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62" r:id="rId3"/>
    <p:sldId id="258" r:id="rId4"/>
    <p:sldId id="263" r:id="rId5"/>
    <p:sldId id="264" r:id="rId6"/>
    <p:sldId id="265" r:id="rId7"/>
    <p:sldId id="259" r:id="rId8"/>
    <p:sldId id="266" r:id="rId9"/>
    <p:sldId id="267" r:id="rId10"/>
    <p:sldId id="268" r:id="rId11"/>
    <p:sldId id="260" r:id="rId12"/>
    <p:sldId id="269" r:id="rId13"/>
    <p:sldId id="270" r:id="rId14"/>
    <p:sldId id="271" r:id="rId15"/>
    <p:sldId id="261" r:id="rId16"/>
    <p:sldId id="272" r:id="rId17"/>
    <p:sldId id="273" r:id="rId18"/>
    <p:sldId id="274" r:id="rId19"/>
    <p:sldId id="257"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4" autoAdjust="0"/>
    <p:restoredTop sz="94660"/>
  </p:normalViewPr>
  <p:slideViewPr>
    <p:cSldViewPr snapToGrid="0">
      <p:cViewPr varScale="1">
        <p:scale>
          <a:sx n="68" d="100"/>
          <a:sy n="68" d="100"/>
        </p:scale>
        <p:origin x="72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0F1-4892-B89A-9C039C735978}"/>
            </c:ext>
          </c:extLst>
        </c:ser>
        <c:ser>
          <c:idx val="1"/>
          <c:order val="1"/>
          <c:tx>
            <c:strRef>
              <c:f>Sheet1!$C$1</c:f>
              <c:strCache>
                <c:ptCount val="1"/>
                <c:pt idx="0">
                  <c:v>系列 2</c:v>
                </c:pt>
              </c:strCache>
            </c:strRef>
          </c:tx>
          <c:spPr>
            <a:solidFill>
              <a:schemeClr val="bg1">
                <a:lumMod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0F1-4892-B89A-9C039C735978}"/>
            </c:ext>
          </c:extLst>
        </c:ser>
        <c:ser>
          <c:idx val="2"/>
          <c:order val="2"/>
          <c:tx>
            <c:strRef>
              <c:f>Sheet1!$D$1</c:f>
              <c:strCache>
                <c:ptCount val="1"/>
                <c:pt idx="0">
                  <c:v>系列 3</c:v>
                </c:pt>
              </c:strCache>
            </c:strRef>
          </c:tx>
          <c:spPr>
            <a:solidFill>
              <a:srgbClr val="111527"/>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0F1-4892-B89A-9C039C735978}"/>
            </c:ext>
          </c:extLst>
        </c:ser>
        <c:dLbls>
          <c:showLegendKey val="0"/>
          <c:showVal val="0"/>
          <c:showCatName val="0"/>
          <c:showSerName val="0"/>
          <c:showPercent val="0"/>
          <c:showBubbleSize val="0"/>
        </c:dLbls>
        <c:gapWidth val="219"/>
        <c:overlap val="-27"/>
        <c:axId val="-190396576"/>
        <c:axId val="-190396032"/>
      </c:barChart>
      <c:catAx>
        <c:axId val="-190396576"/>
        <c:scaling>
          <c:orientation val="minMax"/>
        </c:scaling>
        <c:delete val="1"/>
        <c:axPos val="b"/>
        <c:numFmt formatCode="General" sourceLinked="1"/>
        <c:majorTickMark val="none"/>
        <c:minorTickMark val="none"/>
        <c:tickLblPos val="nextTo"/>
        <c:crossAx val="-190396032"/>
        <c:crosses val="autoZero"/>
        <c:auto val="1"/>
        <c:lblAlgn val="ctr"/>
        <c:lblOffset val="100"/>
        <c:noMultiLvlLbl val="0"/>
      </c:catAx>
      <c:valAx>
        <c:axId val="-190396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9039657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B2A6736-CAEE-48A8-B236-81F5E05265F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F2646A-568E-47F8-9263-57743AE1B2C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B2A6736-CAEE-48A8-B236-81F5E05265F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F2646A-568E-47F8-9263-57743AE1B2C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B2A6736-CAEE-48A8-B236-81F5E05265F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F2646A-568E-47F8-9263-57743AE1B2C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B2A6736-CAEE-48A8-B236-81F5E05265F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F2646A-568E-47F8-9263-57743AE1B2C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B2A6736-CAEE-48A8-B236-81F5E05265F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F2646A-568E-47F8-9263-57743AE1B2C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B2A6736-CAEE-48A8-B236-81F5E05265F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F2646A-568E-47F8-9263-57743AE1B2C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B2A6736-CAEE-48A8-B236-81F5E05265F4}"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F2646A-568E-47F8-9263-57743AE1B2C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B2A6736-CAEE-48A8-B236-81F5E05265F4}"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F2646A-568E-47F8-9263-57743AE1B2C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B2A6736-CAEE-48A8-B236-81F5E05265F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F2646A-568E-47F8-9263-57743AE1B2C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B2A6736-CAEE-48A8-B236-81F5E05265F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F2646A-568E-47F8-9263-57743AE1B2C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B2A6736-CAEE-48A8-B236-81F5E05265F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F2646A-568E-47F8-9263-57743AE1B2C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A6736-CAEE-48A8-B236-81F5E05265F4}"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2646A-568E-47F8-9263-57743AE1B2C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sp>
        <p:nvSpPr>
          <p:cNvPr id="6" name="文本框 5"/>
          <p:cNvSpPr txBox="1"/>
          <p:nvPr/>
        </p:nvSpPr>
        <p:spPr>
          <a:xfrm>
            <a:off x="2318824" y="3044279"/>
            <a:ext cx="7554351" cy="769441"/>
          </a:xfrm>
          <a:prstGeom prst="rect">
            <a:avLst/>
          </a:prstGeom>
          <a:noFill/>
        </p:spPr>
        <p:txBody>
          <a:bodyPr wrap="square" rtlCol="0">
            <a:spAutoFit/>
          </a:bodyPr>
          <a:lstStyle/>
          <a:p>
            <a:pPr algn="ctr"/>
            <a:r>
              <a:rPr lang="zh-CN" altLang="en-US" sz="4400" dirty="0">
                <a:solidFill>
                  <a:schemeClr val="tx1">
                    <a:lumMod val="75000"/>
                    <a:lumOff val="25000"/>
                  </a:schemeClr>
                </a:solidFill>
                <a:latin typeface="微软雅黑 Light" panose="020B0502040204020203" pitchFamily="34" charset="-122"/>
                <a:ea typeface="微软雅黑 Light" panose="020B0502040204020203" pitchFamily="34" charset="-122"/>
              </a:rPr>
              <a:t>小清新水彩喷墨通用模板</a:t>
            </a:r>
          </a:p>
        </p:txBody>
      </p:sp>
      <p:sp>
        <p:nvSpPr>
          <p:cNvPr id="7" name="文本框 6"/>
          <p:cNvSpPr txBox="1"/>
          <p:nvPr/>
        </p:nvSpPr>
        <p:spPr>
          <a:xfrm>
            <a:off x="4033909" y="998806"/>
            <a:ext cx="4124180" cy="2646045"/>
          </a:xfrm>
          <a:prstGeom prst="rect">
            <a:avLst/>
          </a:prstGeom>
          <a:noFill/>
        </p:spPr>
        <p:txBody>
          <a:bodyPr wrap="square" rtlCol="0">
            <a:spAutoFit/>
          </a:bodyPr>
          <a:lstStyle/>
          <a:p>
            <a:pPr algn="ctr"/>
            <a:r>
              <a:rPr lang="en-US" altLang="zh-CN" sz="16600" dirty="0">
                <a:solidFill>
                  <a:schemeClr val="tx1">
                    <a:lumMod val="75000"/>
                    <a:lumOff val="25000"/>
                  </a:schemeClr>
                </a:solidFill>
                <a:latin typeface="Colonna MT" panose="04020805060202030203" pitchFamily="82" charset="0"/>
              </a:rPr>
              <a:t>202X</a:t>
            </a:r>
            <a:endParaRPr lang="zh-CN" altLang="en-US" sz="16600" dirty="0">
              <a:solidFill>
                <a:schemeClr val="tx1">
                  <a:lumMod val="75000"/>
                  <a:lumOff val="25000"/>
                </a:schemeClr>
              </a:solidFill>
              <a:latin typeface="Colonna MT" panose="04020805060202030203"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grpSp>
        <p:nvGrpSpPr>
          <p:cNvPr id="10" name="组合 9"/>
          <p:cNvGrpSpPr/>
          <p:nvPr/>
        </p:nvGrpSpPr>
        <p:grpSpPr>
          <a:xfrm>
            <a:off x="4601892" y="214283"/>
            <a:ext cx="3476784" cy="544513"/>
            <a:chOff x="2049463" y="7829550"/>
            <a:chExt cx="1589088" cy="544513"/>
          </a:xfrm>
          <a:solidFill>
            <a:schemeClr val="bg1">
              <a:lumMod val="50000"/>
            </a:schemeClr>
          </a:solidFill>
        </p:grpSpPr>
        <p:sp>
          <p:nvSpPr>
            <p:cNvPr id="11"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16"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6" name="文本框 55"/>
          <p:cNvSpPr txBox="1"/>
          <p:nvPr/>
        </p:nvSpPr>
        <p:spPr>
          <a:xfrm>
            <a:off x="4853356" y="298047"/>
            <a:ext cx="2261473" cy="369332"/>
          </a:xfrm>
          <a:prstGeom prst="rect">
            <a:avLst/>
          </a:prstGeom>
          <a:noFill/>
        </p:spPr>
        <p:txBody>
          <a:bodyPr wrap="square" rtlCol="0">
            <a:spAutoFit/>
          </a:bodyPr>
          <a:lstStyle/>
          <a:p>
            <a:r>
              <a:rPr lang="zh-CN" altLang="en-US" dirty="0">
                <a:solidFill>
                  <a:schemeClr val="bg1"/>
                </a:solidFill>
              </a:rPr>
              <a:t>输入您的标题文字</a:t>
            </a:r>
          </a:p>
        </p:txBody>
      </p:sp>
      <p:sp>
        <p:nvSpPr>
          <p:cNvPr id="199" name="矩形: 圆角 198"/>
          <p:cNvSpPr/>
          <p:nvPr/>
        </p:nvSpPr>
        <p:spPr>
          <a:xfrm>
            <a:off x="876542" y="1528741"/>
            <a:ext cx="4889808" cy="1551588"/>
          </a:xfrm>
          <a:prstGeom prst="roundRect">
            <a:avLst>
              <a:gd name="adj" fmla="val 12564"/>
            </a:avLst>
          </a:prstGeom>
          <a:solidFill>
            <a:schemeClr val="bg1">
              <a:alpha val="66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solidFill>
                <a:schemeClr val="bg1"/>
              </a:solidFill>
              <a:latin typeface="郑庆科智雅体" panose="02000603000000000000" pitchFamily="2" charset="-122"/>
              <a:ea typeface="郑庆科智雅体" panose="02000603000000000000" pitchFamily="2" charset="-122"/>
              <a:cs typeface="Open Sans" panose="020B0606030504020204" pitchFamily="34" charset="0"/>
            </a:endParaRPr>
          </a:p>
        </p:txBody>
      </p:sp>
      <p:grpSp>
        <p:nvGrpSpPr>
          <p:cNvPr id="200" name="组合 199"/>
          <p:cNvGrpSpPr/>
          <p:nvPr/>
        </p:nvGrpSpPr>
        <p:grpSpPr>
          <a:xfrm>
            <a:off x="2207752" y="1888207"/>
            <a:ext cx="3435134" cy="832657"/>
            <a:chOff x="8565512" y="4093878"/>
            <a:chExt cx="3435134" cy="832657"/>
          </a:xfrm>
        </p:grpSpPr>
        <p:sp>
          <p:nvSpPr>
            <p:cNvPr id="217" name="文本框 5"/>
            <p:cNvSpPr txBox="1"/>
            <p:nvPr/>
          </p:nvSpPr>
          <p:spPr>
            <a:xfrm>
              <a:off x="8565512" y="4093878"/>
              <a:ext cx="2555458" cy="369332"/>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800" b="1" dirty="0">
                  <a:solidFill>
                    <a:schemeClr val="tx1">
                      <a:lumMod val="85000"/>
                      <a:lumOff val="15000"/>
                    </a:schemeClr>
                  </a:solidFill>
                </a:rPr>
                <a:t>Key Words Here</a:t>
              </a:r>
              <a:endParaRPr lang="zh-CN" altLang="en-US" sz="1800" b="1" dirty="0">
                <a:solidFill>
                  <a:schemeClr val="tx1">
                    <a:lumMod val="85000"/>
                    <a:lumOff val="15000"/>
                  </a:schemeClr>
                </a:solidFill>
              </a:endParaRPr>
            </a:p>
          </p:txBody>
        </p:sp>
        <p:sp>
          <p:nvSpPr>
            <p:cNvPr id="218" name="矩形 217"/>
            <p:cNvSpPr/>
            <p:nvPr/>
          </p:nvSpPr>
          <p:spPr>
            <a:xfrm>
              <a:off x="8565512" y="4403315"/>
              <a:ext cx="3435134"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4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sp>
        <p:nvSpPr>
          <p:cNvPr id="201" name="link-button_61353"/>
          <p:cNvSpPr>
            <a:spLocks noChangeAspect="1"/>
          </p:cNvSpPr>
          <p:nvPr/>
        </p:nvSpPr>
        <p:spPr bwMode="auto">
          <a:xfrm>
            <a:off x="1250612" y="1943975"/>
            <a:ext cx="722209" cy="721121"/>
          </a:xfrm>
          <a:custGeom>
            <a:avLst/>
            <a:gdLst>
              <a:gd name="T0" fmla="*/ 1321 w 2643"/>
              <a:gd name="T1" fmla="*/ 0 h 2643"/>
              <a:gd name="T2" fmla="*/ 0 w 2643"/>
              <a:gd name="T3" fmla="*/ 1321 h 2643"/>
              <a:gd name="T4" fmla="*/ 1321 w 2643"/>
              <a:gd name="T5" fmla="*/ 2643 h 2643"/>
              <a:gd name="T6" fmla="*/ 2643 w 2643"/>
              <a:gd name="T7" fmla="*/ 1321 h 2643"/>
              <a:gd name="T8" fmla="*/ 1321 w 2643"/>
              <a:gd name="T9" fmla="*/ 0 h 2643"/>
              <a:gd name="T10" fmla="*/ 2007 w 2643"/>
              <a:gd name="T11" fmla="*/ 2045 h 2643"/>
              <a:gd name="T12" fmla="*/ 2007 w 2643"/>
              <a:gd name="T13" fmla="*/ 1468 h 2643"/>
              <a:gd name="T14" fmla="*/ 1685 w 2643"/>
              <a:gd name="T15" fmla="*/ 1468 h 2643"/>
              <a:gd name="T16" fmla="*/ 1685 w 2643"/>
              <a:gd name="T17" fmla="*/ 2251 h 2643"/>
              <a:gd name="T18" fmla="*/ 1503 w 2643"/>
              <a:gd name="T19" fmla="*/ 2303 h 2643"/>
              <a:gd name="T20" fmla="*/ 1503 w 2643"/>
              <a:gd name="T21" fmla="*/ 1059 h 2643"/>
              <a:gd name="T22" fmla="*/ 1180 w 2643"/>
              <a:gd name="T23" fmla="*/ 1059 h 2643"/>
              <a:gd name="T24" fmla="*/ 1180 w 2643"/>
              <a:gd name="T25" fmla="*/ 2309 h 2643"/>
              <a:gd name="T26" fmla="*/ 958 w 2643"/>
              <a:gd name="T27" fmla="*/ 2251 h 2643"/>
              <a:gd name="T28" fmla="*/ 958 w 2643"/>
              <a:gd name="T29" fmla="*/ 1452 h 2643"/>
              <a:gd name="T30" fmla="*/ 636 w 2643"/>
              <a:gd name="T31" fmla="*/ 1452 h 2643"/>
              <a:gd name="T32" fmla="*/ 636 w 2643"/>
              <a:gd name="T33" fmla="*/ 2046 h 2643"/>
              <a:gd name="T34" fmla="*/ 323 w 2643"/>
              <a:gd name="T35" fmla="*/ 1322 h 2643"/>
              <a:gd name="T36" fmla="*/ 1321 w 2643"/>
              <a:gd name="T37" fmla="*/ 323 h 2643"/>
              <a:gd name="T38" fmla="*/ 2320 w 2643"/>
              <a:gd name="T39" fmla="*/ 1322 h 2643"/>
              <a:gd name="T40" fmla="*/ 2007 w 2643"/>
              <a:gd name="T41" fmla="*/ 2045 h 2643"/>
              <a:gd name="T42" fmla="*/ 1537 w 2643"/>
              <a:gd name="T43" fmla="*/ 824 h 2643"/>
              <a:gd name="T44" fmla="*/ 1345 w 2643"/>
              <a:gd name="T45" fmla="*/ 1016 h 2643"/>
              <a:gd name="T46" fmla="*/ 1153 w 2643"/>
              <a:gd name="T47" fmla="*/ 824 h 2643"/>
              <a:gd name="T48" fmla="*/ 1345 w 2643"/>
              <a:gd name="T49" fmla="*/ 632 h 2643"/>
              <a:gd name="T50" fmla="*/ 1537 w 2643"/>
              <a:gd name="T51" fmla="*/ 824 h 2643"/>
              <a:gd name="T52" fmla="*/ 2034 w 2643"/>
              <a:gd name="T53" fmla="*/ 1207 h 2643"/>
              <a:gd name="T54" fmla="*/ 1843 w 2643"/>
              <a:gd name="T55" fmla="*/ 1399 h 2643"/>
              <a:gd name="T56" fmla="*/ 1651 w 2643"/>
              <a:gd name="T57" fmla="*/ 1207 h 2643"/>
              <a:gd name="T58" fmla="*/ 1843 w 2643"/>
              <a:gd name="T59" fmla="*/ 1015 h 2643"/>
              <a:gd name="T60" fmla="*/ 2034 w 2643"/>
              <a:gd name="T61" fmla="*/ 1207 h 2643"/>
              <a:gd name="T62" fmla="*/ 999 w 2643"/>
              <a:gd name="T63" fmla="*/ 1207 h 2643"/>
              <a:gd name="T64" fmla="*/ 807 w 2643"/>
              <a:gd name="T65" fmla="*/ 1399 h 2643"/>
              <a:gd name="T66" fmla="*/ 615 w 2643"/>
              <a:gd name="T67" fmla="*/ 1207 h 2643"/>
              <a:gd name="T68" fmla="*/ 807 w 2643"/>
              <a:gd name="T69" fmla="*/ 1015 h 2643"/>
              <a:gd name="T70" fmla="*/ 999 w 2643"/>
              <a:gd name="T71" fmla="*/ 1207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43" h="2643">
                <a:moveTo>
                  <a:pt x="1321" y="0"/>
                </a:moveTo>
                <a:cubicBezTo>
                  <a:pt x="593" y="0"/>
                  <a:pt x="0" y="593"/>
                  <a:pt x="0" y="1321"/>
                </a:cubicBezTo>
                <a:cubicBezTo>
                  <a:pt x="0" y="2050"/>
                  <a:pt x="593" y="2643"/>
                  <a:pt x="1321" y="2643"/>
                </a:cubicBezTo>
                <a:cubicBezTo>
                  <a:pt x="2050" y="2643"/>
                  <a:pt x="2643" y="2050"/>
                  <a:pt x="2643" y="1321"/>
                </a:cubicBezTo>
                <a:cubicBezTo>
                  <a:pt x="2643" y="593"/>
                  <a:pt x="2050" y="0"/>
                  <a:pt x="1321" y="0"/>
                </a:cubicBezTo>
                <a:close/>
                <a:moveTo>
                  <a:pt x="2007" y="2045"/>
                </a:moveTo>
                <a:lnTo>
                  <a:pt x="2007" y="1468"/>
                </a:lnTo>
                <a:lnTo>
                  <a:pt x="1685" y="1468"/>
                </a:lnTo>
                <a:lnTo>
                  <a:pt x="1685" y="2251"/>
                </a:lnTo>
                <a:cubicBezTo>
                  <a:pt x="1626" y="2274"/>
                  <a:pt x="1566" y="2291"/>
                  <a:pt x="1503" y="2303"/>
                </a:cubicBezTo>
                <a:lnTo>
                  <a:pt x="1503" y="1059"/>
                </a:lnTo>
                <a:lnTo>
                  <a:pt x="1180" y="1059"/>
                </a:lnTo>
                <a:lnTo>
                  <a:pt x="1180" y="2309"/>
                </a:lnTo>
                <a:cubicBezTo>
                  <a:pt x="1103" y="2298"/>
                  <a:pt x="1029" y="2279"/>
                  <a:pt x="958" y="2251"/>
                </a:cubicBezTo>
                <a:lnTo>
                  <a:pt x="958" y="1452"/>
                </a:lnTo>
                <a:lnTo>
                  <a:pt x="636" y="1452"/>
                </a:lnTo>
                <a:lnTo>
                  <a:pt x="636" y="2046"/>
                </a:lnTo>
                <a:cubicBezTo>
                  <a:pt x="443" y="1863"/>
                  <a:pt x="323" y="1607"/>
                  <a:pt x="323" y="1322"/>
                </a:cubicBezTo>
                <a:cubicBezTo>
                  <a:pt x="323" y="771"/>
                  <a:pt x="771" y="323"/>
                  <a:pt x="1321" y="323"/>
                </a:cubicBezTo>
                <a:cubicBezTo>
                  <a:pt x="1872" y="323"/>
                  <a:pt x="2320" y="771"/>
                  <a:pt x="2320" y="1322"/>
                </a:cubicBezTo>
                <a:cubicBezTo>
                  <a:pt x="2320" y="1606"/>
                  <a:pt x="2200" y="1863"/>
                  <a:pt x="2007" y="2045"/>
                </a:cubicBezTo>
                <a:close/>
                <a:moveTo>
                  <a:pt x="1537" y="824"/>
                </a:moveTo>
                <a:cubicBezTo>
                  <a:pt x="1537" y="930"/>
                  <a:pt x="1451" y="1016"/>
                  <a:pt x="1345" y="1016"/>
                </a:cubicBezTo>
                <a:cubicBezTo>
                  <a:pt x="1239" y="1016"/>
                  <a:pt x="1153" y="930"/>
                  <a:pt x="1153" y="824"/>
                </a:cubicBezTo>
                <a:cubicBezTo>
                  <a:pt x="1153" y="718"/>
                  <a:pt x="1239" y="632"/>
                  <a:pt x="1345" y="632"/>
                </a:cubicBezTo>
                <a:cubicBezTo>
                  <a:pt x="1451" y="632"/>
                  <a:pt x="1537" y="718"/>
                  <a:pt x="1537" y="824"/>
                </a:cubicBezTo>
                <a:close/>
                <a:moveTo>
                  <a:pt x="2034" y="1207"/>
                </a:moveTo>
                <a:cubicBezTo>
                  <a:pt x="2034" y="1313"/>
                  <a:pt x="1949" y="1399"/>
                  <a:pt x="1843" y="1399"/>
                </a:cubicBezTo>
                <a:cubicBezTo>
                  <a:pt x="1737" y="1399"/>
                  <a:pt x="1651" y="1313"/>
                  <a:pt x="1651" y="1207"/>
                </a:cubicBezTo>
                <a:cubicBezTo>
                  <a:pt x="1651" y="1101"/>
                  <a:pt x="1737" y="1015"/>
                  <a:pt x="1843" y="1015"/>
                </a:cubicBezTo>
                <a:cubicBezTo>
                  <a:pt x="1949" y="1015"/>
                  <a:pt x="2034" y="1101"/>
                  <a:pt x="2034" y="1207"/>
                </a:cubicBezTo>
                <a:close/>
                <a:moveTo>
                  <a:pt x="999" y="1207"/>
                </a:moveTo>
                <a:cubicBezTo>
                  <a:pt x="999" y="1313"/>
                  <a:pt x="913" y="1399"/>
                  <a:pt x="807" y="1399"/>
                </a:cubicBezTo>
                <a:cubicBezTo>
                  <a:pt x="701" y="1399"/>
                  <a:pt x="615" y="1313"/>
                  <a:pt x="615" y="1207"/>
                </a:cubicBezTo>
                <a:cubicBezTo>
                  <a:pt x="615" y="1101"/>
                  <a:pt x="701" y="1015"/>
                  <a:pt x="807" y="1015"/>
                </a:cubicBezTo>
                <a:cubicBezTo>
                  <a:pt x="913" y="1015"/>
                  <a:pt x="999" y="1101"/>
                  <a:pt x="999" y="1207"/>
                </a:cubicBezTo>
                <a:close/>
              </a:path>
            </a:pathLst>
          </a:custGeom>
          <a:solidFill>
            <a:srgbClr val="1115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sp>
        <p:nvSpPr>
          <p:cNvPr id="202" name="矩形: 圆角 201"/>
          <p:cNvSpPr/>
          <p:nvPr/>
        </p:nvSpPr>
        <p:spPr>
          <a:xfrm>
            <a:off x="6425650" y="1528741"/>
            <a:ext cx="4889808" cy="1551588"/>
          </a:xfrm>
          <a:prstGeom prst="roundRect">
            <a:avLst>
              <a:gd name="adj" fmla="val 12564"/>
            </a:avLst>
          </a:prstGeom>
          <a:solidFill>
            <a:schemeClr val="bg1">
              <a:alpha val="66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solidFill>
                <a:schemeClr val="bg1"/>
              </a:solidFill>
              <a:ea typeface="郑庆科智雅体" panose="02000603000000000000" pitchFamily="2" charset="-122"/>
            </a:endParaRPr>
          </a:p>
        </p:txBody>
      </p:sp>
      <p:grpSp>
        <p:nvGrpSpPr>
          <p:cNvPr id="203" name="组合 202"/>
          <p:cNvGrpSpPr/>
          <p:nvPr/>
        </p:nvGrpSpPr>
        <p:grpSpPr>
          <a:xfrm>
            <a:off x="7756860" y="1888207"/>
            <a:ext cx="3435134" cy="832657"/>
            <a:chOff x="8565512" y="4093878"/>
            <a:chExt cx="3435134" cy="832657"/>
          </a:xfrm>
        </p:grpSpPr>
        <p:sp>
          <p:nvSpPr>
            <p:cNvPr id="215" name="文本框 10"/>
            <p:cNvSpPr txBox="1"/>
            <p:nvPr/>
          </p:nvSpPr>
          <p:spPr>
            <a:xfrm>
              <a:off x="8565512" y="4093878"/>
              <a:ext cx="2555458" cy="369332"/>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800" b="1" dirty="0">
                  <a:solidFill>
                    <a:schemeClr val="tx1">
                      <a:lumMod val="85000"/>
                      <a:lumOff val="15000"/>
                    </a:schemeClr>
                  </a:solidFill>
                </a:rPr>
                <a:t>Key Words Here</a:t>
              </a:r>
              <a:endParaRPr lang="zh-CN" altLang="en-US" sz="1800" b="1" dirty="0">
                <a:solidFill>
                  <a:schemeClr val="tx1">
                    <a:lumMod val="85000"/>
                    <a:lumOff val="15000"/>
                  </a:schemeClr>
                </a:solidFill>
              </a:endParaRPr>
            </a:p>
          </p:txBody>
        </p:sp>
        <p:sp>
          <p:nvSpPr>
            <p:cNvPr id="216" name="矩形 215"/>
            <p:cNvSpPr/>
            <p:nvPr/>
          </p:nvSpPr>
          <p:spPr>
            <a:xfrm>
              <a:off x="8565512" y="4403315"/>
              <a:ext cx="3435134"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4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sp>
        <p:nvSpPr>
          <p:cNvPr id="204" name="link-button_61353"/>
          <p:cNvSpPr>
            <a:spLocks noChangeAspect="1"/>
          </p:cNvSpPr>
          <p:nvPr/>
        </p:nvSpPr>
        <p:spPr bwMode="auto">
          <a:xfrm>
            <a:off x="6799720" y="2021802"/>
            <a:ext cx="722209" cy="565468"/>
          </a:xfrm>
          <a:custGeom>
            <a:avLst/>
            <a:gdLst>
              <a:gd name="connsiteX0" fmla="*/ 474067 w 538647"/>
              <a:gd name="connsiteY0" fmla="*/ 243115 h 421745"/>
              <a:gd name="connsiteX1" fmla="*/ 532189 w 538647"/>
              <a:gd name="connsiteY1" fmla="*/ 243115 h 421745"/>
              <a:gd name="connsiteX2" fmla="*/ 538647 w 538647"/>
              <a:gd name="connsiteY2" fmla="*/ 251724 h 421745"/>
              <a:gd name="connsiteX3" fmla="*/ 538647 w 538647"/>
              <a:gd name="connsiteY3" fmla="*/ 415289 h 421745"/>
              <a:gd name="connsiteX4" fmla="*/ 532189 w 538647"/>
              <a:gd name="connsiteY4" fmla="*/ 421745 h 421745"/>
              <a:gd name="connsiteX5" fmla="*/ 474067 w 538647"/>
              <a:gd name="connsiteY5" fmla="*/ 421745 h 421745"/>
              <a:gd name="connsiteX6" fmla="*/ 467609 w 538647"/>
              <a:gd name="connsiteY6" fmla="*/ 415289 h 421745"/>
              <a:gd name="connsiteX7" fmla="*/ 467609 w 538647"/>
              <a:gd name="connsiteY7" fmla="*/ 251724 h 421745"/>
              <a:gd name="connsiteX8" fmla="*/ 474067 w 538647"/>
              <a:gd name="connsiteY8" fmla="*/ 243115 h 421745"/>
              <a:gd name="connsiteX9" fmla="*/ 8601 w 538647"/>
              <a:gd name="connsiteY9" fmla="*/ 243115 h 421745"/>
              <a:gd name="connsiteX10" fmla="*/ 64506 w 538647"/>
              <a:gd name="connsiteY10" fmla="*/ 243115 h 421745"/>
              <a:gd name="connsiteX11" fmla="*/ 73107 w 538647"/>
              <a:gd name="connsiteY11" fmla="*/ 251724 h 421745"/>
              <a:gd name="connsiteX12" fmla="*/ 73107 w 538647"/>
              <a:gd name="connsiteY12" fmla="*/ 415289 h 421745"/>
              <a:gd name="connsiteX13" fmla="*/ 64506 w 538647"/>
              <a:gd name="connsiteY13" fmla="*/ 421745 h 421745"/>
              <a:gd name="connsiteX14" fmla="*/ 8601 w 538647"/>
              <a:gd name="connsiteY14" fmla="*/ 421745 h 421745"/>
              <a:gd name="connsiteX15" fmla="*/ 0 w 538647"/>
              <a:gd name="connsiteY15" fmla="*/ 415289 h 421745"/>
              <a:gd name="connsiteX16" fmla="*/ 0 w 538647"/>
              <a:gd name="connsiteY16" fmla="*/ 251724 h 421745"/>
              <a:gd name="connsiteX17" fmla="*/ 8601 w 538647"/>
              <a:gd name="connsiteY17" fmla="*/ 243115 h 421745"/>
              <a:gd name="connsiteX18" fmla="*/ 230607 w 538647"/>
              <a:gd name="connsiteY18" fmla="*/ 206562 h 421745"/>
              <a:gd name="connsiteX19" fmla="*/ 286577 w 538647"/>
              <a:gd name="connsiteY19" fmla="*/ 206562 h 421745"/>
              <a:gd name="connsiteX20" fmla="*/ 295187 w 538647"/>
              <a:gd name="connsiteY20" fmla="*/ 215169 h 421745"/>
              <a:gd name="connsiteX21" fmla="*/ 295187 w 538647"/>
              <a:gd name="connsiteY21" fmla="*/ 415290 h 421745"/>
              <a:gd name="connsiteX22" fmla="*/ 286577 w 538647"/>
              <a:gd name="connsiteY22" fmla="*/ 421745 h 421745"/>
              <a:gd name="connsiteX23" fmla="*/ 230607 w 538647"/>
              <a:gd name="connsiteY23" fmla="*/ 421745 h 421745"/>
              <a:gd name="connsiteX24" fmla="*/ 224149 w 538647"/>
              <a:gd name="connsiteY24" fmla="*/ 415290 h 421745"/>
              <a:gd name="connsiteX25" fmla="*/ 224149 w 538647"/>
              <a:gd name="connsiteY25" fmla="*/ 215169 h 421745"/>
              <a:gd name="connsiteX26" fmla="*/ 230607 w 538647"/>
              <a:gd name="connsiteY26" fmla="*/ 206562 h 421745"/>
              <a:gd name="connsiteX27" fmla="*/ 353445 w 538647"/>
              <a:gd name="connsiteY27" fmla="*/ 148628 h 421745"/>
              <a:gd name="connsiteX28" fmla="*/ 409350 w 538647"/>
              <a:gd name="connsiteY28" fmla="*/ 148628 h 421745"/>
              <a:gd name="connsiteX29" fmla="*/ 417951 w 538647"/>
              <a:gd name="connsiteY29" fmla="*/ 157230 h 421745"/>
              <a:gd name="connsiteX30" fmla="*/ 417951 w 538647"/>
              <a:gd name="connsiteY30" fmla="*/ 415293 h 421745"/>
              <a:gd name="connsiteX31" fmla="*/ 409350 w 538647"/>
              <a:gd name="connsiteY31" fmla="*/ 421745 h 421745"/>
              <a:gd name="connsiteX32" fmla="*/ 353445 w 538647"/>
              <a:gd name="connsiteY32" fmla="*/ 421745 h 421745"/>
              <a:gd name="connsiteX33" fmla="*/ 344844 w 538647"/>
              <a:gd name="connsiteY33" fmla="*/ 415293 h 421745"/>
              <a:gd name="connsiteX34" fmla="*/ 344844 w 538647"/>
              <a:gd name="connsiteY34" fmla="*/ 157230 h 421745"/>
              <a:gd name="connsiteX35" fmla="*/ 353445 w 538647"/>
              <a:gd name="connsiteY35" fmla="*/ 148628 h 421745"/>
              <a:gd name="connsiteX36" fmla="*/ 111980 w 538647"/>
              <a:gd name="connsiteY36" fmla="*/ 148628 h 421745"/>
              <a:gd name="connsiteX37" fmla="*/ 170102 w 538647"/>
              <a:gd name="connsiteY37" fmla="*/ 148628 h 421745"/>
              <a:gd name="connsiteX38" fmla="*/ 176560 w 538647"/>
              <a:gd name="connsiteY38" fmla="*/ 157230 h 421745"/>
              <a:gd name="connsiteX39" fmla="*/ 176560 w 538647"/>
              <a:gd name="connsiteY39" fmla="*/ 415293 h 421745"/>
              <a:gd name="connsiteX40" fmla="*/ 170102 w 538647"/>
              <a:gd name="connsiteY40" fmla="*/ 421745 h 421745"/>
              <a:gd name="connsiteX41" fmla="*/ 111980 w 538647"/>
              <a:gd name="connsiteY41" fmla="*/ 421745 h 421745"/>
              <a:gd name="connsiteX42" fmla="*/ 105522 w 538647"/>
              <a:gd name="connsiteY42" fmla="*/ 415293 h 421745"/>
              <a:gd name="connsiteX43" fmla="*/ 105522 w 538647"/>
              <a:gd name="connsiteY43" fmla="*/ 157230 h 421745"/>
              <a:gd name="connsiteX44" fmla="*/ 111980 w 538647"/>
              <a:gd name="connsiteY44" fmla="*/ 148628 h 421745"/>
              <a:gd name="connsiteX45" fmla="*/ 142224 w 538647"/>
              <a:gd name="connsiteY45" fmla="*/ 0 h 421745"/>
              <a:gd name="connsiteX46" fmla="*/ 172373 w 538647"/>
              <a:gd name="connsiteY46" fmla="*/ 30141 h 421745"/>
              <a:gd name="connsiteX47" fmla="*/ 234825 w 538647"/>
              <a:gd name="connsiteY47" fmla="*/ 66741 h 421745"/>
              <a:gd name="connsiteX48" fmla="*/ 254207 w 538647"/>
              <a:gd name="connsiteY48" fmla="*/ 60283 h 421745"/>
              <a:gd name="connsiteX49" fmla="*/ 277896 w 538647"/>
              <a:gd name="connsiteY49" fmla="*/ 73200 h 421745"/>
              <a:gd name="connsiteX50" fmla="*/ 357576 w 538647"/>
              <a:gd name="connsiteY50" fmla="*/ 49518 h 421745"/>
              <a:gd name="connsiteX51" fmla="*/ 387725 w 538647"/>
              <a:gd name="connsiteY51" fmla="*/ 21530 h 421745"/>
              <a:gd name="connsiteX52" fmla="*/ 417874 w 538647"/>
              <a:gd name="connsiteY52" fmla="*/ 51671 h 421745"/>
              <a:gd name="connsiteX53" fmla="*/ 417874 w 538647"/>
              <a:gd name="connsiteY53" fmla="*/ 58130 h 421745"/>
              <a:gd name="connsiteX54" fmla="*/ 484633 w 538647"/>
              <a:gd name="connsiteY54" fmla="*/ 103341 h 421745"/>
              <a:gd name="connsiteX55" fmla="*/ 504015 w 538647"/>
              <a:gd name="connsiteY55" fmla="*/ 99036 h 421745"/>
              <a:gd name="connsiteX56" fmla="*/ 534164 w 538647"/>
              <a:gd name="connsiteY56" fmla="*/ 129177 h 421745"/>
              <a:gd name="connsiteX57" fmla="*/ 504015 w 538647"/>
              <a:gd name="connsiteY57" fmla="*/ 159318 h 421745"/>
              <a:gd name="connsiteX58" fmla="*/ 473866 w 538647"/>
              <a:gd name="connsiteY58" fmla="*/ 129177 h 421745"/>
              <a:gd name="connsiteX59" fmla="*/ 473866 w 538647"/>
              <a:gd name="connsiteY59" fmla="*/ 120565 h 421745"/>
              <a:gd name="connsiteX60" fmla="*/ 407107 w 538647"/>
              <a:gd name="connsiteY60" fmla="*/ 75353 h 421745"/>
              <a:gd name="connsiteX61" fmla="*/ 387725 w 538647"/>
              <a:gd name="connsiteY61" fmla="*/ 81812 h 421745"/>
              <a:gd name="connsiteX62" fmla="*/ 364036 w 538647"/>
              <a:gd name="connsiteY62" fmla="*/ 68894 h 421745"/>
              <a:gd name="connsiteX63" fmla="*/ 282203 w 538647"/>
              <a:gd name="connsiteY63" fmla="*/ 92577 h 421745"/>
              <a:gd name="connsiteX64" fmla="*/ 254207 w 538647"/>
              <a:gd name="connsiteY64" fmla="*/ 120565 h 421745"/>
              <a:gd name="connsiteX65" fmla="*/ 224058 w 538647"/>
              <a:gd name="connsiteY65" fmla="*/ 90424 h 421745"/>
              <a:gd name="connsiteX66" fmla="*/ 224058 w 538647"/>
              <a:gd name="connsiteY66" fmla="*/ 83965 h 421745"/>
              <a:gd name="connsiteX67" fmla="*/ 163759 w 538647"/>
              <a:gd name="connsiteY67" fmla="*/ 49518 h 421745"/>
              <a:gd name="connsiteX68" fmla="*/ 142224 w 538647"/>
              <a:gd name="connsiteY68" fmla="*/ 60283 h 421745"/>
              <a:gd name="connsiteX69" fmla="*/ 129303 w 538647"/>
              <a:gd name="connsiteY69" fmla="*/ 58130 h 421745"/>
              <a:gd name="connsiteX70" fmla="*/ 64697 w 538647"/>
              <a:gd name="connsiteY70" fmla="*/ 103341 h 421745"/>
              <a:gd name="connsiteX71" fmla="*/ 66851 w 538647"/>
              <a:gd name="connsiteY71" fmla="*/ 111953 h 421745"/>
              <a:gd name="connsiteX72" fmla="*/ 36702 w 538647"/>
              <a:gd name="connsiteY72" fmla="*/ 142095 h 421745"/>
              <a:gd name="connsiteX73" fmla="*/ 6552 w 538647"/>
              <a:gd name="connsiteY73" fmla="*/ 111953 h 421745"/>
              <a:gd name="connsiteX74" fmla="*/ 36702 w 538647"/>
              <a:gd name="connsiteY74" fmla="*/ 81812 h 421745"/>
              <a:gd name="connsiteX75" fmla="*/ 53930 w 538647"/>
              <a:gd name="connsiteY75" fmla="*/ 86118 h 421745"/>
              <a:gd name="connsiteX76" fmla="*/ 114228 w 538647"/>
              <a:gd name="connsiteY76" fmla="*/ 43059 h 421745"/>
              <a:gd name="connsiteX77" fmla="*/ 112075 w 538647"/>
              <a:gd name="connsiteY77" fmla="*/ 30141 h 421745"/>
              <a:gd name="connsiteX78" fmla="*/ 142224 w 538647"/>
              <a:gd name="connsiteY78" fmla="*/ 0 h 42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8647" h="421745">
                <a:moveTo>
                  <a:pt x="474067" y="243115"/>
                </a:moveTo>
                <a:lnTo>
                  <a:pt x="532189" y="243115"/>
                </a:lnTo>
                <a:cubicBezTo>
                  <a:pt x="536495" y="243115"/>
                  <a:pt x="538647" y="247419"/>
                  <a:pt x="538647" y="251724"/>
                </a:cubicBezTo>
                <a:lnTo>
                  <a:pt x="538647" y="415289"/>
                </a:lnTo>
                <a:cubicBezTo>
                  <a:pt x="538647" y="419593"/>
                  <a:pt x="536495" y="421745"/>
                  <a:pt x="532189" y="421745"/>
                </a:cubicBezTo>
                <a:lnTo>
                  <a:pt x="474067" y="421745"/>
                </a:lnTo>
                <a:cubicBezTo>
                  <a:pt x="469762" y="421745"/>
                  <a:pt x="467609" y="419593"/>
                  <a:pt x="467609" y="415289"/>
                </a:cubicBezTo>
                <a:lnTo>
                  <a:pt x="467609" y="251724"/>
                </a:lnTo>
                <a:cubicBezTo>
                  <a:pt x="467609" y="247419"/>
                  <a:pt x="469762" y="243115"/>
                  <a:pt x="474067" y="243115"/>
                </a:cubicBezTo>
                <a:close/>
                <a:moveTo>
                  <a:pt x="8601" y="243115"/>
                </a:moveTo>
                <a:lnTo>
                  <a:pt x="64506" y="243115"/>
                </a:lnTo>
                <a:cubicBezTo>
                  <a:pt x="68807" y="243115"/>
                  <a:pt x="73107" y="247419"/>
                  <a:pt x="73107" y="251724"/>
                </a:cubicBezTo>
                <a:lnTo>
                  <a:pt x="73107" y="415289"/>
                </a:lnTo>
                <a:cubicBezTo>
                  <a:pt x="73107" y="419593"/>
                  <a:pt x="68807" y="421745"/>
                  <a:pt x="64506" y="421745"/>
                </a:cubicBezTo>
                <a:lnTo>
                  <a:pt x="8601" y="421745"/>
                </a:lnTo>
                <a:cubicBezTo>
                  <a:pt x="4300" y="421745"/>
                  <a:pt x="0" y="419593"/>
                  <a:pt x="0" y="415289"/>
                </a:cubicBezTo>
                <a:lnTo>
                  <a:pt x="0" y="251724"/>
                </a:lnTo>
                <a:cubicBezTo>
                  <a:pt x="0" y="247419"/>
                  <a:pt x="4300" y="243115"/>
                  <a:pt x="8601" y="243115"/>
                </a:cubicBezTo>
                <a:close/>
                <a:moveTo>
                  <a:pt x="230607" y="206562"/>
                </a:moveTo>
                <a:lnTo>
                  <a:pt x="286577" y="206562"/>
                </a:lnTo>
                <a:cubicBezTo>
                  <a:pt x="290882" y="206562"/>
                  <a:pt x="295187" y="210866"/>
                  <a:pt x="295187" y="215169"/>
                </a:cubicBezTo>
                <a:lnTo>
                  <a:pt x="295187" y="415290"/>
                </a:lnTo>
                <a:cubicBezTo>
                  <a:pt x="295187" y="419593"/>
                  <a:pt x="290882" y="421745"/>
                  <a:pt x="286577" y="421745"/>
                </a:cubicBezTo>
                <a:lnTo>
                  <a:pt x="230607" y="421745"/>
                </a:lnTo>
                <a:cubicBezTo>
                  <a:pt x="226302" y="421745"/>
                  <a:pt x="224149" y="419593"/>
                  <a:pt x="224149" y="415290"/>
                </a:cubicBezTo>
                <a:lnTo>
                  <a:pt x="224149" y="215169"/>
                </a:lnTo>
                <a:cubicBezTo>
                  <a:pt x="224149" y="210866"/>
                  <a:pt x="226302" y="206562"/>
                  <a:pt x="230607" y="206562"/>
                </a:cubicBezTo>
                <a:close/>
                <a:moveTo>
                  <a:pt x="353445" y="148628"/>
                </a:moveTo>
                <a:lnTo>
                  <a:pt x="409350" y="148628"/>
                </a:lnTo>
                <a:cubicBezTo>
                  <a:pt x="413651" y="148628"/>
                  <a:pt x="417951" y="152929"/>
                  <a:pt x="417951" y="157230"/>
                </a:cubicBezTo>
                <a:lnTo>
                  <a:pt x="417951" y="415293"/>
                </a:lnTo>
                <a:cubicBezTo>
                  <a:pt x="417951" y="419595"/>
                  <a:pt x="413651" y="421745"/>
                  <a:pt x="409350" y="421745"/>
                </a:cubicBezTo>
                <a:lnTo>
                  <a:pt x="353445" y="421745"/>
                </a:lnTo>
                <a:cubicBezTo>
                  <a:pt x="349145" y="421745"/>
                  <a:pt x="344844" y="419595"/>
                  <a:pt x="344844" y="415293"/>
                </a:cubicBezTo>
                <a:lnTo>
                  <a:pt x="344844" y="157230"/>
                </a:lnTo>
                <a:cubicBezTo>
                  <a:pt x="344844" y="152929"/>
                  <a:pt x="349145" y="148628"/>
                  <a:pt x="353445" y="148628"/>
                </a:cubicBezTo>
                <a:close/>
                <a:moveTo>
                  <a:pt x="111980" y="148628"/>
                </a:moveTo>
                <a:lnTo>
                  <a:pt x="170102" y="148628"/>
                </a:lnTo>
                <a:cubicBezTo>
                  <a:pt x="174408" y="148628"/>
                  <a:pt x="176560" y="152929"/>
                  <a:pt x="176560" y="157230"/>
                </a:cubicBezTo>
                <a:lnTo>
                  <a:pt x="176560" y="415293"/>
                </a:lnTo>
                <a:cubicBezTo>
                  <a:pt x="176560" y="419595"/>
                  <a:pt x="174408" y="421745"/>
                  <a:pt x="170102" y="421745"/>
                </a:cubicBezTo>
                <a:lnTo>
                  <a:pt x="111980" y="421745"/>
                </a:lnTo>
                <a:cubicBezTo>
                  <a:pt x="107675" y="421745"/>
                  <a:pt x="105522" y="419595"/>
                  <a:pt x="105522" y="415293"/>
                </a:cubicBezTo>
                <a:lnTo>
                  <a:pt x="105522" y="157230"/>
                </a:lnTo>
                <a:cubicBezTo>
                  <a:pt x="105522" y="152929"/>
                  <a:pt x="107675" y="148628"/>
                  <a:pt x="111980" y="148628"/>
                </a:cubicBezTo>
                <a:close/>
                <a:moveTo>
                  <a:pt x="142224" y="0"/>
                </a:moveTo>
                <a:cubicBezTo>
                  <a:pt x="157299" y="0"/>
                  <a:pt x="172373" y="12918"/>
                  <a:pt x="172373" y="30141"/>
                </a:cubicBezTo>
                <a:lnTo>
                  <a:pt x="234825" y="66741"/>
                </a:lnTo>
                <a:cubicBezTo>
                  <a:pt x="239132" y="62435"/>
                  <a:pt x="245593" y="60283"/>
                  <a:pt x="254207" y="60283"/>
                </a:cubicBezTo>
                <a:cubicBezTo>
                  <a:pt x="262821" y="60283"/>
                  <a:pt x="271435" y="64588"/>
                  <a:pt x="277896" y="73200"/>
                </a:cubicBezTo>
                <a:lnTo>
                  <a:pt x="357576" y="49518"/>
                </a:lnTo>
                <a:cubicBezTo>
                  <a:pt x="359729" y="32294"/>
                  <a:pt x="372650" y="21530"/>
                  <a:pt x="387725" y="21530"/>
                </a:cubicBezTo>
                <a:cubicBezTo>
                  <a:pt x="404953" y="21530"/>
                  <a:pt x="417874" y="34447"/>
                  <a:pt x="417874" y="51671"/>
                </a:cubicBezTo>
                <a:cubicBezTo>
                  <a:pt x="417874" y="53824"/>
                  <a:pt x="417874" y="55977"/>
                  <a:pt x="417874" y="58130"/>
                </a:cubicBezTo>
                <a:lnTo>
                  <a:pt x="484633" y="103341"/>
                </a:lnTo>
                <a:cubicBezTo>
                  <a:pt x="491094" y="101189"/>
                  <a:pt x="495401" y="99036"/>
                  <a:pt x="504015" y="99036"/>
                </a:cubicBezTo>
                <a:cubicBezTo>
                  <a:pt x="519090" y="99036"/>
                  <a:pt x="534164" y="111953"/>
                  <a:pt x="534164" y="129177"/>
                </a:cubicBezTo>
                <a:cubicBezTo>
                  <a:pt x="534164" y="144247"/>
                  <a:pt x="519090" y="159318"/>
                  <a:pt x="504015" y="159318"/>
                </a:cubicBezTo>
                <a:cubicBezTo>
                  <a:pt x="486787" y="159318"/>
                  <a:pt x="473866" y="144247"/>
                  <a:pt x="473866" y="129177"/>
                </a:cubicBezTo>
                <a:cubicBezTo>
                  <a:pt x="473866" y="127024"/>
                  <a:pt x="473866" y="122718"/>
                  <a:pt x="473866" y="120565"/>
                </a:cubicBezTo>
                <a:lnTo>
                  <a:pt x="407107" y="75353"/>
                </a:lnTo>
                <a:cubicBezTo>
                  <a:pt x="400646" y="79659"/>
                  <a:pt x="394186" y="81812"/>
                  <a:pt x="387725" y="81812"/>
                </a:cubicBezTo>
                <a:cubicBezTo>
                  <a:pt x="379111" y="81812"/>
                  <a:pt x="370497" y="75353"/>
                  <a:pt x="364036" y="68894"/>
                </a:cubicBezTo>
                <a:lnTo>
                  <a:pt x="282203" y="92577"/>
                </a:lnTo>
                <a:cubicBezTo>
                  <a:pt x="282203" y="107647"/>
                  <a:pt x="269281" y="120565"/>
                  <a:pt x="254207" y="120565"/>
                </a:cubicBezTo>
                <a:cubicBezTo>
                  <a:pt x="236979" y="120565"/>
                  <a:pt x="224058" y="107647"/>
                  <a:pt x="224058" y="90424"/>
                </a:cubicBezTo>
                <a:cubicBezTo>
                  <a:pt x="224058" y="88271"/>
                  <a:pt x="224058" y="86118"/>
                  <a:pt x="224058" y="83965"/>
                </a:cubicBezTo>
                <a:lnTo>
                  <a:pt x="163759" y="49518"/>
                </a:lnTo>
                <a:cubicBezTo>
                  <a:pt x="157299" y="55977"/>
                  <a:pt x="150838" y="60283"/>
                  <a:pt x="142224" y="60283"/>
                </a:cubicBezTo>
                <a:cubicBezTo>
                  <a:pt x="135763" y="60283"/>
                  <a:pt x="131456" y="58130"/>
                  <a:pt x="129303" y="58130"/>
                </a:cubicBezTo>
                <a:lnTo>
                  <a:pt x="64697" y="103341"/>
                </a:lnTo>
                <a:cubicBezTo>
                  <a:pt x="66851" y="105494"/>
                  <a:pt x="66851" y="107647"/>
                  <a:pt x="66851" y="111953"/>
                </a:cubicBezTo>
                <a:cubicBezTo>
                  <a:pt x="66851" y="127024"/>
                  <a:pt x="53930" y="142095"/>
                  <a:pt x="36702" y="142095"/>
                </a:cubicBezTo>
                <a:cubicBezTo>
                  <a:pt x="19473" y="142095"/>
                  <a:pt x="6552" y="127024"/>
                  <a:pt x="6552" y="111953"/>
                </a:cubicBezTo>
                <a:cubicBezTo>
                  <a:pt x="6552" y="94730"/>
                  <a:pt x="19473" y="81812"/>
                  <a:pt x="36702" y="81812"/>
                </a:cubicBezTo>
                <a:cubicBezTo>
                  <a:pt x="43162" y="81812"/>
                  <a:pt x="47469" y="83965"/>
                  <a:pt x="53930" y="86118"/>
                </a:cubicBezTo>
                <a:lnTo>
                  <a:pt x="114228" y="43059"/>
                </a:lnTo>
                <a:cubicBezTo>
                  <a:pt x="112075" y="38753"/>
                  <a:pt x="112075" y="34447"/>
                  <a:pt x="112075" y="30141"/>
                </a:cubicBezTo>
                <a:cubicBezTo>
                  <a:pt x="112075" y="12918"/>
                  <a:pt x="124996" y="0"/>
                  <a:pt x="142224" y="0"/>
                </a:cubicBezTo>
                <a:close/>
              </a:path>
            </a:pathLst>
          </a:custGeom>
          <a:solidFill>
            <a:srgbClr val="1115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sp>
        <p:nvSpPr>
          <p:cNvPr id="205" name="矩形: 圆角 204"/>
          <p:cNvSpPr/>
          <p:nvPr/>
        </p:nvSpPr>
        <p:spPr>
          <a:xfrm>
            <a:off x="876542" y="3777672"/>
            <a:ext cx="4889808" cy="1551588"/>
          </a:xfrm>
          <a:prstGeom prst="roundRect">
            <a:avLst>
              <a:gd name="adj" fmla="val 12564"/>
            </a:avLst>
          </a:prstGeom>
          <a:solidFill>
            <a:schemeClr val="bg1">
              <a:alpha val="66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solidFill>
                <a:schemeClr val="bg1"/>
              </a:solidFill>
              <a:ea typeface="郑庆科智雅体" panose="02000603000000000000" pitchFamily="2" charset="-122"/>
            </a:endParaRPr>
          </a:p>
        </p:txBody>
      </p:sp>
      <p:grpSp>
        <p:nvGrpSpPr>
          <p:cNvPr id="206" name="组合 205"/>
          <p:cNvGrpSpPr/>
          <p:nvPr/>
        </p:nvGrpSpPr>
        <p:grpSpPr>
          <a:xfrm>
            <a:off x="2207752" y="4137138"/>
            <a:ext cx="3435134" cy="832657"/>
            <a:chOff x="8565512" y="4093878"/>
            <a:chExt cx="3435134" cy="832657"/>
          </a:xfrm>
        </p:grpSpPr>
        <p:sp>
          <p:nvSpPr>
            <p:cNvPr id="213" name="文本框 15"/>
            <p:cNvSpPr txBox="1"/>
            <p:nvPr/>
          </p:nvSpPr>
          <p:spPr>
            <a:xfrm>
              <a:off x="8565512" y="4093878"/>
              <a:ext cx="2555458" cy="369332"/>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800" b="1" dirty="0">
                  <a:solidFill>
                    <a:schemeClr val="tx1">
                      <a:lumMod val="85000"/>
                      <a:lumOff val="15000"/>
                    </a:schemeClr>
                  </a:solidFill>
                </a:rPr>
                <a:t>Key Words Here</a:t>
              </a:r>
              <a:endParaRPr lang="zh-CN" altLang="en-US" sz="1800" b="1" dirty="0">
                <a:solidFill>
                  <a:schemeClr val="tx1">
                    <a:lumMod val="85000"/>
                    <a:lumOff val="15000"/>
                  </a:schemeClr>
                </a:solidFill>
              </a:endParaRPr>
            </a:p>
          </p:txBody>
        </p:sp>
        <p:sp>
          <p:nvSpPr>
            <p:cNvPr id="214" name="矩形 213"/>
            <p:cNvSpPr/>
            <p:nvPr/>
          </p:nvSpPr>
          <p:spPr>
            <a:xfrm>
              <a:off x="8565512" y="4403315"/>
              <a:ext cx="3435134"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4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sp>
        <p:nvSpPr>
          <p:cNvPr id="207" name="link-button_61353"/>
          <p:cNvSpPr>
            <a:spLocks noChangeAspect="1"/>
          </p:cNvSpPr>
          <p:nvPr/>
        </p:nvSpPr>
        <p:spPr bwMode="auto">
          <a:xfrm>
            <a:off x="1250612" y="4261630"/>
            <a:ext cx="722209" cy="583674"/>
          </a:xfrm>
          <a:custGeom>
            <a:avLst/>
            <a:gdLst>
              <a:gd name="connsiteX0" fmla="*/ 0 w 590140"/>
              <a:gd name="connsiteY0" fmla="*/ 455765 h 476939"/>
              <a:gd name="connsiteX1" fmla="*/ 590140 w 590140"/>
              <a:gd name="connsiteY1" fmla="*/ 455765 h 476939"/>
              <a:gd name="connsiteX2" fmla="*/ 590140 w 590140"/>
              <a:gd name="connsiteY2" fmla="*/ 476939 h 476939"/>
              <a:gd name="connsiteX3" fmla="*/ 0 w 590140"/>
              <a:gd name="connsiteY3" fmla="*/ 476939 h 476939"/>
              <a:gd name="connsiteX4" fmla="*/ 135090 w 590140"/>
              <a:gd name="connsiteY4" fmla="*/ 371068 h 476939"/>
              <a:gd name="connsiteX5" fmla="*/ 145702 w 590140"/>
              <a:gd name="connsiteY5" fmla="*/ 371068 h 476939"/>
              <a:gd name="connsiteX6" fmla="*/ 145702 w 590140"/>
              <a:gd name="connsiteY6" fmla="*/ 441920 h 476939"/>
              <a:gd name="connsiteX7" fmla="*/ 100022 w 590140"/>
              <a:gd name="connsiteY7" fmla="*/ 441920 h 476939"/>
              <a:gd name="connsiteX8" fmla="*/ 100022 w 590140"/>
              <a:gd name="connsiteY8" fmla="*/ 405574 h 476939"/>
              <a:gd name="connsiteX9" fmla="*/ 204265 w 590140"/>
              <a:gd name="connsiteY9" fmla="*/ 299697 h 476939"/>
              <a:gd name="connsiteX10" fmla="*/ 225456 w 590140"/>
              <a:gd name="connsiteY10" fmla="*/ 299697 h 476939"/>
              <a:gd name="connsiteX11" fmla="*/ 249871 w 590140"/>
              <a:gd name="connsiteY11" fmla="*/ 304760 h 476939"/>
              <a:gd name="connsiteX12" fmla="*/ 249871 w 590140"/>
              <a:gd name="connsiteY12" fmla="*/ 441920 h 476939"/>
              <a:gd name="connsiteX13" fmla="*/ 204265 w 590140"/>
              <a:gd name="connsiteY13" fmla="*/ 441920 h 476939"/>
              <a:gd name="connsiteX14" fmla="*/ 352707 w 590140"/>
              <a:gd name="connsiteY14" fmla="*/ 276672 h 476939"/>
              <a:gd name="connsiteX15" fmla="*/ 352707 w 590140"/>
              <a:gd name="connsiteY15" fmla="*/ 441920 h 476939"/>
              <a:gd name="connsiteX16" fmla="*/ 307027 w 590140"/>
              <a:gd name="connsiteY16" fmla="*/ 441920 h 476939"/>
              <a:gd name="connsiteX17" fmla="*/ 307027 w 590140"/>
              <a:gd name="connsiteY17" fmla="*/ 299687 h 476939"/>
              <a:gd name="connsiteX18" fmla="*/ 352707 w 590140"/>
              <a:gd name="connsiteY18" fmla="*/ 276672 h 476939"/>
              <a:gd name="connsiteX19" fmla="*/ 266083 w 590140"/>
              <a:gd name="connsiteY19" fmla="*/ 73306 h 476939"/>
              <a:gd name="connsiteX20" fmla="*/ 205636 w 590140"/>
              <a:gd name="connsiteY20" fmla="*/ 98510 h 476939"/>
              <a:gd name="connsiteX21" fmla="*/ 205636 w 590140"/>
              <a:gd name="connsiteY21" fmla="*/ 219584 h 476939"/>
              <a:gd name="connsiteX22" fmla="*/ 326876 w 590140"/>
              <a:gd name="connsiteY22" fmla="*/ 219584 h 476939"/>
              <a:gd name="connsiteX23" fmla="*/ 326876 w 590140"/>
              <a:gd name="connsiteY23" fmla="*/ 98510 h 476939"/>
              <a:gd name="connsiteX24" fmla="*/ 266083 w 590140"/>
              <a:gd name="connsiteY24" fmla="*/ 73306 h 476939"/>
              <a:gd name="connsiteX25" fmla="*/ 406161 w 590140"/>
              <a:gd name="connsiteY25" fmla="*/ 72259 h 476939"/>
              <a:gd name="connsiteX26" fmla="*/ 451841 w 590140"/>
              <a:gd name="connsiteY26" fmla="*/ 72259 h 476939"/>
              <a:gd name="connsiteX27" fmla="*/ 451841 w 590140"/>
              <a:gd name="connsiteY27" fmla="*/ 441920 h 476939"/>
              <a:gd name="connsiteX28" fmla="*/ 406161 w 590140"/>
              <a:gd name="connsiteY28" fmla="*/ 441920 h 476939"/>
              <a:gd name="connsiteX29" fmla="*/ 406161 w 590140"/>
              <a:gd name="connsiteY29" fmla="*/ 197014 h 476939"/>
              <a:gd name="connsiteX30" fmla="*/ 410775 w 590140"/>
              <a:gd name="connsiteY30" fmla="*/ 161107 h 476939"/>
              <a:gd name="connsiteX31" fmla="*/ 406161 w 590140"/>
              <a:gd name="connsiteY31" fmla="*/ 125199 h 476939"/>
              <a:gd name="connsiteX32" fmla="*/ 266256 w 590140"/>
              <a:gd name="connsiteY32" fmla="*/ 39239 h 476939"/>
              <a:gd name="connsiteX33" fmla="*/ 351308 w 590140"/>
              <a:gd name="connsiteY33" fmla="*/ 74111 h 476939"/>
              <a:gd name="connsiteX34" fmla="*/ 351308 w 590140"/>
              <a:gd name="connsiteY34" fmla="*/ 243983 h 476939"/>
              <a:gd name="connsiteX35" fmla="*/ 194111 w 590140"/>
              <a:gd name="connsiteY35" fmla="*/ 255031 h 476939"/>
              <a:gd name="connsiteX36" fmla="*/ 173367 w 590140"/>
              <a:gd name="connsiteY36" fmla="*/ 276208 h 476939"/>
              <a:gd name="connsiteX37" fmla="*/ 165069 w 590140"/>
              <a:gd name="connsiteY37" fmla="*/ 304289 h 476939"/>
              <a:gd name="connsiteX38" fmla="*/ 75637 w 590140"/>
              <a:gd name="connsiteY38" fmla="*/ 393599 h 476939"/>
              <a:gd name="connsiteX39" fmla="*/ 31383 w 590140"/>
              <a:gd name="connsiteY39" fmla="*/ 393599 h 476939"/>
              <a:gd name="connsiteX40" fmla="*/ 31383 w 590140"/>
              <a:gd name="connsiteY40" fmla="*/ 349404 h 476939"/>
              <a:gd name="connsiteX41" fmla="*/ 120814 w 590140"/>
              <a:gd name="connsiteY41" fmla="*/ 260095 h 476939"/>
              <a:gd name="connsiteX42" fmla="*/ 148935 w 590140"/>
              <a:gd name="connsiteY42" fmla="*/ 251809 h 476939"/>
              <a:gd name="connsiteX43" fmla="*/ 170140 w 590140"/>
              <a:gd name="connsiteY43" fmla="*/ 231093 h 476939"/>
              <a:gd name="connsiteX44" fmla="*/ 181204 w 590140"/>
              <a:gd name="connsiteY44" fmla="*/ 74111 h 476939"/>
              <a:gd name="connsiteX45" fmla="*/ 266256 w 590140"/>
              <a:gd name="connsiteY45" fmla="*/ 39239 h 476939"/>
              <a:gd name="connsiteX46" fmla="*/ 501149 w 590140"/>
              <a:gd name="connsiteY46" fmla="*/ 0 h 476939"/>
              <a:gd name="connsiteX47" fmla="*/ 546829 w 590140"/>
              <a:gd name="connsiteY47" fmla="*/ 0 h 476939"/>
              <a:gd name="connsiteX48" fmla="*/ 546829 w 590140"/>
              <a:gd name="connsiteY48" fmla="*/ 441920 h 476939"/>
              <a:gd name="connsiteX49" fmla="*/ 501149 w 590140"/>
              <a:gd name="connsiteY49" fmla="*/ 441920 h 47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140" h="476939">
                <a:moveTo>
                  <a:pt x="0" y="455765"/>
                </a:moveTo>
                <a:lnTo>
                  <a:pt x="590140" y="455765"/>
                </a:lnTo>
                <a:lnTo>
                  <a:pt x="590140" y="476939"/>
                </a:lnTo>
                <a:lnTo>
                  <a:pt x="0" y="476939"/>
                </a:lnTo>
                <a:close/>
                <a:moveTo>
                  <a:pt x="135090" y="371068"/>
                </a:moveTo>
                <a:lnTo>
                  <a:pt x="145702" y="371068"/>
                </a:lnTo>
                <a:lnTo>
                  <a:pt x="145702" y="441920"/>
                </a:lnTo>
                <a:lnTo>
                  <a:pt x="100022" y="441920"/>
                </a:lnTo>
                <a:lnTo>
                  <a:pt x="100022" y="405574"/>
                </a:lnTo>
                <a:close/>
                <a:moveTo>
                  <a:pt x="204265" y="299697"/>
                </a:moveTo>
                <a:lnTo>
                  <a:pt x="225456" y="299697"/>
                </a:lnTo>
                <a:cubicBezTo>
                  <a:pt x="233748" y="301998"/>
                  <a:pt x="241579" y="303839"/>
                  <a:pt x="249871" y="304760"/>
                </a:cubicBezTo>
                <a:lnTo>
                  <a:pt x="249871" y="441920"/>
                </a:lnTo>
                <a:lnTo>
                  <a:pt x="204265" y="441920"/>
                </a:lnTo>
                <a:close/>
                <a:moveTo>
                  <a:pt x="352707" y="276672"/>
                </a:moveTo>
                <a:lnTo>
                  <a:pt x="352707" y="441920"/>
                </a:lnTo>
                <a:lnTo>
                  <a:pt x="307027" y="441920"/>
                </a:lnTo>
                <a:lnTo>
                  <a:pt x="307027" y="299687"/>
                </a:lnTo>
                <a:cubicBezTo>
                  <a:pt x="323638" y="295084"/>
                  <a:pt x="338865" y="287259"/>
                  <a:pt x="352707" y="276672"/>
                </a:cubicBezTo>
                <a:close/>
                <a:moveTo>
                  <a:pt x="266083" y="73306"/>
                </a:moveTo>
                <a:cubicBezTo>
                  <a:pt x="244129" y="73306"/>
                  <a:pt x="222232" y="81707"/>
                  <a:pt x="205636" y="98510"/>
                </a:cubicBezTo>
                <a:cubicBezTo>
                  <a:pt x="171984" y="132116"/>
                  <a:pt x="171984" y="186438"/>
                  <a:pt x="205636" y="219584"/>
                </a:cubicBezTo>
                <a:cubicBezTo>
                  <a:pt x="238827" y="253190"/>
                  <a:pt x="293224" y="253190"/>
                  <a:pt x="326876" y="219584"/>
                </a:cubicBezTo>
                <a:cubicBezTo>
                  <a:pt x="360528" y="186438"/>
                  <a:pt x="360528" y="132116"/>
                  <a:pt x="326876" y="98510"/>
                </a:cubicBezTo>
                <a:cubicBezTo>
                  <a:pt x="310050" y="81707"/>
                  <a:pt x="288038" y="73306"/>
                  <a:pt x="266083" y="73306"/>
                </a:cubicBezTo>
                <a:close/>
                <a:moveTo>
                  <a:pt x="406161" y="72259"/>
                </a:moveTo>
                <a:lnTo>
                  <a:pt x="451841" y="72259"/>
                </a:lnTo>
                <a:lnTo>
                  <a:pt x="451841" y="441920"/>
                </a:lnTo>
                <a:lnTo>
                  <a:pt x="406161" y="441920"/>
                </a:lnTo>
                <a:lnTo>
                  <a:pt x="406161" y="197014"/>
                </a:lnTo>
                <a:cubicBezTo>
                  <a:pt x="409391" y="185505"/>
                  <a:pt x="410775" y="173536"/>
                  <a:pt x="410775" y="161107"/>
                </a:cubicBezTo>
                <a:cubicBezTo>
                  <a:pt x="410775" y="148677"/>
                  <a:pt x="409391" y="136708"/>
                  <a:pt x="406161" y="125199"/>
                </a:cubicBezTo>
                <a:close/>
                <a:moveTo>
                  <a:pt x="266256" y="39239"/>
                </a:moveTo>
                <a:cubicBezTo>
                  <a:pt x="297027" y="39239"/>
                  <a:pt x="327798" y="50863"/>
                  <a:pt x="351308" y="74111"/>
                </a:cubicBezTo>
                <a:cubicBezTo>
                  <a:pt x="397868" y="121067"/>
                  <a:pt x="397868" y="197026"/>
                  <a:pt x="351308" y="243983"/>
                </a:cubicBezTo>
                <a:cubicBezTo>
                  <a:pt x="308436" y="286796"/>
                  <a:pt x="241132" y="290479"/>
                  <a:pt x="194111" y="255031"/>
                </a:cubicBezTo>
                <a:lnTo>
                  <a:pt x="173367" y="276208"/>
                </a:lnTo>
                <a:cubicBezTo>
                  <a:pt x="175211" y="285875"/>
                  <a:pt x="172445" y="296463"/>
                  <a:pt x="165069" y="304289"/>
                </a:cubicBezTo>
                <a:lnTo>
                  <a:pt x="75637" y="393599"/>
                </a:lnTo>
                <a:cubicBezTo>
                  <a:pt x="63191" y="405568"/>
                  <a:pt x="43368" y="405568"/>
                  <a:pt x="31383" y="393599"/>
                </a:cubicBezTo>
                <a:cubicBezTo>
                  <a:pt x="19397" y="381629"/>
                  <a:pt x="19397" y="361834"/>
                  <a:pt x="31383" y="349404"/>
                </a:cubicBezTo>
                <a:lnTo>
                  <a:pt x="120814" y="260095"/>
                </a:lnTo>
                <a:cubicBezTo>
                  <a:pt x="128651" y="252730"/>
                  <a:pt x="139254" y="249967"/>
                  <a:pt x="148935" y="251809"/>
                </a:cubicBezTo>
                <a:lnTo>
                  <a:pt x="170140" y="231093"/>
                </a:lnTo>
                <a:cubicBezTo>
                  <a:pt x="134644" y="184136"/>
                  <a:pt x="138332" y="116924"/>
                  <a:pt x="181204" y="74111"/>
                </a:cubicBezTo>
                <a:cubicBezTo>
                  <a:pt x="204714" y="50863"/>
                  <a:pt x="235485" y="39239"/>
                  <a:pt x="266256" y="39239"/>
                </a:cubicBezTo>
                <a:close/>
                <a:moveTo>
                  <a:pt x="501149" y="0"/>
                </a:moveTo>
                <a:lnTo>
                  <a:pt x="546829" y="0"/>
                </a:lnTo>
                <a:lnTo>
                  <a:pt x="546829" y="441920"/>
                </a:lnTo>
                <a:lnTo>
                  <a:pt x="501149" y="441920"/>
                </a:lnTo>
                <a:close/>
              </a:path>
            </a:pathLst>
          </a:custGeom>
          <a:solidFill>
            <a:srgbClr val="1115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sp>
        <p:nvSpPr>
          <p:cNvPr id="208" name="矩形: 圆角 207"/>
          <p:cNvSpPr/>
          <p:nvPr/>
        </p:nvSpPr>
        <p:spPr>
          <a:xfrm>
            <a:off x="6425650" y="3777672"/>
            <a:ext cx="4889808" cy="1551588"/>
          </a:xfrm>
          <a:prstGeom prst="roundRect">
            <a:avLst>
              <a:gd name="adj" fmla="val 12564"/>
            </a:avLst>
          </a:prstGeom>
          <a:solidFill>
            <a:schemeClr val="bg1">
              <a:alpha val="66000"/>
            </a:schemeClr>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solidFill>
                <a:schemeClr val="bg1"/>
              </a:solidFill>
              <a:ea typeface="郑庆科智雅体" panose="02000603000000000000" pitchFamily="2" charset="-122"/>
            </a:endParaRPr>
          </a:p>
        </p:txBody>
      </p:sp>
      <p:grpSp>
        <p:nvGrpSpPr>
          <p:cNvPr id="209" name="组合 208"/>
          <p:cNvGrpSpPr/>
          <p:nvPr/>
        </p:nvGrpSpPr>
        <p:grpSpPr>
          <a:xfrm>
            <a:off x="7756860" y="4137138"/>
            <a:ext cx="3435134" cy="832657"/>
            <a:chOff x="8565512" y="4093878"/>
            <a:chExt cx="3435134" cy="832657"/>
          </a:xfrm>
        </p:grpSpPr>
        <p:sp>
          <p:nvSpPr>
            <p:cNvPr id="211" name="文本框 20"/>
            <p:cNvSpPr txBox="1"/>
            <p:nvPr/>
          </p:nvSpPr>
          <p:spPr>
            <a:xfrm>
              <a:off x="8565512" y="4093878"/>
              <a:ext cx="2555458" cy="369332"/>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800" b="1" dirty="0">
                  <a:solidFill>
                    <a:schemeClr val="tx1">
                      <a:lumMod val="85000"/>
                      <a:lumOff val="15000"/>
                    </a:schemeClr>
                  </a:solidFill>
                </a:rPr>
                <a:t>Key Words Here</a:t>
              </a:r>
              <a:endParaRPr lang="zh-CN" altLang="en-US" sz="1800" b="1" dirty="0">
                <a:solidFill>
                  <a:schemeClr val="tx1">
                    <a:lumMod val="85000"/>
                    <a:lumOff val="15000"/>
                  </a:schemeClr>
                </a:solidFill>
              </a:endParaRPr>
            </a:p>
          </p:txBody>
        </p:sp>
        <p:sp>
          <p:nvSpPr>
            <p:cNvPr id="212" name="矩形 211"/>
            <p:cNvSpPr/>
            <p:nvPr/>
          </p:nvSpPr>
          <p:spPr>
            <a:xfrm>
              <a:off x="8565512" y="4403315"/>
              <a:ext cx="3435134"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4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sp>
        <p:nvSpPr>
          <p:cNvPr id="210" name="link-button_61353"/>
          <p:cNvSpPr>
            <a:spLocks noChangeAspect="1"/>
          </p:cNvSpPr>
          <p:nvPr/>
        </p:nvSpPr>
        <p:spPr bwMode="auto">
          <a:xfrm>
            <a:off x="6799720" y="4192842"/>
            <a:ext cx="722209" cy="721249"/>
          </a:xfrm>
          <a:custGeom>
            <a:avLst/>
            <a:gdLst>
              <a:gd name="T0" fmla="*/ 99 w 604"/>
              <a:gd name="T1" fmla="*/ 144 h 604"/>
              <a:gd name="T2" fmla="*/ 91 w 604"/>
              <a:gd name="T3" fmla="*/ 181 h 604"/>
              <a:gd name="T4" fmla="*/ 64 w 604"/>
              <a:gd name="T5" fmla="*/ 154 h 604"/>
              <a:gd name="T6" fmla="*/ 44 w 604"/>
              <a:gd name="T7" fmla="*/ 207 h 604"/>
              <a:gd name="T8" fmla="*/ 16 w 604"/>
              <a:gd name="T9" fmla="*/ 245 h 604"/>
              <a:gd name="T10" fmla="*/ 12 w 604"/>
              <a:gd name="T11" fmla="*/ 284 h 604"/>
              <a:gd name="T12" fmla="*/ 20 w 604"/>
              <a:gd name="T13" fmla="*/ 411 h 604"/>
              <a:gd name="T14" fmla="*/ 35 w 604"/>
              <a:gd name="T15" fmla="*/ 441 h 604"/>
              <a:gd name="T16" fmla="*/ 51 w 604"/>
              <a:gd name="T17" fmla="*/ 468 h 604"/>
              <a:gd name="T18" fmla="*/ 84 w 604"/>
              <a:gd name="T19" fmla="*/ 465 h 604"/>
              <a:gd name="T20" fmla="*/ 123 w 604"/>
              <a:gd name="T21" fmla="*/ 467 h 604"/>
              <a:gd name="T22" fmla="*/ 154 w 604"/>
              <a:gd name="T23" fmla="*/ 565 h 604"/>
              <a:gd name="T24" fmla="*/ 189 w 604"/>
              <a:gd name="T25" fmla="*/ 550 h 604"/>
              <a:gd name="T26" fmla="*/ 428 w 604"/>
              <a:gd name="T27" fmla="*/ 576 h 604"/>
              <a:gd name="T28" fmla="*/ 390 w 604"/>
              <a:gd name="T29" fmla="*/ 478 h 604"/>
              <a:gd name="T30" fmla="*/ 341 w 604"/>
              <a:gd name="T31" fmla="*/ 366 h 604"/>
              <a:gd name="T32" fmla="*/ 303 w 604"/>
              <a:gd name="T33" fmla="*/ 296 h 604"/>
              <a:gd name="T34" fmla="*/ 249 w 604"/>
              <a:gd name="T35" fmla="*/ 268 h 604"/>
              <a:gd name="T36" fmla="*/ 241 w 604"/>
              <a:gd name="T37" fmla="*/ 253 h 604"/>
              <a:gd name="T38" fmla="*/ 207 w 604"/>
              <a:gd name="T39" fmla="*/ 184 h 604"/>
              <a:gd name="T40" fmla="*/ 218 w 604"/>
              <a:gd name="T41" fmla="*/ 108 h 604"/>
              <a:gd name="T42" fmla="*/ 179 w 604"/>
              <a:gd name="T43" fmla="*/ 97 h 604"/>
              <a:gd name="T44" fmla="*/ 248 w 604"/>
              <a:gd name="T45" fmla="*/ 69 h 604"/>
              <a:gd name="T46" fmla="*/ 326 w 604"/>
              <a:gd name="T47" fmla="*/ 75 h 604"/>
              <a:gd name="T48" fmla="*/ 343 w 604"/>
              <a:gd name="T49" fmla="*/ 72 h 604"/>
              <a:gd name="T50" fmla="*/ 380 w 604"/>
              <a:gd name="T51" fmla="*/ 66 h 604"/>
              <a:gd name="T52" fmla="*/ 388 w 604"/>
              <a:gd name="T53" fmla="*/ 82 h 604"/>
              <a:gd name="T54" fmla="*/ 404 w 604"/>
              <a:gd name="T55" fmla="*/ 59 h 604"/>
              <a:gd name="T56" fmla="*/ 436 w 604"/>
              <a:gd name="T57" fmla="*/ 60 h 604"/>
              <a:gd name="T58" fmla="*/ 474 w 604"/>
              <a:gd name="T59" fmla="*/ 91 h 604"/>
              <a:gd name="T60" fmla="*/ 435 w 604"/>
              <a:gd name="T61" fmla="*/ 79 h 604"/>
              <a:gd name="T62" fmla="*/ 424 w 604"/>
              <a:gd name="T63" fmla="*/ 92 h 604"/>
              <a:gd name="T64" fmla="*/ 395 w 604"/>
              <a:gd name="T65" fmla="*/ 94 h 604"/>
              <a:gd name="T66" fmla="*/ 400 w 604"/>
              <a:gd name="T67" fmla="*/ 143 h 604"/>
              <a:gd name="T68" fmla="*/ 450 w 604"/>
              <a:gd name="T69" fmla="*/ 116 h 604"/>
              <a:gd name="T70" fmla="*/ 472 w 604"/>
              <a:gd name="T71" fmla="*/ 147 h 604"/>
              <a:gd name="T72" fmla="*/ 465 w 604"/>
              <a:gd name="T73" fmla="*/ 158 h 604"/>
              <a:gd name="T74" fmla="*/ 463 w 604"/>
              <a:gd name="T75" fmla="*/ 148 h 604"/>
              <a:gd name="T76" fmla="*/ 444 w 604"/>
              <a:gd name="T77" fmla="*/ 144 h 604"/>
              <a:gd name="T78" fmla="*/ 445 w 604"/>
              <a:gd name="T79" fmla="*/ 154 h 604"/>
              <a:gd name="T80" fmla="*/ 402 w 604"/>
              <a:gd name="T81" fmla="*/ 180 h 604"/>
              <a:gd name="T82" fmla="*/ 345 w 604"/>
              <a:gd name="T83" fmla="*/ 240 h 604"/>
              <a:gd name="T84" fmla="*/ 287 w 604"/>
              <a:gd name="T85" fmla="*/ 275 h 604"/>
              <a:gd name="T86" fmla="*/ 337 w 604"/>
              <a:gd name="T87" fmla="*/ 312 h 604"/>
              <a:gd name="T88" fmla="*/ 417 w 604"/>
              <a:gd name="T89" fmla="*/ 305 h 604"/>
              <a:gd name="T90" fmla="*/ 484 w 604"/>
              <a:gd name="T91" fmla="*/ 361 h 604"/>
              <a:gd name="T92" fmla="*/ 511 w 604"/>
              <a:gd name="T93" fmla="*/ 438 h 604"/>
              <a:gd name="T94" fmla="*/ 457 w 604"/>
              <a:gd name="T95" fmla="*/ 509 h 604"/>
              <a:gd name="T96" fmla="*/ 428 w 604"/>
              <a:gd name="T97" fmla="*/ 538 h 604"/>
              <a:gd name="T98" fmla="*/ 444 w 604"/>
              <a:gd name="T99" fmla="*/ 569 h 604"/>
              <a:gd name="T100" fmla="*/ 116 w 604"/>
              <a:gd name="T101" fmla="*/ 436 h 604"/>
              <a:gd name="T102" fmla="*/ 86 w 604"/>
              <a:gd name="T103" fmla="*/ 427 h 604"/>
              <a:gd name="T104" fmla="*/ 89 w 604"/>
              <a:gd name="T105" fmla="*/ 417 h 604"/>
              <a:gd name="T106" fmla="*/ 226 w 604"/>
              <a:gd name="T107" fmla="*/ 130 h 604"/>
              <a:gd name="T108" fmla="*/ 430 w 604"/>
              <a:gd name="T109" fmla="*/ 173 h 604"/>
              <a:gd name="T110" fmla="*/ 453 w 604"/>
              <a:gd name="T111" fmla="*/ 166 h 604"/>
              <a:gd name="T112" fmla="*/ 442 w 604"/>
              <a:gd name="T113" fmla="*/ 16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4" h="604">
                <a:moveTo>
                  <a:pt x="302" y="0"/>
                </a:moveTo>
                <a:cubicBezTo>
                  <a:pt x="200" y="0"/>
                  <a:pt x="109" y="51"/>
                  <a:pt x="55" y="129"/>
                </a:cubicBezTo>
                <a:lnTo>
                  <a:pt x="96" y="131"/>
                </a:lnTo>
                <a:lnTo>
                  <a:pt x="127" y="144"/>
                </a:lnTo>
                <a:lnTo>
                  <a:pt x="122" y="148"/>
                </a:lnTo>
                <a:lnTo>
                  <a:pt x="99" y="144"/>
                </a:lnTo>
                <a:lnTo>
                  <a:pt x="99" y="149"/>
                </a:lnTo>
                <a:lnTo>
                  <a:pt x="108" y="154"/>
                </a:lnTo>
                <a:lnTo>
                  <a:pt x="97" y="157"/>
                </a:lnTo>
                <a:lnTo>
                  <a:pt x="97" y="163"/>
                </a:lnTo>
                <a:lnTo>
                  <a:pt x="74" y="165"/>
                </a:lnTo>
                <a:lnTo>
                  <a:pt x="91" y="181"/>
                </a:lnTo>
                <a:lnTo>
                  <a:pt x="94" y="194"/>
                </a:lnTo>
                <a:lnTo>
                  <a:pt x="86" y="198"/>
                </a:lnTo>
                <a:lnTo>
                  <a:pt x="62" y="178"/>
                </a:lnTo>
                <a:lnTo>
                  <a:pt x="62" y="169"/>
                </a:lnTo>
                <a:lnTo>
                  <a:pt x="68" y="160"/>
                </a:lnTo>
                <a:lnTo>
                  <a:pt x="64" y="154"/>
                </a:lnTo>
                <a:lnTo>
                  <a:pt x="37" y="172"/>
                </a:lnTo>
                <a:lnTo>
                  <a:pt x="30" y="171"/>
                </a:lnTo>
                <a:cubicBezTo>
                  <a:pt x="27" y="177"/>
                  <a:pt x="25" y="182"/>
                  <a:pt x="23" y="187"/>
                </a:cubicBezTo>
                <a:lnTo>
                  <a:pt x="35" y="189"/>
                </a:lnTo>
                <a:lnTo>
                  <a:pt x="47" y="203"/>
                </a:lnTo>
                <a:lnTo>
                  <a:pt x="44" y="207"/>
                </a:lnTo>
                <a:lnTo>
                  <a:pt x="35" y="197"/>
                </a:lnTo>
                <a:lnTo>
                  <a:pt x="31" y="202"/>
                </a:lnTo>
                <a:lnTo>
                  <a:pt x="38" y="212"/>
                </a:lnTo>
                <a:lnTo>
                  <a:pt x="36" y="230"/>
                </a:lnTo>
                <a:lnTo>
                  <a:pt x="17" y="230"/>
                </a:lnTo>
                <a:lnTo>
                  <a:pt x="16" y="245"/>
                </a:lnTo>
                <a:lnTo>
                  <a:pt x="32" y="255"/>
                </a:lnTo>
                <a:lnTo>
                  <a:pt x="38" y="263"/>
                </a:lnTo>
                <a:lnTo>
                  <a:pt x="29" y="265"/>
                </a:lnTo>
                <a:lnTo>
                  <a:pt x="5" y="246"/>
                </a:lnTo>
                <a:cubicBezTo>
                  <a:pt x="4" y="255"/>
                  <a:pt x="2" y="264"/>
                  <a:pt x="1" y="273"/>
                </a:cubicBezTo>
                <a:lnTo>
                  <a:pt x="12" y="284"/>
                </a:lnTo>
                <a:lnTo>
                  <a:pt x="13" y="301"/>
                </a:lnTo>
                <a:lnTo>
                  <a:pt x="2" y="310"/>
                </a:lnTo>
                <a:lnTo>
                  <a:pt x="0" y="311"/>
                </a:lnTo>
                <a:cubicBezTo>
                  <a:pt x="1" y="333"/>
                  <a:pt x="4" y="354"/>
                  <a:pt x="9" y="374"/>
                </a:cubicBezTo>
                <a:cubicBezTo>
                  <a:pt x="11" y="383"/>
                  <a:pt x="14" y="393"/>
                  <a:pt x="17" y="402"/>
                </a:cubicBezTo>
                <a:cubicBezTo>
                  <a:pt x="18" y="405"/>
                  <a:pt x="19" y="408"/>
                  <a:pt x="20" y="411"/>
                </a:cubicBezTo>
                <a:lnTo>
                  <a:pt x="33" y="407"/>
                </a:lnTo>
                <a:lnTo>
                  <a:pt x="33" y="430"/>
                </a:lnTo>
                <a:lnTo>
                  <a:pt x="29" y="431"/>
                </a:lnTo>
                <a:cubicBezTo>
                  <a:pt x="30" y="433"/>
                  <a:pt x="31" y="435"/>
                  <a:pt x="32" y="437"/>
                </a:cubicBezTo>
                <a:lnTo>
                  <a:pt x="36" y="437"/>
                </a:lnTo>
                <a:lnTo>
                  <a:pt x="35" y="441"/>
                </a:lnTo>
                <a:lnTo>
                  <a:pt x="34" y="440"/>
                </a:lnTo>
                <a:cubicBezTo>
                  <a:pt x="34" y="441"/>
                  <a:pt x="35" y="443"/>
                  <a:pt x="35" y="444"/>
                </a:cubicBezTo>
                <a:cubicBezTo>
                  <a:pt x="36" y="445"/>
                  <a:pt x="36" y="446"/>
                  <a:pt x="37" y="447"/>
                </a:cubicBezTo>
                <a:cubicBezTo>
                  <a:pt x="40" y="453"/>
                  <a:pt x="43" y="458"/>
                  <a:pt x="47" y="463"/>
                </a:cubicBezTo>
                <a:lnTo>
                  <a:pt x="51" y="463"/>
                </a:lnTo>
                <a:lnTo>
                  <a:pt x="51" y="468"/>
                </a:lnTo>
                <a:lnTo>
                  <a:pt x="56" y="468"/>
                </a:lnTo>
                <a:lnTo>
                  <a:pt x="68" y="451"/>
                </a:lnTo>
                <a:lnTo>
                  <a:pt x="85" y="451"/>
                </a:lnTo>
                <a:lnTo>
                  <a:pt x="99" y="460"/>
                </a:lnTo>
                <a:lnTo>
                  <a:pt x="92" y="466"/>
                </a:lnTo>
                <a:lnTo>
                  <a:pt x="84" y="465"/>
                </a:lnTo>
                <a:lnTo>
                  <a:pt x="85" y="475"/>
                </a:lnTo>
                <a:lnTo>
                  <a:pt x="89" y="478"/>
                </a:lnTo>
                <a:lnTo>
                  <a:pt x="104" y="479"/>
                </a:lnTo>
                <a:lnTo>
                  <a:pt x="107" y="452"/>
                </a:lnTo>
                <a:lnTo>
                  <a:pt x="115" y="453"/>
                </a:lnTo>
                <a:lnTo>
                  <a:pt x="123" y="467"/>
                </a:lnTo>
                <a:lnTo>
                  <a:pt x="124" y="489"/>
                </a:lnTo>
                <a:lnTo>
                  <a:pt x="137" y="500"/>
                </a:lnTo>
                <a:lnTo>
                  <a:pt x="141" y="514"/>
                </a:lnTo>
                <a:lnTo>
                  <a:pt x="132" y="534"/>
                </a:lnTo>
                <a:lnTo>
                  <a:pt x="121" y="544"/>
                </a:lnTo>
                <a:cubicBezTo>
                  <a:pt x="132" y="552"/>
                  <a:pt x="143" y="559"/>
                  <a:pt x="154" y="565"/>
                </a:cubicBezTo>
                <a:lnTo>
                  <a:pt x="164" y="564"/>
                </a:lnTo>
                <a:lnTo>
                  <a:pt x="172" y="558"/>
                </a:lnTo>
                <a:lnTo>
                  <a:pt x="173" y="539"/>
                </a:lnTo>
                <a:lnTo>
                  <a:pt x="183" y="539"/>
                </a:lnTo>
                <a:lnTo>
                  <a:pt x="183" y="551"/>
                </a:lnTo>
                <a:lnTo>
                  <a:pt x="189" y="550"/>
                </a:lnTo>
                <a:lnTo>
                  <a:pt x="192" y="556"/>
                </a:lnTo>
                <a:lnTo>
                  <a:pt x="182" y="562"/>
                </a:lnTo>
                <a:lnTo>
                  <a:pt x="173" y="566"/>
                </a:lnTo>
                <a:lnTo>
                  <a:pt x="165" y="571"/>
                </a:lnTo>
                <a:cubicBezTo>
                  <a:pt x="206" y="592"/>
                  <a:pt x="253" y="604"/>
                  <a:pt x="302" y="604"/>
                </a:cubicBezTo>
                <a:cubicBezTo>
                  <a:pt x="347" y="604"/>
                  <a:pt x="390" y="594"/>
                  <a:pt x="428" y="576"/>
                </a:cubicBezTo>
                <a:lnTo>
                  <a:pt x="413" y="563"/>
                </a:lnTo>
                <a:lnTo>
                  <a:pt x="400" y="540"/>
                </a:lnTo>
                <a:lnTo>
                  <a:pt x="402" y="517"/>
                </a:lnTo>
                <a:lnTo>
                  <a:pt x="391" y="503"/>
                </a:lnTo>
                <a:lnTo>
                  <a:pt x="396" y="480"/>
                </a:lnTo>
                <a:lnTo>
                  <a:pt x="390" y="478"/>
                </a:lnTo>
                <a:lnTo>
                  <a:pt x="390" y="428"/>
                </a:lnTo>
                <a:cubicBezTo>
                  <a:pt x="390" y="428"/>
                  <a:pt x="373" y="415"/>
                  <a:pt x="372" y="415"/>
                </a:cubicBezTo>
                <a:cubicBezTo>
                  <a:pt x="371" y="415"/>
                  <a:pt x="363" y="413"/>
                  <a:pt x="363" y="413"/>
                </a:cubicBezTo>
                <a:lnTo>
                  <a:pt x="361" y="404"/>
                </a:lnTo>
                <a:lnTo>
                  <a:pt x="339" y="376"/>
                </a:lnTo>
                <a:lnTo>
                  <a:pt x="341" y="366"/>
                </a:lnTo>
                <a:lnTo>
                  <a:pt x="342" y="350"/>
                </a:lnTo>
                <a:lnTo>
                  <a:pt x="357" y="339"/>
                </a:lnTo>
                <a:lnTo>
                  <a:pt x="355" y="321"/>
                </a:lnTo>
                <a:lnTo>
                  <a:pt x="332" y="319"/>
                </a:lnTo>
                <a:lnTo>
                  <a:pt x="315" y="299"/>
                </a:lnTo>
                <a:lnTo>
                  <a:pt x="303" y="296"/>
                </a:lnTo>
                <a:lnTo>
                  <a:pt x="294" y="294"/>
                </a:lnTo>
                <a:lnTo>
                  <a:pt x="295" y="287"/>
                </a:lnTo>
                <a:lnTo>
                  <a:pt x="285" y="286"/>
                </a:lnTo>
                <a:lnTo>
                  <a:pt x="285" y="290"/>
                </a:lnTo>
                <a:lnTo>
                  <a:pt x="260" y="283"/>
                </a:lnTo>
                <a:lnTo>
                  <a:pt x="249" y="268"/>
                </a:lnTo>
                <a:lnTo>
                  <a:pt x="254" y="260"/>
                </a:lnTo>
                <a:lnTo>
                  <a:pt x="237" y="236"/>
                </a:lnTo>
                <a:lnTo>
                  <a:pt x="235" y="219"/>
                </a:lnTo>
                <a:lnTo>
                  <a:pt x="228" y="219"/>
                </a:lnTo>
                <a:lnTo>
                  <a:pt x="230" y="236"/>
                </a:lnTo>
                <a:lnTo>
                  <a:pt x="241" y="253"/>
                </a:lnTo>
                <a:lnTo>
                  <a:pt x="240" y="260"/>
                </a:lnTo>
                <a:lnTo>
                  <a:pt x="231" y="259"/>
                </a:lnTo>
                <a:lnTo>
                  <a:pt x="219" y="239"/>
                </a:lnTo>
                <a:lnTo>
                  <a:pt x="219" y="216"/>
                </a:lnTo>
                <a:lnTo>
                  <a:pt x="207" y="210"/>
                </a:lnTo>
                <a:lnTo>
                  <a:pt x="207" y="184"/>
                </a:lnTo>
                <a:lnTo>
                  <a:pt x="230" y="157"/>
                </a:lnTo>
                <a:lnTo>
                  <a:pt x="228" y="140"/>
                </a:lnTo>
                <a:lnTo>
                  <a:pt x="234" y="136"/>
                </a:lnTo>
                <a:lnTo>
                  <a:pt x="227" y="129"/>
                </a:lnTo>
                <a:lnTo>
                  <a:pt x="227" y="116"/>
                </a:lnTo>
                <a:lnTo>
                  <a:pt x="218" y="108"/>
                </a:lnTo>
                <a:lnTo>
                  <a:pt x="193" y="108"/>
                </a:lnTo>
                <a:lnTo>
                  <a:pt x="189" y="112"/>
                </a:lnTo>
                <a:lnTo>
                  <a:pt x="159" y="112"/>
                </a:lnTo>
                <a:lnTo>
                  <a:pt x="148" y="103"/>
                </a:lnTo>
                <a:lnTo>
                  <a:pt x="157" y="97"/>
                </a:lnTo>
                <a:lnTo>
                  <a:pt x="179" y="97"/>
                </a:lnTo>
                <a:lnTo>
                  <a:pt x="179" y="93"/>
                </a:lnTo>
                <a:lnTo>
                  <a:pt x="169" y="91"/>
                </a:lnTo>
                <a:lnTo>
                  <a:pt x="175" y="86"/>
                </a:lnTo>
                <a:lnTo>
                  <a:pt x="189" y="84"/>
                </a:lnTo>
                <a:lnTo>
                  <a:pt x="211" y="69"/>
                </a:lnTo>
                <a:lnTo>
                  <a:pt x="248" y="69"/>
                </a:lnTo>
                <a:lnTo>
                  <a:pt x="268" y="76"/>
                </a:lnTo>
                <a:lnTo>
                  <a:pt x="275" y="79"/>
                </a:lnTo>
                <a:lnTo>
                  <a:pt x="281" y="80"/>
                </a:lnTo>
                <a:lnTo>
                  <a:pt x="290" y="71"/>
                </a:lnTo>
                <a:lnTo>
                  <a:pt x="319" y="71"/>
                </a:lnTo>
                <a:lnTo>
                  <a:pt x="326" y="75"/>
                </a:lnTo>
                <a:lnTo>
                  <a:pt x="338" y="77"/>
                </a:lnTo>
                <a:lnTo>
                  <a:pt x="339" y="82"/>
                </a:lnTo>
                <a:lnTo>
                  <a:pt x="359" y="83"/>
                </a:lnTo>
                <a:lnTo>
                  <a:pt x="356" y="76"/>
                </a:lnTo>
                <a:lnTo>
                  <a:pt x="339" y="76"/>
                </a:lnTo>
                <a:lnTo>
                  <a:pt x="343" y="72"/>
                </a:lnTo>
                <a:lnTo>
                  <a:pt x="341" y="67"/>
                </a:lnTo>
                <a:lnTo>
                  <a:pt x="325" y="67"/>
                </a:lnTo>
                <a:lnTo>
                  <a:pt x="343" y="55"/>
                </a:lnTo>
                <a:lnTo>
                  <a:pt x="359" y="55"/>
                </a:lnTo>
                <a:lnTo>
                  <a:pt x="367" y="65"/>
                </a:lnTo>
                <a:lnTo>
                  <a:pt x="380" y="66"/>
                </a:lnTo>
                <a:lnTo>
                  <a:pt x="388" y="59"/>
                </a:lnTo>
                <a:lnTo>
                  <a:pt x="393" y="61"/>
                </a:lnTo>
                <a:lnTo>
                  <a:pt x="383" y="72"/>
                </a:lnTo>
                <a:cubicBezTo>
                  <a:pt x="383" y="72"/>
                  <a:pt x="368" y="72"/>
                  <a:pt x="369" y="72"/>
                </a:cubicBezTo>
                <a:cubicBezTo>
                  <a:pt x="369" y="72"/>
                  <a:pt x="370" y="82"/>
                  <a:pt x="370" y="82"/>
                </a:cubicBezTo>
                <a:lnTo>
                  <a:pt x="388" y="82"/>
                </a:lnTo>
                <a:lnTo>
                  <a:pt x="390" y="77"/>
                </a:lnTo>
                <a:lnTo>
                  <a:pt x="402" y="76"/>
                </a:lnTo>
                <a:lnTo>
                  <a:pt x="404" y="69"/>
                </a:lnTo>
                <a:lnTo>
                  <a:pt x="396" y="68"/>
                </a:lnTo>
                <a:lnTo>
                  <a:pt x="399" y="61"/>
                </a:lnTo>
                <a:lnTo>
                  <a:pt x="404" y="59"/>
                </a:lnTo>
                <a:lnTo>
                  <a:pt x="424" y="60"/>
                </a:lnTo>
                <a:lnTo>
                  <a:pt x="413" y="70"/>
                </a:lnTo>
                <a:lnTo>
                  <a:pt x="415" y="78"/>
                </a:lnTo>
                <a:lnTo>
                  <a:pt x="426" y="79"/>
                </a:lnTo>
                <a:lnTo>
                  <a:pt x="425" y="66"/>
                </a:lnTo>
                <a:lnTo>
                  <a:pt x="436" y="60"/>
                </a:lnTo>
                <a:lnTo>
                  <a:pt x="455" y="58"/>
                </a:lnTo>
                <a:lnTo>
                  <a:pt x="482" y="70"/>
                </a:lnTo>
                <a:lnTo>
                  <a:pt x="482" y="81"/>
                </a:lnTo>
                <a:lnTo>
                  <a:pt x="491" y="83"/>
                </a:lnTo>
                <a:lnTo>
                  <a:pt x="487" y="91"/>
                </a:lnTo>
                <a:lnTo>
                  <a:pt x="474" y="91"/>
                </a:lnTo>
                <a:lnTo>
                  <a:pt x="471" y="101"/>
                </a:lnTo>
                <a:lnTo>
                  <a:pt x="442" y="94"/>
                </a:lnTo>
                <a:lnTo>
                  <a:pt x="465" y="82"/>
                </a:lnTo>
                <a:lnTo>
                  <a:pt x="456" y="75"/>
                </a:lnTo>
                <a:lnTo>
                  <a:pt x="437" y="77"/>
                </a:lnTo>
                <a:lnTo>
                  <a:pt x="435" y="79"/>
                </a:lnTo>
                <a:lnTo>
                  <a:pt x="435" y="79"/>
                </a:lnTo>
                <a:lnTo>
                  <a:pt x="435" y="79"/>
                </a:lnTo>
                <a:lnTo>
                  <a:pt x="429" y="85"/>
                </a:lnTo>
                <a:lnTo>
                  <a:pt x="420" y="86"/>
                </a:lnTo>
                <a:lnTo>
                  <a:pt x="421" y="90"/>
                </a:lnTo>
                <a:lnTo>
                  <a:pt x="424" y="92"/>
                </a:lnTo>
                <a:lnTo>
                  <a:pt x="424" y="93"/>
                </a:lnTo>
                <a:lnTo>
                  <a:pt x="417" y="94"/>
                </a:lnTo>
                <a:lnTo>
                  <a:pt x="416" y="99"/>
                </a:lnTo>
                <a:lnTo>
                  <a:pt x="409" y="99"/>
                </a:lnTo>
                <a:lnTo>
                  <a:pt x="408" y="90"/>
                </a:lnTo>
                <a:lnTo>
                  <a:pt x="395" y="94"/>
                </a:lnTo>
                <a:lnTo>
                  <a:pt x="369" y="110"/>
                </a:lnTo>
                <a:lnTo>
                  <a:pt x="372" y="120"/>
                </a:lnTo>
                <a:lnTo>
                  <a:pt x="379" y="125"/>
                </a:lnTo>
                <a:lnTo>
                  <a:pt x="394" y="127"/>
                </a:lnTo>
                <a:lnTo>
                  <a:pt x="394" y="144"/>
                </a:lnTo>
                <a:lnTo>
                  <a:pt x="400" y="143"/>
                </a:lnTo>
                <a:lnTo>
                  <a:pt x="407" y="130"/>
                </a:lnTo>
                <a:lnTo>
                  <a:pt x="422" y="125"/>
                </a:lnTo>
                <a:lnTo>
                  <a:pt x="422" y="105"/>
                </a:lnTo>
                <a:lnTo>
                  <a:pt x="431" y="98"/>
                </a:lnTo>
                <a:lnTo>
                  <a:pt x="452" y="103"/>
                </a:lnTo>
                <a:lnTo>
                  <a:pt x="450" y="116"/>
                </a:lnTo>
                <a:lnTo>
                  <a:pt x="456" y="116"/>
                </a:lnTo>
                <a:lnTo>
                  <a:pt x="471" y="109"/>
                </a:lnTo>
                <a:lnTo>
                  <a:pt x="472" y="126"/>
                </a:lnTo>
                <a:lnTo>
                  <a:pt x="483" y="133"/>
                </a:lnTo>
                <a:lnTo>
                  <a:pt x="482" y="143"/>
                </a:lnTo>
                <a:lnTo>
                  <a:pt x="472" y="147"/>
                </a:lnTo>
                <a:lnTo>
                  <a:pt x="472" y="150"/>
                </a:lnTo>
                <a:lnTo>
                  <a:pt x="485" y="156"/>
                </a:lnTo>
                <a:lnTo>
                  <a:pt x="485" y="163"/>
                </a:lnTo>
                <a:lnTo>
                  <a:pt x="481" y="163"/>
                </a:lnTo>
                <a:cubicBezTo>
                  <a:pt x="481" y="163"/>
                  <a:pt x="481" y="163"/>
                  <a:pt x="481" y="163"/>
                </a:cubicBezTo>
                <a:lnTo>
                  <a:pt x="465" y="158"/>
                </a:lnTo>
                <a:lnTo>
                  <a:pt x="464" y="153"/>
                </a:lnTo>
                <a:lnTo>
                  <a:pt x="464" y="153"/>
                </a:lnTo>
                <a:lnTo>
                  <a:pt x="469" y="150"/>
                </a:lnTo>
                <a:lnTo>
                  <a:pt x="469" y="145"/>
                </a:lnTo>
                <a:lnTo>
                  <a:pt x="464" y="144"/>
                </a:lnTo>
                <a:lnTo>
                  <a:pt x="463" y="148"/>
                </a:lnTo>
                <a:lnTo>
                  <a:pt x="454" y="149"/>
                </a:lnTo>
                <a:lnTo>
                  <a:pt x="453" y="149"/>
                </a:lnTo>
                <a:lnTo>
                  <a:pt x="453" y="150"/>
                </a:lnTo>
                <a:lnTo>
                  <a:pt x="450" y="150"/>
                </a:lnTo>
                <a:lnTo>
                  <a:pt x="447" y="145"/>
                </a:lnTo>
                <a:lnTo>
                  <a:pt x="444" y="144"/>
                </a:lnTo>
                <a:lnTo>
                  <a:pt x="438" y="144"/>
                </a:lnTo>
                <a:lnTo>
                  <a:pt x="435" y="146"/>
                </a:lnTo>
                <a:lnTo>
                  <a:pt x="435" y="151"/>
                </a:lnTo>
                <a:lnTo>
                  <a:pt x="441" y="153"/>
                </a:lnTo>
                <a:lnTo>
                  <a:pt x="446" y="154"/>
                </a:lnTo>
                <a:lnTo>
                  <a:pt x="445" y="154"/>
                </a:lnTo>
                <a:lnTo>
                  <a:pt x="440" y="160"/>
                </a:lnTo>
                <a:lnTo>
                  <a:pt x="438" y="157"/>
                </a:lnTo>
                <a:lnTo>
                  <a:pt x="433" y="156"/>
                </a:lnTo>
                <a:lnTo>
                  <a:pt x="420" y="168"/>
                </a:lnTo>
                <a:lnTo>
                  <a:pt x="422" y="169"/>
                </a:lnTo>
                <a:lnTo>
                  <a:pt x="402" y="180"/>
                </a:lnTo>
                <a:lnTo>
                  <a:pt x="384" y="199"/>
                </a:lnTo>
                <a:lnTo>
                  <a:pt x="383" y="207"/>
                </a:lnTo>
                <a:lnTo>
                  <a:pt x="365" y="219"/>
                </a:lnTo>
                <a:lnTo>
                  <a:pt x="356" y="228"/>
                </a:lnTo>
                <a:lnTo>
                  <a:pt x="357" y="246"/>
                </a:lnTo>
                <a:lnTo>
                  <a:pt x="345" y="240"/>
                </a:lnTo>
                <a:lnTo>
                  <a:pt x="345" y="230"/>
                </a:lnTo>
                <a:lnTo>
                  <a:pt x="310" y="230"/>
                </a:lnTo>
                <a:lnTo>
                  <a:pt x="293" y="239"/>
                </a:lnTo>
                <a:lnTo>
                  <a:pt x="285" y="253"/>
                </a:lnTo>
                <a:lnTo>
                  <a:pt x="282" y="264"/>
                </a:lnTo>
                <a:lnTo>
                  <a:pt x="287" y="275"/>
                </a:lnTo>
                <a:lnTo>
                  <a:pt x="301" y="277"/>
                </a:lnTo>
                <a:lnTo>
                  <a:pt x="323" y="262"/>
                </a:lnTo>
                <a:lnTo>
                  <a:pt x="325" y="270"/>
                </a:lnTo>
                <a:lnTo>
                  <a:pt x="318" y="282"/>
                </a:lnTo>
                <a:lnTo>
                  <a:pt x="335" y="285"/>
                </a:lnTo>
                <a:lnTo>
                  <a:pt x="337" y="312"/>
                </a:lnTo>
                <a:lnTo>
                  <a:pt x="360" y="316"/>
                </a:lnTo>
                <a:lnTo>
                  <a:pt x="375" y="298"/>
                </a:lnTo>
                <a:lnTo>
                  <a:pt x="393" y="302"/>
                </a:lnTo>
                <a:lnTo>
                  <a:pt x="400" y="311"/>
                </a:lnTo>
                <a:lnTo>
                  <a:pt x="417" y="310"/>
                </a:lnTo>
                <a:lnTo>
                  <a:pt x="417" y="305"/>
                </a:lnTo>
                <a:lnTo>
                  <a:pt x="427" y="309"/>
                </a:lnTo>
                <a:lnTo>
                  <a:pt x="437" y="326"/>
                </a:lnTo>
                <a:lnTo>
                  <a:pt x="456" y="326"/>
                </a:lnTo>
                <a:lnTo>
                  <a:pt x="463" y="338"/>
                </a:lnTo>
                <a:lnTo>
                  <a:pt x="464" y="353"/>
                </a:lnTo>
                <a:lnTo>
                  <a:pt x="484" y="361"/>
                </a:lnTo>
                <a:lnTo>
                  <a:pt x="510" y="361"/>
                </a:lnTo>
                <a:lnTo>
                  <a:pt x="517" y="373"/>
                </a:lnTo>
                <a:lnTo>
                  <a:pt x="529" y="377"/>
                </a:lnTo>
                <a:lnTo>
                  <a:pt x="527" y="387"/>
                </a:lnTo>
                <a:lnTo>
                  <a:pt x="514" y="403"/>
                </a:lnTo>
                <a:lnTo>
                  <a:pt x="511" y="438"/>
                </a:lnTo>
                <a:lnTo>
                  <a:pt x="499" y="447"/>
                </a:lnTo>
                <a:lnTo>
                  <a:pt x="482" y="447"/>
                </a:lnTo>
                <a:lnTo>
                  <a:pt x="477" y="457"/>
                </a:lnTo>
                <a:lnTo>
                  <a:pt x="481" y="475"/>
                </a:lnTo>
                <a:lnTo>
                  <a:pt x="463" y="498"/>
                </a:lnTo>
                <a:lnTo>
                  <a:pt x="457" y="509"/>
                </a:lnTo>
                <a:lnTo>
                  <a:pt x="440" y="517"/>
                </a:lnTo>
                <a:lnTo>
                  <a:pt x="428" y="519"/>
                </a:lnTo>
                <a:lnTo>
                  <a:pt x="428" y="524"/>
                </a:lnTo>
                <a:lnTo>
                  <a:pt x="436" y="526"/>
                </a:lnTo>
                <a:lnTo>
                  <a:pt x="435" y="531"/>
                </a:lnTo>
                <a:lnTo>
                  <a:pt x="428" y="538"/>
                </a:lnTo>
                <a:lnTo>
                  <a:pt x="432" y="544"/>
                </a:lnTo>
                <a:lnTo>
                  <a:pt x="441" y="544"/>
                </a:lnTo>
                <a:lnTo>
                  <a:pt x="440" y="551"/>
                </a:lnTo>
                <a:lnTo>
                  <a:pt x="438" y="557"/>
                </a:lnTo>
                <a:lnTo>
                  <a:pt x="437" y="563"/>
                </a:lnTo>
                <a:lnTo>
                  <a:pt x="444" y="569"/>
                </a:lnTo>
                <a:cubicBezTo>
                  <a:pt x="539" y="518"/>
                  <a:pt x="604" y="417"/>
                  <a:pt x="604" y="302"/>
                </a:cubicBezTo>
                <a:cubicBezTo>
                  <a:pt x="604" y="136"/>
                  <a:pt x="469" y="0"/>
                  <a:pt x="302" y="0"/>
                </a:cubicBezTo>
                <a:close/>
                <a:moveTo>
                  <a:pt x="137" y="449"/>
                </a:moveTo>
                <a:lnTo>
                  <a:pt x="124" y="449"/>
                </a:lnTo>
                <a:lnTo>
                  <a:pt x="124" y="435"/>
                </a:lnTo>
                <a:lnTo>
                  <a:pt x="116" y="436"/>
                </a:lnTo>
                <a:lnTo>
                  <a:pt x="109" y="443"/>
                </a:lnTo>
                <a:lnTo>
                  <a:pt x="90" y="445"/>
                </a:lnTo>
                <a:lnTo>
                  <a:pt x="90" y="436"/>
                </a:lnTo>
                <a:lnTo>
                  <a:pt x="95" y="436"/>
                </a:lnTo>
                <a:lnTo>
                  <a:pt x="95" y="431"/>
                </a:lnTo>
                <a:lnTo>
                  <a:pt x="86" y="427"/>
                </a:lnTo>
                <a:lnTo>
                  <a:pt x="70" y="424"/>
                </a:lnTo>
                <a:lnTo>
                  <a:pt x="63" y="415"/>
                </a:lnTo>
                <a:lnTo>
                  <a:pt x="74" y="404"/>
                </a:lnTo>
                <a:lnTo>
                  <a:pt x="82" y="409"/>
                </a:lnTo>
                <a:lnTo>
                  <a:pt x="81" y="417"/>
                </a:lnTo>
                <a:lnTo>
                  <a:pt x="89" y="417"/>
                </a:lnTo>
                <a:lnTo>
                  <a:pt x="98" y="412"/>
                </a:lnTo>
                <a:lnTo>
                  <a:pt x="129" y="427"/>
                </a:lnTo>
                <a:lnTo>
                  <a:pt x="130" y="443"/>
                </a:lnTo>
                <a:lnTo>
                  <a:pt x="137" y="443"/>
                </a:lnTo>
                <a:lnTo>
                  <a:pt x="137" y="449"/>
                </a:lnTo>
                <a:close/>
                <a:moveTo>
                  <a:pt x="226" y="130"/>
                </a:moveTo>
                <a:lnTo>
                  <a:pt x="225" y="138"/>
                </a:lnTo>
                <a:lnTo>
                  <a:pt x="220" y="138"/>
                </a:lnTo>
                <a:cubicBezTo>
                  <a:pt x="219" y="138"/>
                  <a:pt x="218" y="129"/>
                  <a:pt x="218" y="129"/>
                </a:cubicBezTo>
                <a:lnTo>
                  <a:pt x="226" y="130"/>
                </a:lnTo>
                <a:close/>
                <a:moveTo>
                  <a:pt x="436" y="173"/>
                </a:moveTo>
                <a:lnTo>
                  <a:pt x="430" y="173"/>
                </a:lnTo>
                <a:lnTo>
                  <a:pt x="430" y="169"/>
                </a:lnTo>
                <a:lnTo>
                  <a:pt x="433" y="166"/>
                </a:lnTo>
                <a:lnTo>
                  <a:pt x="437" y="169"/>
                </a:lnTo>
                <a:lnTo>
                  <a:pt x="436" y="173"/>
                </a:lnTo>
                <a:close/>
                <a:moveTo>
                  <a:pt x="457" y="165"/>
                </a:moveTo>
                <a:lnTo>
                  <a:pt x="453" y="166"/>
                </a:lnTo>
                <a:lnTo>
                  <a:pt x="452" y="170"/>
                </a:lnTo>
                <a:lnTo>
                  <a:pt x="449" y="172"/>
                </a:lnTo>
                <a:lnTo>
                  <a:pt x="444" y="172"/>
                </a:lnTo>
                <a:cubicBezTo>
                  <a:pt x="444" y="171"/>
                  <a:pt x="444" y="170"/>
                  <a:pt x="444" y="170"/>
                </a:cubicBezTo>
                <a:lnTo>
                  <a:pt x="442" y="170"/>
                </a:lnTo>
                <a:lnTo>
                  <a:pt x="442" y="166"/>
                </a:lnTo>
                <a:lnTo>
                  <a:pt x="450" y="166"/>
                </a:lnTo>
                <a:lnTo>
                  <a:pt x="452" y="161"/>
                </a:lnTo>
                <a:lnTo>
                  <a:pt x="455" y="161"/>
                </a:lnTo>
                <a:lnTo>
                  <a:pt x="459" y="162"/>
                </a:lnTo>
                <a:lnTo>
                  <a:pt x="457" y="165"/>
                </a:lnTo>
                <a:close/>
              </a:path>
            </a:pathLst>
          </a:custGeom>
          <a:solidFill>
            <a:srgbClr val="1115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sp>
        <p:nvSpPr>
          <p:cNvPr id="9" name="Freeform 5"/>
          <p:cNvSpPr>
            <a:spLocks noEditPoints="1"/>
          </p:cNvSpPr>
          <p:nvPr/>
        </p:nvSpPr>
        <p:spPr bwMode="auto">
          <a:xfrm>
            <a:off x="4173415" y="1106880"/>
            <a:ext cx="3913163" cy="4019144"/>
          </a:xfrm>
          <a:custGeom>
            <a:avLst/>
            <a:gdLst>
              <a:gd name="T0" fmla="*/ 984 w 1216"/>
              <a:gd name="T1" fmla="*/ 113 h 1249"/>
              <a:gd name="T2" fmla="*/ 1112 w 1216"/>
              <a:gd name="T3" fmla="*/ 259 h 1249"/>
              <a:gd name="T4" fmla="*/ 923 w 1216"/>
              <a:gd name="T5" fmla="*/ 612 h 1249"/>
              <a:gd name="T6" fmla="*/ 98 w 1216"/>
              <a:gd name="T7" fmla="*/ 754 h 1249"/>
              <a:gd name="T8" fmla="*/ 71 w 1216"/>
              <a:gd name="T9" fmla="*/ 785 h 1249"/>
              <a:gd name="T10" fmla="*/ 99 w 1216"/>
              <a:gd name="T11" fmla="*/ 865 h 1249"/>
              <a:gd name="T12" fmla="*/ 132 w 1216"/>
              <a:gd name="T13" fmla="*/ 906 h 1249"/>
              <a:gd name="T14" fmla="*/ 1048 w 1216"/>
              <a:gd name="T15" fmla="*/ 1009 h 1249"/>
              <a:gd name="T16" fmla="*/ 597 w 1216"/>
              <a:gd name="T17" fmla="*/ 1066 h 1249"/>
              <a:gd name="T18" fmla="*/ 630 w 1216"/>
              <a:gd name="T19" fmla="*/ 1124 h 1249"/>
              <a:gd name="T20" fmla="*/ 496 w 1216"/>
              <a:gd name="T21" fmla="*/ 1245 h 1249"/>
              <a:gd name="T22" fmla="*/ 1007 w 1216"/>
              <a:gd name="T23" fmla="*/ 227 h 1249"/>
              <a:gd name="T24" fmla="*/ 742 w 1216"/>
              <a:gd name="T25" fmla="*/ 47 h 1249"/>
              <a:gd name="T26" fmla="*/ 346 w 1216"/>
              <a:gd name="T27" fmla="*/ 133 h 1249"/>
              <a:gd name="T28" fmla="*/ 188 w 1216"/>
              <a:gd name="T29" fmla="*/ 252 h 1249"/>
              <a:gd name="T30" fmla="*/ 265 w 1216"/>
              <a:gd name="T31" fmla="*/ 123 h 1249"/>
              <a:gd name="T32" fmla="*/ 118 w 1216"/>
              <a:gd name="T33" fmla="*/ 258 h 1249"/>
              <a:gd name="T34" fmla="*/ 134 w 1216"/>
              <a:gd name="T35" fmla="*/ 484 h 1249"/>
              <a:gd name="T36" fmla="*/ 278 w 1216"/>
              <a:gd name="T37" fmla="*/ 987 h 1249"/>
              <a:gd name="T38" fmla="*/ 355 w 1216"/>
              <a:gd name="T39" fmla="*/ 1049 h 1249"/>
              <a:gd name="T40" fmla="*/ 662 w 1216"/>
              <a:gd name="T41" fmla="*/ 1017 h 1249"/>
              <a:gd name="T42" fmla="*/ 593 w 1216"/>
              <a:gd name="T43" fmla="*/ 922 h 1249"/>
              <a:gd name="T44" fmla="*/ 518 w 1216"/>
              <a:gd name="T45" fmla="*/ 708 h 1249"/>
              <a:gd name="T46" fmla="*/ 601 w 1216"/>
              <a:gd name="T47" fmla="*/ 844 h 1249"/>
              <a:gd name="T48" fmla="*/ 819 w 1216"/>
              <a:gd name="T49" fmla="*/ 744 h 1249"/>
              <a:gd name="T50" fmla="*/ 977 w 1216"/>
              <a:gd name="T51" fmla="*/ 533 h 1249"/>
              <a:gd name="T52" fmla="*/ 878 w 1216"/>
              <a:gd name="T53" fmla="*/ 830 h 1249"/>
              <a:gd name="T54" fmla="*/ 860 w 1216"/>
              <a:gd name="T55" fmla="*/ 905 h 1249"/>
              <a:gd name="T56" fmla="*/ 856 w 1216"/>
              <a:gd name="T57" fmla="*/ 992 h 1249"/>
              <a:gd name="T58" fmla="*/ 886 w 1216"/>
              <a:gd name="T59" fmla="*/ 1090 h 1249"/>
              <a:gd name="T60" fmla="*/ 1199 w 1216"/>
              <a:gd name="T61" fmla="*/ 650 h 1249"/>
              <a:gd name="T62" fmla="*/ 114 w 1216"/>
              <a:gd name="T63" fmla="*/ 287 h 1249"/>
              <a:gd name="T64" fmla="*/ 151 w 1216"/>
              <a:gd name="T65" fmla="*/ 219 h 1249"/>
              <a:gd name="T66" fmla="*/ 174 w 1216"/>
              <a:gd name="T67" fmla="*/ 256 h 1249"/>
              <a:gd name="T68" fmla="*/ 250 w 1216"/>
              <a:gd name="T69" fmla="*/ 954 h 1249"/>
              <a:gd name="T70" fmla="*/ 457 w 1216"/>
              <a:gd name="T71" fmla="*/ 1075 h 1249"/>
              <a:gd name="T72" fmla="*/ 720 w 1216"/>
              <a:gd name="T73" fmla="*/ 572 h 1249"/>
              <a:gd name="T74" fmla="*/ 658 w 1216"/>
              <a:gd name="T75" fmla="*/ 494 h 1249"/>
              <a:gd name="T76" fmla="*/ 611 w 1216"/>
              <a:gd name="T77" fmla="*/ 550 h 1249"/>
              <a:gd name="T78" fmla="*/ 584 w 1216"/>
              <a:gd name="T79" fmla="*/ 162 h 1249"/>
              <a:gd name="T80" fmla="*/ 490 w 1216"/>
              <a:gd name="T81" fmla="*/ 644 h 1249"/>
              <a:gd name="T82" fmla="*/ 529 w 1216"/>
              <a:gd name="T83" fmla="*/ 437 h 1249"/>
              <a:gd name="T84" fmla="*/ 567 w 1216"/>
              <a:gd name="T85" fmla="*/ 734 h 1249"/>
              <a:gd name="T86" fmla="*/ 731 w 1216"/>
              <a:gd name="T87" fmla="*/ 681 h 1249"/>
              <a:gd name="T88" fmla="*/ 784 w 1216"/>
              <a:gd name="T89" fmla="*/ 762 h 1249"/>
              <a:gd name="T90" fmla="*/ 823 w 1216"/>
              <a:gd name="T91" fmla="*/ 609 h 1249"/>
              <a:gd name="T92" fmla="*/ 880 w 1216"/>
              <a:gd name="T93" fmla="*/ 121 h 1249"/>
              <a:gd name="T94" fmla="*/ 919 w 1216"/>
              <a:gd name="T95" fmla="*/ 205 h 1249"/>
              <a:gd name="T96" fmla="*/ 809 w 1216"/>
              <a:gd name="T97" fmla="*/ 1015 h 1249"/>
              <a:gd name="T98" fmla="*/ 1041 w 1216"/>
              <a:gd name="T99" fmla="*/ 247 h 1249"/>
              <a:gd name="T100" fmla="*/ 1024 w 1216"/>
              <a:gd name="T101" fmla="*/ 152 h 1249"/>
              <a:gd name="T102" fmla="*/ 1051 w 1216"/>
              <a:gd name="T103" fmla="*/ 248 h 1249"/>
              <a:gd name="T104" fmla="*/ 16 w 1216"/>
              <a:gd name="T105" fmla="*/ 554 h 1249"/>
              <a:gd name="T106" fmla="*/ 878 w 1216"/>
              <a:gd name="T107" fmla="*/ 660 h 1249"/>
              <a:gd name="T108" fmla="*/ 60 w 1216"/>
              <a:gd name="T109" fmla="*/ 689 h 1249"/>
              <a:gd name="T110" fmla="*/ 798 w 1216"/>
              <a:gd name="T111" fmla="*/ 805 h 1249"/>
              <a:gd name="T112" fmla="*/ 97 w 1216"/>
              <a:gd name="T113" fmla="*/ 854 h 1249"/>
              <a:gd name="T114" fmla="*/ 747 w 1216"/>
              <a:gd name="T115" fmla="*/ 809 h 1249"/>
              <a:gd name="T116" fmla="*/ 789 w 1216"/>
              <a:gd name="T117" fmla="*/ 863 h 1249"/>
              <a:gd name="T118" fmla="*/ 885 w 1216"/>
              <a:gd name="T119" fmla="*/ 906 h 1249"/>
              <a:gd name="T120" fmla="*/ 670 w 1216"/>
              <a:gd name="T121" fmla="*/ 1041 h 1249"/>
              <a:gd name="T122" fmla="*/ 932 w 1216"/>
              <a:gd name="T123" fmla="*/ 685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6" h="1249">
                <a:moveTo>
                  <a:pt x="575" y="11"/>
                </a:moveTo>
                <a:cubicBezTo>
                  <a:pt x="573" y="12"/>
                  <a:pt x="569" y="12"/>
                  <a:pt x="568" y="14"/>
                </a:cubicBezTo>
                <a:cubicBezTo>
                  <a:pt x="571" y="14"/>
                  <a:pt x="574" y="13"/>
                  <a:pt x="575" y="11"/>
                </a:cubicBezTo>
                <a:close/>
                <a:moveTo>
                  <a:pt x="487" y="32"/>
                </a:moveTo>
                <a:cubicBezTo>
                  <a:pt x="488" y="37"/>
                  <a:pt x="482" y="33"/>
                  <a:pt x="482" y="36"/>
                </a:cubicBezTo>
                <a:cubicBezTo>
                  <a:pt x="488" y="36"/>
                  <a:pt x="498" y="36"/>
                  <a:pt x="505" y="33"/>
                </a:cubicBezTo>
                <a:cubicBezTo>
                  <a:pt x="499" y="30"/>
                  <a:pt x="496" y="33"/>
                  <a:pt x="487" y="32"/>
                </a:cubicBezTo>
                <a:close/>
                <a:moveTo>
                  <a:pt x="440" y="34"/>
                </a:moveTo>
                <a:cubicBezTo>
                  <a:pt x="442" y="34"/>
                  <a:pt x="444" y="33"/>
                  <a:pt x="445" y="32"/>
                </a:cubicBezTo>
                <a:cubicBezTo>
                  <a:pt x="443" y="31"/>
                  <a:pt x="441" y="32"/>
                  <a:pt x="440" y="34"/>
                </a:cubicBezTo>
                <a:close/>
                <a:moveTo>
                  <a:pt x="452" y="43"/>
                </a:moveTo>
                <a:cubicBezTo>
                  <a:pt x="464" y="43"/>
                  <a:pt x="469" y="39"/>
                  <a:pt x="478" y="36"/>
                </a:cubicBezTo>
                <a:cubicBezTo>
                  <a:pt x="469" y="39"/>
                  <a:pt x="457" y="37"/>
                  <a:pt x="452" y="43"/>
                </a:cubicBezTo>
                <a:close/>
                <a:moveTo>
                  <a:pt x="361" y="42"/>
                </a:moveTo>
                <a:cubicBezTo>
                  <a:pt x="362" y="43"/>
                  <a:pt x="365" y="42"/>
                  <a:pt x="366" y="39"/>
                </a:cubicBezTo>
                <a:cubicBezTo>
                  <a:pt x="364" y="40"/>
                  <a:pt x="361" y="40"/>
                  <a:pt x="361" y="42"/>
                </a:cubicBezTo>
                <a:close/>
                <a:moveTo>
                  <a:pt x="440" y="47"/>
                </a:moveTo>
                <a:cubicBezTo>
                  <a:pt x="443" y="48"/>
                  <a:pt x="446" y="47"/>
                  <a:pt x="447" y="44"/>
                </a:cubicBezTo>
                <a:cubicBezTo>
                  <a:pt x="443" y="44"/>
                  <a:pt x="442" y="44"/>
                  <a:pt x="440" y="47"/>
                </a:cubicBezTo>
                <a:close/>
                <a:moveTo>
                  <a:pt x="430" y="52"/>
                </a:moveTo>
                <a:cubicBezTo>
                  <a:pt x="427" y="52"/>
                  <a:pt x="421" y="50"/>
                  <a:pt x="426" y="47"/>
                </a:cubicBezTo>
                <a:cubicBezTo>
                  <a:pt x="425" y="47"/>
                  <a:pt x="424" y="47"/>
                  <a:pt x="423" y="46"/>
                </a:cubicBezTo>
                <a:cubicBezTo>
                  <a:pt x="424" y="51"/>
                  <a:pt x="420" y="49"/>
                  <a:pt x="422" y="54"/>
                </a:cubicBezTo>
                <a:cubicBezTo>
                  <a:pt x="421" y="55"/>
                  <a:pt x="416" y="52"/>
                  <a:pt x="417" y="56"/>
                </a:cubicBezTo>
                <a:cubicBezTo>
                  <a:pt x="422" y="56"/>
                  <a:pt x="427" y="54"/>
                  <a:pt x="430" y="52"/>
                </a:cubicBezTo>
                <a:close/>
                <a:moveTo>
                  <a:pt x="344" y="51"/>
                </a:moveTo>
                <a:cubicBezTo>
                  <a:pt x="347" y="51"/>
                  <a:pt x="350" y="50"/>
                  <a:pt x="351" y="47"/>
                </a:cubicBezTo>
                <a:cubicBezTo>
                  <a:pt x="347" y="47"/>
                  <a:pt x="345" y="49"/>
                  <a:pt x="344" y="51"/>
                </a:cubicBezTo>
                <a:close/>
                <a:moveTo>
                  <a:pt x="349" y="57"/>
                </a:moveTo>
                <a:cubicBezTo>
                  <a:pt x="353" y="58"/>
                  <a:pt x="353" y="56"/>
                  <a:pt x="356" y="56"/>
                </a:cubicBezTo>
                <a:cubicBezTo>
                  <a:pt x="356" y="54"/>
                  <a:pt x="357" y="51"/>
                  <a:pt x="354" y="52"/>
                </a:cubicBezTo>
                <a:cubicBezTo>
                  <a:pt x="353" y="55"/>
                  <a:pt x="349" y="54"/>
                  <a:pt x="349" y="57"/>
                </a:cubicBezTo>
                <a:close/>
                <a:moveTo>
                  <a:pt x="327" y="62"/>
                </a:moveTo>
                <a:cubicBezTo>
                  <a:pt x="332" y="61"/>
                  <a:pt x="338" y="57"/>
                  <a:pt x="337" y="53"/>
                </a:cubicBezTo>
                <a:cubicBezTo>
                  <a:pt x="335" y="57"/>
                  <a:pt x="328" y="56"/>
                  <a:pt x="327" y="62"/>
                </a:cubicBezTo>
                <a:close/>
                <a:moveTo>
                  <a:pt x="340" y="65"/>
                </a:moveTo>
                <a:cubicBezTo>
                  <a:pt x="342" y="63"/>
                  <a:pt x="344" y="61"/>
                  <a:pt x="347" y="60"/>
                </a:cubicBezTo>
                <a:cubicBezTo>
                  <a:pt x="343" y="59"/>
                  <a:pt x="338" y="62"/>
                  <a:pt x="340" y="65"/>
                </a:cubicBezTo>
                <a:close/>
                <a:moveTo>
                  <a:pt x="322" y="65"/>
                </a:moveTo>
                <a:cubicBezTo>
                  <a:pt x="323" y="64"/>
                  <a:pt x="325" y="64"/>
                  <a:pt x="326" y="62"/>
                </a:cubicBezTo>
                <a:cubicBezTo>
                  <a:pt x="323" y="61"/>
                  <a:pt x="320" y="64"/>
                  <a:pt x="322" y="65"/>
                </a:cubicBezTo>
                <a:close/>
                <a:moveTo>
                  <a:pt x="869" y="87"/>
                </a:moveTo>
                <a:cubicBezTo>
                  <a:pt x="869" y="89"/>
                  <a:pt x="868" y="89"/>
                  <a:pt x="867" y="91"/>
                </a:cubicBezTo>
                <a:cubicBezTo>
                  <a:pt x="871" y="92"/>
                  <a:pt x="873" y="94"/>
                  <a:pt x="876" y="96"/>
                </a:cubicBezTo>
                <a:cubicBezTo>
                  <a:pt x="874" y="92"/>
                  <a:pt x="874" y="88"/>
                  <a:pt x="869" y="87"/>
                </a:cubicBezTo>
                <a:close/>
                <a:moveTo>
                  <a:pt x="375" y="103"/>
                </a:moveTo>
                <a:cubicBezTo>
                  <a:pt x="374" y="103"/>
                  <a:pt x="373" y="101"/>
                  <a:pt x="372" y="100"/>
                </a:cubicBezTo>
                <a:cubicBezTo>
                  <a:pt x="371" y="99"/>
                  <a:pt x="370" y="101"/>
                  <a:pt x="369" y="100"/>
                </a:cubicBezTo>
                <a:cubicBezTo>
                  <a:pt x="368" y="104"/>
                  <a:pt x="375" y="106"/>
                  <a:pt x="375" y="103"/>
                </a:cubicBezTo>
                <a:close/>
                <a:moveTo>
                  <a:pt x="373" y="106"/>
                </a:moveTo>
                <a:cubicBezTo>
                  <a:pt x="373" y="107"/>
                  <a:pt x="370" y="109"/>
                  <a:pt x="372" y="110"/>
                </a:cubicBezTo>
                <a:cubicBezTo>
                  <a:pt x="372" y="108"/>
                  <a:pt x="375" y="109"/>
                  <a:pt x="374" y="107"/>
                </a:cubicBezTo>
                <a:cubicBezTo>
                  <a:pt x="373" y="107"/>
                  <a:pt x="374" y="106"/>
                  <a:pt x="373" y="106"/>
                </a:cubicBezTo>
                <a:close/>
                <a:moveTo>
                  <a:pt x="984" y="113"/>
                </a:moveTo>
                <a:cubicBezTo>
                  <a:pt x="983" y="110"/>
                  <a:pt x="979" y="110"/>
                  <a:pt x="977" y="107"/>
                </a:cubicBezTo>
                <a:cubicBezTo>
                  <a:pt x="975" y="111"/>
                  <a:pt x="981" y="111"/>
                  <a:pt x="984" y="113"/>
                </a:cubicBezTo>
                <a:close/>
                <a:moveTo>
                  <a:pt x="902" y="124"/>
                </a:moveTo>
                <a:cubicBezTo>
                  <a:pt x="908" y="121"/>
                  <a:pt x="911" y="128"/>
                  <a:pt x="913" y="133"/>
                </a:cubicBezTo>
                <a:cubicBezTo>
                  <a:pt x="925" y="129"/>
                  <a:pt x="926" y="148"/>
                  <a:pt x="933" y="139"/>
                </a:cubicBezTo>
                <a:cubicBezTo>
                  <a:pt x="930" y="131"/>
                  <a:pt x="918" y="131"/>
                  <a:pt x="914" y="124"/>
                </a:cubicBezTo>
                <a:cubicBezTo>
                  <a:pt x="907" y="126"/>
                  <a:pt x="901" y="115"/>
                  <a:pt x="897" y="119"/>
                </a:cubicBezTo>
                <a:cubicBezTo>
                  <a:pt x="898" y="121"/>
                  <a:pt x="902" y="121"/>
                  <a:pt x="902" y="124"/>
                </a:cubicBezTo>
                <a:close/>
                <a:moveTo>
                  <a:pt x="334" y="125"/>
                </a:moveTo>
                <a:cubicBezTo>
                  <a:pt x="334" y="123"/>
                  <a:pt x="338" y="124"/>
                  <a:pt x="337" y="121"/>
                </a:cubicBezTo>
                <a:cubicBezTo>
                  <a:pt x="335" y="121"/>
                  <a:pt x="333" y="121"/>
                  <a:pt x="334" y="118"/>
                </a:cubicBezTo>
                <a:cubicBezTo>
                  <a:pt x="329" y="117"/>
                  <a:pt x="328" y="122"/>
                  <a:pt x="326" y="124"/>
                </a:cubicBezTo>
                <a:cubicBezTo>
                  <a:pt x="329" y="126"/>
                  <a:pt x="331" y="119"/>
                  <a:pt x="334" y="125"/>
                </a:cubicBezTo>
                <a:close/>
                <a:moveTo>
                  <a:pt x="893" y="134"/>
                </a:moveTo>
                <a:cubicBezTo>
                  <a:pt x="892" y="130"/>
                  <a:pt x="888" y="127"/>
                  <a:pt x="885" y="128"/>
                </a:cubicBezTo>
                <a:cubicBezTo>
                  <a:pt x="886" y="132"/>
                  <a:pt x="890" y="132"/>
                  <a:pt x="893" y="134"/>
                </a:cubicBezTo>
                <a:close/>
                <a:moveTo>
                  <a:pt x="323" y="128"/>
                </a:moveTo>
                <a:cubicBezTo>
                  <a:pt x="320" y="128"/>
                  <a:pt x="319" y="129"/>
                  <a:pt x="318" y="131"/>
                </a:cubicBezTo>
                <a:cubicBezTo>
                  <a:pt x="321" y="131"/>
                  <a:pt x="323" y="131"/>
                  <a:pt x="323" y="128"/>
                </a:cubicBezTo>
                <a:close/>
                <a:moveTo>
                  <a:pt x="364" y="128"/>
                </a:moveTo>
                <a:cubicBezTo>
                  <a:pt x="362" y="129"/>
                  <a:pt x="359" y="130"/>
                  <a:pt x="357" y="131"/>
                </a:cubicBezTo>
                <a:cubicBezTo>
                  <a:pt x="361" y="131"/>
                  <a:pt x="363" y="131"/>
                  <a:pt x="364" y="128"/>
                </a:cubicBezTo>
                <a:close/>
                <a:moveTo>
                  <a:pt x="328" y="138"/>
                </a:moveTo>
                <a:cubicBezTo>
                  <a:pt x="325" y="138"/>
                  <a:pt x="324" y="139"/>
                  <a:pt x="322" y="141"/>
                </a:cubicBezTo>
                <a:cubicBezTo>
                  <a:pt x="326" y="141"/>
                  <a:pt x="327" y="139"/>
                  <a:pt x="328" y="138"/>
                </a:cubicBezTo>
                <a:close/>
                <a:moveTo>
                  <a:pt x="988" y="190"/>
                </a:moveTo>
                <a:cubicBezTo>
                  <a:pt x="981" y="186"/>
                  <a:pt x="984" y="183"/>
                  <a:pt x="976" y="180"/>
                </a:cubicBezTo>
                <a:cubicBezTo>
                  <a:pt x="976" y="183"/>
                  <a:pt x="978" y="182"/>
                  <a:pt x="976" y="184"/>
                </a:cubicBezTo>
                <a:cubicBezTo>
                  <a:pt x="983" y="183"/>
                  <a:pt x="982" y="193"/>
                  <a:pt x="988" y="190"/>
                </a:cubicBezTo>
                <a:close/>
                <a:moveTo>
                  <a:pt x="1004" y="185"/>
                </a:moveTo>
                <a:cubicBezTo>
                  <a:pt x="1003" y="184"/>
                  <a:pt x="1002" y="182"/>
                  <a:pt x="1002" y="180"/>
                </a:cubicBezTo>
                <a:cubicBezTo>
                  <a:pt x="1000" y="181"/>
                  <a:pt x="996" y="179"/>
                  <a:pt x="995" y="181"/>
                </a:cubicBezTo>
                <a:cubicBezTo>
                  <a:pt x="998" y="182"/>
                  <a:pt x="1000" y="188"/>
                  <a:pt x="1004" y="185"/>
                </a:cubicBezTo>
                <a:close/>
                <a:moveTo>
                  <a:pt x="998" y="192"/>
                </a:moveTo>
                <a:cubicBezTo>
                  <a:pt x="998" y="191"/>
                  <a:pt x="999" y="191"/>
                  <a:pt x="999" y="191"/>
                </a:cubicBezTo>
                <a:cubicBezTo>
                  <a:pt x="999" y="185"/>
                  <a:pt x="995" y="185"/>
                  <a:pt x="992" y="187"/>
                </a:cubicBezTo>
                <a:cubicBezTo>
                  <a:pt x="993" y="187"/>
                  <a:pt x="993" y="189"/>
                  <a:pt x="992" y="190"/>
                </a:cubicBezTo>
                <a:cubicBezTo>
                  <a:pt x="995" y="190"/>
                  <a:pt x="995" y="193"/>
                  <a:pt x="998" y="192"/>
                </a:cubicBezTo>
                <a:close/>
                <a:moveTo>
                  <a:pt x="1003" y="194"/>
                </a:moveTo>
                <a:cubicBezTo>
                  <a:pt x="1002" y="194"/>
                  <a:pt x="1001" y="194"/>
                  <a:pt x="1000" y="193"/>
                </a:cubicBezTo>
                <a:cubicBezTo>
                  <a:pt x="1001" y="196"/>
                  <a:pt x="1004" y="197"/>
                  <a:pt x="1006" y="199"/>
                </a:cubicBezTo>
                <a:cubicBezTo>
                  <a:pt x="1007" y="197"/>
                  <a:pt x="1006" y="193"/>
                  <a:pt x="1003" y="192"/>
                </a:cubicBezTo>
                <a:lnTo>
                  <a:pt x="1003" y="194"/>
                </a:lnTo>
                <a:close/>
                <a:moveTo>
                  <a:pt x="1091" y="232"/>
                </a:moveTo>
                <a:cubicBezTo>
                  <a:pt x="1092" y="230"/>
                  <a:pt x="1098" y="234"/>
                  <a:pt x="1099" y="232"/>
                </a:cubicBezTo>
                <a:cubicBezTo>
                  <a:pt x="1095" y="230"/>
                  <a:pt x="1095" y="224"/>
                  <a:pt x="1092" y="222"/>
                </a:cubicBezTo>
                <a:cubicBezTo>
                  <a:pt x="1092" y="225"/>
                  <a:pt x="1090" y="227"/>
                  <a:pt x="1089" y="228"/>
                </a:cubicBezTo>
                <a:cubicBezTo>
                  <a:pt x="1090" y="229"/>
                  <a:pt x="1090" y="232"/>
                  <a:pt x="1091" y="232"/>
                </a:cubicBezTo>
                <a:close/>
                <a:moveTo>
                  <a:pt x="1050" y="236"/>
                </a:moveTo>
                <a:cubicBezTo>
                  <a:pt x="1049" y="237"/>
                  <a:pt x="1049" y="238"/>
                  <a:pt x="1049" y="240"/>
                </a:cubicBezTo>
                <a:cubicBezTo>
                  <a:pt x="1053" y="239"/>
                  <a:pt x="1053" y="242"/>
                  <a:pt x="1056" y="242"/>
                </a:cubicBezTo>
                <a:cubicBezTo>
                  <a:pt x="1056" y="239"/>
                  <a:pt x="1052" y="238"/>
                  <a:pt x="1050" y="236"/>
                </a:cubicBezTo>
                <a:close/>
                <a:moveTo>
                  <a:pt x="1116" y="265"/>
                </a:moveTo>
                <a:cubicBezTo>
                  <a:pt x="1116" y="262"/>
                  <a:pt x="1114" y="261"/>
                  <a:pt x="1112" y="259"/>
                </a:cubicBezTo>
                <a:cubicBezTo>
                  <a:pt x="1110" y="263"/>
                  <a:pt x="1113" y="264"/>
                  <a:pt x="1116" y="265"/>
                </a:cubicBezTo>
                <a:close/>
                <a:moveTo>
                  <a:pt x="1135" y="273"/>
                </a:moveTo>
                <a:cubicBezTo>
                  <a:pt x="1135" y="269"/>
                  <a:pt x="1133" y="268"/>
                  <a:pt x="1130" y="267"/>
                </a:cubicBezTo>
                <a:cubicBezTo>
                  <a:pt x="1130" y="271"/>
                  <a:pt x="1132" y="273"/>
                  <a:pt x="1135" y="273"/>
                </a:cubicBezTo>
                <a:close/>
                <a:moveTo>
                  <a:pt x="1140" y="286"/>
                </a:moveTo>
                <a:cubicBezTo>
                  <a:pt x="1140" y="285"/>
                  <a:pt x="1139" y="284"/>
                  <a:pt x="1139" y="283"/>
                </a:cubicBezTo>
                <a:cubicBezTo>
                  <a:pt x="1137" y="283"/>
                  <a:pt x="1138" y="284"/>
                  <a:pt x="1136" y="283"/>
                </a:cubicBezTo>
                <a:cubicBezTo>
                  <a:pt x="1136" y="285"/>
                  <a:pt x="1138" y="286"/>
                  <a:pt x="1140" y="286"/>
                </a:cubicBezTo>
                <a:close/>
                <a:moveTo>
                  <a:pt x="1153" y="305"/>
                </a:moveTo>
                <a:cubicBezTo>
                  <a:pt x="1153" y="301"/>
                  <a:pt x="1151" y="301"/>
                  <a:pt x="1150" y="299"/>
                </a:cubicBezTo>
                <a:cubicBezTo>
                  <a:pt x="1148" y="302"/>
                  <a:pt x="1151" y="303"/>
                  <a:pt x="1153" y="305"/>
                </a:cubicBezTo>
                <a:close/>
                <a:moveTo>
                  <a:pt x="95" y="499"/>
                </a:moveTo>
                <a:cubicBezTo>
                  <a:pt x="96" y="499"/>
                  <a:pt x="97" y="499"/>
                  <a:pt x="98" y="498"/>
                </a:cubicBezTo>
                <a:cubicBezTo>
                  <a:pt x="98" y="497"/>
                  <a:pt x="98" y="495"/>
                  <a:pt x="95" y="495"/>
                </a:cubicBezTo>
                <a:cubicBezTo>
                  <a:pt x="96" y="497"/>
                  <a:pt x="94" y="497"/>
                  <a:pt x="95" y="499"/>
                </a:cubicBezTo>
                <a:close/>
                <a:moveTo>
                  <a:pt x="92" y="504"/>
                </a:moveTo>
                <a:cubicBezTo>
                  <a:pt x="91" y="507"/>
                  <a:pt x="91" y="511"/>
                  <a:pt x="94" y="512"/>
                </a:cubicBezTo>
                <a:cubicBezTo>
                  <a:pt x="95" y="510"/>
                  <a:pt x="94" y="506"/>
                  <a:pt x="92" y="504"/>
                </a:cubicBezTo>
                <a:close/>
                <a:moveTo>
                  <a:pt x="130" y="521"/>
                </a:moveTo>
                <a:cubicBezTo>
                  <a:pt x="130" y="520"/>
                  <a:pt x="131" y="520"/>
                  <a:pt x="132" y="521"/>
                </a:cubicBezTo>
                <a:cubicBezTo>
                  <a:pt x="132" y="519"/>
                  <a:pt x="132" y="517"/>
                  <a:pt x="130" y="517"/>
                </a:cubicBezTo>
                <a:cubicBezTo>
                  <a:pt x="130" y="518"/>
                  <a:pt x="127" y="520"/>
                  <a:pt x="130" y="521"/>
                </a:cubicBezTo>
                <a:close/>
                <a:moveTo>
                  <a:pt x="61" y="536"/>
                </a:moveTo>
                <a:cubicBezTo>
                  <a:pt x="63" y="534"/>
                  <a:pt x="62" y="530"/>
                  <a:pt x="60" y="528"/>
                </a:cubicBezTo>
                <a:cubicBezTo>
                  <a:pt x="61" y="530"/>
                  <a:pt x="59" y="535"/>
                  <a:pt x="61" y="536"/>
                </a:cubicBezTo>
                <a:close/>
                <a:moveTo>
                  <a:pt x="84" y="583"/>
                </a:moveTo>
                <a:cubicBezTo>
                  <a:pt x="86" y="583"/>
                  <a:pt x="87" y="582"/>
                  <a:pt x="88" y="583"/>
                </a:cubicBezTo>
                <a:cubicBezTo>
                  <a:pt x="93" y="568"/>
                  <a:pt x="93" y="553"/>
                  <a:pt x="98" y="536"/>
                </a:cubicBezTo>
                <a:cubicBezTo>
                  <a:pt x="97" y="535"/>
                  <a:pt x="98" y="533"/>
                  <a:pt x="96" y="532"/>
                </a:cubicBezTo>
                <a:cubicBezTo>
                  <a:pt x="94" y="546"/>
                  <a:pt x="83" y="557"/>
                  <a:pt x="87" y="569"/>
                </a:cubicBezTo>
                <a:cubicBezTo>
                  <a:pt x="84" y="572"/>
                  <a:pt x="83" y="579"/>
                  <a:pt x="84" y="583"/>
                </a:cubicBezTo>
                <a:close/>
                <a:moveTo>
                  <a:pt x="117" y="552"/>
                </a:moveTo>
                <a:cubicBezTo>
                  <a:pt x="117" y="555"/>
                  <a:pt x="116" y="556"/>
                  <a:pt x="117" y="560"/>
                </a:cubicBezTo>
                <a:cubicBezTo>
                  <a:pt x="119" y="560"/>
                  <a:pt x="118" y="552"/>
                  <a:pt x="117" y="552"/>
                </a:cubicBezTo>
                <a:close/>
                <a:moveTo>
                  <a:pt x="963" y="552"/>
                </a:moveTo>
                <a:cubicBezTo>
                  <a:pt x="963" y="558"/>
                  <a:pt x="964" y="562"/>
                  <a:pt x="963" y="566"/>
                </a:cubicBezTo>
                <a:cubicBezTo>
                  <a:pt x="968" y="565"/>
                  <a:pt x="967" y="553"/>
                  <a:pt x="963" y="552"/>
                </a:cubicBezTo>
                <a:close/>
                <a:moveTo>
                  <a:pt x="117" y="573"/>
                </a:moveTo>
                <a:cubicBezTo>
                  <a:pt x="116" y="576"/>
                  <a:pt x="117" y="577"/>
                  <a:pt x="119" y="578"/>
                </a:cubicBezTo>
                <a:cubicBezTo>
                  <a:pt x="119" y="576"/>
                  <a:pt x="120" y="574"/>
                  <a:pt x="121" y="573"/>
                </a:cubicBezTo>
                <a:cubicBezTo>
                  <a:pt x="118" y="572"/>
                  <a:pt x="118" y="574"/>
                  <a:pt x="117" y="573"/>
                </a:cubicBezTo>
                <a:close/>
                <a:moveTo>
                  <a:pt x="926" y="599"/>
                </a:moveTo>
                <a:cubicBezTo>
                  <a:pt x="925" y="599"/>
                  <a:pt x="925" y="597"/>
                  <a:pt x="925" y="596"/>
                </a:cubicBezTo>
                <a:cubicBezTo>
                  <a:pt x="924" y="596"/>
                  <a:pt x="923" y="595"/>
                  <a:pt x="923" y="596"/>
                </a:cubicBezTo>
                <a:cubicBezTo>
                  <a:pt x="924" y="597"/>
                  <a:pt x="923" y="598"/>
                  <a:pt x="923" y="599"/>
                </a:cubicBezTo>
                <a:cubicBezTo>
                  <a:pt x="924" y="598"/>
                  <a:pt x="926" y="602"/>
                  <a:pt x="926" y="599"/>
                </a:cubicBezTo>
                <a:close/>
                <a:moveTo>
                  <a:pt x="107" y="596"/>
                </a:moveTo>
                <a:cubicBezTo>
                  <a:pt x="103" y="603"/>
                  <a:pt x="106" y="621"/>
                  <a:pt x="112" y="617"/>
                </a:cubicBezTo>
                <a:cubicBezTo>
                  <a:pt x="110" y="610"/>
                  <a:pt x="111" y="598"/>
                  <a:pt x="107" y="596"/>
                </a:cubicBezTo>
                <a:close/>
                <a:moveTo>
                  <a:pt x="42" y="612"/>
                </a:moveTo>
                <a:cubicBezTo>
                  <a:pt x="40" y="619"/>
                  <a:pt x="37" y="634"/>
                  <a:pt x="42" y="640"/>
                </a:cubicBezTo>
                <a:cubicBezTo>
                  <a:pt x="43" y="630"/>
                  <a:pt x="43" y="618"/>
                  <a:pt x="42" y="612"/>
                </a:cubicBezTo>
                <a:close/>
                <a:moveTo>
                  <a:pt x="923" y="619"/>
                </a:moveTo>
                <a:cubicBezTo>
                  <a:pt x="922" y="617"/>
                  <a:pt x="925" y="614"/>
                  <a:pt x="923" y="612"/>
                </a:cubicBezTo>
                <a:cubicBezTo>
                  <a:pt x="923" y="615"/>
                  <a:pt x="920" y="618"/>
                  <a:pt x="923" y="619"/>
                </a:cubicBezTo>
                <a:close/>
                <a:moveTo>
                  <a:pt x="927" y="613"/>
                </a:moveTo>
                <a:cubicBezTo>
                  <a:pt x="927" y="616"/>
                  <a:pt x="925" y="618"/>
                  <a:pt x="924" y="621"/>
                </a:cubicBezTo>
                <a:cubicBezTo>
                  <a:pt x="927" y="621"/>
                  <a:pt x="930" y="614"/>
                  <a:pt x="927" y="613"/>
                </a:cubicBezTo>
                <a:close/>
                <a:moveTo>
                  <a:pt x="25" y="624"/>
                </a:moveTo>
                <a:cubicBezTo>
                  <a:pt x="25" y="619"/>
                  <a:pt x="26" y="618"/>
                  <a:pt x="22" y="617"/>
                </a:cubicBezTo>
                <a:cubicBezTo>
                  <a:pt x="21" y="618"/>
                  <a:pt x="20" y="619"/>
                  <a:pt x="17" y="618"/>
                </a:cubicBezTo>
                <a:cubicBezTo>
                  <a:pt x="17" y="623"/>
                  <a:pt x="19" y="624"/>
                  <a:pt x="21" y="626"/>
                </a:cubicBezTo>
                <a:cubicBezTo>
                  <a:pt x="21" y="624"/>
                  <a:pt x="24" y="625"/>
                  <a:pt x="25" y="624"/>
                </a:cubicBezTo>
                <a:close/>
                <a:moveTo>
                  <a:pt x="923" y="625"/>
                </a:moveTo>
                <a:cubicBezTo>
                  <a:pt x="922" y="632"/>
                  <a:pt x="921" y="635"/>
                  <a:pt x="920" y="643"/>
                </a:cubicBezTo>
                <a:cubicBezTo>
                  <a:pt x="923" y="638"/>
                  <a:pt x="927" y="629"/>
                  <a:pt x="923" y="625"/>
                </a:cubicBezTo>
                <a:close/>
                <a:moveTo>
                  <a:pt x="875" y="626"/>
                </a:moveTo>
                <a:cubicBezTo>
                  <a:pt x="875" y="632"/>
                  <a:pt x="872" y="634"/>
                  <a:pt x="872" y="639"/>
                </a:cubicBezTo>
                <a:cubicBezTo>
                  <a:pt x="877" y="639"/>
                  <a:pt x="878" y="628"/>
                  <a:pt x="875" y="626"/>
                </a:cubicBezTo>
                <a:close/>
                <a:moveTo>
                  <a:pt x="52" y="629"/>
                </a:moveTo>
                <a:cubicBezTo>
                  <a:pt x="50" y="630"/>
                  <a:pt x="51" y="636"/>
                  <a:pt x="53" y="636"/>
                </a:cubicBezTo>
                <a:cubicBezTo>
                  <a:pt x="53" y="633"/>
                  <a:pt x="53" y="631"/>
                  <a:pt x="52" y="629"/>
                </a:cubicBezTo>
                <a:close/>
                <a:moveTo>
                  <a:pt x="121" y="632"/>
                </a:moveTo>
                <a:cubicBezTo>
                  <a:pt x="119" y="634"/>
                  <a:pt x="119" y="640"/>
                  <a:pt x="122" y="639"/>
                </a:cubicBezTo>
                <a:cubicBezTo>
                  <a:pt x="122" y="637"/>
                  <a:pt x="123" y="633"/>
                  <a:pt x="121" y="632"/>
                </a:cubicBezTo>
                <a:close/>
                <a:moveTo>
                  <a:pt x="21" y="643"/>
                </a:moveTo>
                <a:cubicBezTo>
                  <a:pt x="20" y="641"/>
                  <a:pt x="21" y="638"/>
                  <a:pt x="18" y="638"/>
                </a:cubicBezTo>
                <a:cubicBezTo>
                  <a:pt x="18" y="640"/>
                  <a:pt x="18" y="643"/>
                  <a:pt x="21" y="643"/>
                </a:cubicBezTo>
                <a:close/>
                <a:moveTo>
                  <a:pt x="65" y="653"/>
                </a:moveTo>
                <a:cubicBezTo>
                  <a:pt x="65" y="652"/>
                  <a:pt x="66" y="646"/>
                  <a:pt x="65" y="646"/>
                </a:cubicBezTo>
                <a:cubicBezTo>
                  <a:pt x="64" y="646"/>
                  <a:pt x="63" y="652"/>
                  <a:pt x="65" y="653"/>
                </a:cubicBezTo>
                <a:close/>
                <a:moveTo>
                  <a:pt x="954" y="647"/>
                </a:moveTo>
                <a:cubicBezTo>
                  <a:pt x="954" y="650"/>
                  <a:pt x="951" y="653"/>
                  <a:pt x="953" y="654"/>
                </a:cubicBezTo>
                <a:cubicBezTo>
                  <a:pt x="953" y="653"/>
                  <a:pt x="956" y="649"/>
                  <a:pt x="954" y="647"/>
                </a:cubicBezTo>
                <a:close/>
                <a:moveTo>
                  <a:pt x="19" y="651"/>
                </a:moveTo>
                <a:cubicBezTo>
                  <a:pt x="19" y="657"/>
                  <a:pt x="18" y="660"/>
                  <a:pt x="21" y="664"/>
                </a:cubicBezTo>
                <a:cubicBezTo>
                  <a:pt x="19" y="659"/>
                  <a:pt x="22" y="654"/>
                  <a:pt x="19" y="651"/>
                </a:cubicBezTo>
                <a:close/>
                <a:moveTo>
                  <a:pt x="121" y="669"/>
                </a:moveTo>
                <a:cubicBezTo>
                  <a:pt x="122" y="672"/>
                  <a:pt x="118" y="677"/>
                  <a:pt x="122" y="677"/>
                </a:cubicBezTo>
                <a:cubicBezTo>
                  <a:pt x="120" y="675"/>
                  <a:pt x="126" y="670"/>
                  <a:pt x="121" y="669"/>
                </a:cubicBezTo>
                <a:close/>
                <a:moveTo>
                  <a:pt x="920" y="687"/>
                </a:moveTo>
                <a:cubicBezTo>
                  <a:pt x="924" y="686"/>
                  <a:pt x="927" y="676"/>
                  <a:pt x="924" y="674"/>
                </a:cubicBezTo>
                <a:cubicBezTo>
                  <a:pt x="922" y="677"/>
                  <a:pt x="919" y="683"/>
                  <a:pt x="920" y="687"/>
                </a:cubicBezTo>
                <a:close/>
                <a:moveTo>
                  <a:pt x="14" y="684"/>
                </a:moveTo>
                <a:cubicBezTo>
                  <a:pt x="10" y="684"/>
                  <a:pt x="13" y="676"/>
                  <a:pt x="9" y="676"/>
                </a:cubicBezTo>
                <a:cubicBezTo>
                  <a:pt x="9" y="679"/>
                  <a:pt x="11" y="680"/>
                  <a:pt x="10" y="683"/>
                </a:cubicBezTo>
                <a:cubicBezTo>
                  <a:pt x="11" y="683"/>
                  <a:pt x="13" y="686"/>
                  <a:pt x="14" y="684"/>
                </a:cubicBezTo>
                <a:close/>
                <a:moveTo>
                  <a:pt x="74" y="699"/>
                </a:moveTo>
                <a:cubicBezTo>
                  <a:pt x="80" y="695"/>
                  <a:pt x="74" y="682"/>
                  <a:pt x="74" y="679"/>
                </a:cubicBezTo>
                <a:cubicBezTo>
                  <a:pt x="73" y="683"/>
                  <a:pt x="72" y="687"/>
                  <a:pt x="72" y="692"/>
                </a:cubicBezTo>
                <a:cubicBezTo>
                  <a:pt x="76" y="691"/>
                  <a:pt x="74" y="696"/>
                  <a:pt x="74" y="699"/>
                </a:cubicBezTo>
                <a:close/>
                <a:moveTo>
                  <a:pt x="889" y="688"/>
                </a:moveTo>
                <a:cubicBezTo>
                  <a:pt x="890" y="686"/>
                  <a:pt x="892" y="682"/>
                  <a:pt x="890" y="681"/>
                </a:cubicBezTo>
                <a:cubicBezTo>
                  <a:pt x="890" y="682"/>
                  <a:pt x="888" y="687"/>
                  <a:pt x="889" y="688"/>
                </a:cubicBezTo>
                <a:close/>
                <a:moveTo>
                  <a:pt x="96" y="720"/>
                </a:moveTo>
                <a:cubicBezTo>
                  <a:pt x="94" y="732"/>
                  <a:pt x="96" y="741"/>
                  <a:pt x="98" y="752"/>
                </a:cubicBezTo>
                <a:cubicBezTo>
                  <a:pt x="98" y="751"/>
                  <a:pt x="100" y="749"/>
                  <a:pt x="100" y="751"/>
                </a:cubicBezTo>
                <a:cubicBezTo>
                  <a:pt x="101" y="755"/>
                  <a:pt x="97" y="751"/>
                  <a:pt x="98" y="754"/>
                </a:cubicBezTo>
                <a:cubicBezTo>
                  <a:pt x="99" y="756"/>
                  <a:pt x="99" y="758"/>
                  <a:pt x="101" y="759"/>
                </a:cubicBezTo>
                <a:cubicBezTo>
                  <a:pt x="104" y="748"/>
                  <a:pt x="99" y="738"/>
                  <a:pt x="102" y="731"/>
                </a:cubicBezTo>
                <a:cubicBezTo>
                  <a:pt x="98" y="730"/>
                  <a:pt x="99" y="723"/>
                  <a:pt x="96" y="720"/>
                </a:cubicBezTo>
                <a:close/>
                <a:moveTo>
                  <a:pt x="856" y="730"/>
                </a:moveTo>
                <a:cubicBezTo>
                  <a:pt x="855" y="733"/>
                  <a:pt x="851" y="734"/>
                  <a:pt x="850" y="738"/>
                </a:cubicBezTo>
                <a:cubicBezTo>
                  <a:pt x="854" y="736"/>
                  <a:pt x="858" y="735"/>
                  <a:pt x="859" y="734"/>
                </a:cubicBezTo>
                <a:cubicBezTo>
                  <a:pt x="858" y="734"/>
                  <a:pt x="859" y="730"/>
                  <a:pt x="856" y="730"/>
                </a:cubicBezTo>
                <a:close/>
                <a:moveTo>
                  <a:pt x="78" y="747"/>
                </a:moveTo>
                <a:cubicBezTo>
                  <a:pt x="78" y="744"/>
                  <a:pt x="76" y="737"/>
                  <a:pt x="73" y="739"/>
                </a:cubicBezTo>
                <a:cubicBezTo>
                  <a:pt x="75" y="741"/>
                  <a:pt x="76" y="743"/>
                  <a:pt x="77" y="745"/>
                </a:cubicBezTo>
                <a:cubicBezTo>
                  <a:pt x="75" y="745"/>
                  <a:pt x="73" y="749"/>
                  <a:pt x="75" y="750"/>
                </a:cubicBezTo>
                <a:cubicBezTo>
                  <a:pt x="74" y="747"/>
                  <a:pt x="78" y="749"/>
                  <a:pt x="78" y="747"/>
                </a:cubicBezTo>
                <a:close/>
                <a:moveTo>
                  <a:pt x="108" y="738"/>
                </a:moveTo>
                <a:cubicBezTo>
                  <a:pt x="108" y="746"/>
                  <a:pt x="110" y="752"/>
                  <a:pt x="113" y="757"/>
                </a:cubicBezTo>
                <a:cubicBezTo>
                  <a:pt x="113" y="751"/>
                  <a:pt x="113" y="749"/>
                  <a:pt x="113" y="743"/>
                </a:cubicBezTo>
                <a:cubicBezTo>
                  <a:pt x="109" y="745"/>
                  <a:pt x="111" y="740"/>
                  <a:pt x="108" y="738"/>
                </a:cubicBezTo>
                <a:close/>
                <a:moveTo>
                  <a:pt x="5" y="752"/>
                </a:moveTo>
                <a:cubicBezTo>
                  <a:pt x="4" y="749"/>
                  <a:pt x="2" y="746"/>
                  <a:pt x="0" y="744"/>
                </a:cubicBezTo>
                <a:cubicBezTo>
                  <a:pt x="0" y="752"/>
                  <a:pt x="0" y="752"/>
                  <a:pt x="0" y="752"/>
                </a:cubicBezTo>
                <a:cubicBezTo>
                  <a:pt x="3" y="751"/>
                  <a:pt x="3" y="753"/>
                  <a:pt x="5" y="752"/>
                </a:cubicBezTo>
                <a:close/>
                <a:moveTo>
                  <a:pt x="87" y="753"/>
                </a:moveTo>
                <a:cubicBezTo>
                  <a:pt x="85" y="750"/>
                  <a:pt x="87" y="748"/>
                  <a:pt x="85" y="746"/>
                </a:cubicBezTo>
                <a:cubicBezTo>
                  <a:pt x="85" y="747"/>
                  <a:pt x="84" y="747"/>
                  <a:pt x="82" y="747"/>
                </a:cubicBezTo>
                <a:cubicBezTo>
                  <a:pt x="83" y="751"/>
                  <a:pt x="81" y="753"/>
                  <a:pt x="82" y="757"/>
                </a:cubicBezTo>
                <a:cubicBezTo>
                  <a:pt x="83" y="757"/>
                  <a:pt x="84" y="758"/>
                  <a:pt x="85" y="759"/>
                </a:cubicBezTo>
                <a:cubicBezTo>
                  <a:pt x="86" y="756"/>
                  <a:pt x="85" y="755"/>
                  <a:pt x="84" y="752"/>
                </a:cubicBezTo>
                <a:cubicBezTo>
                  <a:pt x="86" y="751"/>
                  <a:pt x="86" y="753"/>
                  <a:pt x="87" y="753"/>
                </a:cubicBezTo>
                <a:close/>
                <a:moveTo>
                  <a:pt x="6" y="759"/>
                </a:moveTo>
                <a:cubicBezTo>
                  <a:pt x="10" y="761"/>
                  <a:pt x="7" y="750"/>
                  <a:pt x="6" y="755"/>
                </a:cubicBezTo>
                <a:cubicBezTo>
                  <a:pt x="6" y="754"/>
                  <a:pt x="6" y="753"/>
                  <a:pt x="5" y="753"/>
                </a:cubicBezTo>
                <a:cubicBezTo>
                  <a:pt x="4" y="756"/>
                  <a:pt x="6" y="757"/>
                  <a:pt x="6" y="759"/>
                </a:cubicBezTo>
                <a:close/>
                <a:moveTo>
                  <a:pt x="66" y="754"/>
                </a:moveTo>
                <a:cubicBezTo>
                  <a:pt x="67" y="771"/>
                  <a:pt x="69" y="755"/>
                  <a:pt x="66" y="754"/>
                </a:cubicBezTo>
                <a:close/>
                <a:moveTo>
                  <a:pt x="4" y="765"/>
                </a:moveTo>
                <a:cubicBezTo>
                  <a:pt x="2" y="768"/>
                  <a:pt x="3" y="771"/>
                  <a:pt x="4" y="773"/>
                </a:cubicBezTo>
                <a:cubicBezTo>
                  <a:pt x="5" y="772"/>
                  <a:pt x="5" y="766"/>
                  <a:pt x="4" y="765"/>
                </a:cubicBezTo>
                <a:close/>
                <a:moveTo>
                  <a:pt x="902" y="777"/>
                </a:moveTo>
                <a:cubicBezTo>
                  <a:pt x="904" y="777"/>
                  <a:pt x="903" y="779"/>
                  <a:pt x="904" y="780"/>
                </a:cubicBezTo>
                <a:cubicBezTo>
                  <a:pt x="905" y="775"/>
                  <a:pt x="908" y="774"/>
                  <a:pt x="909" y="769"/>
                </a:cubicBezTo>
                <a:cubicBezTo>
                  <a:pt x="905" y="770"/>
                  <a:pt x="906" y="776"/>
                  <a:pt x="902" y="777"/>
                </a:cubicBezTo>
                <a:close/>
                <a:moveTo>
                  <a:pt x="67" y="779"/>
                </a:moveTo>
                <a:cubicBezTo>
                  <a:pt x="67" y="778"/>
                  <a:pt x="67" y="777"/>
                  <a:pt x="68" y="777"/>
                </a:cubicBezTo>
                <a:cubicBezTo>
                  <a:pt x="68" y="778"/>
                  <a:pt x="68" y="778"/>
                  <a:pt x="69" y="778"/>
                </a:cubicBezTo>
                <a:cubicBezTo>
                  <a:pt x="70" y="775"/>
                  <a:pt x="69" y="770"/>
                  <a:pt x="68" y="772"/>
                </a:cubicBezTo>
                <a:cubicBezTo>
                  <a:pt x="68" y="773"/>
                  <a:pt x="68" y="773"/>
                  <a:pt x="68" y="773"/>
                </a:cubicBezTo>
                <a:cubicBezTo>
                  <a:pt x="67" y="772"/>
                  <a:pt x="66" y="773"/>
                  <a:pt x="65" y="774"/>
                </a:cubicBezTo>
                <a:cubicBezTo>
                  <a:pt x="70" y="774"/>
                  <a:pt x="64" y="778"/>
                  <a:pt x="67" y="779"/>
                </a:cubicBezTo>
                <a:close/>
                <a:moveTo>
                  <a:pt x="81" y="772"/>
                </a:moveTo>
                <a:cubicBezTo>
                  <a:pt x="81" y="775"/>
                  <a:pt x="81" y="779"/>
                  <a:pt x="83" y="780"/>
                </a:cubicBezTo>
                <a:cubicBezTo>
                  <a:pt x="83" y="776"/>
                  <a:pt x="83" y="773"/>
                  <a:pt x="81" y="772"/>
                </a:cubicBezTo>
                <a:close/>
                <a:moveTo>
                  <a:pt x="71" y="785"/>
                </a:moveTo>
                <a:cubicBezTo>
                  <a:pt x="71" y="783"/>
                  <a:pt x="71" y="782"/>
                  <a:pt x="69" y="781"/>
                </a:cubicBezTo>
                <a:cubicBezTo>
                  <a:pt x="70" y="783"/>
                  <a:pt x="67" y="782"/>
                  <a:pt x="67" y="784"/>
                </a:cubicBezTo>
                <a:cubicBezTo>
                  <a:pt x="69" y="784"/>
                  <a:pt x="69" y="786"/>
                  <a:pt x="71" y="785"/>
                </a:cubicBezTo>
                <a:close/>
                <a:moveTo>
                  <a:pt x="137" y="815"/>
                </a:moveTo>
                <a:cubicBezTo>
                  <a:pt x="136" y="802"/>
                  <a:pt x="133" y="793"/>
                  <a:pt x="127" y="787"/>
                </a:cubicBezTo>
                <a:cubicBezTo>
                  <a:pt x="129" y="798"/>
                  <a:pt x="133" y="806"/>
                  <a:pt x="137" y="815"/>
                </a:cubicBezTo>
                <a:close/>
                <a:moveTo>
                  <a:pt x="724" y="810"/>
                </a:moveTo>
                <a:cubicBezTo>
                  <a:pt x="726" y="810"/>
                  <a:pt x="725" y="813"/>
                  <a:pt x="726" y="813"/>
                </a:cubicBezTo>
                <a:cubicBezTo>
                  <a:pt x="730" y="810"/>
                  <a:pt x="736" y="804"/>
                  <a:pt x="735" y="800"/>
                </a:cubicBezTo>
                <a:cubicBezTo>
                  <a:pt x="731" y="803"/>
                  <a:pt x="726" y="805"/>
                  <a:pt x="724" y="810"/>
                </a:cubicBezTo>
                <a:close/>
                <a:moveTo>
                  <a:pt x="157" y="816"/>
                </a:moveTo>
                <a:cubicBezTo>
                  <a:pt x="152" y="816"/>
                  <a:pt x="154" y="809"/>
                  <a:pt x="150" y="808"/>
                </a:cubicBezTo>
                <a:cubicBezTo>
                  <a:pt x="151" y="811"/>
                  <a:pt x="151" y="815"/>
                  <a:pt x="152" y="817"/>
                </a:cubicBezTo>
                <a:cubicBezTo>
                  <a:pt x="152" y="814"/>
                  <a:pt x="156" y="820"/>
                  <a:pt x="157" y="816"/>
                </a:cubicBezTo>
                <a:close/>
                <a:moveTo>
                  <a:pt x="847" y="824"/>
                </a:moveTo>
                <a:cubicBezTo>
                  <a:pt x="851" y="822"/>
                  <a:pt x="857" y="818"/>
                  <a:pt x="856" y="813"/>
                </a:cubicBezTo>
                <a:cubicBezTo>
                  <a:pt x="854" y="816"/>
                  <a:pt x="851" y="818"/>
                  <a:pt x="847" y="819"/>
                </a:cubicBezTo>
                <a:lnTo>
                  <a:pt x="847" y="824"/>
                </a:lnTo>
                <a:close/>
                <a:moveTo>
                  <a:pt x="828" y="823"/>
                </a:moveTo>
                <a:cubicBezTo>
                  <a:pt x="826" y="823"/>
                  <a:pt x="824" y="823"/>
                  <a:pt x="824" y="827"/>
                </a:cubicBezTo>
                <a:cubicBezTo>
                  <a:pt x="826" y="826"/>
                  <a:pt x="827" y="824"/>
                  <a:pt x="828" y="823"/>
                </a:cubicBezTo>
                <a:close/>
                <a:moveTo>
                  <a:pt x="627" y="834"/>
                </a:moveTo>
                <a:cubicBezTo>
                  <a:pt x="628" y="836"/>
                  <a:pt x="627" y="836"/>
                  <a:pt x="627" y="837"/>
                </a:cubicBezTo>
                <a:cubicBezTo>
                  <a:pt x="630" y="840"/>
                  <a:pt x="641" y="838"/>
                  <a:pt x="641" y="831"/>
                </a:cubicBezTo>
                <a:cubicBezTo>
                  <a:pt x="636" y="834"/>
                  <a:pt x="634" y="835"/>
                  <a:pt x="627" y="834"/>
                </a:cubicBezTo>
                <a:close/>
                <a:moveTo>
                  <a:pt x="881" y="850"/>
                </a:moveTo>
                <a:cubicBezTo>
                  <a:pt x="882" y="849"/>
                  <a:pt x="886" y="849"/>
                  <a:pt x="885" y="844"/>
                </a:cubicBezTo>
                <a:cubicBezTo>
                  <a:pt x="883" y="844"/>
                  <a:pt x="883" y="843"/>
                  <a:pt x="880" y="844"/>
                </a:cubicBezTo>
                <a:cubicBezTo>
                  <a:pt x="881" y="845"/>
                  <a:pt x="879" y="849"/>
                  <a:pt x="881" y="850"/>
                </a:cubicBezTo>
                <a:close/>
                <a:moveTo>
                  <a:pt x="868" y="850"/>
                </a:moveTo>
                <a:cubicBezTo>
                  <a:pt x="867" y="847"/>
                  <a:pt x="860" y="848"/>
                  <a:pt x="862" y="855"/>
                </a:cubicBezTo>
                <a:cubicBezTo>
                  <a:pt x="865" y="855"/>
                  <a:pt x="867" y="852"/>
                  <a:pt x="868" y="850"/>
                </a:cubicBezTo>
                <a:close/>
                <a:moveTo>
                  <a:pt x="130" y="849"/>
                </a:moveTo>
                <a:cubicBezTo>
                  <a:pt x="130" y="852"/>
                  <a:pt x="131" y="853"/>
                  <a:pt x="130" y="857"/>
                </a:cubicBezTo>
                <a:cubicBezTo>
                  <a:pt x="134" y="856"/>
                  <a:pt x="132" y="849"/>
                  <a:pt x="130" y="849"/>
                </a:cubicBezTo>
                <a:close/>
                <a:moveTo>
                  <a:pt x="684" y="851"/>
                </a:moveTo>
                <a:cubicBezTo>
                  <a:pt x="683" y="850"/>
                  <a:pt x="683" y="849"/>
                  <a:pt x="682" y="849"/>
                </a:cubicBezTo>
                <a:cubicBezTo>
                  <a:pt x="677" y="851"/>
                  <a:pt x="668" y="852"/>
                  <a:pt x="660" y="853"/>
                </a:cubicBezTo>
                <a:cubicBezTo>
                  <a:pt x="660" y="859"/>
                  <a:pt x="660" y="859"/>
                  <a:pt x="660" y="859"/>
                </a:cubicBezTo>
                <a:cubicBezTo>
                  <a:pt x="667" y="860"/>
                  <a:pt x="679" y="858"/>
                  <a:pt x="684" y="851"/>
                </a:cubicBezTo>
                <a:close/>
                <a:moveTo>
                  <a:pt x="732" y="865"/>
                </a:moveTo>
                <a:cubicBezTo>
                  <a:pt x="735" y="863"/>
                  <a:pt x="748" y="856"/>
                  <a:pt x="747" y="852"/>
                </a:cubicBezTo>
                <a:cubicBezTo>
                  <a:pt x="743" y="857"/>
                  <a:pt x="733" y="860"/>
                  <a:pt x="732" y="865"/>
                </a:cubicBezTo>
                <a:close/>
                <a:moveTo>
                  <a:pt x="169" y="853"/>
                </a:moveTo>
                <a:cubicBezTo>
                  <a:pt x="171" y="856"/>
                  <a:pt x="170" y="860"/>
                  <a:pt x="174" y="861"/>
                </a:cubicBezTo>
                <a:cubicBezTo>
                  <a:pt x="173" y="858"/>
                  <a:pt x="172" y="854"/>
                  <a:pt x="169" y="853"/>
                </a:cubicBezTo>
                <a:close/>
                <a:moveTo>
                  <a:pt x="848" y="853"/>
                </a:moveTo>
                <a:cubicBezTo>
                  <a:pt x="845" y="854"/>
                  <a:pt x="843" y="855"/>
                  <a:pt x="842" y="858"/>
                </a:cubicBezTo>
                <a:cubicBezTo>
                  <a:pt x="845" y="858"/>
                  <a:pt x="848" y="857"/>
                  <a:pt x="848" y="853"/>
                </a:cubicBezTo>
                <a:close/>
                <a:moveTo>
                  <a:pt x="658" y="854"/>
                </a:moveTo>
                <a:cubicBezTo>
                  <a:pt x="655" y="854"/>
                  <a:pt x="652" y="856"/>
                  <a:pt x="653" y="860"/>
                </a:cubicBezTo>
                <a:cubicBezTo>
                  <a:pt x="655" y="860"/>
                  <a:pt x="656" y="859"/>
                  <a:pt x="658" y="858"/>
                </a:cubicBezTo>
                <a:cubicBezTo>
                  <a:pt x="657" y="856"/>
                  <a:pt x="659" y="856"/>
                  <a:pt x="658" y="854"/>
                </a:cubicBezTo>
                <a:close/>
                <a:moveTo>
                  <a:pt x="99" y="865"/>
                </a:moveTo>
                <a:cubicBezTo>
                  <a:pt x="99" y="862"/>
                  <a:pt x="99" y="860"/>
                  <a:pt x="98" y="859"/>
                </a:cubicBezTo>
                <a:cubicBezTo>
                  <a:pt x="95" y="859"/>
                  <a:pt x="95" y="859"/>
                  <a:pt x="95" y="859"/>
                </a:cubicBezTo>
                <a:cubicBezTo>
                  <a:pt x="95" y="863"/>
                  <a:pt x="97" y="863"/>
                  <a:pt x="99" y="865"/>
                </a:cubicBezTo>
                <a:close/>
                <a:moveTo>
                  <a:pt x="841" y="859"/>
                </a:moveTo>
                <a:cubicBezTo>
                  <a:pt x="832" y="869"/>
                  <a:pt x="818" y="878"/>
                  <a:pt x="815" y="892"/>
                </a:cubicBezTo>
                <a:cubicBezTo>
                  <a:pt x="820" y="887"/>
                  <a:pt x="824" y="883"/>
                  <a:pt x="828" y="878"/>
                </a:cubicBezTo>
                <a:cubicBezTo>
                  <a:pt x="837" y="876"/>
                  <a:pt x="840" y="868"/>
                  <a:pt x="843" y="860"/>
                </a:cubicBezTo>
                <a:cubicBezTo>
                  <a:pt x="843" y="860"/>
                  <a:pt x="842" y="859"/>
                  <a:pt x="841" y="859"/>
                </a:cubicBezTo>
                <a:close/>
                <a:moveTo>
                  <a:pt x="65" y="868"/>
                </a:moveTo>
                <a:cubicBezTo>
                  <a:pt x="65" y="873"/>
                  <a:pt x="68" y="875"/>
                  <a:pt x="71" y="878"/>
                </a:cubicBezTo>
                <a:cubicBezTo>
                  <a:pt x="69" y="874"/>
                  <a:pt x="68" y="870"/>
                  <a:pt x="65" y="868"/>
                </a:cubicBezTo>
                <a:close/>
                <a:moveTo>
                  <a:pt x="678" y="875"/>
                </a:moveTo>
                <a:cubicBezTo>
                  <a:pt x="678" y="873"/>
                  <a:pt x="677" y="873"/>
                  <a:pt x="678" y="872"/>
                </a:cubicBezTo>
                <a:cubicBezTo>
                  <a:pt x="673" y="871"/>
                  <a:pt x="674" y="871"/>
                  <a:pt x="670" y="872"/>
                </a:cubicBezTo>
                <a:cubicBezTo>
                  <a:pt x="670" y="876"/>
                  <a:pt x="670" y="876"/>
                  <a:pt x="670" y="876"/>
                </a:cubicBezTo>
                <a:cubicBezTo>
                  <a:pt x="673" y="874"/>
                  <a:pt x="673" y="873"/>
                  <a:pt x="678" y="875"/>
                </a:cubicBezTo>
                <a:close/>
                <a:moveTo>
                  <a:pt x="634" y="881"/>
                </a:moveTo>
                <a:cubicBezTo>
                  <a:pt x="632" y="873"/>
                  <a:pt x="621" y="879"/>
                  <a:pt x="619" y="881"/>
                </a:cubicBezTo>
                <a:cubicBezTo>
                  <a:pt x="622" y="881"/>
                  <a:pt x="626" y="881"/>
                  <a:pt x="628" y="880"/>
                </a:cubicBezTo>
                <a:cubicBezTo>
                  <a:pt x="628" y="882"/>
                  <a:pt x="632" y="883"/>
                  <a:pt x="634" y="881"/>
                </a:cubicBezTo>
                <a:close/>
                <a:moveTo>
                  <a:pt x="109" y="881"/>
                </a:moveTo>
                <a:cubicBezTo>
                  <a:pt x="107" y="881"/>
                  <a:pt x="107" y="878"/>
                  <a:pt x="105" y="878"/>
                </a:cubicBezTo>
                <a:cubicBezTo>
                  <a:pt x="107" y="882"/>
                  <a:pt x="105" y="889"/>
                  <a:pt x="109" y="889"/>
                </a:cubicBezTo>
                <a:cubicBezTo>
                  <a:pt x="109" y="886"/>
                  <a:pt x="105" y="882"/>
                  <a:pt x="109" y="881"/>
                </a:cubicBezTo>
                <a:close/>
                <a:moveTo>
                  <a:pt x="48" y="885"/>
                </a:moveTo>
                <a:cubicBezTo>
                  <a:pt x="48" y="883"/>
                  <a:pt x="49" y="883"/>
                  <a:pt x="49" y="881"/>
                </a:cubicBezTo>
                <a:cubicBezTo>
                  <a:pt x="47" y="882"/>
                  <a:pt x="47" y="880"/>
                  <a:pt x="45" y="880"/>
                </a:cubicBezTo>
                <a:cubicBezTo>
                  <a:pt x="44" y="884"/>
                  <a:pt x="48" y="883"/>
                  <a:pt x="48" y="885"/>
                </a:cubicBezTo>
                <a:close/>
                <a:moveTo>
                  <a:pt x="8" y="892"/>
                </a:moveTo>
                <a:cubicBezTo>
                  <a:pt x="7" y="889"/>
                  <a:pt x="5" y="887"/>
                  <a:pt x="7" y="884"/>
                </a:cubicBezTo>
                <a:cubicBezTo>
                  <a:pt x="5" y="884"/>
                  <a:pt x="5" y="883"/>
                  <a:pt x="4" y="882"/>
                </a:cubicBezTo>
                <a:cubicBezTo>
                  <a:pt x="5" y="885"/>
                  <a:pt x="3" y="884"/>
                  <a:pt x="4" y="887"/>
                </a:cubicBezTo>
                <a:cubicBezTo>
                  <a:pt x="7" y="886"/>
                  <a:pt x="5" y="892"/>
                  <a:pt x="8" y="892"/>
                </a:cubicBezTo>
                <a:close/>
                <a:moveTo>
                  <a:pt x="715" y="897"/>
                </a:moveTo>
                <a:cubicBezTo>
                  <a:pt x="717" y="897"/>
                  <a:pt x="717" y="900"/>
                  <a:pt x="719" y="900"/>
                </a:cubicBezTo>
                <a:cubicBezTo>
                  <a:pt x="722" y="897"/>
                  <a:pt x="728" y="899"/>
                  <a:pt x="728" y="894"/>
                </a:cubicBezTo>
                <a:cubicBezTo>
                  <a:pt x="728" y="892"/>
                  <a:pt x="725" y="892"/>
                  <a:pt x="727" y="890"/>
                </a:cubicBezTo>
                <a:cubicBezTo>
                  <a:pt x="723" y="890"/>
                  <a:pt x="720" y="890"/>
                  <a:pt x="717" y="891"/>
                </a:cubicBezTo>
                <a:cubicBezTo>
                  <a:pt x="717" y="893"/>
                  <a:pt x="716" y="894"/>
                  <a:pt x="715" y="897"/>
                </a:cubicBezTo>
                <a:close/>
                <a:moveTo>
                  <a:pt x="822" y="896"/>
                </a:moveTo>
                <a:cubicBezTo>
                  <a:pt x="823" y="895"/>
                  <a:pt x="824" y="894"/>
                  <a:pt x="824" y="892"/>
                </a:cubicBezTo>
                <a:cubicBezTo>
                  <a:pt x="822" y="891"/>
                  <a:pt x="820" y="895"/>
                  <a:pt x="822" y="896"/>
                </a:cubicBezTo>
                <a:close/>
                <a:moveTo>
                  <a:pt x="898" y="894"/>
                </a:moveTo>
                <a:cubicBezTo>
                  <a:pt x="896" y="895"/>
                  <a:pt x="893" y="895"/>
                  <a:pt x="893" y="897"/>
                </a:cubicBezTo>
                <a:cubicBezTo>
                  <a:pt x="895" y="897"/>
                  <a:pt x="898" y="897"/>
                  <a:pt x="898" y="894"/>
                </a:cubicBezTo>
                <a:close/>
                <a:moveTo>
                  <a:pt x="676" y="910"/>
                </a:moveTo>
                <a:cubicBezTo>
                  <a:pt x="681" y="909"/>
                  <a:pt x="686" y="907"/>
                  <a:pt x="688" y="903"/>
                </a:cubicBezTo>
                <a:cubicBezTo>
                  <a:pt x="683" y="901"/>
                  <a:pt x="677" y="904"/>
                  <a:pt x="673" y="905"/>
                </a:cubicBezTo>
                <a:cubicBezTo>
                  <a:pt x="676" y="905"/>
                  <a:pt x="675" y="908"/>
                  <a:pt x="676" y="910"/>
                </a:cubicBezTo>
                <a:close/>
                <a:moveTo>
                  <a:pt x="196" y="910"/>
                </a:moveTo>
                <a:cubicBezTo>
                  <a:pt x="196" y="907"/>
                  <a:pt x="198" y="906"/>
                  <a:pt x="196" y="903"/>
                </a:cubicBezTo>
                <a:cubicBezTo>
                  <a:pt x="194" y="903"/>
                  <a:pt x="194" y="903"/>
                  <a:pt x="194" y="903"/>
                </a:cubicBezTo>
                <a:cubicBezTo>
                  <a:pt x="194" y="907"/>
                  <a:pt x="191" y="911"/>
                  <a:pt x="196" y="910"/>
                </a:cubicBezTo>
                <a:close/>
                <a:moveTo>
                  <a:pt x="132" y="906"/>
                </a:moveTo>
                <a:cubicBezTo>
                  <a:pt x="131" y="906"/>
                  <a:pt x="131" y="905"/>
                  <a:pt x="131" y="904"/>
                </a:cubicBezTo>
                <a:cubicBezTo>
                  <a:pt x="128" y="904"/>
                  <a:pt x="128" y="904"/>
                  <a:pt x="128" y="904"/>
                </a:cubicBezTo>
                <a:cubicBezTo>
                  <a:pt x="127" y="908"/>
                  <a:pt x="132" y="909"/>
                  <a:pt x="132" y="906"/>
                </a:cubicBezTo>
                <a:close/>
                <a:moveTo>
                  <a:pt x="867" y="905"/>
                </a:moveTo>
                <a:cubicBezTo>
                  <a:pt x="865" y="906"/>
                  <a:pt x="862" y="907"/>
                  <a:pt x="861" y="909"/>
                </a:cubicBezTo>
                <a:cubicBezTo>
                  <a:pt x="864" y="909"/>
                  <a:pt x="866" y="908"/>
                  <a:pt x="867" y="905"/>
                </a:cubicBezTo>
                <a:close/>
                <a:moveTo>
                  <a:pt x="745" y="910"/>
                </a:moveTo>
                <a:cubicBezTo>
                  <a:pt x="749" y="909"/>
                  <a:pt x="747" y="909"/>
                  <a:pt x="747" y="913"/>
                </a:cubicBezTo>
                <a:cubicBezTo>
                  <a:pt x="751" y="912"/>
                  <a:pt x="748" y="909"/>
                  <a:pt x="751" y="908"/>
                </a:cubicBezTo>
                <a:cubicBezTo>
                  <a:pt x="748" y="908"/>
                  <a:pt x="747" y="907"/>
                  <a:pt x="745" y="910"/>
                </a:cubicBezTo>
                <a:close/>
                <a:moveTo>
                  <a:pt x="134" y="912"/>
                </a:moveTo>
                <a:cubicBezTo>
                  <a:pt x="135" y="909"/>
                  <a:pt x="134" y="908"/>
                  <a:pt x="131" y="908"/>
                </a:cubicBezTo>
                <a:cubicBezTo>
                  <a:pt x="131" y="911"/>
                  <a:pt x="133" y="911"/>
                  <a:pt x="134" y="912"/>
                </a:cubicBezTo>
                <a:close/>
                <a:moveTo>
                  <a:pt x="598" y="914"/>
                </a:moveTo>
                <a:cubicBezTo>
                  <a:pt x="597" y="912"/>
                  <a:pt x="595" y="911"/>
                  <a:pt x="593" y="911"/>
                </a:cubicBezTo>
                <a:cubicBezTo>
                  <a:pt x="593" y="913"/>
                  <a:pt x="597" y="916"/>
                  <a:pt x="598" y="914"/>
                </a:cubicBezTo>
                <a:close/>
                <a:moveTo>
                  <a:pt x="105" y="927"/>
                </a:moveTo>
                <a:cubicBezTo>
                  <a:pt x="108" y="927"/>
                  <a:pt x="108" y="927"/>
                  <a:pt x="108" y="927"/>
                </a:cubicBezTo>
                <a:cubicBezTo>
                  <a:pt x="109" y="924"/>
                  <a:pt x="106" y="924"/>
                  <a:pt x="104" y="922"/>
                </a:cubicBezTo>
                <a:cubicBezTo>
                  <a:pt x="103" y="927"/>
                  <a:pt x="109" y="924"/>
                  <a:pt x="105" y="927"/>
                </a:cubicBezTo>
                <a:close/>
                <a:moveTo>
                  <a:pt x="761" y="929"/>
                </a:moveTo>
                <a:cubicBezTo>
                  <a:pt x="761" y="928"/>
                  <a:pt x="765" y="929"/>
                  <a:pt x="764" y="927"/>
                </a:cubicBezTo>
                <a:cubicBezTo>
                  <a:pt x="763" y="927"/>
                  <a:pt x="763" y="925"/>
                  <a:pt x="762" y="925"/>
                </a:cubicBezTo>
                <a:cubicBezTo>
                  <a:pt x="761" y="926"/>
                  <a:pt x="758" y="928"/>
                  <a:pt x="761" y="929"/>
                </a:cubicBezTo>
                <a:close/>
                <a:moveTo>
                  <a:pt x="741" y="931"/>
                </a:moveTo>
                <a:cubicBezTo>
                  <a:pt x="744" y="933"/>
                  <a:pt x="748" y="931"/>
                  <a:pt x="750" y="928"/>
                </a:cubicBezTo>
                <a:cubicBezTo>
                  <a:pt x="747" y="929"/>
                  <a:pt x="741" y="927"/>
                  <a:pt x="741" y="931"/>
                </a:cubicBezTo>
                <a:close/>
                <a:moveTo>
                  <a:pt x="727" y="936"/>
                </a:moveTo>
                <a:cubicBezTo>
                  <a:pt x="729" y="935"/>
                  <a:pt x="728" y="939"/>
                  <a:pt x="731" y="937"/>
                </a:cubicBezTo>
                <a:cubicBezTo>
                  <a:pt x="730" y="935"/>
                  <a:pt x="732" y="934"/>
                  <a:pt x="732" y="932"/>
                </a:cubicBezTo>
                <a:cubicBezTo>
                  <a:pt x="729" y="932"/>
                  <a:pt x="728" y="934"/>
                  <a:pt x="727" y="936"/>
                </a:cubicBezTo>
                <a:close/>
                <a:moveTo>
                  <a:pt x="686" y="946"/>
                </a:moveTo>
                <a:cubicBezTo>
                  <a:pt x="690" y="948"/>
                  <a:pt x="696" y="945"/>
                  <a:pt x="698" y="943"/>
                </a:cubicBezTo>
                <a:cubicBezTo>
                  <a:pt x="695" y="942"/>
                  <a:pt x="687" y="943"/>
                  <a:pt x="686" y="946"/>
                </a:cubicBezTo>
                <a:close/>
                <a:moveTo>
                  <a:pt x="650" y="954"/>
                </a:moveTo>
                <a:cubicBezTo>
                  <a:pt x="646" y="955"/>
                  <a:pt x="642" y="956"/>
                  <a:pt x="640" y="959"/>
                </a:cubicBezTo>
                <a:cubicBezTo>
                  <a:pt x="644" y="959"/>
                  <a:pt x="649" y="958"/>
                  <a:pt x="650" y="954"/>
                </a:cubicBezTo>
                <a:close/>
                <a:moveTo>
                  <a:pt x="1081" y="965"/>
                </a:moveTo>
                <a:cubicBezTo>
                  <a:pt x="1082" y="963"/>
                  <a:pt x="1083" y="962"/>
                  <a:pt x="1083" y="959"/>
                </a:cubicBezTo>
                <a:cubicBezTo>
                  <a:pt x="1080" y="958"/>
                  <a:pt x="1080" y="964"/>
                  <a:pt x="1081" y="965"/>
                </a:cubicBezTo>
                <a:close/>
                <a:moveTo>
                  <a:pt x="632" y="966"/>
                </a:moveTo>
                <a:cubicBezTo>
                  <a:pt x="637" y="965"/>
                  <a:pt x="646" y="967"/>
                  <a:pt x="649" y="963"/>
                </a:cubicBezTo>
                <a:cubicBezTo>
                  <a:pt x="644" y="966"/>
                  <a:pt x="637" y="961"/>
                  <a:pt x="632" y="966"/>
                </a:cubicBezTo>
                <a:close/>
                <a:moveTo>
                  <a:pt x="230" y="979"/>
                </a:moveTo>
                <a:cubicBezTo>
                  <a:pt x="233" y="985"/>
                  <a:pt x="238" y="990"/>
                  <a:pt x="245" y="992"/>
                </a:cubicBezTo>
                <a:cubicBezTo>
                  <a:pt x="245" y="983"/>
                  <a:pt x="233" y="985"/>
                  <a:pt x="230" y="979"/>
                </a:cubicBezTo>
                <a:close/>
                <a:moveTo>
                  <a:pt x="1059" y="991"/>
                </a:moveTo>
                <a:cubicBezTo>
                  <a:pt x="1059" y="989"/>
                  <a:pt x="1059" y="989"/>
                  <a:pt x="1059" y="989"/>
                </a:cubicBezTo>
                <a:cubicBezTo>
                  <a:pt x="1059" y="989"/>
                  <a:pt x="1059" y="988"/>
                  <a:pt x="1058" y="988"/>
                </a:cubicBezTo>
                <a:cubicBezTo>
                  <a:pt x="1058" y="989"/>
                  <a:pt x="1053" y="988"/>
                  <a:pt x="1055" y="991"/>
                </a:cubicBezTo>
                <a:cubicBezTo>
                  <a:pt x="1056" y="989"/>
                  <a:pt x="1057" y="992"/>
                  <a:pt x="1059" y="991"/>
                </a:cubicBezTo>
                <a:close/>
                <a:moveTo>
                  <a:pt x="1054" y="994"/>
                </a:moveTo>
                <a:cubicBezTo>
                  <a:pt x="1054" y="994"/>
                  <a:pt x="1054" y="993"/>
                  <a:pt x="1053" y="993"/>
                </a:cubicBezTo>
                <a:cubicBezTo>
                  <a:pt x="1053" y="997"/>
                  <a:pt x="1053" y="997"/>
                  <a:pt x="1053" y="997"/>
                </a:cubicBezTo>
                <a:cubicBezTo>
                  <a:pt x="1054" y="997"/>
                  <a:pt x="1055" y="996"/>
                  <a:pt x="1055" y="997"/>
                </a:cubicBezTo>
                <a:cubicBezTo>
                  <a:pt x="1053" y="1000"/>
                  <a:pt x="1053" y="1005"/>
                  <a:pt x="1047" y="1004"/>
                </a:cubicBezTo>
                <a:cubicBezTo>
                  <a:pt x="1046" y="1007"/>
                  <a:pt x="1048" y="1006"/>
                  <a:pt x="1048" y="1009"/>
                </a:cubicBezTo>
                <a:cubicBezTo>
                  <a:pt x="1055" y="1007"/>
                  <a:pt x="1058" y="1002"/>
                  <a:pt x="1059" y="994"/>
                </a:cubicBezTo>
                <a:cubicBezTo>
                  <a:pt x="1058" y="992"/>
                  <a:pt x="1055" y="997"/>
                  <a:pt x="1054" y="994"/>
                </a:cubicBezTo>
                <a:close/>
                <a:moveTo>
                  <a:pt x="662" y="996"/>
                </a:moveTo>
                <a:cubicBezTo>
                  <a:pt x="658" y="995"/>
                  <a:pt x="651" y="995"/>
                  <a:pt x="648" y="999"/>
                </a:cubicBezTo>
                <a:cubicBezTo>
                  <a:pt x="653" y="999"/>
                  <a:pt x="658" y="999"/>
                  <a:pt x="662" y="996"/>
                </a:cubicBezTo>
                <a:close/>
                <a:moveTo>
                  <a:pt x="808" y="998"/>
                </a:moveTo>
                <a:cubicBezTo>
                  <a:pt x="808" y="1000"/>
                  <a:pt x="805" y="1001"/>
                  <a:pt x="806" y="1004"/>
                </a:cubicBezTo>
                <a:cubicBezTo>
                  <a:pt x="809" y="1003"/>
                  <a:pt x="812" y="1002"/>
                  <a:pt x="815" y="1000"/>
                </a:cubicBezTo>
                <a:cubicBezTo>
                  <a:pt x="813" y="998"/>
                  <a:pt x="810" y="999"/>
                  <a:pt x="808" y="998"/>
                </a:cubicBezTo>
                <a:close/>
                <a:moveTo>
                  <a:pt x="728" y="1008"/>
                </a:moveTo>
                <a:cubicBezTo>
                  <a:pt x="730" y="1008"/>
                  <a:pt x="733" y="1009"/>
                  <a:pt x="733" y="1007"/>
                </a:cubicBezTo>
                <a:cubicBezTo>
                  <a:pt x="732" y="1007"/>
                  <a:pt x="733" y="1005"/>
                  <a:pt x="732" y="1005"/>
                </a:cubicBezTo>
                <a:cubicBezTo>
                  <a:pt x="731" y="1007"/>
                  <a:pt x="727" y="1005"/>
                  <a:pt x="728" y="1008"/>
                </a:cubicBezTo>
                <a:close/>
                <a:moveTo>
                  <a:pt x="1023" y="1012"/>
                </a:moveTo>
                <a:cubicBezTo>
                  <a:pt x="1026" y="1011"/>
                  <a:pt x="1029" y="1009"/>
                  <a:pt x="1029" y="1005"/>
                </a:cubicBezTo>
                <a:cubicBezTo>
                  <a:pt x="1025" y="1005"/>
                  <a:pt x="1025" y="1005"/>
                  <a:pt x="1025" y="1005"/>
                </a:cubicBezTo>
                <a:cubicBezTo>
                  <a:pt x="1024" y="1007"/>
                  <a:pt x="1025" y="1011"/>
                  <a:pt x="1023" y="1012"/>
                </a:cubicBezTo>
                <a:close/>
                <a:moveTo>
                  <a:pt x="328" y="1014"/>
                </a:moveTo>
                <a:cubicBezTo>
                  <a:pt x="330" y="1016"/>
                  <a:pt x="331" y="1018"/>
                  <a:pt x="334" y="1019"/>
                </a:cubicBezTo>
                <a:cubicBezTo>
                  <a:pt x="334" y="1016"/>
                  <a:pt x="330" y="1013"/>
                  <a:pt x="328" y="1014"/>
                </a:cubicBezTo>
                <a:close/>
                <a:moveTo>
                  <a:pt x="787" y="1015"/>
                </a:moveTo>
                <a:cubicBezTo>
                  <a:pt x="784" y="1015"/>
                  <a:pt x="784" y="1015"/>
                  <a:pt x="784" y="1015"/>
                </a:cubicBezTo>
                <a:cubicBezTo>
                  <a:pt x="784" y="1017"/>
                  <a:pt x="785" y="1019"/>
                  <a:pt x="786" y="1019"/>
                </a:cubicBezTo>
                <a:cubicBezTo>
                  <a:pt x="786" y="1018"/>
                  <a:pt x="787" y="1017"/>
                  <a:pt x="787" y="1015"/>
                </a:cubicBezTo>
                <a:close/>
                <a:moveTo>
                  <a:pt x="676" y="1030"/>
                </a:moveTo>
                <a:cubicBezTo>
                  <a:pt x="683" y="1034"/>
                  <a:pt x="688" y="1034"/>
                  <a:pt x="697" y="1033"/>
                </a:cubicBezTo>
                <a:cubicBezTo>
                  <a:pt x="698" y="1029"/>
                  <a:pt x="695" y="1030"/>
                  <a:pt x="696" y="1027"/>
                </a:cubicBezTo>
                <a:cubicBezTo>
                  <a:pt x="690" y="1027"/>
                  <a:pt x="682" y="1027"/>
                  <a:pt x="676" y="1030"/>
                </a:cubicBezTo>
                <a:close/>
                <a:moveTo>
                  <a:pt x="309" y="1029"/>
                </a:moveTo>
                <a:cubicBezTo>
                  <a:pt x="309" y="1032"/>
                  <a:pt x="312" y="1032"/>
                  <a:pt x="314" y="1033"/>
                </a:cubicBezTo>
                <a:cubicBezTo>
                  <a:pt x="314" y="1030"/>
                  <a:pt x="312" y="1029"/>
                  <a:pt x="309" y="1029"/>
                </a:cubicBezTo>
                <a:close/>
                <a:moveTo>
                  <a:pt x="763" y="1050"/>
                </a:moveTo>
                <a:cubicBezTo>
                  <a:pt x="763" y="1050"/>
                  <a:pt x="763" y="1051"/>
                  <a:pt x="762" y="1050"/>
                </a:cubicBezTo>
                <a:cubicBezTo>
                  <a:pt x="761" y="1048"/>
                  <a:pt x="764" y="1049"/>
                  <a:pt x="764" y="1048"/>
                </a:cubicBezTo>
                <a:cubicBezTo>
                  <a:pt x="760" y="1046"/>
                  <a:pt x="753" y="1050"/>
                  <a:pt x="751" y="1043"/>
                </a:cubicBezTo>
                <a:cubicBezTo>
                  <a:pt x="754" y="1042"/>
                  <a:pt x="757" y="1041"/>
                  <a:pt x="758" y="1036"/>
                </a:cubicBezTo>
                <a:cubicBezTo>
                  <a:pt x="749" y="1033"/>
                  <a:pt x="734" y="1034"/>
                  <a:pt x="733" y="1043"/>
                </a:cubicBezTo>
                <a:cubicBezTo>
                  <a:pt x="732" y="1053"/>
                  <a:pt x="751" y="1052"/>
                  <a:pt x="762" y="1054"/>
                </a:cubicBezTo>
                <a:cubicBezTo>
                  <a:pt x="761" y="1051"/>
                  <a:pt x="766" y="1051"/>
                  <a:pt x="763" y="1050"/>
                </a:cubicBezTo>
                <a:close/>
                <a:moveTo>
                  <a:pt x="653" y="1047"/>
                </a:moveTo>
                <a:cubicBezTo>
                  <a:pt x="655" y="1039"/>
                  <a:pt x="665" y="1047"/>
                  <a:pt x="667" y="1040"/>
                </a:cubicBezTo>
                <a:cubicBezTo>
                  <a:pt x="655" y="1042"/>
                  <a:pt x="645" y="1041"/>
                  <a:pt x="636" y="1038"/>
                </a:cubicBezTo>
                <a:cubicBezTo>
                  <a:pt x="638" y="1041"/>
                  <a:pt x="636" y="1043"/>
                  <a:pt x="635" y="1046"/>
                </a:cubicBezTo>
                <a:cubicBezTo>
                  <a:pt x="642" y="1045"/>
                  <a:pt x="646" y="1047"/>
                  <a:pt x="653" y="1047"/>
                </a:cubicBezTo>
                <a:close/>
                <a:moveTo>
                  <a:pt x="978" y="1044"/>
                </a:moveTo>
                <a:cubicBezTo>
                  <a:pt x="978" y="1046"/>
                  <a:pt x="974" y="1045"/>
                  <a:pt x="975" y="1048"/>
                </a:cubicBezTo>
                <a:cubicBezTo>
                  <a:pt x="977" y="1049"/>
                  <a:pt x="980" y="1045"/>
                  <a:pt x="978" y="1044"/>
                </a:cubicBezTo>
                <a:close/>
                <a:moveTo>
                  <a:pt x="966" y="1050"/>
                </a:moveTo>
                <a:cubicBezTo>
                  <a:pt x="966" y="1055"/>
                  <a:pt x="972" y="1054"/>
                  <a:pt x="972" y="1050"/>
                </a:cubicBezTo>
                <a:cubicBezTo>
                  <a:pt x="968" y="1049"/>
                  <a:pt x="968" y="1051"/>
                  <a:pt x="966" y="1050"/>
                </a:cubicBezTo>
                <a:close/>
                <a:moveTo>
                  <a:pt x="603" y="1063"/>
                </a:moveTo>
                <a:cubicBezTo>
                  <a:pt x="606" y="1061"/>
                  <a:pt x="607" y="1062"/>
                  <a:pt x="610" y="1061"/>
                </a:cubicBezTo>
                <a:cubicBezTo>
                  <a:pt x="608" y="1060"/>
                  <a:pt x="603" y="1059"/>
                  <a:pt x="603" y="1063"/>
                </a:cubicBezTo>
                <a:close/>
                <a:moveTo>
                  <a:pt x="597" y="1066"/>
                </a:moveTo>
                <a:cubicBezTo>
                  <a:pt x="602" y="1064"/>
                  <a:pt x="612" y="1071"/>
                  <a:pt x="615" y="1064"/>
                </a:cubicBezTo>
                <a:cubicBezTo>
                  <a:pt x="608" y="1066"/>
                  <a:pt x="601" y="1061"/>
                  <a:pt x="597" y="1066"/>
                </a:cubicBezTo>
                <a:close/>
                <a:moveTo>
                  <a:pt x="405" y="1070"/>
                </a:moveTo>
                <a:cubicBezTo>
                  <a:pt x="401" y="1068"/>
                  <a:pt x="396" y="1067"/>
                  <a:pt x="392" y="1070"/>
                </a:cubicBezTo>
                <a:cubicBezTo>
                  <a:pt x="392" y="1075"/>
                  <a:pt x="399" y="1074"/>
                  <a:pt x="399" y="1079"/>
                </a:cubicBezTo>
                <a:cubicBezTo>
                  <a:pt x="401" y="1080"/>
                  <a:pt x="401" y="1078"/>
                  <a:pt x="402" y="1078"/>
                </a:cubicBezTo>
                <a:cubicBezTo>
                  <a:pt x="404" y="1080"/>
                  <a:pt x="404" y="1085"/>
                  <a:pt x="409" y="1084"/>
                </a:cubicBezTo>
                <a:cubicBezTo>
                  <a:pt x="409" y="1078"/>
                  <a:pt x="412" y="1084"/>
                  <a:pt x="414" y="1081"/>
                </a:cubicBezTo>
                <a:cubicBezTo>
                  <a:pt x="411" y="1078"/>
                  <a:pt x="405" y="1077"/>
                  <a:pt x="405" y="1070"/>
                </a:cubicBezTo>
                <a:close/>
                <a:moveTo>
                  <a:pt x="785" y="1073"/>
                </a:moveTo>
                <a:cubicBezTo>
                  <a:pt x="788" y="1073"/>
                  <a:pt x="790" y="1075"/>
                  <a:pt x="792" y="1072"/>
                </a:cubicBezTo>
                <a:cubicBezTo>
                  <a:pt x="791" y="1072"/>
                  <a:pt x="791" y="1072"/>
                  <a:pt x="791" y="1071"/>
                </a:cubicBezTo>
                <a:cubicBezTo>
                  <a:pt x="788" y="1070"/>
                  <a:pt x="786" y="1071"/>
                  <a:pt x="785" y="1073"/>
                </a:cubicBezTo>
                <a:close/>
                <a:moveTo>
                  <a:pt x="633" y="1080"/>
                </a:moveTo>
                <a:cubicBezTo>
                  <a:pt x="635" y="1080"/>
                  <a:pt x="641" y="1080"/>
                  <a:pt x="642" y="1076"/>
                </a:cubicBezTo>
                <a:cubicBezTo>
                  <a:pt x="639" y="1074"/>
                  <a:pt x="635" y="1073"/>
                  <a:pt x="630" y="1073"/>
                </a:cubicBezTo>
                <a:cubicBezTo>
                  <a:pt x="630" y="1077"/>
                  <a:pt x="633" y="1078"/>
                  <a:pt x="633" y="1080"/>
                </a:cubicBezTo>
                <a:close/>
                <a:moveTo>
                  <a:pt x="611" y="1083"/>
                </a:moveTo>
                <a:cubicBezTo>
                  <a:pt x="614" y="1084"/>
                  <a:pt x="618" y="1086"/>
                  <a:pt x="619" y="1082"/>
                </a:cubicBezTo>
                <a:cubicBezTo>
                  <a:pt x="617" y="1083"/>
                  <a:pt x="612" y="1081"/>
                  <a:pt x="611" y="1083"/>
                </a:cubicBezTo>
                <a:close/>
                <a:moveTo>
                  <a:pt x="431" y="1085"/>
                </a:moveTo>
                <a:cubicBezTo>
                  <a:pt x="428" y="1086"/>
                  <a:pt x="426" y="1082"/>
                  <a:pt x="424" y="1085"/>
                </a:cubicBezTo>
                <a:cubicBezTo>
                  <a:pt x="427" y="1086"/>
                  <a:pt x="427" y="1090"/>
                  <a:pt x="431" y="1088"/>
                </a:cubicBezTo>
                <a:cubicBezTo>
                  <a:pt x="429" y="1088"/>
                  <a:pt x="432" y="1087"/>
                  <a:pt x="431" y="1085"/>
                </a:cubicBezTo>
                <a:close/>
                <a:moveTo>
                  <a:pt x="299" y="1093"/>
                </a:moveTo>
                <a:cubicBezTo>
                  <a:pt x="306" y="1095"/>
                  <a:pt x="308" y="1106"/>
                  <a:pt x="316" y="1104"/>
                </a:cubicBezTo>
                <a:cubicBezTo>
                  <a:pt x="313" y="1103"/>
                  <a:pt x="317" y="1100"/>
                  <a:pt x="315" y="1099"/>
                </a:cubicBezTo>
                <a:cubicBezTo>
                  <a:pt x="308" y="1100"/>
                  <a:pt x="307" y="1090"/>
                  <a:pt x="299" y="1089"/>
                </a:cubicBezTo>
                <a:lnTo>
                  <a:pt x="299" y="1093"/>
                </a:lnTo>
                <a:close/>
                <a:moveTo>
                  <a:pt x="421" y="1094"/>
                </a:moveTo>
                <a:cubicBezTo>
                  <a:pt x="421" y="1095"/>
                  <a:pt x="420" y="1095"/>
                  <a:pt x="418" y="1095"/>
                </a:cubicBezTo>
                <a:cubicBezTo>
                  <a:pt x="420" y="1100"/>
                  <a:pt x="422" y="1104"/>
                  <a:pt x="429" y="1104"/>
                </a:cubicBezTo>
                <a:cubicBezTo>
                  <a:pt x="429" y="1098"/>
                  <a:pt x="422" y="1099"/>
                  <a:pt x="421" y="1094"/>
                </a:cubicBezTo>
                <a:close/>
                <a:moveTo>
                  <a:pt x="878" y="1103"/>
                </a:moveTo>
                <a:cubicBezTo>
                  <a:pt x="881" y="1101"/>
                  <a:pt x="882" y="1103"/>
                  <a:pt x="883" y="1099"/>
                </a:cubicBezTo>
                <a:cubicBezTo>
                  <a:pt x="881" y="1100"/>
                  <a:pt x="879" y="1101"/>
                  <a:pt x="878" y="1103"/>
                </a:cubicBezTo>
                <a:close/>
                <a:moveTo>
                  <a:pt x="448" y="1111"/>
                </a:moveTo>
                <a:cubicBezTo>
                  <a:pt x="450" y="1111"/>
                  <a:pt x="455" y="1117"/>
                  <a:pt x="456" y="1113"/>
                </a:cubicBezTo>
                <a:cubicBezTo>
                  <a:pt x="454" y="1112"/>
                  <a:pt x="450" y="1109"/>
                  <a:pt x="448" y="1111"/>
                </a:cubicBezTo>
                <a:close/>
                <a:moveTo>
                  <a:pt x="854" y="1114"/>
                </a:moveTo>
                <a:cubicBezTo>
                  <a:pt x="852" y="1113"/>
                  <a:pt x="857" y="1115"/>
                  <a:pt x="857" y="1110"/>
                </a:cubicBezTo>
                <a:cubicBezTo>
                  <a:pt x="855" y="1110"/>
                  <a:pt x="854" y="1112"/>
                  <a:pt x="852" y="1112"/>
                </a:cubicBezTo>
                <a:cubicBezTo>
                  <a:pt x="851" y="1114"/>
                  <a:pt x="853" y="1117"/>
                  <a:pt x="854" y="1114"/>
                </a:cubicBezTo>
                <a:close/>
                <a:moveTo>
                  <a:pt x="463" y="1121"/>
                </a:moveTo>
                <a:cubicBezTo>
                  <a:pt x="462" y="1121"/>
                  <a:pt x="461" y="1121"/>
                  <a:pt x="460" y="1121"/>
                </a:cubicBezTo>
                <a:cubicBezTo>
                  <a:pt x="459" y="1124"/>
                  <a:pt x="459" y="1130"/>
                  <a:pt x="463" y="1128"/>
                </a:cubicBezTo>
                <a:cubicBezTo>
                  <a:pt x="459" y="1126"/>
                  <a:pt x="464" y="1123"/>
                  <a:pt x="463" y="1121"/>
                </a:cubicBezTo>
                <a:close/>
                <a:moveTo>
                  <a:pt x="832" y="1122"/>
                </a:moveTo>
                <a:cubicBezTo>
                  <a:pt x="831" y="1121"/>
                  <a:pt x="827" y="1123"/>
                  <a:pt x="825" y="1124"/>
                </a:cubicBezTo>
                <a:cubicBezTo>
                  <a:pt x="827" y="1123"/>
                  <a:pt x="832" y="1126"/>
                  <a:pt x="832" y="1122"/>
                </a:cubicBezTo>
                <a:close/>
                <a:moveTo>
                  <a:pt x="630" y="1124"/>
                </a:moveTo>
                <a:cubicBezTo>
                  <a:pt x="629" y="1125"/>
                  <a:pt x="629" y="1127"/>
                  <a:pt x="630" y="1128"/>
                </a:cubicBezTo>
                <a:cubicBezTo>
                  <a:pt x="633" y="1128"/>
                  <a:pt x="636" y="1127"/>
                  <a:pt x="638" y="1126"/>
                </a:cubicBezTo>
                <a:cubicBezTo>
                  <a:pt x="634" y="1127"/>
                  <a:pt x="633" y="1124"/>
                  <a:pt x="630" y="1124"/>
                </a:cubicBezTo>
                <a:close/>
                <a:moveTo>
                  <a:pt x="829" y="1129"/>
                </a:moveTo>
                <a:cubicBezTo>
                  <a:pt x="833" y="1128"/>
                  <a:pt x="839" y="1129"/>
                  <a:pt x="840" y="1125"/>
                </a:cubicBezTo>
                <a:cubicBezTo>
                  <a:pt x="836" y="1126"/>
                  <a:pt x="831" y="1126"/>
                  <a:pt x="829" y="1129"/>
                </a:cubicBezTo>
                <a:close/>
                <a:moveTo>
                  <a:pt x="779" y="1129"/>
                </a:moveTo>
                <a:cubicBezTo>
                  <a:pt x="782" y="1129"/>
                  <a:pt x="784" y="1128"/>
                  <a:pt x="785" y="1127"/>
                </a:cubicBezTo>
                <a:cubicBezTo>
                  <a:pt x="782" y="1127"/>
                  <a:pt x="780" y="1127"/>
                  <a:pt x="779" y="1129"/>
                </a:cubicBezTo>
                <a:close/>
                <a:moveTo>
                  <a:pt x="706" y="1138"/>
                </a:moveTo>
                <a:cubicBezTo>
                  <a:pt x="710" y="1139"/>
                  <a:pt x="714" y="1136"/>
                  <a:pt x="712" y="1134"/>
                </a:cubicBezTo>
                <a:cubicBezTo>
                  <a:pt x="711" y="1136"/>
                  <a:pt x="706" y="1134"/>
                  <a:pt x="706" y="1138"/>
                </a:cubicBezTo>
                <a:close/>
                <a:moveTo>
                  <a:pt x="310" y="1139"/>
                </a:moveTo>
                <a:cubicBezTo>
                  <a:pt x="312" y="1140"/>
                  <a:pt x="316" y="1144"/>
                  <a:pt x="318" y="1142"/>
                </a:cubicBezTo>
                <a:cubicBezTo>
                  <a:pt x="316" y="1141"/>
                  <a:pt x="313" y="1137"/>
                  <a:pt x="310" y="1139"/>
                </a:cubicBezTo>
                <a:close/>
                <a:moveTo>
                  <a:pt x="511" y="1144"/>
                </a:moveTo>
                <a:cubicBezTo>
                  <a:pt x="517" y="1140"/>
                  <a:pt x="524" y="1144"/>
                  <a:pt x="528" y="1144"/>
                </a:cubicBezTo>
                <a:cubicBezTo>
                  <a:pt x="526" y="1140"/>
                  <a:pt x="512" y="1136"/>
                  <a:pt x="511" y="1144"/>
                </a:cubicBezTo>
                <a:close/>
                <a:moveTo>
                  <a:pt x="540" y="1142"/>
                </a:moveTo>
                <a:cubicBezTo>
                  <a:pt x="540" y="1144"/>
                  <a:pt x="544" y="1146"/>
                  <a:pt x="546" y="1143"/>
                </a:cubicBezTo>
                <a:cubicBezTo>
                  <a:pt x="544" y="1142"/>
                  <a:pt x="542" y="1138"/>
                  <a:pt x="540" y="1142"/>
                </a:cubicBezTo>
                <a:close/>
                <a:moveTo>
                  <a:pt x="343" y="1149"/>
                </a:moveTo>
                <a:cubicBezTo>
                  <a:pt x="342" y="1150"/>
                  <a:pt x="339" y="1148"/>
                  <a:pt x="339" y="1150"/>
                </a:cubicBezTo>
                <a:cubicBezTo>
                  <a:pt x="342" y="1153"/>
                  <a:pt x="343" y="1155"/>
                  <a:pt x="348" y="1155"/>
                </a:cubicBezTo>
                <a:cubicBezTo>
                  <a:pt x="348" y="1151"/>
                  <a:pt x="343" y="1153"/>
                  <a:pt x="343" y="1149"/>
                </a:cubicBezTo>
                <a:close/>
                <a:moveTo>
                  <a:pt x="589" y="1153"/>
                </a:moveTo>
                <a:cubicBezTo>
                  <a:pt x="592" y="1154"/>
                  <a:pt x="594" y="1158"/>
                  <a:pt x="597" y="1156"/>
                </a:cubicBezTo>
                <a:cubicBezTo>
                  <a:pt x="597" y="1152"/>
                  <a:pt x="591" y="1150"/>
                  <a:pt x="589" y="1153"/>
                </a:cubicBezTo>
                <a:close/>
                <a:moveTo>
                  <a:pt x="535" y="1217"/>
                </a:moveTo>
                <a:cubicBezTo>
                  <a:pt x="539" y="1215"/>
                  <a:pt x="543" y="1221"/>
                  <a:pt x="546" y="1216"/>
                </a:cubicBezTo>
                <a:cubicBezTo>
                  <a:pt x="543" y="1213"/>
                  <a:pt x="535" y="1215"/>
                  <a:pt x="532" y="1212"/>
                </a:cubicBezTo>
                <a:cubicBezTo>
                  <a:pt x="532" y="1215"/>
                  <a:pt x="536" y="1213"/>
                  <a:pt x="535" y="1217"/>
                </a:cubicBezTo>
                <a:close/>
                <a:moveTo>
                  <a:pt x="614" y="1221"/>
                </a:moveTo>
                <a:cubicBezTo>
                  <a:pt x="618" y="1221"/>
                  <a:pt x="619" y="1223"/>
                  <a:pt x="621" y="1220"/>
                </a:cubicBezTo>
                <a:cubicBezTo>
                  <a:pt x="620" y="1219"/>
                  <a:pt x="615" y="1219"/>
                  <a:pt x="614" y="1221"/>
                </a:cubicBezTo>
                <a:close/>
                <a:moveTo>
                  <a:pt x="689" y="1228"/>
                </a:moveTo>
                <a:cubicBezTo>
                  <a:pt x="693" y="1232"/>
                  <a:pt x="699" y="1230"/>
                  <a:pt x="704" y="1228"/>
                </a:cubicBezTo>
                <a:cubicBezTo>
                  <a:pt x="700" y="1225"/>
                  <a:pt x="695" y="1225"/>
                  <a:pt x="689" y="1228"/>
                </a:cubicBezTo>
                <a:close/>
                <a:moveTo>
                  <a:pt x="721" y="1229"/>
                </a:moveTo>
                <a:cubicBezTo>
                  <a:pt x="721" y="1228"/>
                  <a:pt x="720" y="1227"/>
                  <a:pt x="720" y="1226"/>
                </a:cubicBezTo>
                <a:cubicBezTo>
                  <a:pt x="718" y="1226"/>
                  <a:pt x="716" y="1225"/>
                  <a:pt x="715" y="1227"/>
                </a:cubicBezTo>
                <a:cubicBezTo>
                  <a:pt x="715" y="1230"/>
                  <a:pt x="718" y="1231"/>
                  <a:pt x="721" y="1229"/>
                </a:cubicBezTo>
                <a:close/>
                <a:moveTo>
                  <a:pt x="736" y="1227"/>
                </a:moveTo>
                <a:cubicBezTo>
                  <a:pt x="731" y="1230"/>
                  <a:pt x="729" y="1226"/>
                  <a:pt x="723" y="1226"/>
                </a:cubicBezTo>
                <a:cubicBezTo>
                  <a:pt x="725" y="1228"/>
                  <a:pt x="726" y="1230"/>
                  <a:pt x="726" y="1233"/>
                </a:cubicBezTo>
                <a:cubicBezTo>
                  <a:pt x="729" y="1233"/>
                  <a:pt x="733" y="1233"/>
                  <a:pt x="735" y="1234"/>
                </a:cubicBezTo>
                <a:cubicBezTo>
                  <a:pt x="728" y="1238"/>
                  <a:pt x="720" y="1235"/>
                  <a:pt x="714" y="1238"/>
                </a:cubicBezTo>
                <a:cubicBezTo>
                  <a:pt x="722" y="1241"/>
                  <a:pt x="731" y="1238"/>
                  <a:pt x="738" y="1241"/>
                </a:cubicBezTo>
                <a:cubicBezTo>
                  <a:pt x="740" y="1240"/>
                  <a:pt x="736" y="1239"/>
                  <a:pt x="737" y="1236"/>
                </a:cubicBezTo>
                <a:cubicBezTo>
                  <a:pt x="738" y="1236"/>
                  <a:pt x="742" y="1237"/>
                  <a:pt x="741" y="1235"/>
                </a:cubicBezTo>
                <a:cubicBezTo>
                  <a:pt x="738" y="1235"/>
                  <a:pt x="740" y="1229"/>
                  <a:pt x="736" y="1227"/>
                </a:cubicBezTo>
                <a:close/>
                <a:moveTo>
                  <a:pt x="771" y="1235"/>
                </a:moveTo>
                <a:cubicBezTo>
                  <a:pt x="770" y="1238"/>
                  <a:pt x="777" y="1238"/>
                  <a:pt x="776" y="1235"/>
                </a:cubicBezTo>
                <a:cubicBezTo>
                  <a:pt x="773" y="1236"/>
                  <a:pt x="774" y="1236"/>
                  <a:pt x="771" y="1235"/>
                </a:cubicBezTo>
                <a:close/>
                <a:moveTo>
                  <a:pt x="496" y="1245"/>
                </a:moveTo>
                <a:cubicBezTo>
                  <a:pt x="496" y="1247"/>
                  <a:pt x="501" y="1249"/>
                  <a:pt x="501" y="1248"/>
                </a:cubicBezTo>
                <a:cubicBezTo>
                  <a:pt x="500" y="1246"/>
                  <a:pt x="499" y="1244"/>
                  <a:pt x="496" y="1245"/>
                </a:cubicBezTo>
                <a:close/>
                <a:moveTo>
                  <a:pt x="384" y="0"/>
                </a:moveTo>
                <a:cubicBezTo>
                  <a:pt x="380" y="3"/>
                  <a:pt x="372" y="2"/>
                  <a:pt x="370" y="7"/>
                </a:cubicBezTo>
                <a:cubicBezTo>
                  <a:pt x="375" y="5"/>
                  <a:pt x="383" y="3"/>
                  <a:pt x="384" y="0"/>
                </a:cubicBezTo>
                <a:close/>
                <a:moveTo>
                  <a:pt x="363" y="14"/>
                </a:moveTo>
                <a:cubicBezTo>
                  <a:pt x="364" y="12"/>
                  <a:pt x="365" y="8"/>
                  <a:pt x="364" y="8"/>
                </a:cubicBezTo>
                <a:cubicBezTo>
                  <a:pt x="362" y="8"/>
                  <a:pt x="361" y="10"/>
                  <a:pt x="358" y="10"/>
                </a:cubicBezTo>
                <a:cubicBezTo>
                  <a:pt x="358" y="13"/>
                  <a:pt x="360" y="14"/>
                  <a:pt x="363" y="14"/>
                </a:cubicBezTo>
                <a:close/>
                <a:moveTo>
                  <a:pt x="605" y="1080"/>
                </a:moveTo>
                <a:cubicBezTo>
                  <a:pt x="604" y="1080"/>
                  <a:pt x="604" y="1080"/>
                  <a:pt x="603" y="1079"/>
                </a:cubicBezTo>
                <a:cubicBezTo>
                  <a:pt x="603" y="1080"/>
                  <a:pt x="604" y="1080"/>
                  <a:pt x="605" y="1080"/>
                </a:cubicBezTo>
                <a:close/>
                <a:moveTo>
                  <a:pt x="1210" y="547"/>
                </a:moveTo>
                <a:cubicBezTo>
                  <a:pt x="1210" y="546"/>
                  <a:pt x="1211" y="546"/>
                  <a:pt x="1211" y="544"/>
                </a:cubicBezTo>
                <a:cubicBezTo>
                  <a:pt x="1203" y="532"/>
                  <a:pt x="1208" y="514"/>
                  <a:pt x="1202" y="500"/>
                </a:cubicBezTo>
                <a:cubicBezTo>
                  <a:pt x="1201" y="501"/>
                  <a:pt x="1203" y="505"/>
                  <a:pt x="1201" y="504"/>
                </a:cubicBezTo>
                <a:cubicBezTo>
                  <a:pt x="1198" y="500"/>
                  <a:pt x="1196" y="493"/>
                  <a:pt x="1193" y="488"/>
                </a:cubicBezTo>
                <a:cubicBezTo>
                  <a:pt x="1192" y="493"/>
                  <a:pt x="1196" y="498"/>
                  <a:pt x="1194" y="502"/>
                </a:cubicBezTo>
                <a:cubicBezTo>
                  <a:pt x="1188" y="473"/>
                  <a:pt x="1181" y="444"/>
                  <a:pt x="1172" y="419"/>
                </a:cubicBezTo>
                <a:cubicBezTo>
                  <a:pt x="1174" y="431"/>
                  <a:pt x="1182" y="442"/>
                  <a:pt x="1179" y="454"/>
                </a:cubicBezTo>
                <a:cubicBezTo>
                  <a:pt x="1179" y="452"/>
                  <a:pt x="1177" y="453"/>
                  <a:pt x="1177" y="452"/>
                </a:cubicBezTo>
                <a:cubicBezTo>
                  <a:pt x="1174" y="433"/>
                  <a:pt x="1169" y="419"/>
                  <a:pt x="1162" y="404"/>
                </a:cubicBezTo>
                <a:cubicBezTo>
                  <a:pt x="1164" y="416"/>
                  <a:pt x="1172" y="426"/>
                  <a:pt x="1166" y="440"/>
                </a:cubicBezTo>
                <a:cubicBezTo>
                  <a:pt x="1166" y="439"/>
                  <a:pt x="1165" y="439"/>
                  <a:pt x="1164" y="440"/>
                </a:cubicBezTo>
                <a:cubicBezTo>
                  <a:pt x="1161" y="427"/>
                  <a:pt x="1153" y="415"/>
                  <a:pt x="1152" y="399"/>
                </a:cubicBezTo>
                <a:cubicBezTo>
                  <a:pt x="1154" y="399"/>
                  <a:pt x="1153" y="402"/>
                  <a:pt x="1155" y="401"/>
                </a:cubicBezTo>
                <a:cubicBezTo>
                  <a:pt x="1156" y="395"/>
                  <a:pt x="1151" y="392"/>
                  <a:pt x="1154" y="387"/>
                </a:cubicBezTo>
                <a:cubicBezTo>
                  <a:pt x="1155" y="390"/>
                  <a:pt x="1156" y="394"/>
                  <a:pt x="1159" y="396"/>
                </a:cubicBezTo>
                <a:cubicBezTo>
                  <a:pt x="1160" y="392"/>
                  <a:pt x="1158" y="391"/>
                  <a:pt x="1157" y="387"/>
                </a:cubicBezTo>
                <a:cubicBezTo>
                  <a:pt x="1160" y="386"/>
                  <a:pt x="1160" y="390"/>
                  <a:pt x="1161" y="388"/>
                </a:cubicBezTo>
                <a:cubicBezTo>
                  <a:pt x="1152" y="359"/>
                  <a:pt x="1141" y="327"/>
                  <a:pt x="1121" y="306"/>
                </a:cubicBezTo>
                <a:cubicBezTo>
                  <a:pt x="1121" y="304"/>
                  <a:pt x="1120" y="302"/>
                  <a:pt x="1119" y="300"/>
                </a:cubicBezTo>
                <a:cubicBezTo>
                  <a:pt x="1112" y="300"/>
                  <a:pt x="1112" y="291"/>
                  <a:pt x="1107" y="289"/>
                </a:cubicBezTo>
                <a:cubicBezTo>
                  <a:pt x="1093" y="268"/>
                  <a:pt x="1075" y="253"/>
                  <a:pt x="1060" y="234"/>
                </a:cubicBezTo>
                <a:cubicBezTo>
                  <a:pt x="1055" y="234"/>
                  <a:pt x="1055" y="229"/>
                  <a:pt x="1051" y="228"/>
                </a:cubicBezTo>
                <a:cubicBezTo>
                  <a:pt x="1059" y="241"/>
                  <a:pt x="1072" y="248"/>
                  <a:pt x="1080" y="263"/>
                </a:cubicBezTo>
                <a:cubicBezTo>
                  <a:pt x="1092" y="274"/>
                  <a:pt x="1103" y="285"/>
                  <a:pt x="1110" y="301"/>
                </a:cubicBezTo>
                <a:cubicBezTo>
                  <a:pt x="1109" y="301"/>
                  <a:pt x="1108" y="302"/>
                  <a:pt x="1107" y="302"/>
                </a:cubicBezTo>
                <a:cubicBezTo>
                  <a:pt x="1103" y="298"/>
                  <a:pt x="1102" y="291"/>
                  <a:pt x="1099" y="286"/>
                </a:cubicBezTo>
                <a:cubicBezTo>
                  <a:pt x="1096" y="286"/>
                  <a:pt x="1096" y="288"/>
                  <a:pt x="1094" y="286"/>
                </a:cubicBezTo>
                <a:cubicBezTo>
                  <a:pt x="1094" y="281"/>
                  <a:pt x="1094" y="281"/>
                  <a:pt x="1094" y="281"/>
                </a:cubicBezTo>
                <a:cubicBezTo>
                  <a:pt x="1081" y="269"/>
                  <a:pt x="1073" y="252"/>
                  <a:pt x="1057" y="243"/>
                </a:cubicBezTo>
                <a:cubicBezTo>
                  <a:pt x="1059" y="247"/>
                  <a:pt x="1063" y="256"/>
                  <a:pt x="1066" y="252"/>
                </a:cubicBezTo>
                <a:cubicBezTo>
                  <a:pt x="1068" y="260"/>
                  <a:pt x="1065" y="264"/>
                  <a:pt x="1066" y="270"/>
                </a:cubicBezTo>
                <a:cubicBezTo>
                  <a:pt x="1061" y="257"/>
                  <a:pt x="1047" y="253"/>
                  <a:pt x="1041" y="241"/>
                </a:cubicBezTo>
                <a:cubicBezTo>
                  <a:pt x="1043" y="240"/>
                  <a:pt x="1043" y="244"/>
                  <a:pt x="1045" y="242"/>
                </a:cubicBezTo>
                <a:cubicBezTo>
                  <a:pt x="1045" y="238"/>
                  <a:pt x="1042" y="238"/>
                  <a:pt x="1041" y="236"/>
                </a:cubicBezTo>
                <a:cubicBezTo>
                  <a:pt x="1041" y="237"/>
                  <a:pt x="1041" y="238"/>
                  <a:pt x="1039" y="238"/>
                </a:cubicBezTo>
                <a:cubicBezTo>
                  <a:pt x="1041" y="234"/>
                  <a:pt x="1036" y="235"/>
                  <a:pt x="1036" y="232"/>
                </a:cubicBezTo>
                <a:cubicBezTo>
                  <a:pt x="1034" y="232"/>
                  <a:pt x="1031" y="234"/>
                  <a:pt x="1029" y="232"/>
                </a:cubicBezTo>
                <a:cubicBezTo>
                  <a:pt x="1029" y="233"/>
                  <a:pt x="1030" y="234"/>
                  <a:pt x="1029" y="235"/>
                </a:cubicBezTo>
                <a:cubicBezTo>
                  <a:pt x="1026" y="234"/>
                  <a:pt x="1023" y="229"/>
                  <a:pt x="1021" y="233"/>
                </a:cubicBezTo>
                <a:cubicBezTo>
                  <a:pt x="1019" y="231"/>
                  <a:pt x="1017" y="228"/>
                  <a:pt x="1014" y="227"/>
                </a:cubicBezTo>
                <a:cubicBezTo>
                  <a:pt x="1016" y="233"/>
                  <a:pt x="1022" y="234"/>
                  <a:pt x="1024" y="241"/>
                </a:cubicBezTo>
                <a:cubicBezTo>
                  <a:pt x="1020" y="244"/>
                  <a:pt x="1017" y="237"/>
                  <a:pt x="1015" y="235"/>
                </a:cubicBezTo>
                <a:cubicBezTo>
                  <a:pt x="1010" y="230"/>
                  <a:pt x="1003" y="231"/>
                  <a:pt x="1007" y="227"/>
                </a:cubicBezTo>
                <a:cubicBezTo>
                  <a:pt x="1002" y="224"/>
                  <a:pt x="996" y="211"/>
                  <a:pt x="993" y="217"/>
                </a:cubicBezTo>
                <a:cubicBezTo>
                  <a:pt x="992" y="215"/>
                  <a:pt x="991" y="214"/>
                  <a:pt x="992" y="211"/>
                </a:cubicBezTo>
                <a:cubicBezTo>
                  <a:pt x="990" y="209"/>
                  <a:pt x="987" y="209"/>
                  <a:pt x="986" y="206"/>
                </a:cubicBezTo>
                <a:cubicBezTo>
                  <a:pt x="988" y="204"/>
                  <a:pt x="987" y="204"/>
                  <a:pt x="987" y="200"/>
                </a:cubicBezTo>
                <a:cubicBezTo>
                  <a:pt x="989" y="202"/>
                  <a:pt x="989" y="199"/>
                  <a:pt x="990" y="199"/>
                </a:cubicBezTo>
                <a:cubicBezTo>
                  <a:pt x="980" y="195"/>
                  <a:pt x="973" y="183"/>
                  <a:pt x="964" y="181"/>
                </a:cubicBezTo>
                <a:cubicBezTo>
                  <a:pt x="963" y="186"/>
                  <a:pt x="974" y="189"/>
                  <a:pt x="972" y="195"/>
                </a:cubicBezTo>
                <a:cubicBezTo>
                  <a:pt x="974" y="196"/>
                  <a:pt x="978" y="197"/>
                  <a:pt x="977" y="202"/>
                </a:cubicBezTo>
                <a:cubicBezTo>
                  <a:pt x="971" y="202"/>
                  <a:pt x="969" y="200"/>
                  <a:pt x="968" y="192"/>
                </a:cubicBezTo>
                <a:cubicBezTo>
                  <a:pt x="956" y="194"/>
                  <a:pt x="951" y="183"/>
                  <a:pt x="942" y="178"/>
                </a:cubicBezTo>
                <a:cubicBezTo>
                  <a:pt x="945" y="177"/>
                  <a:pt x="942" y="175"/>
                  <a:pt x="942" y="171"/>
                </a:cubicBezTo>
                <a:cubicBezTo>
                  <a:pt x="951" y="171"/>
                  <a:pt x="956" y="180"/>
                  <a:pt x="963" y="181"/>
                </a:cubicBezTo>
                <a:cubicBezTo>
                  <a:pt x="963" y="178"/>
                  <a:pt x="960" y="178"/>
                  <a:pt x="959" y="175"/>
                </a:cubicBezTo>
                <a:cubicBezTo>
                  <a:pt x="951" y="177"/>
                  <a:pt x="954" y="164"/>
                  <a:pt x="946" y="163"/>
                </a:cubicBezTo>
                <a:cubicBezTo>
                  <a:pt x="945" y="169"/>
                  <a:pt x="940" y="161"/>
                  <a:pt x="937" y="159"/>
                </a:cubicBezTo>
                <a:cubicBezTo>
                  <a:pt x="934" y="160"/>
                  <a:pt x="933" y="162"/>
                  <a:pt x="931" y="159"/>
                </a:cubicBezTo>
                <a:cubicBezTo>
                  <a:pt x="932" y="164"/>
                  <a:pt x="937" y="164"/>
                  <a:pt x="939" y="168"/>
                </a:cubicBezTo>
                <a:cubicBezTo>
                  <a:pt x="938" y="168"/>
                  <a:pt x="939" y="170"/>
                  <a:pt x="937" y="171"/>
                </a:cubicBezTo>
                <a:cubicBezTo>
                  <a:pt x="931" y="169"/>
                  <a:pt x="926" y="166"/>
                  <a:pt x="922" y="162"/>
                </a:cubicBezTo>
                <a:cubicBezTo>
                  <a:pt x="923" y="161"/>
                  <a:pt x="922" y="158"/>
                  <a:pt x="924" y="158"/>
                </a:cubicBezTo>
                <a:cubicBezTo>
                  <a:pt x="926" y="157"/>
                  <a:pt x="928" y="159"/>
                  <a:pt x="931" y="159"/>
                </a:cubicBezTo>
                <a:cubicBezTo>
                  <a:pt x="933" y="156"/>
                  <a:pt x="926" y="154"/>
                  <a:pt x="932" y="152"/>
                </a:cubicBezTo>
                <a:cubicBezTo>
                  <a:pt x="927" y="151"/>
                  <a:pt x="925" y="147"/>
                  <a:pt x="920" y="145"/>
                </a:cubicBezTo>
                <a:cubicBezTo>
                  <a:pt x="922" y="144"/>
                  <a:pt x="919" y="142"/>
                  <a:pt x="921" y="142"/>
                </a:cubicBezTo>
                <a:cubicBezTo>
                  <a:pt x="932" y="144"/>
                  <a:pt x="922" y="140"/>
                  <a:pt x="919" y="137"/>
                </a:cubicBezTo>
                <a:cubicBezTo>
                  <a:pt x="919" y="139"/>
                  <a:pt x="918" y="139"/>
                  <a:pt x="917" y="140"/>
                </a:cubicBezTo>
                <a:cubicBezTo>
                  <a:pt x="915" y="139"/>
                  <a:pt x="915" y="136"/>
                  <a:pt x="911" y="135"/>
                </a:cubicBezTo>
                <a:cubicBezTo>
                  <a:pt x="911" y="137"/>
                  <a:pt x="909" y="137"/>
                  <a:pt x="908" y="139"/>
                </a:cubicBezTo>
                <a:cubicBezTo>
                  <a:pt x="907" y="138"/>
                  <a:pt x="904" y="139"/>
                  <a:pt x="903" y="137"/>
                </a:cubicBezTo>
                <a:cubicBezTo>
                  <a:pt x="904" y="134"/>
                  <a:pt x="909" y="138"/>
                  <a:pt x="908" y="135"/>
                </a:cubicBezTo>
                <a:cubicBezTo>
                  <a:pt x="907" y="134"/>
                  <a:pt x="908" y="134"/>
                  <a:pt x="908" y="133"/>
                </a:cubicBezTo>
                <a:cubicBezTo>
                  <a:pt x="906" y="133"/>
                  <a:pt x="904" y="133"/>
                  <a:pt x="903" y="132"/>
                </a:cubicBezTo>
                <a:cubicBezTo>
                  <a:pt x="903" y="136"/>
                  <a:pt x="900" y="137"/>
                  <a:pt x="898" y="139"/>
                </a:cubicBezTo>
                <a:cubicBezTo>
                  <a:pt x="896" y="139"/>
                  <a:pt x="894" y="135"/>
                  <a:pt x="893" y="137"/>
                </a:cubicBezTo>
                <a:cubicBezTo>
                  <a:pt x="894" y="137"/>
                  <a:pt x="895" y="138"/>
                  <a:pt x="895" y="140"/>
                </a:cubicBezTo>
                <a:cubicBezTo>
                  <a:pt x="894" y="140"/>
                  <a:pt x="893" y="140"/>
                  <a:pt x="892" y="139"/>
                </a:cubicBezTo>
                <a:cubicBezTo>
                  <a:pt x="894" y="145"/>
                  <a:pt x="887" y="142"/>
                  <a:pt x="885" y="139"/>
                </a:cubicBezTo>
                <a:cubicBezTo>
                  <a:pt x="886" y="137"/>
                  <a:pt x="888" y="137"/>
                  <a:pt x="887" y="135"/>
                </a:cubicBezTo>
                <a:cubicBezTo>
                  <a:pt x="885" y="132"/>
                  <a:pt x="882" y="130"/>
                  <a:pt x="881" y="127"/>
                </a:cubicBezTo>
                <a:cubicBezTo>
                  <a:pt x="883" y="127"/>
                  <a:pt x="884" y="126"/>
                  <a:pt x="885" y="125"/>
                </a:cubicBezTo>
                <a:cubicBezTo>
                  <a:pt x="881" y="123"/>
                  <a:pt x="884" y="117"/>
                  <a:pt x="880" y="113"/>
                </a:cubicBezTo>
                <a:cubicBezTo>
                  <a:pt x="874" y="113"/>
                  <a:pt x="871" y="111"/>
                  <a:pt x="869" y="107"/>
                </a:cubicBezTo>
                <a:cubicBezTo>
                  <a:pt x="871" y="109"/>
                  <a:pt x="868" y="103"/>
                  <a:pt x="873" y="106"/>
                </a:cubicBezTo>
                <a:cubicBezTo>
                  <a:pt x="870" y="101"/>
                  <a:pt x="863" y="95"/>
                  <a:pt x="859" y="99"/>
                </a:cubicBezTo>
                <a:cubicBezTo>
                  <a:pt x="862" y="99"/>
                  <a:pt x="863" y="103"/>
                  <a:pt x="864" y="106"/>
                </a:cubicBezTo>
                <a:cubicBezTo>
                  <a:pt x="862" y="106"/>
                  <a:pt x="862" y="104"/>
                  <a:pt x="860" y="105"/>
                </a:cubicBezTo>
                <a:cubicBezTo>
                  <a:pt x="860" y="107"/>
                  <a:pt x="862" y="109"/>
                  <a:pt x="859" y="109"/>
                </a:cubicBezTo>
                <a:cubicBezTo>
                  <a:pt x="857" y="108"/>
                  <a:pt x="854" y="106"/>
                  <a:pt x="850" y="107"/>
                </a:cubicBezTo>
                <a:cubicBezTo>
                  <a:pt x="849" y="103"/>
                  <a:pt x="845" y="100"/>
                  <a:pt x="847" y="95"/>
                </a:cubicBezTo>
                <a:cubicBezTo>
                  <a:pt x="842" y="89"/>
                  <a:pt x="835" y="90"/>
                  <a:pt x="826" y="88"/>
                </a:cubicBezTo>
                <a:cubicBezTo>
                  <a:pt x="825" y="91"/>
                  <a:pt x="830" y="92"/>
                  <a:pt x="828" y="93"/>
                </a:cubicBezTo>
                <a:cubicBezTo>
                  <a:pt x="817" y="91"/>
                  <a:pt x="816" y="82"/>
                  <a:pt x="811" y="74"/>
                </a:cubicBezTo>
                <a:cubicBezTo>
                  <a:pt x="804" y="73"/>
                  <a:pt x="802" y="68"/>
                  <a:pt x="795" y="69"/>
                </a:cubicBezTo>
                <a:cubicBezTo>
                  <a:pt x="783" y="56"/>
                  <a:pt x="763" y="50"/>
                  <a:pt x="742" y="47"/>
                </a:cubicBezTo>
                <a:cubicBezTo>
                  <a:pt x="720" y="44"/>
                  <a:pt x="694" y="42"/>
                  <a:pt x="676" y="46"/>
                </a:cubicBezTo>
                <a:cubicBezTo>
                  <a:pt x="691" y="43"/>
                  <a:pt x="691" y="65"/>
                  <a:pt x="677" y="62"/>
                </a:cubicBezTo>
                <a:cubicBezTo>
                  <a:pt x="675" y="61"/>
                  <a:pt x="673" y="60"/>
                  <a:pt x="672" y="56"/>
                </a:cubicBezTo>
                <a:cubicBezTo>
                  <a:pt x="675" y="55"/>
                  <a:pt x="678" y="53"/>
                  <a:pt x="678" y="49"/>
                </a:cubicBezTo>
                <a:cubicBezTo>
                  <a:pt x="673" y="49"/>
                  <a:pt x="670" y="48"/>
                  <a:pt x="671" y="42"/>
                </a:cubicBezTo>
                <a:cubicBezTo>
                  <a:pt x="655" y="34"/>
                  <a:pt x="640" y="43"/>
                  <a:pt x="624" y="45"/>
                </a:cubicBezTo>
                <a:cubicBezTo>
                  <a:pt x="624" y="47"/>
                  <a:pt x="626" y="47"/>
                  <a:pt x="625" y="50"/>
                </a:cubicBezTo>
                <a:cubicBezTo>
                  <a:pt x="619" y="53"/>
                  <a:pt x="610" y="48"/>
                  <a:pt x="606" y="53"/>
                </a:cubicBezTo>
                <a:cubicBezTo>
                  <a:pt x="613" y="54"/>
                  <a:pt x="619" y="54"/>
                  <a:pt x="626" y="57"/>
                </a:cubicBezTo>
                <a:cubicBezTo>
                  <a:pt x="621" y="60"/>
                  <a:pt x="613" y="54"/>
                  <a:pt x="608" y="57"/>
                </a:cubicBezTo>
                <a:cubicBezTo>
                  <a:pt x="611" y="57"/>
                  <a:pt x="613" y="59"/>
                  <a:pt x="616" y="59"/>
                </a:cubicBezTo>
                <a:cubicBezTo>
                  <a:pt x="615" y="63"/>
                  <a:pt x="618" y="62"/>
                  <a:pt x="618" y="65"/>
                </a:cubicBezTo>
                <a:cubicBezTo>
                  <a:pt x="611" y="68"/>
                  <a:pt x="603" y="63"/>
                  <a:pt x="597" y="68"/>
                </a:cubicBezTo>
                <a:cubicBezTo>
                  <a:pt x="597" y="70"/>
                  <a:pt x="603" y="66"/>
                  <a:pt x="604" y="70"/>
                </a:cubicBezTo>
                <a:cubicBezTo>
                  <a:pt x="591" y="73"/>
                  <a:pt x="578" y="70"/>
                  <a:pt x="566" y="73"/>
                </a:cubicBezTo>
                <a:cubicBezTo>
                  <a:pt x="566" y="76"/>
                  <a:pt x="566" y="75"/>
                  <a:pt x="566" y="78"/>
                </a:cubicBezTo>
                <a:cubicBezTo>
                  <a:pt x="572" y="76"/>
                  <a:pt x="582" y="73"/>
                  <a:pt x="589" y="77"/>
                </a:cubicBezTo>
                <a:cubicBezTo>
                  <a:pt x="580" y="82"/>
                  <a:pt x="566" y="82"/>
                  <a:pt x="558" y="87"/>
                </a:cubicBezTo>
                <a:cubicBezTo>
                  <a:pt x="551" y="84"/>
                  <a:pt x="542" y="84"/>
                  <a:pt x="536" y="86"/>
                </a:cubicBezTo>
                <a:cubicBezTo>
                  <a:pt x="536" y="85"/>
                  <a:pt x="537" y="84"/>
                  <a:pt x="536" y="83"/>
                </a:cubicBezTo>
                <a:cubicBezTo>
                  <a:pt x="526" y="83"/>
                  <a:pt x="519" y="88"/>
                  <a:pt x="510" y="86"/>
                </a:cubicBezTo>
                <a:cubicBezTo>
                  <a:pt x="512" y="81"/>
                  <a:pt x="521" y="75"/>
                  <a:pt x="524" y="78"/>
                </a:cubicBezTo>
                <a:cubicBezTo>
                  <a:pt x="525" y="75"/>
                  <a:pt x="526" y="74"/>
                  <a:pt x="529" y="74"/>
                </a:cubicBezTo>
                <a:cubicBezTo>
                  <a:pt x="530" y="74"/>
                  <a:pt x="530" y="76"/>
                  <a:pt x="530" y="77"/>
                </a:cubicBezTo>
                <a:cubicBezTo>
                  <a:pt x="533" y="77"/>
                  <a:pt x="533" y="74"/>
                  <a:pt x="536" y="75"/>
                </a:cubicBezTo>
                <a:cubicBezTo>
                  <a:pt x="536" y="76"/>
                  <a:pt x="535" y="77"/>
                  <a:pt x="536" y="78"/>
                </a:cubicBezTo>
                <a:cubicBezTo>
                  <a:pt x="541" y="75"/>
                  <a:pt x="549" y="82"/>
                  <a:pt x="549" y="72"/>
                </a:cubicBezTo>
                <a:cubicBezTo>
                  <a:pt x="543" y="71"/>
                  <a:pt x="534" y="78"/>
                  <a:pt x="531" y="71"/>
                </a:cubicBezTo>
                <a:cubicBezTo>
                  <a:pt x="528" y="70"/>
                  <a:pt x="525" y="71"/>
                  <a:pt x="522" y="72"/>
                </a:cubicBezTo>
                <a:cubicBezTo>
                  <a:pt x="521" y="70"/>
                  <a:pt x="521" y="69"/>
                  <a:pt x="518" y="67"/>
                </a:cubicBezTo>
                <a:cubicBezTo>
                  <a:pt x="517" y="70"/>
                  <a:pt x="519" y="70"/>
                  <a:pt x="517" y="72"/>
                </a:cubicBezTo>
                <a:cubicBezTo>
                  <a:pt x="514" y="71"/>
                  <a:pt x="512" y="72"/>
                  <a:pt x="510" y="72"/>
                </a:cubicBezTo>
                <a:cubicBezTo>
                  <a:pt x="505" y="63"/>
                  <a:pt x="511" y="64"/>
                  <a:pt x="514" y="57"/>
                </a:cubicBezTo>
                <a:cubicBezTo>
                  <a:pt x="510" y="55"/>
                  <a:pt x="510" y="59"/>
                  <a:pt x="509" y="60"/>
                </a:cubicBezTo>
                <a:cubicBezTo>
                  <a:pt x="501" y="58"/>
                  <a:pt x="490" y="51"/>
                  <a:pt x="483" y="59"/>
                </a:cubicBezTo>
                <a:cubicBezTo>
                  <a:pt x="462" y="65"/>
                  <a:pt x="441" y="73"/>
                  <a:pt x="424" y="85"/>
                </a:cubicBezTo>
                <a:cubicBezTo>
                  <a:pt x="421" y="86"/>
                  <a:pt x="423" y="82"/>
                  <a:pt x="421" y="83"/>
                </a:cubicBezTo>
                <a:cubicBezTo>
                  <a:pt x="420" y="89"/>
                  <a:pt x="411" y="87"/>
                  <a:pt x="405" y="87"/>
                </a:cubicBezTo>
                <a:cubicBezTo>
                  <a:pt x="405" y="93"/>
                  <a:pt x="405" y="93"/>
                  <a:pt x="405" y="93"/>
                </a:cubicBezTo>
                <a:cubicBezTo>
                  <a:pt x="407" y="94"/>
                  <a:pt x="409" y="90"/>
                  <a:pt x="409" y="93"/>
                </a:cubicBezTo>
                <a:cubicBezTo>
                  <a:pt x="409" y="101"/>
                  <a:pt x="399" y="101"/>
                  <a:pt x="394" y="106"/>
                </a:cubicBezTo>
                <a:cubicBezTo>
                  <a:pt x="398" y="106"/>
                  <a:pt x="400" y="101"/>
                  <a:pt x="404" y="104"/>
                </a:cubicBezTo>
                <a:cubicBezTo>
                  <a:pt x="404" y="107"/>
                  <a:pt x="402" y="107"/>
                  <a:pt x="401" y="109"/>
                </a:cubicBezTo>
                <a:cubicBezTo>
                  <a:pt x="397" y="106"/>
                  <a:pt x="393" y="111"/>
                  <a:pt x="388" y="107"/>
                </a:cubicBezTo>
                <a:cubicBezTo>
                  <a:pt x="388" y="110"/>
                  <a:pt x="391" y="112"/>
                  <a:pt x="387" y="114"/>
                </a:cubicBezTo>
                <a:cubicBezTo>
                  <a:pt x="389" y="116"/>
                  <a:pt x="391" y="113"/>
                  <a:pt x="392" y="114"/>
                </a:cubicBezTo>
                <a:cubicBezTo>
                  <a:pt x="388" y="117"/>
                  <a:pt x="387" y="122"/>
                  <a:pt x="380" y="122"/>
                </a:cubicBezTo>
                <a:cubicBezTo>
                  <a:pt x="379" y="128"/>
                  <a:pt x="377" y="132"/>
                  <a:pt x="370" y="132"/>
                </a:cubicBezTo>
                <a:cubicBezTo>
                  <a:pt x="371" y="134"/>
                  <a:pt x="374" y="139"/>
                  <a:pt x="370" y="140"/>
                </a:cubicBezTo>
                <a:cubicBezTo>
                  <a:pt x="367" y="139"/>
                  <a:pt x="366" y="136"/>
                  <a:pt x="363" y="135"/>
                </a:cubicBezTo>
                <a:cubicBezTo>
                  <a:pt x="361" y="136"/>
                  <a:pt x="357" y="140"/>
                  <a:pt x="353" y="137"/>
                </a:cubicBezTo>
                <a:cubicBezTo>
                  <a:pt x="357" y="125"/>
                  <a:pt x="373" y="125"/>
                  <a:pt x="379" y="114"/>
                </a:cubicBezTo>
                <a:cubicBezTo>
                  <a:pt x="370" y="115"/>
                  <a:pt x="363" y="119"/>
                  <a:pt x="357" y="124"/>
                </a:cubicBezTo>
                <a:cubicBezTo>
                  <a:pt x="353" y="126"/>
                  <a:pt x="348" y="127"/>
                  <a:pt x="346" y="133"/>
                </a:cubicBezTo>
                <a:cubicBezTo>
                  <a:pt x="341" y="130"/>
                  <a:pt x="341" y="139"/>
                  <a:pt x="333" y="136"/>
                </a:cubicBezTo>
                <a:cubicBezTo>
                  <a:pt x="330" y="143"/>
                  <a:pt x="323" y="146"/>
                  <a:pt x="318" y="151"/>
                </a:cubicBezTo>
                <a:cubicBezTo>
                  <a:pt x="320" y="154"/>
                  <a:pt x="322" y="148"/>
                  <a:pt x="324" y="151"/>
                </a:cubicBezTo>
                <a:cubicBezTo>
                  <a:pt x="321" y="154"/>
                  <a:pt x="316" y="160"/>
                  <a:pt x="312" y="157"/>
                </a:cubicBezTo>
                <a:cubicBezTo>
                  <a:pt x="311" y="161"/>
                  <a:pt x="310" y="163"/>
                  <a:pt x="308" y="166"/>
                </a:cubicBezTo>
                <a:cubicBezTo>
                  <a:pt x="311" y="166"/>
                  <a:pt x="311" y="166"/>
                  <a:pt x="313" y="169"/>
                </a:cubicBezTo>
                <a:cubicBezTo>
                  <a:pt x="317" y="169"/>
                  <a:pt x="318" y="166"/>
                  <a:pt x="319" y="164"/>
                </a:cubicBezTo>
                <a:cubicBezTo>
                  <a:pt x="320" y="164"/>
                  <a:pt x="321" y="165"/>
                  <a:pt x="322" y="166"/>
                </a:cubicBezTo>
                <a:cubicBezTo>
                  <a:pt x="320" y="168"/>
                  <a:pt x="318" y="169"/>
                  <a:pt x="316" y="171"/>
                </a:cubicBezTo>
                <a:cubicBezTo>
                  <a:pt x="318" y="175"/>
                  <a:pt x="322" y="168"/>
                  <a:pt x="326" y="171"/>
                </a:cubicBezTo>
                <a:cubicBezTo>
                  <a:pt x="326" y="168"/>
                  <a:pt x="326" y="168"/>
                  <a:pt x="326" y="168"/>
                </a:cubicBezTo>
                <a:cubicBezTo>
                  <a:pt x="326" y="166"/>
                  <a:pt x="322" y="169"/>
                  <a:pt x="322" y="166"/>
                </a:cubicBezTo>
                <a:cubicBezTo>
                  <a:pt x="325" y="165"/>
                  <a:pt x="323" y="161"/>
                  <a:pt x="326" y="161"/>
                </a:cubicBezTo>
                <a:cubicBezTo>
                  <a:pt x="326" y="163"/>
                  <a:pt x="326" y="165"/>
                  <a:pt x="327" y="166"/>
                </a:cubicBezTo>
                <a:cubicBezTo>
                  <a:pt x="335" y="162"/>
                  <a:pt x="333" y="150"/>
                  <a:pt x="344" y="154"/>
                </a:cubicBezTo>
                <a:cubicBezTo>
                  <a:pt x="344" y="157"/>
                  <a:pt x="341" y="156"/>
                  <a:pt x="342" y="158"/>
                </a:cubicBezTo>
                <a:cubicBezTo>
                  <a:pt x="346" y="157"/>
                  <a:pt x="349" y="154"/>
                  <a:pt x="353" y="152"/>
                </a:cubicBezTo>
                <a:cubicBezTo>
                  <a:pt x="350" y="153"/>
                  <a:pt x="351" y="150"/>
                  <a:pt x="350" y="150"/>
                </a:cubicBezTo>
                <a:cubicBezTo>
                  <a:pt x="352" y="149"/>
                  <a:pt x="352" y="147"/>
                  <a:pt x="353" y="147"/>
                </a:cubicBezTo>
                <a:cubicBezTo>
                  <a:pt x="356" y="150"/>
                  <a:pt x="358" y="149"/>
                  <a:pt x="361" y="148"/>
                </a:cubicBezTo>
                <a:cubicBezTo>
                  <a:pt x="360" y="151"/>
                  <a:pt x="364" y="148"/>
                  <a:pt x="364" y="150"/>
                </a:cubicBezTo>
                <a:cubicBezTo>
                  <a:pt x="357" y="153"/>
                  <a:pt x="356" y="162"/>
                  <a:pt x="347" y="163"/>
                </a:cubicBezTo>
                <a:cubicBezTo>
                  <a:pt x="347" y="162"/>
                  <a:pt x="349" y="159"/>
                  <a:pt x="346" y="160"/>
                </a:cubicBezTo>
                <a:cubicBezTo>
                  <a:pt x="346" y="163"/>
                  <a:pt x="340" y="165"/>
                  <a:pt x="344" y="167"/>
                </a:cubicBezTo>
                <a:cubicBezTo>
                  <a:pt x="347" y="166"/>
                  <a:pt x="349" y="163"/>
                  <a:pt x="353" y="163"/>
                </a:cubicBezTo>
                <a:cubicBezTo>
                  <a:pt x="353" y="165"/>
                  <a:pt x="353" y="166"/>
                  <a:pt x="354" y="167"/>
                </a:cubicBezTo>
                <a:cubicBezTo>
                  <a:pt x="336" y="178"/>
                  <a:pt x="323" y="191"/>
                  <a:pt x="305" y="201"/>
                </a:cubicBezTo>
                <a:cubicBezTo>
                  <a:pt x="305" y="203"/>
                  <a:pt x="306" y="203"/>
                  <a:pt x="306" y="205"/>
                </a:cubicBezTo>
                <a:cubicBezTo>
                  <a:pt x="304" y="207"/>
                  <a:pt x="300" y="207"/>
                  <a:pt x="298" y="210"/>
                </a:cubicBezTo>
                <a:cubicBezTo>
                  <a:pt x="300" y="212"/>
                  <a:pt x="304" y="205"/>
                  <a:pt x="307" y="209"/>
                </a:cubicBezTo>
                <a:cubicBezTo>
                  <a:pt x="305" y="214"/>
                  <a:pt x="300" y="215"/>
                  <a:pt x="296" y="218"/>
                </a:cubicBezTo>
                <a:cubicBezTo>
                  <a:pt x="292" y="215"/>
                  <a:pt x="286" y="215"/>
                  <a:pt x="283" y="213"/>
                </a:cubicBezTo>
                <a:cubicBezTo>
                  <a:pt x="283" y="212"/>
                  <a:pt x="284" y="212"/>
                  <a:pt x="284" y="211"/>
                </a:cubicBezTo>
                <a:cubicBezTo>
                  <a:pt x="280" y="211"/>
                  <a:pt x="277" y="211"/>
                  <a:pt x="274" y="213"/>
                </a:cubicBezTo>
                <a:cubicBezTo>
                  <a:pt x="273" y="211"/>
                  <a:pt x="272" y="208"/>
                  <a:pt x="270" y="206"/>
                </a:cubicBezTo>
                <a:cubicBezTo>
                  <a:pt x="265" y="210"/>
                  <a:pt x="259" y="209"/>
                  <a:pt x="252" y="215"/>
                </a:cubicBezTo>
                <a:cubicBezTo>
                  <a:pt x="251" y="213"/>
                  <a:pt x="254" y="211"/>
                  <a:pt x="252" y="211"/>
                </a:cubicBezTo>
                <a:cubicBezTo>
                  <a:pt x="251" y="212"/>
                  <a:pt x="249" y="213"/>
                  <a:pt x="248" y="212"/>
                </a:cubicBezTo>
                <a:cubicBezTo>
                  <a:pt x="247" y="206"/>
                  <a:pt x="253" y="205"/>
                  <a:pt x="252" y="202"/>
                </a:cubicBezTo>
                <a:cubicBezTo>
                  <a:pt x="249" y="202"/>
                  <a:pt x="246" y="199"/>
                  <a:pt x="244" y="202"/>
                </a:cubicBezTo>
                <a:cubicBezTo>
                  <a:pt x="247" y="201"/>
                  <a:pt x="247" y="204"/>
                  <a:pt x="248" y="206"/>
                </a:cubicBezTo>
                <a:cubicBezTo>
                  <a:pt x="245" y="208"/>
                  <a:pt x="243" y="211"/>
                  <a:pt x="239" y="213"/>
                </a:cubicBezTo>
                <a:cubicBezTo>
                  <a:pt x="235" y="212"/>
                  <a:pt x="240" y="210"/>
                  <a:pt x="236" y="210"/>
                </a:cubicBezTo>
                <a:cubicBezTo>
                  <a:pt x="235" y="211"/>
                  <a:pt x="233" y="211"/>
                  <a:pt x="233" y="213"/>
                </a:cubicBezTo>
                <a:cubicBezTo>
                  <a:pt x="235" y="213"/>
                  <a:pt x="237" y="214"/>
                  <a:pt x="237" y="216"/>
                </a:cubicBezTo>
                <a:cubicBezTo>
                  <a:pt x="233" y="215"/>
                  <a:pt x="236" y="219"/>
                  <a:pt x="235" y="220"/>
                </a:cubicBezTo>
                <a:cubicBezTo>
                  <a:pt x="231" y="225"/>
                  <a:pt x="223" y="224"/>
                  <a:pt x="217" y="227"/>
                </a:cubicBezTo>
                <a:cubicBezTo>
                  <a:pt x="208" y="230"/>
                  <a:pt x="207" y="237"/>
                  <a:pt x="201" y="241"/>
                </a:cubicBezTo>
                <a:cubicBezTo>
                  <a:pt x="200" y="244"/>
                  <a:pt x="201" y="248"/>
                  <a:pt x="203" y="251"/>
                </a:cubicBezTo>
                <a:cubicBezTo>
                  <a:pt x="204" y="246"/>
                  <a:pt x="206" y="247"/>
                  <a:pt x="210" y="245"/>
                </a:cubicBezTo>
                <a:cubicBezTo>
                  <a:pt x="208" y="247"/>
                  <a:pt x="209" y="249"/>
                  <a:pt x="209" y="252"/>
                </a:cubicBezTo>
                <a:cubicBezTo>
                  <a:pt x="204" y="255"/>
                  <a:pt x="202" y="257"/>
                  <a:pt x="198" y="252"/>
                </a:cubicBezTo>
                <a:cubicBezTo>
                  <a:pt x="195" y="253"/>
                  <a:pt x="197" y="260"/>
                  <a:pt x="193" y="260"/>
                </a:cubicBezTo>
                <a:cubicBezTo>
                  <a:pt x="188" y="259"/>
                  <a:pt x="192" y="253"/>
                  <a:pt x="188" y="252"/>
                </a:cubicBezTo>
                <a:cubicBezTo>
                  <a:pt x="199" y="240"/>
                  <a:pt x="206" y="224"/>
                  <a:pt x="220" y="216"/>
                </a:cubicBezTo>
                <a:cubicBezTo>
                  <a:pt x="220" y="213"/>
                  <a:pt x="220" y="213"/>
                  <a:pt x="220" y="213"/>
                </a:cubicBezTo>
                <a:cubicBezTo>
                  <a:pt x="229" y="212"/>
                  <a:pt x="225" y="195"/>
                  <a:pt x="235" y="199"/>
                </a:cubicBezTo>
                <a:cubicBezTo>
                  <a:pt x="236" y="201"/>
                  <a:pt x="237" y="202"/>
                  <a:pt x="238" y="204"/>
                </a:cubicBezTo>
                <a:cubicBezTo>
                  <a:pt x="237" y="199"/>
                  <a:pt x="244" y="201"/>
                  <a:pt x="244" y="194"/>
                </a:cubicBezTo>
                <a:cubicBezTo>
                  <a:pt x="243" y="194"/>
                  <a:pt x="242" y="194"/>
                  <a:pt x="242" y="193"/>
                </a:cubicBezTo>
                <a:cubicBezTo>
                  <a:pt x="245" y="189"/>
                  <a:pt x="247" y="183"/>
                  <a:pt x="252" y="182"/>
                </a:cubicBezTo>
                <a:cubicBezTo>
                  <a:pt x="252" y="183"/>
                  <a:pt x="252" y="184"/>
                  <a:pt x="252" y="185"/>
                </a:cubicBezTo>
                <a:cubicBezTo>
                  <a:pt x="254" y="185"/>
                  <a:pt x="256" y="184"/>
                  <a:pt x="258" y="184"/>
                </a:cubicBezTo>
                <a:cubicBezTo>
                  <a:pt x="256" y="174"/>
                  <a:pt x="265" y="175"/>
                  <a:pt x="267" y="171"/>
                </a:cubicBezTo>
                <a:cubicBezTo>
                  <a:pt x="266" y="171"/>
                  <a:pt x="265" y="172"/>
                  <a:pt x="265" y="171"/>
                </a:cubicBezTo>
                <a:cubicBezTo>
                  <a:pt x="268" y="167"/>
                  <a:pt x="272" y="164"/>
                  <a:pt x="276" y="160"/>
                </a:cubicBezTo>
                <a:cubicBezTo>
                  <a:pt x="276" y="161"/>
                  <a:pt x="277" y="161"/>
                  <a:pt x="278" y="161"/>
                </a:cubicBezTo>
                <a:cubicBezTo>
                  <a:pt x="278" y="164"/>
                  <a:pt x="275" y="163"/>
                  <a:pt x="277" y="165"/>
                </a:cubicBezTo>
                <a:cubicBezTo>
                  <a:pt x="283" y="173"/>
                  <a:pt x="271" y="176"/>
                  <a:pt x="267" y="181"/>
                </a:cubicBezTo>
                <a:cubicBezTo>
                  <a:pt x="265" y="182"/>
                  <a:pt x="266" y="179"/>
                  <a:pt x="263" y="179"/>
                </a:cubicBezTo>
                <a:cubicBezTo>
                  <a:pt x="263" y="186"/>
                  <a:pt x="263" y="186"/>
                  <a:pt x="263" y="186"/>
                </a:cubicBezTo>
                <a:cubicBezTo>
                  <a:pt x="259" y="188"/>
                  <a:pt x="257" y="192"/>
                  <a:pt x="254" y="195"/>
                </a:cubicBezTo>
                <a:cubicBezTo>
                  <a:pt x="266" y="201"/>
                  <a:pt x="269" y="180"/>
                  <a:pt x="278" y="185"/>
                </a:cubicBezTo>
                <a:cubicBezTo>
                  <a:pt x="279" y="186"/>
                  <a:pt x="275" y="187"/>
                  <a:pt x="277" y="188"/>
                </a:cubicBezTo>
                <a:cubicBezTo>
                  <a:pt x="285" y="186"/>
                  <a:pt x="281" y="172"/>
                  <a:pt x="289" y="174"/>
                </a:cubicBezTo>
                <a:cubicBezTo>
                  <a:pt x="290" y="165"/>
                  <a:pt x="297" y="163"/>
                  <a:pt x="301" y="158"/>
                </a:cubicBezTo>
                <a:cubicBezTo>
                  <a:pt x="302" y="156"/>
                  <a:pt x="300" y="156"/>
                  <a:pt x="300" y="154"/>
                </a:cubicBezTo>
                <a:cubicBezTo>
                  <a:pt x="294" y="151"/>
                  <a:pt x="288" y="165"/>
                  <a:pt x="282" y="160"/>
                </a:cubicBezTo>
                <a:cubicBezTo>
                  <a:pt x="286" y="153"/>
                  <a:pt x="298" y="149"/>
                  <a:pt x="300" y="142"/>
                </a:cubicBezTo>
                <a:cubicBezTo>
                  <a:pt x="296" y="144"/>
                  <a:pt x="293" y="146"/>
                  <a:pt x="290" y="150"/>
                </a:cubicBezTo>
                <a:cubicBezTo>
                  <a:pt x="289" y="138"/>
                  <a:pt x="305" y="136"/>
                  <a:pt x="307" y="125"/>
                </a:cubicBezTo>
                <a:cubicBezTo>
                  <a:pt x="304" y="124"/>
                  <a:pt x="303" y="122"/>
                  <a:pt x="299" y="122"/>
                </a:cubicBezTo>
                <a:cubicBezTo>
                  <a:pt x="298" y="128"/>
                  <a:pt x="292" y="128"/>
                  <a:pt x="288" y="130"/>
                </a:cubicBezTo>
                <a:cubicBezTo>
                  <a:pt x="288" y="128"/>
                  <a:pt x="288" y="125"/>
                  <a:pt x="290" y="125"/>
                </a:cubicBezTo>
                <a:cubicBezTo>
                  <a:pt x="291" y="125"/>
                  <a:pt x="292" y="126"/>
                  <a:pt x="293" y="126"/>
                </a:cubicBezTo>
                <a:cubicBezTo>
                  <a:pt x="295" y="124"/>
                  <a:pt x="295" y="121"/>
                  <a:pt x="296" y="119"/>
                </a:cubicBezTo>
                <a:cubicBezTo>
                  <a:pt x="297" y="120"/>
                  <a:pt x="298" y="119"/>
                  <a:pt x="300" y="121"/>
                </a:cubicBezTo>
                <a:cubicBezTo>
                  <a:pt x="303" y="114"/>
                  <a:pt x="310" y="107"/>
                  <a:pt x="318" y="109"/>
                </a:cubicBezTo>
                <a:cubicBezTo>
                  <a:pt x="317" y="115"/>
                  <a:pt x="310" y="118"/>
                  <a:pt x="305" y="119"/>
                </a:cubicBezTo>
                <a:cubicBezTo>
                  <a:pt x="306" y="122"/>
                  <a:pt x="308" y="123"/>
                  <a:pt x="310" y="124"/>
                </a:cubicBezTo>
                <a:cubicBezTo>
                  <a:pt x="329" y="111"/>
                  <a:pt x="346" y="96"/>
                  <a:pt x="365" y="82"/>
                </a:cubicBezTo>
                <a:cubicBezTo>
                  <a:pt x="360" y="83"/>
                  <a:pt x="359" y="88"/>
                  <a:pt x="353" y="88"/>
                </a:cubicBezTo>
                <a:cubicBezTo>
                  <a:pt x="353" y="87"/>
                  <a:pt x="352" y="87"/>
                  <a:pt x="353" y="86"/>
                </a:cubicBezTo>
                <a:cubicBezTo>
                  <a:pt x="356" y="83"/>
                  <a:pt x="358" y="72"/>
                  <a:pt x="365" y="77"/>
                </a:cubicBezTo>
                <a:cubicBezTo>
                  <a:pt x="366" y="66"/>
                  <a:pt x="382" y="69"/>
                  <a:pt x="384" y="59"/>
                </a:cubicBezTo>
                <a:cubicBezTo>
                  <a:pt x="381" y="60"/>
                  <a:pt x="378" y="63"/>
                  <a:pt x="378" y="65"/>
                </a:cubicBezTo>
                <a:cubicBezTo>
                  <a:pt x="367" y="65"/>
                  <a:pt x="359" y="74"/>
                  <a:pt x="348" y="77"/>
                </a:cubicBezTo>
                <a:cubicBezTo>
                  <a:pt x="345" y="75"/>
                  <a:pt x="349" y="72"/>
                  <a:pt x="347" y="72"/>
                </a:cubicBezTo>
                <a:cubicBezTo>
                  <a:pt x="345" y="74"/>
                  <a:pt x="341" y="75"/>
                  <a:pt x="345" y="76"/>
                </a:cubicBezTo>
                <a:cubicBezTo>
                  <a:pt x="337" y="81"/>
                  <a:pt x="332" y="90"/>
                  <a:pt x="322" y="93"/>
                </a:cubicBezTo>
                <a:cubicBezTo>
                  <a:pt x="321" y="91"/>
                  <a:pt x="321" y="91"/>
                  <a:pt x="319" y="91"/>
                </a:cubicBezTo>
                <a:cubicBezTo>
                  <a:pt x="306" y="97"/>
                  <a:pt x="298" y="111"/>
                  <a:pt x="283" y="114"/>
                </a:cubicBezTo>
                <a:cubicBezTo>
                  <a:pt x="286" y="109"/>
                  <a:pt x="293" y="107"/>
                  <a:pt x="296" y="100"/>
                </a:cubicBezTo>
                <a:cubicBezTo>
                  <a:pt x="288" y="101"/>
                  <a:pt x="287" y="111"/>
                  <a:pt x="278" y="113"/>
                </a:cubicBezTo>
                <a:cubicBezTo>
                  <a:pt x="281" y="119"/>
                  <a:pt x="270" y="122"/>
                  <a:pt x="273" y="128"/>
                </a:cubicBezTo>
                <a:cubicBezTo>
                  <a:pt x="268" y="133"/>
                  <a:pt x="262" y="135"/>
                  <a:pt x="257" y="139"/>
                </a:cubicBezTo>
                <a:cubicBezTo>
                  <a:pt x="256" y="136"/>
                  <a:pt x="258" y="136"/>
                  <a:pt x="257" y="133"/>
                </a:cubicBezTo>
                <a:cubicBezTo>
                  <a:pt x="261" y="134"/>
                  <a:pt x="266" y="127"/>
                  <a:pt x="265" y="123"/>
                </a:cubicBezTo>
                <a:cubicBezTo>
                  <a:pt x="267" y="123"/>
                  <a:pt x="268" y="122"/>
                  <a:pt x="270" y="122"/>
                </a:cubicBezTo>
                <a:cubicBezTo>
                  <a:pt x="270" y="121"/>
                  <a:pt x="271" y="120"/>
                  <a:pt x="271" y="119"/>
                </a:cubicBezTo>
                <a:cubicBezTo>
                  <a:pt x="268" y="118"/>
                  <a:pt x="269" y="121"/>
                  <a:pt x="266" y="121"/>
                </a:cubicBezTo>
                <a:cubicBezTo>
                  <a:pt x="268" y="118"/>
                  <a:pt x="269" y="115"/>
                  <a:pt x="271" y="114"/>
                </a:cubicBezTo>
                <a:cubicBezTo>
                  <a:pt x="270" y="113"/>
                  <a:pt x="268" y="114"/>
                  <a:pt x="268" y="113"/>
                </a:cubicBezTo>
                <a:cubicBezTo>
                  <a:pt x="283" y="99"/>
                  <a:pt x="299" y="87"/>
                  <a:pt x="312" y="72"/>
                </a:cubicBezTo>
                <a:cubicBezTo>
                  <a:pt x="310" y="71"/>
                  <a:pt x="307" y="74"/>
                  <a:pt x="307" y="72"/>
                </a:cubicBezTo>
                <a:cubicBezTo>
                  <a:pt x="309" y="70"/>
                  <a:pt x="309" y="66"/>
                  <a:pt x="311" y="64"/>
                </a:cubicBezTo>
                <a:cubicBezTo>
                  <a:pt x="302" y="65"/>
                  <a:pt x="297" y="73"/>
                  <a:pt x="290" y="77"/>
                </a:cubicBezTo>
                <a:cubicBezTo>
                  <a:pt x="288" y="79"/>
                  <a:pt x="289" y="84"/>
                  <a:pt x="285" y="84"/>
                </a:cubicBezTo>
                <a:cubicBezTo>
                  <a:pt x="285" y="83"/>
                  <a:pt x="286" y="83"/>
                  <a:pt x="286" y="81"/>
                </a:cubicBezTo>
                <a:cubicBezTo>
                  <a:pt x="282" y="84"/>
                  <a:pt x="276" y="89"/>
                  <a:pt x="275" y="92"/>
                </a:cubicBezTo>
                <a:cubicBezTo>
                  <a:pt x="275" y="92"/>
                  <a:pt x="278" y="93"/>
                  <a:pt x="278" y="93"/>
                </a:cubicBezTo>
                <a:cubicBezTo>
                  <a:pt x="273" y="103"/>
                  <a:pt x="262" y="107"/>
                  <a:pt x="255" y="114"/>
                </a:cubicBezTo>
                <a:cubicBezTo>
                  <a:pt x="255" y="120"/>
                  <a:pt x="253" y="129"/>
                  <a:pt x="247" y="128"/>
                </a:cubicBezTo>
                <a:cubicBezTo>
                  <a:pt x="247" y="126"/>
                  <a:pt x="248" y="125"/>
                  <a:pt x="248" y="122"/>
                </a:cubicBezTo>
                <a:cubicBezTo>
                  <a:pt x="246" y="121"/>
                  <a:pt x="246" y="123"/>
                  <a:pt x="244" y="121"/>
                </a:cubicBezTo>
                <a:cubicBezTo>
                  <a:pt x="245" y="114"/>
                  <a:pt x="252" y="108"/>
                  <a:pt x="257" y="108"/>
                </a:cubicBezTo>
                <a:cubicBezTo>
                  <a:pt x="258" y="103"/>
                  <a:pt x="262" y="101"/>
                  <a:pt x="262" y="96"/>
                </a:cubicBezTo>
                <a:cubicBezTo>
                  <a:pt x="260" y="96"/>
                  <a:pt x="259" y="94"/>
                  <a:pt x="259" y="92"/>
                </a:cubicBezTo>
                <a:cubicBezTo>
                  <a:pt x="260" y="89"/>
                  <a:pt x="262" y="89"/>
                  <a:pt x="265" y="89"/>
                </a:cubicBezTo>
                <a:cubicBezTo>
                  <a:pt x="268" y="93"/>
                  <a:pt x="263" y="95"/>
                  <a:pt x="264" y="97"/>
                </a:cubicBezTo>
                <a:cubicBezTo>
                  <a:pt x="267" y="92"/>
                  <a:pt x="275" y="88"/>
                  <a:pt x="271" y="82"/>
                </a:cubicBezTo>
                <a:cubicBezTo>
                  <a:pt x="273" y="82"/>
                  <a:pt x="272" y="80"/>
                  <a:pt x="274" y="80"/>
                </a:cubicBezTo>
                <a:cubicBezTo>
                  <a:pt x="277" y="80"/>
                  <a:pt x="276" y="84"/>
                  <a:pt x="278" y="84"/>
                </a:cubicBezTo>
                <a:cubicBezTo>
                  <a:pt x="279" y="78"/>
                  <a:pt x="285" y="76"/>
                  <a:pt x="283" y="71"/>
                </a:cubicBezTo>
                <a:cubicBezTo>
                  <a:pt x="296" y="71"/>
                  <a:pt x="297" y="60"/>
                  <a:pt x="304" y="54"/>
                </a:cubicBezTo>
                <a:cubicBezTo>
                  <a:pt x="318" y="51"/>
                  <a:pt x="325" y="32"/>
                  <a:pt x="341" y="28"/>
                </a:cubicBezTo>
                <a:cubicBezTo>
                  <a:pt x="343" y="27"/>
                  <a:pt x="343" y="29"/>
                  <a:pt x="344" y="29"/>
                </a:cubicBezTo>
                <a:cubicBezTo>
                  <a:pt x="344" y="26"/>
                  <a:pt x="346" y="25"/>
                  <a:pt x="347" y="23"/>
                </a:cubicBezTo>
                <a:cubicBezTo>
                  <a:pt x="344" y="23"/>
                  <a:pt x="342" y="28"/>
                  <a:pt x="340" y="25"/>
                </a:cubicBezTo>
                <a:cubicBezTo>
                  <a:pt x="341" y="20"/>
                  <a:pt x="351" y="23"/>
                  <a:pt x="348" y="15"/>
                </a:cubicBezTo>
                <a:cubicBezTo>
                  <a:pt x="320" y="26"/>
                  <a:pt x="302" y="46"/>
                  <a:pt x="275" y="57"/>
                </a:cubicBezTo>
                <a:cubicBezTo>
                  <a:pt x="270" y="71"/>
                  <a:pt x="256" y="74"/>
                  <a:pt x="248" y="84"/>
                </a:cubicBezTo>
                <a:cubicBezTo>
                  <a:pt x="249" y="84"/>
                  <a:pt x="249" y="85"/>
                  <a:pt x="249" y="86"/>
                </a:cubicBezTo>
                <a:cubicBezTo>
                  <a:pt x="243" y="89"/>
                  <a:pt x="236" y="87"/>
                  <a:pt x="233" y="93"/>
                </a:cubicBezTo>
                <a:cubicBezTo>
                  <a:pt x="234" y="94"/>
                  <a:pt x="235" y="94"/>
                  <a:pt x="235" y="95"/>
                </a:cubicBezTo>
                <a:cubicBezTo>
                  <a:pt x="227" y="106"/>
                  <a:pt x="216" y="110"/>
                  <a:pt x="212" y="123"/>
                </a:cubicBezTo>
                <a:cubicBezTo>
                  <a:pt x="208" y="122"/>
                  <a:pt x="208" y="125"/>
                  <a:pt x="205" y="125"/>
                </a:cubicBezTo>
                <a:cubicBezTo>
                  <a:pt x="193" y="142"/>
                  <a:pt x="178" y="156"/>
                  <a:pt x="166" y="174"/>
                </a:cubicBezTo>
                <a:cubicBezTo>
                  <a:pt x="169" y="179"/>
                  <a:pt x="156" y="179"/>
                  <a:pt x="156" y="187"/>
                </a:cubicBezTo>
                <a:cubicBezTo>
                  <a:pt x="157" y="188"/>
                  <a:pt x="158" y="185"/>
                  <a:pt x="159" y="187"/>
                </a:cubicBezTo>
                <a:cubicBezTo>
                  <a:pt x="157" y="189"/>
                  <a:pt x="158" y="191"/>
                  <a:pt x="157" y="192"/>
                </a:cubicBezTo>
                <a:cubicBezTo>
                  <a:pt x="153" y="190"/>
                  <a:pt x="148" y="194"/>
                  <a:pt x="146" y="199"/>
                </a:cubicBezTo>
                <a:cubicBezTo>
                  <a:pt x="149" y="198"/>
                  <a:pt x="150" y="200"/>
                  <a:pt x="150" y="202"/>
                </a:cubicBezTo>
                <a:cubicBezTo>
                  <a:pt x="144" y="205"/>
                  <a:pt x="141" y="216"/>
                  <a:pt x="136" y="217"/>
                </a:cubicBezTo>
                <a:cubicBezTo>
                  <a:pt x="135" y="212"/>
                  <a:pt x="141" y="210"/>
                  <a:pt x="139" y="206"/>
                </a:cubicBezTo>
                <a:cubicBezTo>
                  <a:pt x="134" y="214"/>
                  <a:pt x="128" y="221"/>
                  <a:pt x="125" y="230"/>
                </a:cubicBezTo>
                <a:cubicBezTo>
                  <a:pt x="130" y="234"/>
                  <a:pt x="119" y="240"/>
                  <a:pt x="123" y="246"/>
                </a:cubicBezTo>
                <a:cubicBezTo>
                  <a:pt x="123" y="245"/>
                  <a:pt x="124" y="244"/>
                  <a:pt x="125" y="245"/>
                </a:cubicBezTo>
                <a:cubicBezTo>
                  <a:pt x="124" y="246"/>
                  <a:pt x="123" y="247"/>
                  <a:pt x="121" y="246"/>
                </a:cubicBezTo>
                <a:cubicBezTo>
                  <a:pt x="120" y="254"/>
                  <a:pt x="110" y="250"/>
                  <a:pt x="110" y="261"/>
                </a:cubicBezTo>
                <a:cubicBezTo>
                  <a:pt x="113" y="263"/>
                  <a:pt x="113" y="256"/>
                  <a:pt x="117" y="256"/>
                </a:cubicBezTo>
                <a:cubicBezTo>
                  <a:pt x="117" y="257"/>
                  <a:pt x="118" y="257"/>
                  <a:pt x="118" y="258"/>
                </a:cubicBezTo>
                <a:cubicBezTo>
                  <a:pt x="116" y="266"/>
                  <a:pt x="112" y="268"/>
                  <a:pt x="108" y="274"/>
                </a:cubicBezTo>
                <a:cubicBezTo>
                  <a:pt x="110" y="275"/>
                  <a:pt x="112" y="274"/>
                  <a:pt x="113" y="277"/>
                </a:cubicBezTo>
                <a:cubicBezTo>
                  <a:pt x="110" y="277"/>
                  <a:pt x="113" y="280"/>
                  <a:pt x="111" y="283"/>
                </a:cubicBezTo>
                <a:cubicBezTo>
                  <a:pt x="113" y="283"/>
                  <a:pt x="113" y="283"/>
                  <a:pt x="113" y="285"/>
                </a:cubicBezTo>
                <a:cubicBezTo>
                  <a:pt x="110" y="296"/>
                  <a:pt x="101" y="302"/>
                  <a:pt x="104" y="315"/>
                </a:cubicBezTo>
                <a:cubicBezTo>
                  <a:pt x="96" y="316"/>
                  <a:pt x="99" y="327"/>
                  <a:pt x="92" y="329"/>
                </a:cubicBezTo>
                <a:cubicBezTo>
                  <a:pt x="94" y="316"/>
                  <a:pt x="104" y="304"/>
                  <a:pt x="107" y="290"/>
                </a:cubicBezTo>
                <a:cubicBezTo>
                  <a:pt x="104" y="288"/>
                  <a:pt x="103" y="286"/>
                  <a:pt x="104" y="282"/>
                </a:cubicBezTo>
                <a:cubicBezTo>
                  <a:pt x="101" y="280"/>
                  <a:pt x="99" y="287"/>
                  <a:pt x="98" y="291"/>
                </a:cubicBezTo>
                <a:cubicBezTo>
                  <a:pt x="99" y="293"/>
                  <a:pt x="101" y="293"/>
                  <a:pt x="102" y="294"/>
                </a:cubicBezTo>
                <a:cubicBezTo>
                  <a:pt x="99" y="296"/>
                  <a:pt x="102" y="297"/>
                  <a:pt x="101" y="300"/>
                </a:cubicBezTo>
                <a:cubicBezTo>
                  <a:pt x="99" y="301"/>
                  <a:pt x="97" y="302"/>
                  <a:pt x="95" y="303"/>
                </a:cubicBezTo>
                <a:cubicBezTo>
                  <a:pt x="94" y="301"/>
                  <a:pt x="93" y="299"/>
                  <a:pt x="91" y="298"/>
                </a:cubicBezTo>
                <a:cubicBezTo>
                  <a:pt x="86" y="299"/>
                  <a:pt x="80" y="307"/>
                  <a:pt x="84" y="313"/>
                </a:cubicBezTo>
                <a:cubicBezTo>
                  <a:pt x="81" y="315"/>
                  <a:pt x="78" y="321"/>
                  <a:pt x="80" y="327"/>
                </a:cubicBezTo>
                <a:cubicBezTo>
                  <a:pt x="79" y="327"/>
                  <a:pt x="79" y="328"/>
                  <a:pt x="78" y="327"/>
                </a:cubicBezTo>
                <a:cubicBezTo>
                  <a:pt x="77" y="336"/>
                  <a:pt x="69" y="337"/>
                  <a:pt x="71" y="349"/>
                </a:cubicBezTo>
                <a:cubicBezTo>
                  <a:pt x="68" y="351"/>
                  <a:pt x="66" y="359"/>
                  <a:pt x="69" y="361"/>
                </a:cubicBezTo>
                <a:cubicBezTo>
                  <a:pt x="70" y="360"/>
                  <a:pt x="70" y="357"/>
                  <a:pt x="72" y="357"/>
                </a:cubicBezTo>
                <a:cubicBezTo>
                  <a:pt x="72" y="358"/>
                  <a:pt x="73" y="358"/>
                  <a:pt x="73" y="359"/>
                </a:cubicBezTo>
                <a:cubicBezTo>
                  <a:pt x="68" y="359"/>
                  <a:pt x="69" y="365"/>
                  <a:pt x="67" y="370"/>
                </a:cubicBezTo>
                <a:cubicBezTo>
                  <a:pt x="76" y="362"/>
                  <a:pt x="78" y="344"/>
                  <a:pt x="85" y="333"/>
                </a:cubicBezTo>
                <a:cubicBezTo>
                  <a:pt x="86" y="339"/>
                  <a:pt x="81" y="345"/>
                  <a:pt x="84" y="354"/>
                </a:cubicBezTo>
                <a:cubicBezTo>
                  <a:pt x="82" y="354"/>
                  <a:pt x="82" y="357"/>
                  <a:pt x="80" y="355"/>
                </a:cubicBezTo>
                <a:cubicBezTo>
                  <a:pt x="75" y="363"/>
                  <a:pt x="72" y="377"/>
                  <a:pt x="64" y="379"/>
                </a:cubicBezTo>
                <a:cubicBezTo>
                  <a:pt x="61" y="387"/>
                  <a:pt x="54" y="396"/>
                  <a:pt x="56" y="404"/>
                </a:cubicBezTo>
                <a:cubicBezTo>
                  <a:pt x="46" y="415"/>
                  <a:pt x="47" y="430"/>
                  <a:pt x="50" y="446"/>
                </a:cubicBezTo>
                <a:cubicBezTo>
                  <a:pt x="61" y="442"/>
                  <a:pt x="58" y="463"/>
                  <a:pt x="50" y="463"/>
                </a:cubicBezTo>
                <a:cubicBezTo>
                  <a:pt x="51" y="470"/>
                  <a:pt x="46" y="480"/>
                  <a:pt x="48" y="487"/>
                </a:cubicBezTo>
                <a:cubicBezTo>
                  <a:pt x="53" y="482"/>
                  <a:pt x="53" y="474"/>
                  <a:pt x="57" y="469"/>
                </a:cubicBezTo>
                <a:cubicBezTo>
                  <a:pt x="58" y="473"/>
                  <a:pt x="65" y="471"/>
                  <a:pt x="65" y="477"/>
                </a:cubicBezTo>
                <a:cubicBezTo>
                  <a:pt x="65" y="471"/>
                  <a:pt x="69" y="476"/>
                  <a:pt x="70" y="475"/>
                </a:cubicBezTo>
                <a:cubicBezTo>
                  <a:pt x="71" y="471"/>
                  <a:pt x="71" y="467"/>
                  <a:pt x="74" y="467"/>
                </a:cubicBezTo>
                <a:cubicBezTo>
                  <a:pt x="76" y="475"/>
                  <a:pt x="78" y="479"/>
                  <a:pt x="76" y="486"/>
                </a:cubicBezTo>
                <a:cubicBezTo>
                  <a:pt x="76" y="485"/>
                  <a:pt x="76" y="484"/>
                  <a:pt x="75" y="483"/>
                </a:cubicBezTo>
                <a:cubicBezTo>
                  <a:pt x="73" y="486"/>
                  <a:pt x="72" y="495"/>
                  <a:pt x="73" y="498"/>
                </a:cubicBezTo>
                <a:cubicBezTo>
                  <a:pt x="73" y="497"/>
                  <a:pt x="73" y="496"/>
                  <a:pt x="74" y="497"/>
                </a:cubicBezTo>
                <a:cubicBezTo>
                  <a:pt x="74" y="501"/>
                  <a:pt x="78" y="500"/>
                  <a:pt x="77" y="506"/>
                </a:cubicBezTo>
                <a:cubicBezTo>
                  <a:pt x="82" y="508"/>
                  <a:pt x="81" y="501"/>
                  <a:pt x="84" y="500"/>
                </a:cubicBezTo>
                <a:cubicBezTo>
                  <a:pt x="89" y="499"/>
                  <a:pt x="90" y="501"/>
                  <a:pt x="94" y="503"/>
                </a:cubicBezTo>
                <a:cubicBezTo>
                  <a:pt x="94" y="501"/>
                  <a:pt x="92" y="499"/>
                  <a:pt x="94" y="497"/>
                </a:cubicBezTo>
                <a:cubicBezTo>
                  <a:pt x="92" y="497"/>
                  <a:pt x="89" y="498"/>
                  <a:pt x="89" y="496"/>
                </a:cubicBezTo>
                <a:cubicBezTo>
                  <a:pt x="89" y="493"/>
                  <a:pt x="89" y="493"/>
                  <a:pt x="89" y="493"/>
                </a:cubicBezTo>
                <a:cubicBezTo>
                  <a:pt x="89" y="491"/>
                  <a:pt x="92" y="492"/>
                  <a:pt x="93" y="490"/>
                </a:cubicBezTo>
                <a:cubicBezTo>
                  <a:pt x="95" y="490"/>
                  <a:pt x="95" y="492"/>
                  <a:pt x="97" y="493"/>
                </a:cubicBezTo>
                <a:cubicBezTo>
                  <a:pt x="99" y="491"/>
                  <a:pt x="97" y="487"/>
                  <a:pt x="101" y="488"/>
                </a:cubicBezTo>
                <a:cubicBezTo>
                  <a:pt x="101" y="483"/>
                  <a:pt x="100" y="477"/>
                  <a:pt x="104" y="476"/>
                </a:cubicBezTo>
                <a:cubicBezTo>
                  <a:pt x="104" y="477"/>
                  <a:pt x="105" y="476"/>
                  <a:pt x="105" y="477"/>
                </a:cubicBezTo>
                <a:cubicBezTo>
                  <a:pt x="100" y="489"/>
                  <a:pt x="107" y="507"/>
                  <a:pt x="102" y="517"/>
                </a:cubicBezTo>
                <a:cubicBezTo>
                  <a:pt x="103" y="515"/>
                  <a:pt x="105" y="515"/>
                  <a:pt x="107" y="515"/>
                </a:cubicBezTo>
                <a:cubicBezTo>
                  <a:pt x="107" y="512"/>
                  <a:pt x="109" y="510"/>
                  <a:pt x="108" y="505"/>
                </a:cubicBezTo>
                <a:cubicBezTo>
                  <a:pt x="110" y="506"/>
                  <a:pt x="113" y="503"/>
                  <a:pt x="113" y="504"/>
                </a:cubicBezTo>
                <a:cubicBezTo>
                  <a:pt x="114" y="512"/>
                  <a:pt x="112" y="523"/>
                  <a:pt x="117" y="525"/>
                </a:cubicBezTo>
                <a:cubicBezTo>
                  <a:pt x="129" y="516"/>
                  <a:pt x="118" y="489"/>
                  <a:pt x="134" y="484"/>
                </a:cubicBezTo>
                <a:cubicBezTo>
                  <a:pt x="131" y="492"/>
                  <a:pt x="134" y="495"/>
                  <a:pt x="134" y="504"/>
                </a:cubicBezTo>
                <a:cubicBezTo>
                  <a:pt x="141" y="503"/>
                  <a:pt x="139" y="511"/>
                  <a:pt x="140" y="515"/>
                </a:cubicBezTo>
                <a:cubicBezTo>
                  <a:pt x="143" y="515"/>
                  <a:pt x="143" y="510"/>
                  <a:pt x="145" y="510"/>
                </a:cubicBezTo>
                <a:cubicBezTo>
                  <a:pt x="151" y="516"/>
                  <a:pt x="146" y="528"/>
                  <a:pt x="142" y="534"/>
                </a:cubicBezTo>
                <a:cubicBezTo>
                  <a:pt x="140" y="532"/>
                  <a:pt x="140" y="526"/>
                  <a:pt x="139" y="524"/>
                </a:cubicBezTo>
                <a:cubicBezTo>
                  <a:pt x="135" y="525"/>
                  <a:pt x="134" y="525"/>
                  <a:pt x="129" y="525"/>
                </a:cubicBezTo>
                <a:cubicBezTo>
                  <a:pt x="129" y="530"/>
                  <a:pt x="126" y="532"/>
                  <a:pt x="126" y="538"/>
                </a:cubicBezTo>
                <a:cubicBezTo>
                  <a:pt x="127" y="538"/>
                  <a:pt x="130" y="539"/>
                  <a:pt x="127" y="542"/>
                </a:cubicBezTo>
                <a:cubicBezTo>
                  <a:pt x="129" y="544"/>
                  <a:pt x="129" y="541"/>
                  <a:pt x="131" y="541"/>
                </a:cubicBezTo>
                <a:cubicBezTo>
                  <a:pt x="131" y="549"/>
                  <a:pt x="134" y="568"/>
                  <a:pt x="124" y="568"/>
                </a:cubicBezTo>
                <a:cubicBezTo>
                  <a:pt x="125" y="572"/>
                  <a:pt x="120" y="574"/>
                  <a:pt x="123" y="577"/>
                </a:cubicBezTo>
                <a:cubicBezTo>
                  <a:pt x="123" y="575"/>
                  <a:pt x="126" y="576"/>
                  <a:pt x="126" y="575"/>
                </a:cubicBezTo>
                <a:cubicBezTo>
                  <a:pt x="125" y="574"/>
                  <a:pt x="126" y="572"/>
                  <a:pt x="126" y="571"/>
                </a:cubicBezTo>
                <a:cubicBezTo>
                  <a:pt x="129" y="572"/>
                  <a:pt x="128" y="569"/>
                  <a:pt x="130" y="568"/>
                </a:cubicBezTo>
                <a:cubicBezTo>
                  <a:pt x="129" y="573"/>
                  <a:pt x="128" y="577"/>
                  <a:pt x="125" y="580"/>
                </a:cubicBezTo>
                <a:cubicBezTo>
                  <a:pt x="134" y="588"/>
                  <a:pt x="128" y="606"/>
                  <a:pt x="130" y="617"/>
                </a:cubicBezTo>
                <a:cubicBezTo>
                  <a:pt x="132" y="624"/>
                  <a:pt x="131" y="636"/>
                  <a:pt x="131" y="644"/>
                </a:cubicBezTo>
                <a:cubicBezTo>
                  <a:pt x="132" y="644"/>
                  <a:pt x="134" y="644"/>
                  <a:pt x="134" y="645"/>
                </a:cubicBezTo>
                <a:cubicBezTo>
                  <a:pt x="135" y="655"/>
                  <a:pt x="135" y="669"/>
                  <a:pt x="137" y="677"/>
                </a:cubicBezTo>
                <a:cubicBezTo>
                  <a:pt x="131" y="689"/>
                  <a:pt x="144" y="701"/>
                  <a:pt x="139" y="712"/>
                </a:cubicBezTo>
                <a:cubicBezTo>
                  <a:pt x="137" y="708"/>
                  <a:pt x="137" y="712"/>
                  <a:pt x="132" y="711"/>
                </a:cubicBezTo>
                <a:cubicBezTo>
                  <a:pt x="130" y="707"/>
                  <a:pt x="133" y="698"/>
                  <a:pt x="129" y="696"/>
                </a:cubicBezTo>
                <a:cubicBezTo>
                  <a:pt x="130" y="704"/>
                  <a:pt x="131" y="720"/>
                  <a:pt x="129" y="725"/>
                </a:cubicBezTo>
                <a:cubicBezTo>
                  <a:pt x="133" y="728"/>
                  <a:pt x="132" y="736"/>
                  <a:pt x="137" y="737"/>
                </a:cubicBezTo>
                <a:cubicBezTo>
                  <a:pt x="137" y="733"/>
                  <a:pt x="137" y="735"/>
                  <a:pt x="139" y="736"/>
                </a:cubicBezTo>
                <a:cubicBezTo>
                  <a:pt x="140" y="732"/>
                  <a:pt x="139" y="728"/>
                  <a:pt x="142" y="726"/>
                </a:cubicBezTo>
                <a:cubicBezTo>
                  <a:pt x="145" y="744"/>
                  <a:pt x="147" y="769"/>
                  <a:pt x="149" y="785"/>
                </a:cubicBezTo>
                <a:cubicBezTo>
                  <a:pt x="149" y="784"/>
                  <a:pt x="148" y="784"/>
                  <a:pt x="147" y="785"/>
                </a:cubicBezTo>
                <a:cubicBezTo>
                  <a:pt x="149" y="795"/>
                  <a:pt x="154" y="803"/>
                  <a:pt x="156" y="814"/>
                </a:cubicBezTo>
                <a:cubicBezTo>
                  <a:pt x="158" y="814"/>
                  <a:pt x="160" y="814"/>
                  <a:pt x="161" y="816"/>
                </a:cubicBezTo>
                <a:cubicBezTo>
                  <a:pt x="160" y="824"/>
                  <a:pt x="168" y="828"/>
                  <a:pt x="165" y="839"/>
                </a:cubicBezTo>
                <a:cubicBezTo>
                  <a:pt x="167" y="842"/>
                  <a:pt x="170" y="845"/>
                  <a:pt x="171" y="848"/>
                </a:cubicBezTo>
                <a:cubicBezTo>
                  <a:pt x="170" y="848"/>
                  <a:pt x="170" y="850"/>
                  <a:pt x="169" y="851"/>
                </a:cubicBezTo>
                <a:cubicBezTo>
                  <a:pt x="172" y="852"/>
                  <a:pt x="173" y="851"/>
                  <a:pt x="175" y="850"/>
                </a:cubicBezTo>
                <a:cubicBezTo>
                  <a:pt x="184" y="861"/>
                  <a:pt x="186" y="881"/>
                  <a:pt x="192" y="893"/>
                </a:cubicBezTo>
                <a:cubicBezTo>
                  <a:pt x="195" y="893"/>
                  <a:pt x="190" y="890"/>
                  <a:pt x="193" y="890"/>
                </a:cubicBezTo>
                <a:cubicBezTo>
                  <a:pt x="196" y="894"/>
                  <a:pt x="195" y="903"/>
                  <a:pt x="200" y="905"/>
                </a:cubicBezTo>
                <a:cubicBezTo>
                  <a:pt x="201" y="904"/>
                  <a:pt x="201" y="902"/>
                  <a:pt x="203" y="902"/>
                </a:cubicBezTo>
                <a:cubicBezTo>
                  <a:pt x="206" y="907"/>
                  <a:pt x="209" y="913"/>
                  <a:pt x="214" y="915"/>
                </a:cubicBezTo>
                <a:cubicBezTo>
                  <a:pt x="214" y="911"/>
                  <a:pt x="208" y="908"/>
                  <a:pt x="212" y="903"/>
                </a:cubicBezTo>
                <a:cubicBezTo>
                  <a:pt x="213" y="904"/>
                  <a:pt x="216" y="903"/>
                  <a:pt x="217" y="905"/>
                </a:cubicBezTo>
                <a:cubicBezTo>
                  <a:pt x="215" y="910"/>
                  <a:pt x="220" y="913"/>
                  <a:pt x="221" y="917"/>
                </a:cubicBezTo>
                <a:cubicBezTo>
                  <a:pt x="221" y="920"/>
                  <a:pt x="219" y="919"/>
                  <a:pt x="218" y="921"/>
                </a:cubicBezTo>
                <a:cubicBezTo>
                  <a:pt x="223" y="933"/>
                  <a:pt x="235" y="942"/>
                  <a:pt x="243" y="949"/>
                </a:cubicBezTo>
                <a:cubicBezTo>
                  <a:pt x="243" y="952"/>
                  <a:pt x="245" y="953"/>
                  <a:pt x="244" y="956"/>
                </a:cubicBezTo>
                <a:cubicBezTo>
                  <a:pt x="247" y="958"/>
                  <a:pt x="250" y="958"/>
                  <a:pt x="252" y="961"/>
                </a:cubicBezTo>
                <a:cubicBezTo>
                  <a:pt x="253" y="962"/>
                  <a:pt x="251" y="963"/>
                  <a:pt x="252" y="964"/>
                </a:cubicBezTo>
                <a:cubicBezTo>
                  <a:pt x="253" y="966"/>
                  <a:pt x="261" y="970"/>
                  <a:pt x="257" y="975"/>
                </a:cubicBezTo>
                <a:cubicBezTo>
                  <a:pt x="254" y="972"/>
                  <a:pt x="249" y="966"/>
                  <a:pt x="245" y="972"/>
                </a:cubicBezTo>
                <a:cubicBezTo>
                  <a:pt x="250" y="979"/>
                  <a:pt x="255" y="986"/>
                  <a:pt x="262" y="991"/>
                </a:cubicBezTo>
                <a:cubicBezTo>
                  <a:pt x="265" y="990"/>
                  <a:pt x="260" y="990"/>
                  <a:pt x="261" y="987"/>
                </a:cubicBezTo>
                <a:cubicBezTo>
                  <a:pt x="265" y="989"/>
                  <a:pt x="265" y="986"/>
                  <a:pt x="268" y="986"/>
                </a:cubicBezTo>
                <a:cubicBezTo>
                  <a:pt x="274" y="989"/>
                  <a:pt x="279" y="994"/>
                  <a:pt x="283" y="999"/>
                </a:cubicBezTo>
                <a:cubicBezTo>
                  <a:pt x="283" y="993"/>
                  <a:pt x="278" y="991"/>
                  <a:pt x="278" y="987"/>
                </a:cubicBezTo>
                <a:cubicBezTo>
                  <a:pt x="276" y="986"/>
                  <a:pt x="274" y="986"/>
                  <a:pt x="272" y="986"/>
                </a:cubicBezTo>
                <a:cubicBezTo>
                  <a:pt x="273" y="983"/>
                  <a:pt x="277" y="983"/>
                  <a:pt x="279" y="982"/>
                </a:cubicBezTo>
                <a:cubicBezTo>
                  <a:pt x="281" y="986"/>
                  <a:pt x="285" y="988"/>
                  <a:pt x="287" y="991"/>
                </a:cubicBezTo>
                <a:cubicBezTo>
                  <a:pt x="293" y="985"/>
                  <a:pt x="298" y="993"/>
                  <a:pt x="303" y="996"/>
                </a:cubicBezTo>
                <a:cubicBezTo>
                  <a:pt x="303" y="993"/>
                  <a:pt x="300" y="992"/>
                  <a:pt x="300" y="989"/>
                </a:cubicBezTo>
                <a:cubicBezTo>
                  <a:pt x="302" y="990"/>
                  <a:pt x="303" y="990"/>
                  <a:pt x="305" y="989"/>
                </a:cubicBezTo>
                <a:cubicBezTo>
                  <a:pt x="311" y="998"/>
                  <a:pt x="321" y="1001"/>
                  <a:pt x="328" y="1005"/>
                </a:cubicBezTo>
                <a:cubicBezTo>
                  <a:pt x="326" y="1000"/>
                  <a:pt x="327" y="1000"/>
                  <a:pt x="326" y="995"/>
                </a:cubicBezTo>
                <a:cubicBezTo>
                  <a:pt x="322" y="994"/>
                  <a:pt x="324" y="990"/>
                  <a:pt x="322" y="986"/>
                </a:cubicBezTo>
                <a:cubicBezTo>
                  <a:pt x="323" y="985"/>
                  <a:pt x="323" y="984"/>
                  <a:pt x="324" y="984"/>
                </a:cubicBezTo>
                <a:cubicBezTo>
                  <a:pt x="326" y="986"/>
                  <a:pt x="327" y="991"/>
                  <a:pt x="326" y="994"/>
                </a:cubicBezTo>
                <a:cubicBezTo>
                  <a:pt x="328" y="996"/>
                  <a:pt x="330" y="998"/>
                  <a:pt x="332" y="1000"/>
                </a:cubicBezTo>
                <a:cubicBezTo>
                  <a:pt x="329" y="1002"/>
                  <a:pt x="331" y="1004"/>
                  <a:pt x="330" y="1007"/>
                </a:cubicBezTo>
                <a:cubicBezTo>
                  <a:pt x="338" y="1010"/>
                  <a:pt x="341" y="1014"/>
                  <a:pt x="348" y="1017"/>
                </a:cubicBezTo>
                <a:cubicBezTo>
                  <a:pt x="350" y="1016"/>
                  <a:pt x="344" y="1014"/>
                  <a:pt x="347" y="1013"/>
                </a:cubicBezTo>
                <a:cubicBezTo>
                  <a:pt x="351" y="1014"/>
                  <a:pt x="353" y="1016"/>
                  <a:pt x="356" y="1016"/>
                </a:cubicBezTo>
                <a:cubicBezTo>
                  <a:pt x="354" y="1012"/>
                  <a:pt x="349" y="1010"/>
                  <a:pt x="345" y="1007"/>
                </a:cubicBezTo>
                <a:cubicBezTo>
                  <a:pt x="345" y="1010"/>
                  <a:pt x="348" y="1011"/>
                  <a:pt x="346" y="1012"/>
                </a:cubicBezTo>
                <a:cubicBezTo>
                  <a:pt x="341" y="1010"/>
                  <a:pt x="345" y="1002"/>
                  <a:pt x="335" y="1002"/>
                </a:cubicBezTo>
                <a:cubicBezTo>
                  <a:pt x="331" y="998"/>
                  <a:pt x="332" y="995"/>
                  <a:pt x="330" y="991"/>
                </a:cubicBezTo>
                <a:cubicBezTo>
                  <a:pt x="335" y="989"/>
                  <a:pt x="339" y="993"/>
                  <a:pt x="343" y="997"/>
                </a:cubicBezTo>
                <a:cubicBezTo>
                  <a:pt x="343" y="999"/>
                  <a:pt x="341" y="999"/>
                  <a:pt x="341" y="1000"/>
                </a:cubicBezTo>
                <a:cubicBezTo>
                  <a:pt x="346" y="1002"/>
                  <a:pt x="348" y="1006"/>
                  <a:pt x="351" y="1009"/>
                </a:cubicBezTo>
                <a:cubicBezTo>
                  <a:pt x="360" y="1007"/>
                  <a:pt x="366" y="1011"/>
                  <a:pt x="368" y="1017"/>
                </a:cubicBezTo>
                <a:cubicBezTo>
                  <a:pt x="368" y="1013"/>
                  <a:pt x="372" y="1016"/>
                  <a:pt x="374" y="1014"/>
                </a:cubicBezTo>
                <a:cubicBezTo>
                  <a:pt x="375" y="1012"/>
                  <a:pt x="372" y="1010"/>
                  <a:pt x="374" y="1009"/>
                </a:cubicBezTo>
                <a:cubicBezTo>
                  <a:pt x="383" y="1017"/>
                  <a:pt x="400" y="1015"/>
                  <a:pt x="406" y="1025"/>
                </a:cubicBezTo>
                <a:cubicBezTo>
                  <a:pt x="404" y="1026"/>
                  <a:pt x="403" y="1022"/>
                  <a:pt x="403" y="1026"/>
                </a:cubicBezTo>
                <a:cubicBezTo>
                  <a:pt x="411" y="1028"/>
                  <a:pt x="414" y="1034"/>
                  <a:pt x="421" y="1037"/>
                </a:cubicBezTo>
                <a:cubicBezTo>
                  <a:pt x="421" y="1037"/>
                  <a:pt x="422" y="1035"/>
                  <a:pt x="423" y="1036"/>
                </a:cubicBezTo>
                <a:cubicBezTo>
                  <a:pt x="429" y="1037"/>
                  <a:pt x="430" y="1047"/>
                  <a:pt x="436" y="1051"/>
                </a:cubicBezTo>
                <a:cubicBezTo>
                  <a:pt x="432" y="1052"/>
                  <a:pt x="425" y="1050"/>
                  <a:pt x="424" y="1044"/>
                </a:cubicBezTo>
                <a:cubicBezTo>
                  <a:pt x="423" y="1044"/>
                  <a:pt x="422" y="1045"/>
                  <a:pt x="421" y="1045"/>
                </a:cubicBezTo>
                <a:cubicBezTo>
                  <a:pt x="420" y="1043"/>
                  <a:pt x="421" y="1042"/>
                  <a:pt x="420" y="1042"/>
                </a:cubicBezTo>
                <a:cubicBezTo>
                  <a:pt x="415" y="1041"/>
                  <a:pt x="409" y="1039"/>
                  <a:pt x="405" y="1036"/>
                </a:cubicBezTo>
                <a:cubicBezTo>
                  <a:pt x="403" y="1038"/>
                  <a:pt x="408" y="1039"/>
                  <a:pt x="405" y="1040"/>
                </a:cubicBezTo>
                <a:cubicBezTo>
                  <a:pt x="398" y="1039"/>
                  <a:pt x="395" y="1033"/>
                  <a:pt x="386" y="1033"/>
                </a:cubicBezTo>
                <a:cubicBezTo>
                  <a:pt x="386" y="1028"/>
                  <a:pt x="383" y="1027"/>
                  <a:pt x="378" y="1027"/>
                </a:cubicBezTo>
                <a:cubicBezTo>
                  <a:pt x="376" y="1029"/>
                  <a:pt x="376" y="1030"/>
                  <a:pt x="375" y="1031"/>
                </a:cubicBezTo>
                <a:cubicBezTo>
                  <a:pt x="369" y="1031"/>
                  <a:pt x="367" y="1028"/>
                  <a:pt x="364" y="1024"/>
                </a:cubicBezTo>
                <a:cubicBezTo>
                  <a:pt x="364" y="1021"/>
                  <a:pt x="367" y="1022"/>
                  <a:pt x="366" y="1019"/>
                </a:cubicBezTo>
                <a:cubicBezTo>
                  <a:pt x="365" y="1017"/>
                  <a:pt x="364" y="1016"/>
                  <a:pt x="361" y="1015"/>
                </a:cubicBezTo>
                <a:cubicBezTo>
                  <a:pt x="363" y="1021"/>
                  <a:pt x="360" y="1016"/>
                  <a:pt x="357" y="1016"/>
                </a:cubicBezTo>
                <a:cubicBezTo>
                  <a:pt x="355" y="1020"/>
                  <a:pt x="358" y="1021"/>
                  <a:pt x="360" y="1023"/>
                </a:cubicBezTo>
                <a:cubicBezTo>
                  <a:pt x="357" y="1022"/>
                  <a:pt x="358" y="1026"/>
                  <a:pt x="357" y="1026"/>
                </a:cubicBezTo>
                <a:cubicBezTo>
                  <a:pt x="354" y="1025"/>
                  <a:pt x="353" y="1026"/>
                  <a:pt x="352" y="1025"/>
                </a:cubicBezTo>
                <a:cubicBezTo>
                  <a:pt x="351" y="1026"/>
                  <a:pt x="352" y="1028"/>
                  <a:pt x="350" y="1029"/>
                </a:cubicBezTo>
                <a:cubicBezTo>
                  <a:pt x="346" y="1025"/>
                  <a:pt x="346" y="1032"/>
                  <a:pt x="345" y="1033"/>
                </a:cubicBezTo>
                <a:cubicBezTo>
                  <a:pt x="345" y="1033"/>
                  <a:pt x="343" y="1033"/>
                  <a:pt x="343" y="1033"/>
                </a:cubicBezTo>
                <a:cubicBezTo>
                  <a:pt x="340" y="1041"/>
                  <a:pt x="350" y="1044"/>
                  <a:pt x="346" y="1047"/>
                </a:cubicBezTo>
                <a:cubicBezTo>
                  <a:pt x="349" y="1047"/>
                  <a:pt x="350" y="1050"/>
                  <a:pt x="349" y="1053"/>
                </a:cubicBezTo>
                <a:cubicBezTo>
                  <a:pt x="352" y="1054"/>
                  <a:pt x="353" y="1055"/>
                  <a:pt x="355" y="1056"/>
                </a:cubicBezTo>
                <a:cubicBezTo>
                  <a:pt x="355" y="1052"/>
                  <a:pt x="355" y="1051"/>
                  <a:pt x="353" y="1048"/>
                </a:cubicBezTo>
                <a:cubicBezTo>
                  <a:pt x="354" y="1048"/>
                  <a:pt x="354" y="1048"/>
                  <a:pt x="355" y="1049"/>
                </a:cubicBezTo>
                <a:cubicBezTo>
                  <a:pt x="356" y="1043"/>
                  <a:pt x="354" y="1040"/>
                  <a:pt x="354" y="1038"/>
                </a:cubicBezTo>
                <a:cubicBezTo>
                  <a:pt x="359" y="1036"/>
                  <a:pt x="362" y="1039"/>
                  <a:pt x="363" y="1044"/>
                </a:cubicBezTo>
                <a:cubicBezTo>
                  <a:pt x="369" y="1046"/>
                  <a:pt x="373" y="1052"/>
                  <a:pt x="379" y="1053"/>
                </a:cubicBezTo>
                <a:cubicBezTo>
                  <a:pt x="380" y="1053"/>
                  <a:pt x="381" y="1051"/>
                  <a:pt x="383" y="1053"/>
                </a:cubicBezTo>
                <a:cubicBezTo>
                  <a:pt x="384" y="1049"/>
                  <a:pt x="378" y="1049"/>
                  <a:pt x="381" y="1047"/>
                </a:cubicBezTo>
                <a:cubicBezTo>
                  <a:pt x="392" y="1050"/>
                  <a:pt x="400" y="1056"/>
                  <a:pt x="409" y="1061"/>
                </a:cubicBezTo>
                <a:cubicBezTo>
                  <a:pt x="414" y="1056"/>
                  <a:pt x="420" y="1067"/>
                  <a:pt x="420" y="1073"/>
                </a:cubicBezTo>
                <a:cubicBezTo>
                  <a:pt x="428" y="1075"/>
                  <a:pt x="435" y="1080"/>
                  <a:pt x="442" y="1082"/>
                </a:cubicBezTo>
                <a:cubicBezTo>
                  <a:pt x="443" y="1082"/>
                  <a:pt x="445" y="1080"/>
                  <a:pt x="448" y="1081"/>
                </a:cubicBezTo>
                <a:cubicBezTo>
                  <a:pt x="449" y="1082"/>
                  <a:pt x="450" y="1084"/>
                  <a:pt x="451" y="1084"/>
                </a:cubicBezTo>
                <a:cubicBezTo>
                  <a:pt x="455" y="1083"/>
                  <a:pt x="455" y="1076"/>
                  <a:pt x="461" y="1080"/>
                </a:cubicBezTo>
                <a:cubicBezTo>
                  <a:pt x="461" y="1076"/>
                  <a:pt x="458" y="1077"/>
                  <a:pt x="458" y="1073"/>
                </a:cubicBezTo>
                <a:cubicBezTo>
                  <a:pt x="459" y="1073"/>
                  <a:pt x="459" y="1074"/>
                  <a:pt x="461" y="1074"/>
                </a:cubicBezTo>
                <a:cubicBezTo>
                  <a:pt x="463" y="1068"/>
                  <a:pt x="459" y="1065"/>
                  <a:pt x="457" y="1058"/>
                </a:cubicBezTo>
                <a:cubicBezTo>
                  <a:pt x="462" y="1059"/>
                  <a:pt x="458" y="1056"/>
                  <a:pt x="460" y="1056"/>
                </a:cubicBezTo>
                <a:cubicBezTo>
                  <a:pt x="465" y="1057"/>
                  <a:pt x="467" y="1056"/>
                  <a:pt x="470" y="1060"/>
                </a:cubicBezTo>
                <a:cubicBezTo>
                  <a:pt x="462" y="1069"/>
                  <a:pt x="479" y="1080"/>
                  <a:pt x="488" y="1080"/>
                </a:cubicBezTo>
                <a:cubicBezTo>
                  <a:pt x="486" y="1080"/>
                  <a:pt x="484" y="1078"/>
                  <a:pt x="482" y="1077"/>
                </a:cubicBezTo>
                <a:cubicBezTo>
                  <a:pt x="486" y="1070"/>
                  <a:pt x="490" y="1080"/>
                  <a:pt x="496" y="1080"/>
                </a:cubicBezTo>
                <a:cubicBezTo>
                  <a:pt x="497" y="1077"/>
                  <a:pt x="496" y="1077"/>
                  <a:pt x="497" y="1075"/>
                </a:cubicBezTo>
                <a:cubicBezTo>
                  <a:pt x="503" y="1075"/>
                  <a:pt x="509" y="1078"/>
                  <a:pt x="514" y="1077"/>
                </a:cubicBezTo>
                <a:cubicBezTo>
                  <a:pt x="509" y="1075"/>
                  <a:pt x="505" y="1074"/>
                  <a:pt x="501" y="1071"/>
                </a:cubicBezTo>
                <a:cubicBezTo>
                  <a:pt x="510" y="1071"/>
                  <a:pt x="518" y="1076"/>
                  <a:pt x="525" y="1074"/>
                </a:cubicBezTo>
                <a:cubicBezTo>
                  <a:pt x="536" y="1082"/>
                  <a:pt x="551" y="1086"/>
                  <a:pt x="564" y="1089"/>
                </a:cubicBezTo>
                <a:cubicBezTo>
                  <a:pt x="569" y="1086"/>
                  <a:pt x="574" y="1089"/>
                  <a:pt x="578" y="1088"/>
                </a:cubicBezTo>
                <a:cubicBezTo>
                  <a:pt x="574" y="1087"/>
                  <a:pt x="568" y="1082"/>
                  <a:pt x="563" y="1085"/>
                </a:cubicBezTo>
                <a:cubicBezTo>
                  <a:pt x="558" y="1090"/>
                  <a:pt x="552" y="1075"/>
                  <a:pt x="544" y="1081"/>
                </a:cubicBezTo>
                <a:cubicBezTo>
                  <a:pt x="542" y="1081"/>
                  <a:pt x="540" y="1080"/>
                  <a:pt x="540" y="1078"/>
                </a:cubicBezTo>
                <a:cubicBezTo>
                  <a:pt x="553" y="1077"/>
                  <a:pt x="568" y="1080"/>
                  <a:pt x="582" y="1084"/>
                </a:cubicBezTo>
                <a:cubicBezTo>
                  <a:pt x="583" y="1081"/>
                  <a:pt x="578" y="1080"/>
                  <a:pt x="581" y="1078"/>
                </a:cubicBezTo>
                <a:cubicBezTo>
                  <a:pt x="589" y="1079"/>
                  <a:pt x="597" y="1076"/>
                  <a:pt x="603" y="1079"/>
                </a:cubicBezTo>
                <a:cubicBezTo>
                  <a:pt x="603" y="1079"/>
                  <a:pt x="603" y="1079"/>
                  <a:pt x="603" y="1078"/>
                </a:cubicBezTo>
                <a:cubicBezTo>
                  <a:pt x="606" y="1077"/>
                  <a:pt x="612" y="1079"/>
                  <a:pt x="614" y="1077"/>
                </a:cubicBezTo>
                <a:cubicBezTo>
                  <a:pt x="602" y="1069"/>
                  <a:pt x="581" y="1075"/>
                  <a:pt x="571" y="1070"/>
                </a:cubicBezTo>
                <a:cubicBezTo>
                  <a:pt x="562" y="1075"/>
                  <a:pt x="550" y="1058"/>
                  <a:pt x="541" y="1066"/>
                </a:cubicBezTo>
                <a:cubicBezTo>
                  <a:pt x="542" y="1069"/>
                  <a:pt x="544" y="1070"/>
                  <a:pt x="545" y="1072"/>
                </a:cubicBezTo>
                <a:cubicBezTo>
                  <a:pt x="541" y="1074"/>
                  <a:pt x="539" y="1068"/>
                  <a:pt x="537" y="1064"/>
                </a:cubicBezTo>
                <a:cubicBezTo>
                  <a:pt x="539" y="1060"/>
                  <a:pt x="545" y="1060"/>
                  <a:pt x="548" y="1057"/>
                </a:cubicBezTo>
                <a:cubicBezTo>
                  <a:pt x="557" y="1065"/>
                  <a:pt x="571" y="1065"/>
                  <a:pt x="584" y="1064"/>
                </a:cubicBezTo>
                <a:cubicBezTo>
                  <a:pt x="584" y="1059"/>
                  <a:pt x="579" y="1058"/>
                  <a:pt x="578" y="1053"/>
                </a:cubicBezTo>
                <a:cubicBezTo>
                  <a:pt x="583" y="1045"/>
                  <a:pt x="593" y="1051"/>
                  <a:pt x="604" y="1050"/>
                </a:cubicBezTo>
                <a:cubicBezTo>
                  <a:pt x="609" y="1056"/>
                  <a:pt x="620" y="1059"/>
                  <a:pt x="627" y="1054"/>
                </a:cubicBezTo>
                <a:cubicBezTo>
                  <a:pt x="622" y="1053"/>
                  <a:pt x="626" y="1050"/>
                  <a:pt x="624" y="1047"/>
                </a:cubicBezTo>
                <a:cubicBezTo>
                  <a:pt x="626" y="1047"/>
                  <a:pt x="627" y="1047"/>
                  <a:pt x="627" y="1046"/>
                </a:cubicBezTo>
                <a:cubicBezTo>
                  <a:pt x="625" y="1041"/>
                  <a:pt x="628" y="1041"/>
                  <a:pt x="627" y="1035"/>
                </a:cubicBezTo>
                <a:cubicBezTo>
                  <a:pt x="623" y="1035"/>
                  <a:pt x="627" y="1032"/>
                  <a:pt x="623" y="1031"/>
                </a:cubicBezTo>
                <a:cubicBezTo>
                  <a:pt x="627" y="1031"/>
                  <a:pt x="629" y="1035"/>
                  <a:pt x="632" y="1031"/>
                </a:cubicBezTo>
                <a:cubicBezTo>
                  <a:pt x="630" y="1031"/>
                  <a:pt x="629" y="1030"/>
                  <a:pt x="629" y="1029"/>
                </a:cubicBezTo>
                <a:cubicBezTo>
                  <a:pt x="635" y="1032"/>
                  <a:pt x="637" y="1030"/>
                  <a:pt x="642" y="1033"/>
                </a:cubicBezTo>
                <a:cubicBezTo>
                  <a:pt x="649" y="1029"/>
                  <a:pt x="656" y="1030"/>
                  <a:pt x="664" y="1028"/>
                </a:cubicBezTo>
                <a:cubicBezTo>
                  <a:pt x="660" y="1028"/>
                  <a:pt x="661" y="1024"/>
                  <a:pt x="658" y="1023"/>
                </a:cubicBezTo>
                <a:cubicBezTo>
                  <a:pt x="653" y="1022"/>
                  <a:pt x="646" y="1028"/>
                  <a:pt x="642" y="1022"/>
                </a:cubicBezTo>
                <a:cubicBezTo>
                  <a:pt x="648" y="1019"/>
                  <a:pt x="652" y="1021"/>
                  <a:pt x="658" y="1022"/>
                </a:cubicBezTo>
                <a:cubicBezTo>
                  <a:pt x="657" y="1018"/>
                  <a:pt x="661" y="1019"/>
                  <a:pt x="662" y="1017"/>
                </a:cubicBezTo>
                <a:cubicBezTo>
                  <a:pt x="656" y="1016"/>
                  <a:pt x="650" y="1022"/>
                  <a:pt x="646" y="1017"/>
                </a:cubicBezTo>
                <a:cubicBezTo>
                  <a:pt x="650" y="1009"/>
                  <a:pt x="659" y="1009"/>
                  <a:pt x="662" y="1005"/>
                </a:cubicBezTo>
                <a:cubicBezTo>
                  <a:pt x="649" y="1006"/>
                  <a:pt x="629" y="1007"/>
                  <a:pt x="623" y="995"/>
                </a:cubicBezTo>
                <a:cubicBezTo>
                  <a:pt x="619" y="997"/>
                  <a:pt x="612" y="995"/>
                  <a:pt x="610" y="998"/>
                </a:cubicBezTo>
                <a:cubicBezTo>
                  <a:pt x="611" y="998"/>
                  <a:pt x="613" y="998"/>
                  <a:pt x="614" y="1000"/>
                </a:cubicBezTo>
                <a:cubicBezTo>
                  <a:pt x="612" y="1000"/>
                  <a:pt x="607" y="1000"/>
                  <a:pt x="606" y="998"/>
                </a:cubicBezTo>
                <a:cubicBezTo>
                  <a:pt x="606" y="997"/>
                  <a:pt x="607" y="997"/>
                  <a:pt x="607" y="995"/>
                </a:cubicBezTo>
                <a:cubicBezTo>
                  <a:pt x="604" y="996"/>
                  <a:pt x="603" y="993"/>
                  <a:pt x="605" y="991"/>
                </a:cubicBezTo>
                <a:cubicBezTo>
                  <a:pt x="601" y="990"/>
                  <a:pt x="601" y="992"/>
                  <a:pt x="597" y="992"/>
                </a:cubicBezTo>
                <a:cubicBezTo>
                  <a:pt x="596" y="995"/>
                  <a:pt x="602" y="994"/>
                  <a:pt x="600" y="996"/>
                </a:cubicBezTo>
                <a:cubicBezTo>
                  <a:pt x="592" y="995"/>
                  <a:pt x="584" y="994"/>
                  <a:pt x="580" y="989"/>
                </a:cubicBezTo>
                <a:cubicBezTo>
                  <a:pt x="574" y="991"/>
                  <a:pt x="566" y="987"/>
                  <a:pt x="562" y="983"/>
                </a:cubicBezTo>
                <a:cubicBezTo>
                  <a:pt x="577" y="981"/>
                  <a:pt x="581" y="993"/>
                  <a:pt x="592" y="991"/>
                </a:cubicBezTo>
                <a:cubicBezTo>
                  <a:pt x="591" y="988"/>
                  <a:pt x="588" y="988"/>
                  <a:pt x="588" y="986"/>
                </a:cubicBezTo>
                <a:cubicBezTo>
                  <a:pt x="591" y="986"/>
                  <a:pt x="589" y="981"/>
                  <a:pt x="593" y="982"/>
                </a:cubicBezTo>
                <a:cubicBezTo>
                  <a:pt x="597" y="989"/>
                  <a:pt x="607" y="988"/>
                  <a:pt x="613" y="986"/>
                </a:cubicBezTo>
                <a:cubicBezTo>
                  <a:pt x="608" y="986"/>
                  <a:pt x="603" y="986"/>
                  <a:pt x="603" y="980"/>
                </a:cubicBezTo>
                <a:cubicBezTo>
                  <a:pt x="587" y="977"/>
                  <a:pt x="568" y="974"/>
                  <a:pt x="557" y="964"/>
                </a:cubicBezTo>
                <a:cubicBezTo>
                  <a:pt x="558" y="963"/>
                  <a:pt x="557" y="963"/>
                  <a:pt x="557" y="961"/>
                </a:cubicBezTo>
                <a:cubicBezTo>
                  <a:pt x="568" y="960"/>
                  <a:pt x="581" y="968"/>
                  <a:pt x="593" y="967"/>
                </a:cubicBezTo>
                <a:cubicBezTo>
                  <a:pt x="594" y="969"/>
                  <a:pt x="592" y="970"/>
                  <a:pt x="593" y="972"/>
                </a:cubicBezTo>
                <a:cubicBezTo>
                  <a:pt x="595" y="971"/>
                  <a:pt x="598" y="974"/>
                  <a:pt x="600" y="972"/>
                </a:cubicBezTo>
                <a:cubicBezTo>
                  <a:pt x="598" y="972"/>
                  <a:pt x="598" y="971"/>
                  <a:pt x="597" y="970"/>
                </a:cubicBezTo>
                <a:cubicBezTo>
                  <a:pt x="599" y="970"/>
                  <a:pt x="599" y="969"/>
                  <a:pt x="601" y="969"/>
                </a:cubicBezTo>
                <a:cubicBezTo>
                  <a:pt x="603" y="970"/>
                  <a:pt x="603" y="974"/>
                  <a:pt x="606" y="974"/>
                </a:cubicBezTo>
                <a:cubicBezTo>
                  <a:pt x="612" y="969"/>
                  <a:pt x="620" y="977"/>
                  <a:pt x="627" y="971"/>
                </a:cubicBezTo>
                <a:cubicBezTo>
                  <a:pt x="629" y="972"/>
                  <a:pt x="632" y="971"/>
                  <a:pt x="634" y="973"/>
                </a:cubicBezTo>
                <a:cubicBezTo>
                  <a:pt x="631" y="974"/>
                  <a:pt x="630" y="975"/>
                  <a:pt x="627" y="975"/>
                </a:cubicBezTo>
                <a:cubicBezTo>
                  <a:pt x="629" y="977"/>
                  <a:pt x="632" y="976"/>
                  <a:pt x="635" y="976"/>
                </a:cubicBezTo>
                <a:cubicBezTo>
                  <a:pt x="635" y="977"/>
                  <a:pt x="634" y="978"/>
                  <a:pt x="634" y="979"/>
                </a:cubicBezTo>
                <a:cubicBezTo>
                  <a:pt x="638" y="978"/>
                  <a:pt x="642" y="978"/>
                  <a:pt x="645" y="977"/>
                </a:cubicBezTo>
                <a:cubicBezTo>
                  <a:pt x="641" y="976"/>
                  <a:pt x="639" y="972"/>
                  <a:pt x="642" y="970"/>
                </a:cubicBezTo>
                <a:cubicBezTo>
                  <a:pt x="635" y="969"/>
                  <a:pt x="625" y="969"/>
                  <a:pt x="623" y="965"/>
                </a:cubicBezTo>
                <a:cubicBezTo>
                  <a:pt x="623" y="963"/>
                  <a:pt x="627" y="968"/>
                  <a:pt x="627" y="965"/>
                </a:cubicBezTo>
                <a:cubicBezTo>
                  <a:pt x="627" y="964"/>
                  <a:pt x="626" y="964"/>
                  <a:pt x="625" y="963"/>
                </a:cubicBezTo>
                <a:cubicBezTo>
                  <a:pt x="626" y="961"/>
                  <a:pt x="630" y="961"/>
                  <a:pt x="630" y="958"/>
                </a:cubicBezTo>
                <a:cubicBezTo>
                  <a:pt x="627" y="958"/>
                  <a:pt x="627" y="956"/>
                  <a:pt x="624" y="956"/>
                </a:cubicBezTo>
                <a:cubicBezTo>
                  <a:pt x="606" y="964"/>
                  <a:pt x="592" y="946"/>
                  <a:pt x="575" y="943"/>
                </a:cubicBezTo>
                <a:cubicBezTo>
                  <a:pt x="573" y="942"/>
                  <a:pt x="576" y="947"/>
                  <a:pt x="573" y="945"/>
                </a:cubicBezTo>
                <a:cubicBezTo>
                  <a:pt x="571" y="945"/>
                  <a:pt x="568" y="940"/>
                  <a:pt x="571" y="939"/>
                </a:cubicBezTo>
                <a:cubicBezTo>
                  <a:pt x="591" y="947"/>
                  <a:pt x="610" y="947"/>
                  <a:pt x="632" y="944"/>
                </a:cubicBezTo>
                <a:cubicBezTo>
                  <a:pt x="631" y="949"/>
                  <a:pt x="640" y="949"/>
                  <a:pt x="646" y="949"/>
                </a:cubicBezTo>
                <a:cubicBezTo>
                  <a:pt x="646" y="943"/>
                  <a:pt x="639" y="949"/>
                  <a:pt x="637" y="945"/>
                </a:cubicBezTo>
                <a:cubicBezTo>
                  <a:pt x="645" y="940"/>
                  <a:pt x="657" y="945"/>
                  <a:pt x="663" y="938"/>
                </a:cubicBezTo>
                <a:cubicBezTo>
                  <a:pt x="668" y="944"/>
                  <a:pt x="678" y="932"/>
                  <a:pt x="682" y="940"/>
                </a:cubicBezTo>
                <a:cubicBezTo>
                  <a:pt x="693" y="941"/>
                  <a:pt x="695" y="933"/>
                  <a:pt x="702" y="929"/>
                </a:cubicBezTo>
                <a:cubicBezTo>
                  <a:pt x="686" y="931"/>
                  <a:pt x="667" y="938"/>
                  <a:pt x="647" y="941"/>
                </a:cubicBezTo>
                <a:cubicBezTo>
                  <a:pt x="637" y="942"/>
                  <a:pt x="604" y="945"/>
                  <a:pt x="607" y="933"/>
                </a:cubicBezTo>
                <a:cubicBezTo>
                  <a:pt x="590" y="931"/>
                  <a:pt x="576" y="928"/>
                  <a:pt x="560" y="923"/>
                </a:cubicBezTo>
                <a:cubicBezTo>
                  <a:pt x="561" y="920"/>
                  <a:pt x="558" y="920"/>
                  <a:pt x="557" y="918"/>
                </a:cubicBezTo>
                <a:cubicBezTo>
                  <a:pt x="566" y="919"/>
                  <a:pt x="573" y="923"/>
                  <a:pt x="582" y="919"/>
                </a:cubicBezTo>
                <a:cubicBezTo>
                  <a:pt x="588" y="922"/>
                  <a:pt x="599" y="926"/>
                  <a:pt x="607" y="923"/>
                </a:cubicBezTo>
                <a:cubicBezTo>
                  <a:pt x="603" y="921"/>
                  <a:pt x="598" y="920"/>
                  <a:pt x="593" y="918"/>
                </a:cubicBezTo>
                <a:cubicBezTo>
                  <a:pt x="593" y="920"/>
                  <a:pt x="596" y="921"/>
                  <a:pt x="593" y="922"/>
                </a:cubicBezTo>
                <a:cubicBezTo>
                  <a:pt x="589" y="923"/>
                  <a:pt x="589" y="914"/>
                  <a:pt x="588" y="919"/>
                </a:cubicBezTo>
                <a:cubicBezTo>
                  <a:pt x="586" y="913"/>
                  <a:pt x="576" y="916"/>
                  <a:pt x="572" y="912"/>
                </a:cubicBezTo>
                <a:cubicBezTo>
                  <a:pt x="562" y="913"/>
                  <a:pt x="549" y="903"/>
                  <a:pt x="541" y="900"/>
                </a:cubicBezTo>
                <a:cubicBezTo>
                  <a:pt x="529" y="895"/>
                  <a:pt x="511" y="886"/>
                  <a:pt x="508" y="881"/>
                </a:cubicBezTo>
                <a:cubicBezTo>
                  <a:pt x="495" y="877"/>
                  <a:pt x="487" y="867"/>
                  <a:pt x="475" y="862"/>
                </a:cubicBezTo>
                <a:cubicBezTo>
                  <a:pt x="474" y="864"/>
                  <a:pt x="477" y="865"/>
                  <a:pt x="475" y="866"/>
                </a:cubicBezTo>
                <a:cubicBezTo>
                  <a:pt x="471" y="854"/>
                  <a:pt x="462" y="848"/>
                  <a:pt x="454" y="840"/>
                </a:cubicBezTo>
                <a:cubicBezTo>
                  <a:pt x="457" y="840"/>
                  <a:pt x="452" y="837"/>
                  <a:pt x="455" y="837"/>
                </a:cubicBezTo>
                <a:cubicBezTo>
                  <a:pt x="463" y="843"/>
                  <a:pt x="468" y="852"/>
                  <a:pt x="479" y="856"/>
                </a:cubicBezTo>
                <a:cubicBezTo>
                  <a:pt x="476" y="851"/>
                  <a:pt x="473" y="845"/>
                  <a:pt x="475" y="840"/>
                </a:cubicBezTo>
                <a:cubicBezTo>
                  <a:pt x="469" y="839"/>
                  <a:pt x="461" y="834"/>
                  <a:pt x="462" y="828"/>
                </a:cubicBezTo>
                <a:cubicBezTo>
                  <a:pt x="469" y="834"/>
                  <a:pt x="482" y="843"/>
                  <a:pt x="487" y="846"/>
                </a:cubicBezTo>
                <a:cubicBezTo>
                  <a:pt x="482" y="840"/>
                  <a:pt x="473" y="832"/>
                  <a:pt x="470" y="827"/>
                </a:cubicBezTo>
                <a:cubicBezTo>
                  <a:pt x="478" y="833"/>
                  <a:pt x="485" y="840"/>
                  <a:pt x="494" y="844"/>
                </a:cubicBezTo>
                <a:cubicBezTo>
                  <a:pt x="493" y="839"/>
                  <a:pt x="499" y="842"/>
                  <a:pt x="500" y="843"/>
                </a:cubicBezTo>
                <a:cubicBezTo>
                  <a:pt x="488" y="834"/>
                  <a:pt x="481" y="821"/>
                  <a:pt x="466" y="816"/>
                </a:cubicBezTo>
                <a:cubicBezTo>
                  <a:pt x="465" y="823"/>
                  <a:pt x="457" y="820"/>
                  <a:pt x="453" y="817"/>
                </a:cubicBezTo>
                <a:cubicBezTo>
                  <a:pt x="453" y="816"/>
                  <a:pt x="456" y="816"/>
                  <a:pt x="455" y="814"/>
                </a:cubicBezTo>
                <a:cubicBezTo>
                  <a:pt x="452" y="812"/>
                  <a:pt x="446" y="809"/>
                  <a:pt x="447" y="805"/>
                </a:cubicBezTo>
                <a:cubicBezTo>
                  <a:pt x="449" y="806"/>
                  <a:pt x="450" y="809"/>
                  <a:pt x="453" y="809"/>
                </a:cubicBezTo>
                <a:cubicBezTo>
                  <a:pt x="453" y="805"/>
                  <a:pt x="453" y="805"/>
                  <a:pt x="453" y="805"/>
                </a:cubicBezTo>
                <a:cubicBezTo>
                  <a:pt x="448" y="803"/>
                  <a:pt x="444" y="801"/>
                  <a:pt x="442" y="795"/>
                </a:cubicBezTo>
                <a:cubicBezTo>
                  <a:pt x="440" y="795"/>
                  <a:pt x="436" y="796"/>
                  <a:pt x="435" y="794"/>
                </a:cubicBezTo>
                <a:cubicBezTo>
                  <a:pt x="440" y="788"/>
                  <a:pt x="430" y="786"/>
                  <a:pt x="431" y="780"/>
                </a:cubicBezTo>
                <a:cubicBezTo>
                  <a:pt x="431" y="780"/>
                  <a:pt x="432" y="780"/>
                  <a:pt x="432" y="780"/>
                </a:cubicBezTo>
                <a:cubicBezTo>
                  <a:pt x="432" y="774"/>
                  <a:pt x="426" y="773"/>
                  <a:pt x="423" y="769"/>
                </a:cubicBezTo>
                <a:cubicBezTo>
                  <a:pt x="419" y="763"/>
                  <a:pt x="419" y="754"/>
                  <a:pt x="414" y="749"/>
                </a:cubicBezTo>
                <a:cubicBezTo>
                  <a:pt x="419" y="746"/>
                  <a:pt x="415" y="740"/>
                  <a:pt x="414" y="736"/>
                </a:cubicBezTo>
                <a:cubicBezTo>
                  <a:pt x="416" y="734"/>
                  <a:pt x="415" y="731"/>
                  <a:pt x="419" y="732"/>
                </a:cubicBezTo>
                <a:cubicBezTo>
                  <a:pt x="419" y="730"/>
                  <a:pt x="419" y="727"/>
                  <a:pt x="421" y="727"/>
                </a:cubicBezTo>
                <a:cubicBezTo>
                  <a:pt x="422" y="729"/>
                  <a:pt x="424" y="731"/>
                  <a:pt x="427" y="730"/>
                </a:cubicBezTo>
                <a:cubicBezTo>
                  <a:pt x="427" y="726"/>
                  <a:pt x="424" y="721"/>
                  <a:pt x="427" y="720"/>
                </a:cubicBezTo>
                <a:cubicBezTo>
                  <a:pt x="431" y="725"/>
                  <a:pt x="432" y="732"/>
                  <a:pt x="436" y="736"/>
                </a:cubicBezTo>
                <a:cubicBezTo>
                  <a:pt x="437" y="735"/>
                  <a:pt x="435" y="731"/>
                  <a:pt x="437" y="731"/>
                </a:cubicBezTo>
                <a:cubicBezTo>
                  <a:pt x="439" y="735"/>
                  <a:pt x="440" y="740"/>
                  <a:pt x="445" y="740"/>
                </a:cubicBezTo>
                <a:cubicBezTo>
                  <a:pt x="447" y="740"/>
                  <a:pt x="446" y="738"/>
                  <a:pt x="447" y="738"/>
                </a:cubicBezTo>
                <a:cubicBezTo>
                  <a:pt x="449" y="737"/>
                  <a:pt x="450" y="743"/>
                  <a:pt x="452" y="739"/>
                </a:cubicBezTo>
                <a:cubicBezTo>
                  <a:pt x="451" y="738"/>
                  <a:pt x="449" y="738"/>
                  <a:pt x="449" y="737"/>
                </a:cubicBezTo>
                <a:cubicBezTo>
                  <a:pt x="453" y="735"/>
                  <a:pt x="449" y="729"/>
                  <a:pt x="453" y="728"/>
                </a:cubicBezTo>
                <a:cubicBezTo>
                  <a:pt x="456" y="733"/>
                  <a:pt x="460" y="733"/>
                  <a:pt x="462" y="734"/>
                </a:cubicBezTo>
                <a:cubicBezTo>
                  <a:pt x="464" y="728"/>
                  <a:pt x="469" y="730"/>
                  <a:pt x="472" y="726"/>
                </a:cubicBezTo>
                <a:cubicBezTo>
                  <a:pt x="474" y="729"/>
                  <a:pt x="473" y="733"/>
                  <a:pt x="479" y="731"/>
                </a:cubicBezTo>
                <a:cubicBezTo>
                  <a:pt x="480" y="732"/>
                  <a:pt x="481" y="738"/>
                  <a:pt x="483" y="737"/>
                </a:cubicBezTo>
                <a:cubicBezTo>
                  <a:pt x="482" y="735"/>
                  <a:pt x="479" y="731"/>
                  <a:pt x="481" y="729"/>
                </a:cubicBezTo>
                <a:cubicBezTo>
                  <a:pt x="485" y="731"/>
                  <a:pt x="488" y="731"/>
                  <a:pt x="492" y="733"/>
                </a:cubicBezTo>
                <a:cubicBezTo>
                  <a:pt x="493" y="731"/>
                  <a:pt x="488" y="724"/>
                  <a:pt x="492" y="720"/>
                </a:cubicBezTo>
                <a:cubicBezTo>
                  <a:pt x="493" y="722"/>
                  <a:pt x="495" y="723"/>
                  <a:pt x="498" y="723"/>
                </a:cubicBezTo>
                <a:cubicBezTo>
                  <a:pt x="497" y="720"/>
                  <a:pt x="499" y="720"/>
                  <a:pt x="500" y="718"/>
                </a:cubicBezTo>
                <a:cubicBezTo>
                  <a:pt x="498" y="719"/>
                  <a:pt x="496" y="714"/>
                  <a:pt x="497" y="714"/>
                </a:cubicBezTo>
                <a:cubicBezTo>
                  <a:pt x="502" y="716"/>
                  <a:pt x="502" y="722"/>
                  <a:pt x="504" y="726"/>
                </a:cubicBezTo>
                <a:cubicBezTo>
                  <a:pt x="504" y="725"/>
                  <a:pt x="506" y="725"/>
                  <a:pt x="507" y="725"/>
                </a:cubicBezTo>
                <a:cubicBezTo>
                  <a:pt x="507" y="719"/>
                  <a:pt x="506" y="718"/>
                  <a:pt x="510" y="714"/>
                </a:cubicBezTo>
                <a:cubicBezTo>
                  <a:pt x="511" y="717"/>
                  <a:pt x="511" y="722"/>
                  <a:pt x="515" y="722"/>
                </a:cubicBezTo>
                <a:cubicBezTo>
                  <a:pt x="517" y="718"/>
                  <a:pt x="514" y="709"/>
                  <a:pt x="518" y="708"/>
                </a:cubicBezTo>
                <a:cubicBezTo>
                  <a:pt x="519" y="711"/>
                  <a:pt x="521" y="708"/>
                  <a:pt x="523" y="709"/>
                </a:cubicBezTo>
                <a:cubicBezTo>
                  <a:pt x="522" y="704"/>
                  <a:pt x="524" y="707"/>
                  <a:pt x="527" y="706"/>
                </a:cubicBezTo>
                <a:cubicBezTo>
                  <a:pt x="527" y="700"/>
                  <a:pt x="527" y="700"/>
                  <a:pt x="527" y="700"/>
                </a:cubicBezTo>
                <a:cubicBezTo>
                  <a:pt x="529" y="698"/>
                  <a:pt x="531" y="701"/>
                  <a:pt x="532" y="699"/>
                </a:cubicBezTo>
                <a:cubicBezTo>
                  <a:pt x="533" y="694"/>
                  <a:pt x="527" y="693"/>
                  <a:pt x="531" y="690"/>
                </a:cubicBezTo>
                <a:cubicBezTo>
                  <a:pt x="532" y="692"/>
                  <a:pt x="534" y="692"/>
                  <a:pt x="536" y="694"/>
                </a:cubicBezTo>
                <a:cubicBezTo>
                  <a:pt x="536" y="692"/>
                  <a:pt x="536" y="689"/>
                  <a:pt x="536" y="685"/>
                </a:cubicBezTo>
                <a:cubicBezTo>
                  <a:pt x="537" y="685"/>
                  <a:pt x="541" y="683"/>
                  <a:pt x="541" y="684"/>
                </a:cubicBezTo>
                <a:cubicBezTo>
                  <a:pt x="542" y="687"/>
                  <a:pt x="540" y="687"/>
                  <a:pt x="540" y="689"/>
                </a:cubicBezTo>
                <a:cubicBezTo>
                  <a:pt x="546" y="689"/>
                  <a:pt x="545" y="697"/>
                  <a:pt x="542" y="699"/>
                </a:cubicBezTo>
                <a:cubicBezTo>
                  <a:pt x="546" y="698"/>
                  <a:pt x="548" y="699"/>
                  <a:pt x="550" y="702"/>
                </a:cubicBezTo>
                <a:cubicBezTo>
                  <a:pt x="550" y="703"/>
                  <a:pt x="549" y="703"/>
                  <a:pt x="549" y="705"/>
                </a:cubicBezTo>
                <a:cubicBezTo>
                  <a:pt x="547" y="703"/>
                  <a:pt x="545" y="706"/>
                  <a:pt x="543" y="707"/>
                </a:cubicBezTo>
                <a:cubicBezTo>
                  <a:pt x="547" y="707"/>
                  <a:pt x="551" y="708"/>
                  <a:pt x="553" y="710"/>
                </a:cubicBezTo>
                <a:cubicBezTo>
                  <a:pt x="549" y="724"/>
                  <a:pt x="554" y="728"/>
                  <a:pt x="556" y="740"/>
                </a:cubicBezTo>
                <a:cubicBezTo>
                  <a:pt x="552" y="740"/>
                  <a:pt x="554" y="737"/>
                  <a:pt x="551" y="740"/>
                </a:cubicBezTo>
                <a:cubicBezTo>
                  <a:pt x="549" y="736"/>
                  <a:pt x="546" y="731"/>
                  <a:pt x="549" y="726"/>
                </a:cubicBezTo>
                <a:cubicBezTo>
                  <a:pt x="548" y="726"/>
                  <a:pt x="547" y="726"/>
                  <a:pt x="547" y="725"/>
                </a:cubicBezTo>
                <a:cubicBezTo>
                  <a:pt x="547" y="724"/>
                  <a:pt x="548" y="723"/>
                  <a:pt x="549" y="724"/>
                </a:cubicBezTo>
                <a:cubicBezTo>
                  <a:pt x="547" y="720"/>
                  <a:pt x="552" y="709"/>
                  <a:pt x="545" y="710"/>
                </a:cubicBezTo>
                <a:cubicBezTo>
                  <a:pt x="544" y="716"/>
                  <a:pt x="547" y="713"/>
                  <a:pt x="548" y="714"/>
                </a:cubicBezTo>
                <a:cubicBezTo>
                  <a:pt x="546" y="716"/>
                  <a:pt x="548" y="719"/>
                  <a:pt x="548" y="721"/>
                </a:cubicBezTo>
                <a:cubicBezTo>
                  <a:pt x="545" y="723"/>
                  <a:pt x="543" y="721"/>
                  <a:pt x="542" y="724"/>
                </a:cubicBezTo>
                <a:cubicBezTo>
                  <a:pt x="543" y="730"/>
                  <a:pt x="545" y="740"/>
                  <a:pt x="541" y="743"/>
                </a:cubicBezTo>
                <a:cubicBezTo>
                  <a:pt x="540" y="737"/>
                  <a:pt x="538" y="743"/>
                  <a:pt x="536" y="738"/>
                </a:cubicBezTo>
                <a:cubicBezTo>
                  <a:pt x="535" y="739"/>
                  <a:pt x="537" y="743"/>
                  <a:pt x="535" y="743"/>
                </a:cubicBezTo>
                <a:cubicBezTo>
                  <a:pt x="532" y="742"/>
                  <a:pt x="531" y="739"/>
                  <a:pt x="529" y="737"/>
                </a:cubicBezTo>
                <a:cubicBezTo>
                  <a:pt x="530" y="754"/>
                  <a:pt x="550" y="758"/>
                  <a:pt x="549" y="772"/>
                </a:cubicBezTo>
                <a:cubicBezTo>
                  <a:pt x="547" y="771"/>
                  <a:pt x="547" y="769"/>
                  <a:pt x="545" y="768"/>
                </a:cubicBezTo>
                <a:cubicBezTo>
                  <a:pt x="547" y="772"/>
                  <a:pt x="547" y="778"/>
                  <a:pt x="551" y="780"/>
                </a:cubicBezTo>
                <a:cubicBezTo>
                  <a:pt x="552" y="776"/>
                  <a:pt x="547" y="775"/>
                  <a:pt x="550" y="773"/>
                </a:cubicBezTo>
                <a:cubicBezTo>
                  <a:pt x="554" y="775"/>
                  <a:pt x="558" y="781"/>
                  <a:pt x="553" y="785"/>
                </a:cubicBezTo>
                <a:cubicBezTo>
                  <a:pt x="556" y="791"/>
                  <a:pt x="557" y="788"/>
                  <a:pt x="561" y="793"/>
                </a:cubicBezTo>
                <a:cubicBezTo>
                  <a:pt x="560" y="793"/>
                  <a:pt x="561" y="796"/>
                  <a:pt x="559" y="796"/>
                </a:cubicBezTo>
                <a:cubicBezTo>
                  <a:pt x="549" y="797"/>
                  <a:pt x="547" y="792"/>
                  <a:pt x="540" y="793"/>
                </a:cubicBezTo>
                <a:cubicBezTo>
                  <a:pt x="539" y="785"/>
                  <a:pt x="531" y="784"/>
                  <a:pt x="529" y="777"/>
                </a:cubicBezTo>
                <a:cubicBezTo>
                  <a:pt x="526" y="790"/>
                  <a:pt x="541" y="801"/>
                  <a:pt x="544" y="809"/>
                </a:cubicBezTo>
                <a:cubicBezTo>
                  <a:pt x="541" y="809"/>
                  <a:pt x="537" y="805"/>
                  <a:pt x="536" y="802"/>
                </a:cubicBezTo>
                <a:cubicBezTo>
                  <a:pt x="525" y="803"/>
                  <a:pt x="530" y="784"/>
                  <a:pt x="518" y="791"/>
                </a:cubicBezTo>
                <a:cubicBezTo>
                  <a:pt x="521" y="791"/>
                  <a:pt x="520" y="795"/>
                  <a:pt x="520" y="797"/>
                </a:cubicBezTo>
                <a:cubicBezTo>
                  <a:pt x="519" y="797"/>
                  <a:pt x="519" y="796"/>
                  <a:pt x="518" y="797"/>
                </a:cubicBezTo>
                <a:cubicBezTo>
                  <a:pt x="520" y="800"/>
                  <a:pt x="519" y="802"/>
                  <a:pt x="518" y="805"/>
                </a:cubicBezTo>
                <a:cubicBezTo>
                  <a:pt x="519" y="808"/>
                  <a:pt x="522" y="810"/>
                  <a:pt x="525" y="811"/>
                </a:cubicBezTo>
                <a:cubicBezTo>
                  <a:pt x="531" y="826"/>
                  <a:pt x="544" y="830"/>
                  <a:pt x="550" y="844"/>
                </a:cubicBezTo>
                <a:cubicBezTo>
                  <a:pt x="550" y="844"/>
                  <a:pt x="549" y="844"/>
                  <a:pt x="549" y="844"/>
                </a:cubicBezTo>
                <a:cubicBezTo>
                  <a:pt x="553" y="848"/>
                  <a:pt x="558" y="853"/>
                  <a:pt x="566" y="853"/>
                </a:cubicBezTo>
                <a:cubicBezTo>
                  <a:pt x="572" y="864"/>
                  <a:pt x="587" y="860"/>
                  <a:pt x="597" y="866"/>
                </a:cubicBezTo>
                <a:cubicBezTo>
                  <a:pt x="598" y="865"/>
                  <a:pt x="599" y="864"/>
                  <a:pt x="601" y="865"/>
                </a:cubicBezTo>
                <a:cubicBezTo>
                  <a:pt x="610" y="871"/>
                  <a:pt x="626" y="866"/>
                  <a:pt x="636" y="859"/>
                </a:cubicBezTo>
                <a:cubicBezTo>
                  <a:pt x="636" y="858"/>
                  <a:pt x="636" y="858"/>
                  <a:pt x="636" y="858"/>
                </a:cubicBezTo>
                <a:cubicBezTo>
                  <a:pt x="634" y="856"/>
                  <a:pt x="627" y="856"/>
                  <a:pt x="626" y="859"/>
                </a:cubicBezTo>
                <a:cubicBezTo>
                  <a:pt x="625" y="858"/>
                  <a:pt x="623" y="858"/>
                  <a:pt x="623" y="855"/>
                </a:cubicBezTo>
                <a:cubicBezTo>
                  <a:pt x="613" y="857"/>
                  <a:pt x="615" y="848"/>
                  <a:pt x="604" y="848"/>
                </a:cubicBezTo>
                <a:cubicBezTo>
                  <a:pt x="605" y="845"/>
                  <a:pt x="601" y="846"/>
                  <a:pt x="601" y="844"/>
                </a:cubicBezTo>
                <a:cubicBezTo>
                  <a:pt x="605" y="844"/>
                  <a:pt x="612" y="845"/>
                  <a:pt x="614" y="844"/>
                </a:cubicBezTo>
                <a:cubicBezTo>
                  <a:pt x="612" y="843"/>
                  <a:pt x="609" y="843"/>
                  <a:pt x="608" y="841"/>
                </a:cubicBezTo>
                <a:cubicBezTo>
                  <a:pt x="611" y="841"/>
                  <a:pt x="615" y="845"/>
                  <a:pt x="618" y="843"/>
                </a:cubicBezTo>
                <a:cubicBezTo>
                  <a:pt x="616" y="841"/>
                  <a:pt x="625" y="840"/>
                  <a:pt x="625" y="837"/>
                </a:cubicBezTo>
                <a:cubicBezTo>
                  <a:pt x="619" y="831"/>
                  <a:pt x="605" y="833"/>
                  <a:pt x="602" y="824"/>
                </a:cubicBezTo>
                <a:cubicBezTo>
                  <a:pt x="608" y="823"/>
                  <a:pt x="612" y="827"/>
                  <a:pt x="616" y="825"/>
                </a:cubicBezTo>
                <a:cubicBezTo>
                  <a:pt x="614" y="825"/>
                  <a:pt x="614" y="825"/>
                  <a:pt x="614" y="825"/>
                </a:cubicBezTo>
                <a:cubicBezTo>
                  <a:pt x="614" y="821"/>
                  <a:pt x="614" y="821"/>
                  <a:pt x="614" y="821"/>
                </a:cubicBezTo>
                <a:cubicBezTo>
                  <a:pt x="608" y="818"/>
                  <a:pt x="604" y="816"/>
                  <a:pt x="602" y="811"/>
                </a:cubicBezTo>
                <a:cubicBezTo>
                  <a:pt x="605" y="811"/>
                  <a:pt x="606" y="813"/>
                  <a:pt x="609" y="811"/>
                </a:cubicBezTo>
                <a:cubicBezTo>
                  <a:pt x="609" y="808"/>
                  <a:pt x="607" y="808"/>
                  <a:pt x="606" y="806"/>
                </a:cubicBezTo>
                <a:cubicBezTo>
                  <a:pt x="609" y="802"/>
                  <a:pt x="611" y="803"/>
                  <a:pt x="614" y="800"/>
                </a:cubicBezTo>
                <a:cubicBezTo>
                  <a:pt x="614" y="803"/>
                  <a:pt x="614" y="803"/>
                  <a:pt x="614" y="803"/>
                </a:cubicBezTo>
                <a:cubicBezTo>
                  <a:pt x="619" y="802"/>
                  <a:pt x="624" y="807"/>
                  <a:pt x="632" y="803"/>
                </a:cubicBezTo>
                <a:cubicBezTo>
                  <a:pt x="632" y="797"/>
                  <a:pt x="637" y="802"/>
                  <a:pt x="641" y="803"/>
                </a:cubicBezTo>
                <a:cubicBezTo>
                  <a:pt x="642" y="800"/>
                  <a:pt x="638" y="801"/>
                  <a:pt x="639" y="798"/>
                </a:cubicBezTo>
                <a:cubicBezTo>
                  <a:pt x="646" y="794"/>
                  <a:pt x="660" y="804"/>
                  <a:pt x="659" y="791"/>
                </a:cubicBezTo>
                <a:cubicBezTo>
                  <a:pt x="665" y="789"/>
                  <a:pt x="666" y="786"/>
                  <a:pt x="671" y="785"/>
                </a:cubicBezTo>
                <a:cubicBezTo>
                  <a:pt x="673" y="787"/>
                  <a:pt x="668" y="788"/>
                  <a:pt x="671" y="790"/>
                </a:cubicBezTo>
                <a:cubicBezTo>
                  <a:pt x="677" y="790"/>
                  <a:pt x="676" y="781"/>
                  <a:pt x="680" y="778"/>
                </a:cubicBezTo>
                <a:cubicBezTo>
                  <a:pt x="684" y="777"/>
                  <a:pt x="686" y="778"/>
                  <a:pt x="688" y="780"/>
                </a:cubicBezTo>
                <a:cubicBezTo>
                  <a:pt x="695" y="776"/>
                  <a:pt x="699" y="766"/>
                  <a:pt x="708" y="767"/>
                </a:cubicBezTo>
                <a:cubicBezTo>
                  <a:pt x="708" y="765"/>
                  <a:pt x="708" y="762"/>
                  <a:pt x="710" y="761"/>
                </a:cubicBezTo>
                <a:cubicBezTo>
                  <a:pt x="708" y="765"/>
                  <a:pt x="713" y="763"/>
                  <a:pt x="714" y="765"/>
                </a:cubicBezTo>
                <a:cubicBezTo>
                  <a:pt x="714" y="762"/>
                  <a:pt x="715" y="760"/>
                  <a:pt x="716" y="758"/>
                </a:cubicBezTo>
                <a:cubicBezTo>
                  <a:pt x="720" y="758"/>
                  <a:pt x="720" y="758"/>
                  <a:pt x="720" y="758"/>
                </a:cubicBezTo>
                <a:cubicBezTo>
                  <a:pt x="726" y="765"/>
                  <a:pt x="718" y="771"/>
                  <a:pt x="718" y="775"/>
                </a:cubicBezTo>
                <a:cubicBezTo>
                  <a:pt x="721" y="774"/>
                  <a:pt x="720" y="769"/>
                  <a:pt x="725" y="769"/>
                </a:cubicBezTo>
                <a:cubicBezTo>
                  <a:pt x="725" y="775"/>
                  <a:pt x="718" y="780"/>
                  <a:pt x="713" y="783"/>
                </a:cubicBezTo>
                <a:cubicBezTo>
                  <a:pt x="718" y="785"/>
                  <a:pt x="720" y="777"/>
                  <a:pt x="725" y="777"/>
                </a:cubicBezTo>
                <a:cubicBezTo>
                  <a:pt x="725" y="779"/>
                  <a:pt x="724" y="780"/>
                  <a:pt x="726" y="781"/>
                </a:cubicBezTo>
                <a:cubicBezTo>
                  <a:pt x="726" y="777"/>
                  <a:pt x="728" y="776"/>
                  <a:pt x="732" y="775"/>
                </a:cubicBezTo>
                <a:cubicBezTo>
                  <a:pt x="740" y="784"/>
                  <a:pt x="740" y="762"/>
                  <a:pt x="744" y="759"/>
                </a:cubicBezTo>
                <a:cubicBezTo>
                  <a:pt x="743" y="762"/>
                  <a:pt x="747" y="760"/>
                  <a:pt x="746" y="763"/>
                </a:cubicBezTo>
                <a:cubicBezTo>
                  <a:pt x="746" y="767"/>
                  <a:pt x="742" y="768"/>
                  <a:pt x="741" y="771"/>
                </a:cubicBezTo>
                <a:cubicBezTo>
                  <a:pt x="744" y="775"/>
                  <a:pt x="745" y="775"/>
                  <a:pt x="745" y="780"/>
                </a:cubicBezTo>
                <a:cubicBezTo>
                  <a:pt x="746" y="780"/>
                  <a:pt x="748" y="776"/>
                  <a:pt x="750" y="778"/>
                </a:cubicBezTo>
                <a:cubicBezTo>
                  <a:pt x="747" y="780"/>
                  <a:pt x="744" y="785"/>
                  <a:pt x="744" y="787"/>
                </a:cubicBezTo>
                <a:cubicBezTo>
                  <a:pt x="744" y="786"/>
                  <a:pt x="746" y="785"/>
                  <a:pt x="746" y="787"/>
                </a:cubicBezTo>
                <a:cubicBezTo>
                  <a:pt x="745" y="790"/>
                  <a:pt x="743" y="790"/>
                  <a:pt x="741" y="788"/>
                </a:cubicBezTo>
                <a:cubicBezTo>
                  <a:pt x="742" y="792"/>
                  <a:pt x="742" y="789"/>
                  <a:pt x="740" y="791"/>
                </a:cubicBezTo>
                <a:cubicBezTo>
                  <a:pt x="741" y="791"/>
                  <a:pt x="740" y="793"/>
                  <a:pt x="741" y="795"/>
                </a:cubicBezTo>
                <a:cubicBezTo>
                  <a:pt x="739" y="795"/>
                  <a:pt x="737" y="796"/>
                  <a:pt x="736" y="798"/>
                </a:cubicBezTo>
                <a:cubicBezTo>
                  <a:pt x="737" y="798"/>
                  <a:pt x="736" y="801"/>
                  <a:pt x="738" y="801"/>
                </a:cubicBezTo>
                <a:cubicBezTo>
                  <a:pt x="741" y="794"/>
                  <a:pt x="747" y="784"/>
                  <a:pt x="753" y="788"/>
                </a:cubicBezTo>
                <a:cubicBezTo>
                  <a:pt x="753" y="785"/>
                  <a:pt x="756" y="785"/>
                  <a:pt x="759" y="785"/>
                </a:cubicBezTo>
                <a:cubicBezTo>
                  <a:pt x="761" y="794"/>
                  <a:pt x="757" y="796"/>
                  <a:pt x="760" y="804"/>
                </a:cubicBezTo>
                <a:cubicBezTo>
                  <a:pt x="764" y="798"/>
                  <a:pt x="772" y="797"/>
                  <a:pt x="774" y="789"/>
                </a:cubicBezTo>
                <a:cubicBezTo>
                  <a:pt x="779" y="790"/>
                  <a:pt x="781" y="783"/>
                  <a:pt x="783" y="784"/>
                </a:cubicBezTo>
                <a:cubicBezTo>
                  <a:pt x="782" y="788"/>
                  <a:pt x="775" y="790"/>
                  <a:pt x="778" y="795"/>
                </a:cubicBezTo>
                <a:cubicBezTo>
                  <a:pt x="782" y="796"/>
                  <a:pt x="782" y="791"/>
                  <a:pt x="784" y="790"/>
                </a:cubicBezTo>
                <a:cubicBezTo>
                  <a:pt x="788" y="791"/>
                  <a:pt x="787" y="788"/>
                  <a:pt x="789" y="788"/>
                </a:cubicBezTo>
                <a:cubicBezTo>
                  <a:pt x="798" y="772"/>
                  <a:pt x="812" y="763"/>
                  <a:pt x="820" y="746"/>
                </a:cubicBezTo>
                <a:cubicBezTo>
                  <a:pt x="819" y="746"/>
                  <a:pt x="819" y="745"/>
                  <a:pt x="819" y="744"/>
                </a:cubicBezTo>
                <a:cubicBezTo>
                  <a:pt x="826" y="737"/>
                  <a:pt x="828" y="726"/>
                  <a:pt x="834" y="719"/>
                </a:cubicBezTo>
                <a:cubicBezTo>
                  <a:pt x="834" y="715"/>
                  <a:pt x="836" y="714"/>
                  <a:pt x="835" y="710"/>
                </a:cubicBezTo>
                <a:cubicBezTo>
                  <a:pt x="844" y="701"/>
                  <a:pt x="843" y="680"/>
                  <a:pt x="853" y="673"/>
                </a:cubicBezTo>
                <a:cubicBezTo>
                  <a:pt x="852" y="669"/>
                  <a:pt x="854" y="668"/>
                  <a:pt x="854" y="665"/>
                </a:cubicBezTo>
                <a:cubicBezTo>
                  <a:pt x="857" y="661"/>
                  <a:pt x="859" y="657"/>
                  <a:pt x="860" y="651"/>
                </a:cubicBezTo>
                <a:cubicBezTo>
                  <a:pt x="861" y="651"/>
                  <a:pt x="862" y="651"/>
                  <a:pt x="863" y="650"/>
                </a:cubicBezTo>
                <a:cubicBezTo>
                  <a:pt x="864" y="642"/>
                  <a:pt x="863" y="622"/>
                  <a:pt x="872" y="618"/>
                </a:cubicBezTo>
                <a:cubicBezTo>
                  <a:pt x="874" y="619"/>
                  <a:pt x="875" y="621"/>
                  <a:pt x="876" y="623"/>
                </a:cubicBezTo>
                <a:cubicBezTo>
                  <a:pt x="879" y="621"/>
                  <a:pt x="876" y="617"/>
                  <a:pt x="879" y="617"/>
                </a:cubicBezTo>
                <a:cubicBezTo>
                  <a:pt x="881" y="618"/>
                  <a:pt x="877" y="623"/>
                  <a:pt x="880" y="625"/>
                </a:cubicBezTo>
                <a:cubicBezTo>
                  <a:pt x="883" y="620"/>
                  <a:pt x="882" y="613"/>
                  <a:pt x="887" y="610"/>
                </a:cubicBezTo>
                <a:cubicBezTo>
                  <a:pt x="887" y="612"/>
                  <a:pt x="888" y="612"/>
                  <a:pt x="890" y="612"/>
                </a:cubicBezTo>
                <a:cubicBezTo>
                  <a:pt x="893" y="608"/>
                  <a:pt x="897" y="605"/>
                  <a:pt x="894" y="597"/>
                </a:cubicBezTo>
                <a:cubicBezTo>
                  <a:pt x="896" y="598"/>
                  <a:pt x="899" y="599"/>
                  <a:pt x="899" y="596"/>
                </a:cubicBezTo>
                <a:cubicBezTo>
                  <a:pt x="897" y="593"/>
                  <a:pt x="894" y="591"/>
                  <a:pt x="891" y="589"/>
                </a:cubicBezTo>
                <a:cubicBezTo>
                  <a:pt x="891" y="582"/>
                  <a:pt x="892" y="577"/>
                  <a:pt x="896" y="575"/>
                </a:cubicBezTo>
                <a:cubicBezTo>
                  <a:pt x="896" y="567"/>
                  <a:pt x="896" y="567"/>
                  <a:pt x="896" y="567"/>
                </a:cubicBezTo>
                <a:cubicBezTo>
                  <a:pt x="904" y="565"/>
                  <a:pt x="897" y="548"/>
                  <a:pt x="906" y="547"/>
                </a:cubicBezTo>
                <a:cubicBezTo>
                  <a:pt x="903" y="547"/>
                  <a:pt x="904" y="541"/>
                  <a:pt x="906" y="540"/>
                </a:cubicBezTo>
                <a:cubicBezTo>
                  <a:pt x="907" y="541"/>
                  <a:pt x="907" y="544"/>
                  <a:pt x="909" y="544"/>
                </a:cubicBezTo>
                <a:cubicBezTo>
                  <a:pt x="911" y="542"/>
                  <a:pt x="907" y="542"/>
                  <a:pt x="907" y="539"/>
                </a:cubicBezTo>
                <a:cubicBezTo>
                  <a:pt x="908" y="539"/>
                  <a:pt x="910" y="538"/>
                  <a:pt x="911" y="539"/>
                </a:cubicBezTo>
                <a:cubicBezTo>
                  <a:pt x="910" y="543"/>
                  <a:pt x="915" y="548"/>
                  <a:pt x="916" y="545"/>
                </a:cubicBezTo>
                <a:cubicBezTo>
                  <a:pt x="910" y="536"/>
                  <a:pt x="903" y="520"/>
                  <a:pt x="905" y="509"/>
                </a:cubicBezTo>
                <a:cubicBezTo>
                  <a:pt x="907" y="511"/>
                  <a:pt x="909" y="512"/>
                  <a:pt x="910" y="515"/>
                </a:cubicBezTo>
                <a:cubicBezTo>
                  <a:pt x="910" y="516"/>
                  <a:pt x="908" y="516"/>
                  <a:pt x="908" y="518"/>
                </a:cubicBezTo>
                <a:cubicBezTo>
                  <a:pt x="916" y="531"/>
                  <a:pt x="919" y="555"/>
                  <a:pt x="924" y="574"/>
                </a:cubicBezTo>
                <a:cubicBezTo>
                  <a:pt x="926" y="568"/>
                  <a:pt x="921" y="561"/>
                  <a:pt x="926" y="559"/>
                </a:cubicBezTo>
                <a:cubicBezTo>
                  <a:pt x="926" y="563"/>
                  <a:pt x="926" y="568"/>
                  <a:pt x="928" y="571"/>
                </a:cubicBezTo>
                <a:cubicBezTo>
                  <a:pt x="932" y="564"/>
                  <a:pt x="923" y="556"/>
                  <a:pt x="929" y="549"/>
                </a:cubicBezTo>
                <a:cubicBezTo>
                  <a:pt x="929" y="546"/>
                  <a:pt x="928" y="544"/>
                  <a:pt x="927" y="541"/>
                </a:cubicBezTo>
                <a:cubicBezTo>
                  <a:pt x="934" y="519"/>
                  <a:pt x="917" y="500"/>
                  <a:pt x="918" y="478"/>
                </a:cubicBezTo>
                <a:cubicBezTo>
                  <a:pt x="920" y="479"/>
                  <a:pt x="922" y="480"/>
                  <a:pt x="924" y="479"/>
                </a:cubicBezTo>
                <a:cubicBezTo>
                  <a:pt x="925" y="484"/>
                  <a:pt x="926" y="484"/>
                  <a:pt x="928" y="487"/>
                </a:cubicBezTo>
                <a:cubicBezTo>
                  <a:pt x="925" y="491"/>
                  <a:pt x="931" y="498"/>
                  <a:pt x="932" y="504"/>
                </a:cubicBezTo>
                <a:cubicBezTo>
                  <a:pt x="932" y="503"/>
                  <a:pt x="933" y="502"/>
                  <a:pt x="933" y="501"/>
                </a:cubicBezTo>
                <a:cubicBezTo>
                  <a:pt x="939" y="506"/>
                  <a:pt x="937" y="519"/>
                  <a:pt x="942" y="525"/>
                </a:cubicBezTo>
                <a:cubicBezTo>
                  <a:pt x="944" y="523"/>
                  <a:pt x="942" y="518"/>
                  <a:pt x="946" y="518"/>
                </a:cubicBezTo>
                <a:cubicBezTo>
                  <a:pt x="949" y="526"/>
                  <a:pt x="946" y="535"/>
                  <a:pt x="950" y="542"/>
                </a:cubicBezTo>
                <a:cubicBezTo>
                  <a:pt x="948" y="542"/>
                  <a:pt x="948" y="542"/>
                  <a:pt x="948" y="542"/>
                </a:cubicBezTo>
                <a:cubicBezTo>
                  <a:pt x="950" y="554"/>
                  <a:pt x="953" y="564"/>
                  <a:pt x="950" y="575"/>
                </a:cubicBezTo>
                <a:cubicBezTo>
                  <a:pt x="952" y="576"/>
                  <a:pt x="954" y="572"/>
                  <a:pt x="955" y="575"/>
                </a:cubicBezTo>
                <a:cubicBezTo>
                  <a:pt x="954" y="587"/>
                  <a:pt x="952" y="595"/>
                  <a:pt x="952" y="607"/>
                </a:cubicBezTo>
                <a:cubicBezTo>
                  <a:pt x="948" y="608"/>
                  <a:pt x="948" y="616"/>
                  <a:pt x="951" y="620"/>
                </a:cubicBezTo>
                <a:cubicBezTo>
                  <a:pt x="954" y="609"/>
                  <a:pt x="956" y="596"/>
                  <a:pt x="956" y="581"/>
                </a:cubicBezTo>
                <a:cubicBezTo>
                  <a:pt x="956" y="561"/>
                  <a:pt x="953" y="541"/>
                  <a:pt x="955" y="524"/>
                </a:cubicBezTo>
                <a:cubicBezTo>
                  <a:pt x="957" y="531"/>
                  <a:pt x="957" y="541"/>
                  <a:pt x="962" y="546"/>
                </a:cubicBezTo>
                <a:cubicBezTo>
                  <a:pt x="967" y="530"/>
                  <a:pt x="961" y="508"/>
                  <a:pt x="957" y="493"/>
                </a:cubicBezTo>
                <a:cubicBezTo>
                  <a:pt x="958" y="492"/>
                  <a:pt x="958" y="490"/>
                  <a:pt x="960" y="490"/>
                </a:cubicBezTo>
                <a:cubicBezTo>
                  <a:pt x="962" y="496"/>
                  <a:pt x="961" y="504"/>
                  <a:pt x="965" y="508"/>
                </a:cubicBezTo>
                <a:cubicBezTo>
                  <a:pt x="968" y="506"/>
                  <a:pt x="963" y="503"/>
                  <a:pt x="966" y="502"/>
                </a:cubicBezTo>
                <a:cubicBezTo>
                  <a:pt x="970" y="507"/>
                  <a:pt x="968" y="515"/>
                  <a:pt x="971" y="520"/>
                </a:cubicBezTo>
                <a:cubicBezTo>
                  <a:pt x="973" y="513"/>
                  <a:pt x="969" y="501"/>
                  <a:pt x="972" y="497"/>
                </a:cubicBezTo>
                <a:cubicBezTo>
                  <a:pt x="978" y="509"/>
                  <a:pt x="980" y="518"/>
                  <a:pt x="977" y="533"/>
                </a:cubicBezTo>
                <a:cubicBezTo>
                  <a:pt x="975" y="535"/>
                  <a:pt x="972" y="534"/>
                  <a:pt x="972" y="536"/>
                </a:cubicBezTo>
                <a:cubicBezTo>
                  <a:pt x="970" y="533"/>
                  <a:pt x="976" y="532"/>
                  <a:pt x="976" y="529"/>
                </a:cubicBezTo>
                <a:cubicBezTo>
                  <a:pt x="973" y="527"/>
                  <a:pt x="971" y="523"/>
                  <a:pt x="967" y="523"/>
                </a:cubicBezTo>
                <a:cubicBezTo>
                  <a:pt x="966" y="529"/>
                  <a:pt x="969" y="534"/>
                  <a:pt x="969" y="539"/>
                </a:cubicBezTo>
                <a:cubicBezTo>
                  <a:pt x="970" y="545"/>
                  <a:pt x="968" y="552"/>
                  <a:pt x="971" y="552"/>
                </a:cubicBezTo>
                <a:cubicBezTo>
                  <a:pt x="972" y="552"/>
                  <a:pt x="971" y="542"/>
                  <a:pt x="973" y="539"/>
                </a:cubicBezTo>
                <a:cubicBezTo>
                  <a:pt x="975" y="543"/>
                  <a:pt x="973" y="547"/>
                  <a:pt x="976" y="548"/>
                </a:cubicBezTo>
                <a:cubicBezTo>
                  <a:pt x="975" y="544"/>
                  <a:pt x="976" y="542"/>
                  <a:pt x="975" y="539"/>
                </a:cubicBezTo>
                <a:cubicBezTo>
                  <a:pt x="977" y="539"/>
                  <a:pt x="977" y="537"/>
                  <a:pt x="979" y="537"/>
                </a:cubicBezTo>
                <a:cubicBezTo>
                  <a:pt x="982" y="538"/>
                  <a:pt x="983" y="541"/>
                  <a:pt x="984" y="544"/>
                </a:cubicBezTo>
                <a:cubicBezTo>
                  <a:pt x="984" y="543"/>
                  <a:pt x="985" y="542"/>
                  <a:pt x="986" y="542"/>
                </a:cubicBezTo>
                <a:cubicBezTo>
                  <a:pt x="990" y="567"/>
                  <a:pt x="996" y="597"/>
                  <a:pt x="985" y="619"/>
                </a:cubicBezTo>
                <a:cubicBezTo>
                  <a:pt x="986" y="618"/>
                  <a:pt x="987" y="618"/>
                  <a:pt x="986" y="616"/>
                </a:cubicBezTo>
                <a:cubicBezTo>
                  <a:pt x="981" y="616"/>
                  <a:pt x="987" y="629"/>
                  <a:pt x="981" y="628"/>
                </a:cubicBezTo>
                <a:cubicBezTo>
                  <a:pt x="979" y="609"/>
                  <a:pt x="985" y="592"/>
                  <a:pt x="982" y="576"/>
                </a:cubicBezTo>
                <a:cubicBezTo>
                  <a:pt x="978" y="576"/>
                  <a:pt x="981" y="568"/>
                  <a:pt x="978" y="567"/>
                </a:cubicBezTo>
                <a:cubicBezTo>
                  <a:pt x="968" y="570"/>
                  <a:pt x="974" y="586"/>
                  <a:pt x="966" y="593"/>
                </a:cubicBezTo>
                <a:cubicBezTo>
                  <a:pt x="963" y="589"/>
                  <a:pt x="966" y="582"/>
                  <a:pt x="968" y="576"/>
                </a:cubicBezTo>
                <a:cubicBezTo>
                  <a:pt x="965" y="575"/>
                  <a:pt x="966" y="571"/>
                  <a:pt x="963" y="569"/>
                </a:cubicBezTo>
                <a:cubicBezTo>
                  <a:pt x="961" y="582"/>
                  <a:pt x="968" y="600"/>
                  <a:pt x="956" y="600"/>
                </a:cubicBezTo>
                <a:cubicBezTo>
                  <a:pt x="959" y="614"/>
                  <a:pt x="958" y="622"/>
                  <a:pt x="958" y="636"/>
                </a:cubicBezTo>
                <a:cubicBezTo>
                  <a:pt x="959" y="634"/>
                  <a:pt x="958" y="633"/>
                  <a:pt x="961" y="634"/>
                </a:cubicBezTo>
                <a:cubicBezTo>
                  <a:pt x="965" y="623"/>
                  <a:pt x="967" y="608"/>
                  <a:pt x="967" y="598"/>
                </a:cubicBezTo>
                <a:cubicBezTo>
                  <a:pt x="970" y="600"/>
                  <a:pt x="976" y="613"/>
                  <a:pt x="968" y="612"/>
                </a:cubicBezTo>
                <a:cubicBezTo>
                  <a:pt x="969" y="618"/>
                  <a:pt x="971" y="622"/>
                  <a:pt x="973" y="625"/>
                </a:cubicBezTo>
                <a:cubicBezTo>
                  <a:pt x="974" y="629"/>
                  <a:pt x="970" y="627"/>
                  <a:pt x="971" y="630"/>
                </a:cubicBezTo>
                <a:cubicBezTo>
                  <a:pt x="969" y="649"/>
                  <a:pt x="963" y="669"/>
                  <a:pt x="960" y="685"/>
                </a:cubicBezTo>
                <a:cubicBezTo>
                  <a:pt x="954" y="687"/>
                  <a:pt x="954" y="696"/>
                  <a:pt x="953" y="703"/>
                </a:cubicBezTo>
                <a:cubicBezTo>
                  <a:pt x="941" y="713"/>
                  <a:pt x="936" y="731"/>
                  <a:pt x="937" y="751"/>
                </a:cubicBezTo>
                <a:cubicBezTo>
                  <a:pt x="933" y="753"/>
                  <a:pt x="932" y="757"/>
                  <a:pt x="928" y="759"/>
                </a:cubicBezTo>
                <a:cubicBezTo>
                  <a:pt x="927" y="757"/>
                  <a:pt x="925" y="760"/>
                  <a:pt x="925" y="759"/>
                </a:cubicBezTo>
                <a:cubicBezTo>
                  <a:pt x="926" y="750"/>
                  <a:pt x="931" y="748"/>
                  <a:pt x="933" y="739"/>
                </a:cubicBezTo>
                <a:cubicBezTo>
                  <a:pt x="931" y="738"/>
                  <a:pt x="930" y="738"/>
                  <a:pt x="928" y="738"/>
                </a:cubicBezTo>
                <a:cubicBezTo>
                  <a:pt x="926" y="746"/>
                  <a:pt x="922" y="753"/>
                  <a:pt x="919" y="760"/>
                </a:cubicBezTo>
                <a:cubicBezTo>
                  <a:pt x="920" y="761"/>
                  <a:pt x="922" y="761"/>
                  <a:pt x="923" y="763"/>
                </a:cubicBezTo>
                <a:cubicBezTo>
                  <a:pt x="921" y="769"/>
                  <a:pt x="918" y="771"/>
                  <a:pt x="918" y="779"/>
                </a:cubicBezTo>
                <a:cubicBezTo>
                  <a:pt x="909" y="780"/>
                  <a:pt x="910" y="796"/>
                  <a:pt x="903" y="796"/>
                </a:cubicBezTo>
                <a:cubicBezTo>
                  <a:pt x="904" y="793"/>
                  <a:pt x="905" y="792"/>
                  <a:pt x="902" y="790"/>
                </a:cubicBezTo>
                <a:cubicBezTo>
                  <a:pt x="903" y="789"/>
                  <a:pt x="903" y="787"/>
                  <a:pt x="903" y="784"/>
                </a:cubicBezTo>
                <a:cubicBezTo>
                  <a:pt x="898" y="784"/>
                  <a:pt x="897" y="789"/>
                  <a:pt x="894" y="792"/>
                </a:cubicBezTo>
                <a:cubicBezTo>
                  <a:pt x="893" y="788"/>
                  <a:pt x="891" y="786"/>
                  <a:pt x="888" y="785"/>
                </a:cubicBezTo>
                <a:cubicBezTo>
                  <a:pt x="883" y="794"/>
                  <a:pt x="878" y="798"/>
                  <a:pt x="872" y="804"/>
                </a:cubicBezTo>
                <a:cubicBezTo>
                  <a:pt x="868" y="803"/>
                  <a:pt x="863" y="809"/>
                  <a:pt x="864" y="814"/>
                </a:cubicBezTo>
                <a:cubicBezTo>
                  <a:pt x="868" y="814"/>
                  <a:pt x="870" y="815"/>
                  <a:pt x="872" y="816"/>
                </a:cubicBezTo>
                <a:cubicBezTo>
                  <a:pt x="873" y="824"/>
                  <a:pt x="867" y="825"/>
                  <a:pt x="863" y="828"/>
                </a:cubicBezTo>
                <a:cubicBezTo>
                  <a:pt x="862" y="823"/>
                  <a:pt x="864" y="820"/>
                  <a:pt x="863" y="817"/>
                </a:cubicBezTo>
                <a:cubicBezTo>
                  <a:pt x="854" y="824"/>
                  <a:pt x="846" y="834"/>
                  <a:pt x="836" y="834"/>
                </a:cubicBezTo>
                <a:cubicBezTo>
                  <a:pt x="834" y="839"/>
                  <a:pt x="837" y="840"/>
                  <a:pt x="836" y="843"/>
                </a:cubicBezTo>
                <a:cubicBezTo>
                  <a:pt x="841" y="841"/>
                  <a:pt x="842" y="835"/>
                  <a:pt x="847" y="833"/>
                </a:cubicBezTo>
                <a:cubicBezTo>
                  <a:pt x="851" y="838"/>
                  <a:pt x="851" y="846"/>
                  <a:pt x="852" y="852"/>
                </a:cubicBezTo>
                <a:cubicBezTo>
                  <a:pt x="858" y="843"/>
                  <a:pt x="864" y="835"/>
                  <a:pt x="874" y="831"/>
                </a:cubicBezTo>
                <a:cubicBezTo>
                  <a:pt x="877" y="835"/>
                  <a:pt x="875" y="840"/>
                  <a:pt x="873" y="844"/>
                </a:cubicBezTo>
                <a:cubicBezTo>
                  <a:pt x="880" y="841"/>
                  <a:pt x="880" y="833"/>
                  <a:pt x="885" y="828"/>
                </a:cubicBezTo>
                <a:cubicBezTo>
                  <a:pt x="881" y="827"/>
                  <a:pt x="880" y="832"/>
                  <a:pt x="878" y="830"/>
                </a:cubicBezTo>
                <a:cubicBezTo>
                  <a:pt x="882" y="826"/>
                  <a:pt x="879" y="816"/>
                  <a:pt x="886" y="817"/>
                </a:cubicBezTo>
                <a:cubicBezTo>
                  <a:pt x="886" y="821"/>
                  <a:pt x="883" y="820"/>
                  <a:pt x="883" y="823"/>
                </a:cubicBezTo>
                <a:cubicBezTo>
                  <a:pt x="886" y="824"/>
                  <a:pt x="885" y="820"/>
                  <a:pt x="888" y="821"/>
                </a:cubicBezTo>
                <a:cubicBezTo>
                  <a:pt x="893" y="826"/>
                  <a:pt x="900" y="813"/>
                  <a:pt x="907" y="816"/>
                </a:cubicBezTo>
                <a:cubicBezTo>
                  <a:pt x="906" y="820"/>
                  <a:pt x="901" y="820"/>
                  <a:pt x="902" y="827"/>
                </a:cubicBezTo>
                <a:cubicBezTo>
                  <a:pt x="899" y="827"/>
                  <a:pt x="899" y="830"/>
                  <a:pt x="898" y="832"/>
                </a:cubicBezTo>
                <a:cubicBezTo>
                  <a:pt x="900" y="833"/>
                  <a:pt x="899" y="838"/>
                  <a:pt x="902" y="839"/>
                </a:cubicBezTo>
                <a:cubicBezTo>
                  <a:pt x="901" y="840"/>
                  <a:pt x="899" y="840"/>
                  <a:pt x="898" y="842"/>
                </a:cubicBezTo>
                <a:cubicBezTo>
                  <a:pt x="903" y="844"/>
                  <a:pt x="906" y="838"/>
                  <a:pt x="909" y="836"/>
                </a:cubicBezTo>
                <a:cubicBezTo>
                  <a:pt x="909" y="837"/>
                  <a:pt x="910" y="837"/>
                  <a:pt x="911" y="837"/>
                </a:cubicBezTo>
                <a:cubicBezTo>
                  <a:pt x="905" y="844"/>
                  <a:pt x="895" y="849"/>
                  <a:pt x="889" y="858"/>
                </a:cubicBezTo>
                <a:cubicBezTo>
                  <a:pt x="888" y="861"/>
                  <a:pt x="891" y="860"/>
                  <a:pt x="890" y="863"/>
                </a:cubicBezTo>
                <a:cubicBezTo>
                  <a:pt x="888" y="864"/>
                  <a:pt x="889" y="868"/>
                  <a:pt x="886" y="867"/>
                </a:cubicBezTo>
                <a:cubicBezTo>
                  <a:pt x="883" y="867"/>
                  <a:pt x="882" y="864"/>
                  <a:pt x="880" y="861"/>
                </a:cubicBezTo>
                <a:cubicBezTo>
                  <a:pt x="869" y="861"/>
                  <a:pt x="873" y="871"/>
                  <a:pt x="863" y="872"/>
                </a:cubicBezTo>
                <a:cubicBezTo>
                  <a:pt x="863" y="876"/>
                  <a:pt x="860" y="877"/>
                  <a:pt x="859" y="880"/>
                </a:cubicBezTo>
                <a:cubicBezTo>
                  <a:pt x="853" y="876"/>
                  <a:pt x="850" y="883"/>
                  <a:pt x="847" y="885"/>
                </a:cubicBezTo>
                <a:cubicBezTo>
                  <a:pt x="847" y="888"/>
                  <a:pt x="847" y="891"/>
                  <a:pt x="848" y="894"/>
                </a:cubicBezTo>
                <a:cubicBezTo>
                  <a:pt x="847" y="895"/>
                  <a:pt x="841" y="895"/>
                  <a:pt x="840" y="894"/>
                </a:cubicBezTo>
                <a:cubicBezTo>
                  <a:pt x="839" y="891"/>
                  <a:pt x="841" y="891"/>
                  <a:pt x="841" y="889"/>
                </a:cubicBezTo>
                <a:cubicBezTo>
                  <a:pt x="835" y="893"/>
                  <a:pt x="831" y="896"/>
                  <a:pt x="826" y="899"/>
                </a:cubicBezTo>
                <a:cubicBezTo>
                  <a:pt x="820" y="902"/>
                  <a:pt x="815" y="907"/>
                  <a:pt x="811" y="908"/>
                </a:cubicBezTo>
                <a:cubicBezTo>
                  <a:pt x="808" y="909"/>
                  <a:pt x="805" y="907"/>
                  <a:pt x="802" y="908"/>
                </a:cubicBezTo>
                <a:cubicBezTo>
                  <a:pt x="796" y="909"/>
                  <a:pt x="793" y="915"/>
                  <a:pt x="786" y="915"/>
                </a:cubicBezTo>
                <a:cubicBezTo>
                  <a:pt x="791" y="911"/>
                  <a:pt x="797" y="907"/>
                  <a:pt x="802" y="904"/>
                </a:cubicBezTo>
                <a:cubicBezTo>
                  <a:pt x="802" y="900"/>
                  <a:pt x="802" y="900"/>
                  <a:pt x="802" y="900"/>
                </a:cubicBezTo>
                <a:cubicBezTo>
                  <a:pt x="792" y="903"/>
                  <a:pt x="791" y="911"/>
                  <a:pt x="778" y="911"/>
                </a:cubicBezTo>
                <a:cubicBezTo>
                  <a:pt x="777" y="917"/>
                  <a:pt x="770" y="916"/>
                  <a:pt x="771" y="924"/>
                </a:cubicBezTo>
                <a:cubicBezTo>
                  <a:pt x="773" y="927"/>
                  <a:pt x="775" y="924"/>
                  <a:pt x="777" y="927"/>
                </a:cubicBezTo>
                <a:cubicBezTo>
                  <a:pt x="775" y="933"/>
                  <a:pt x="768" y="934"/>
                  <a:pt x="763" y="938"/>
                </a:cubicBezTo>
                <a:cubicBezTo>
                  <a:pt x="764" y="938"/>
                  <a:pt x="766" y="938"/>
                  <a:pt x="766" y="939"/>
                </a:cubicBezTo>
                <a:cubicBezTo>
                  <a:pt x="765" y="941"/>
                  <a:pt x="760" y="944"/>
                  <a:pt x="759" y="941"/>
                </a:cubicBezTo>
                <a:cubicBezTo>
                  <a:pt x="759" y="939"/>
                  <a:pt x="762" y="940"/>
                  <a:pt x="762" y="938"/>
                </a:cubicBezTo>
                <a:cubicBezTo>
                  <a:pt x="757" y="938"/>
                  <a:pt x="756" y="942"/>
                  <a:pt x="751" y="942"/>
                </a:cubicBezTo>
                <a:cubicBezTo>
                  <a:pt x="752" y="944"/>
                  <a:pt x="752" y="944"/>
                  <a:pt x="751" y="947"/>
                </a:cubicBezTo>
                <a:cubicBezTo>
                  <a:pt x="755" y="947"/>
                  <a:pt x="757" y="944"/>
                  <a:pt x="758" y="943"/>
                </a:cubicBezTo>
                <a:cubicBezTo>
                  <a:pt x="759" y="944"/>
                  <a:pt x="760" y="941"/>
                  <a:pt x="761" y="944"/>
                </a:cubicBezTo>
                <a:cubicBezTo>
                  <a:pt x="759" y="946"/>
                  <a:pt x="757" y="947"/>
                  <a:pt x="755" y="949"/>
                </a:cubicBezTo>
                <a:cubicBezTo>
                  <a:pt x="760" y="947"/>
                  <a:pt x="763" y="943"/>
                  <a:pt x="769" y="943"/>
                </a:cubicBezTo>
                <a:cubicBezTo>
                  <a:pt x="770" y="945"/>
                  <a:pt x="769" y="947"/>
                  <a:pt x="771" y="949"/>
                </a:cubicBezTo>
                <a:cubicBezTo>
                  <a:pt x="768" y="949"/>
                  <a:pt x="764" y="951"/>
                  <a:pt x="765" y="953"/>
                </a:cubicBezTo>
                <a:cubicBezTo>
                  <a:pt x="761" y="954"/>
                  <a:pt x="766" y="951"/>
                  <a:pt x="763" y="951"/>
                </a:cubicBezTo>
                <a:cubicBezTo>
                  <a:pt x="763" y="952"/>
                  <a:pt x="762" y="953"/>
                  <a:pt x="762" y="954"/>
                </a:cubicBezTo>
                <a:cubicBezTo>
                  <a:pt x="761" y="952"/>
                  <a:pt x="758" y="952"/>
                  <a:pt x="757" y="954"/>
                </a:cubicBezTo>
                <a:cubicBezTo>
                  <a:pt x="760" y="955"/>
                  <a:pt x="756" y="956"/>
                  <a:pt x="756" y="957"/>
                </a:cubicBezTo>
                <a:cubicBezTo>
                  <a:pt x="762" y="958"/>
                  <a:pt x="771" y="955"/>
                  <a:pt x="774" y="951"/>
                </a:cubicBezTo>
                <a:cubicBezTo>
                  <a:pt x="774" y="952"/>
                  <a:pt x="776" y="951"/>
                  <a:pt x="776" y="953"/>
                </a:cubicBezTo>
                <a:cubicBezTo>
                  <a:pt x="784" y="949"/>
                  <a:pt x="789" y="942"/>
                  <a:pt x="798" y="939"/>
                </a:cubicBezTo>
                <a:cubicBezTo>
                  <a:pt x="798" y="941"/>
                  <a:pt x="798" y="943"/>
                  <a:pt x="798" y="944"/>
                </a:cubicBezTo>
                <a:cubicBezTo>
                  <a:pt x="803" y="949"/>
                  <a:pt x="814" y="940"/>
                  <a:pt x="810" y="934"/>
                </a:cubicBezTo>
                <a:cubicBezTo>
                  <a:pt x="813" y="934"/>
                  <a:pt x="811" y="928"/>
                  <a:pt x="816" y="929"/>
                </a:cubicBezTo>
                <a:cubicBezTo>
                  <a:pt x="816" y="932"/>
                  <a:pt x="816" y="933"/>
                  <a:pt x="817" y="934"/>
                </a:cubicBezTo>
                <a:cubicBezTo>
                  <a:pt x="826" y="929"/>
                  <a:pt x="832" y="929"/>
                  <a:pt x="837" y="918"/>
                </a:cubicBezTo>
                <a:cubicBezTo>
                  <a:pt x="845" y="917"/>
                  <a:pt x="852" y="905"/>
                  <a:pt x="860" y="905"/>
                </a:cubicBezTo>
                <a:cubicBezTo>
                  <a:pt x="864" y="905"/>
                  <a:pt x="861" y="906"/>
                  <a:pt x="863" y="904"/>
                </a:cubicBezTo>
                <a:cubicBezTo>
                  <a:pt x="869" y="898"/>
                  <a:pt x="880" y="892"/>
                  <a:pt x="889" y="887"/>
                </a:cubicBezTo>
                <a:cubicBezTo>
                  <a:pt x="889" y="888"/>
                  <a:pt x="887" y="887"/>
                  <a:pt x="887" y="889"/>
                </a:cubicBezTo>
                <a:cubicBezTo>
                  <a:pt x="889" y="891"/>
                  <a:pt x="892" y="891"/>
                  <a:pt x="894" y="890"/>
                </a:cubicBezTo>
                <a:cubicBezTo>
                  <a:pt x="894" y="886"/>
                  <a:pt x="895" y="887"/>
                  <a:pt x="894" y="884"/>
                </a:cubicBezTo>
                <a:cubicBezTo>
                  <a:pt x="896" y="884"/>
                  <a:pt x="896" y="882"/>
                  <a:pt x="898" y="883"/>
                </a:cubicBezTo>
                <a:cubicBezTo>
                  <a:pt x="899" y="878"/>
                  <a:pt x="900" y="875"/>
                  <a:pt x="907" y="875"/>
                </a:cubicBezTo>
                <a:cubicBezTo>
                  <a:pt x="907" y="880"/>
                  <a:pt x="918" y="877"/>
                  <a:pt x="921" y="875"/>
                </a:cubicBezTo>
                <a:cubicBezTo>
                  <a:pt x="920" y="878"/>
                  <a:pt x="922" y="877"/>
                  <a:pt x="922" y="880"/>
                </a:cubicBezTo>
                <a:cubicBezTo>
                  <a:pt x="917" y="882"/>
                  <a:pt x="911" y="884"/>
                  <a:pt x="907" y="887"/>
                </a:cubicBezTo>
                <a:cubicBezTo>
                  <a:pt x="910" y="892"/>
                  <a:pt x="901" y="894"/>
                  <a:pt x="905" y="895"/>
                </a:cubicBezTo>
                <a:cubicBezTo>
                  <a:pt x="908" y="897"/>
                  <a:pt x="912" y="888"/>
                  <a:pt x="915" y="891"/>
                </a:cubicBezTo>
                <a:cubicBezTo>
                  <a:pt x="914" y="892"/>
                  <a:pt x="914" y="895"/>
                  <a:pt x="910" y="894"/>
                </a:cubicBezTo>
                <a:cubicBezTo>
                  <a:pt x="910" y="899"/>
                  <a:pt x="907" y="900"/>
                  <a:pt x="905" y="902"/>
                </a:cubicBezTo>
                <a:cubicBezTo>
                  <a:pt x="890" y="902"/>
                  <a:pt x="885" y="920"/>
                  <a:pt x="867" y="920"/>
                </a:cubicBezTo>
                <a:cubicBezTo>
                  <a:pt x="862" y="931"/>
                  <a:pt x="850" y="930"/>
                  <a:pt x="842" y="938"/>
                </a:cubicBezTo>
                <a:cubicBezTo>
                  <a:pt x="840" y="935"/>
                  <a:pt x="842" y="932"/>
                  <a:pt x="841" y="931"/>
                </a:cubicBezTo>
                <a:cubicBezTo>
                  <a:pt x="839" y="932"/>
                  <a:pt x="836" y="932"/>
                  <a:pt x="834" y="934"/>
                </a:cubicBezTo>
                <a:cubicBezTo>
                  <a:pt x="834" y="932"/>
                  <a:pt x="834" y="931"/>
                  <a:pt x="835" y="930"/>
                </a:cubicBezTo>
                <a:cubicBezTo>
                  <a:pt x="817" y="937"/>
                  <a:pt x="804" y="949"/>
                  <a:pt x="786" y="956"/>
                </a:cubicBezTo>
                <a:cubicBezTo>
                  <a:pt x="784" y="961"/>
                  <a:pt x="780" y="961"/>
                  <a:pt x="780" y="970"/>
                </a:cubicBezTo>
                <a:cubicBezTo>
                  <a:pt x="772" y="973"/>
                  <a:pt x="770" y="981"/>
                  <a:pt x="758" y="980"/>
                </a:cubicBezTo>
                <a:cubicBezTo>
                  <a:pt x="758" y="979"/>
                  <a:pt x="759" y="979"/>
                  <a:pt x="758" y="978"/>
                </a:cubicBezTo>
                <a:cubicBezTo>
                  <a:pt x="752" y="979"/>
                  <a:pt x="747" y="981"/>
                  <a:pt x="745" y="986"/>
                </a:cubicBezTo>
                <a:cubicBezTo>
                  <a:pt x="757" y="988"/>
                  <a:pt x="766" y="979"/>
                  <a:pt x="775" y="982"/>
                </a:cubicBezTo>
                <a:cubicBezTo>
                  <a:pt x="763" y="989"/>
                  <a:pt x="745" y="993"/>
                  <a:pt x="732" y="996"/>
                </a:cubicBezTo>
                <a:cubicBezTo>
                  <a:pt x="733" y="1004"/>
                  <a:pt x="741" y="997"/>
                  <a:pt x="744" y="1003"/>
                </a:cubicBezTo>
                <a:cubicBezTo>
                  <a:pt x="743" y="1006"/>
                  <a:pt x="740" y="1005"/>
                  <a:pt x="740" y="1007"/>
                </a:cubicBezTo>
                <a:cubicBezTo>
                  <a:pt x="749" y="1008"/>
                  <a:pt x="755" y="1006"/>
                  <a:pt x="763" y="1002"/>
                </a:cubicBezTo>
                <a:cubicBezTo>
                  <a:pt x="760" y="1001"/>
                  <a:pt x="753" y="1005"/>
                  <a:pt x="750" y="1004"/>
                </a:cubicBezTo>
                <a:cubicBezTo>
                  <a:pt x="756" y="999"/>
                  <a:pt x="766" y="991"/>
                  <a:pt x="779" y="993"/>
                </a:cubicBezTo>
                <a:cubicBezTo>
                  <a:pt x="775" y="998"/>
                  <a:pt x="768" y="999"/>
                  <a:pt x="763" y="1002"/>
                </a:cubicBezTo>
                <a:cubicBezTo>
                  <a:pt x="772" y="1003"/>
                  <a:pt x="779" y="997"/>
                  <a:pt x="786" y="1000"/>
                </a:cubicBezTo>
                <a:cubicBezTo>
                  <a:pt x="785" y="1001"/>
                  <a:pt x="782" y="1000"/>
                  <a:pt x="783" y="1003"/>
                </a:cubicBezTo>
                <a:cubicBezTo>
                  <a:pt x="788" y="1006"/>
                  <a:pt x="793" y="1003"/>
                  <a:pt x="796" y="1000"/>
                </a:cubicBezTo>
                <a:cubicBezTo>
                  <a:pt x="805" y="1002"/>
                  <a:pt x="811" y="993"/>
                  <a:pt x="819" y="992"/>
                </a:cubicBezTo>
                <a:cubicBezTo>
                  <a:pt x="820" y="993"/>
                  <a:pt x="815" y="995"/>
                  <a:pt x="819" y="995"/>
                </a:cubicBezTo>
                <a:cubicBezTo>
                  <a:pt x="826" y="990"/>
                  <a:pt x="837" y="988"/>
                  <a:pt x="842" y="980"/>
                </a:cubicBezTo>
                <a:cubicBezTo>
                  <a:pt x="850" y="982"/>
                  <a:pt x="856" y="974"/>
                  <a:pt x="865" y="973"/>
                </a:cubicBezTo>
                <a:cubicBezTo>
                  <a:pt x="865" y="968"/>
                  <a:pt x="869" y="966"/>
                  <a:pt x="873" y="968"/>
                </a:cubicBezTo>
                <a:cubicBezTo>
                  <a:pt x="883" y="961"/>
                  <a:pt x="891" y="949"/>
                  <a:pt x="902" y="951"/>
                </a:cubicBezTo>
                <a:cubicBezTo>
                  <a:pt x="903" y="949"/>
                  <a:pt x="901" y="949"/>
                  <a:pt x="902" y="946"/>
                </a:cubicBezTo>
                <a:cubicBezTo>
                  <a:pt x="907" y="945"/>
                  <a:pt x="912" y="942"/>
                  <a:pt x="915" y="937"/>
                </a:cubicBezTo>
                <a:cubicBezTo>
                  <a:pt x="912" y="934"/>
                  <a:pt x="916" y="932"/>
                  <a:pt x="913" y="930"/>
                </a:cubicBezTo>
                <a:cubicBezTo>
                  <a:pt x="916" y="928"/>
                  <a:pt x="921" y="930"/>
                  <a:pt x="924" y="929"/>
                </a:cubicBezTo>
                <a:cubicBezTo>
                  <a:pt x="926" y="926"/>
                  <a:pt x="928" y="926"/>
                  <a:pt x="930" y="928"/>
                </a:cubicBezTo>
                <a:cubicBezTo>
                  <a:pt x="932" y="927"/>
                  <a:pt x="930" y="922"/>
                  <a:pt x="933" y="922"/>
                </a:cubicBezTo>
                <a:cubicBezTo>
                  <a:pt x="937" y="926"/>
                  <a:pt x="945" y="919"/>
                  <a:pt x="950" y="922"/>
                </a:cubicBezTo>
                <a:cubicBezTo>
                  <a:pt x="948" y="924"/>
                  <a:pt x="950" y="925"/>
                  <a:pt x="950" y="928"/>
                </a:cubicBezTo>
                <a:cubicBezTo>
                  <a:pt x="934" y="942"/>
                  <a:pt x="916" y="951"/>
                  <a:pt x="897" y="965"/>
                </a:cubicBezTo>
                <a:cubicBezTo>
                  <a:pt x="897" y="966"/>
                  <a:pt x="897" y="966"/>
                  <a:pt x="897" y="967"/>
                </a:cubicBezTo>
                <a:cubicBezTo>
                  <a:pt x="892" y="974"/>
                  <a:pt x="883" y="986"/>
                  <a:pt x="872" y="989"/>
                </a:cubicBezTo>
                <a:cubicBezTo>
                  <a:pt x="870" y="988"/>
                  <a:pt x="870" y="986"/>
                  <a:pt x="869" y="985"/>
                </a:cubicBezTo>
                <a:cubicBezTo>
                  <a:pt x="864" y="985"/>
                  <a:pt x="860" y="993"/>
                  <a:pt x="856" y="992"/>
                </a:cubicBezTo>
                <a:cubicBezTo>
                  <a:pt x="857" y="989"/>
                  <a:pt x="856" y="988"/>
                  <a:pt x="857" y="986"/>
                </a:cubicBezTo>
                <a:cubicBezTo>
                  <a:pt x="860" y="985"/>
                  <a:pt x="865" y="982"/>
                  <a:pt x="864" y="979"/>
                </a:cubicBezTo>
                <a:cubicBezTo>
                  <a:pt x="859" y="984"/>
                  <a:pt x="851" y="986"/>
                  <a:pt x="848" y="993"/>
                </a:cubicBezTo>
                <a:cubicBezTo>
                  <a:pt x="849" y="993"/>
                  <a:pt x="850" y="993"/>
                  <a:pt x="850" y="994"/>
                </a:cubicBezTo>
                <a:cubicBezTo>
                  <a:pt x="847" y="998"/>
                  <a:pt x="841" y="1002"/>
                  <a:pt x="837" y="998"/>
                </a:cubicBezTo>
                <a:cubicBezTo>
                  <a:pt x="831" y="1003"/>
                  <a:pt x="830" y="1011"/>
                  <a:pt x="820" y="1013"/>
                </a:cubicBezTo>
                <a:cubicBezTo>
                  <a:pt x="822" y="1009"/>
                  <a:pt x="818" y="1008"/>
                  <a:pt x="817" y="1005"/>
                </a:cubicBezTo>
                <a:cubicBezTo>
                  <a:pt x="819" y="1002"/>
                  <a:pt x="822" y="1003"/>
                  <a:pt x="824" y="1000"/>
                </a:cubicBezTo>
                <a:cubicBezTo>
                  <a:pt x="812" y="1004"/>
                  <a:pt x="801" y="1008"/>
                  <a:pt x="792" y="1014"/>
                </a:cubicBezTo>
                <a:cubicBezTo>
                  <a:pt x="792" y="1015"/>
                  <a:pt x="793" y="1014"/>
                  <a:pt x="793" y="1015"/>
                </a:cubicBezTo>
                <a:cubicBezTo>
                  <a:pt x="792" y="1017"/>
                  <a:pt x="790" y="1015"/>
                  <a:pt x="789" y="1017"/>
                </a:cubicBezTo>
                <a:cubicBezTo>
                  <a:pt x="790" y="1019"/>
                  <a:pt x="792" y="1016"/>
                  <a:pt x="792" y="1018"/>
                </a:cubicBezTo>
                <a:cubicBezTo>
                  <a:pt x="783" y="1025"/>
                  <a:pt x="767" y="1026"/>
                  <a:pt x="761" y="1036"/>
                </a:cubicBezTo>
                <a:cubicBezTo>
                  <a:pt x="763" y="1038"/>
                  <a:pt x="769" y="1037"/>
                  <a:pt x="768" y="1042"/>
                </a:cubicBezTo>
                <a:cubicBezTo>
                  <a:pt x="779" y="1041"/>
                  <a:pt x="788" y="1040"/>
                  <a:pt x="794" y="1035"/>
                </a:cubicBezTo>
                <a:cubicBezTo>
                  <a:pt x="798" y="1035"/>
                  <a:pt x="799" y="1037"/>
                  <a:pt x="802" y="1037"/>
                </a:cubicBezTo>
                <a:cubicBezTo>
                  <a:pt x="802" y="1034"/>
                  <a:pt x="804" y="1033"/>
                  <a:pt x="806" y="1032"/>
                </a:cubicBezTo>
                <a:cubicBezTo>
                  <a:pt x="824" y="1025"/>
                  <a:pt x="848" y="1021"/>
                  <a:pt x="863" y="1014"/>
                </a:cubicBezTo>
                <a:cubicBezTo>
                  <a:pt x="860" y="1017"/>
                  <a:pt x="862" y="1026"/>
                  <a:pt x="863" y="1029"/>
                </a:cubicBezTo>
                <a:cubicBezTo>
                  <a:pt x="866" y="1029"/>
                  <a:pt x="869" y="1028"/>
                  <a:pt x="871" y="1030"/>
                </a:cubicBezTo>
                <a:cubicBezTo>
                  <a:pt x="868" y="1041"/>
                  <a:pt x="855" y="1041"/>
                  <a:pt x="850" y="1049"/>
                </a:cubicBezTo>
                <a:cubicBezTo>
                  <a:pt x="845" y="1047"/>
                  <a:pt x="843" y="1048"/>
                  <a:pt x="836" y="1048"/>
                </a:cubicBezTo>
                <a:cubicBezTo>
                  <a:pt x="836" y="1050"/>
                  <a:pt x="834" y="1050"/>
                  <a:pt x="836" y="1052"/>
                </a:cubicBezTo>
                <a:cubicBezTo>
                  <a:pt x="830" y="1054"/>
                  <a:pt x="827" y="1059"/>
                  <a:pt x="823" y="1062"/>
                </a:cubicBezTo>
                <a:cubicBezTo>
                  <a:pt x="822" y="1061"/>
                  <a:pt x="822" y="1060"/>
                  <a:pt x="821" y="1059"/>
                </a:cubicBezTo>
                <a:cubicBezTo>
                  <a:pt x="818" y="1061"/>
                  <a:pt x="814" y="1063"/>
                  <a:pt x="810" y="1064"/>
                </a:cubicBezTo>
                <a:cubicBezTo>
                  <a:pt x="809" y="1063"/>
                  <a:pt x="807" y="1062"/>
                  <a:pt x="807" y="1060"/>
                </a:cubicBezTo>
                <a:cubicBezTo>
                  <a:pt x="805" y="1062"/>
                  <a:pt x="799" y="1060"/>
                  <a:pt x="798" y="1064"/>
                </a:cubicBezTo>
                <a:cubicBezTo>
                  <a:pt x="802" y="1065"/>
                  <a:pt x="806" y="1058"/>
                  <a:pt x="807" y="1064"/>
                </a:cubicBezTo>
                <a:cubicBezTo>
                  <a:pt x="803" y="1066"/>
                  <a:pt x="796" y="1067"/>
                  <a:pt x="798" y="1071"/>
                </a:cubicBezTo>
                <a:cubicBezTo>
                  <a:pt x="819" y="1063"/>
                  <a:pt x="838" y="1060"/>
                  <a:pt x="856" y="1058"/>
                </a:cubicBezTo>
                <a:cubicBezTo>
                  <a:pt x="856" y="1061"/>
                  <a:pt x="852" y="1061"/>
                  <a:pt x="851" y="1063"/>
                </a:cubicBezTo>
                <a:cubicBezTo>
                  <a:pt x="856" y="1062"/>
                  <a:pt x="859" y="1060"/>
                  <a:pt x="862" y="1057"/>
                </a:cubicBezTo>
                <a:cubicBezTo>
                  <a:pt x="867" y="1060"/>
                  <a:pt x="875" y="1055"/>
                  <a:pt x="880" y="1051"/>
                </a:cubicBezTo>
                <a:cubicBezTo>
                  <a:pt x="878" y="1052"/>
                  <a:pt x="877" y="1052"/>
                  <a:pt x="876" y="1050"/>
                </a:cubicBezTo>
                <a:cubicBezTo>
                  <a:pt x="881" y="1049"/>
                  <a:pt x="884" y="1042"/>
                  <a:pt x="890" y="1046"/>
                </a:cubicBezTo>
                <a:cubicBezTo>
                  <a:pt x="888" y="1050"/>
                  <a:pt x="890" y="1049"/>
                  <a:pt x="889" y="1055"/>
                </a:cubicBezTo>
                <a:cubicBezTo>
                  <a:pt x="877" y="1057"/>
                  <a:pt x="865" y="1068"/>
                  <a:pt x="852" y="1068"/>
                </a:cubicBezTo>
                <a:cubicBezTo>
                  <a:pt x="842" y="1068"/>
                  <a:pt x="838" y="1076"/>
                  <a:pt x="831" y="1077"/>
                </a:cubicBezTo>
                <a:cubicBezTo>
                  <a:pt x="831" y="1077"/>
                  <a:pt x="830" y="1074"/>
                  <a:pt x="828" y="1074"/>
                </a:cubicBezTo>
                <a:cubicBezTo>
                  <a:pt x="824" y="1074"/>
                  <a:pt x="822" y="1077"/>
                  <a:pt x="819" y="1076"/>
                </a:cubicBezTo>
                <a:cubicBezTo>
                  <a:pt x="819" y="1079"/>
                  <a:pt x="817" y="1081"/>
                  <a:pt x="815" y="1081"/>
                </a:cubicBezTo>
                <a:cubicBezTo>
                  <a:pt x="814" y="1085"/>
                  <a:pt x="814" y="1085"/>
                  <a:pt x="815" y="1089"/>
                </a:cubicBezTo>
                <a:cubicBezTo>
                  <a:pt x="823" y="1091"/>
                  <a:pt x="832" y="1087"/>
                  <a:pt x="834" y="1079"/>
                </a:cubicBezTo>
                <a:cubicBezTo>
                  <a:pt x="861" y="1083"/>
                  <a:pt x="884" y="1069"/>
                  <a:pt x="907" y="1060"/>
                </a:cubicBezTo>
                <a:cubicBezTo>
                  <a:pt x="928" y="1059"/>
                  <a:pt x="939" y="1037"/>
                  <a:pt x="957" y="1031"/>
                </a:cubicBezTo>
                <a:cubicBezTo>
                  <a:pt x="948" y="1043"/>
                  <a:pt x="933" y="1049"/>
                  <a:pt x="923" y="1060"/>
                </a:cubicBezTo>
                <a:cubicBezTo>
                  <a:pt x="917" y="1059"/>
                  <a:pt x="907" y="1067"/>
                  <a:pt x="907" y="1071"/>
                </a:cubicBezTo>
                <a:cubicBezTo>
                  <a:pt x="907" y="1071"/>
                  <a:pt x="908" y="1070"/>
                  <a:pt x="908" y="1071"/>
                </a:cubicBezTo>
                <a:cubicBezTo>
                  <a:pt x="908" y="1074"/>
                  <a:pt x="907" y="1075"/>
                  <a:pt x="905" y="1075"/>
                </a:cubicBezTo>
                <a:cubicBezTo>
                  <a:pt x="903" y="1074"/>
                  <a:pt x="900" y="1072"/>
                  <a:pt x="898" y="1073"/>
                </a:cubicBezTo>
                <a:cubicBezTo>
                  <a:pt x="897" y="1075"/>
                  <a:pt x="896" y="1077"/>
                  <a:pt x="895" y="1079"/>
                </a:cubicBezTo>
                <a:cubicBezTo>
                  <a:pt x="896" y="1079"/>
                  <a:pt x="897" y="1079"/>
                  <a:pt x="898" y="1080"/>
                </a:cubicBezTo>
                <a:cubicBezTo>
                  <a:pt x="894" y="1083"/>
                  <a:pt x="888" y="1085"/>
                  <a:pt x="886" y="1090"/>
                </a:cubicBezTo>
                <a:cubicBezTo>
                  <a:pt x="896" y="1098"/>
                  <a:pt x="911" y="1088"/>
                  <a:pt x="919" y="1081"/>
                </a:cubicBezTo>
                <a:cubicBezTo>
                  <a:pt x="915" y="1080"/>
                  <a:pt x="912" y="1084"/>
                  <a:pt x="911" y="1081"/>
                </a:cubicBezTo>
                <a:cubicBezTo>
                  <a:pt x="916" y="1069"/>
                  <a:pt x="924" y="1058"/>
                  <a:pt x="938" y="1055"/>
                </a:cubicBezTo>
                <a:cubicBezTo>
                  <a:pt x="938" y="1060"/>
                  <a:pt x="943" y="1058"/>
                  <a:pt x="942" y="1062"/>
                </a:cubicBezTo>
                <a:cubicBezTo>
                  <a:pt x="944" y="1062"/>
                  <a:pt x="945" y="1060"/>
                  <a:pt x="946" y="1059"/>
                </a:cubicBezTo>
                <a:cubicBezTo>
                  <a:pt x="947" y="1062"/>
                  <a:pt x="949" y="1062"/>
                  <a:pt x="952" y="1062"/>
                </a:cubicBezTo>
                <a:cubicBezTo>
                  <a:pt x="953" y="1049"/>
                  <a:pt x="969" y="1052"/>
                  <a:pt x="975" y="1043"/>
                </a:cubicBezTo>
                <a:cubicBezTo>
                  <a:pt x="975" y="1042"/>
                  <a:pt x="974" y="1041"/>
                  <a:pt x="974" y="1040"/>
                </a:cubicBezTo>
                <a:cubicBezTo>
                  <a:pt x="978" y="1037"/>
                  <a:pt x="983" y="1036"/>
                  <a:pt x="986" y="1034"/>
                </a:cubicBezTo>
                <a:cubicBezTo>
                  <a:pt x="983" y="1034"/>
                  <a:pt x="986" y="1031"/>
                  <a:pt x="985" y="1031"/>
                </a:cubicBezTo>
                <a:cubicBezTo>
                  <a:pt x="981" y="1035"/>
                  <a:pt x="976" y="1038"/>
                  <a:pt x="972" y="1041"/>
                </a:cubicBezTo>
                <a:cubicBezTo>
                  <a:pt x="970" y="1041"/>
                  <a:pt x="970" y="1039"/>
                  <a:pt x="970" y="1037"/>
                </a:cubicBezTo>
                <a:cubicBezTo>
                  <a:pt x="980" y="1033"/>
                  <a:pt x="986" y="1021"/>
                  <a:pt x="994" y="1016"/>
                </a:cubicBezTo>
                <a:cubicBezTo>
                  <a:pt x="994" y="1021"/>
                  <a:pt x="993" y="1021"/>
                  <a:pt x="993" y="1024"/>
                </a:cubicBezTo>
                <a:cubicBezTo>
                  <a:pt x="996" y="1026"/>
                  <a:pt x="999" y="1026"/>
                  <a:pt x="1003" y="1024"/>
                </a:cubicBezTo>
                <a:cubicBezTo>
                  <a:pt x="1003" y="1025"/>
                  <a:pt x="1002" y="1027"/>
                  <a:pt x="1003" y="1027"/>
                </a:cubicBezTo>
                <a:cubicBezTo>
                  <a:pt x="1007" y="1024"/>
                  <a:pt x="1010" y="1020"/>
                  <a:pt x="1016" y="1020"/>
                </a:cubicBezTo>
                <a:cubicBezTo>
                  <a:pt x="1016" y="1017"/>
                  <a:pt x="1015" y="1017"/>
                  <a:pt x="1015" y="1014"/>
                </a:cubicBezTo>
                <a:cubicBezTo>
                  <a:pt x="1016" y="1013"/>
                  <a:pt x="1022" y="1015"/>
                  <a:pt x="1020" y="1013"/>
                </a:cubicBezTo>
                <a:cubicBezTo>
                  <a:pt x="1019" y="1013"/>
                  <a:pt x="1019" y="1013"/>
                  <a:pt x="1018" y="1014"/>
                </a:cubicBezTo>
                <a:cubicBezTo>
                  <a:pt x="1018" y="1012"/>
                  <a:pt x="1018" y="1010"/>
                  <a:pt x="1017" y="1009"/>
                </a:cubicBezTo>
                <a:cubicBezTo>
                  <a:pt x="1023" y="1007"/>
                  <a:pt x="1026" y="998"/>
                  <a:pt x="1033" y="1000"/>
                </a:cubicBezTo>
                <a:cubicBezTo>
                  <a:pt x="1038" y="990"/>
                  <a:pt x="1044" y="979"/>
                  <a:pt x="1052" y="972"/>
                </a:cubicBezTo>
                <a:cubicBezTo>
                  <a:pt x="1051" y="979"/>
                  <a:pt x="1048" y="982"/>
                  <a:pt x="1047" y="989"/>
                </a:cubicBezTo>
                <a:cubicBezTo>
                  <a:pt x="1051" y="988"/>
                  <a:pt x="1052" y="985"/>
                  <a:pt x="1052" y="989"/>
                </a:cubicBezTo>
                <a:cubicBezTo>
                  <a:pt x="1053" y="988"/>
                  <a:pt x="1053" y="986"/>
                  <a:pt x="1052" y="985"/>
                </a:cubicBezTo>
                <a:cubicBezTo>
                  <a:pt x="1055" y="984"/>
                  <a:pt x="1055" y="983"/>
                  <a:pt x="1056" y="983"/>
                </a:cubicBezTo>
                <a:cubicBezTo>
                  <a:pt x="1055" y="980"/>
                  <a:pt x="1059" y="975"/>
                  <a:pt x="1060" y="972"/>
                </a:cubicBezTo>
                <a:cubicBezTo>
                  <a:pt x="1061" y="972"/>
                  <a:pt x="1063" y="973"/>
                  <a:pt x="1063" y="975"/>
                </a:cubicBezTo>
                <a:cubicBezTo>
                  <a:pt x="1061" y="975"/>
                  <a:pt x="1062" y="973"/>
                  <a:pt x="1060" y="972"/>
                </a:cubicBezTo>
                <a:cubicBezTo>
                  <a:pt x="1061" y="977"/>
                  <a:pt x="1059" y="979"/>
                  <a:pt x="1059" y="982"/>
                </a:cubicBezTo>
                <a:cubicBezTo>
                  <a:pt x="1059" y="981"/>
                  <a:pt x="1060" y="980"/>
                  <a:pt x="1061" y="979"/>
                </a:cubicBezTo>
                <a:cubicBezTo>
                  <a:pt x="1061" y="981"/>
                  <a:pt x="1063" y="980"/>
                  <a:pt x="1063" y="981"/>
                </a:cubicBezTo>
                <a:cubicBezTo>
                  <a:pt x="1063" y="986"/>
                  <a:pt x="1059" y="985"/>
                  <a:pt x="1059" y="990"/>
                </a:cubicBezTo>
                <a:cubicBezTo>
                  <a:pt x="1063" y="989"/>
                  <a:pt x="1063" y="994"/>
                  <a:pt x="1064" y="990"/>
                </a:cubicBezTo>
                <a:cubicBezTo>
                  <a:pt x="1062" y="990"/>
                  <a:pt x="1066" y="984"/>
                  <a:pt x="1068" y="982"/>
                </a:cubicBezTo>
                <a:cubicBezTo>
                  <a:pt x="1065" y="975"/>
                  <a:pt x="1077" y="965"/>
                  <a:pt x="1070" y="958"/>
                </a:cubicBezTo>
                <a:cubicBezTo>
                  <a:pt x="1073" y="958"/>
                  <a:pt x="1074" y="956"/>
                  <a:pt x="1076" y="955"/>
                </a:cubicBezTo>
                <a:cubicBezTo>
                  <a:pt x="1078" y="958"/>
                  <a:pt x="1073" y="959"/>
                  <a:pt x="1076" y="961"/>
                </a:cubicBezTo>
                <a:cubicBezTo>
                  <a:pt x="1078" y="958"/>
                  <a:pt x="1084" y="947"/>
                  <a:pt x="1078" y="949"/>
                </a:cubicBezTo>
                <a:cubicBezTo>
                  <a:pt x="1083" y="940"/>
                  <a:pt x="1093" y="930"/>
                  <a:pt x="1096" y="919"/>
                </a:cubicBezTo>
                <a:cubicBezTo>
                  <a:pt x="1096" y="917"/>
                  <a:pt x="1093" y="918"/>
                  <a:pt x="1094" y="915"/>
                </a:cubicBezTo>
                <a:cubicBezTo>
                  <a:pt x="1096" y="914"/>
                  <a:pt x="1096" y="915"/>
                  <a:pt x="1098" y="916"/>
                </a:cubicBezTo>
                <a:cubicBezTo>
                  <a:pt x="1103" y="908"/>
                  <a:pt x="1105" y="898"/>
                  <a:pt x="1112" y="890"/>
                </a:cubicBezTo>
                <a:cubicBezTo>
                  <a:pt x="1115" y="886"/>
                  <a:pt x="1120" y="884"/>
                  <a:pt x="1123" y="880"/>
                </a:cubicBezTo>
                <a:cubicBezTo>
                  <a:pt x="1126" y="875"/>
                  <a:pt x="1127" y="869"/>
                  <a:pt x="1130" y="863"/>
                </a:cubicBezTo>
                <a:cubicBezTo>
                  <a:pt x="1130" y="860"/>
                  <a:pt x="1129" y="861"/>
                  <a:pt x="1129" y="857"/>
                </a:cubicBezTo>
                <a:cubicBezTo>
                  <a:pt x="1133" y="851"/>
                  <a:pt x="1132" y="840"/>
                  <a:pt x="1138" y="837"/>
                </a:cubicBezTo>
                <a:cubicBezTo>
                  <a:pt x="1141" y="838"/>
                  <a:pt x="1142" y="839"/>
                  <a:pt x="1145" y="840"/>
                </a:cubicBezTo>
                <a:cubicBezTo>
                  <a:pt x="1149" y="837"/>
                  <a:pt x="1150" y="832"/>
                  <a:pt x="1151" y="825"/>
                </a:cubicBezTo>
                <a:cubicBezTo>
                  <a:pt x="1160" y="821"/>
                  <a:pt x="1164" y="803"/>
                  <a:pt x="1162" y="793"/>
                </a:cubicBezTo>
                <a:cubicBezTo>
                  <a:pt x="1172" y="758"/>
                  <a:pt x="1190" y="721"/>
                  <a:pt x="1198" y="684"/>
                </a:cubicBezTo>
                <a:cubicBezTo>
                  <a:pt x="1198" y="684"/>
                  <a:pt x="1198" y="684"/>
                  <a:pt x="1198" y="684"/>
                </a:cubicBezTo>
                <a:cubicBezTo>
                  <a:pt x="1195" y="673"/>
                  <a:pt x="1199" y="661"/>
                  <a:pt x="1199" y="650"/>
                </a:cubicBezTo>
                <a:cubicBezTo>
                  <a:pt x="1205" y="641"/>
                  <a:pt x="1206" y="626"/>
                  <a:pt x="1207" y="611"/>
                </a:cubicBezTo>
                <a:cubicBezTo>
                  <a:pt x="1208" y="590"/>
                  <a:pt x="1216" y="561"/>
                  <a:pt x="1210" y="547"/>
                </a:cubicBezTo>
                <a:close/>
                <a:moveTo>
                  <a:pt x="333" y="143"/>
                </a:moveTo>
                <a:cubicBezTo>
                  <a:pt x="333" y="140"/>
                  <a:pt x="333" y="139"/>
                  <a:pt x="334" y="138"/>
                </a:cubicBezTo>
                <a:cubicBezTo>
                  <a:pt x="335" y="138"/>
                  <a:pt x="335" y="139"/>
                  <a:pt x="336" y="139"/>
                </a:cubicBezTo>
                <a:cubicBezTo>
                  <a:pt x="336" y="141"/>
                  <a:pt x="336" y="143"/>
                  <a:pt x="333" y="143"/>
                </a:cubicBezTo>
                <a:close/>
                <a:moveTo>
                  <a:pt x="338" y="89"/>
                </a:moveTo>
                <a:cubicBezTo>
                  <a:pt x="336" y="97"/>
                  <a:pt x="326" y="96"/>
                  <a:pt x="324" y="104"/>
                </a:cubicBezTo>
                <a:cubicBezTo>
                  <a:pt x="320" y="105"/>
                  <a:pt x="321" y="100"/>
                  <a:pt x="319" y="99"/>
                </a:cubicBezTo>
                <a:cubicBezTo>
                  <a:pt x="324" y="94"/>
                  <a:pt x="330" y="91"/>
                  <a:pt x="338" y="89"/>
                </a:cubicBezTo>
                <a:close/>
                <a:moveTo>
                  <a:pt x="317" y="100"/>
                </a:moveTo>
                <a:cubicBezTo>
                  <a:pt x="315" y="104"/>
                  <a:pt x="312" y="107"/>
                  <a:pt x="307" y="107"/>
                </a:cubicBezTo>
                <a:cubicBezTo>
                  <a:pt x="307" y="102"/>
                  <a:pt x="313" y="102"/>
                  <a:pt x="317" y="100"/>
                </a:cubicBezTo>
                <a:close/>
                <a:moveTo>
                  <a:pt x="288" y="149"/>
                </a:moveTo>
                <a:cubicBezTo>
                  <a:pt x="287" y="151"/>
                  <a:pt x="286" y="153"/>
                  <a:pt x="284" y="155"/>
                </a:cubicBezTo>
                <a:cubicBezTo>
                  <a:pt x="282" y="152"/>
                  <a:pt x="286" y="149"/>
                  <a:pt x="288" y="149"/>
                </a:cubicBezTo>
                <a:close/>
                <a:moveTo>
                  <a:pt x="283" y="85"/>
                </a:moveTo>
                <a:cubicBezTo>
                  <a:pt x="285" y="85"/>
                  <a:pt x="286" y="85"/>
                  <a:pt x="287" y="86"/>
                </a:cubicBezTo>
                <a:cubicBezTo>
                  <a:pt x="287" y="88"/>
                  <a:pt x="285" y="89"/>
                  <a:pt x="283" y="89"/>
                </a:cubicBezTo>
                <a:cubicBezTo>
                  <a:pt x="281" y="87"/>
                  <a:pt x="283" y="87"/>
                  <a:pt x="283" y="85"/>
                </a:cubicBezTo>
                <a:close/>
                <a:moveTo>
                  <a:pt x="266" y="149"/>
                </a:moveTo>
                <a:cubicBezTo>
                  <a:pt x="261" y="156"/>
                  <a:pt x="256" y="162"/>
                  <a:pt x="248" y="167"/>
                </a:cubicBezTo>
                <a:cubicBezTo>
                  <a:pt x="252" y="159"/>
                  <a:pt x="258" y="148"/>
                  <a:pt x="266" y="149"/>
                </a:cubicBezTo>
                <a:close/>
                <a:moveTo>
                  <a:pt x="239" y="138"/>
                </a:moveTo>
                <a:cubicBezTo>
                  <a:pt x="238" y="139"/>
                  <a:pt x="238" y="141"/>
                  <a:pt x="235" y="142"/>
                </a:cubicBezTo>
                <a:cubicBezTo>
                  <a:pt x="236" y="139"/>
                  <a:pt x="237" y="136"/>
                  <a:pt x="239" y="138"/>
                </a:cubicBezTo>
                <a:close/>
                <a:moveTo>
                  <a:pt x="235" y="142"/>
                </a:moveTo>
                <a:cubicBezTo>
                  <a:pt x="235" y="145"/>
                  <a:pt x="233" y="145"/>
                  <a:pt x="230" y="146"/>
                </a:cubicBezTo>
                <a:cubicBezTo>
                  <a:pt x="231" y="143"/>
                  <a:pt x="232" y="142"/>
                  <a:pt x="235" y="142"/>
                </a:cubicBezTo>
                <a:close/>
                <a:moveTo>
                  <a:pt x="94" y="318"/>
                </a:moveTo>
                <a:cubicBezTo>
                  <a:pt x="92" y="310"/>
                  <a:pt x="97" y="308"/>
                  <a:pt x="94" y="318"/>
                </a:cubicBezTo>
                <a:close/>
                <a:moveTo>
                  <a:pt x="60" y="460"/>
                </a:moveTo>
                <a:cubicBezTo>
                  <a:pt x="57" y="459"/>
                  <a:pt x="58" y="456"/>
                  <a:pt x="59" y="454"/>
                </a:cubicBezTo>
                <a:cubicBezTo>
                  <a:pt x="61" y="454"/>
                  <a:pt x="60" y="458"/>
                  <a:pt x="60" y="460"/>
                </a:cubicBezTo>
                <a:close/>
                <a:moveTo>
                  <a:pt x="83" y="370"/>
                </a:moveTo>
                <a:cubicBezTo>
                  <a:pt x="74" y="366"/>
                  <a:pt x="87" y="358"/>
                  <a:pt x="87" y="352"/>
                </a:cubicBezTo>
                <a:cubicBezTo>
                  <a:pt x="88" y="357"/>
                  <a:pt x="85" y="366"/>
                  <a:pt x="83" y="370"/>
                </a:cubicBezTo>
                <a:close/>
                <a:moveTo>
                  <a:pt x="131" y="236"/>
                </a:moveTo>
                <a:cubicBezTo>
                  <a:pt x="131" y="239"/>
                  <a:pt x="128" y="240"/>
                  <a:pt x="126" y="242"/>
                </a:cubicBezTo>
                <a:cubicBezTo>
                  <a:pt x="124" y="239"/>
                  <a:pt x="128" y="236"/>
                  <a:pt x="131" y="236"/>
                </a:cubicBezTo>
                <a:close/>
                <a:moveTo>
                  <a:pt x="138" y="242"/>
                </a:moveTo>
                <a:cubicBezTo>
                  <a:pt x="140" y="246"/>
                  <a:pt x="134" y="248"/>
                  <a:pt x="134" y="253"/>
                </a:cubicBezTo>
                <a:cubicBezTo>
                  <a:pt x="132" y="252"/>
                  <a:pt x="132" y="254"/>
                  <a:pt x="130" y="254"/>
                </a:cubicBezTo>
                <a:cubicBezTo>
                  <a:pt x="132" y="260"/>
                  <a:pt x="127" y="265"/>
                  <a:pt x="123" y="269"/>
                </a:cubicBezTo>
                <a:cubicBezTo>
                  <a:pt x="124" y="260"/>
                  <a:pt x="126" y="262"/>
                  <a:pt x="126" y="256"/>
                </a:cubicBezTo>
                <a:cubicBezTo>
                  <a:pt x="124" y="255"/>
                  <a:pt x="125" y="258"/>
                  <a:pt x="123" y="258"/>
                </a:cubicBezTo>
                <a:cubicBezTo>
                  <a:pt x="120" y="259"/>
                  <a:pt x="121" y="256"/>
                  <a:pt x="118" y="256"/>
                </a:cubicBezTo>
                <a:cubicBezTo>
                  <a:pt x="121" y="245"/>
                  <a:pt x="130" y="247"/>
                  <a:pt x="138" y="242"/>
                </a:cubicBezTo>
                <a:close/>
                <a:moveTo>
                  <a:pt x="119" y="283"/>
                </a:moveTo>
                <a:cubicBezTo>
                  <a:pt x="118" y="278"/>
                  <a:pt x="125" y="274"/>
                  <a:pt x="127" y="270"/>
                </a:cubicBezTo>
                <a:cubicBezTo>
                  <a:pt x="128" y="274"/>
                  <a:pt x="123" y="281"/>
                  <a:pt x="119" y="283"/>
                </a:cubicBezTo>
                <a:close/>
                <a:moveTo>
                  <a:pt x="114" y="287"/>
                </a:moveTo>
                <a:cubicBezTo>
                  <a:pt x="116" y="288"/>
                  <a:pt x="115" y="293"/>
                  <a:pt x="113" y="291"/>
                </a:cubicBezTo>
                <a:cubicBezTo>
                  <a:pt x="112" y="289"/>
                  <a:pt x="114" y="289"/>
                  <a:pt x="114" y="287"/>
                </a:cubicBezTo>
                <a:close/>
                <a:moveTo>
                  <a:pt x="101" y="389"/>
                </a:moveTo>
                <a:cubicBezTo>
                  <a:pt x="103" y="390"/>
                  <a:pt x="102" y="395"/>
                  <a:pt x="100" y="395"/>
                </a:cubicBezTo>
                <a:cubicBezTo>
                  <a:pt x="99" y="392"/>
                  <a:pt x="100" y="391"/>
                  <a:pt x="101" y="389"/>
                </a:cubicBezTo>
                <a:close/>
                <a:moveTo>
                  <a:pt x="93" y="334"/>
                </a:moveTo>
                <a:cubicBezTo>
                  <a:pt x="94" y="334"/>
                  <a:pt x="94" y="335"/>
                  <a:pt x="95" y="335"/>
                </a:cubicBezTo>
                <a:cubicBezTo>
                  <a:pt x="96" y="338"/>
                  <a:pt x="94" y="337"/>
                  <a:pt x="94" y="339"/>
                </a:cubicBezTo>
                <a:cubicBezTo>
                  <a:pt x="92" y="339"/>
                  <a:pt x="92" y="336"/>
                  <a:pt x="93" y="334"/>
                </a:cubicBezTo>
                <a:close/>
                <a:moveTo>
                  <a:pt x="100" y="417"/>
                </a:moveTo>
                <a:cubicBezTo>
                  <a:pt x="95" y="413"/>
                  <a:pt x="101" y="405"/>
                  <a:pt x="104" y="412"/>
                </a:cubicBezTo>
                <a:cubicBezTo>
                  <a:pt x="104" y="415"/>
                  <a:pt x="101" y="415"/>
                  <a:pt x="100" y="417"/>
                </a:cubicBezTo>
                <a:close/>
                <a:moveTo>
                  <a:pt x="96" y="414"/>
                </a:moveTo>
                <a:cubicBezTo>
                  <a:pt x="93" y="413"/>
                  <a:pt x="96" y="410"/>
                  <a:pt x="95" y="406"/>
                </a:cubicBezTo>
                <a:cubicBezTo>
                  <a:pt x="95" y="403"/>
                  <a:pt x="91" y="408"/>
                  <a:pt x="91" y="403"/>
                </a:cubicBezTo>
                <a:cubicBezTo>
                  <a:pt x="96" y="403"/>
                  <a:pt x="104" y="400"/>
                  <a:pt x="109" y="398"/>
                </a:cubicBezTo>
                <a:cubicBezTo>
                  <a:pt x="109" y="403"/>
                  <a:pt x="106" y="404"/>
                  <a:pt x="105" y="407"/>
                </a:cubicBezTo>
                <a:cubicBezTo>
                  <a:pt x="99" y="405"/>
                  <a:pt x="98" y="410"/>
                  <a:pt x="96" y="414"/>
                </a:cubicBezTo>
                <a:close/>
                <a:moveTo>
                  <a:pt x="112" y="482"/>
                </a:moveTo>
                <a:cubicBezTo>
                  <a:pt x="111" y="478"/>
                  <a:pt x="110" y="473"/>
                  <a:pt x="105" y="473"/>
                </a:cubicBezTo>
                <a:cubicBezTo>
                  <a:pt x="105" y="470"/>
                  <a:pt x="105" y="466"/>
                  <a:pt x="108" y="467"/>
                </a:cubicBezTo>
                <a:cubicBezTo>
                  <a:pt x="108" y="464"/>
                  <a:pt x="108" y="462"/>
                  <a:pt x="108" y="457"/>
                </a:cubicBezTo>
                <a:cubicBezTo>
                  <a:pt x="111" y="458"/>
                  <a:pt x="112" y="456"/>
                  <a:pt x="113" y="454"/>
                </a:cubicBezTo>
                <a:cubicBezTo>
                  <a:pt x="116" y="454"/>
                  <a:pt x="115" y="459"/>
                  <a:pt x="114" y="462"/>
                </a:cubicBezTo>
                <a:cubicBezTo>
                  <a:pt x="122" y="464"/>
                  <a:pt x="117" y="476"/>
                  <a:pt x="116" y="483"/>
                </a:cubicBezTo>
                <a:cubicBezTo>
                  <a:pt x="114" y="481"/>
                  <a:pt x="114" y="481"/>
                  <a:pt x="112" y="482"/>
                </a:cubicBezTo>
                <a:close/>
                <a:moveTo>
                  <a:pt x="117" y="492"/>
                </a:moveTo>
                <a:cubicBezTo>
                  <a:pt x="116" y="491"/>
                  <a:pt x="117" y="486"/>
                  <a:pt x="120" y="487"/>
                </a:cubicBezTo>
                <a:cubicBezTo>
                  <a:pt x="120" y="490"/>
                  <a:pt x="118" y="490"/>
                  <a:pt x="117" y="492"/>
                </a:cubicBezTo>
                <a:close/>
                <a:moveTo>
                  <a:pt x="121" y="484"/>
                </a:moveTo>
                <a:cubicBezTo>
                  <a:pt x="120" y="477"/>
                  <a:pt x="127" y="472"/>
                  <a:pt x="128" y="465"/>
                </a:cubicBezTo>
                <a:cubicBezTo>
                  <a:pt x="132" y="473"/>
                  <a:pt x="124" y="478"/>
                  <a:pt x="121" y="484"/>
                </a:cubicBezTo>
                <a:close/>
                <a:moveTo>
                  <a:pt x="116" y="427"/>
                </a:moveTo>
                <a:cubicBezTo>
                  <a:pt x="108" y="432"/>
                  <a:pt x="111" y="446"/>
                  <a:pt x="104" y="450"/>
                </a:cubicBezTo>
                <a:cubicBezTo>
                  <a:pt x="104" y="434"/>
                  <a:pt x="110" y="421"/>
                  <a:pt x="105" y="409"/>
                </a:cubicBezTo>
                <a:cubicBezTo>
                  <a:pt x="108" y="408"/>
                  <a:pt x="108" y="410"/>
                  <a:pt x="111" y="410"/>
                </a:cubicBezTo>
                <a:cubicBezTo>
                  <a:pt x="111" y="404"/>
                  <a:pt x="112" y="394"/>
                  <a:pt x="118" y="391"/>
                </a:cubicBezTo>
                <a:cubicBezTo>
                  <a:pt x="119" y="390"/>
                  <a:pt x="117" y="401"/>
                  <a:pt x="114" y="403"/>
                </a:cubicBezTo>
                <a:cubicBezTo>
                  <a:pt x="117" y="406"/>
                  <a:pt x="118" y="403"/>
                  <a:pt x="122" y="403"/>
                </a:cubicBezTo>
                <a:cubicBezTo>
                  <a:pt x="124" y="398"/>
                  <a:pt x="125" y="394"/>
                  <a:pt x="126" y="389"/>
                </a:cubicBezTo>
                <a:cubicBezTo>
                  <a:pt x="128" y="389"/>
                  <a:pt x="128" y="388"/>
                  <a:pt x="130" y="388"/>
                </a:cubicBezTo>
                <a:cubicBezTo>
                  <a:pt x="131" y="389"/>
                  <a:pt x="132" y="391"/>
                  <a:pt x="130" y="392"/>
                </a:cubicBezTo>
                <a:cubicBezTo>
                  <a:pt x="133" y="391"/>
                  <a:pt x="134" y="389"/>
                  <a:pt x="134" y="384"/>
                </a:cubicBezTo>
                <a:cubicBezTo>
                  <a:pt x="137" y="384"/>
                  <a:pt x="135" y="388"/>
                  <a:pt x="137" y="390"/>
                </a:cubicBezTo>
                <a:cubicBezTo>
                  <a:pt x="139" y="389"/>
                  <a:pt x="141" y="385"/>
                  <a:pt x="143" y="387"/>
                </a:cubicBezTo>
                <a:cubicBezTo>
                  <a:pt x="136" y="403"/>
                  <a:pt x="127" y="417"/>
                  <a:pt x="116" y="427"/>
                </a:cubicBezTo>
                <a:close/>
                <a:moveTo>
                  <a:pt x="136" y="234"/>
                </a:moveTo>
                <a:cubicBezTo>
                  <a:pt x="137" y="230"/>
                  <a:pt x="140" y="230"/>
                  <a:pt x="143" y="230"/>
                </a:cubicBezTo>
                <a:cubicBezTo>
                  <a:pt x="143" y="233"/>
                  <a:pt x="139" y="236"/>
                  <a:pt x="136" y="234"/>
                </a:cubicBezTo>
                <a:close/>
                <a:moveTo>
                  <a:pt x="134" y="568"/>
                </a:moveTo>
                <a:cubicBezTo>
                  <a:pt x="132" y="568"/>
                  <a:pt x="134" y="563"/>
                  <a:pt x="134" y="561"/>
                </a:cubicBezTo>
                <a:cubicBezTo>
                  <a:pt x="138" y="561"/>
                  <a:pt x="135" y="567"/>
                  <a:pt x="134" y="568"/>
                </a:cubicBezTo>
                <a:close/>
                <a:moveTo>
                  <a:pt x="151" y="219"/>
                </a:moveTo>
                <a:cubicBezTo>
                  <a:pt x="149" y="218"/>
                  <a:pt x="151" y="217"/>
                  <a:pt x="151" y="216"/>
                </a:cubicBezTo>
                <a:cubicBezTo>
                  <a:pt x="149" y="215"/>
                  <a:pt x="149" y="213"/>
                  <a:pt x="148" y="213"/>
                </a:cubicBezTo>
                <a:cubicBezTo>
                  <a:pt x="152" y="207"/>
                  <a:pt x="155" y="214"/>
                  <a:pt x="151" y="219"/>
                </a:cubicBezTo>
                <a:close/>
                <a:moveTo>
                  <a:pt x="144" y="225"/>
                </a:moveTo>
                <a:cubicBezTo>
                  <a:pt x="144" y="222"/>
                  <a:pt x="145" y="219"/>
                  <a:pt x="148" y="220"/>
                </a:cubicBezTo>
                <a:cubicBezTo>
                  <a:pt x="147" y="221"/>
                  <a:pt x="147" y="225"/>
                  <a:pt x="144" y="225"/>
                </a:cubicBezTo>
                <a:close/>
                <a:moveTo>
                  <a:pt x="149" y="482"/>
                </a:moveTo>
                <a:cubicBezTo>
                  <a:pt x="146" y="477"/>
                  <a:pt x="152" y="477"/>
                  <a:pt x="152" y="472"/>
                </a:cubicBezTo>
                <a:cubicBezTo>
                  <a:pt x="153" y="475"/>
                  <a:pt x="155" y="483"/>
                  <a:pt x="149" y="482"/>
                </a:cubicBezTo>
                <a:close/>
                <a:moveTo>
                  <a:pt x="152" y="236"/>
                </a:moveTo>
                <a:cubicBezTo>
                  <a:pt x="149" y="236"/>
                  <a:pt x="151" y="231"/>
                  <a:pt x="154" y="231"/>
                </a:cubicBezTo>
                <a:cubicBezTo>
                  <a:pt x="154" y="234"/>
                  <a:pt x="152" y="234"/>
                  <a:pt x="152" y="236"/>
                </a:cubicBezTo>
                <a:close/>
                <a:moveTo>
                  <a:pt x="192" y="197"/>
                </a:moveTo>
                <a:cubicBezTo>
                  <a:pt x="192" y="194"/>
                  <a:pt x="194" y="195"/>
                  <a:pt x="194" y="192"/>
                </a:cubicBezTo>
                <a:cubicBezTo>
                  <a:pt x="196" y="192"/>
                  <a:pt x="196" y="192"/>
                  <a:pt x="196" y="192"/>
                </a:cubicBezTo>
                <a:cubicBezTo>
                  <a:pt x="195" y="193"/>
                  <a:pt x="196" y="193"/>
                  <a:pt x="196" y="193"/>
                </a:cubicBezTo>
                <a:cubicBezTo>
                  <a:pt x="195" y="195"/>
                  <a:pt x="195" y="198"/>
                  <a:pt x="192" y="197"/>
                </a:cubicBezTo>
                <a:close/>
                <a:moveTo>
                  <a:pt x="192" y="191"/>
                </a:moveTo>
                <a:cubicBezTo>
                  <a:pt x="192" y="189"/>
                  <a:pt x="193" y="189"/>
                  <a:pt x="193" y="187"/>
                </a:cubicBezTo>
                <a:cubicBezTo>
                  <a:pt x="197" y="187"/>
                  <a:pt x="196" y="189"/>
                  <a:pt x="196" y="192"/>
                </a:cubicBezTo>
                <a:cubicBezTo>
                  <a:pt x="195" y="191"/>
                  <a:pt x="194" y="191"/>
                  <a:pt x="192" y="191"/>
                </a:cubicBezTo>
                <a:close/>
                <a:moveTo>
                  <a:pt x="217" y="156"/>
                </a:moveTo>
                <a:cubicBezTo>
                  <a:pt x="219" y="153"/>
                  <a:pt x="221" y="151"/>
                  <a:pt x="223" y="150"/>
                </a:cubicBezTo>
                <a:cubicBezTo>
                  <a:pt x="224" y="153"/>
                  <a:pt x="221" y="157"/>
                  <a:pt x="223" y="160"/>
                </a:cubicBezTo>
                <a:cubicBezTo>
                  <a:pt x="216" y="160"/>
                  <a:pt x="218" y="174"/>
                  <a:pt x="210" y="171"/>
                </a:cubicBezTo>
                <a:cubicBezTo>
                  <a:pt x="212" y="166"/>
                  <a:pt x="216" y="163"/>
                  <a:pt x="219" y="160"/>
                </a:cubicBezTo>
                <a:cubicBezTo>
                  <a:pt x="220" y="157"/>
                  <a:pt x="217" y="158"/>
                  <a:pt x="217" y="156"/>
                </a:cubicBezTo>
                <a:close/>
                <a:moveTo>
                  <a:pt x="214" y="136"/>
                </a:moveTo>
                <a:cubicBezTo>
                  <a:pt x="213" y="139"/>
                  <a:pt x="210" y="142"/>
                  <a:pt x="209" y="141"/>
                </a:cubicBezTo>
                <a:cubicBezTo>
                  <a:pt x="210" y="138"/>
                  <a:pt x="210" y="136"/>
                  <a:pt x="214" y="136"/>
                </a:cubicBezTo>
                <a:close/>
                <a:moveTo>
                  <a:pt x="206" y="179"/>
                </a:moveTo>
                <a:cubicBezTo>
                  <a:pt x="205" y="177"/>
                  <a:pt x="207" y="177"/>
                  <a:pt x="207" y="175"/>
                </a:cubicBezTo>
                <a:cubicBezTo>
                  <a:pt x="210" y="174"/>
                  <a:pt x="209" y="181"/>
                  <a:pt x="206" y="179"/>
                </a:cubicBezTo>
                <a:close/>
                <a:moveTo>
                  <a:pt x="207" y="132"/>
                </a:moveTo>
                <a:cubicBezTo>
                  <a:pt x="209" y="133"/>
                  <a:pt x="205" y="135"/>
                  <a:pt x="205" y="137"/>
                </a:cubicBezTo>
                <a:cubicBezTo>
                  <a:pt x="202" y="136"/>
                  <a:pt x="206" y="133"/>
                  <a:pt x="207" y="132"/>
                </a:cubicBezTo>
                <a:close/>
                <a:moveTo>
                  <a:pt x="208" y="143"/>
                </a:moveTo>
                <a:cubicBezTo>
                  <a:pt x="207" y="145"/>
                  <a:pt x="206" y="147"/>
                  <a:pt x="204" y="148"/>
                </a:cubicBezTo>
                <a:cubicBezTo>
                  <a:pt x="204" y="144"/>
                  <a:pt x="205" y="143"/>
                  <a:pt x="208" y="143"/>
                </a:cubicBezTo>
                <a:close/>
                <a:moveTo>
                  <a:pt x="196" y="156"/>
                </a:moveTo>
                <a:cubicBezTo>
                  <a:pt x="195" y="162"/>
                  <a:pt x="190" y="165"/>
                  <a:pt x="185" y="167"/>
                </a:cubicBezTo>
                <a:cubicBezTo>
                  <a:pt x="184" y="166"/>
                  <a:pt x="184" y="165"/>
                  <a:pt x="183" y="164"/>
                </a:cubicBezTo>
                <a:cubicBezTo>
                  <a:pt x="185" y="163"/>
                  <a:pt x="186" y="162"/>
                  <a:pt x="189" y="162"/>
                </a:cubicBezTo>
                <a:cubicBezTo>
                  <a:pt x="187" y="158"/>
                  <a:pt x="191" y="157"/>
                  <a:pt x="196" y="156"/>
                </a:cubicBezTo>
                <a:close/>
                <a:moveTo>
                  <a:pt x="156" y="225"/>
                </a:moveTo>
                <a:cubicBezTo>
                  <a:pt x="156" y="222"/>
                  <a:pt x="157" y="221"/>
                  <a:pt x="160" y="221"/>
                </a:cubicBezTo>
                <a:cubicBezTo>
                  <a:pt x="160" y="225"/>
                  <a:pt x="158" y="225"/>
                  <a:pt x="156" y="225"/>
                </a:cubicBezTo>
                <a:close/>
                <a:moveTo>
                  <a:pt x="165" y="786"/>
                </a:moveTo>
                <a:cubicBezTo>
                  <a:pt x="162" y="785"/>
                  <a:pt x="160" y="782"/>
                  <a:pt x="162" y="780"/>
                </a:cubicBezTo>
                <a:cubicBezTo>
                  <a:pt x="164" y="780"/>
                  <a:pt x="165" y="782"/>
                  <a:pt x="165" y="786"/>
                </a:cubicBezTo>
                <a:close/>
                <a:moveTo>
                  <a:pt x="165" y="253"/>
                </a:moveTo>
                <a:cubicBezTo>
                  <a:pt x="164" y="251"/>
                  <a:pt x="166" y="251"/>
                  <a:pt x="165" y="249"/>
                </a:cubicBezTo>
                <a:cubicBezTo>
                  <a:pt x="169" y="251"/>
                  <a:pt x="170" y="247"/>
                  <a:pt x="173" y="250"/>
                </a:cubicBezTo>
                <a:cubicBezTo>
                  <a:pt x="173" y="247"/>
                  <a:pt x="169" y="246"/>
                  <a:pt x="171" y="243"/>
                </a:cubicBezTo>
                <a:cubicBezTo>
                  <a:pt x="175" y="245"/>
                  <a:pt x="175" y="246"/>
                  <a:pt x="179" y="247"/>
                </a:cubicBezTo>
                <a:cubicBezTo>
                  <a:pt x="177" y="251"/>
                  <a:pt x="174" y="249"/>
                  <a:pt x="172" y="252"/>
                </a:cubicBezTo>
                <a:cubicBezTo>
                  <a:pt x="172" y="254"/>
                  <a:pt x="174" y="253"/>
                  <a:pt x="174" y="256"/>
                </a:cubicBezTo>
                <a:cubicBezTo>
                  <a:pt x="171" y="257"/>
                  <a:pt x="168" y="253"/>
                  <a:pt x="165" y="253"/>
                </a:cubicBezTo>
                <a:close/>
                <a:moveTo>
                  <a:pt x="168" y="219"/>
                </a:moveTo>
                <a:cubicBezTo>
                  <a:pt x="168" y="222"/>
                  <a:pt x="166" y="222"/>
                  <a:pt x="165" y="222"/>
                </a:cubicBezTo>
                <a:cubicBezTo>
                  <a:pt x="165" y="220"/>
                  <a:pt x="166" y="219"/>
                  <a:pt x="168" y="219"/>
                </a:cubicBezTo>
                <a:close/>
                <a:moveTo>
                  <a:pt x="165" y="209"/>
                </a:moveTo>
                <a:cubicBezTo>
                  <a:pt x="166" y="207"/>
                  <a:pt x="167" y="206"/>
                  <a:pt x="169" y="206"/>
                </a:cubicBezTo>
                <a:cubicBezTo>
                  <a:pt x="169" y="208"/>
                  <a:pt x="168" y="210"/>
                  <a:pt x="165" y="209"/>
                </a:cubicBezTo>
                <a:close/>
                <a:moveTo>
                  <a:pt x="182" y="229"/>
                </a:moveTo>
                <a:cubicBezTo>
                  <a:pt x="183" y="233"/>
                  <a:pt x="182" y="235"/>
                  <a:pt x="180" y="237"/>
                </a:cubicBezTo>
                <a:cubicBezTo>
                  <a:pt x="176" y="236"/>
                  <a:pt x="178" y="229"/>
                  <a:pt x="182" y="229"/>
                </a:cubicBezTo>
                <a:close/>
                <a:moveTo>
                  <a:pt x="168" y="819"/>
                </a:moveTo>
                <a:cubicBezTo>
                  <a:pt x="170" y="822"/>
                  <a:pt x="171" y="827"/>
                  <a:pt x="172" y="831"/>
                </a:cubicBezTo>
                <a:cubicBezTo>
                  <a:pt x="166" y="830"/>
                  <a:pt x="167" y="824"/>
                  <a:pt x="168" y="819"/>
                </a:cubicBezTo>
                <a:close/>
                <a:moveTo>
                  <a:pt x="168" y="286"/>
                </a:moveTo>
                <a:cubicBezTo>
                  <a:pt x="168" y="284"/>
                  <a:pt x="166" y="285"/>
                  <a:pt x="166" y="283"/>
                </a:cubicBezTo>
                <a:cubicBezTo>
                  <a:pt x="172" y="278"/>
                  <a:pt x="174" y="271"/>
                  <a:pt x="179" y="266"/>
                </a:cubicBezTo>
                <a:cubicBezTo>
                  <a:pt x="178" y="263"/>
                  <a:pt x="177" y="263"/>
                  <a:pt x="179" y="261"/>
                </a:cubicBezTo>
                <a:cubicBezTo>
                  <a:pt x="182" y="263"/>
                  <a:pt x="179" y="264"/>
                  <a:pt x="183" y="265"/>
                </a:cubicBezTo>
                <a:cubicBezTo>
                  <a:pt x="175" y="268"/>
                  <a:pt x="180" y="287"/>
                  <a:pt x="168" y="286"/>
                </a:cubicBezTo>
                <a:close/>
                <a:moveTo>
                  <a:pt x="179" y="209"/>
                </a:moveTo>
                <a:cubicBezTo>
                  <a:pt x="180" y="207"/>
                  <a:pt x="179" y="203"/>
                  <a:pt x="178" y="206"/>
                </a:cubicBezTo>
                <a:cubicBezTo>
                  <a:pt x="175" y="204"/>
                  <a:pt x="178" y="200"/>
                  <a:pt x="181" y="201"/>
                </a:cubicBezTo>
                <a:cubicBezTo>
                  <a:pt x="181" y="199"/>
                  <a:pt x="179" y="199"/>
                  <a:pt x="181" y="197"/>
                </a:cubicBezTo>
                <a:cubicBezTo>
                  <a:pt x="175" y="195"/>
                  <a:pt x="172" y="197"/>
                  <a:pt x="167" y="196"/>
                </a:cubicBezTo>
                <a:cubicBezTo>
                  <a:pt x="167" y="192"/>
                  <a:pt x="169" y="192"/>
                  <a:pt x="169" y="188"/>
                </a:cubicBezTo>
                <a:cubicBezTo>
                  <a:pt x="167" y="187"/>
                  <a:pt x="164" y="192"/>
                  <a:pt x="165" y="188"/>
                </a:cubicBezTo>
                <a:cubicBezTo>
                  <a:pt x="162" y="188"/>
                  <a:pt x="163" y="191"/>
                  <a:pt x="160" y="191"/>
                </a:cubicBezTo>
                <a:cubicBezTo>
                  <a:pt x="162" y="184"/>
                  <a:pt x="163" y="179"/>
                  <a:pt x="169" y="178"/>
                </a:cubicBezTo>
                <a:cubicBezTo>
                  <a:pt x="170" y="175"/>
                  <a:pt x="172" y="170"/>
                  <a:pt x="177" y="170"/>
                </a:cubicBezTo>
                <a:cubicBezTo>
                  <a:pt x="177" y="172"/>
                  <a:pt x="178" y="172"/>
                  <a:pt x="178" y="175"/>
                </a:cubicBezTo>
                <a:cubicBezTo>
                  <a:pt x="180" y="175"/>
                  <a:pt x="180" y="173"/>
                  <a:pt x="179" y="176"/>
                </a:cubicBezTo>
                <a:cubicBezTo>
                  <a:pt x="183" y="175"/>
                  <a:pt x="184" y="171"/>
                  <a:pt x="187" y="169"/>
                </a:cubicBezTo>
                <a:cubicBezTo>
                  <a:pt x="186" y="174"/>
                  <a:pt x="180" y="180"/>
                  <a:pt x="178" y="186"/>
                </a:cubicBezTo>
                <a:cubicBezTo>
                  <a:pt x="178" y="188"/>
                  <a:pt x="183" y="190"/>
                  <a:pt x="180" y="192"/>
                </a:cubicBezTo>
                <a:cubicBezTo>
                  <a:pt x="182" y="192"/>
                  <a:pt x="182" y="194"/>
                  <a:pt x="185" y="194"/>
                </a:cubicBezTo>
                <a:cubicBezTo>
                  <a:pt x="185" y="196"/>
                  <a:pt x="184" y="197"/>
                  <a:pt x="182" y="198"/>
                </a:cubicBezTo>
                <a:cubicBezTo>
                  <a:pt x="183" y="199"/>
                  <a:pt x="185" y="199"/>
                  <a:pt x="184" y="201"/>
                </a:cubicBezTo>
                <a:cubicBezTo>
                  <a:pt x="185" y="201"/>
                  <a:pt x="186" y="200"/>
                  <a:pt x="187" y="200"/>
                </a:cubicBezTo>
                <a:cubicBezTo>
                  <a:pt x="187" y="208"/>
                  <a:pt x="184" y="207"/>
                  <a:pt x="179" y="209"/>
                </a:cubicBezTo>
                <a:close/>
                <a:moveTo>
                  <a:pt x="197" y="327"/>
                </a:moveTo>
                <a:cubicBezTo>
                  <a:pt x="192" y="327"/>
                  <a:pt x="193" y="322"/>
                  <a:pt x="190" y="320"/>
                </a:cubicBezTo>
                <a:cubicBezTo>
                  <a:pt x="193" y="312"/>
                  <a:pt x="198" y="306"/>
                  <a:pt x="204" y="300"/>
                </a:cubicBezTo>
                <a:cubicBezTo>
                  <a:pt x="205" y="309"/>
                  <a:pt x="198" y="309"/>
                  <a:pt x="198" y="317"/>
                </a:cubicBezTo>
                <a:cubicBezTo>
                  <a:pt x="198" y="319"/>
                  <a:pt x="199" y="316"/>
                  <a:pt x="200" y="318"/>
                </a:cubicBezTo>
                <a:cubicBezTo>
                  <a:pt x="205" y="317"/>
                  <a:pt x="205" y="310"/>
                  <a:pt x="209" y="309"/>
                </a:cubicBezTo>
                <a:cubicBezTo>
                  <a:pt x="205" y="315"/>
                  <a:pt x="202" y="322"/>
                  <a:pt x="197" y="327"/>
                </a:cubicBezTo>
                <a:close/>
                <a:moveTo>
                  <a:pt x="212" y="255"/>
                </a:moveTo>
                <a:cubicBezTo>
                  <a:pt x="211" y="252"/>
                  <a:pt x="214" y="252"/>
                  <a:pt x="216" y="252"/>
                </a:cubicBezTo>
                <a:cubicBezTo>
                  <a:pt x="216" y="255"/>
                  <a:pt x="214" y="255"/>
                  <a:pt x="212" y="255"/>
                </a:cubicBezTo>
                <a:close/>
                <a:moveTo>
                  <a:pt x="239" y="232"/>
                </a:moveTo>
                <a:cubicBezTo>
                  <a:pt x="237" y="231"/>
                  <a:pt x="237" y="230"/>
                  <a:pt x="237" y="228"/>
                </a:cubicBezTo>
                <a:cubicBezTo>
                  <a:pt x="238" y="228"/>
                  <a:pt x="239" y="226"/>
                  <a:pt x="240" y="227"/>
                </a:cubicBezTo>
                <a:cubicBezTo>
                  <a:pt x="241" y="230"/>
                  <a:pt x="241" y="230"/>
                  <a:pt x="239" y="232"/>
                </a:cubicBezTo>
                <a:close/>
                <a:moveTo>
                  <a:pt x="250" y="954"/>
                </a:moveTo>
                <a:cubicBezTo>
                  <a:pt x="252" y="954"/>
                  <a:pt x="252" y="956"/>
                  <a:pt x="253" y="957"/>
                </a:cubicBezTo>
                <a:cubicBezTo>
                  <a:pt x="252" y="960"/>
                  <a:pt x="248" y="955"/>
                  <a:pt x="250" y="954"/>
                </a:cubicBezTo>
                <a:close/>
                <a:moveTo>
                  <a:pt x="252" y="976"/>
                </a:moveTo>
                <a:cubicBezTo>
                  <a:pt x="254" y="978"/>
                  <a:pt x="257" y="978"/>
                  <a:pt x="257" y="983"/>
                </a:cubicBezTo>
                <a:cubicBezTo>
                  <a:pt x="254" y="981"/>
                  <a:pt x="252" y="980"/>
                  <a:pt x="252" y="976"/>
                </a:cubicBezTo>
                <a:close/>
                <a:moveTo>
                  <a:pt x="278" y="974"/>
                </a:moveTo>
                <a:cubicBezTo>
                  <a:pt x="273" y="968"/>
                  <a:pt x="257" y="974"/>
                  <a:pt x="258" y="960"/>
                </a:cubicBezTo>
                <a:cubicBezTo>
                  <a:pt x="262" y="958"/>
                  <a:pt x="266" y="963"/>
                  <a:pt x="266" y="957"/>
                </a:cubicBezTo>
                <a:cubicBezTo>
                  <a:pt x="269" y="956"/>
                  <a:pt x="270" y="957"/>
                  <a:pt x="272" y="958"/>
                </a:cubicBezTo>
                <a:cubicBezTo>
                  <a:pt x="273" y="966"/>
                  <a:pt x="281" y="962"/>
                  <a:pt x="284" y="968"/>
                </a:cubicBezTo>
                <a:cubicBezTo>
                  <a:pt x="281" y="969"/>
                  <a:pt x="281" y="973"/>
                  <a:pt x="278" y="974"/>
                </a:cubicBezTo>
                <a:close/>
                <a:moveTo>
                  <a:pt x="286" y="985"/>
                </a:moveTo>
                <a:cubicBezTo>
                  <a:pt x="288" y="985"/>
                  <a:pt x="289" y="986"/>
                  <a:pt x="289" y="989"/>
                </a:cubicBezTo>
                <a:cubicBezTo>
                  <a:pt x="287" y="989"/>
                  <a:pt x="286" y="987"/>
                  <a:pt x="286" y="985"/>
                </a:cubicBezTo>
                <a:close/>
                <a:moveTo>
                  <a:pt x="290" y="977"/>
                </a:moveTo>
                <a:cubicBezTo>
                  <a:pt x="288" y="977"/>
                  <a:pt x="286" y="975"/>
                  <a:pt x="287" y="972"/>
                </a:cubicBezTo>
                <a:cubicBezTo>
                  <a:pt x="289" y="973"/>
                  <a:pt x="291" y="975"/>
                  <a:pt x="290" y="977"/>
                </a:cubicBezTo>
                <a:close/>
                <a:moveTo>
                  <a:pt x="345" y="182"/>
                </a:moveTo>
                <a:cubicBezTo>
                  <a:pt x="345" y="184"/>
                  <a:pt x="348" y="183"/>
                  <a:pt x="348" y="185"/>
                </a:cubicBezTo>
                <a:cubicBezTo>
                  <a:pt x="345" y="186"/>
                  <a:pt x="344" y="192"/>
                  <a:pt x="345" y="196"/>
                </a:cubicBezTo>
                <a:cubicBezTo>
                  <a:pt x="344" y="197"/>
                  <a:pt x="343" y="198"/>
                  <a:pt x="341" y="199"/>
                </a:cubicBezTo>
                <a:cubicBezTo>
                  <a:pt x="345" y="208"/>
                  <a:pt x="330" y="212"/>
                  <a:pt x="320" y="213"/>
                </a:cubicBezTo>
                <a:cubicBezTo>
                  <a:pt x="322" y="211"/>
                  <a:pt x="320" y="209"/>
                  <a:pt x="321" y="205"/>
                </a:cubicBezTo>
                <a:cubicBezTo>
                  <a:pt x="325" y="202"/>
                  <a:pt x="327" y="198"/>
                  <a:pt x="330" y="194"/>
                </a:cubicBezTo>
                <a:cubicBezTo>
                  <a:pt x="331" y="195"/>
                  <a:pt x="334" y="193"/>
                  <a:pt x="334" y="195"/>
                </a:cubicBezTo>
                <a:cubicBezTo>
                  <a:pt x="337" y="191"/>
                  <a:pt x="340" y="187"/>
                  <a:pt x="344" y="184"/>
                </a:cubicBezTo>
                <a:cubicBezTo>
                  <a:pt x="340" y="183"/>
                  <a:pt x="341" y="187"/>
                  <a:pt x="339" y="185"/>
                </a:cubicBezTo>
                <a:cubicBezTo>
                  <a:pt x="343" y="182"/>
                  <a:pt x="349" y="172"/>
                  <a:pt x="357" y="173"/>
                </a:cubicBezTo>
                <a:cubicBezTo>
                  <a:pt x="356" y="180"/>
                  <a:pt x="349" y="179"/>
                  <a:pt x="345" y="182"/>
                </a:cubicBezTo>
                <a:close/>
                <a:moveTo>
                  <a:pt x="357" y="996"/>
                </a:moveTo>
                <a:cubicBezTo>
                  <a:pt x="363" y="1001"/>
                  <a:pt x="368" y="1007"/>
                  <a:pt x="373" y="1010"/>
                </a:cubicBezTo>
                <a:cubicBezTo>
                  <a:pt x="368" y="1009"/>
                  <a:pt x="356" y="1004"/>
                  <a:pt x="357" y="996"/>
                </a:cubicBezTo>
                <a:close/>
                <a:moveTo>
                  <a:pt x="414" y="1044"/>
                </a:moveTo>
                <a:cubicBezTo>
                  <a:pt x="416" y="1044"/>
                  <a:pt x="417" y="1045"/>
                  <a:pt x="417" y="1047"/>
                </a:cubicBezTo>
                <a:cubicBezTo>
                  <a:pt x="416" y="1048"/>
                  <a:pt x="413" y="1047"/>
                  <a:pt x="414" y="1044"/>
                </a:cubicBezTo>
                <a:close/>
                <a:moveTo>
                  <a:pt x="614" y="1007"/>
                </a:moveTo>
                <a:cubicBezTo>
                  <a:pt x="618" y="1008"/>
                  <a:pt x="619" y="1006"/>
                  <a:pt x="622" y="1007"/>
                </a:cubicBezTo>
                <a:cubicBezTo>
                  <a:pt x="624" y="1011"/>
                  <a:pt x="614" y="1012"/>
                  <a:pt x="614" y="1007"/>
                </a:cubicBezTo>
                <a:close/>
                <a:moveTo>
                  <a:pt x="617" y="966"/>
                </a:moveTo>
                <a:cubicBezTo>
                  <a:pt x="611" y="969"/>
                  <a:pt x="605" y="969"/>
                  <a:pt x="601" y="966"/>
                </a:cubicBezTo>
                <a:cubicBezTo>
                  <a:pt x="604" y="963"/>
                  <a:pt x="615" y="961"/>
                  <a:pt x="617" y="966"/>
                </a:cubicBezTo>
                <a:close/>
                <a:moveTo>
                  <a:pt x="491" y="881"/>
                </a:moveTo>
                <a:cubicBezTo>
                  <a:pt x="489" y="881"/>
                  <a:pt x="489" y="878"/>
                  <a:pt x="487" y="878"/>
                </a:cubicBezTo>
                <a:cubicBezTo>
                  <a:pt x="489" y="875"/>
                  <a:pt x="491" y="879"/>
                  <a:pt x="491" y="881"/>
                </a:cubicBezTo>
                <a:close/>
                <a:moveTo>
                  <a:pt x="487" y="873"/>
                </a:moveTo>
                <a:cubicBezTo>
                  <a:pt x="485" y="873"/>
                  <a:pt x="483" y="872"/>
                  <a:pt x="483" y="870"/>
                </a:cubicBezTo>
                <a:cubicBezTo>
                  <a:pt x="485" y="868"/>
                  <a:pt x="487" y="870"/>
                  <a:pt x="487" y="873"/>
                </a:cubicBezTo>
                <a:close/>
                <a:moveTo>
                  <a:pt x="480" y="877"/>
                </a:moveTo>
                <a:cubicBezTo>
                  <a:pt x="477" y="876"/>
                  <a:pt x="474" y="874"/>
                  <a:pt x="473" y="871"/>
                </a:cubicBezTo>
                <a:cubicBezTo>
                  <a:pt x="476" y="872"/>
                  <a:pt x="483" y="872"/>
                  <a:pt x="480" y="877"/>
                </a:cubicBezTo>
                <a:close/>
                <a:moveTo>
                  <a:pt x="460" y="828"/>
                </a:moveTo>
                <a:cubicBezTo>
                  <a:pt x="458" y="830"/>
                  <a:pt x="455" y="826"/>
                  <a:pt x="454" y="823"/>
                </a:cubicBezTo>
                <a:cubicBezTo>
                  <a:pt x="456" y="825"/>
                  <a:pt x="458" y="826"/>
                  <a:pt x="460" y="828"/>
                </a:cubicBezTo>
                <a:close/>
                <a:moveTo>
                  <a:pt x="457" y="1075"/>
                </a:moveTo>
                <a:cubicBezTo>
                  <a:pt x="455" y="1074"/>
                  <a:pt x="452" y="1075"/>
                  <a:pt x="453" y="1072"/>
                </a:cubicBezTo>
                <a:cubicBezTo>
                  <a:pt x="455" y="1072"/>
                  <a:pt x="457" y="1072"/>
                  <a:pt x="457" y="1075"/>
                </a:cubicBezTo>
                <a:close/>
                <a:moveTo>
                  <a:pt x="447" y="831"/>
                </a:moveTo>
                <a:cubicBezTo>
                  <a:pt x="449" y="833"/>
                  <a:pt x="452" y="834"/>
                  <a:pt x="452" y="838"/>
                </a:cubicBezTo>
                <a:cubicBezTo>
                  <a:pt x="449" y="837"/>
                  <a:pt x="448" y="836"/>
                  <a:pt x="445" y="836"/>
                </a:cubicBezTo>
                <a:cubicBezTo>
                  <a:pt x="445" y="834"/>
                  <a:pt x="447" y="833"/>
                  <a:pt x="447" y="831"/>
                </a:cubicBezTo>
                <a:close/>
                <a:moveTo>
                  <a:pt x="451" y="1070"/>
                </a:moveTo>
                <a:cubicBezTo>
                  <a:pt x="448" y="1072"/>
                  <a:pt x="443" y="1069"/>
                  <a:pt x="441" y="1066"/>
                </a:cubicBezTo>
                <a:cubicBezTo>
                  <a:pt x="444" y="1065"/>
                  <a:pt x="447" y="1070"/>
                  <a:pt x="451" y="1070"/>
                </a:cubicBezTo>
                <a:close/>
                <a:moveTo>
                  <a:pt x="412" y="92"/>
                </a:moveTo>
                <a:cubicBezTo>
                  <a:pt x="413" y="90"/>
                  <a:pt x="414" y="89"/>
                  <a:pt x="417" y="89"/>
                </a:cubicBezTo>
                <a:cubicBezTo>
                  <a:pt x="416" y="91"/>
                  <a:pt x="414" y="92"/>
                  <a:pt x="412" y="92"/>
                </a:cubicBezTo>
                <a:close/>
                <a:moveTo>
                  <a:pt x="440" y="680"/>
                </a:moveTo>
                <a:cubicBezTo>
                  <a:pt x="436" y="680"/>
                  <a:pt x="437" y="676"/>
                  <a:pt x="439" y="674"/>
                </a:cubicBezTo>
                <a:cubicBezTo>
                  <a:pt x="441" y="676"/>
                  <a:pt x="441" y="677"/>
                  <a:pt x="440" y="680"/>
                </a:cubicBezTo>
                <a:close/>
                <a:moveTo>
                  <a:pt x="440" y="673"/>
                </a:moveTo>
                <a:cubicBezTo>
                  <a:pt x="438" y="671"/>
                  <a:pt x="438" y="667"/>
                  <a:pt x="438" y="664"/>
                </a:cubicBezTo>
                <a:cubicBezTo>
                  <a:pt x="439" y="665"/>
                  <a:pt x="440" y="666"/>
                  <a:pt x="441" y="667"/>
                </a:cubicBezTo>
                <a:cubicBezTo>
                  <a:pt x="441" y="669"/>
                  <a:pt x="440" y="671"/>
                  <a:pt x="440" y="673"/>
                </a:cubicBezTo>
                <a:close/>
                <a:moveTo>
                  <a:pt x="444" y="687"/>
                </a:moveTo>
                <a:cubicBezTo>
                  <a:pt x="441" y="684"/>
                  <a:pt x="442" y="680"/>
                  <a:pt x="443" y="676"/>
                </a:cubicBezTo>
                <a:cubicBezTo>
                  <a:pt x="444" y="676"/>
                  <a:pt x="444" y="676"/>
                  <a:pt x="444" y="676"/>
                </a:cubicBezTo>
                <a:cubicBezTo>
                  <a:pt x="446" y="678"/>
                  <a:pt x="447" y="682"/>
                  <a:pt x="449" y="684"/>
                </a:cubicBezTo>
                <a:cubicBezTo>
                  <a:pt x="448" y="686"/>
                  <a:pt x="447" y="687"/>
                  <a:pt x="444" y="687"/>
                </a:cubicBezTo>
                <a:close/>
                <a:moveTo>
                  <a:pt x="466" y="689"/>
                </a:moveTo>
                <a:cubicBezTo>
                  <a:pt x="466" y="685"/>
                  <a:pt x="466" y="685"/>
                  <a:pt x="466" y="685"/>
                </a:cubicBezTo>
                <a:cubicBezTo>
                  <a:pt x="470" y="685"/>
                  <a:pt x="470" y="685"/>
                  <a:pt x="470" y="685"/>
                </a:cubicBezTo>
                <a:cubicBezTo>
                  <a:pt x="470" y="688"/>
                  <a:pt x="469" y="689"/>
                  <a:pt x="466" y="689"/>
                </a:cubicBezTo>
                <a:close/>
                <a:moveTo>
                  <a:pt x="817" y="538"/>
                </a:moveTo>
                <a:cubicBezTo>
                  <a:pt x="815" y="537"/>
                  <a:pt x="813" y="537"/>
                  <a:pt x="813" y="534"/>
                </a:cubicBezTo>
                <a:cubicBezTo>
                  <a:pt x="815" y="532"/>
                  <a:pt x="818" y="534"/>
                  <a:pt x="817" y="538"/>
                </a:cubicBezTo>
                <a:close/>
                <a:moveTo>
                  <a:pt x="786" y="244"/>
                </a:moveTo>
                <a:cubicBezTo>
                  <a:pt x="788" y="244"/>
                  <a:pt x="791" y="244"/>
                  <a:pt x="790" y="247"/>
                </a:cubicBezTo>
                <a:cubicBezTo>
                  <a:pt x="788" y="247"/>
                  <a:pt x="786" y="247"/>
                  <a:pt x="786" y="244"/>
                </a:cubicBezTo>
                <a:close/>
                <a:moveTo>
                  <a:pt x="788" y="294"/>
                </a:moveTo>
                <a:cubicBezTo>
                  <a:pt x="787" y="295"/>
                  <a:pt x="782" y="294"/>
                  <a:pt x="783" y="291"/>
                </a:cubicBezTo>
                <a:cubicBezTo>
                  <a:pt x="786" y="290"/>
                  <a:pt x="786" y="294"/>
                  <a:pt x="788" y="294"/>
                </a:cubicBezTo>
                <a:close/>
                <a:moveTo>
                  <a:pt x="776" y="252"/>
                </a:moveTo>
                <a:cubicBezTo>
                  <a:pt x="775" y="253"/>
                  <a:pt x="775" y="253"/>
                  <a:pt x="775" y="255"/>
                </a:cubicBezTo>
                <a:cubicBezTo>
                  <a:pt x="772" y="255"/>
                  <a:pt x="772" y="253"/>
                  <a:pt x="771" y="251"/>
                </a:cubicBezTo>
                <a:cubicBezTo>
                  <a:pt x="773" y="251"/>
                  <a:pt x="775" y="251"/>
                  <a:pt x="776" y="252"/>
                </a:cubicBezTo>
                <a:close/>
                <a:moveTo>
                  <a:pt x="736" y="566"/>
                </a:moveTo>
                <a:cubicBezTo>
                  <a:pt x="734" y="568"/>
                  <a:pt x="731" y="564"/>
                  <a:pt x="729" y="562"/>
                </a:cubicBezTo>
                <a:cubicBezTo>
                  <a:pt x="733" y="561"/>
                  <a:pt x="736" y="562"/>
                  <a:pt x="736" y="566"/>
                </a:cubicBezTo>
                <a:close/>
                <a:moveTo>
                  <a:pt x="735" y="623"/>
                </a:moveTo>
                <a:cubicBezTo>
                  <a:pt x="734" y="623"/>
                  <a:pt x="734" y="624"/>
                  <a:pt x="734" y="625"/>
                </a:cubicBezTo>
                <a:cubicBezTo>
                  <a:pt x="731" y="626"/>
                  <a:pt x="731" y="624"/>
                  <a:pt x="728" y="625"/>
                </a:cubicBezTo>
                <a:cubicBezTo>
                  <a:pt x="728" y="621"/>
                  <a:pt x="734" y="622"/>
                  <a:pt x="735" y="623"/>
                </a:cubicBezTo>
                <a:close/>
                <a:moveTo>
                  <a:pt x="725" y="569"/>
                </a:moveTo>
                <a:cubicBezTo>
                  <a:pt x="727" y="572"/>
                  <a:pt x="727" y="576"/>
                  <a:pt x="725" y="580"/>
                </a:cubicBezTo>
                <a:cubicBezTo>
                  <a:pt x="720" y="580"/>
                  <a:pt x="720" y="580"/>
                  <a:pt x="720" y="580"/>
                </a:cubicBezTo>
                <a:cubicBezTo>
                  <a:pt x="721" y="574"/>
                  <a:pt x="718" y="576"/>
                  <a:pt x="715" y="575"/>
                </a:cubicBezTo>
                <a:cubicBezTo>
                  <a:pt x="715" y="573"/>
                  <a:pt x="717" y="572"/>
                  <a:pt x="717" y="570"/>
                </a:cubicBezTo>
                <a:cubicBezTo>
                  <a:pt x="719" y="570"/>
                  <a:pt x="718" y="573"/>
                  <a:pt x="720" y="572"/>
                </a:cubicBezTo>
                <a:cubicBezTo>
                  <a:pt x="718" y="570"/>
                  <a:pt x="723" y="571"/>
                  <a:pt x="725" y="569"/>
                </a:cubicBezTo>
                <a:close/>
                <a:moveTo>
                  <a:pt x="728" y="583"/>
                </a:moveTo>
                <a:cubicBezTo>
                  <a:pt x="726" y="585"/>
                  <a:pt x="718" y="588"/>
                  <a:pt x="718" y="583"/>
                </a:cubicBezTo>
                <a:lnTo>
                  <a:pt x="728" y="583"/>
                </a:lnTo>
                <a:close/>
                <a:moveTo>
                  <a:pt x="731" y="638"/>
                </a:moveTo>
                <a:cubicBezTo>
                  <a:pt x="731" y="640"/>
                  <a:pt x="725" y="642"/>
                  <a:pt x="723" y="646"/>
                </a:cubicBezTo>
                <a:cubicBezTo>
                  <a:pt x="720" y="645"/>
                  <a:pt x="716" y="644"/>
                  <a:pt x="716" y="639"/>
                </a:cubicBezTo>
                <a:cubicBezTo>
                  <a:pt x="723" y="637"/>
                  <a:pt x="725" y="638"/>
                  <a:pt x="731" y="638"/>
                </a:cubicBezTo>
                <a:close/>
                <a:moveTo>
                  <a:pt x="720" y="629"/>
                </a:moveTo>
                <a:cubicBezTo>
                  <a:pt x="723" y="624"/>
                  <a:pt x="730" y="628"/>
                  <a:pt x="732" y="628"/>
                </a:cubicBezTo>
                <a:cubicBezTo>
                  <a:pt x="732" y="629"/>
                  <a:pt x="731" y="632"/>
                  <a:pt x="732" y="632"/>
                </a:cubicBezTo>
                <a:cubicBezTo>
                  <a:pt x="729" y="631"/>
                  <a:pt x="724" y="633"/>
                  <a:pt x="720" y="629"/>
                </a:cubicBezTo>
                <a:close/>
                <a:moveTo>
                  <a:pt x="728" y="616"/>
                </a:moveTo>
                <a:cubicBezTo>
                  <a:pt x="728" y="620"/>
                  <a:pt x="722" y="619"/>
                  <a:pt x="721" y="620"/>
                </a:cubicBezTo>
                <a:cubicBezTo>
                  <a:pt x="719" y="617"/>
                  <a:pt x="723" y="615"/>
                  <a:pt x="723" y="612"/>
                </a:cubicBezTo>
                <a:cubicBezTo>
                  <a:pt x="728" y="612"/>
                  <a:pt x="728" y="612"/>
                  <a:pt x="728" y="612"/>
                </a:cubicBezTo>
                <a:cubicBezTo>
                  <a:pt x="726" y="614"/>
                  <a:pt x="726" y="614"/>
                  <a:pt x="728" y="616"/>
                </a:cubicBezTo>
                <a:close/>
                <a:moveTo>
                  <a:pt x="728" y="563"/>
                </a:moveTo>
                <a:cubicBezTo>
                  <a:pt x="723" y="568"/>
                  <a:pt x="719" y="564"/>
                  <a:pt x="713" y="565"/>
                </a:cubicBezTo>
                <a:cubicBezTo>
                  <a:pt x="714" y="560"/>
                  <a:pt x="725" y="560"/>
                  <a:pt x="728" y="563"/>
                </a:cubicBezTo>
                <a:close/>
                <a:moveTo>
                  <a:pt x="709" y="587"/>
                </a:moveTo>
                <a:cubicBezTo>
                  <a:pt x="706" y="587"/>
                  <a:pt x="707" y="584"/>
                  <a:pt x="704" y="584"/>
                </a:cubicBezTo>
                <a:cubicBezTo>
                  <a:pt x="705" y="581"/>
                  <a:pt x="712" y="583"/>
                  <a:pt x="709" y="587"/>
                </a:cubicBezTo>
                <a:close/>
                <a:moveTo>
                  <a:pt x="696" y="664"/>
                </a:moveTo>
                <a:cubicBezTo>
                  <a:pt x="699" y="664"/>
                  <a:pt x="699" y="664"/>
                  <a:pt x="699" y="664"/>
                </a:cubicBezTo>
                <a:cubicBezTo>
                  <a:pt x="699" y="667"/>
                  <a:pt x="698" y="669"/>
                  <a:pt x="697" y="671"/>
                </a:cubicBezTo>
                <a:cubicBezTo>
                  <a:pt x="695" y="671"/>
                  <a:pt x="696" y="667"/>
                  <a:pt x="696" y="664"/>
                </a:cubicBezTo>
                <a:close/>
                <a:moveTo>
                  <a:pt x="696" y="672"/>
                </a:moveTo>
                <a:cubicBezTo>
                  <a:pt x="697" y="672"/>
                  <a:pt x="698" y="673"/>
                  <a:pt x="699" y="673"/>
                </a:cubicBezTo>
                <a:cubicBezTo>
                  <a:pt x="699" y="678"/>
                  <a:pt x="695" y="678"/>
                  <a:pt x="693" y="682"/>
                </a:cubicBezTo>
                <a:cubicBezTo>
                  <a:pt x="690" y="681"/>
                  <a:pt x="695" y="675"/>
                  <a:pt x="696" y="672"/>
                </a:cubicBezTo>
                <a:close/>
                <a:moveTo>
                  <a:pt x="703" y="679"/>
                </a:moveTo>
                <a:cubicBezTo>
                  <a:pt x="704" y="683"/>
                  <a:pt x="700" y="687"/>
                  <a:pt x="698" y="690"/>
                </a:cubicBezTo>
                <a:cubicBezTo>
                  <a:pt x="694" y="687"/>
                  <a:pt x="698" y="678"/>
                  <a:pt x="703" y="679"/>
                </a:cubicBezTo>
                <a:close/>
                <a:moveTo>
                  <a:pt x="701" y="671"/>
                </a:moveTo>
                <a:cubicBezTo>
                  <a:pt x="702" y="666"/>
                  <a:pt x="700" y="650"/>
                  <a:pt x="710" y="653"/>
                </a:cubicBezTo>
                <a:cubicBezTo>
                  <a:pt x="708" y="661"/>
                  <a:pt x="705" y="664"/>
                  <a:pt x="701" y="671"/>
                </a:cubicBezTo>
                <a:close/>
                <a:moveTo>
                  <a:pt x="695" y="619"/>
                </a:moveTo>
                <a:cubicBezTo>
                  <a:pt x="698" y="618"/>
                  <a:pt x="699" y="619"/>
                  <a:pt x="700" y="615"/>
                </a:cubicBezTo>
                <a:cubicBezTo>
                  <a:pt x="703" y="617"/>
                  <a:pt x="701" y="624"/>
                  <a:pt x="697" y="626"/>
                </a:cubicBezTo>
                <a:cubicBezTo>
                  <a:pt x="695" y="626"/>
                  <a:pt x="695" y="623"/>
                  <a:pt x="695" y="619"/>
                </a:cubicBezTo>
                <a:close/>
                <a:moveTo>
                  <a:pt x="694" y="51"/>
                </a:moveTo>
                <a:cubicBezTo>
                  <a:pt x="694" y="53"/>
                  <a:pt x="692" y="53"/>
                  <a:pt x="690" y="53"/>
                </a:cubicBezTo>
                <a:cubicBezTo>
                  <a:pt x="690" y="50"/>
                  <a:pt x="693" y="50"/>
                  <a:pt x="694" y="51"/>
                </a:cubicBezTo>
                <a:close/>
                <a:moveTo>
                  <a:pt x="672" y="708"/>
                </a:moveTo>
                <a:cubicBezTo>
                  <a:pt x="670" y="708"/>
                  <a:pt x="668" y="707"/>
                  <a:pt x="668" y="704"/>
                </a:cubicBezTo>
                <a:cubicBezTo>
                  <a:pt x="669" y="703"/>
                  <a:pt x="670" y="704"/>
                  <a:pt x="671" y="702"/>
                </a:cubicBezTo>
                <a:cubicBezTo>
                  <a:pt x="672" y="704"/>
                  <a:pt x="672" y="706"/>
                  <a:pt x="672" y="708"/>
                </a:cubicBezTo>
                <a:close/>
                <a:moveTo>
                  <a:pt x="671" y="461"/>
                </a:moveTo>
                <a:cubicBezTo>
                  <a:pt x="669" y="466"/>
                  <a:pt x="666" y="469"/>
                  <a:pt x="664" y="473"/>
                </a:cubicBezTo>
                <a:cubicBezTo>
                  <a:pt x="662" y="470"/>
                  <a:pt x="660" y="471"/>
                  <a:pt x="657" y="472"/>
                </a:cubicBezTo>
                <a:cubicBezTo>
                  <a:pt x="653" y="463"/>
                  <a:pt x="665" y="460"/>
                  <a:pt x="671" y="461"/>
                </a:cubicBezTo>
                <a:close/>
                <a:moveTo>
                  <a:pt x="662" y="504"/>
                </a:moveTo>
                <a:cubicBezTo>
                  <a:pt x="659" y="502"/>
                  <a:pt x="656" y="498"/>
                  <a:pt x="658" y="494"/>
                </a:cubicBezTo>
                <a:cubicBezTo>
                  <a:pt x="661" y="493"/>
                  <a:pt x="657" y="501"/>
                  <a:pt x="662" y="498"/>
                </a:cubicBezTo>
                <a:cubicBezTo>
                  <a:pt x="663" y="501"/>
                  <a:pt x="661" y="501"/>
                  <a:pt x="662" y="504"/>
                </a:cubicBezTo>
                <a:close/>
                <a:moveTo>
                  <a:pt x="651" y="157"/>
                </a:moveTo>
                <a:cubicBezTo>
                  <a:pt x="652" y="157"/>
                  <a:pt x="652" y="157"/>
                  <a:pt x="654" y="157"/>
                </a:cubicBezTo>
                <a:cubicBezTo>
                  <a:pt x="651" y="160"/>
                  <a:pt x="653" y="161"/>
                  <a:pt x="652" y="164"/>
                </a:cubicBezTo>
                <a:cubicBezTo>
                  <a:pt x="650" y="164"/>
                  <a:pt x="650" y="163"/>
                  <a:pt x="649" y="163"/>
                </a:cubicBezTo>
                <a:cubicBezTo>
                  <a:pt x="650" y="161"/>
                  <a:pt x="650" y="158"/>
                  <a:pt x="651" y="157"/>
                </a:cubicBezTo>
                <a:close/>
                <a:moveTo>
                  <a:pt x="617" y="160"/>
                </a:moveTo>
                <a:cubicBezTo>
                  <a:pt x="619" y="159"/>
                  <a:pt x="618" y="158"/>
                  <a:pt x="621" y="159"/>
                </a:cubicBezTo>
                <a:cubicBezTo>
                  <a:pt x="621" y="160"/>
                  <a:pt x="620" y="161"/>
                  <a:pt x="620" y="162"/>
                </a:cubicBezTo>
                <a:cubicBezTo>
                  <a:pt x="621" y="164"/>
                  <a:pt x="622" y="159"/>
                  <a:pt x="623" y="162"/>
                </a:cubicBezTo>
                <a:cubicBezTo>
                  <a:pt x="622" y="159"/>
                  <a:pt x="622" y="158"/>
                  <a:pt x="623" y="156"/>
                </a:cubicBezTo>
                <a:cubicBezTo>
                  <a:pt x="626" y="156"/>
                  <a:pt x="627" y="160"/>
                  <a:pt x="629" y="163"/>
                </a:cubicBezTo>
                <a:cubicBezTo>
                  <a:pt x="627" y="166"/>
                  <a:pt x="623" y="164"/>
                  <a:pt x="618" y="164"/>
                </a:cubicBezTo>
                <a:cubicBezTo>
                  <a:pt x="618" y="162"/>
                  <a:pt x="616" y="163"/>
                  <a:pt x="617" y="160"/>
                </a:cubicBezTo>
                <a:close/>
                <a:moveTo>
                  <a:pt x="625" y="169"/>
                </a:moveTo>
                <a:cubicBezTo>
                  <a:pt x="625" y="171"/>
                  <a:pt x="623" y="170"/>
                  <a:pt x="623" y="171"/>
                </a:cubicBezTo>
                <a:cubicBezTo>
                  <a:pt x="626" y="173"/>
                  <a:pt x="625" y="169"/>
                  <a:pt x="627" y="170"/>
                </a:cubicBezTo>
                <a:cubicBezTo>
                  <a:pt x="627" y="172"/>
                  <a:pt x="627" y="172"/>
                  <a:pt x="627" y="172"/>
                </a:cubicBezTo>
                <a:cubicBezTo>
                  <a:pt x="637" y="172"/>
                  <a:pt x="651" y="171"/>
                  <a:pt x="661" y="171"/>
                </a:cubicBezTo>
                <a:cubicBezTo>
                  <a:pt x="659" y="180"/>
                  <a:pt x="647" y="173"/>
                  <a:pt x="645" y="181"/>
                </a:cubicBezTo>
                <a:cubicBezTo>
                  <a:pt x="639" y="180"/>
                  <a:pt x="627" y="185"/>
                  <a:pt x="623" y="180"/>
                </a:cubicBezTo>
                <a:cubicBezTo>
                  <a:pt x="618" y="185"/>
                  <a:pt x="611" y="181"/>
                  <a:pt x="607" y="178"/>
                </a:cubicBezTo>
                <a:cubicBezTo>
                  <a:pt x="617" y="182"/>
                  <a:pt x="614" y="166"/>
                  <a:pt x="625" y="169"/>
                </a:cubicBezTo>
                <a:close/>
                <a:moveTo>
                  <a:pt x="653" y="506"/>
                </a:moveTo>
                <a:cubicBezTo>
                  <a:pt x="651" y="506"/>
                  <a:pt x="649" y="506"/>
                  <a:pt x="649" y="504"/>
                </a:cubicBezTo>
                <a:cubicBezTo>
                  <a:pt x="650" y="504"/>
                  <a:pt x="650" y="503"/>
                  <a:pt x="650" y="503"/>
                </a:cubicBezTo>
                <a:cubicBezTo>
                  <a:pt x="652" y="502"/>
                  <a:pt x="653" y="504"/>
                  <a:pt x="653" y="506"/>
                </a:cubicBezTo>
                <a:close/>
                <a:moveTo>
                  <a:pt x="634" y="498"/>
                </a:moveTo>
                <a:cubicBezTo>
                  <a:pt x="636" y="497"/>
                  <a:pt x="637" y="502"/>
                  <a:pt x="637" y="499"/>
                </a:cubicBezTo>
                <a:cubicBezTo>
                  <a:pt x="640" y="502"/>
                  <a:pt x="632" y="504"/>
                  <a:pt x="634" y="498"/>
                </a:cubicBezTo>
                <a:close/>
                <a:moveTo>
                  <a:pt x="632" y="490"/>
                </a:moveTo>
                <a:cubicBezTo>
                  <a:pt x="634" y="488"/>
                  <a:pt x="637" y="492"/>
                  <a:pt x="635" y="494"/>
                </a:cubicBezTo>
                <a:cubicBezTo>
                  <a:pt x="633" y="494"/>
                  <a:pt x="632" y="492"/>
                  <a:pt x="632" y="490"/>
                </a:cubicBezTo>
                <a:close/>
                <a:moveTo>
                  <a:pt x="625" y="482"/>
                </a:moveTo>
                <a:cubicBezTo>
                  <a:pt x="625" y="475"/>
                  <a:pt x="634" y="476"/>
                  <a:pt x="636" y="471"/>
                </a:cubicBezTo>
                <a:cubicBezTo>
                  <a:pt x="638" y="471"/>
                  <a:pt x="638" y="471"/>
                  <a:pt x="638" y="471"/>
                </a:cubicBezTo>
                <a:cubicBezTo>
                  <a:pt x="639" y="474"/>
                  <a:pt x="637" y="475"/>
                  <a:pt x="641" y="475"/>
                </a:cubicBezTo>
                <a:cubicBezTo>
                  <a:pt x="638" y="481"/>
                  <a:pt x="634" y="481"/>
                  <a:pt x="625" y="482"/>
                </a:cubicBezTo>
                <a:close/>
                <a:moveTo>
                  <a:pt x="601" y="572"/>
                </a:moveTo>
                <a:cubicBezTo>
                  <a:pt x="601" y="570"/>
                  <a:pt x="604" y="570"/>
                  <a:pt x="606" y="569"/>
                </a:cubicBezTo>
                <a:cubicBezTo>
                  <a:pt x="606" y="571"/>
                  <a:pt x="607" y="571"/>
                  <a:pt x="607" y="572"/>
                </a:cubicBezTo>
                <a:cubicBezTo>
                  <a:pt x="609" y="571"/>
                  <a:pt x="611" y="570"/>
                  <a:pt x="612" y="568"/>
                </a:cubicBezTo>
                <a:cubicBezTo>
                  <a:pt x="615" y="569"/>
                  <a:pt x="616" y="572"/>
                  <a:pt x="614" y="574"/>
                </a:cubicBezTo>
                <a:cubicBezTo>
                  <a:pt x="611" y="573"/>
                  <a:pt x="607" y="572"/>
                  <a:pt x="607" y="576"/>
                </a:cubicBezTo>
                <a:cubicBezTo>
                  <a:pt x="604" y="575"/>
                  <a:pt x="604" y="577"/>
                  <a:pt x="601" y="577"/>
                </a:cubicBezTo>
                <a:cubicBezTo>
                  <a:pt x="598" y="575"/>
                  <a:pt x="603" y="574"/>
                  <a:pt x="601" y="572"/>
                </a:cubicBezTo>
                <a:close/>
                <a:moveTo>
                  <a:pt x="604" y="559"/>
                </a:moveTo>
                <a:cubicBezTo>
                  <a:pt x="601" y="559"/>
                  <a:pt x="602" y="556"/>
                  <a:pt x="600" y="556"/>
                </a:cubicBezTo>
                <a:cubicBezTo>
                  <a:pt x="600" y="554"/>
                  <a:pt x="604" y="553"/>
                  <a:pt x="606" y="554"/>
                </a:cubicBezTo>
                <a:cubicBezTo>
                  <a:pt x="606" y="553"/>
                  <a:pt x="606" y="553"/>
                  <a:pt x="606" y="553"/>
                </a:cubicBezTo>
                <a:cubicBezTo>
                  <a:pt x="606" y="551"/>
                  <a:pt x="603" y="552"/>
                  <a:pt x="601" y="551"/>
                </a:cubicBezTo>
                <a:cubicBezTo>
                  <a:pt x="607" y="548"/>
                  <a:pt x="611" y="538"/>
                  <a:pt x="616" y="542"/>
                </a:cubicBezTo>
                <a:cubicBezTo>
                  <a:pt x="615" y="546"/>
                  <a:pt x="611" y="545"/>
                  <a:pt x="611" y="550"/>
                </a:cubicBezTo>
                <a:cubicBezTo>
                  <a:pt x="615" y="548"/>
                  <a:pt x="622" y="546"/>
                  <a:pt x="627" y="549"/>
                </a:cubicBezTo>
                <a:cubicBezTo>
                  <a:pt x="623" y="558"/>
                  <a:pt x="607" y="550"/>
                  <a:pt x="604" y="559"/>
                </a:cubicBezTo>
                <a:close/>
                <a:moveTo>
                  <a:pt x="614" y="473"/>
                </a:moveTo>
                <a:cubicBezTo>
                  <a:pt x="619" y="475"/>
                  <a:pt x="620" y="474"/>
                  <a:pt x="623" y="472"/>
                </a:cubicBezTo>
                <a:cubicBezTo>
                  <a:pt x="620" y="479"/>
                  <a:pt x="613" y="477"/>
                  <a:pt x="610" y="483"/>
                </a:cubicBezTo>
                <a:cubicBezTo>
                  <a:pt x="608" y="484"/>
                  <a:pt x="609" y="482"/>
                  <a:pt x="608" y="481"/>
                </a:cubicBezTo>
                <a:cubicBezTo>
                  <a:pt x="607" y="483"/>
                  <a:pt x="604" y="482"/>
                  <a:pt x="603" y="484"/>
                </a:cubicBezTo>
                <a:cubicBezTo>
                  <a:pt x="601" y="478"/>
                  <a:pt x="614" y="480"/>
                  <a:pt x="614" y="473"/>
                </a:cubicBezTo>
                <a:close/>
                <a:moveTo>
                  <a:pt x="609" y="445"/>
                </a:moveTo>
                <a:cubicBezTo>
                  <a:pt x="610" y="444"/>
                  <a:pt x="611" y="445"/>
                  <a:pt x="612" y="446"/>
                </a:cubicBezTo>
                <a:cubicBezTo>
                  <a:pt x="610" y="448"/>
                  <a:pt x="612" y="453"/>
                  <a:pt x="608" y="454"/>
                </a:cubicBezTo>
                <a:cubicBezTo>
                  <a:pt x="608" y="449"/>
                  <a:pt x="607" y="448"/>
                  <a:pt x="609" y="445"/>
                </a:cubicBezTo>
                <a:close/>
                <a:moveTo>
                  <a:pt x="606" y="503"/>
                </a:moveTo>
                <a:cubicBezTo>
                  <a:pt x="608" y="507"/>
                  <a:pt x="616" y="502"/>
                  <a:pt x="620" y="505"/>
                </a:cubicBezTo>
                <a:cubicBezTo>
                  <a:pt x="621" y="511"/>
                  <a:pt x="618" y="513"/>
                  <a:pt x="618" y="521"/>
                </a:cubicBezTo>
                <a:cubicBezTo>
                  <a:pt x="615" y="522"/>
                  <a:pt x="614" y="525"/>
                  <a:pt x="610" y="525"/>
                </a:cubicBezTo>
                <a:cubicBezTo>
                  <a:pt x="613" y="522"/>
                  <a:pt x="606" y="521"/>
                  <a:pt x="610" y="519"/>
                </a:cubicBezTo>
                <a:cubicBezTo>
                  <a:pt x="608" y="519"/>
                  <a:pt x="601" y="518"/>
                  <a:pt x="601" y="512"/>
                </a:cubicBezTo>
                <a:cubicBezTo>
                  <a:pt x="602" y="511"/>
                  <a:pt x="604" y="511"/>
                  <a:pt x="605" y="510"/>
                </a:cubicBezTo>
                <a:cubicBezTo>
                  <a:pt x="602" y="506"/>
                  <a:pt x="593" y="511"/>
                  <a:pt x="591" y="504"/>
                </a:cubicBezTo>
                <a:cubicBezTo>
                  <a:pt x="597" y="503"/>
                  <a:pt x="601" y="505"/>
                  <a:pt x="606" y="503"/>
                </a:cubicBezTo>
                <a:close/>
                <a:moveTo>
                  <a:pt x="619" y="567"/>
                </a:moveTo>
                <a:cubicBezTo>
                  <a:pt x="619" y="572"/>
                  <a:pt x="621" y="569"/>
                  <a:pt x="625" y="569"/>
                </a:cubicBezTo>
                <a:cubicBezTo>
                  <a:pt x="625" y="577"/>
                  <a:pt x="612" y="568"/>
                  <a:pt x="619" y="567"/>
                </a:cubicBezTo>
                <a:close/>
                <a:moveTo>
                  <a:pt x="623" y="575"/>
                </a:moveTo>
                <a:cubicBezTo>
                  <a:pt x="624" y="574"/>
                  <a:pt x="626" y="573"/>
                  <a:pt x="627" y="574"/>
                </a:cubicBezTo>
                <a:cubicBezTo>
                  <a:pt x="626" y="575"/>
                  <a:pt x="625" y="577"/>
                  <a:pt x="623" y="577"/>
                </a:cubicBezTo>
                <a:lnTo>
                  <a:pt x="623" y="575"/>
                </a:lnTo>
                <a:close/>
                <a:moveTo>
                  <a:pt x="627" y="548"/>
                </a:moveTo>
                <a:cubicBezTo>
                  <a:pt x="626" y="545"/>
                  <a:pt x="629" y="545"/>
                  <a:pt x="632" y="544"/>
                </a:cubicBezTo>
                <a:cubicBezTo>
                  <a:pt x="632" y="548"/>
                  <a:pt x="628" y="550"/>
                  <a:pt x="627" y="548"/>
                </a:cubicBezTo>
                <a:close/>
                <a:moveTo>
                  <a:pt x="624" y="472"/>
                </a:moveTo>
                <a:cubicBezTo>
                  <a:pt x="626" y="469"/>
                  <a:pt x="629" y="467"/>
                  <a:pt x="633" y="467"/>
                </a:cubicBezTo>
                <a:cubicBezTo>
                  <a:pt x="633" y="471"/>
                  <a:pt x="628" y="476"/>
                  <a:pt x="624" y="472"/>
                </a:cubicBezTo>
                <a:close/>
                <a:moveTo>
                  <a:pt x="639" y="465"/>
                </a:moveTo>
                <a:cubicBezTo>
                  <a:pt x="642" y="464"/>
                  <a:pt x="643" y="463"/>
                  <a:pt x="641" y="459"/>
                </a:cubicBezTo>
                <a:cubicBezTo>
                  <a:pt x="645" y="461"/>
                  <a:pt x="643" y="465"/>
                  <a:pt x="645" y="468"/>
                </a:cubicBezTo>
                <a:cubicBezTo>
                  <a:pt x="643" y="467"/>
                  <a:pt x="642" y="466"/>
                  <a:pt x="642" y="469"/>
                </a:cubicBezTo>
                <a:cubicBezTo>
                  <a:pt x="640" y="470"/>
                  <a:pt x="639" y="467"/>
                  <a:pt x="639" y="465"/>
                </a:cubicBezTo>
                <a:close/>
                <a:moveTo>
                  <a:pt x="602" y="440"/>
                </a:moveTo>
                <a:cubicBezTo>
                  <a:pt x="604" y="443"/>
                  <a:pt x="609" y="438"/>
                  <a:pt x="610" y="440"/>
                </a:cubicBezTo>
                <a:cubicBezTo>
                  <a:pt x="607" y="443"/>
                  <a:pt x="604" y="445"/>
                  <a:pt x="601" y="447"/>
                </a:cubicBezTo>
                <a:cubicBezTo>
                  <a:pt x="601" y="445"/>
                  <a:pt x="600" y="445"/>
                  <a:pt x="600" y="444"/>
                </a:cubicBezTo>
                <a:cubicBezTo>
                  <a:pt x="598" y="444"/>
                  <a:pt x="597" y="446"/>
                  <a:pt x="596" y="447"/>
                </a:cubicBezTo>
                <a:cubicBezTo>
                  <a:pt x="597" y="442"/>
                  <a:pt x="595" y="444"/>
                  <a:pt x="590" y="446"/>
                </a:cubicBezTo>
                <a:cubicBezTo>
                  <a:pt x="587" y="445"/>
                  <a:pt x="586" y="443"/>
                  <a:pt x="586" y="440"/>
                </a:cubicBezTo>
                <a:cubicBezTo>
                  <a:pt x="592" y="437"/>
                  <a:pt x="598" y="438"/>
                  <a:pt x="604" y="436"/>
                </a:cubicBezTo>
                <a:cubicBezTo>
                  <a:pt x="605" y="439"/>
                  <a:pt x="603" y="438"/>
                  <a:pt x="602" y="440"/>
                </a:cubicBezTo>
                <a:close/>
                <a:moveTo>
                  <a:pt x="584" y="484"/>
                </a:moveTo>
                <a:cubicBezTo>
                  <a:pt x="585" y="483"/>
                  <a:pt x="586" y="481"/>
                  <a:pt x="588" y="481"/>
                </a:cubicBezTo>
                <a:cubicBezTo>
                  <a:pt x="589" y="484"/>
                  <a:pt x="589" y="487"/>
                  <a:pt x="586" y="489"/>
                </a:cubicBezTo>
                <a:cubicBezTo>
                  <a:pt x="586" y="486"/>
                  <a:pt x="589" y="484"/>
                  <a:pt x="584" y="484"/>
                </a:cubicBezTo>
                <a:close/>
                <a:moveTo>
                  <a:pt x="584" y="164"/>
                </a:moveTo>
                <a:cubicBezTo>
                  <a:pt x="584" y="162"/>
                  <a:pt x="584" y="162"/>
                  <a:pt x="584" y="162"/>
                </a:cubicBezTo>
                <a:cubicBezTo>
                  <a:pt x="586" y="162"/>
                  <a:pt x="587" y="161"/>
                  <a:pt x="588" y="161"/>
                </a:cubicBezTo>
                <a:cubicBezTo>
                  <a:pt x="589" y="164"/>
                  <a:pt x="585" y="166"/>
                  <a:pt x="584" y="164"/>
                </a:cubicBezTo>
                <a:close/>
                <a:moveTo>
                  <a:pt x="597" y="164"/>
                </a:moveTo>
                <a:cubicBezTo>
                  <a:pt x="597" y="165"/>
                  <a:pt x="594" y="164"/>
                  <a:pt x="593" y="165"/>
                </a:cubicBezTo>
                <a:cubicBezTo>
                  <a:pt x="592" y="162"/>
                  <a:pt x="593" y="160"/>
                  <a:pt x="597" y="161"/>
                </a:cubicBezTo>
                <a:cubicBezTo>
                  <a:pt x="597" y="162"/>
                  <a:pt x="596" y="163"/>
                  <a:pt x="597" y="164"/>
                </a:cubicBezTo>
                <a:close/>
                <a:moveTo>
                  <a:pt x="542" y="103"/>
                </a:moveTo>
                <a:cubicBezTo>
                  <a:pt x="545" y="99"/>
                  <a:pt x="555" y="102"/>
                  <a:pt x="554" y="94"/>
                </a:cubicBezTo>
                <a:cubicBezTo>
                  <a:pt x="567" y="92"/>
                  <a:pt x="581" y="89"/>
                  <a:pt x="589" y="96"/>
                </a:cubicBezTo>
                <a:cubicBezTo>
                  <a:pt x="583" y="102"/>
                  <a:pt x="570" y="97"/>
                  <a:pt x="562" y="101"/>
                </a:cubicBezTo>
                <a:cubicBezTo>
                  <a:pt x="562" y="104"/>
                  <a:pt x="566" y="104"/>
                  <a:pt x="564" y="107"/>
                </a:cubicBezTo>
                <a:cubicBezTo>
                  <a:pt x="560" y="108"/>
                  <a:pt x="557" y="110"/>
                  <a:pt x="553" y="112"/>
                </a:cubicBezTo>
                <a:cubicBezTo>
                  <a:pt x="552" y="106"/>
                  <a:pt x="541" y="107"/>
                  <a:pt x="542" y="103"/>
                </a:cubicBezTo>
                <a:close/>
                <a:moveTo>
                  <a:pt x="579" y="108"/>
                </a:moveTo>
                <a:cubicBezTo>
                  <a:pt x="575" y="108"/>
                  <a:pt x="572" y="108"/>
                  <a:pt x="570" y="107"/>
                </a:cubicBezTo>
                <a:cubicBezTo>
                  <a:pt x="570" y="102"/>
                  <a:pt x="580" y="101"/>
                  <a:pt x="579" y="108"/>
                </a:cubicBezTo>
                <a:close/>
                <a:moveTo>
                  <a:pt x="525" y="86"/>
                </a:moveTo>
                <a:cubicBezTo>
                  <a:pt x="528" y="86"/>
                  <a:pt x="528" y="86"/>
                  <a:pt x="528" y="86"/>
                </a:cubicBezTo>
                <a:cubicBezTo>
                  <a:pt x="528" y="86"/>
                  <a:pt x="527" y="86"/>
                  <a:pt x="527" y="86"/>
                </a:cubicBezTo>
                <a:cubicBezTo>
                  <a:pt x="528" y="88"/>
                  <a:pt x="529" y="89"/>
                  <a:pt x="531" y="89"/>
                </a:cubicBezTo>
                <a:cubicBezTo>
                  <a:pt x="531" y="93"/>
                  <a:pt x="531" y="92"/>
                  <a:pt x="532" y="95"/>
                </a:cubicBezTo>
                <a:cubicBezTo>
                  <a:pt x="528" y="98"/>
                  <a:pt x="523" y="94"/>
                  <a:pt x="519" y="93"/>
                </a:cubicBezTo>
                <a:cubicBezTo>
                  <a:pt x="521" y="90"/>
                  <a:pt x="526" y="89"/>
                  <a:pt x="525" y="86"/>
                </a:cubicBezTo>
                <a:close/>
                <a:moveTo>
                  <a:pt x="537" y="114"/>
                </a:moveTo>
                <a:cubicBezTo>
                  <a:pt x="541" y="118"/>
                  <a:pt x="548" y="114"/>
                  <a:pt x="550" y="117"/>
                </a:cubicBezTo>
                <a:cubicBezTo>
                  <a:pt x="560" y="108"/>
                  <a:pt x="579" y="109"/>
                  <a:pt x="591" y="113"/>
                </a:cubicBezTo>
                <a:cubicBezTo>
                  <a:pt x="584" y="118"/>
                  <a:pt x="574" y="115"/>
                  <a:pt x="566" y="120"/>
                </a:cubicBezTo>
                <a:cubicBezTo>
                  <a:pt x="564" y="116"/>
                  <a:pt x="556" y="120"/>
                  <a:pt x="557" y="123"/>
                </a:cubicBezTo>
                <a:cubicBezTo>
                  <a:pt x="543" y="126"/>
                  <a:pt x="533" y="127"/>
                  <a:pt x="518" y="130"/>
                </a:cubicBezTo>
                <a:cubicBezTo>
                  <a:pt x="515" y="131"/>
                  <a:pt x="516" y="128"/>
                  <a:pt x="514" y="128"/>
                </a:cubicBezTo>
                <a:cubicBezTo>
                  <a:pt x="510" y="129"/>
                  <a:pt x="502" y="133"/>
                  <a:pt x="499" y="128"/>
                </a:cubicBezTo>
                <a:cubicBezTo>
                  <a:pt x="507" y="117"/>
                  <a:pt x="526" y="119"/>
                  <a:pt x="537" y="114"/>
                </a:cubicBezTo>
                <a:close/>
                <a:moveTo>
                  <a:pt x="508" y="134"/>
                </a:moveTo>
                <a:cubicBezTo>
                  <a:pt x="508" y="130"/>
                  <a:pt x="508" y="130"/>
                  <a:pt x="508" y="130"/>
                </a:cubicBezTo>
                <a:cubicBezTo>
                  <a:pt x="510" y="130"/>
                  <a:pt x="510" y="130"/>
                  <a:pt x="510" y="130"/>
                </a:cubicBezTo>
                <a:cubicBezTo>
                  <a:pt x="511" y="133"/>
                  <a:pt x="510" y="134"/>
                  <a:pt x="508" y="134"/>
                </a:cubicBezTo>
                <a:close/>
                <a:moveTo>
                  <a:pt x="483" y="484"/>
                </a:moveTo>
                <a:cubicBezTo>
                  <a:pt x="488" y="483"/>
                  <a:pt x="489" y="486"/>
                  <a:pt x="492" y="483"/>
                </a:cubicBezTo>
                <a:cubicBezTo>
                  <a:pt x="495" y="490"/>
                  <a:pt x="486" y="487"/>
                  <a:pt x="483" y="490"/>
                </a:cubicBezTo>
                <a:cubicBezTo>
                  <a:pt x="481" y="489"/>
                  <a:pt x="485" y="487"/>
                  <a:pt x="483" y="484"/>
                </a:cubicBezTo>
                <a:close/>
                <a:moveTo>
                  <a:pt x="491" y="628"/>
                </a:moveTo>
                <a:cubicBezTo>
                  <a:pt x="495" y="628"/>
                  <a:pt x="494" y="635"/>
                  <a:pt x="493" y="638"/>
                </a:cubicBezTo>
                <a:cubicBezTo>
                  <a:pt x="492" y="636"/>
                  <a:pt x="487" y="638"/>
                  <a:pt x="488" y="634"/>
                </a:cubicBezTo>
                <a:cubicBezTo>
                  <a:pt x="489" y="634"/>
                  <a:pt x="489" y="636"/>
                  <a:pt x="490" y="636"/>
                </a:cubicBezTo>
                <a:cubicBezTo>
                  <a:pt x="492" y="633"/>
                  <a:pt x="492" y="632"/>
                  <a:pt x="491" y="628"/>
                </a:cubicBezTo>
                <a:close/>
                <a:moveTo>
                  <a:pt x="483" y="497"/>
                </a:moveTo>
                <a:cubicBezTo>
                  <a:pt x="482" y="496"/>
                  <a:pt x="482" y="494"/>
                  <a:pt x="482" y="492"/>
                </a:cubicBezTo>
                <a:cubicBezTo>
                  <a:pt x="483" y="492"/>
                  <a:pt x="484" y="492"/>
                  <a:pt x="484" y="491"/>
                </a:cubicBezTo>
                <a:cubicBezTo>
                  <a:pt x="485" y="492"/>
                  <a:pt x="486" y="493"/>
                  <a:pt x="486" y="495"/>
                </a:cubicBezTo>
                <a:cubicBezTo>
                  <a:pt x="484" y="495"/>
                  <a:pt x="485" y="497"/>
                  <a:pt x="483" y="497"/>
                </a:cubicBezTo>
                <a:close/>
                <a:moveTo>
                  <a:pt x="486" y="656"/>
                </a:moveTo>
                <a:cubicBezTo>
                  <a:pt x="485" y="655"/>
                  <a:pt x="485" y="654"/>
                  <a:pt x="483" y="654"/>
                </a:cubicBezTo>
                <a:cubicBezTo>
                  <a:pt x="485" y="652"/>
                  <a:pt x="485" y="647"/>
                  <a:pt x="486" y="644"/>
                </a:cubicBezTo>
                <a:cubicBezTo>
                  <a:pt x="487" y="644"/>
                  <a:pt x="489" y="644"/>
                  <a:pt x="490" y="644"/>
                </a:cubicBezTo>
                <a:cubicBezTo>
                  <a:pt x="488" y="647"/>
                  <a:pt x="488" y="653"/>
                  <a:pt x="486" y="656"/>
                </a:cubicBezTo>
                <a:close/>
                <a:moveTo>
                  <a:pt x="487" y="639"/>
                </a:moveTo>
                <a:cubicBezTo>
                  <a:pt x="487" y="637"/>
                  <a:pt x="489" y="638"/>
                  <a:pt x="491" y="638"/>
                </a:cubicBezTo>
                <a:cubicBezTo>
                  <a:pt x="491" y="641"/>
                  <a:pt x="488" y="641"/>
                  <a:pt x="487" y="639"/>
                </a:cubicBezTo>
                <a:close/>
                <a:moveTo>
                  <a:pt x="491" y="653"/>
                </a:moveTo>
                <a:cubicBezTo>
                  <a:pt x="490" y="649"/>
                  <a:pt x="494" y="646"/>
                  <a:pt x="496" y="647"/>
                </a:cubicBezTo>
                <a:cubicBezTo>
                  <a:pt x="495" y="650"/>
                  <a:pt x="494" y="652"/>
                  <a:pt x="491" y="653"/>
                </a:cubicBezTo>
                <a:close/>
                <a:moveTo>
                  <a:pt x="503" y="671"/>
                </a:moveTo>
                <a:cubicBezTo>
                  <a:pt x="504" y="671"/>
                  <a:pt x="504" y="672"/>
                  <a:pt x="505" y="672"/>
                </a:cubicBezTo>
                <a:cubicBezTo>
                  <a:pt x="506" y="675"/>
                  <a:pt x="504" y="674"/>
                  <a:pt x="505" y="677"/>
                </a:cubicBezTo>
                <a:cubicBezTo>
                  <a:pt x="502" y="677"/>
                  <a:pt x="502" y="672"/>
                  <a:pt x="503" y="671"/>
                </a:cubicBezTo>
                <a:close/>
                <a:moveTo>
                  <a:pt x="510" y="702"/>
                </a:moveTo>
                <a:cubicBezTo>
                  <a:pt x="509" y="701"/>
                  <a:pt x="507" y="699"/>
                  <a:pt x="509" y="697"/>
                </a:cubicBezTo>
                <a:cubicBezTo>
                  <a:pt x="511" y="696"/>
                  <a:pt x="510" y="700"/>
                  <a:pt x="510" y="702"/>
                </a:cubicBezTo>
                <a:close/>
                <a:moveTo>
                  <a:pt x="507" y="688"/>
                </a:moveTo>
                <a:cubicBezTo>
                  <a:pt x="509" y="686"/>
                  <a:pt x="512" y="689"/>
                  <a:pt x="512" y="692"/>
                </a:cubicBezTo>
                <a:cubicBezTo>
                  <a:pt x="509" y="692"/>
                  <a:pt x="508" y="690"/>
                  <a:pt x="507" y="688"/>
                </a:cubicBezTo>
                <a:close/>
                <a:moveTo>
                  <a:pt x="511" y="686"/>
                </a:moveTo>
                <a:cubicBezTo>
                  <a:pt x="508" y="686"/>
                  <a:pt x="508" y="683"/>
                  <a:pt x="504" y="683"/>
                </a:cubicBezTo>
                <a:cubicBezTo>
                  <a:pt x="504" y="681"/>
                  <a:pt x="504" y="680"/>
                  <a:pt x="505" y="679"/>
                </a:cubicBezTo>
                <a:cubicBezTo>
                  <a:pt x="506" y="679"/>
                  <a:pt x="507" y="680"/>
                  <a:pt x="507" y="681"/>
                </a:cubicBezTo>
                <a:cubicBezTo>
                  <a:pt x="507" y="680"/>
                  <a:pt x="506" y="677"/>
                  <a:pt x="508" y="674"/>
                </a:cubicBezTo>
                <a:cubicBezTo>
                  <a:pt x="512" y="675"/>
                  <a:pt x="510" y="671"/>
                  <a:pt x="514" y="671"/>
                </a:cubicBezTo>
                <a:cubicBezTo>
                  <a:pt x="516" y="676"/>
                  <a:pt x="513" y="682"/>
                  <a:pt x="511" y="686"/>
                </a:cubicBezTo>
                <a:close/>
                <a:moveTo>
                  <a:pt x="514" y="667"/>
                </a:moveTo>
                <a:cubicBezTo>
                  <a:pt x="511" y="664"/>
                  <a:pt x="508" y="659"/>
                  <a:pt x="511" y="657"/>
                </a:cubicBezTo>
                <a:cubicBezTo>
                  <a:pt x="513" y="656"/>
                  <a:pt x="513" y="658"/>
                  <a:pt x="515" y="658"/>
                </a:cubicBezTo>
                <a:cubicBezTo>
                  <a:pt x="514" y="661"/>
                  <a:pt x="514" y="664"/>
                  <a:pt x="514" y="667"/>
                </a:cubicBezTo>
                <a:close/>
                <a:moveTo>
                  <a:pt x="519" y="502"/>
                </a:moveTo>
                <a:cubicBezTo>
                  <a:pt x="519" y="499"/>
                  <a:pt x="520" y="498"/>
                  <a:pt x="521" y="497"/>
                </a:cubicBezTo>
                <a:cubicBezTo>
                  <a:pt x="523" y="499"/>
                  <a:pt x="522" y="502"/>
                  <a:pt x="519" y="502"/>
                </a:cubicBezTo>
                <a:close/>
                <a:moveTo>
                  <a:pt x="516" y="469"/>
                </a:moveTo>
                <a:cubicBezTo>
                  <a:pt x="516" y="472"/>
                  <a:pt x="518" y="469"/>
                  <a:pt x="518" y="471"/>
                </a:cubicBezTo>
                <a:cubicBezTo>
                  <a:pt x="519" y="485"/>
                  <a:pt x="502" y="481"/>
                  <a:pt x="496" y="490"/>
                </a:cubicBezTo>
                <a:cubicBezTo>
                  <a:pt x="499" y="480"/>
                  <a:pt x="504" y="471"/>
                  <a:pt x="513" y="469"/>
                </a:cubicBezTo>
                <a:cubicBezTo>
                  <a:pt x="517" y="464"/>
                  <a:pt x="521" y="460"/>
                  <a:pt x="527" y="457"/>
                </a:cubicBezTo>
                <a:cubicBezTo>
                  <a:pt x="525" y="464"/>
                  <a:pt x="519" y="464"/>
                  <a:pt x="516" y="469"/>
                </a:cubicBezTo>
                <a:close/>
                <a:moveTo>
                  <a:pt x="527" y="675"/>
                </a:moveTo>
                <a:cubicBezTo>
                  <a:pt x="528" y="673"/>
                  <a:pt x="529" y="672"/>
                  <a:pt x="531" y="672"/>
                </a:cubicBezTo>
                <a:cubicBezTo>
                  <a:pt x="532" y="676"/>
                  <a:pt x="530" y="678"/>
                  <a:pt x="527" y="675"/>
                </a:cubicBezTo>
                <a:close/>
                <a:moveTo>
                  <a:pt x="523" y="477"/>
                </a:moveTo>
                <a:cubicBezTo>
                  <a:pt x="523" y="471"/>
                  <a:pt x="526" y="467"/>
                  <a:pt x="530" y="464"/>
                </a:cubicBezTo>
                <a:cubicBezTo>
                  <a:pt x="531" y="464"/>
                  <a:pt x="530" y="465"/>
                  <a:pt x="530" y="465"/>
                </a:cubicBezTo>
                <a:cubicBezTo>
                  <a:pt x="531" y="469"/>
                  <a:pt x="535" y="470"/>
                  <a:pt x="535" y="475"/>
                </a:cubicBezTo>
                <a:cubicBezTo>
                  <a:pt x="530" y="476"/>
                  <a:pt x="528" y="480"/>
                  <a:pt x="523" y="477"/>
                </a:cubicBezTo>
                <a:close/>
                <a:moveTo>
                  <a:pt x="532" y="674"/>
                </a:moveTo>
                <a:cubicBezTo>
                  <a:pt x="535" y="672"/>
                  <a:pt x="537" y="676"/>
                  <a:pt x="536" y="679"/>
                </a:cubicBezTo>
                <a:cubicBezTo>
                  <a:pt x="535" y="677"/>
                  <a:pt x="532" y="678"/>
                  <a:pt x="532" y="674"/>
                </a:cubicBezTo>
                <a:close/>
                <a:moveTo>
                  <a:pt x="528" y="457"/>
                </a:moveTo>
                <a:cubicBezTo>
                  <a:pt x="526" y="453"/>
                  <a:pt x="533" y="444"/>
                  <a:pt x="536" y="448"/>
                </a:cubicBezTo>
                <a:cubicBezTo>
                  <a:pt x="534" y="452"/>
                  <a:pt x="530" y="453"/>
                  <a:pt x="528" y="457"/>
                </a:cubicBezTo>
                <a:close/>
                <a:moveTo>
                  <a:pt x="529" y="437"/>
                </a:moveTo>
                <a:cubicBezTo>
                  <a:pt x="530" y="436"/>
                  <a:pt x="531" y="436"/>
                  <a:pt x="533" y="436"/>
                </a:cubicBezTo>
                <a:cubicBezTo>
                  <a:pt x="534" y="439"/>
                  <a:pt x="528" y="440"/>
                  <a:pt x="529" y="437"/>
                </a:cubicBezTo>
                <a:close/>
                <a:moveTo>
                  <a:pt x="538" y="467"/>
                </a:moveTo>
                <a:cubicBezTo>
                  <a:pt x="538" y="464"/>
                  <a:pt x="540" y="464"/>
                  <a:pt x="543" y="464"/>
                </a:cubicBezTo>
                <a:cubicBezTo>
                  <a:pt x="544" y="468"/>
                  <a:pt x="539" y="469"/>
                  <a:pt x="538" y="467"/>
                </a:cubicBezTo>
                <a:close/>
                <a:moveTo>
                  <a:pt x="537" y="462"/>
                </a:moveTo>
                <a:cubicBezTo>
                  <a:pt x="540" y="456"/>
                  <a:pt x="547" y="454"/>
                  <a:pt x="553" y="451"/>
                </a:cubicBezTo>
                <a:cubicBezTo>
                  <a:pt x="550" y="456"/>
                  <a:pt x="544" y="460"/>
                  <a:pt x="537" y="462"/>
                </a:cubicBezTo>
                <a:close/>
                <a:moveTo>
                  <a:pt x="512" y="174"/>
                </a:moveTo>
                <a:cubicBezTo>
                  <a:pt x="511" y="175"/>
                  <a:pt x="511" y="178"/>
                  <a:pt x="510" y="180"/>
                </a:cubicBezTo>
                <a:cubicBezTo>
                  <a:pt x="501" y="184"/>
                  <a:pt x="495" y="193"/>
                  <a:pt x="483" y="188"/>
                </a:cubicBezTo>
                <a:cubicBezTo>
                  <a:pt x="484" y="183"/>
                  <a:pt x="494" y="188"/>
                  <a:pt x="495" y="182"/>
                </a:cubicBezTo>
                <a:cubicBezTo>
                  <a:pt x="494" y="178"/>
                  <a:pt x="491" y="178"/>
                  <a:pt x="487" y="178"/>
                </a:cubicBezTo>
                <a:cubicBezTo>
                  <a:pt x="488" y="177"/>
                  <a:pt x="488" y="174"/>
                  <a:pt x="486" y="173"/>
                </a:cubicBezTo>
                <a:cubicBezTo>
                  <a:pt x="490" y="164"/>
                  <a:pt x="503" y="164"/>
                  <a:pt x="510" y="163"/>
                </a:cubicBezTo>
                <a:cubicBezTo>
                  <a:pt x="512" y="161"/>
                  <a:pt x="510" y="160"/>
                  <a:pt x="512" y="158"/>
                </a:cubicBezTo>
                <a:cubicBezTo>
                  <a:pt x="505" y="157"/>
                  <a:pt x="499" y="164"/>
                  <a:pt x="495" y="158"/>
                </a:cubicBezTo>
                <a:cubicBezTo>
                  <a:pt x="493" y="160"/>
                  <a:pt x="491" y="163"/>
                  <a:pt x="487" y="161"/>
                </a:cubicBezTo>
                <a:cubicBezTo>
                  <a:pt x="487" y="157"/>
                  <a:pt x="491" y="157"/>
                  <a:pt x="492" y="155"/>
                </a:cubicBezTo>
                <a:cubicBezTo>
                  <a:pt x="493" y="161"/>
                  <a:pt x="496" y="151"/>
                  <a:pt x="499" y="156"/>
                </a:cubicBezTo>
                <a:cubicBezTo>
                  <a:pt x="502" y="153"/>
                  <a:pt x="502" y="148"/>
                  <a:pt x="502" y="144"/>
                </a:cubicBezTo>
                <a:cubicBezTo>
                  <a:pt x="507" y="137"/>
                  <a:pt x="523" y="142"/>
                  <a:pt x="523" y="132"/>
                </a:cubicBezTo>
                <a:cubicBezTo>
                  <a:pt x="525" y="131"/>
                  <a:pt x="528" y="133"/>
                  <a:pt x="531" y="131"/>
                </a:cubicBezTo>
                <a:cubicBezTo>
                  <a:pt x="533" y="133"/>
                  <a:pt x="531" y="134"/>
                  <a:pt x="531" y="135"/>
                </a:cubicBezTo>
                <a:cubicBezTo>
                  <a:pt x="542" y="137"/>
                  <a:pt x="544" y="130"/>
                  <a:pt x="554" y="133"/>
                </a:cubicBezTo>
                <a:cubicBezTo>
                  <a:pt x="554" y="135"/>
                  <a:pt x="556" y="135"/>
                  <a:pt x="555" y="137"/>
                </a:cubicBezTo>
                <a:cubicBezTo>
                  <a:pt x="552" y="137"/>
                  <a:pt x="551" y="138"/>
                  <a:pt x="549" y="138"/>
                </a:cubicBezTo>
                <a:cubicBezTo>
                  <a:pt x="566" y="144"/>
                  <a:pt x="571" y="122"/>
                  <a:pt x="588" y="123"/>
                </a:cubicBezTo>
                <a:cubicBezTo>
                  <a:pt x="587" y="122"/>
                  <a:pt x="586" y="122"/>
                  <a:pt x="586" y="121"/>
                </a:cubicBezTo>
                <a:cubicBezTo>
                  <a:pt x="591" y="116"/>
                  <a:pt x="601" y="122"/>
                  <a:pt x="603" y="128"/>
                </a:cubicBezTo>
                <a:cubicBezTo>
                  <a:pt x="598" y="128"/>
                  <a:pt x="597" y="131"/>
                  <a:pt x="595" y="133"/>
                </a:cubicBezTo>
                <a:cubicBezTo>
                  <a:pt x="588" y="129"/>
                  <a:pt x="582" y="135"/>
                  <a:pt x="576" y="134"/>
                </a:cubicBezTo>
                <a:cubicBezTo>
                  <a:pt x="578" y="137"/>
                  <a:pt x="584" y="135"/>
                  <a:pt x="585" y="138"/>
                </a:cubicBezTo>
                <a:cubicBezTo>
                  <a:pt x="586" y="141"/>
                  <a:pt x="581" y="139"/>
                  <a:pt x="581" y="141"/>
                </a:cubicBezTo>
                <a:cubicBezTo>
                  <a:pt x="590" y="142"/>
                  <a:pt x="598" y="132"/>
                  <a:pt x="604" y="141"/>
                </a:cubicBezTo>
                <a:cubicBezTo>
                  <a:pt x="600" y="146"/>
                  <a:pt x="590" y="144"/>
                  <a:pt x="585" y="145"/>
                </a:cubicBezTo>
                <a:cubicBezTo>
                  <a:pt x="591" y="147"/>
                  <a:pt x="598" y="146"/>
                  <a:pt x="604" y="147"/>
                </a:cubicBezTo>
                <a:cubicBezTo>
                  <a:pt x="598" y="151"/>
                  <a:pt x="584" y="150"/>
                  <a:pt x="584" y="157"/>
                </a:cubicBezTo>
                <a:cubicBezTo>
                  <a:pt x="562" y="165"/>
                  <a:pt x="540" y="172"/>
                  <a:pt x="512" y="174"/>
                </a:cubicBezTo>
                <a:close/>
                <a:moveTo>
                  <a:pt x="578" y="166"/>
                </a:moveTo>
                <a:cubicBezTo>
                  <a:pt x="576" y="166"/>
                  <a:pt x="577" y="164"/>
                  <a:pt x="575" y="164"/>
                </a:cubicBezTo>
                <a:cubicBezTo>
                  <a:pt x="576" y="162"/>
                  <a:pt x="578" y="162"/>
                  <a:pt x="580" y="162"/>
                </a:cubicBezTo>
                <a:cubicBezTo>
                  <a:pt x="581" y="165"/>
                  <a:pt x="578" y="164"/>
                  <a:pt x="578" y="166"/>
                </a:cubicBezTo>
                <a:close/>
                <a:moveTo>
                  <a:pt x="568" y="449"/>
                </a:moveTo>
                <a:cubicBezTo>
                  <a:pt x="567" y="452"/>
                  <a:pt x="564" y="453"/>
                  <a:pt x="562" y="454"/>
                </a:cubicBezTo>
                <a:cubicBezTo>
                  <a:pt x="560" y="452"/>
                  <a:pt x="565" y="449"/>
                  <a:pt x="565" y="445"/>
                </a:cubicBezTo>
                <a:cubicBezTo>
                  <a:pt x="566" y="445"/>
                  <a:pt x="568" y="445"/>
                  <a:pt x="569" y="445"/>
                </a:cubicBezTo>
                <a:cubicBezTo>
                  <a:pt x="568" y="448"/>
                  <a:pt x="567" y="445"/>
                  <a:pt x="566" y="447"/>
                </a:cubicBezTo>
                <a:cubicBezTo>
                  <a:pt x="565" y="449"/>
                  <a:pt x="567" y="448"/>
                  <a:pt x="568" y="449"/>
                </a:cubicBezTo>
                <a:close/>
                <a:moveTo>
                  <a:pt x="562" y="514"/>
                </a:moveTo>
                <a:cubicBezTo>
                  <a:pt x="565" y="517"/>
                  <a:pt x="566" y="518"/>
                  <a:pt x="570" y="516"/>
                </a:cubicBezTo>
                <a:cubicBezTo>
                  <a:pt x="571" y="518"/>
                  <a:pt x="571" y="520"/>
                  <a:pt x="571" y="524"/>
                </a:cubicBezTo>
                <a:cubicBezTo>
                  <a:pt x="565" y="525"/>
                  <a:pt x="562" y="529"/>
                  <a:pt x="556" y="525"/>
                </a:cubicBezTo>
                <a:cubicBezTo>
                  <a:pt x="556" y="519"/>
                  <a:pt x="561" y="519"/>
                  <a:pt x="562" y="514"/>
                </a:cubicBezTo>
                <a:close/>
                <a:moveTo>
                  <a:pt x="573" y="739"/>
                </a:moveTo>
                <a:cubicBezTo>
                  <a:pt x="570" y="737"/>
                  <a:pt x="571" y="733"/>
                  <a:pt x="567" y="734"/>
                </a:cubicBezTo>
                <a:cubicBezTo>
                  <a:pt x="567" y="728"/>
                  <a:pt x="567" y="728"/>
                  <a:pt x="567" y="728"/>
                </a:cubicBezTo>
                <a:cubicBezTo>
                  <a:pt x="571" y="728"/>
                  <a:pt x="571" y="728"/>
                  <a:pt x="571" y="728"/>
                </a:cubicBezTo>
                <a:cubicBezTo>
                  <a:pt x="570" y="734"/>
                  <a:pt x="574" y="734"/>
                  <a:pt x="573" y="739"/>
                </a:cubicBezTo>
                <a:close/>
                <a:moveTo>
                  <a:pt x="553" y="764"/>
                </a:moveTo>
                <a:cubicBezTo>
                  <a:pt x="555" y="765"/>
                  <a:pt x="564" y="769"/>
                  <a:pt x="565" y="780"/>
                </a:cubicBezTo>
                <a:cubicBezTo>
                  <a:pt x="559" y="776"/>
                  <a:pt x="554" y="772"/>
                  <a:pt x="553" y="764"/>
                </a:cubicBezTo>
                <a:close/>
                <a:moveTo>
                  <a:pt x="570" y="766"/>
                </a:moveTo>
                <a:cubicBezTo>
                  <a:pt x="569" y="769"/>
                  <a:pt x="571" y="770"/>
                  <a:pt x="571" y="773"/>
                </a:cubicBezTo>
                <a:cubicBezTo>
                  <a:pt x="568" y="772"/>
                  <a:pt x="566" y="772"/>
                  <a:pt x="564" y="773"/>
                </a:cubicBezTo>
                <a:cubicBezTo>
                  <a:pt x="560" y="769"/>
                  <a:pt x="558" y="759"/>
                  <a:pt x="558" y="753"/>
                </a:cubicBezTo>
                <a:cubicBezTo>
                  <a:pt x="560" y="753"/>
                  <a:pt x="560" y="752"/>
                  <a:pt x="562" y="752"/>
                </a:cubicBezTo>
                <a:cubicBezTo>
                  <a:pt x="561" y="754"/>
                  <a:pt x="563" y="754"/>
                  <a:pt x="562" y="756"/>
                </a:cubicBezTo>
                <a:cubicBezTo>
                  <a:pt x="560" y="756"/>
                  <a:pt x="560" y="756"/>
                  <a:pt x="560" y="756"/>
                </a:cubicBezTo>
                <a:cubicBezTo>
                  <a:pt x="560" y="758"/>
                  <a:pt x="564" y="756"/>
                  <a:pt x="562" y="759"/>
                </a:cubicBezTo>
                <a:cubicBezTo>
                  <a:pt x="565" y="755"/>
                  <a:pt x="566" y="764"/>
                  <a:pt x="569" y="765"/>
                </a:cubicBezTo>
                <a:cubicBezTo>
                  <a:pt x="567" y="751"/>
                  <a:pt x="561" y="743"/>
                  <a:pt x="559" y="730"/>
                </a:cubicBezTo>
                <a:cubicBezTo>
                  <a:pt x="559" y="727"/>
                  <a:pt x="562" y="732"/>
                  <a:pt x="562" y="729"/>
                </a:cubicBezTo>
                <a:cubicBezTo>
                  <a:pt x="566" y="737"/>
                  <a:pt x="569" y="751"/>
                  <a:pt x="575" y="765"/>
                </a:cubicBezTo>
                <a:cubicBezTo>
                  <a:pt x="575" y="767"/>
                  <a:pt x="571" y="765"/>
                  <a:pt x="570" y="766"/>
                </a:cubicBezTo>
                <a:close/>
                <a:moveTo>
                  <a:pt x="558" y="178"/>
                </a:moveTo>
                <a:cubicBezTo>
                  <a:pt x="565" y="171"/>
                  <a:pt x="575" y="176"/>
                  <a:pt x="586" y="177"/>
                </a:cubicBezTo>
                <a:cubicBezTo>
                  <a:pt x="580" y="182"/>
                  <a:pt x="566" y="179"/>
                  <a:pt x="558" y="178"/>
                </a:cubicBezTo>
                <a:close/>
                <a:moveTo>
                  <a:pt x="579" y="577"/>
                </a:moveTo>
                <a:cubicBezTo>
                  <a:pt x="580" y="567"/>
                  <a:pt x="589" y="566"/>
                  <a:pt x="593" y="558"/>
                </a:cubicBezTo>
                <a:cubicBezTo>
                  <a:pt x="591" y="554"/>
                  <a:pt x="588" y="561"/>
                  <a:pt x="584" y="560"/>
                </a:cubicBezTo>
                <a:cubicBezTo>
                  <a:pt x="583" y="557"/>
                  <a:pt x="587" y="555"/>
                  <a:pt x="584" y="552"/>
                </a:cubicBezTo>
                <a:cubicBezTo>
                  <a:pt x="590" y="552"/>
                  <a:pt x="590" y="552"/>
                  <a:pt x="595" y="551"/>
                </a:cubicBezTo>
                <a:cubicBezTo>
                  <a:pt x="594" y="554"/>
                  <a:pt x="598" y="552"/>
                  <a:pt x="597" y="554"/>
                </a:cubicBezTo>
                <a:cubicBezTo>
                  <a:pt x="598" y="558"/>
                  <a:pt x="594" y="555"/>
                  <a:pt x="594" y="557"/>
                </a:cubicBezTo>
                <a:cubicBezTo>
                  <a:pt x="596" y="559"/>
                  <a:pt x="597" y="557"/>
                  <a:pt x="600" y="558"/>
                </a:cubicBezTo>
                <a:cubicBezTo>
                  <a:pt x="600" y="568"/>
                  <a:pt x="592" y="568"/>
                  <a:pt x="586" y="571"/>
                </a:cubicBezTo>
                <a:cubicBezTo>
                  <a:pt x="583" y="572"/>
                  <a:pt x="584" y="578"/>
                  <a:pt x="579" y="577"/>
                </a:cubicBezTo>
                <a:close/>
                <a:moveTo>
                  <a:pt x="594" y="577"/>
                </a:moveTo>
                <a:cubicBezTo>
                  <a:pt x="598" y="577"/>
                  <a:pt x="598" y="577"/>
                  <a:pt x="598" y="577"/>
                </a:cubicBezTo>
                <a:cubicBezTo>
                  <a:pt x="598" y="579"/>
                  <a:pt x="594" y="581"/>
                  <a:pt x="594" y="577"/>
                </a:cubicBezTo>
                <a:close/>
                <a:moveTo>
                  <a:pt x="597" y="584"/>
                </a:moveTo>
                <a:cubicBezTo>
                  <a:pt x="599" y="581"/>
                  <a:pt x="605" y="581"/>
                  <a:pt x="606" y="577"/>
                </a:cubicBezTo>
                <a:cubicBezTo>
                  <a:pt x="608" y="577"/>
                  <a:pt x="610" y="578"/>
                  <a:pt x="611" y="579"/>
                </a:cubicBezTo>
                <a:cubicBezTo>
                  <a:pt x="613" y="579"/>
                  <a:pt x="612" y="576"/>
                  <a:pt x="613" y="575"/>
                </a:cubicBezTo>
                <a:cubicBezTo>
                  <a:pt x="614" y="576"/>
                  <a:pt x="614" y="577"/>
                  <a:pt x="614" y="578"/>
                </a:cubicBezTo>
                <a:cubicBezTo>
                  <a:pt x="617" y="577"/>
                  <a:pt x="621" y="577"/>
                  <a:pt x="619" y="574"/>
                </a:cubicBezTo>
                <a:cubicBezTo>
                  <a:pt x="621" y="575"/>
                  <a:pt x="623" y="575"/>
                  <a:pt x="623" y="578"/>
                </a:cubicBezTo>
                <a:cubicBezTo>
                  <a:pt x="614" y="581"/>
                  <a:pt x="607" y="588"/>
                  <a:pt x="597" y="584"/>
                </a:cubicBezTo>
                <a:close/>
                <a:moveTo>
                  <a:pt x="622" y="724"/>
                </a:moveTo>
                <a:cubicBezTo>
                  <a:pt x="623" y="722"/>
                  <a:pt x="625" y="721"/>
                  <a:pt x="626" y="719"/>
                </a:cubicBezTo>
                <a:cubicBezTo>
                  <a:pt x="628" y="721"/>
                  <a:pt x="624" y="724"/>
                  <a:pt x="622" y="724"/>
                </a:cubicBezTo>
                <a:close/>
                <a:moveTo>
                  <a:pt x="658" y="758"/>
                </a:moveTo>
                <a:cubicBezTo>
                  <a:pt x="660" y="751"/>
                  <a:pt x="668" y="745"/>
                  <a:pt x="672" y="750"/>
                </a:cubicBezTo>
                <a:cubicBezTo>
                  <a:pt x="670" y="755"/>
                  <a:pt x="666" y="758"/>
                  <a:pt x="658" y="758"/>
                </a:cubicBezTo>
                <a:close/>
                <a:moveTo>
                  <a:pt x="724" y="767"/>
                </a:moveTo>
                <a:cubicBezTo>
                  <a:pt x="725" y="765"/>
                  <a:pt x="726" y="763"/>
                  <a:pt x="728" y="760"/>
                </a:cubicBezTo>
                <a:cubicBezTo>
                  <a:pt x="729" y="762"/>
                  <a:pt x="728" y="768"/>
                  <a:pt x="724" y="767"/>
                </a:cubicBezTo>
                <a:close/>
                <a:moveTo>
                  <a:pt x="734" y="680"/>
                </a:moveTo>
                <a:cubicBezTo>
                  <a:pt x="733" y="680"/>
                  <a:pt x="732" y="681"/>
                  <a:pt x="731" y="681"/>
                </a:cubicBezTo>
                <a:cubicBezTo>
                  <a:pt x="722" y="703"/>
                  <a:pt x="706" y="717"/>
                  <a:pt x="688" y="731"/>
                </a:cubicBezTo>
                <a:cubicBezTo>
                  <a:pt x="691" y="735"/>
                  <a:pt x="687" y="739"/>
                  <a:pt x="683" y="740"/>
                </a:cubicBezTo>
                <a:cubicBezTo>
                  <a:pt x="684" y="737"/>
                  <a:pt x="679" y="740"/>
                  <a:pt x="680" y="736"/>
                </a:cubicBezTo>
                <a:cubicBezTo>
                  <a:pt x="676" y="743"/>
                  <a:pt x="666" y="740"/>
                  <a:pt x="659" y="745"/>
                </a:cubicBezTo>
                <a:cubicBezTo>
                  <a:pt x="660" y="751"/>
                  <a:pt x="655" y="751"/>
                  <a:pt x="655" y="757"/>
                </a:cubicBezTo>
                <a:cubicBezTo>
                  <a:pt x="653" y="757"/>
                  <a:pt x="650" y="759"/>
                  <a:pt x="649" y="758"/>
                </a:cubicBezTo>
                <a:cubicBezTo>
                  <a:pt x="650" y="752"/>
                  <a:pt x="655" y="751"/>
                  <a:pt x="657" y="746"/>
                </a:cubicBezTo>
                <a:cubicBezTo>
                  <a:pt x="650" y="742"/>
                  <a:pt x="639" y="746"/>
                  <a:pt x="634" y="747"/>
                </a:cubicBezTo>
                <a:cubicBezTo>
                  <a:pt x="632" y="746"/>
                  <a:pt x="631" y="743"/>
                  <a:pt x="630" y="740"/>
                </a:cubicBezTo>
                <a:cubicBezTo>
                  <a:pt x="629" y="741"/>
                  <a:pt x="629" y="742"/>
                  <a:pt x="627" y="742"/>
                </a:cubicBezTo>
                <a:cubicBezTo>
                  <a:pt x="627" y="738"/>
                  <a:pt x="625" y="734"/>
                  <a:pt x="627" y="731"/>
                </a:cubicBezTo>
                <a:cubicBezTo>
                  <a:pt x="631" y="730"/>
                  <a:pt x="630" y="734"/>
                  <a:pt x="635" y="733"/>
                </a:cubicBezTo>
                <a:cubicBezTo>
                  <a:pt x="638" y="733"/>
                  <a:pt x="637" y="727"/>
                  <a:pt x="639" y="726"/>
                </a:cubicBezTo>
                <a:cubicBezTo>
                  <a:pt x="636" y="725"/>
                  <a:pt x="635" y="729"/>
                  <a:pt x="632" y="727"/>
                </a:cubicBezTo>
                <a:cubicBezTo>
                  <a:pt x="635" y="723"/>
                  <a:pt x="639" y="726"/>
                  <a:pt x="641" y="721"/>
                </a:cubicBezTo>
                <a:cubicBezTo>
                  <a:pt x="651" y="725"/>
                  <a:pt x="656" y="717"/>
                  <a:pt x="662" y="716"/>
                </a:cubicBezTo>
                <a:cubicBezTo>
                  <a:pt x="668" y="722"/>
                  <a:pt x="674" y="726"/>
                  <a:pt x="679" y="730"/>
                </a:cubicBezTo>
                <a:cubicBezTo>
                  <a:pt x="680" y="726"/>
                  <a:pt x="680" y="722"/>
                  <a:pt x="680" y="717"/>
                </a:cubicBezTo>
                <a:cubicBezTo>
                  <a:pt x="683" y="718"/>
                  <a:pt x="682" y="721"/>
                  <a:pt x="683" y="723"/>
                </a:cubicBezTo>
                <a:cubicBezTo>
                  <a:pt x="685" y="722"/>
                  <a:pt x="683" y="717"/>
                  <a:pt x="684" y="715"/>
                </a:cubicBezTo>
                <a:cubicBezTo>
                  <a:pt x="693" y="709"/>
                  <a:pt x="699" y="700"/>
                  <a:pt x="707" y="691"/>
                </a:cubicBezTo>
                <a:cubicBezTo>
                  <a:pt x="709" y="694"/>
                  <a:pt x="703" y="701"/>
                  <a:pt x="705" y="705"/>
                </a:cubicBezTo>
                <a:cubicBezTo>
                  <a:pt x="714" y="693"/>
                  <a:pt x="717" y="684"/>
                  <a:pt x="719" y="666"/>
                </a:cubicBezTo>
                <a:cubicBezTo>
                  <a:pt x="714" y="666"/>
                  <a:pt x="718" y="673"/>
                  <a:pt x="714" y="675"/>
                </a:cubicBezTo>
                <a:cubicBezTo>
                  <a:pt x="714" y="682"/>
                  <a:pt x="710" y="685"/>
                  <a:pt x="708" y="689"/>
                </a:cubicBezTo>
                <a:cubicBezTo>
                  <a:pt x="707" y="677"/>
                  <a:pt x="709" y="667"/>
                  <a:pt x="714" y="656"/>
                </a:cubicBezTo>
                <a:cubicBezTo>
                  <a:pt x="716" y="656"/>
                  <a:pt x="715" y="659"/>
                  <a:pt x="716" y="660"/>
                </a:cubicBezTo>
                <a:cubicBezTo>
                  <a:pt x="717" y="660"/>
                  <a:pt x="717" y="660"/>
                  <a:pt x="718" y="660"/>
                </a:cubicBezTo>
                <a:cubicBezTo>
                  <a:pt x="720" y="656"/>
                  <a:pt x="715" y="658"/>
                  <a:pt x="715" y="653"/>
                </a:cubicBezTo>
                <a:cubicBezTo>
                  <a:pt x="722" y="651"/>
                  <a:pt x="735" y="647"/>
                  <a:pt x="741" y="656"/>
                </a:cubicBezTo>
                <a:cubicBezTo>
                  <a:pt x="739" y="664"/>
                  <a:pt x="737" y="672"/>
                  <a:pt x="734" y="680"/>
                </a:cubicBezTo>
                <a:close/>
                <a:moveTo>
                  <a:pt x="738" y="685"/>
                </a:moveTo>
                <a:cubicBezTo>
                  <a:pt x="739" y="678"/>
                  <a:pt x="738" y="652"/>
                  <a:pt x="749" y="659"/>
                </a:cubicBezTo>
                <a:cubicBezTo>
                  <a:pt x="744" y="667"/>
                  <a:pt x="742" y="677"/>
                  <a:pt x="738" y="685"/>
                </a:cubicBezTo>
                <a:close/>
                <a:moveTo>
                  <a:pt x="746" y="189"/>
                </a:moveTo>
                <a:cubicBezTo>
                  <a:pt x="749" y="187"/>
                  <a:pt x="757" y="188"/>
                  <a:pt x="757" y="192"/>
                </a:cubicBezTo>
                <a:cubicBezTo>
                  <a:pt x="755" y="192"/>
                  <a:pt x="748" y="191"/>
                  <a:pt x="746" y="189"/>
                </a:cubicBezTo>
                <a:close/>
                <a:moveTo>
                  <a:pt x="752" y="762"/>
                </a:moveTo>
                <a:cubicBezTo>
                  <a:pt x="753" y="760"/>
                  <a:pt x="752" y="757"/>
                  <a:pt x="754" y="755"/>
                </a:cubicBezTo>
                <a:cubicBezTo>
                  <a:pt x="755" y="757"/>
                  <a:pt x="755" y="754"/>
                  <a:pt x="757" y="756"/>
                </a:cubicBezTo>
                <a:cubicBezTo>
                  <a:pt x="756" y="759"/>
                  <a:pt x="755" y="762"/>
                  <a:pt x="752" y="762"/>
                </a:cubicBezTo>
                <a:close/>
                <a:moveTo>
                  <a:pt x="754" y="258"/>
                </a:moveTo>
                <a:cubicBezTo>
                  <a:pt x="754" y="255"/>
                  <a:pt x="757" y="258"/>
                  <a:pt x="758" y="260"/>
                </a:cubicBezTo>
                <a:cubicBezTo>
                  <a:pt x="760" y="262"/>
                  <a:pt x="755" y="258"/>
                  <a:pt x="754" y="258"/>
                </a:cubicBezTo>
                <a:close/>
                <a:moveTo>
                  <a:pt x="759" y="260"/>
                </a:moveTo>
                <a:cubicBezTo>
                  <a:pt x="763" y="261"/>
                  <a:pt x="766" y="262"/>
                  <a:pt x="770" y="263"/>
                </a:cubicBezTo>
                <a:cubicBezTo>
                  <a:pt x="766" y="258"/>
                  <a:pt x="758" y="253"/>
                  <a:pt x="750" y="249"/>
                </a:cubicBezTo>
                <a:cubicBezTo>
                  <a:pt x="752" y="248"/>
                  <a:pt x="754" y="247"/>
                  <a:pt x="757" y="247"/>
                </a:cubicBezTo>
                <a:cubicBezTo>
                  <a:pt x="758" y="256"/>
                  <a:pt x="779" y="254"/>
                  <a:pt x="779" y="264"/>
                </a:cubicBezTo>
                <a:cubicBezTo>
                  <a:pt x="778" y="266"/>
                  <a:pt x="775" y="266"/>
                  <a:pt x="776" y="270"/>
                </a:cubicBezTo>
                <a:cubicBezTo>
                  <a:pt x="770" y="266"/>
                  <a:pt x="764" y="264"/>
                  <a:pt x="759" y="260"/>
                </a:cubicBezTo>
                <a:close/>
                <a:moveTo>
                  <a:pt x="784" y="762"/>
                </a:moveTo>
                <a:cubicBezTo>
                  <a:pt x="784" y="761"/>
                  <a:pt x="785" y="755"/>
                  <a:pt x="789" y="756"/>
                </a:cubicBezTo>
                <a:cubicBezTo>
                  <a:pt x="788" y="759"/>
                  <a:pt x="785" y="759"/>
                  <a:pt x="784" y="762"/>
                </a:cubicBezTo>
                <a:close/>
                <a:moveTo>
                  <a:pt x="792" y="710"/>
                </a:moveTo>
                <a:cubicBezTo>
                  <a:pt x="791" y="713"/>
                  <a:pt x="793" y="713"/>
                  <a:pt x="793" y="716"/>
                </a:cubicBezTo>
                <a:cubicBezTo>
                  <a:pt x="790" y="717"/>
                  <a:pt x="790" y="720"/>
                  <a:pt x="787" y="721"/>
                </a:cubicBezTo>
                <a:cubicBezTo>
                  <a:pt x="793" y="729"/>
                  <a:pt x="779" y="739"/>
                  <a:pt x="774" y="741"/>
                </a:cubicBezTo>
                <a:cubicBezTo>
                  <a:pt x="777" y="738"/>
                  <a:pt x="772" y="738"/>
                  <a:pt x="770" y="738"/>
                </a:cubicBezTo>
                <a:cubicBezTo>
                  <a:pt x="767" y="739"/>
                  <a:pt x="773" y="739"/>
                  <a:pt x="771" y="741"/>
                </a:cubicBezTo>
                <a:cubicBezTo>
                  <a:pt x="771" y="741"/>
                  <a:pt x="771" y="742"/>
                  <a:pt x="771" y="743"/>
                </a:cubicBezTo>
                <a:cubicBezTo>
                  <a:pt x="761" y="736"/>
                  <a:pt x="769" y="724"/>
                  <a:pt x="770" y="713"/>
                </a:cubicBezTo>
                <a:cubicBezTo>
                  <a:pt x="772" y="713"/>
                  <a:pt x="772" y="710"/>
                  <a:pt x="775" y="710"/>
                </a:cubicBezTo>
                <a:cubicBezTo>
                  <a:pt x="776" y="704"/>
                  <a:pt x="773" y="705"/>
                  <a:pt x="773" y="699"/>
                </a:cubicBezTo>
                <a:cubicBezTo>
                  <a:pt x="774" y="699"/>
                  <a:pt x="775" y="699"/>
                  <a:pt x="775" y="698"/>
                </a:cubicBezTo>
                <a:cubicBezTo>
                  <a:pt x="776" y="699"/>
                  <a:pt x="776" y="700"/>
                  <a:pt x="777" y="700"/>
                </a:cubicBezTo>
                <a:cubicBezTo>
                  <a:pt x="776" y="703"/>
                  <a:pt x="778" y="705"/>
                  <a:pt x="776" y="706"/>
                </a:cubicBezTo>
                <a:cubicBezTo>
                  <a:pt x="776" y="707"/>
                  <a:pt x="778" y="705"/>
                  <a:pt x="777" y="710"/>
                </a:cubicBezTo>
                <a:cubicBezTo>
                  <a:pt x="782" y="705"/>
                  <a:pt x="784" y="696"/>
                  <a:pt x="786" y="688"/>
                </a:cubicBezTo>
                <a:cubicBezTo>
                  <a:pt x="785" y="686"/>
                  <a:pt x="781" y="689"/>
                  <a:pt x="780" y="689"/>
                </a:cubicBezTo>
                <a:cubicBezTo>
                  <a:pt x="779" y="693"/>
                  <a:pt x="783" y="691"/>
                  <a:pt x="782" y="694"/>
                </a:cubicBezTo>
                <a:cubicBezTo>
                  <a:pt x="780" y="696"/>
                  <a:pt x="778" y="692"/>
                  <a:pt x="779" y="697"/>
                </a:cubicBezTo>
                <a:cubicBezTo>
                  <a:pt x="777" y="696"/>
                  <a:pt x="777" y="698"/>
                  <a:pt x="775" y="697"/>
                </a:cubicBezTo>
                <a:cubicBezTo>
                  <a:pt x="775" y="690"/>
                  <a:pt x="779" y="690"/>
                  <a:pt x="777" y="681"/>
                </a:cubicBezTo>
                <a:cubicBezTo>
                  <a:pt x="780" y="679"/>
                  <a:pt x="779" y="676"/>
                  <a:pt x="780" y="674"/>
                </a:cubicBezTo>
                <a:cubicBezTo>
                  <a:pt x="780" y="674"/>
                  <a:pt x="781" y="675"/>
                  <a:pt x="781" y="676"/>
                </a:cubicBezTo>
                <a:cubicBezTo>
                  <a:pt x="783" y="675"/>
                  <a:pt x="783" y="673"/>
                  <a:pt x="784" y="672"/>
                </a:cubicBezTo>
                <a:cubicBezTo>
                  <a:pt x="785" y="671"/>
                  <a:pt x="782" y="679"/>
                  <a:pt x="783" y="682"/>
                </a:cubicBezTo>
                <a:cubicBezTo>
                  <a:pt x="785" y="681"/>
                  <a:pt x="784" y="675"/>
                  <a:pt x="787" y="678"/>
                </a:cubicBezTo>
                <a:cubicBezTo>
                  <a:pt x="786" y="674"/>
                  <a:pt x="787" y="673"/>
                  <a:pt x="786" y="670"/>
                </a:cubicBezTo>
                <a:cubicBezTo>
                  <a:pt x="791" y="666"/>
                  <a:pt x="796" y="669"/>
                  <a:pt x="802" y="667"/>
                </a:cubicBezTo>
                <a:cubicBezTo>
                  <a:pt x="799" y="665"/>
                  <a:pt x="795" y="664"/>
                  <a:pt x="792" y="662"/>
                </a:cubicBezTo>
                <a:cubicBezTo>
                  <a:pt x="791" y="655"/>
                  <a:pt x="794" y="652"/>
                  <a:pt x="794" y="646"/>
                </a:cubicBezTo>
                <a:cubicBezTo>
                  <a:pt x="801" y="645"/>
                  <a:pt x="805" y="644"/>
                  <a:pt x="811" y="646"/>
                </a:cubicBezTo>
                <a:cubicBezTo>
                  <a:pt x="811" y="637"/>
                  <a:pt x="802" y="638"/>
                  <a:pt x="798" y="633"/>
                </a:cubicBezTo>
                <a:cubicBezTo>
                  <a:pt x="805" y="630"/>
                  <a:pt x="816" y="639"/>
                  <a:pt x="821" y="635"/>
                </a:cubicBezTo>
                <a:cubicBezTo>
                  <a:pt x="815" y="631"/>
                  <a:pt x="809" y="627"/>
                  <a:pt x="802" y="626"/>
                </a:cubicBezTo>
                <a:cubicBezTo>
                  <a:pt x="801" y="622"/>
                  <a:pt x="802" y="619"/>
                  <a:pt x="805" y="616"/>
                </a:cubicBezTo>
                <a:cubicBezTo>
                  <a:pt x="810" y="618"/>
                  <a:pt x="814" y="616"/>
                  <a:pt x="818" y="617"/>
                </a:cubicBezTo>
                <a:cubicBezTo>
                  <a:pt x="810" y="609"/>
                  <a:pt x="792" y="615"/>
                  <a:pt x="799" y="597"/>
                </a:cubicBezTo>
                <a:cubicBezTo>
                  <a:pt x="800" y="596"/>
                  <a:pt x="803" y="596"/>
                  <a:pt x="803" y="594"/>
                </a:cubicBezTo>
                <a:cubicBezTo>
                  <a:pt x="805" y="589"/>
                  <a:pt x="801" y="578"/>
                  <a:pt x="807" y="576"/>
                </a:cubicBezTo>
                <a:cubicBezTo>
                  <a:pt x="809" y="580"/>
                  <a:pt x="806" y="583"/>
                  <a:pt x="809" y="586"/>
                </a:cubicBezTo>
                <a:cubicBezTo>
                  <a:pt x="806" y="586"/>
                  <a:pt x="806" y="586"/>
                  <a:pt x="806" y="586"/>
                </a:cubicBezTo>
                <a:cubicBezTo>
                  <a:pt x="807" y="589"/>
                  <a:pt x="809" y="590"/>
                  <a:pt x="808" y="595"/>
                </a:cubicBezTo>
                <a:cubicBezTo>
                  <a:pt x="809" y="596"/>
                  <a:pt x="810" y="596"/>
                  <a:pt x="811" y="596"/>
                </a:cubicBezTo>
                <a:cubicBezTo>
                  <a:pt x="813" y="595"/>
                  <a:pt x="810" y="593"/>
                  <a:pt x="811" y="591"/>
                </a:cubicBezTo>
                <a:cubicBezTo>
                  <a:pt x="813" y="590"/>
                  <a:pt x="818" y="591"/>
                  <a:pt x="818" y="596"/>
                </a:cubicBezTo>
                <a:cubicBezTo>
                  <a:pt x="820" y="592"/>
                  <a:pt x="821" y="586"/>
                  <a:pt x="824" y="582"/>
                </a:cubicBezTo>
                <a:cubicBezTo>
                  <a:pt x="826" y="585"/>
                  <a:pt x="826" y="589"/>
                  <a:pt x="824" y="592"/>
                </a:cubicBezTo>
                <a:cubicBezTo>
                  <a:pt x="828" y="590"/>
                  <a:pt x="826" y="582"/>
                  <a:pt x="829" y="579"/>
                </a:cubicBezTo>
                <a:cubicBezTo>
                  <a:pt x="833" y="580"/>
                  <a:pt x="830" y="586"/>
                  <a:pt x="830" y="589"/>
                </a:cubicBezTo>
                <a:cubicBezTo>
                  <a:pt x="829" y="589"/>
                  <a:pt x="829" y="588"/>
                  <a:pt x="828" y="588"/>
                </a:cubicBezTo>
                <a:cubicBezTo>
                  <a:pt x="828" y="591"/>
                  <a:pt x="828" y="598"/>
                  <a:pt x="826" y="602"/>
                </a:cubicBezTo>
                <a:cubicBezTo>
                  <a:pt x="825" y="601"/>
                  <a:pt x="824" y="600"/>
                  <a:pt x="824" y="598"/>
                </a:cubicBezTo>
                <a:cubicBezTo>
                  <a:pt x="823" y="601"/>
                  <a:pt x="823" y="604"/>
                  <a:pt x="824" y="606"/>
                </a:cubicBezTo>
                <a:cubicBezTo>
                  <a:pt x="824" y="606"/>
                  <a:pt x="824" y="605"/>
                  <a:pt x="823" y="605"/>
                </a:cubicBezTo>
                <a:cubicBezTo>
                  <a:pt x="823" y="609"/>
                  <a:pt x="823" y="609"/>
                  <a:pt x="823" y="609"/>
                </a:cubicBezTo>
                <a:cubicBezTo>
                  <a:pt x="823" y="612"/>
                  <a:pt x="825" y="607"/>
                  <a:pt x="825" y="610"/>
                </a:cubicBezTo>
                <a:cubicBezTo>
                  <a:pt x="825" y="613"/>
                  <a:pt x="825" y="610"/>
                  <a:pt x="823" y="610"/>
                </a:cubicBezTo>
                <a:cubicBezTo>
                  <a:pt x="823" y="613"/>
                  <a:pt x="824" y="613"/>
                  <a:pt x="824" y="616"/>
                </a:cubicBezTo>
                <a:cubicBezTo>
                  <a:pt x="826" y="616"/>
                  <a:pt x="823" y="612"/>
                  <a:pt x="825" y="612"/>
                </a:cubicBezTo>
                <a:cubicBezTo>
                  <a:pt x="833" y="621"/>
                  <a:pt x="831" y="640"/>
                  <a:pt x="824" y="647"/>
                </a:cubicBezTo>
                <a:cubicBezTo>
                  <a:pt x="825" y="649"/>
                  <a:pt x="824" y="652"/>
                  <a:pt x="824" y="654"/>
                </a:cubicBezTo>
                <a:cubicBezTo>
                  <a:pt x="820" y="657"/>
                  <a:pt x="818" y="670"/>
                  <a:pt x="819" y="674"/>
                </a:cubicBezTo>
                <a:cubicBezTo>
                  <a:pt x="814" y="685"/>
                  <a:pt x="804" y="698"/>
                  <a:pt x="797" y="710"/>
                </a:cubicBezTo>
                <a:cubicBezTo>
                  <a:pt x="794" y="711"/>
                  <a:pt x="794" y="709"/>
                  <a:pt x="792" y="710"/>
                </a:cubicBezTo>
                <a:close/>
                <a:moveTo>
                  <a:pt x="796" y="745"/>
                </a:moveTo>
                <a:cubicBezTo>
                  <a:pt x="796" y="742"/>
                  <a:pt x="796" y="741"/>
                  <a:pt x="798" y="741"/>
                </a:cubicBezTo>
                <a:cubicBezTo>
                  <a:pt x="799" y="743"/>
                  <a:pt x="798" y="745"/>
                  <a:pt x="796" y="745"/>
                </a:cubicBezTo>
                <a:close/>
                <a:moveTo>
                  <a:pt x="854" y="600"/>
                </a:moveTo>
                <a:cubicBezTo>
                  <a:pt x="855" y="603"/>
                  <a:pt x="854" y="605"/>
                  <a:pt x="853" y="607"/>
                </a:cubicBezTo>
                <a:cubicBezTo>
                  <a:pt x="857" y="608"/>
                  <a:pt x="853" y="605"/>
                  <a:pt x="856" y="605"/>
                </a:cubicBezTo>
                <a:cubicBezTo>
                  <a:pt x="859" y="613"/>
                  <a:pt x="854" y="631"/>
                  <a:pt x="850" y="639"/>
                </a:cubicBezTo>
                <a:cubicBezTo>
                  <a:pt x="851" y="658"/>
                  <a:pt x="841" y="676"/>
                  <a:pt x="838" y="690"/>
                </a:cubicBezTo>
                <a:cubicBezTo>
                  <a:pt x="836" y="690"/>
                  <a:pt x="836" y="691"/>
                  <a:pt x="835" y="691"/>
                </a:cubicBezTo>
                <a:cubicBezTo>
                  <a:pt x="829" y="708"/>
                  <a:pt x="818" y="716"/>
                  <a:pt x="810" y="728"/>
                </a:cubicBezTo>
                <a:cubicBezTo>
                  <a:pt x="807" y="715"/>
                  <a:pt x="818" y="707"/>
                  <a:pt x="816" y="695"/>
                </a:cubicBezTo>
                <a:cubicBezTo>
                  <a:pt x="818" y="693"/>
                  <a:pt x="819" y="690"/>
                  <a:pt x="823" y="691"/>
                </a:cubicBezTo>
                <a:cubicBezTo>
                  <a:pt x="824" y="688"/>
                  <a:pt x="825" y="685"/>
                  <a:pt x="829" y="685"/>
                </a:cubicBezTo>
                <a:cubicBezTo>
                  <a:pt x="832" y="667"/>
                  <a:pt x="848" y="650"/>
                  <a:pt x="842" y="625"/>
                </a:cubicBezTo>
                <a:cubicBezTo>
                  <a:pt x="846" y="625"/>
                  <a:pt x="846" y="625"/>
                  <a:pt x="846" y="625"/>
                </a:cubicBezTo>
                <a:cubicBezTo>
                  <a:pt x="844" y="623"/>
                  <a:pt x="843" y="621"/>
                  <a:pt x="844" y="617"/>
                </a:cubicBezTo>
                <a:cubicBezTo>
                  <a:pt x="845" y="618"/>
                  <a:pt x="846" y="620"/>
                  <a:pt x="846" y="622"/>
                </a:cubicBezTo>
                <a:cubicBezTo>
                  <a:pt x="849" y="619"/>
                  <a:pt x="847" y="614"/>
                  <a:pt x="847" y="610"/>
                </a:cubicBezTo>
                <a:cubicBezTo>
                  <a:pt x="849" y="611"/>
                  <a:pt x="851" y="612"/>
                  <a:pt x="853" y="613"/>
                </a:cubicBezTo>
                <a:cubicBezTo>
                  <a:pt x="855" y="611"/>
                  <a:pt x="851" y="609"/>
                  <a:pt x="850" y="607"/>
                </a:cubicBezTo>
                <a:cubicBezTo>
                  <a:pt x="850" y="604"/>
                  <a:pt x="851" y="602"/>
                  <a:pt x="849" y="598"/>
                </a:cubicBezTo>
                <a:cubicBezTo>
                  <a:pt x="846" y="595"/>
                  <a:pt x="848" y="590"/>
                  <a:pt x="845" y="585"/>
                </a:cubicBezTo>
                <a:cubicBezTo>
                  <a:pt x="846" y="581"/>
                  <a:pt x="853" y="592"/>
                  <a:pt x="849" y="593"/>
                </a:cubicBezTo>
                <a:cubicBezTo>
                  <a:pt x="850" y="594"/>
                  <a:pt x="852" y="595"/>
                  <a:pt x="854" y="596"/>
                </a:cubicBezTo>
                <a:cubicBezTo>
                  <a:pt x="854" y="596"/>
                  <a:pt x="855" y="595"/>
                  <a:pt x="855" y="594"/>
                </a:cubicBezTo>
                <a:cubicBezTo>
                  <a:pt x="855" y="597"/>
                  <a:pt x="855" y="597"/>
                  <a:pt x="858" y="599"/>
                </a:cubicBezTo>
                <a:cubicBezTo>
                  <a:pt x="855" y="599"/>
                  <a:pt x="857" y="602"/>
                  <a:pt x="854" y="600"/>
                </a:cubicBezTo>
                <a:close/>
                <a:moveTo>
                  <a:pt x="940" y="190"/>
                </a:moveTo>
                <a:cubicBezTo>
                  <a:pt x="941" y="191"/>
                  <a:pt x="943" y="193"/>
                  <a:pt x="942" y="194"/>
                </a:cubicBezTo>
                <a:cubicBezTo>
                  <a:pt x="940" y="194"/>
                  <a:pt x="938" y="192"/>
                  <a:pt x="940" y="190"/>
                </a:cubicBezTo>
                <a:close/>
                <a:moveTo>
                  <a:pt x="922" y="150"/>
                </a:moveTo>
                <a:cubicBezTo>
                  <a:pt x="921" y="149"/>
                  <a:pt x="921" y="150"/>
                  <a:pt x="920" y="150"/>
                </a:cubicBezTo>
                <a:cubicBezTo>
                  <a:pt x="919" y="149"/>
                  <a:pt x="917" y="148"/>
                  <a:pt x="917" y="145"/>
                </a:cubicBezTo>
                <a:cubicBezTo>
                  <a:pt x="920" y="145"/>
                  <a:pt x="921" y="147"/>
                  <a:pt x="922" y="150"/>
                </a:cubicBezTo>
                <a:close/>
                <a:moveTo>
                  <a:pt x="905" y="180"/>
                </a:moveTo>
                <a:cubicBezTo>
                  <a:pt x="906" y="182"/>
                  <a:pt x="910" y="180"/>
                  <a:pt x="909" y="184"/>
                </a:cubicBezTo>
                <a:cubicBezTo>
                  <a:pt x="907" y="185"/>
                  <a:pt x="907" y="183"/>
                  <a:pt x="905" y="184"/>
                </a:cubicBezTo>
                <a:lnTo>
                  <a:pt x="905" y="180"/>
                </a:lnTo>
                <a:close/>
                <a:moveTo>
                  <a:pt x="898" y="427"/>
                </a:moveTo>
                <a:cubicBezTo>
                  <a:pt x="895" y="429"/>
                  <a:pt x="894" y="425"/>
                  <a:pt x="893" y="423"/>
                </a:cubicBezTo>
                <a:cubicBezTo>
                  <a:pt x="895" y="424"/>
                  <a:pt x="897" y="425"/>
                  <a:pt x="898" y="427"/>
                </a:cubicBezTo>
                <a:close/>
                <a:moveTo>
                  <a:pt x="895" y="252"/>
                </a:moveTo>
                <a:cubicBezTo>
                  <a:pt x="887" y="252"/>
                  <a:pt x="880" y="251"/>
                  <a:pt x="880" y="243"/>
                </a:cubicBezTo>
                <a:cubicBezTo>
                  <a:pt x="886" y="247"/>
                  <a:pt x="894" y="243"/>
                  <a:pt x="895" y="252"/>
                </a:cubicBezTo>
                <a:close/>
                <a:moveTo>
                  <a:pt x="880" y="121"/>
                </a:moveTo>
                <a:cubicBezTo>
                  <a:pt x="877" y="119"/>
                  <a:pt x="875" y="119"/>
                  <a:pt x="874" y="116"/>
                </a:cubicBezTo>
                <a:cubicBezTo>
                  <a:pt x="876" y="119"/>
                  <a:pt x="880" y="115"/>
                  <a:pt x="880" y="121"/>
                </a:cubicBezTo>
                <a:close/>
                <a:moveTo>
                  <a:pt x="860" y="272"/>
                </a:moveTo>
                <a:cubicBezTo>
                  <a:pt x="863" y="273"/>
                  <a:pt x="865" y="273"/>
                  <a:pt x="866" y="275"/>
                </a:cubicBezTo>
                <a:cubicBezTo>
                  <a:pt x="865" y="280"/>
                  <a:pt x="859" y="277"/>
                  <a:pt x="860" y="272"/>
                </a:cubicBezTo>
                <a:close/>
                <a:moveTo>
                  <a:pt x="866" y="111"/>
                </a:moveTo>
                <a:cubicBezTo>
                  <a:pt x="868" y="106"/>
                  <a:pt x="872" y="112"/>
                  <a:pt x="872" y="114"/>
                </a:cubicBezTo>
                <a:cubicBezTo>
                  <a:pt x="871" y="116"/>
                  <a:pt x="867" y="112"/>
                  <a:pt x="866" y="111"/>
                </a:cubicBezTo>
                <a:close/>
                <a:moveTo>
                  <a:pt x="870" y="277"/>
                </a:moveTo>
                <a:cubicBezTo>
                  <a:pt x="876" y="278"/>
                  <a:pt x="879" y="282"/>
                  <a:pt x="881" y="288"/>
                </a:cubicBezTo>
                <a:cubicBezTo>
                  <a:pt x="876" y="286"/>
                  <a:pt x="873" y="281"/>
                  <a:pt x="870" y="277"/>
                </a:cubicBezTo>
                <a:close/>
                <a:moveTo>
                  <a:pt x="890" y="266"/>
                </a:moveTo>
                <a:cubicBezTo>
                  <a:pt x="885" y="261"/>
                  <a:pt x="879" y="265"/>
                  <a:pt x="874" y="259"/>
                </a:cubicBezTo>
                <a:cubicBezTo>
                  <a:pt x="875" y="258"/>
                  <a:pt x="878" y="258"/>
                  <a:pt x="876" y="256"/>
                </a:cubicBezTo>
                <a:cubicBezTo>
                  <a:pt x="877" y="256"/>
                  <a:pt x="889" y="259"/>
                  <a:pt x="893" y="263"/>
                </a:cubicBezTo>
                <a:cubicBezTo>
                  <a:pt x="893" y="266"/>
                  <a:pt x="889" y="263"/>
                  <a:pt x="890" y="266"/>
                </a:cubicBezTo>
                <a:close/>
                <a:moveTo>
                  <a:pt x="898" y="438"/>
                </a:moveTo>
                <a:cubicBezTo>
                  <a:pt x="894" y="437"/>
                  <a:pt x="894" y="432"/>
                  <a:pt x="893" y="428"/>
                </a:cubicBezTo>
                <a:cubicBezTo>
                  <a:pt x="896" y="430"/>
                  <a:pt x="900" y="434"/>
                  <a:pt x="898" y="438"/>
                </a:cubicBezTo>
                <a:close/>
                <a:moveTo>
                  <a:pt x="902" y="444"/>
                </a:moveTo>
                <a:cubicBezTo>
                  <a:pt x="903" y="444"/>
                  <a:pt x="904" y="444"/>
                  <a:pt x="904" y="443"/>
                </a:cubicBezTo>
                <a:cubicBezTo>
                  <a:pt x="906" y="444"/>
                  <a:pt x="905" y="448"/>
                  <a:pt x="908" y="447"/>
                </a:cubicBezTo>
                <a:cubicBezTo>
                  <a:pt x="905" y="450"/>
                  <a:pt x="909" y="453"/>
                  <a:pt x="911" y="456"/>
                </a:cubicBezTo>
                <a:cubicBezTo>
                  <a:pt x="906" y="457"/>
                  <a:pt x="904" y="448"/>
                  <a:pt x="902" y="444"/>
                </a:cubicBezTo>
                <a:close/>
                <a:moveTo>
                  <a:pt x="904" y="301"/>
                </a:moveTo>
                <a:cubicBezTo>
                  <a:pt x="906" y="302"/>
                  <a:pt x="907" y="302"/>
                  <a:pt x="908" y="304"/>
                </a:cubicBezTo>
                <a:cubicBezTo>
                  <a:pt x="907" y="306"/>
                  <a:pt x="903" y="304"/>
                  <a:pt x="904" y="301"/>
                </a:cubicBezTo>
                <a:close/>
                <a:moveTo>
                  <a:pt x="917" y="342"/>
                </a:moveTo>
                <a:cubicBezTo>
                  <a:pt x="920" y="340"/>
                  <a:pt x="924" y="345"/>
                  <a:pt x="924" y="340"/>
                </a:cubicBezTo>
                <a:cubicBezTo>
                  <a:pt x="928" y="340"/>
                  <a:pt x="931" y="340"/>
                  <a:pt x="933" y="342"/>
                </a:cubicBezTo>
                <a:cubicBezTo>
                  <a:pt x="931" y="347"/>
                  <a:pt x="935" y="347"/>
                  <a:pt x="935" y="351"/>
                </a:cubicBezTo>
                <a:cubicBezTo>
                  <a:pt x="930" y="347"/>
                  <a:pt x="919" y="349"/>
                  <a:pt x="917" y="342"/>
                </a:cubicBezTo>
                <a:close/>
                <a:moveTo>
                  <a:pt x="921" y="248"/>
                </a:moveTo>
                <a:cubicBezTo>
                  <a:pt x="921" y="246"/>
                  <a:pt x="921" y="246"/>
                  <a:pt x="921" y="246"/>
                </a:cubicBezTo>
                <a:cubicBezTo>
                  <a:pt x="925" y="246"/>
                  <a:pt x="925" y="250"/>
                  <a:pt x="927" y="252"/>
                </a:cubicBezTo>
                <a:cubicBezTo>
                  <a:pt x="924" y="250"/>
                  <a:pt x="924" y="248"/>
                  <a:pt x="921" y="248"/>
                </a:cubicBezTo>
                <a:close/>
                <a:moveTo>
                  <a:pt x="928" y="252"/>
                </a:moveTo>
                <a:cubicBezTo>
                  <a:pt x="931" y="252"/>
                  <a:pt x="932" y="253"/>
                  <a:pt x="932" y="256"/>
                </a:cubicBezTo>
                <a:cubicBezTo>
                  <a:pt x="930" y="255"/>
                  <a:pt x="928" y="255"/>
                  <a:pt x="928" y="252"/>
                </a:cubicBezTo>
                <a:close/>
                <a:moveTo>
                  <a:pt x="936" y="253"/>
                </a:moveTo>
                <a:cubicBezTo>
                  <a:pt x="926" y="239"/>
                  <a:pt x="908" y="238"/>
                  <a:pt x="898" y="224"/>
                </a:cubicBezTo>
                <a:cubicBezTo>
                  <a:pt x="905" y="226"/>
                  <a:pt x="909" y="228"/>
                  <a:pt x="917" y="230"/>
                </a:cubicBezTo>
                <a:cubicBezTo>
                  <a:pt x="916" y="233"/>
                  <a:pt x="923" y="237"/>
                  <a:pt x="925" y="236"/>
                </a:cubicBezTo>
                <a:cubicBezTo>
                  <a:pt x="929" y="247"/>
                  <a:pt x="942" y="246"/>
                  <a:pt x="946" y="256"/>
                </a:cubicBezTo>
                <a:cubicBezTo>
                  <a:pt x="942" y="256"/>
                  <a:pt x="940" y="251"/>
                  <a:pt x="936" y="253"/>
                </a:cubicBezTo>
                <a:close/>
                <a:moveTo>
                  <a:pt x="952" y="227"/>
                </a:moveTo>
                <a:cubicBezTo>
                  <a:pt x="951" y="228"/>
                  <a:pt x="955" y="231"/>
                  <a:pt x="955" y="234"/>
                </a:cubicBezTo>
                <a:cubicBezTo>
                  <a:pt x="951" y="234"/>
                  <a:pt x="949" y="230"/>
                  <a:pt x="946" y="228"/>
                </a:cubicBezTo>
                <a:cubicBezTo>
                  <a:pt x="946" y="230"/>
                  <a:pt x="943" y="232"/>
                  <a:pt x="942" y="230"/>
                </a:cubicBezTo>
                <a:cubicBezTo>
                  <a:pt x="941" y="232"/>
                  <a:pt x="942" y="232"/>
                  <a:pt x="943" y="233"/>
                </a:cubicBezTo>
                <a:cubicBezTo>
                  <a:pt x="941" y="235"/>
                  <a:pt x="939" y="229"/>
                  <a:pt x="937" y="233"/>
                </a:cubicBezTo>
                <a:cubicBezTo>
                  <a:pt x="934" y="225"/>
                  <a:pt x="924" y="220"/>
                  <a:pt x="920" y="211"/>
                </a:cubicBezTo>
                <a:cubicBezTo>
                  <a:pt x="923" y="211"/>
                  <a:pt x="923" y="211"/>
                  <a:pt x="923" y="211"/>
                </a:cubicBezTo>
                <a:cubicBezTo>
                  <a:pt x="922" y="208"/>
                  <a:pt x="919" y="208"/>
                  <a:pt x="919" y="205"/>
                </a:cubicBezTo>
                <a:cubicBezTo>
                  <a:pt x="925" y="209"/>
                  <a:pt x="933" y="210"/>
                  <a:pt x="938" y="214"/>
                </a:cubicBezTo>
                <a:cubicBezTo>
                  <a:pt x="938" y="219"/>
                  <a:pt x="940" y="220"/>
                  <a:pt x="944" y="220"/>
                </a:cubicBezTo>
                <a:cubicBezTo>
                  <a:pt x="943" y="219"/>
                  <a:pt x="940" y="220"/>
                  <a:pt x="941" y="217"/>
                </a:cubicBezTo>
                <a:cubicBezTo>
                  <a:pt x="942" y="217"/>
                  <a:pt x="943" y="217"/>
                  <a:pt x="943" y="216"/>
                </a:cubicBezTo>
                <a:cubicBezTo>
                  <a:pt x="943" y="214"/>
                  <a:pt x="942" y="213"/>
                  <a:pt x="940" y="213"/>
                </a:cubicBezTo>
                <a:cubicBezTo>
                  <a:pt x="953" y="206"/>
                  <a:pt x="955" y="226"/>
                  <a:pt x="963" y="229"/>
                </a:cubicBezTo>
                <a:cubicBezTo>
                  <a:pt x="963" y="232"/>
                  <a:pt x="964" y="232"/>
                  <a:pt x="964" y="235"/>
                </a:cubicBezTo>
                <a:cubicBezTo>
                  <a:pt x="959" y="234"/>
                  <a:pt x="957" y="229"/>
                  <a:pt x="952" y="227"/>
                </a:cubicBezTo>
                <a:close/>
                <a:moveTo>
                  <a:pt x="966" y="256"/>
                </a:moveTo>
                <a:cubicBezTo>
                  <a:pt x="965" y="257"/>
                  <a:pt x="962" y="254"/>
                  <a:pt x="963" y="250"/>
                </a:cubicBezTo>
                <a:cubicBezTo>
                  <a:pt x="965" y="251"/>
                  <a:pt x="966" y="252"/>
                  <a:pt x="967" y="255"/>
                </a:cubicBezTo>
                <a:cubicBezTo>
                  <a:pt x="965" y="254"/>
                  <a:pt x="965" y="256"/>
                  <a:pt x="966" y="256"/>
                </a:cubicBezTo>
                <a:close/>
                <a:moveTo>
                  <a:pt x="966" y="199"/>
                </a:moveTo>
                <a:cubicBezTo>
                  <a:pt x="970" y="199"/>
                  <a:pt x="972" y="202"/>
                  <a:pt x="975" y="204"/>
                </a:cubicBezTo>
                <a:cubicBezTo>
                  <a:pt x="972" y="208"/>
                  <a:pt x="967" y="202"/>
                  <a:pt x="966" y="199"/>
                </a:cubicBezTo>
                <a:close/>
                <a:moveTo>
                  <a:pt x="880" y="807"/>
                </a:moveTo>
                <a:cubicBezTo>
                  <a:pt x="880" y="802"/>
                  <a:pt x="882" y="800"/>
                  <a:pt x="884" y="798"/>
                </a:cubicBezTo>
                <a:cubicBezTo>
                  <a:pt x="886" y="802"/>
                  <a:pt x="883" y="806"/>
                  <a:pt x="880" y="807"/>
                </a:cubicBezTo>
                <a:close/>
                <a:moveTo>
                  <a:pt x="890" y="805"/>
                </a:moveTo>
                <a:cubicBezTo>
                  <a:pt x="891" y="801"/>
                  <a:pt x="892" y="802"/>
                  <a:pt x="896" y="802"/>
                </a:cubicBezTo>
                <a:cubicBezTo>
                  <a:pt x="896" y="805"/>
                  <a:pt x="893" y="807"/>
                  <a:pt x="890" y="805"/>
                </a:cubicBezTo>
                <a:close/>
                <a:moveTo>
                  <a:pt x="854" y="904"/>
                </a:moveTo>
                <a:cubicBezTo>
                  <a:pt x="849" y="906"/>
                  <a:pt x="844" y="912"/>
                  <a:pt x="838" y="910"/>
                </a:cubicBezTo>
                <a:cubicBezTo>
                  <a:pt x="843" y="903"/>
                  <a:pt x="848" y="893"/>
                  <a:pt x="859" y="896"/>
                </a:cubicBezTo>
                <a:cubicBezTo>
                  <a:pt x="857" y="899"/>
                  <a:pt x="855" y="898"/>
                  <a:pt x="854" y="904"/>
                </a:cubicBezTo>
                <a:close/>
                <a:moveTo>
                  <a:pt x="873" y="877"/>
                </a:moveTo>
                <a:cubicBezTo>
                  <a:pt x="870" y="877"/>
                  <a:pt x="870" y="880"/>
                  <a:pt x="866" y="880"/>
                </a:cubicBezTo>
                <a:cubicBezTo>
                  <a:pt x="867" y="875"/>
                  <a:pt x="869" y="872"/>
                  <a:pt x="874" y="872"/>
                </a:cubicBezTo>
                <a:cubicBezTo>
                  <a:pt x="874" y="874"/>
                  <a:pt x="873" y="874"/>
                  <a:pt x="873" y="877"/>
                </a:cubicBezTo>
                <a:close/>
                <a:moveTo>
                  <a:pt x="916" y="832"/>
                </a:moveTo>
                <a:cubicBezTo>
                  <a:pt x="913" y="834"/>
                  <a:pt x="911" y="832"/>
                  <a:pt x="910" y="830"/>
                </a:cubicBezTo>
                <a:cubicBezTo>
                  <a:pt x="911" y="823"/>
                  <a:pt x="920" y="824"/>
                  <a:pt x="916" y="832"/>
                </a:cubicBezTo>
                <a:close/>
                <a:moveTo>
                  <a:pt x="885" y="951"/>
                </a:moveTo>
                <a:cubicBezTo>
                  <a:pt x="888" y="949"/>
                  <a:pt x="889" y="945"/>
                  <a:pt x="893" y="944"/>
                </a:cubicBezTo>
                <a:cubicBezTo>
                  <a:pt x="891" y="947"/>
                  <a:pt x="888" y="952"/>
                  <a:pt x="885" y="951"/>
                </a:cubicBezTo>
                <a:close/>
                <a:moveTo>
                  <a:pt x="892" y="915"/>
                </a:moveTo>
                <a:cubicBezTo>
                  <a:pt x="885" y="920"/>
                  <a:pt x="879" y="926"/>
                  <a:pt x="870" y="928"/>
                </a:cubicBezTo>
                <a:cubicBezTo>
                  <a:pt x="870" y="924"/>
                  <a:pt x="873" y="923"/>
                  <a:pt x="876" y="922"/>
                </a:cubicBezTo>
                <a:cubicBezTo>
                  <a:pt x="884" y="918"/>
                  <a:pt x="890" y="910"/>
                  <a:pt x="900" y="908"/>
                </a:cubicBezTo>
                <a:cubicBezTo>
                  <a:pt x="901" y="912"/>
                  <a:pt x="897" y="917"/>
                  <a:pt x="892" y="915"/>
                </a:cubicBezTo>
                <a:close/>
                <a:moveTo>
                  <a:pt x="899" y="940"/>
                </a:moveTo>
                <a:cubicBezTo>
                  <a:pt x="902" y="928"/>
                  <a:pt x="913" y="924"/>
                  <a:pt x="921" y="917"/>
                </a:cubicBezTo>
                <a:cubicBezTo>
                  <a:pt x="919" y="928"/>
                  <a:pt x="905" y="932"/>
                  <a:pt x="899" y="940"/>
                </a:cubicBezTo>
                <a:close/>
                <a:moveTo>
                  <a:pt x="924" y="887"/>
                </a:moveTo>
                <a:cubicBezTo>
                  <a:pt x="920" y="886"/>
                  <a:pt x="920" y="890"/>
                  <a:pt x="916" y="889"/>
                </a:cubicBezTo>
                <a:cubicBezTo>
                  <a:pt x="918" y="886"/>
                  <a:pt x="920" y="883"/>
                  <a:pt x="924" y="883"/>
                </a:cubicBezTo>
                <a:lnTo>
                  <a:pt x="924" y="887"/>
                </a:lnTo>
                <a:close/>
                <a:moveTo>
                  <a:pt x="944" y="754"/>
                </a:moveTo>
                <a:cubicBezTo>
                  <a:pt x="941" y="752"/>
                  <a:pt x="946" y="750"/>
                  <a:pt x="946" y="748"/>
                </a:cubicBezTo>
                <a:cubicBezTo>
                  <a:pt x="948" y="750"/>
                  <a:pt x="943" y="751"/>
                  <a:pt x="944" y="754"/>
                </a:cubicBezTo>
                <a:close/>
                <a:moveTo>
                  <a:pt x="946" y="747"/>
                </a:moveTo>
                <a:cubicBezTo>
                  <a:pt x="945" y="745"/>
                  <a:pt x="944" y="739"/>
                  <a:pt x="947" y="736"/>
                </a:cubicBezTo>
                <a:cubicBezTo>
                  <a:pt x="949" y="740"/>
                  <a:pt x="950" y="745"/>
                  <a:pt x="946" y="747"/>
                </a:cubicBezTo>
                <a:close/>
                <a:moveTo>
                  <a:pt x="809" y="1015"/>
                </a:moveTo>
                <a:cubicBezTo>
                  <a:pt x="808" y="1011"/>
                  <a:pt x="814" y="1011"/>
                  <a:pt x="814" y="1014"/>
                </a:cubicBezTo>
                <a:cubicBezTo>
                  <a:pt x="812" y="1014"/>
                  <a:pt x="811" y="1016"/>
                  <a:pt x="809" y="1015"/>
                </a:cubicBezTo>
                <a:close/>
                <a:moveTo>
                  <a:pt x="864" y="1003"/>
                </a:moveTo>
                <a:cubicBezTo>
                  <a:pt x="863" y="1000"/>
                  <a:pt x="867" y="995"/>
                  <a:pt x="872" y="995"/>
                </a:cubicBezTo>
                <a:cubicBezTo>
                  <a:pt x="870" y="999"/>
                  <a:pt x="866" y="1000"/>
                  <a:pt x="864" y="1003"/>
                </a:cubicBezTo>
                <a:close/>
                <a:moveTo>
                  <a:pt x="859" y="1053"/>
                </a:moveTo>
                <a:cubicBezTo>
                  <a:pt x="863" y="1048"/>
                  <a:pt x="869" y="1047"/>
                  <a:pt x="875" y="1045"/>
                </a:cubicBezTo>
                <a:cubicBezTo>
                  <a:pt x="873" y="1050"/>
                  <a:pt x="865" y="1053"/>
                  <a:pt x="859" y="1053"/>
                </a:cubicBezTo>
                <a:close/>
                <a:moveTo>
                  <a:pt x="906" y="981"/>
                </a:moveTo>
                <a:cubicBezTo>
                  <a:pt x="903" y="981"/>
                  <a:pt x="904" y="979"/>
                  <a:pt x="902" y="979"/>
                </a:cubicBezTo>
                <a:cubicBezTo>
                  <a:pt x="901" y="976"/>
                  <a:pt x="903" y="976"/>
                  <a:pt x="903" y="973"/>
                </a:cubicBezTo>
                <a:cubicBezTo>
                  <a:pt x="906" y="973"/>
                  <a:pt x="906" y="973"/>
                  <a:pt x="906" y="973"/>
                </a:cubicBezTo>
                <a:cubicBezTo>
                  <a:pt x="905" y="977"/>
                  <a:pt x="907" y="979"/>
                  <a:pt x="906" y="981"/>
                </a:cubicBezTo>
                <a:close/>
                <a:moveTo>
                  <a:pt x="907" y="1053"/>
                </a:moveTo>
                <a:cubicBezTo>
                  <a:pt x="908" y="1050"/>
                  <a:pt x="910" y="1050"/>
                  <a:pt x="913" y="1050"/>
                </a:cubicBezTo>
                <a:cubicBezTo>
                  <a:pt x="913" y="1053"/>
                  <a:pt x="910" y="1053"/>
                  <a:pt x="907" y="1053"/>
                </a:cubicBezTo>
                <a:close/>
                <a:moveTo>
                  <a:pt x="919" y="954"/>
                </a:moveTo>
                <a:cubicBezTo>
                  <a:pt x="920" y="951"/>
                  <a:pt x="923" y="949"/>
                  <a:pt x="927" y="948"/>
                </a:cubicBezTo>
                <a:cubicBezTo>
                  <a:pt x="925" y="952"/>
                  <a:pt x="922" y="954"/>
                  <a:pt x="919" y="954"/>
                </a:cubicBezTo>
                <a:close/>
                <a:moveTo>
                  <a:pt x="961" y="1042"/>
                </a:moveTo>
                <a:cubicBezTo>
                  <a:pt x="961" y="1039"/>
                  <a:pt x="961" y="1039"/>
                  <a:pt x="961" y="1039"/>
                </a:cubicBezTo>
                <a:cubicBezTo>
                  <a:pt x="965" y="1040"/>
                  <a:pt x="964" y="1035"/>
                  <a:pt x="968" y="1036"/>
                </a:cubicBezTo>
                <a:cubicBezTo>
                  <a:pt x="967" y="1040"/>
                  <a:pt x="963" y="1043"/>
                  <a:pt x="961" y="1042"/>
                </a:cubicBezTo>
                <a:close/>
                <a:moveTo>
                  <a:pt x="968" y="1029"/>
                </a:moveTo>
                <a:cubicBezTo>
                  <a:pt x="969" y="1026"/>
                  <a:pt x="971" y="1027"/>
                  <a:pt x="972" y="1025"/>
                </a:cubicBezTo>
                <a:cubicBezTo>
                  <a:pt x="974" y="1026"/>
                  <a:pt x="971" y="1029"/>
                  <a:pt x="968" y="1029"/>
                </a:cubicBezTo>
                <a:close/>
                <a:moveTo>
                  <a:pt x="972" y="1011"/>
                </a:moveTo>
                <a:cubicBezTo>
                  <a:pt x="971" y="1003"/>
                  <a:pt x="977" y="1001"/>
                  <a:pt x="983" y="1000"/>
                </a:cubicBezTo>
                <a:cubicBezTo>
                  <a:pt x="980" y="1005"/>
                  <a:pt x="977" y="1009"/>
                  <a:pt x="972" y="1011"/>
                </a:cubicBezTo>
                <a:close/>
                <a:moveTo>
                  <a:pt x="990" y="1016"/>
                </a:moveTo>
                <a:cubicBezTo>
                  <a:pt x="986" y="1015"/>
                  <a:pt x="982" y="1019"/>
                  <a:pt x="982" y="1013"/>
                </a:cubicBezTo>
                <a:cubicBezTo>
                  <a:pt x="987" y="1014"/>
                  <a:pt x="988" y="1009"/>
                  <a:pt x="992" y="1011"/>
                </a:cubicBezTo>
                <a:cubicBezTo>
                  <a:pt x="992" y="1014"/>
                  <a:pt x="990" y="1014"/>
                  <a:pt x="990" y="1016"/>
                </a:cubicBezTo>
                <a:close/>
                <a:moveTo>
                  <a:pt x="1021" y="515"/>
                </a:moveTo>
                <a:cubicBezTo>
                  <a:pt x="1028" y="517"/>
                  <a:pt x="1023" y="525"/>
                  <a:pt x="1024" y="527"/>
                </a:cubicBezTo>
                <a:cubicBezTo>
                  <a:pt x="1022" y="528"/>
                  <a:pt x="1021" y="533"/>
                  <a:pt x="1018" y="531"/>
                </a:cubicBezTo>
                <a:cubicBezTo>
                  <a:pt x="1016" y="532"/>
                  <a:pt x="1017" y="538"/>
                  <a:pt x="1014" y="539"/>
                </a:cubicBezTo>
                <a:cubicBezTo>
                  <a:pt x="1012" y="529"/>
                  <a:pt x="1014" y="518"/>
                  <a:pt x="1021" y="515"/>
                </a:cubicBezTo>
                <a:close/>
                <a:moveTo>
                  <a:pt x="1008" y="607"/>
                </a:moveTo>
                <a:cubicBezTo>
                  <a:pt x="1007" y="606"/>
                  <a:pt x="1006" y="605"/>
                  <a:pt x="1006" y="603"/>
                </a:cubicBezTo>
                <a:cubicBezTo>
                  <a:pt x="1007" y="602"/>
                  <a:pt x="1009" y="602"/>
                  <a:pt x="1009" y="600"/>
                </a:cubicBezTo>
                <a:cubicBezTo>
                  <a:pt x="1011" y="602"/>
                  <a:pt x="1009" y="605"/>
                  <a:pt x="1008" y="607"/>
                </a:cubicBezTo>
                <a:close/>
                <a:moveTo>
                  <a:pt x="1012" y="965"/>
                </a:moveTo>
                <a:cubicBezTo>
                  <a:pt x="1014" y="964"/>
                  <a:pt x="1015" y="965"/>
                  <a:pt x="1017" y="965"/>
                </a:cubicBezTo>
                <a:cubicBezTo>
                  <a:pt x="1018" y="968"/>
                  <a:pt x="1016" y="968"/>
                  <a:pt x="1016" y="970"/>
                </a:cubicBezTo>
                <a:cubicBezTo>
                  <a:pt x="1014" y="969"/>
                  <a:pt x="1012" y="968"/>
                  <a:pt x="1012" y="965"/>
                </a:cubicBezTo>
                <a:close/>
                <a:moveTo>
                  <a:pt x="1014" y="1005"/>
                </a:moveTo>
                <a:cubicBezTo>
                  <a:pt x="1015" y="1001"/>
                  <a:pt x="1018" y="999"/>
                  <a:pt x="1022" y="998"/>
                </a:cubicBezTo>
                <a:cubicBezTo>
                  <a:pt x="1021" y="1002"/>
                  <a:pt x="1018" y="1004"/>
                  <a:pt x="1014" y="1005"/>
                </a:cubicBezTo>
                <a:close/>
                <a:moveTo>
                  <a:pt x="1022" y="997"/>
                </a:moveTo>
                <a:cubicBezTo>
                  <a:pt x="1022" y="996"/>
                  <a:pt x="1024" y="997"/>
                  <a:pt x="1024" y="995"/>
                </a:cubicBezTo>
                <a:cubicBezTo>
                  <a:pt x="1026" y="996"/>
                  <a:pt x="1026" y="997"/>
                  <a:pt x="1027" y="997"/>
                </a:cubicBezTo>
                <a:cubicBezTo>
                  <a:pt x="1026" y="1000"/>
                  <a:pt x="1023" y="998"/>
                  <a:pt x="1022" y="997"/>
                </a:cubicBezTo>
                <a:close/>
                <a:moveTo>
                  <a:pt x="1041" y="247"/>
                </a:moveTo>
                <a:cubicBezTo>
                  <a:pt x="1043" y="247"/>
                  <a:pt x="1043" y="247"/>
                  <a:pt x="1043" y="247"/>
                </a:cubicBezTo>
                <a:cubicBezTo>
                  <a:pt x="1042" y="254"/>
                  <a:pt x="1048" y="254"/>
                  <a:pt x="1048" y="260"/>
                </a:cubicBezTo>
                <a:cubicBezTo>
                  <a:pt x="1040" y="263"/>
                  <a:pt x="1036" y="254"/>
                  <a:pt x="1041" y="247"/>
                </a:cubicBezTo>
                <a:close/>
                <a:moveTo>
                  <a:pt x="1062" y="978"/>
                </a:moveTo>
                <a:cubicBezTo>
                  <a:pt x="1063" y="978"/>
                  <a:pt x="1063" y="979"/>
                  <a:pt x="1064" y="979"/>
                </a:cubicBezTo>
                <a:cubicBezTo>
                  <a:pt x="1064" y="974"/>
                  <a:pt x="1063" y="973"/>
                  <a:pt x="1064" y="970"/>
                </a:cubicBezTo>
                <a:cubicBezTo>
                  <a:pt x="1070" y="970"/>
                  <a:pt x="1064" y="983"/>
                  <a:pt x="1062" y="978"/>
                </a:cubicBezTo>
                <a:close/>
                <a:moveTo>
                  <a:pt x="1079" y="277"/>
                </a:moveTo>
                <a:cubicBezTo>
                  <a:pt x="1078" y="280"/>
                  <a:pt x="1082" y="283"/>
                  <a:pt x="1080" y="287"/>
                </a:cubicBezTo>
                <a:cubicBezTo>
                  <a:pt x="1077" y="286"/>
                  <a:pt x="1070" y="280"/>
                  <a:pt x="1076" y="279"/>
                </a:cubicBezTo>
                <a:cubicBezTo>
                  <a:pt x="1076" y="277"/>
                  <a:pt x="1072" y="279"/>
                  <a:pt x="1071" y="278"/>
                </a:cubicBezTo>
                <a:cubicBezTo>
                  <a:pt x="1070" y="275"/>
                  <a:pt x="1069" y="274"/>
                  <a:pt x="1067" y="272"/>
                </a:cubicBezTo>
                <a:cubicBezTo>
                  <a:pt x="1067" y="271"/>
                  <a:pt x="1068" y="271"/>
                  <a:pt x="1068" y="270"/>
                </a:cubicBezTo>
                <a:cubicBezTo>
                  <a:pt x="1070" y="270"/>
                  <a:pt x="1072" y="271"/>
                  <a:pt x="1072" y="267"/>
                </a:cubicBezTo>
                <a:cubicBezTo>
                  <a:pt x="1076" y="270"/>
                  <a:pt x="1079" y="273"/>
                  <a:pt x="1082" y="277"/>
                </a:cubicBezTo>
                <a:cubicBezTo>
                  <a:pt x="1083" y="277"/>
                  <a:pt x="1083" y="276"/>
                  <a:pt x="1083" y="275"/>
                </a:cubicBezTo>
                <a:cubicBezTo>
                  <a:pt x="1087" y="276"/>
                  <a:pt x="1085" y="280"/>
                  <a:pt x="1086" y="284"/>
                </a:cubicBezTo>
                <a:cubicBezTo>
                  <a:pt x="1082" y="283"/>
                  <a:pt x="1082" y="279"/>
                  <a:pt x="1079" y="277"/>
                </a:cubicBezTo>
                <a:close/>
                <a:moveTo>
                  <a:pt x="1090" y="289"/>
                </a:moveTo>
                <a:cubicBezTo>
                  <a:pt x="1096" y="290"/>
                  <a:pt x="1098" y="297"/>
                  <a:pt x="1099" y="304"/>
                </a:cubicBezTo>
                <a:cubicBezTo>
                  <a:pt x="1093" y="300"/>
                  <a:pt x="1094" y="294"/>
                  <a:pt x="1090" y="289"/>
                </a:cubicBezTo>
                <a:close/>
                <a:moveTo>
                  <a:pt x="1100" y="904"/>
                </a:moveTo>
                <a:cubicBezTo>
                  <a:pt x="1098" y="904"/>
                  <a:pt x="1098" y="903"/>
                  <a:pt x="1096" y="902"/>
                </a:cubicBezTo>
                <a:cubicBezTo>
                  <a:pt x="1097" y="895"/>
                  <a:pt x="1101" y="892"/>
                  <a:pt x="1105" y="888"/>
                </a:cubicBezTo>
                <a:cubicBezTo>
                  <a:pt x="1106" y="889"/>
                  <a:pt x="1106" y="889"/>
                  <a:pt x="1107" y="890"/>
                </a:cubicBezTo>
                <a:cubicBezTo>
                  <a:pt x="1106" y="896"/>
                  <a:pt x="1101" y="898"/>
                  <a:pt x="1100" y="904"/>
                </a:cubicBezTo>
                <a:close/>
                <a:moveTo>
                  <a:pt x="1172" y="461"/>
                </a:moveTo>
                <a:cubicBezTo>
                  <a:pt x="1169" y="460"/>
                  <a:pt x="1169" y="452"/>
                  <a:pt x="1169" y="449"/>
                </a:cubicBezTo>
                <a:cubicBezTo>
                  <a:pt x="1172" y="452"/>
                  <a:pt x="1172" y="456"/>
                  <a:pt x="1172" y="461"/>
                </a:cubicBezTo>
                <a:close/>
                <a:moveTo>
                  <a:pt x="1198" y="684"/>
                </a:moveTo>
                <a:cubicBezTo>
                  <a:pt x="1198" y="683"/>
                  <a:pt x="1198" y="683"/>
                  <a:pt x="1199" y="682"/>
                </a:cubicBezTo>
                <a:cubicBezTo>
                  <a:pt x="1198" y="683"/>
                  <a:pt x="1198" y="683"/>
                  <a:pt x="1198" y="684"/>
                </a:cubicBezTo>
                <a:close/>
                <a:moveTo>
                  <a:pt x="274" y="93"/>
                </a:moveTo>
                <a:cubicBezTo>
                  <a:pt x="274" y="92"/>
                  <a:pt x="275" y="92"/>
                  <a:pt x="275" y="92"/>
                </a:cubicBezTo>
                <a:cubicBezTo>
                  <a:pt x="274" y="92"/>
                  <a:pt x="274" y="92"/>
                  <a:pt x="274" y="93"/>
                </a:cubicBezTo>
                <a:close/>
                <a:moveTo>
                  <a:pt x="298" y="99"/>
                </a:moveTo>
                <a:cubicBezTo>
                  <a:pt x="301" y="99"/>
                  <a:pt x="305" y="94"/>
                  <a:pt x="306" y="93"/>
                </a:cubicBezTo>
                <a:cubicBezTo>
                  <a:pt x="302" y="94"/>
                  <a:pt x="300" y="96"/>
                  <a:pt x="298" y="99"/>
                </a:cubicBezTo>
                <a:close/>
                <a:moveTo>
                  <a:pt x="306" y="93"/>
                </a:moveTo>
                <a:cubicBezTo>
                  <a:pt x="306" y="93"/>
                  <a:pt x="306" y="93"/>
                  <a:pt x="306" y="93"/>
                </a:cubicBezTo>
                <a:cubicBezTo>
                  <a:pt x="306" y="92"/>
                  <a:pt x="306" y="92"/>
                  <a:pt x="306" y="93"/>
                </a:cubicBezTo>
                <a:close/>
                <a:moveTo>
                  <a:pt x="957" y="97"/>
                </a:moveTo>
                <a:cubicBezTo>
                  <a:pt x="966" y="98"/>
                  <a:pt x="963" y="95"/>
                  <a:pt x="955" y="93"/>
                </a:cubicBezTo>
                <a:cubicBezTo>
                  <a:pt x="953" y="95"/>
                  <a:pt x="957" y="95"/>
                  <a:pt x="957" y="97"/>
                </a:cubicBezTo>
                <a:close/>
                <a:moveTo>
                  <a:pt x="307" y="136"/>
                </a:moveTo>
                <a:cubicBezTo>
                  <a:pt x="310" y="133"/>
                  <a:pt x="315" y="131"/>
                  <a:pt x="318" y="127"/>
                </a:cubicBezTo>
                <a:cubicBezTo>
                  <a:pt x="311" y="127"/>
                  <a:pt x="310" y="132"/>
                  <a:pt x="307" y="136"/>
                </a:cubicBezTo>
                <a:close/>
                <a:moveTo>
                  <a:pt x="1024" y="152"/>
                </a:moveTo>
                <a:cubicBezTo>
                  <a:pt x="1027" y="152"/>
                  <a:pt x="1029" y="151"/>
                  <a:pt x="1030" y="150"/>
                </a:cubicBezTo>
                <a:cubicBezTo>
                  <a:pt x="1030" y="150"/>
                  <a:pt x="1031" y="151"/>
                  <a:pt x="1032" y="150"/>
                </a:cubicBezTo>
                <a:cubicBezTo>
                  <a:pt x="1032" y="146"/>
                  <a:pt x="1029" y="150"/>
                  <a:pt x="1028" y="150"/>
                </a:cubicBezTo>
                <a:cubicBezTo>
                  <a:pt x="1028" y="149"/>
                  <a:pt x="1024" y="146"/>
                  <a:pt x="1022" y="143"/>
                </a:cubicBezTo>
                <a:cubicBezTo>
                  <a:pt x="1022" y="145"/>
                  <a:pt x="1021" y="145"/>
                  <a:pt x="1020" y="146"/>
                </a:cubicBezTo>
                <a:cubicBezTo>
                  <a:pt x="1025" y="146"/>
                  <a:pt x="1024" y="150"/>
                  <a:pt x="1024" y="152"/>
                </a:cubicBezTo>
                <a:close/>
                <a:moveTo>
                  <a:pt x="941" y="152"/>
                </a:moveTo>
                <a:cubicBezTo>
                  <a:pt x="940" y="148"/>
                  <a:pt x="943" y="152"/>
                  <a:pt x="945" y="151"/>
                </a:cubicBezTo>
                <a:cubicBezTo>
                  <a:pt x="945" y="150"/>
                  <a:pt x="944" y="149"/>
                  <a:pt x="945" y="149"/>
                </a:cubicBezTo>
                <a:cubicBezTo>
                  <a:pt x="954" y="148"/>
                  <a:pt x="955" y="162"/>
                  <a:pt x="963" y="160"/>
                </a:cubicBezTo>
                <a:cubicBezTo>
                  <a:pt x="957" y="154"/>
                  <a:pt x="950" y="145"/>
                  <a:pt x="941" y="145"/>
                </a:cubicBezTo>
                <a:cubicBezTo>
                  <a:pt x="939" y="146"/>
                  <a:pt x="942" y="147"/>
                  <a:pt x="940" y="148"/>
                </a:cubicBezTo>
                <a:cubicBezTo>
                  <a:pt x="937" y="149"/>
                  <a:pt x="937" y="143"/>
                  <a:pt x="935" y="145"/>
                </a:cubicBezTo>
                <a:cubicBezTo>
                  <a:pt x="936" y="148"/>
                  <a:pt x="938" y="151"/>
                  <a:pt x="941" y="152"/>
                </a:cubicBezTo>
                <a:close/>
                <a:moveTo>
                  <a:pt x="959" y="161"/>
                </a:moveTo>
                <a:cubicBezTo>
                  <a:pt x="959" y="164"/>
                  <a:pt x="956" y="166"/>
                  <a:pt x="959" y="167"/>
                </a:cubicBezTo>
                <a:cubicBezTo>
                  <a:pt x="959" y="163"/>
                  <a:pt x="966" y="167"/>
                  <a:pt x="965" y="165"/>
                </a:cubicBezTo>
                <a:cubicBezTo>
                  <a:pt x="962" y="164"/>
                  <a:pt x="963" y="160"/>
                  <a:pt x="959" y="161"/>
                </a:cubicBezTo>
                <a:close/>
                <a:moveTo>
                  <a:pt x="313" y="176"/>
                </a:moveTo>
                <a:cubicBezTo>
                  <a:pt x="311" y="174"/>
                  <a:pt x="308" y="175"/>
                  <a:pt x="306" y="174"/>
                </a:cubicBezTo>
                <a:cubicBezTo>
                  <a:pt x="306" y="172"/>
                  <a:pt x="308" y="171"/>
                  <a:pt x="306" y="170"/>
                </a:cubicBezTo>
                <a:cubicBezTo>
                  <a:pt x="304" y="169"/>
                  <a:pt x="304" y="171"/>
                  <a:pt x="301" y="171"/>
                </a:cubicBezTo>
                <a:cubicBezTo>
                  <a:pt x="301" y="169"/>
                  <a:pt x="305" y="168"/>
                  <a:pt x="302" y="167"/>
                </a:cubicBezTo>
                <a:cubicBezTo>
                  <a:pt x="301" y="169"/>
                  <a:pt x="298" y="168"/>
                  <a:pt x="296" y="170"/>
                </a:cubicBezTo>
                <a:cubicBezTo>
                  <a:pt x="300" y="178"/>
                  <a:pt x="289" y="178"/>
                  <a:pt x="292" y="185"/>
                </a:cubicBezTo>
                <a:cubicBezTo>
                  <a:pt x="289" y="184"/>
                  <a:pt x="290" y="188"/>
                  <a:pt x="287" y="187"/>
                </a:cubicBezTo>
                <a:cubicBezTo>
                  <a:pt x="285" y="187"/>
                  <a:pt x="285" y="185"/>
                  <a:pt x="283" y="185"/>
                </a:cubicBezTo>
                <a:cubicBezTo>
                  <a:pt x="282" y="188"/>
                  <a:pt x="281" y="188"/>
                  <a:pt x="282" y="192"/>
                </a:cubicBezTo>
                <a:cubicBezTo>
                  <a:pt x="279" y="191"/>
                  <a:pt x="278" y="193"/>
                  <a:pt x="278" y="194"/>
                </a:cubicBezTo>
                <a:cubicBezTo>
                  <a:pt x="281" y="195"/>
                  <a:pt x="278" y="198"/>
                  <a:pt x="280" y="199"/>
                </a:cubicBezTo>
                <a:cubicBezTo>
                  <a:pt x="279" y="201"/>
                  <a:pt x="276" y="200"/>
                  <a:pt x="277" y="203"/>
                </a:cubicBezTo>
                <a:cubicBezTo>
                  <a:pt x="281" y="204"/>
                  <a:pt x="281" y="200"/>
                  <a:pt x="284" y="200"/>
                </a:cubicBezTo>
                <a:cubicBezTo>
                  <a:pt x="285" y="202"/>
                  <a:pt x="281" y="205"/>
                  <a:pt x="283" y="203"/>
                </a:cubicBezTo>
                <a:cubicBezTo>
                  <a:pt x="284" y="202"/>
                  <a:pt x="287" y="201"/>
                  <a:pt x="287" y="204"/>
                </a:cubicBezTo>
                <a:cubicBezTo>
                  <a:pt x="297" y="201"/>
                  <a:pt x="301" y="191"/>
                  <a:pt x="314" y="191"/>
                </a:cubicBezTo>
                <a:cubicBezTo>
                  <a:pt x="315" y="188"/>
                  <a:pt x="318" y="188"/>
                  <a:pt x="319" y="186"/>
                </a:cubicBezTo>
                <a:cubicBezTo>
                  <a:pt x="320" y="183"/>
                  <a:pt x="317" y="183"/>
                  <a:pt x="318" y="180"/>
                </a:cubicBezTo>
                <a:cubicBezTo>
                  <a:pt x="314" y="179"/>
                  <a:pt x="312" y="183"/>
                  <a:pt x="311" y="179"/>
                </a:cubicBezTo>
                <a:cubicBezTo>
                  <a:pt x="311" y="178"/>
                  <a:pt x="313" y="178"/>
                  <a:pt x="313" y="176"/>
                </a:cubicBezTo>
                <a:close/>
                <a:moveTo>
                  <a:pt x="287" y="201"/>
                </a:moveTo>
                <a:cubicBezTo>
                  <a:pt x="289" y="199"/>
                  <a:pt x="290" y="196"/>
                  <a:pt x="295" y="196"/>
                </a:cubicBezTo>
                <a:cubicBezTo>
                  <a:pt x="292" y="198"/>
                  <a:pt x="291" y="201"/>
                  <a:pt x="287" y="201"/>
                </a:cubicBezTo>
                <a:close/>
                <a:moveTo>
                  <a:pt x="296" y="185"/>
                </a:moveTo>
                <a:cubicBezTo>
                  <a:pt x="297" y="183"/>
                  <a:pt x="298" y="181"/>
                  <a:pt x="301" y="181"/>
                </a:cubicBezTo>
                <a:cubicBezTo>
                  <a:pt x="300" y="183"/>
                  <a:pt x="299" y="185"/>
                  <a:pt x="296" y="185"/>
                </a:cubicBezTo>
                <a:close/>
                <a:moveTo>
                  <a:pt x="995" y="203"/>
                </a:moveTo>
                <a:cubicBezTo>
                  <a:pt x="992" y="205"/>
                  <a:pt x="999" y="209"/>
                  <a:pt x="997" y="207"/>
                </a:cubicBezTo>
                <a:cubicBezTo>
                  <a:pt x="995" y="206"/>
                  <a:pt x="998" y="204"/>
                  <a:pt x="995" y="203"/>
                </a:cubicBezTo>
                <a:close/>
                <a:moveTo>
                  <a:pt x="1047" y="224"/>
                </a:moveTo>
                <a:cubicBezTo>
                  <a:pt x="1043" y="221"/>
                  <a:pt x="1039" y="213"/>
                  <a:pt x="1035" y="213"/>
                </a:cubicBezTo>
                <a:cubicBezTo>
                  <a:pt x="1039" y="216"/>
                  <a:pt x="1044" y="223"/>
                  <a:pt x="1047" y="224"/>
                </a:cubicBezTo>
                <a:close/>
                <a:moveTo>
                  <a:pt x="1039" y="227"/>
                </a:moveTo>
                <a:cubicBezTo>
                  <a:pt x="1041" y="228"/>
                  <a:pt x="1046" y="232"/>
                  <a:pt x="1042" y="235"/>
                </a:cubicBezTo>
                <a:cubicBezTo>
                  <a:pt x="1044" y="236"/>
                  <a:pt x="1047" y="235"/>
                  <a:pt x="1049" y="235"/>
                </a:cubicBezTo>
                <a:cubicBezTo>
                  <a:pt x="1047" y="232"/>
                  <a:pt x="1042" y="227"/>
                  <a:pt x="1039" y="227"/>
                </a:cubicBezTo>
                <a:close/>
                <a:moveTo>
                  <a:pt x="1051" y="248"/>
                </a:moveTo>
                <a:cubicBezTo>
                  <a:pt x="1051" y="245"/>
                  <a:pt x="1049" y="243"/>
                  <a:pt x="1047" y="242"/>
                </a:cubicBezTo>
                <a:cubicBezTo>
                  <a:pt x="1047" y="243"/>
                  <a:pt x="1046" y="242"/>
                  <a:pt x="1046" y="242"/>
                </a:cubicBezTo>
                <a:cubicBezTo>
                  <a:pt x="1045" y="245"/>
                  <a:pt x="1050" y="242"/>
                  <a:pt x="1049" y="247"/>
                </a:cubicBezTo>
                <a:cubicBezTo>
                  <a:pt x="1050" y="247"/>
                  <a:pt x="1051" y="247"/>
                  <a:pt x="1051" y="248"/>
                </a:cubicBezTo>
                <a:close/>
                <a:moveTo>
                  <a:pt x="6" y="590"/>
                </a:moveTo>
                <a:cubicBezTo>
                  <a:pt x="10" y="589"/>
                  <a:pt x="10" y="594"/>
                  <a:pt x="13" y="596"/>
                </a:cubicBezTo>
                <a:cubicBezTo>
                  <a:pt x="13" y="597"/>
                  <a:pt x="12" y="603"/>
                  <a:pt x="13" y="605"/>
                </a:cubicBezTo>
                <a:cubicBezTo>
                  <a:pt x="15" y="604"/>
                  <a:pt x="19" y="609"/>
                  <a:pt x="21" y="605"/>
                </a:cubicBezTo>
                <a:cubicBezTo>
                  <a:pt x="20" y="611"/>
                  <a:pt x="25" y="611"/>
                  <a:pt x="26" y="615"/>
                </a:cubicBezTo>
                <a:cubicBezTo>
                  <a:pt x="26" y="610"/>
                  <a:pt x="30" y="609"/>
                  <a:pt x="35" y="610"/>
                </a:cubicBezTo>
                <a:cubicBezTo>
                  <a:pt x="34" y="603"/>
                  <a:pt x="38" y="604"/>
                  <a:pt x="41" y="602"/>
                </a:cubicBezTo>
                <a:cubicBezTo>
                  <a:pt x="43" y="603"/>
                  <a:pt x="41" y="609"/>
                  <a:pt x="43" y="610"/>
                </a:cubicBezTo>
                <a:cubicBezTo>
                  <a:pt x="44" y="607"/>
                  <a:pt x="42" y="601"/>
                  <a:pt x="45" y="601"/>
                </a:cubicBezTo>
                <a:cubicBezTo>
                  <a:pt x="46" y="603"/>
                  <a:pt x="47" y="607"/>
                  <a:pt x="50" y="607"/>
                </a:cubicBezTo>
                <a:cubicBezTo>
                  <a:pt x="48" y="613"/>
                  <a:pt x="55" y="618"/>
                  <a:pt x="52" y="625"/>
                </a:cubicBezTo>
                <a:cubicBezTo>
                  <a:pt x="56" y="626"/>
                  <a:pt x="55" y="620"/>
                  <a:pt x="58" y="619"/>
                </a:cubicBezTo>
                <a:cubicBezTo>
                  <a:pt x="58" y="625"/>
                  <a:pt x="61" y="628"/>
                  <a:pt x="61" y="632"/>
                </a:cubicBezTo>
                <a:cubicBezTo>
                  <a:pt x="63" y="630"/>
                  <a:pt x="59" y="625"/>
                  <a:pt x="65" y="625"/>
                </a:cubicBezTo>
                <a:cubicBezTo>
                  <a:pt x="65" y="628"/>
                  <a:pt x="69" y="623"/>
                  <a:pt x="68" y="629"/>
                </a:cubicBezTo>
                <a:cubicBezTo>
                  <a:pt x="72" y="629"/>
                  <a:pt x="72" y="629"/>
                  <a:pt x="72" y="629"/>
                </a:cubicBezTo>
                <a:cubicBezTo>
                  <a:pt x="71" y="628"/>
                  <a:pt x="65" y="621"/>
                  <a:pt x="69" y="616"/>
                </a:cubicBezTo>
                <a:cubicBezTo>
                  <a:pt x="72" y="616"/>
                  <a:pt x="71" y="617"/>
                  <a:pt x="73" y="616"/>
                </a:cubicBezTo>
                <a:cubicBezTo>
                  <a:pt x="73" y="613"/>
                  <a:pt x="70" y="609"/>
                  <a:pt x="73" y="607"/>
                </a:cubicBezTo>
                <a:cubicBezTo>
                  <a:pt x="75" y="607"/>
                  <a:pt x="77" y="608"/>
                  <a:pt x="78" y="610"/>
                </a:cubicBezTo>
                <a:cubicBezTo>
                  <a:pt x="74" y="613"/>
                  <a:pt x="82" y="624"/>
                  <a:pt x="74" y="623"/>
                </a:cubicBezTo>
                <a:cubicBezTo>
                  <a:pt x="76" y="628"/>
                  <a:pt x="72" y="635"/>
                  <a:pt x="78" y="637"/>
                </a:cubicBezTo>
                <a:cubicBezTo>
                  <a:pt x="78" y="633"/>
                  <a:pt x="81" y="632"/>
                  <a:pt x="83" y="631"/>
                </a:cubicBezTo>
                <a:cubicBezTo>
                  <a:pt x="86" y="624"/>
                  <a:pt x="77" y="607"/>
                  <a:pt x="87" y="605"/>
                </a:cubicBezTo>
                <a:cubicBezTo>
                  <a:pt x="87" y="612"/>
                  <a:pt x="87" y="615"/>
                  <a:pt x="89" y="621"/>
                </a:cubicBezTo>
                <a:cubicBezTo>
                  <a:pt x="89" y="619"/>
                  <a:pt x="94" y="618"/>
                  <a:pt x="95" y="619"/>
                </a:cubicBezTo>
                <a:cubicBezTo>
                  <a:pt x="93" y="609"/>
                  <a:pt x="95" y="604"/>
                  <a:pt x="92" y="597"/>
                </a:cubicBezTo>
                <a:cubicBezTo>
                  <a:pt x="91" y="599"/>
                  <a:pt x="91" y="605"/>
                  <a:pt x="92" y="607"/>
                </a:cubicBezTo>
                <a:cubicBezTo>
                  <a:pt x="90" y="606"/>
                  <a:pt x="91" y="610"/>
                  <a:pt x="89" y="610"/>
                </a:cubicBezTo>
                <a:cubicBezTo>
                  <a:pt x="88" y="607"/>
                  <a:pt x="90" y="602"/>
                  <a:pt x="89" y="602"/>
                </a:cubicBezTo>
                <a:cubicBezTo>
                  <a:pt x="88" y="603"/>
                  <a:pt x="89" y="605"/>
                  <a:pt x="87" y="604"/>
                </a:cubicBezTo>
                <a:cubicBezTo>
                  <a:pt x="83" y="603"/>
                  <a:pt x="86" y="595"/>
                  <a:pt x="89" y="599"/>
                </a:cubicBezTo>
                <a:cubicBezTo>
                  <a:pt x="88" y="596"/>
                  <a:pt x="90" y="597"/>
                  <a:pt x="90" y="594"/>
                </a:cubicBezTo>
                <a:cubicBezTo>
                  <a:pt x="86" y="592"/>
                  <a:pt x="84" y="591"/>
                  <a:pt x="86" y="585"/>
                </a:cubicBezTo>
                <a:cubicBezTo>
                  <a:pt x="83" y="583"/>
                  <a:pt x="83" y="589"/>
                  <a:pt x="79" y="588"/>
                </a:cubicBezTo>
                <a:cubicBezTo>
                  <a:pt x="80" y="572"/>
                  <a:pt x="85" y="555"/>
                  <a:pt x="86" y="539"/>
                </a:cubicBezTo>
                <a:cubicBezTo>
                  <a:pt x="83" y="533"/>
                  <a:pt x="77" y="531"/>
                  <a:pt x="74" y="526"/>
                </a:cubicBezTo>
                <a:cubicBezTo>
                  <a:pt x="75" y="530"/>
                  <a:pt x="70" y="535"/>
                  <a:pt x="72" y="532"/>
                </a:cubicBezTo>
                <a:cubicBezTo>
                  <a:pt x="68" y="536"/>
                  <a:pt x="68" y="546"/>
                  <a:pt x="64" y="551"/>
                </a:cubicBezTo>
                <a:cubicBezTo>
                  <a:pt x="60" y="549"/>
                  <a:pt x="64" y="544"/>
                  <a:pt x="60" y="542"/>
                </a:cubicBezTo>
                <a:cubicBezTo>
                  <a:pt x="60" y="545"/>
                  <a:pt x="59" y="547"/>
                  <a:pt x="58" y="548"/>
                </a:cubicBezTo>
                <a:cubicBezTo>
                  <a:pt x="49" y="543"/>
                  <a:pt x="54" y="530"/>
                  <a:pt x="54" y="518"/>
                </a:cubicBezTo>
                <a:cubicBezTo>
                  <a:pt x="51" y="518"/>
                  <a:pt x="51" y="515"/>
                  <a:pt x="49" y="516"/>
                </a:cubicBezTo>
                <a:cubicBezTo>
                  <a:pt x="50" y="512"/>
                  <a:pt x="53" y="503"/>
                  <a:pt x="47" y="502"/>
                </a:cubicBezTo>
                <a:cubicBezTo>
                  <a:pt x="46" y="505"/>
                  <a:pt x="49" y="507"/>
                  <a:pt x="45" y="508"/>
                </a:cubicBezTo>
                <a:cubicBezTo>
                  <a:pt x="46" y="505"/>
                  <a:pt x="46" y="501"/>
                  <a:pt x="48" y="498"/>
                </a:cubicBezTo>
                <a:cubicBezTo>
                  <a:pt x="40" y="501"/>
                  <a:pt x="42" y="512"/>
                  <a:pt x="37" y="517"/>
                </a:cubicBezTo>
                <a:cubicBezTo>
                  <a:pt x="38" y="516"/>
                  <a:pt x="38" y="511"/>
                  <a:pt x="36" y="511"/>
                </a:cubicBezTo>
                <a:cubicBezTo>
                  <a:pt x="34" y="525"/>
                  <a:pt x="26" y="529"/>
                  <a:pt x="17" y="539"/>
                </a:cubicBezTo>
                <a:cubicBezTo>
                  <a:pt x="18" y="534"/>
                  <a:pt x="14" y="539"/>
                  <a:pt x="13" y="536"/>
                </a:cubicBezTo>
                <a:cubicBezTo>
                  <a:pt x="17" y="533"/>
                  <a:pt x="16" y="528"/>
                  <a:pt x="15" y="524"/>
                </a:cubicBezTo>
                <a:cubicBezTo>
                  <a:pt x="15" y="531"/>
                  <a:pt x="7" y="534"/>
                  <a:pt x="8" y="539"/>
                </a:cubicBezTo>
                <a:cubicBezTo>
                  <a:pt x="10" y="538"/>
                  <a:pt x="16" y="541"/>
                  <a:pt x="17" y="540"/>
                </a:cubicBezTo>
                <a:cubicBezTo>
                  <a:pt x="15" y="545"/>
                  <a:pt x="14" y="550"/>
                  <a:pt x="16" y="554"/>
                </a:cubicBezTo>
                <a:cubicBezTo>
                  <a:pt x="15" y="554"/>
                  <a:pt x="14" y="555"/>
                  <a:pt x="13" y="555"/>
                </a:cubicBezTo>
                <a:cubicBezTo>
                  <a:pt x="15" y="559"/>
                  <a:pt x="11" y="565"/>
                  <a:pt x="13" y="571"/>
                </a:cubicBezTo>
                <a:cubicBezTo>
                  <a:pt x="16" y="573"/>
                  <a:pt x="17" y="570"/>
                  <a:pt x="18" y="573"/>
                </a:cubicBezTo>
                <a:cubicBezTo>
                  <a:pt x="15" y="576"/>
                  <a:pt x="18" y="581"/>
                  <a:pt x="14" y="582"/>
                </a:cubicBezTo>
                <a:cubicBezTo>
                  <a:pt x="14" y="578"/>
                  <a:pt x="14" y="576"/>
                  <a:pt x="12" y="575"/>
                </a:cubicBezTo>
                <a:cubicBezTo>
                  <a:pt x="11" y="576"/>
                  <a:pt x="11" y="576"/>
                  <a:pt x="10" y="575"/>
                </a:cubicBezTo>
                <a:cubicBezTo>
                  <a:pt x="9" y="577"/>
                  <a:pt x="9" y="580"/>
                  <a:pt x="8" y="581"/>
                </a:cubicBezTo>
                <a:cubicBezTo>
                  <a:pt x="7" y="580"/>
                  <a:pt x="8" y="578"/>
                  <a:pt x="7" y="578"/>
                </a:cubicBezTo>
                <a:cubicBezTo>
                  <a:pt x="4" y="581"/>
                  <a:pt x="8" y="585"/>
                  <a:pt x="6" y="590"/>
                </a:cubicBezTo>
                <a:close/>
                <a:moveTo>
                  <a:pt x="50" y="518"/>
                </a:moveTo>
                <a:cubicBezTo>
                  <a:pt x="52" y="519"/>
                  <a:pt x="54" y="524"/>
                  <a:pt x="50" y="524"/>
                </a:cubicBezTo>
                <a:cubicBezTo>
                  <a:pt x="49" y="521"/>
                  <a:pt x="50" y="522"/>
                  <a:pt x="50" y="518"/>
                </a:cubicBezTo>
                <a:close/>
                <a:moveTo>
                  <a:pt x="47" y="590"/>
                </a:moveTo>
                <a:cubicBezTo>
                  <a:pt x="49" y="592"/>
                  <a:pt x="49" y="592"/>
                  <a:pt x="52" y="591"/>
                </a:cubicBezTo>
                <a:cubicBezTo>
                  <a:pt x="52" y="596"/>
                  <a:pt x="50" y="600"/>
                  <a:pt x="49" y="603"/>
                </a:cubicBezTo>
                <a:cubicBezTo>
                  <a:pt x="47" y="602"/>
                  <a:pt x="47" y="594"/>
                  <a:pt x="47" y="590"/>
                </a:cubicBezTo>
                <a:close/>
                <a:moveTo>
                  <a:pt x="34" y="583"/>
                </a:moveTo>
                <a:cubicBezTo>
                  <a:pt x="37" y="583"/>
                  <a:pt x="37" y="583"/>
                  <a:pt x="37" y="583"/>
                </a:cubicBezTo>
                <a:cubicBezTo>
                  <a:pt x="37" y="586"/>
                  <a:pt x="37" y="588"/>
                  <a:pt x="34" y="588"/>
                </a:cubicBezTo>
                <a:cubicBezTo>
                  <a:pt x="36" y="586"/>
                  <a:pt x="35" y="585"/>
                  <a:pt x="34" y="583"/>
                </a:cubicBezTo>
                <a:close/>
                <a:moveTo>
                  <a:pt x="33" y="595"/>
                </a:moveTo>
                <a:cubicBezTo>
                  <a:pt x="35" y="595"/>
                  <a:pt x="36" y="598"/>
                  <a:pt x="34" y="600"/>
                </a:cubicBezTo>
                <a:cubicBezTo>
                  <a:pt x="32" y="599"/>
                  <a:pt x="32" y="597"/>
                  <a:pt x="33" y="595"/>
                </a:cubicBezTo>
                <a:close/>
                <a:moveTo>
                  <a:pt x="10" y="583"/>
                </a:moveTo>
                <a:cubicBezTo>
                  <a:pt x="11" y="582"/>
                  <a:pt x="14" y="583"/>
                  <a:pt x="15" y="584"/>
                </a:cubicBezTo>
                <a:cubicBezTo>
                  <a:pt x="15" y="587"/>
                  <a:pt x="12" y="586"/>
                  <a:pt x="10" y="587"/>
                </a:cubicBezTo>
                <a:lnTo>
                  <a:pt x="10" y="583"/>
                </a:lnTo>
                <a:close/>
                <a:moveTo>
                  <a:pt x="13" y="522"/>
                </a:moveTo>
                <a:cubicBezTo>
                  <a:pt x="15" y="519"/>
                  <a:pt x="16" y="520"/>
                  <a:pt x="15" y="515"/>
                </a:cubicBezTo>
                <a:cubicBezTo>
                  <a:pt x="16" y="513"/>
                  <a:pt x="16" y="515"/>
                  <a:pt x="19" y="515"/>
                </a:cubicBezTo>
                <a:cubicBezTo>
                  <a:pt x="19" y="512"/>
                  <a:pt x="18" y="510"/>
                  <a:pt x="17" y="510"/>
                </a:cubicBezTo>
                <a:cubicBezTo>
                  <a:pt x="14" y="515"/>
                  <a:pt x="14" y="514"/>
                  <a:pt x="11" y="518"/>
                </a:cubicBezTo>
                <a:cubicBezTo>
                  <a:pt x="17" y="518"/>
                  <a:pt x="11" y="520"/>
                  <a:pt x="13" y="522"/>
                </a:cubicBezTo>
                <a:close/>
                <a:moveTo>
                  <a:pt x="898" y="610"/>
                </a:moveTo>
                <a:cubicBezTo>
                  <a:pt x="898" y="609"/>
                  <a:pt x="899" y="608"/>
                  <a:pt x="899" y="606"/>
                </a:cubicBezTo>
                <a:cubicBezTo>
                  <a:pt x="899" y="605"/>
                  <a:pt x="898" y="602"/>
                  <a:pt x="897" y="604"/>
                </a:cubicBezTo>
                <a:cubicBezTo>
                  <a:pt x="901" y="606"/>
                  <a:pt x="896" y="609"/>
                  <a:pt x="898" y="610"/>
                </a:cubicBezTo>
                <a:close/>
                <a:moveTo>
                  <a:pt x="870" y="710"/>
                </a:moveTo>
                <a:cubicBezTo>
                  <a:pt x="869" y="704"/>
                  <a:pt x="874" y="703"/>
                  <a:pt x="875" y="699"/>
                </a:cubicBezTo>
                <a:cubicBezTo>
                  <a:pt x="875" y="697"/>
                  <a:pt x="874" y="693"/>
                  <a:pt x="875" y="691"/>
                </a:cubicBezTo>
                <a:cubicBezTo>
                  <a:pt x="877" y="685"/>
                  <a:pt x="883" y="681"/>
                  <a:pt x="885" y="676"/>
                </a:cubicBezTo>
                <a:cubicBezTo>
                  <a:pt x="886" y="675"/>
                  <a:pt x="884" y="673"/>
                  <a:pt x="885" y="673"/>
                </a:cubicBezTo>
                <a:cubicBezTo>
                  <a:pt x="885" y="671"/>
                  <a:pt x="887" y="671"/>
                  <a:pt x="887" y="670"/>
                </a:cubicBezTo>
                <a:cubicBezTo>
                  <a:pt x="887" y="668"/>
                  <a:pt x="882" y="666"/>
                  <a:pt x="886" y="663"/>
                </a:cubicBezTo>
                <a:cubicBezTo>
                  <a:pt x="885" y="666"/>
                  <a:pt x="889" y="667"/>
                  <a:pt x="887" y="666"/>
                </a:cubicBezTo>
                <a:cubicBezTo>
                  <a:pt x="888" y="660"/>
                  <a:pt x="886" y="657"/>
                  <a:pt x="888" y="654"/>
                </a:cubicBezTo>
                <a:cubicBezTo>
                  <a:pt x="888" y="655"/>
                  <a:pt x="888" y="656"/>
                  <a:pt x="889" y="656"/>
                </a:cubicBezTo>
                <a:cubicBezTo>
                  <a:pt x="890" y="648"/>
                  <a:pt x="892" y="648"/>
                  <a:pt x="891" y="641"/>
                </a:cubicBezTo>
                <a:cubicBezTo>
                  <a:pt x="889" y="640"/>
                  <a:pt x="887" y="643"/>
                  <a:pt x="889" y="643"/>
                </a:cubicBezTo>
                <a:cubicBezTo>
                  <a:pt x="889" y="641"/>
                  <a:pt x="891" y="643"/>
                  <a:pt x="890" y="645"/>
                </a:cubicBezTo>
                <a:cubicBezTo>
                  <a:pt x="887" y="644"/>
                  <a:pt x="887" y="647"/>
                  <a:pt x="888" y="649"/>
                </a:cubicBezTo>
                <a:cubicBezTo>
                  <a:pt x="882" y="649"/>
                  <a:pt x="887" y="659"/>
                  <a:pt x="880" y="663"/>
                </a:cubicBezTo>
                <a:cubicBezTo>
                  <a:pt x="879" y="660"/>
                  <a:pt x="883" y="659"/>
                  <a:pt x="881" y="658"/>
                </a:cubicBezTo>
                <a:cubicBezTo>
                  <a:pt x="879" y="659"/>
                  <a:pt x="882" y="661"/>
                  <a:pt x="878" y="660"/>
                </a:cubicBezTo>
                <a:cubicBezTo>
                  <a:pt x="878" y="662"/>
                  <a:pt x="879" y="662"/>
                  <a:pt x="879" y="664"/>
                </a:cubicBezTo>
                <a:cubicBezTo>
                  <a:pt x="878" y="664"/>
                  <a:pt x="877" y="663"/>
                  <a:pt x="876" y="664"/>
                </a:cubicBezTo>
                <a:cubicBezTo>
                  <a:pt x="871" y="677"/>
                  <a:pt x="875" y="697"/>
                  <a:pt x="867" y="708"/>
                </a:cubicBezTo>
                <a:cubicBezTo>
                  <a:pt x="870" y="706"/>
                  <a:pt x="868" y="711"/>
                  <a:pt x="870" y="710"/>
                </a:cubicBezTo>
                <a:close/>
                <a:moveTo>
                  <a:pt x="866" y="651"/>
                </a:moveTo>
                <a:cubicBezTo>
                  <a:pt x="867" y="651"/>
                  <a:pt x="867" y="653"/>
                  <a:pt x="867" y="654"/>
                </a:cubicBezTo>
                <a:cubicBezTo>
                  <a:pt x="869" y="655"/>
                  <a:pt x="869" y="652"/>
                  <a:pt x="869" y="651"/>
                </a:cubicBezTo>
                <a:cubicBezTo>
                  <a:pt x="868" y="650"/>
                  <a:pt x="867" y="650"/>
                  <a:pt x="866" y="651"/>
                </a:cubicBezTo>
                <a:close/>
                <a:moveTo>
                  <a:pt x="129" y="651"/>
                </a:moveTo>
                <a:cubicBezTo>
                  <a:pt x="129" y="660"/>
                  <a:pt x="125" y="663"/>
                  <a:pt x="124" y="670"/>
                </a:cubicBezTo>
                <a:cubicBezTo>
                  <a:pt x="127" y="670"/>
                  <a:pt x="125" y="659"/>
                  <a:pt x="129" y="664"/>
                </a:cubicBezTo>
                <a:cubicBezTo>
                  <a:pt x="129" y="661"/>
                  <a:pt x="131" y="655"/>
                  <a:pt x="129" y="651"/>
                </a:cubicBezTo>
                <a:close/>
                <a:moveTo>
                  <a:pt x="35" y="686"/>
                </a:moveTo>
                <a:cubicBezTo>
                  <a:pt x="35" y="688"/>
                  <a:pt x="33" y="692"/>
                  <a:pt x="35" y="694"/>
                </a:cubicBezTo>
                <a:cubicBezTo>
                  <a:pt x="36" y="691"/>
                  <a:pt x="38" y="695"/>
                  <a:pt x="40" y="694"/>
                </a:cubicBezTo>
                <a:cubicBezTo>
                  <a:pt x="42" y="711"/>
                  <a:pt x="41" y="728"/>
                  <a:pt x="47" y="745"/>
                </a:cubicBezTo>
                <a:cubicBezTo>
                  <a:pt x="47" y="744"/>
                  <a:pt x="47" y="742"/>
                  <a:pt x="48" y="743"/>
                </a:cubicBezTo>
                <a:cubicBezTo>
                  <a:pt x="51" y="743"/>
                  <a:pt x="47" y="747"/>
                  <a:pt x="52" y="747"/>
                </a:cubicBezTo>
                <a:cubicBezTo>
                  <a:pt x="50" y="742"/>
                  <a:pt x="51" y="738"/>
                  <a:pt x="52" y="732"/>
                </a:cubicBezTo>
                <a:cubicBezTo>
                  <a:pt x="56" y="733"/>
                  <a:pt x="57" y="730"/>
                  <a:pt x="55" y="728"/>
                </a:cubicBezTo>
                <a:cubicBezTo>
                  <a:pt x="58" y="729"/>
                  <a:pt x="59" y="730"/>
                  <a:pt x="63" y="729"/>
                </a:cubicBezTo>
                <a:cubicBezTo>
                  <a:pt x="66" y="732"/>
                  <a:pt x="61" y="739"/>
                  <a:pt x="65" y="742"/>
                </a:cubicBezTo>
                <a:cubicBezTo>
                  <a:pt x="65" y="740"/>
                  <a:pt x="67" y="740"/>
                  <a:pt x="68" y="738"/>
                </a:cubicBezTo>
                <a:cubicBezTo>
                  <a:pt x="66" y="736"/>
                  <a:pt x="64" y="729"/>
                  <a:pt x="67" y="728"/>
                </a:cubicBezTo>
                <a:cubicBezTo>
                  <a:pt x="69" y="732"/>
                  <a:pt x="73" y="730"/>
                  <a:pt x="74" y="727"/>
                </a:cubicBezTo>
                <a:cubicBezTo>
                  <a:pt x="75" y="729"/>
                  <a:pt x="72" y="731"/>
                  <a:pt x="75" y="731"/>
                </a:cubicBezTo>
                <a:cubicBezTo>
                  <a:pt x="77" y="730"/>
                  <a:pt x="75" y="726"/>
                  <a:pt x="78" y="726"/>
                </a:cubicBezTo>
                <a:cubicBezTo>
                  <a:pt x="88" y="725"/>
                  <a:pt x="79" y="740"/>
                  <a:pt x="84" y="745"/>
                </a:cubicBezTo>
                <a:cubicBezTo>
                  <a:pt x="84" y="736"/>
                  <a:pt x="88" y="728"/>
                  <a:pt x="87" y="722"/>
                </a:cubicBezTo>
                <a:cubicBezTo>
                  <a:pt x="86" y="721"/>
                  <a:pt x="84" y="721"/>
                  <a:pt x="84" y="721"/>
                </a:cubicBezTo>
                <a:cubicBezTo>
                  <a:pt x="82" y="717"/>
                  <a:pt x="83" y="713"/>
                  <a:pt x="82" y="710"/>
                </a:cubicBezTo>
                <a:cubicBezTo>
                  <a:pt x="82" y="711"/>
                  <a:pt x="82" y="712"/>
                  <a:pt x="81" y="713"/>
                </a:cubicBezTo>
                <a:cubicBezTo>
                  <a:pt x="81" y="712"/>
                  <a:pt x="81" y="711"/>
                  <a:pt x="80" y="711"/>
                </a:cubicBezTo>
                <a:cubicBezTo>
                  <a:pt x="80" y="716"/>
                  <a:pt x="79" y="720"/>
                  <a:pt x="78" y="722"/>
                </a:cubicBezTo>
                <a:cubicBezTo>
                  <a:pt x="77" y="721"/>
                  <a:pt x="77" y="719"/>
                  <a:pt x="76" y="717"/>
                </a:cubicBezTo>
                <a:cubicBezTo>
                  <a:pt x="81" y="713"/>
                  <a:pt x="76" y="703"/>
                  <a:pt x="84" y="702"/>
                </a:cubicBezTo>
                <a:cubicBezTo>
                  <a:pt x="84" y="704"/>
                  <a:pt x="83" y="704"/>
                  <a:pt x="85" y="704"/>
                </a:cubicBezTo>
                <a:cubicBezTo>
                  <a:pt x="85" y="703"/>
                  <a:pt x="85" y="701"/>
                  <a:pt x="84" y="701"/>
                </a:cubicBezTo>
                <a:cubicBezTo>
                  <a:pt x="84" y="703"/>
                  <a:pt x="82" y="701"/>
                  <a:pt x="82" y="699"/>
                </a:cubicBezTo>
                <a:cubicBezTo>
                  <a:pt x="81" y="699"/>
                  <a:pt x="79" y="701"/>
                  <a:pt x="78" y="699"/>
                </a:cubicBezTo>
                <a:cubicBezTo>
                  <a:pt x="77" y="701"/>
                  <a:pt x="79" y="701"/>
                  <a:pt x="78" y="703"/>
                </a:cubicBezTo>
                <a:cubicBezTo>
                  <a:pt x="74" y="701"/>
                  <a:pt x="75" y="709"/>
                  <a:pt x="71" y="704"/>
                </a:cubicBezTo>
                <a:cubicBezTo>
                  <a:pt x="72" y="706"/>
                  <a:pt x="73" y="712"/>
                  <a:pt x="69" y="712"/>
                </a:cubicBezTo>
                <a:cubicBezTo>
                  <a:pt x="68" y="706"/>
                  <a:pt x="68" y="698"/>
                  <a:pt x="65" y="693"/>
                </a:cubicBezTo>
                <a:cubicBezTo>
                  <a:pt x="69" y="689"/>
                  <a:pt x="67" y="672"/>
                  <a:pt x="64" y="665"/>
                </a:cubicBezTo>
                <a:cubicBezTo>
                  <a:pt x="63" y="669"/>
                  <a:pt x="60" y="680"/>
                  <a:pt x="63" y="681"/>
                </a:cubicBezTo>
                <a:cubicBezTo>
                  <a:pt x="60" y="683"/>
                  <a:pt x="62" y="692"/>
                  <a:pt x="56" y="692"/>
                </a:cubicBezTo>
                <a:cubicBezTo>
                  <a:pt x="58" y="689"/>
                  <a:pt x="56" y="690"/>
                  <a:pt x="55" y="688"/>
                </a:cubicBezTo>
                <a:cubicBezTo>
                  <a:pt x="57" y="688"/>
                  <a:pt x="57" y="689"/>
                  <a:pt x="58" y="687"/>
                </a:cubicBezTo>
                <a:cubicBezTo>
                  <a:pt x="51" y="684"/>
                  <a:pt x="50" y="674"/>
                  <a:pt x="47" y="667"/>
                </a:cubicBezTo>
                <a:cubicBezTo>
                  <a:pt x="38" y="670"/>
                  <a:pt x="46" y="657"/>
                  <a:pt x="41" y="652"/>
                </a:cubicBezTo>
                <a:cubicBezTo>
                  <a:pt x="41" y="654"/>
                  <a:pt x="41" y="657"/>
                  <a:pt x="39" y="657"/>
                </a:cubicBezTo>
                <a:cubicBezTo>
                  <a:pt x="39" y="669"/>
                  <a:pt x="29" y="674"/>
                  <a:pt x="35" y="686"/>
                </a:cubicBezTo>
                <a:close/>
                <a:moveTo>
                  <a:pt x="60" y="689"/>
                </a:moveTo>
                <a:cubicBezTo>
                  <a:pt x="62" y="689"/>
                  <a:pt x="62" y="688"/>
                  <a:pt x="64" y="688"/>
                </a:cubicBezTo>
                <a:cubicBezTo>
                  <a:pt x="61" y="692"/>
                  <a:pt x="64" y="691"/>
                  <a:pt x="65" y="695"/>
                </a:cubicBezTo>
                <a:cubicBezTo>
                  <a:pt x="64" y="695"/>
                  <a:pt x="63" y="695"/>
                  <a:pt x="63" y="696"/>
                </a:cubicBezTo>
                <a:cubicBezTo>
                  <a:pt x="60" y="696"/>
                  <a:pt x="60" y="693"/>
                  <a:pt x="60" y="689"/>
                </a:cubicBezTo>
                <a:close/>
                <a:moveTo>
                  <a:pt x="60" y="717"/>
                </a:moveTo>
                <a:cubicBezTo>
                  <a:pt x="61" y="722"/>
                  <a:pt x="58" y="723"/>
                  <a:pt x="56" y="726"/>
                </a:cubicBezTo>
                <a:cubicBezTo>
                  <a:pt x="55" y="725"/>
                  <a:pt x="55" y="722"/>
                  <a:pt x="55" y="719"/>
                </a:cubicBezTo>
                <a:cubicBezTo>
                  <a:pt x="57" y="718"/>
                  <a:pt x="58" y="717"/>
                  <a:pt x="60" y="717"/>
                </a:cubicBezTo>
                <a:close/>
                <a:moveTo>
                  <a:pt x="894" y="690"/>
                </a:moveTo>
                <a:cubicBezTo>
                  <a:pt x="894" y="689"/>
                  <a:pt x="897" y="691"/>
                  <a:pt x="898" y="692"/>
                </a:cubicBezTo>
                <a:cubicBezTo>
                  <a:pt x="897" y="698"/>
                  <a:pt x="899" y="701"/>
                  <a:pt x="898" y="706"/>
                </a:cubicBezTo>
                <a:cubicBezTo>
                  <a:pt x="901" y="706"/>
                  <a:pt x="900" y="700"/>
                  <a:pt x="901" y="696"/>
                </a:cubicBezTo>
                <a:cubicBezTo>
                  <a:pt x="903" y="697"/>
                  <a:pt x="904" y="696"/>
                  <a:pt x="905" y="695"/>
                </a:cubicBezTo>
                <a:cubicBezTo>
                  <a:pt x="908" y="697"/>
                  <a:pt x="903" y="703"/>
                  <a:pt x="906" y="705"/>
                </a:cubicBezTo>
                <a:cubicBezTo>
                  <a:pt x="909" y="688"/>
                  <a:pt x="916" y="676"/>
                  <a:pt x="919" y="659"/>
                </a:cubicBezTo>
                <a:cubicBezTo>
                  <a:pt x="916" y="659"/>
                  <a:pt x="915" y="659"/>
                  <a:pt x="913" y="662"/>
                </a:cubicBezTo>
                <a:cubicBezTo>
                  <a:pt x="910" y="662"/>
                  <a:pt x="910" y="657"/>
                  <a:pt x="909" y="656"/>
                </a:cubicBezTo>
                <a:cubicBezTo>
                  <a:pt x="908" y="657"/>
                  <a:pt x="909" y="660"/>
                  <a:pt x="907" y="660"/>
                </a:cubicBezTo>
                <a:cubicBezTo>
                  <a:pt x="905" y="658"/>
                  <a:pt x="906" y="662"/>
                  <a:pt x="903" y="662"/>
                </a:cubicBezTo>
                <a:cubicBezTo>
                  <a:pt x="905" y="659"/>
                  <a:pt x="905" y="659"/>
                  <a:pt x="903" y="659"/>
                </a:cubicBezTo>
                <a:cubicBezTo>
                  <a:pt x="905" y="658"/>
                  <a:pt x="905" y="655"/>
                  <a:pt x="904" y="654"/>
                </a:cubicBezTo>
                <a:cubicBezTo>
                  <a:pt x="903" y="661"/>
                  <a:pt x="896" y="669"/>
                  <a:pt x="899" y="678"/>
                </a:cubicBezTo>
                <a:cubicBezTo>
                  <a:pt x="897" y="678"/>
                  <a:pt x="896" y="681"/>
                  <a:pt x="894" y="681"/>
                </a:cubicBezTo>
                <a:cubicBezTo>
                  <a:pt x="895" y="687"/>
                  <a:pt x="893" y="686"/>
                  <a:pt x="894" y="690"/>
                </a:cubicBezTo>
                <a:close/>
                <a:moveTo>
                  <a:pt x="906" y="675"/>
                </a:moveTo>
                <a:cubicBezTo>
                  <a:pt x="908" y="675"/>
                  <a:pt x="908" y="675"/>
                  <a:pt x="908" y="675"/>
                </a:cubicBezTo>
                <a:cubicBezTo>
                  <a:pt x="907" y="677"/>
                  <a:pt x="909" y="680"/>
                  <a:pt x="907" y="681"/>
                </a:cubicBezTo>
                <a:cubicBezTo>
                  <a:pt x="905" y="681"/>
                  <a:pt x="906" y="677"/>
                  <a:pt x="906" y="675"/>
                </a:cubicBezTo>
                <a:close/>
                <a:moveTo>
                  <a:pt x="677" y="731"/>
                </a:moveTo>
                <a:cubicBezTo>
                  <a:pt x="677" y="732"/>
                  <a:pt x="677" y="732"/>
                  <a:pt x="678" y="733"/>
                </a:cubicBezTo>
                <a:cubicBezTo>
                  <a:pt x="676" y="733"/>
                  <a:pt x="675" y="735"/>
                  <a:pt x="675" y="736"/>
                </a:cubicBezTo>
                <a:cubicBezTo>
                  <a:pt x="675" y="736"/>
                  <a:pt x="678" y="738"/>
                  <a:pt x="678" y="736"/>
                </a:cubicBezTo>
                <a:cubicBezTo>
                  <a:pt x="676" y="735"/>
                  <a:pt x="681" y="731"/>
                  <a:pt x="677" y="731"/>
                </a:cubicBezTo>
                <a:close/>
                <a:moveTo>
                  <a:pt x="793" y="807"/>
                </a:moveTo>
                <a:cubicBezTo>
                  <a:pt x="788" y="816"/>
                  <a:pt x="781" y="824"/>
                  <a:pt x="773" y="831"/>
                </a:cubicBezTo>
                <a:cubicBezTo>
                  <a:pt x="770" y="834"/>
                  <a:pt x="762" y="836"/>
                  <a:pt x="763" y="843"/>
                </a:cubicBezTo>
                <a:cubicBezTo>
                  <a:pt x="775" y="831"/>
                  <a:pt x="787" y="820"/>
                  <a:pt x="798" y="809"/>
                </a:cubicBezTo>
                <a:cubicBezTo>
                  <a:pt x="804" y="807"/>
                  <a:pt x="807" y="804"/>
                  <a:pt x="808" y="798"/>
                </a:cubicBezTo>
                <a:cubicBezTo>
                  <a:pt x="813" y="795"/>
                  <a:pt x="821" y="783"/>
                  <a:pt x="828" y="779"/>
                </a:cubicBezTo>
                <a:cubicBezTo>
                  <a:pt x="831" y="777"/>
                  <a:pt x="837" y="774"/>
                  <a:pt x="837" y="779"/>
                </a:cubicBezTo>
                <a:cubicBezTo>
                  <a:pt x="835" y="782"/>
                  <a:pt x="839" y="781"/>
                  <a:pt x="838" y="785"/>
                </a:cubicBezTo>
                <a:cubicBezTo>
                  <a:pt x="838" y="784"/>
                  <a:pt x="839" y="784"/>
                  <a:pt x="841" y="784"/>
                </a:cubicBezTo>
                <a:cubicBezTo>
                  <a:pt x="839" y="779"/>
                  <a:pt x="844" y="777"/>
                  <a:pt x="845" y="772"/>
                </a:cubicBezTo>
                <a:cubicBezTo>
                  <a:pt x="843" y="772"/>
                  <a:pt x="842" y="771"/>
                  <a:pt x="842" y="769"/>
                </a:cubicBezTo>
                <a:cubicBezTo>
                  <a:pt x="844" y="766"/>
                  <a:pt x="845" y="771"/>
                  <a:pt x="846" y="769"/>
                </a:cubicBezTo>
                <a:cubicBezTo>
                  <a:pt x="845" y="767"/>
                  <a:pt x="848" y="760"/>
                  <a:pt x="845" y="757"/>
                </a:cubicBezTo>
                <a:cubicBezTo>
                  <a:pt x="851" y="757"/>
                  <a:pt x="853" y="753"/>
                  <a:pt x="855" y="750"/>
                </a:cubicBezTo>
                <a:cubicBezTo>
                  <a:pt x="851" y="750"/>
                  <a:pt x="852" y="755"/>
                  <a:pt x="847" y="754"/>
                </a:cubicBezTo>
                <a:cubicBezTo>
                  <a:pt x="845" y="749"/>
                  <a:pt x="850" y="746"/>
                  <a:pt x="853" y="743"/>
                </a:cubicBezTo>
                <a:cubicBezTo>
                  <a:pt x="848" y="742"/>
                  <a:pt x="843" y="737"/>
                  <a:pt x="840" y="741"/>
                </a:cubicBezTo>
                <a:cubicBezTo>
                  <a:pt x="834" y="753"/>
                  <a:pt x="820" y="764"/>
                  <a:pt x="811" y="774"/>
                </a:cubicBezTo>
                <a:cubicBezTo>
                  <a:pt x="812" y="784"/>
                  <a:pt x="800" y="784"/>
                  <a:pt x="802" y="791"/>
                </a:cubicBezTo>
                <a:cubicBezTo>
                  <a:pt x="802" y="790"/>
                  <a:pt x="804" y="787"/>
                  <a:pt x="805" y="789"/>
                </a:cubicBezTo>
                <a:cubicBezTo>
                  <a:pt x="804" y="796"/>
                  <a:pt x="796" y="798"/>
                  <a:pt x="798" y="805"/>
                </a:cubicBezTo>
                <a:cubicBezTo>
                  <a:pt x="796" y="805"/>
                  <a:pt x="795" y="806"/>
                  <a:pt x="793" y="807"/>
                </a:cubicBezTo>
                <a:close/>
                <a:moveTo>
                  <a:pt x="840" y="772"/>
                </a:moveTo>
                <a:cubicBezTo>
                  <a:pt x="843" y="772"/>
                  <a:pt x="843" y="772"/>
                  <a:pt x="843" y="772"/>
                </a:cubicBezTo>
                <a:cubicBezTo>
                  <a:pt x="843" y="774"/>
                  <a:pt x="842" y="775"/>
                  <a:pt x="840" y="775"/>
                </a:cubicBezTo>
                <a:lnTo>
                  <a:pt x="840" y="772"/>
                </a:lnTo>
                <a:close/>
                <a:moveTo>
                  <a:pt x="918" y="766"/>
                </a:moveTo>
                <a:cubicBezTo>
                  <a:pt x="913" y="765"/>
                  <a:pt x="909" y="777"/>
                  <a:pt x="909" y="778"/>
                </a:cubicBezTo>
                <a:cubicBezTo>
                  <a:pt x="912" y="774"/>
                  <a:pt x="916" y="771"/>
                  <a:pt x="918" y="766"/>
                </a:cubicBezTo>
                <a:close/>
                <a:moveTo>
                  <a:pt x="19" y="768"/>
                </a:moveTo>
                <a:cubicBezTo>
                  <a:pt x="19" y="769"/>
                  <a:pt x="19" y="769"/>
                  <a:pt x="18" y="769"/>
                </a:cubicBezTo>
                <a:cubicBezTo>
                  <a:pt x="18" y="769"/>
                  <a:pt x="18" y="768"/>
                  <a:pt x="17" y="768"/>
                </a:cubicBezTo>
                <a:cubicBezTo>
                  <a:pt x="18" y="777"/>
                  <a:pt x="20" y="783"/>
                  <a:pt x="19" y="769"/>
                </a:cubicBezTo>
                <a:cubicBezTo>
                  <a:pt x="19" y="769"/>
                  <a:pt x="20" y="768"/>
                  <a:pt x="19" y="768"/>
                </a:cubicBezTo>
                <a:close/>
                <a:moveTo>
                  <a:pt x="105" y="833"/>
                </a:moveTo>
                <a:cubicBezTo>
                  <a:pt x="105" y="830"/>
                  <a:pt x="105" y="830"/>
                  <a:pt x="105" y="830"/>
                </a:cubicBezTo>
                <a:cubicBezTo>
                  <a:pt x="104" y="829"/>
                  <a:pt x="103" y="831"/>
                  <a:pt x="102" y="830"/>
                </a:cubicBezTo>
                <a:cubicBezTo>
                  <a:pt x="96" y="821"/>
                  <a:pt x="97" y="805"/>
                  <a:pt x="88" y="799"/>
                </a:cubicBezTo>
                <a:cubicBezTo>
                  <a:pt x="87" y="803"/>
                  <a:pt x="91" y="806"/>
                  <a:pt x="88" y="809"/>
                </a:cubicBezTo>
                <a:cubicBezTo>
                  <a:pt x="83" y="805"/>
                  <a:pt x="87" y="799"/>
                  <a:pt x="82" y="795"/>
                </a:cubicBezTo>
                <a:cubicBezTo>
                  <a:pt x="82" y="801"/>
                  <a:pt x="79" y="797"/>
                  <a:pt x="78" y="801"/>
                </a:cubicBezTo>
                <a:cubicBezTo>
                  <a:pt x="77" y="799"/>
                  <a:pt x="73" y="800"/>
                  <a:pt x="73" y="798"/>
                </a:cubicBezTo>
                <a:cubicBezTo>
                  <a:pt x="74" y="798"/>
                  <a:pt x="74" y="797"/>
                  <a:pt x="73" y="795"/>
                </a:cubicBezTo>
                <a:cubicBezTo>
                  <a:pt x="75" y="795"/>
                  <a:pt x="76" y="796"/>
                  <a:pt x="77" y="795"/>
                </a:cubicBezTo>
                <a:cubicBezTo>
                  <a:pt x="74" y="795"/>
                  <a:pt x="74" y="793"/>
                  <a:pt x="71" y="794"/>
                </a:cubicBezTo>
                <a:cubicBezTo>
                  <a:pt x="71" y="797"/>
                  <a:pt x="72" y="801"/>
                  <a:pt x="69" y="802"/>
                </a:cubicBezTo>
                <a:cubicBezTo>
                  <a:pt x="69" y="802"/>
                  <a:pt x="68" y="801"/>
                  <a:pt x="67" y="800"/>
                </a:cubicBezTo>
                <a:cubicBezTo>
                  <a:pt x="66" y="802"/>
                  <a:pt x="69" y="803"/>
                  <a:pt x="67" y="804"/>
                </a:cubicBezTo>
                <a:cubicBezTo>
                  <a:pt x="64" y="796"/>
                  <a:pt x="60" y="786"/>
                  <a:pt x="62" y="780"/>
                </a:cubicBezTo>
                <a:cubicBezTo>
                  <a:pt x="57" y="781"/>
                  <a:pt x="62" y="785"/>
                  <a:pt x="60" y="788"/>
                </a:cubicBezTo>
                <a:cubicBezTo>
                  <a:pt x="56" y="789"/>
                  <a:pt x="58" y="783"/>
                  <a:pt x="54" y="783"/>
                </a:cubicBezTo>
                <a:cubicBezTo>
                  <a:pt x="53" y="785"/>
                  <a:pt x="53" y="790"/>
                  <a:pt x="51" y="787"/>
                </a:cubicBezTo>
                <a:cubicBezTo>
                  <a:pt x="55" y="809"/>
                  <a:pt x="55" y="833"/>
                  <a:pt x="61" y="849"/>
                </a:cubicBezTo>
                <a:cubicBezTo>
                  <a:pt x="62" y="843"/>
                  <a:pt x="65" y="846"/>
                  <a:pt x="68" y="845"/>
                </a:cubicBezTo>
                <a:cubicBezTo>
                  <a:pt x="66" y="838"/>
                  <a:pt x="66" y="826"/>
                  <a:pt x="64" y="814"/>
                </a:cubicBezTo>
                <a:cubicBezTo>
                  <a:pt x="66" y="813"/>
                  <a:pt x="69" y="809"/>
                  <a:pt x="71" y="813"/>
                </a:cubicBezTo>
                <a:cubicBezTo>
                  <a:pt x="71" y="814"/>
                  <a:pt x="70" y="815"/>
                  <a:pt x="70" y="816"/>
                </a:cubicBezTo>
                <a:cubicBezTo>
                  <a:pt x="69" y="816"/>
                  <a:pt x="69" y="814"/>
                  <a:pt x="67" y="815"/>
                </a:cubicBezTo>
                <a:cubicBezTo>
                  <a:pt x="67" y="818"/>
                  <a:pt x="67" y="821"/>
                  <a:pt x="69" y="823"/>
                </a:cubicBezTo>
                <a:cubicBezTo>
                  <a:pt x="68" y="821"/>
                  <a:pt x="69" y="820"/>
                  <a:pt x="71" y="820"/>
                </a:cubicBezTo>
                <a:cubicBezTo>
                  <a:pt x="72" y="822"/>
                  <a:pt x="71" y="826"/>
                  <a:pt x="73" y="826"/>
                </a:cubicBezTo>
                <a:cubicBezTo>
                  <a:pt x="74" y="822"/>
                  <a:pt x="79" y="821"/>
                  <a:pt x="77" y="816"/>
                </a:cubicBezTo>
                <a:cubicBezTo>
                  <a:pt x="79" y="818"/>
                  <a:pt x="80" y="816"/>
                  <a:pt x="82" y="816"/>
                </a:cubicBezTo>
                <a:cubicBezTo>
                  <a:pt x="83" y="823"/>
                  <a:pt x="87" y="826"/>
                  <a:pt x="85" y="832"/>
                </a:cubicBezTo>
                <a:cubicBezTo>
                  <a:pt x="83" y="832"/>
                  <a:pt x="83" y="830"/>
                  <a:pt x="82" y="830"/>
                </a:cubicBezTo>
                <a:cubicBezTo>
                  <a:pt x="80" y="834"/>
                  <a:pt x="79" y="835"/>
                  <a:pt x="77" y="837"/>
                </a:cubicBezTo>
                <a:cubicBezTo>
                  <a:pt x="75" y="838"/>
                  <a:pt x="76" y="834"/>
                  <a:pt x="73" y="835"/>
                </a:cubicBezTo>
                <a:cubicBezTo>
                  <a:pt x="73" y="839"/>
                  <a:pt x="74" y="843"/>
                  <a:pt x="75" y="846"/>
                </a:cubicBezTo>
                <a:cubicBezTo>
                  <a:pt x="75" y="841"/>
                  <a:pt x="77" y="845"/>
                  <a:pt x="78" y="846"/>
                </a:cubicBezTo>
                <a:cubicBezTo>
                  <a:pt x="78" y="844"/>
                  <a:pt x="80" y="843"/>
                  <a:pt x="82" y="841"/>
                </a:cubicBezTo>
                <a:cubicBezTo>
                  <a:pt x="80" y="848"/>
                  <a:pt x="87" y="847"/>
                  <a:pt x="87" y="852"/>
                </a:cubicBezTo>
                <a:cubicBezTo>
                  <a:pt x="87" y="845"/>
                  <a:pt x="89" y="839"/>
                  <a:pt x="86" y="831"/>
                </a:cubicBezTo>
                <a:cubicBezTo>
                  <a:pt x="88" y="831"/>
                  <a:pt x="88" y="830"/>
                  <a:pt x="91" y="830"/>
                </a:cubicBezTo>
                <a:cubicBezTo>
                  <a:pt x="91" y="840"/>
                  <a:pt x="92" y="844"/>
                  <a:pt x="92" y="852"/>
                </a:cubicBezTo>
                <a:cubicBezTo>
                  <a:pt x="94" y="853"/>
                  <a:pt x="95" y="854"/>
                  <a:pt x="97" y="854"/>
                </a:cubicBezTo>
                <a:cubicBezTo>
                  <a:pt x="97" y="852"/>
                  <a:pt x="97" y="850"/>
                  <a:pt x="100" y="851"/>
                </a:cubicBezTo>
                <a:cubicBezTo>
                  <a:pt x="104" y="851"/>
                  <a:pt x="102" y="859"/>
                  <a:pt x="106" y="860"/>
                </a:cubicBezTo>
                <a:cubicBezTo>
                  <a:pt x="103" y="860"/>
                  <a:pt x="102" y="859"/>
                  <a:pt x="101" y="862"/>
                </a:cubicBezTo>
                <a:cubicBezTo>
                  <a:pt x="104" y="862"/>
                  <a:pt x="104" y="869"/>
                  <a:pt x="107" y="866"/>
                </a:cubicBezTo>
                <a:cubicBezTo>
                  <a:pt x="105" y="866"/>
                  <a:pt x="104" y="865"/>
                  <a:pt x="104" y="863"/>
                </a:cubicBezTo>
                <a:cubicBezTo>
                  <a:pt x="107" y="863"/>
                  <a:pt x="108" y="864"/>
                  <a:pt x="110" y="863"/>
                </a:cubicBezTo>
                <a:cubicBezTo>
                  <a:pt x="103" y="858"/>
                  <a:pt x="105" y="846"/>
                  <a:pt x="100" y="841"/>
                </a:cubicBezTo>
                <a:cubicBezTo>
                  <a:pt x="103" y="840"/>
                  <a:pt x="102" y="835"/>
                  <a:pt x="104" y="834"/>
                </a:cubicBezTo>
                <a:cubicBezTo>
                  <a:pt x="102" y="834"/>
                  <a:pt x="101" y="834"/>
                  <a:pt x="102" y="831"/>
                </a:cubicBezTo>
                <a:cubicBezTo>
                  <a:pt x="105" y="830"/>
                  <a:pt x="103" y="834"/>
                  <a:pt x="105" y="833"/>
                </a:cubicBezTo>
                <a:close/>
                <a:moveTo>
                  <a:pt x="58" y="790"/>
                </a:moveTo>
                <a:cubicBezTo>
                  <a:pt x="60" y="787"/>
                  <a:pt x="60" y="794"/>
                  <a:pt x="61" y="795"/>
                </a:cubicBezTo>
                <a:cubicBezTo>
                  <a:pt x="59" y="799"/>
                  <a:pt x="59" y="791"/>
                  <a:pt x="58" y="790"/>
                </a:cubicBezTo>
                <a:close/>
                <a:moveTo>
                  <a:pt x="81" y="809"/>
                </a:moveTo>
                <a:cubicBezTo>
                  <a:pt x="79" y="808"/>
                  <a:pt x="78" y="804"/>
                  <a:pt x="79" y="802"/>
                </a:cubicBezTo>
                <a:cubicBezTo>
                  <a:pt x="80" y="805"/>
                  <a:pt x="82" y="806"/>
                  <a:pt x="81" y="809"/>
                </a:cubicBezTo>
                <a:close/>
                <a:moveTo>
                  <a:pt x="82" y="804"/>
                </a:moveTo>
                <a:cubicBezTo>
                  <a:pt x="82" y="803"/>
                  <a:pt x="82" y="801"/>
                  <a:pt x="81" y="801"/>
                </a:cubicBezTo>
                <a:cubicBezTo>
                  <a:pt x="82" y="798"/>
                  <a:pt x="86" y="805"/>
                  <a:pt x="82" y="804"/>
                </a:cubicBezTo>
                <a:close/>
                <a:moveTo>
                  <a:pt x="83" y="809"/>
                </a:moveTo>
                <a:cubicBezTo>
                  <a:pt x="83" y="806"/>
                  <a:pt x="85" y="810"/>
                  <a:pt x="87" y="809"/>
                </a:cubicBezTo>
                <a:cubicBezTo>
                  <a:pt x="87" y="814"/>
                  <a:pt x="87" y="814"/>
                  <a:pt x="87" y="814"/>
                </a:cubicBezTo>
                <a:cubicBezTo>
                  <a:pt x="83" y="814"/>
                  <a:pt x="84" y="809"/>
                  <a:pt x="83" y="809"/>
                </a:cubicBezTo>
                <a:close/>
                <a:moveTo>
                  <a:pt x="88" y="825"/>
                </a:moveTo>
                <a:cubicBezTo>
                  <a:pt x="87" y="825"/>
                  <a:pt x="87" y="824"/>
                  <a:pt x="87" y="823"/>
                </a:cubicBezTo>
                <a:cubicBezTo>
                  <a:pt x="87" y="822"/>
                  <a:pt x="87" y="823"/>
                  <a:pt x="87" y="823"/>
                </a:cubicBezTo>
                <a:cubicBezTo>
                  <a:pt x="86" y="823"/>
                  <a:pt x="86" y="823"/>
                  <a:pt x="87" y="823"/>
                </a:cubicBezTo>
                <a:cubicBezTo>
                  <a:pt x="84" y="821"/>
                  <a:pt x="86" y="820"/>
                  <a:pt x="88" y="820"/>
                </a:cubicBezTo>
                <a:lnTo>
                  <a:pt x="88" y="825"/>
                </a:lnTo>
                <a:close/>
                <a:moveTo>
                  <a:pt x="115" y="817"/>
                </a:moveTo>
                <a:cubicBezTo>
                  <a:pt x="115" y="818"/>
                  <a:pt x="115" y="819"/>
                  <a:pt x="114" y="819"/>
                </a:cubicBezTo>
                <a:cubicBezTo>
                  <a:pt x="110" y="813"/>
                  <a:pt x="111" y="807"/>
                  <a:pt x="106" y="802"/>
                </a:cubicBezTo>
                <a:cubicBezTo>
                  <a:pt x="108" y="810"/>
                  <a:pt x="105" y="823"/>
                  <a:pt x="112" y="827"/>
                </a:cubicBezTo>
                <a:cubicBezTo>
                  <a:pt x="115" y="824"/>
                  <a:pt x="116" y="829"/>
                  <a:pt x="119" y="830"/>
                </a:cubicBezTo>
                <a:cubicBezTo>
                  <a:pt x="119" y="828"/>
                  <a:pt x="119" y="826"/>
                  <a:pt x="118" y="825"/>
                </a:cubicBezTo>
                <a:cubicBezTo>
                  <a:pt x="122" y="825"/>
                  <a:pt x="120" y="823"/>
                  <a:pt x="122" y="822"/>
                </a:cubicBezTo>
                <a:cubicBezTo>
                  <a:pt x="123" y="824"/>
                  <a:pt x="128" y="826"/>
                  <a:pt x="130" y="823"/>
                </a:cubicBezTo>
                <a:cubicBezTo>
                  <a:pt x="129" y="823"/>
                  <a:pt x="127" y="823"/>
                  <a:pt x="126" y="822"/>
                </a:cubicBezTo>
                <a:cubicBezTo>
                  <a:pt x="128" y="820"/>
                  <a:pt x="128" y="818"/>
                  <a:pt x="129" y="816"/>
                </a:cubicBezTo>
                <a:cubicBezTo>
                  <a:pt x="124" y="811"/>
                  <a:pt x="126" y="799"/>
                  <a:pt x="121" y="793"/>
                </a:cubicBezTo>
                <a:cubicBezTo>
                  <a:pt x="119" y="801"/>
                  <a:pt x="125" y="801"/>
                  <a:pt x="123" y="809"/>
                </a:cubicBezTo>
                <a:cubicBezTo>
                  <a:pt x="119" y="809"/>
                  <a:pt x="120" y="805"/>
                  <a:pt x="117" y="804"/>
                </a:cubicBezTo>
                <a:cubicBezTo>
                  <a:pt x="117" y="813"/>
                  <a:pt x="125" y="818"/>
                  <a:pt x="119" y="823"/>
                </a:cubicBezTo>
                <a:cubicBezTo>
                  <a:pt x="115" y="823"/>
                  <a:pt x="117" y="818"/>
                  <a:pt x="115" y="817"/>
                </a:cubicBezTo>
                <a:close/>
                <a:moveTo>
                  <a:pt x="111" y="854"/>
                </a:moveTo>
                <a:cubicBezTo>
                  <a:pt x="114" y="854"/>
                  <a:pt x="110" y="866"/>
                  <a:pt x="115" y="866"/>
                </a:cubicBezTo>
                <a:cubicBezTo>
                  <a:pt x="113" y="864"/>
                  <a:pt x="115" y="861"/>
                  <a:pt x="115" y="858"/>
                </a:cubicBezTo>
                <a:cubicBezTo>
                  <a:pt x="116" y="859"/>
                  <a:pt x="116" y="860"/>
                  <a:pt x="117" y="859"/>
                </a:cubicBezTo>
                <a:cubicBezTo>
                  <a:pt x="118" y="854"/>
                  <a:pt x="118" y="850"/>
                  <a:pt x="121" y="851"/>
                </a:cubicBezTo>
                <a:cubicBezTo>
                  <a:pt x="120" y="846"/>
                  <a:pt x="125" y="843"/>
                  <a:pt x="121" y="841"/>
                </a:cubicBezTo>
                <a:cubicBezTo>
                  <a:pt x="122" y="844"/>
                  <a:pt x="119" y="842"/>
                  <a:pt x="118" y="844"/>
                </a:cubicBezTo>
                <a:cubicBezTo>
                  <a:pt x="114" y="840"/>
                  <a:pt x="115" y="831"/>
                  <a:pt x="112" y="827"/>
                </a:cubicBezTo>
                <a:cubicBezTo>
                  <a:pt x="110" y="838"/>
                  <a:pt x="123" y="851"/>
                  <a:pt x="111" y="854"/>
                </a:cubicBezTo>
                <a:close/>
                <a:moveTo>
                  <a:pt x="747" y="809"/>
                </a:moveTo>
                <a:cubicBezTo>
                  <a:pt x="745" y="811"/>
                  <a:pt x="744" y="815"/>
                  <a:pt x="741" y="817"/>
                </a:cubicBezTo>
                <a:cubicBezTo>
                  <a:pt x="745" y="816"/>
                  <a:pt x="755" y="809"/>
                  <a:pt x="749" y="806"/>
                </a:cubicBezTo>
                <a:cubicBezTo>
                  <a:pt x="748" y="808"/>
                  <a:pt x="750" y="808"/>
                  <a:pt x="750" y="809"/>
                </a:cubicBezTo>
                <a:cubicBezTo>
                  <a:pt x="749" y="810"/>
                  <a:pt x="748" y="810"/>
                  <a:pt x="747" y="809"/>
                </a:cubicBezTo>
                <a:close/>
                <a:moveTo>
                  <a:pt x="132" y="816"/>
                </a:moveTo>
                <a:cubicBezTo>
                  <a:pt x="133" y="816"/>
                  <a:pt x="132" y="812"/>
                  <a:pt x="130" y="812"/>
                </a:cubicBezTo>
                <a:cubicBezTo>
                  <a:pt x="129" y="814"/>
                  <a:pt x="131" y="813"/>
                  <a:pt x="130" y="816"/>
                </a:cubicBezTo>
                <a:cubicBezTo>
                  <a:pt x="134" y="814"/>
                  <a:pt x="130" y="819"/>
                  <a:pt x="132" y="816"/>
                </a:cubicBezTo>
                <a:close/>
                <a:moveTo>
                  <a:pt x="837" y="826"/>
                </a:moveTo>
                <a:cubicBezTo>
                  <a:pt x="832" y="827"/>
                  <a:pt x="832" y="832"/>
                  <a:pt x="826" y="831"/>
                </a:cubicBezTo>
                <a:cubicBezTo>
                  <a:pt x="827" y="835"/>
                  <a:pt x="821" y="841"/>
                  <a:pt x="824" y="844"/>
                </a:cubicBezTo>
                <a:cubicBezTo>
                  <a:pt x="823" y="845"/>
                  <a:pt x="823" y="843"/>
                  <a:pt x="821" y="844"/>
                </a:cubicBezTo>
                <a:cubicBezTo>
                  <a:pt x="820" y="848"/>
                  <a:pt x="814" y="850"/>
                  <a:pt x="809" y="849"/>
                </a:cubicBezTo>
                <a:cubicBezTo>
                  <a:pt x="796" y="854"/>
                  <a:pt x="793" y="870"/>
                  <a:pt x="784" y="879"/>
                </a:cubicBezTo>
                <a:cubicBezTo>
                  <a:pt x="782" y="879"/>
                  <a:pt x="782" y="877"/>
                  <a:pt x="781" y="879"/>
                </a:cubicBezTo>
                <a:cubicBezTo>
                  <a:pt x="783" y="879"/>
                  <a:pt x="778" y="884"/>
                  <a:pt x="780" y="885"/>
                </a:cubicBezTo>
                <a:cubicBezTo>
                  <a:pt x="790" y="880"/>
                  <a:pt x="798" y="871"/>
                  <a:pt x="806" y="864"/>
                </a:cubicBezTo>
                <a:cubicBezTo>
                  <a:pt x="807" y="860"/>
                  <a:pt x="807" y="861"/>
                  <a:pt x="806" y="858"/>
                </a:cubicBezTo>
                <a:cubicBezTo>
                  <a:pt x="811" y="854"/>
                  <a:pt x="814" y="848"/>
                  <a:pt x="819" y="851"/>
                </a:cubicBezTo>
                <a:cubicBezTo>
                  <a:pt x="819" y="845"/>
                  <a:pt x="830" y="844"/>
                  <a:pt x="833" y="840"/>
                </a:cubicBezTo>
                <a:cubicBezTo>
                  <a:pt x="831" y="840"/>
                  <a:pt x="828" y="843"/>
                  <a:pt x="827" y="840"/>
                </a:cubicBezTo>
                <a:cubicBezTo>
                  <a:pt x="829" y="837"/>
                  <a:pt x="831" y="835"/>
                  <a:pt x="831" y="831"/>
                </a:cubicBezTo>
                <a:cubicBezTo>
                  <a:pt x="833" y="831"/>
                  <a:pt x="833" y="833"/>
                  <a:pt x="835" y="832"/>
                </a:cubicBezTo>
                <a:cubicBezTo>
                  <a:pt x="836" y="831"/>
                  <a:pt x="837" y="829"/>
                  <a:pt x="837" y="826"/>
                </a:cubicBezTo>
                <a:close/>
                <a:moveTo>
                  <a:pt x="529" y="858"/>
                </a:moveTo>
                <a:cubicBezTo>
                  <a:pt x="526" y="858"/>
                  <a:pt x="528" y="856"/>
                  <a:pt x="531" y="855"/>
                </a:cubicBezTo>
                <a:cubicBezTo>
                  <a:pt x="521" y="850"/>
                  <a:pt x="512" y="845"/>
                  <a:pt x="502" y="844"/>
                </a:cubicBezTo>
                <a:cubicBezTo>
                  <a:pt x="505" y="845"/>
                  <a:pt x="503" y="847"/>
                  <a:pt x="502" y="849"/>
                </a:cubicBezTo>
                <a:cubicBezTo>
                  <a:pt x="509" y="854"/>
                  <a:pt x="519" y="865"/>
                  <a:pt x="529" y="858"/>
                </a:cubicBezTo>
                <a:close/>
                <a:moveTo>
                  <a:pt x="754" y="850"/>
                </a:moveTo>
                <a:cubicBezTo>
                  <a:pt x="756" y="846"/>
                  <a:pt x="760" y="846"/>
                  <a:pt x="762" y="843"/>
                </a:cubicBezTo>
                <a:cubicBezTo>
                  <a:pt x="759" y="844"/>
                  <a:pt x="756" y="845"/>
                  <a:pt x="754" y="846"/>
                </a:cubicBezTo>
                <a:cubicBezTo>
                  <a:pt x="756" y="848"/>
                  <a:pt x="752" y="850"/>
                  <a:pt x="754" y="850"/>
                </a:cubicBezTo>
                <a:close/>
                <a:moveTo>
                  <a:pt x="539" y="857"/>
                </a:moveTo>
                <a:cubicBezTo>
                  <a:pt x="541" y="858"/>
                  <a:pt x="544" y="863"/>
                  <a:pt x="546" y="861"/>
                </a:cubicBezTo>
                <a:cubicBezTo>
                  <a:pt x="543" y="861"/>
                  <a:pt x="541" y="855"/>
                  <a:pt x="539" y="857"/>
                </a:cubicBezTo>
                <a:close/>
                <a:moveTo>
                  <a:pt x="627" y="916"/>
                </a:moveTo>
                <a:cubicBezTo>
                  <a:pt x="637" y="908"/>
                  <a:pt x="650" y="920"/>
                  <a:pt x="658" y="909"/>
                </a:cubicBezTo>
                <a:cubicBezTo>
                  <a:pt x="662" y="911"/>
                  <a:pt x="667" y="906"/>
                  <a:pt x="671" y="905"/>
                </a:cubicBezTo>
                <a:cubicBezTo>
                  <a:pt x="663" y="906"/>
                  <a:pt x="657" y="905"/>
                  <a:pt x="651" y="908"/>
                </a:cubicBezTo>
                <a:cubicBezTo>
                  <a:pt x="651" y="907"/>
                  <a:pt x="652" y="907"/>
                  <a:pt x="650" y="907"/>
                </a:cubicBezTo>
                <a:cubicBezTo>
                  <a:pt x="630" y="914"/>
                  <a:pt x="599" y="905"/>
                  <a:pt x="578" y="896"/>
                </a:cubicBezTo>
                <a:cubicBezTo>
                  <a:pt x="571" y="897"/>
                  <a:pt x="558" y="892"/>
                  <a:pt x="553" y="885"/>
                </a:cubicBezTo>
                <a:cubicBezTo>
                  <a:pt x="556" y="887"/>
                  <a:pt x="560" y="888"/>
                  <a:pt x="565" y="886"/>
                </a:cubicBezTo>
                <a:cubicBezTo>
                  <a:pt x="550" y="880"/>
                  <a:pt x="534" y="875"/>
                  <a:pt x="519" y="869"/>
                </a:cubicBezTo>
                <a:cubicBezTo>
                  <a:pt x="509" y="877"/>
                  <a:pt x="497" y="862"/>
                  <a:pt x="489" y="860"/>
                </a:cubicBezTo>
                <a:cubicBezTo>
                  <a:pt x="492" y="862"/>
                  <a:pt x="486" y="859"/>
                  <a:pt x="487" y="861"/>
                </a:cubicBezTo>
                <a:cubicBezTo>
                  <a:pt x="490" y="861"/>
                  <a:pt x="490" y="865"/>
                  <a:pt x="491" y="867"/>
                </a:cubicBezTo>
                <a:cubicBezTo>
                  <a:pt x="496" y="869"/>
                  <a:pt x="501" y="871"/>
                  <a:pt x="504" y="876"/>
                </a:cubicBezTo>
                <a:cubicBezTo>
                  <a:pt x="524" y="879"/>
                  <a:pt x="529" y="891"/>
                  <a:pt x="550" y="891"/>
                </a:cubicBezTo>
                <a:cubicBezTo>
                  <a:pt x="563" y="895"/>
                  <a:pt x="577" y="902"/>
                  <a:pt x="590" y="903"/>
                </a:cubicBezTo>
                <a:cubicBezTo>
                  <a:pt x="600" y="910"/>
                  <a:pt x="614" y="909"/>
                  <a:pt x="624" y="910"/>
                </a:cubicBezTo>
                <a:cubicBezTo>
                  <a:pt x="624" y="913"/>
                  <a:pt x="626" y="915"/>
                  <a:pt x="627" y="916"/>
                </a:cubicBezTo>
                <a:close/>
                <a:moveTo>
                  <a:pt x="789" y="863"/>
                </a:moveTo>
                <a:cubicBezTo>
                  <a:pt x="782" y="864"/>
                  <a:pt x="779" y="873"/>
                  <a:pt x="777" y="877"/>
                </a:cubicBezTo>
                <a:cubicBezTo>
                  <a:pt x="783" y="875"/>
                  <a:pt x="785" y="868"/>
                  <a:pt x="789" y="863"/>
                </a:cubicBezTo>
                <a:close/>
                <a:moveTo>
                  <a:pt x="731" y="865"/>
                </a:moveTo>
                <a:cubicBezTo>
                  <a:pt x="727" y="865"/>
                  <a:pt x="725" y="867"/>
                  <a:pt x="723" y="869"/>
                </a:cubicBezTo>
                <a:cubicBezTo>
                  <a:pt x="725" y="867"/>
                  <a:pt x="729" y="867"/>
                  <a:pt x="731" y="865"/>
                </a:cubicBezTo>
                <a:close/>
                <a:moveTo>
                  <a:pt x="45" y="876"/>
                </a:moveTo>
                <a:cubicBezTo>
                  <a:pt x="46" y="874"/>
                  <a:pt x="41" y="866"/>
                  <a:pt x="39" y="866"/>
                </a:cubicBezTo>
                <a:cubicBezTo>
                  <a:pt x="40" y="867"/>
                  <a:pt x="40" y="870"/>
                  <a:pt x="40" y="873"/>
                </a:cubicBezTo>
                <a:cubicBezTo>
                  <a:pt x="43" y="874"/>
                  <a:pt x="42" y="874"/>
                  <a:pt x="45" y="876"/>
                </a:cubicBezTo>
                <a:close/>
                <a:moveTo>
                  <a:pt x="570" y="871"/>
                </a:moveTo>
                <a:cubicBezTo>
                  <a:pt x="576" y="872"/>
                  <a:pt x="579" y="876"/>
                  <a:pt x="584" y="877"/>
                </a:cubicBezTo>
                <a:cubicBezTo>
                  <a:pt x="581" y="874"/>
                  <a:pt x="575" y="869"/>
                  <a:pt x="570" y="871"/>
                </a:cubicBezTo>
                <a:close/>
                <a:moveTo>
                  <a:pt x="591" y="886"/>
                </a:moveTo>
                <a:cubicBezTo>
                  <a:pt x="591" y="888"/>
                  <a:pt x="592" y="888"/>
                  <a:pt x="593" y="890"/>
                </a:cubicBezTo>
                <a:cubicBezTo>
                  <a:pt x="596" y="891"/>
                  <a:pt x="598" y="889"/>
                  <a:pt x="601" y="889"/>
                </a:cubicBezTo>
                <a:cubicBezTo>
                  <a:pt x="603" y="885"/>
                  <a:pt x="608" y="884"/>
                  <a:pt x="610" y="880"/>
                </a:cubicBezTo>
                <a:cubicBezTo>
                  <a:pt x="605" y="882"/>
                  <a:pt x="600" y="874"/>
                  <a:pt x="601" y="880"/>
                </a:cubicBezTo>
                <a:cubicBezTo>
                  <a:pt x="598" y="882"/>
                  <a:pt x="600" y="878"/>
                  <a:pt x="597" y="879"/>
                </a:cubicBezTo>
                <a:cubicBezTo>
                  <a:pt x="597" y="881"/>
                  <a:pt x="596" y="880"/>
                  <a:pt x="593" y="881"/>
                </a:cubicBezTo>
                <a:cubicBezTo>
                  <a:pt x="594" y="885"/>
                  <a:pt x="594" y="885"/>
                  <a:pt x="591" y="886"/>
                </a:cubicBezTo>
                <a:close/>
                <a:moveTo>
                  <a:pt x="815" y="881"/>
                </a:moveTo>
                <a:cubicBezTo>
                  <a:pt x="814" y="884"/>
                  <a:pt x="809" y="885"/>
                  <a:pt x="811" y="887"/>
                </a:cubicBezTo>
                <a:cubicBezTo>
                  <a:pt x="811" y="885"/>
                  <a:pt x="812" y="886"/>
                  <a:pt x="814" y="886"/>
                </a:cubicBezTo>
                <a:cubicBezTo>
                  <a:pt x="813" y="884"/>
                  <a:pt x="817" y="882"/>
                  <a:pt x="815" y="881"/>
                </a:cubicBezTo>
                <a:close/>
                <a:moveTo>
                  <a:pt x="51" y="895"/>
                </a:moveTo>
                <a:cubicBezTo>
                  <a:pt x="54" y="899"/>
                  <a:pt x="58" y="901"/>
                  <a:pt x="62" y="900"/>
                </a:cubicBezTo>
                <a:cubicBezTo>
                  <a:pt x="61" y="896"/>
                  <a:pt x="59" y="894"/>
                  <a:pt x="57" y="892"/>
                </a:cubicBezTo>
                <a:cubicBezTo>
                  <a:pt x="56" y="895"/>
                  <a:pt x="59" y="894"/>
                  <a:pt x="59" y="897"/>
                </a:cubicBezTo>
                <a:cubicBezTo>
                  <a:pt x="55" y="895"/>
                  <a:pt x="52" y="881"/>
                  <a:pt x="47" y="888"/>
                </a:cubicBezTo>
                <a:cubicBezTo>
                  <a:pt x="47" y="885"/>
                  <a:pt x="47" y="885"/>
                  <a:pt x="47" y="885"/>
                </a:cubicBezTo>
                <a:cubicBezTo>
                  <a:pt x="45" y="883"/>
                  <a:pt x="41" y="886"/>
                  <a:pt x="43" y="887"/>
                </a:cubicBezTo>
                <a:cubicBezTo>
                  <a:pt x="47" y="883"/>
                  <a:pt x="46" y="896"/>
                  <a:pt x="49" y="893"/>
                </a:cubicBezTo>
                <a:cubicBezTo>
                  <a:pt x="49" y="894"/>
                  <a:pt x="50" y="894"/>
                  <a:pt x="50" y="894"/>
                </a:cubicBezTo>
                <a:cubicBezTo>
                  <a:pt x="50" y="896"/>
                  <a:pt x="49" y="896"/>
                  <a:pt x="49" y="898"/>
                </a:cubicBezTo>
                <a:cubicBezTo>
                  <a:pt x="53" y="899"/>
                  <a:pt x="48" y="896"/>
                  <a:pt x="51" y="895"/>
                </a:cubicBezTo>
                <a:close/>
                <a:moveTo>
                  <a:pt x="52" y="893"/>
                </a:moveTo>
                <a:cubicBezTo>
                  <a:pt x="55" y="892"/>
                  <a:pt x="56" y="894"/>
                  <a:pt x="56" y="896"/>
                </a:cubicBezTo>
                <a:cubicBezTo>
                  <a:pt x="55" y="895"/>
                  <a:pt x="52" y="896"/>
                  <a:pt x="52" y="893"/>
                </a:cubicBezTo>
                <a:close/>
                <a:moveTo>
                  <a:pt x="48" y="890"/>
                </a:moveTo>
                <a:cubicBezTo>
                  <a:pt x="49" y="889"/>
                  <a:pt x="50" y="889"/>
                  <a:pt x="52" y="890"/>
                </a:cubicBezTo>
                <a:cubicBezTo>
                  <a:pt x="51" y="893"/>
                  <a:pt x="51" y="892"/>
                  <a:pt x="52" y="894"/>
                </a:cubicBezTo>
                <a:cubicBezTo>
                  <a:pt x="50" y="893"/>
                  <a:pt x="50" y="891"/>
                  <a:pt x="48" y="890"/>
                </a:cubicBezTo>
                <a:close/>
                <a:moveTo>
                  <a:pt x="680" y="901"/>
                </a:moveTo>
                <a:cubicBezTo>
                  <a:pt x="680" y="904"/>
                  <a:pt x="684" y="899"/>
                  <a:pt x="688" y="901"/>
                </a:cubicBezTo>
                <a:cubicBezTo>
                  <a:pt x="687" y="895"/>
                  <a:pt x="683" y="901"/>
                  <a:pt x="680" y="901"/>
                </a:cubicBezTo>
                <a:close/>
                <a:moveTo>
                  <a:pt x="88" y="919"/>
                </a:moveTo>
                <a:cubicBezTo>
                  <a:pt x="89" y="917"/>
                  <a:pt x="91" y="917"/>
                  <a:pt x="92" y="915"/>
                </a:cubicBezTo>
                <a:cubicBezTo>
                  <a:pt x="87" y="911"/>
                  <a:pt x="83" y="903"/>
                  <a:pt x="81" y="899"/>
                </a:cubicBezTo>
                <a:cubicBezTo>
                  <a:pt x="78" y="905"/>
                  <a:pt x="86" y="906"/>
                  <a:pt x="87" y="912"/>
                </a:cubicBezTo>
                <a:cubicBezTo>
                  <a:pt x="83" y="913"/>
                  <a:pt x="85" y="919"/>
                  <a:pt x="88" y="919"/>
                </a:cubicBezTo>
                <a:close/>
                <a:moveTo>
                  <a:pt x="897" y="900"/>
                </a:moveTo>
                <a:cubicBezTo>
                  <a:pt x="894" y="902"/>
                  <a:pt x="889" y="903"/>
                  <a:pt x="887" y="906"/>
                </a:cubicBezTo>
                <a:cubicBezTo>
                  <a:pt x="891" y="905"/>
                  <a:pt x="897" y="902"/>
                  <a:pt x="897" y="900"/>
                </a:cubicBezTo>
                <a:close/>
                <a:moveTo>
                  <a:pt x="885" y="906"/>
                </a:moveTo>
                <a:cubicBezTo>
                  <a:pt x="885" y="909"/>
                  <a:pt x="878" y="909"/>
                  <a:pt x="880" y="912"/>
                </a:cubicBezTo>
                <a:cubicBezTo>
                  <a:pt x="881" y="910"/>
                  <a:pt x="887" y="908"/>
                  <a:pt x="885" y="906"/>
                </a:cubicBezTo>
                <a:close/>
                <a:moveTo>
                  <a:pt x="66" y="947"/>
                </a:moveTo>
                <a:cubicBezTo>
                  <a:pt x="63" y="947"/>
                  <a:pt x="63" y="943"/>
                  <a:pt x="62" y="941"/>
                </a:cubicBezTo>
                <a:cubicBezTo>
                  <a:pt x="64" y="943"/>
                  <a:pt x="67" y="943"/>
                  <a:pt x="66" y="947"/>
                </a:cubicBezTo>
                <a:close/>
                <a:moveTo>
                  <a:pt x="181" y="984"/>
                </a:moveTo>
                <a:cubicBezTo>
                  <a:pt x="184" y="986"/>
                  <a:pt x="188" y="990"/>
                  <a:pt x="187" y="994"/>
                </a:cubicBezTo>
                <a:cubicBezTo>
                  <a:pt x="182" y="993"/>
                  <a:pt x="182" y="988"/>
                  <a:pt x="181" y="984"/>
                </a:cubicBezTo>
                <a:close/>
                <a:moveTo>
                  <a:pt x="202" y="1015"/>
                </a:moveTo>
                <a:cubicBezTo>
                  <a:pt x="199" y="1009"/>
                  <a:pt x="191" y="1004"/>
                  <a:pt x="191" y="998"/>
                </a:cubicBezTo>
                <a:cubicBezTo>
                  <a:pt x="195" y="1001"/>
                  <a:pt x="199" y="1005"/>
                  <a:pt x="204" y="1009"/>
                </a:cubicBezTo>
                <a:cubicBezTo>
                  <a:pt x="203" y="1011"/>
                  <a:pt x="203" y="1014"/>
                  <a:pt x="202" y="1015"/>
                </a:cubicBezTo>
                <a:close/>
                <a:moveTo>
                  <a:pt x="1077" y="966"/>
                </a:moveTo>
                <a:cubicBezTo>
                  <a:pt x="1073" y="968"/>
                  <a:pt x="1075" y="971"/>
                  <a:pt x="1075" y="975"/>
                </a:cubicBezTo>
                <a:cubicBezTo>
                  <a:pt x="1072" y="974"/>
                  <a:pt x="1070" y="984"/>
                  <a:pt x="1069" y="986"/>
                </a:cubicBezTo>
                <a:cubicBezTo>
                  <a:pt x="1071" y="983"/>
                  <a:pt x="1067" y="991"/>
                  <a:pt x="1071" y="991"/>
                </a:cubicBezTo>
                <a:cubicBezTo>
                  <a:pt x="1069" y="990"/>
                  <a:pt x="1068" y="995"/>
                  <a:pt x="1069" y="996"/>
                </a:cubicBezTo>
                <a:cubicBezTo>
                  <a:pt x="1073" y="990"/>
                  <a:pt x="1073" y="982"/>
                  <a:pt x="1073" y="976"/>
                </a:cubicBezTo>
                <a:cubicBezTo>
                  <a:pt x="1076" y="976"/>
                  <a:pt x="1077" y="974"/>
                  <a:pt x="1077" y="972"/>
                </a:cubicBezTo>
                <a:cubicBezTo>
                  <a:pt x="1075" y="970"/>
                  <a:pt x="1076" y="969"/>
                  <a:pt x="1077" y="966"/>
                </a:cubicBezTo>
                <a:close/>
                <a:moveTo>
                  <a:pt x="661" y="973"/>
                </a:moveTo>
                <a:cubicBezTo>
                  <a:pt x="660" y="976"/>
                  <a:pt x="654" y="972"/>
                  <a:pt x="654" y="975"/>
                </a:cubicBezTo>
                <a:cubicBezTo>
                  <a:pt x="655" y="975"/>
                  <a:pt x="655" y="975"/>
                  <a:pt x="655" y="977"/>
                </a:cubicBezTo>
                <a:cubicBezTo>
                  <a:pt x="658" y="977"/>
                  <a:pt x="662" y="975"/>
                  <a:pt x="661" y="973"/>
                </a:cubicBezTo>
                <a:close/>
                <a:moveTo>
                  <a:pt x="1065" y="992"/>
                </a:moveTo>
                <a:cubicBezTo>
                  <a:pt x="1066" y="994"/>
                  <a:pt x="1063" y="997"/>
                  <a:pt x="1065" y="998"/>
                </a:cubicBezTo>
                <a:cubicBezTo>
                  <a:pt x="1065" y="995"/>
                  <a:pt x="1067" y="995"/>
                  <a:pt x="1068" y="993"/>
                </a:cubicBezTo>
                <a:cubicBezTo>
                  <a:pt x="1066" y="993"/>
                  <a:pt x="1067" y="991"/>
                  <a:pt x="1065" y="992"/>
                </a:cubicBezTo>
                <a:close/>
                <a:moveTo>
                  <a:pt x="247" y="1014"/>
                </a:moveTo>
                <a:cubicBezTo>
                  <a:pt x="249" y="1013"/>
                  <a:pt x="249" y="1017"/>
                  <a:pt x="251" y="1014"/>
                </a:cubicBezTo>
                <a:cubicBezTo>
                  <a:pt x="251" y="1012"/>
                  <a:pt x="245" y="1009"/>
                  <a:pt x="248" y="1011"/>
                </a:cubicBezTo>
                <a:cubicBezTo>
                  <a:pt x="248" y="1012"/>
                  <a:pt x="248" y="1012"/>
                  <a:pt x="248" y="1013"/>
                </a:cubicBezTo>
                <a:cubicBezTo>
                  <a:pt x="248" y="1013"/>
                  <a:pt x="247" y="1013"/>
                  <a:pt x="247" y="1014"/>
                </a:cubicBezTo>
                <a:close/>
                <a:moveTo>
                  <a:pt x="325" y="1020"/>
                </a:moveTo>
                <a:cubicBezTo>
                  <a:pt x="322" y="1019"/>
                  <a:pt x="321" y="1021"/>
                  <a:pt x="318" y="1021"/>
                </a:cubicBezTo>
                <a:cubicBezTo>
                  <a:pt x="313" y="1017"/>
                  <a:pt x="311" y="1010"/>
                  <a:pt x="305" y="1008"/>
                </a:cubicBezTo>
                <a:cubicBezTo>
                  <a:pt x="305" y="1011"/>
                  <a:pt x="302" y="1011"/>
                  <a:pt x="300" y="1011"/>
                </a:cubicBezTo>
                <a:cubicBezTo>
                  <a:pt x="301" y="1014"/>
                  <a:pt x="303" y="1016"/>
                  <a:pt x="305" y="1018"/>
                </a:cubicBezTo>
                <a:cubicBezTo>
                  <a:pt x="309" y="1015"/>
                  <a:pt x="309" y="1022"/>
                  <a:pt x="313" y="1022"/>
                </a:cubicBezTo>
                <a:cubicBezTo>
                  <a:pt x="314" y="1021"/>
                  <a:pt x="314" y="1019"/>
                  <a:pt x="315" y="1019"/>
                </a:cubicBezTo>
                <a:cubicBezTo>
                  <a:pt x="317" y="1020"/>
                  <a:pt x="317" y="1023"/>
                  <a:pt x="318" y="1025"/>
                </a:cubicBezTo>
                <a:cubicBezTo>
                  <a:pt x="323" y="1023"/>
                  <a:pt x="332" y="1040"/>
                  <a:pt x="338" y="1032"/>
                </a:cubicBezTo>
                <a:cubicBezTo>
                  <a:pt x="333" y="1028"/>
                  <a:pt x="326" y="1027"/>
                  <a:pt x="325" y="1020"/>
                </a:cubicBezTo>
                <a:close/>
                <a:moveTo>
                  <a:pt x="319" y="1029"/>
                </a:moveTo>
                <a:cubicBezTo>
                  <a:pt x="318" y="1029"/>
                  <a:pt x="313" y="1024"/>
                  <a:pt x="314" y="1027"/>
                </a:cubicBezTo>
                <a:cubicBezTo>
                  <a:pt x="315" y="1028"/>
                  <a:pt x="317" y="1033"/>
                  <a:pt x="319" y="1029"/>
                </a:cubicBezTo>
                <a:close/>
                <a:moveTo>
                  <a:pt x="699" y="1055"/>
                </a:moveTo>
                <a:cubicBezTo>
                  <a:pt x="697" y="1052"/>
                  <a:pt x="703" y="1051"/>
                  <a:pt x="703" y="1048"/>
                </a:cubicBezTo>
                <a:cubicBezTo>
                  <a:pt x="708" y="1046"/>
                  <a:pt x="711" y="1048"/>
                  <a:pt x="714" y="1044"/>
                </a:cubicBezTo>
                <a:cubicBezTo>
                  <a:pt x="704" y="1040"/>
                  <a:pt x="690" y="1052"/>
                  <a:pt x="688" y="1043"/>
                </a:cubicBezTo>
                <a:cubicBezTo>
                  <a:pt x="694" y="1038"/>
                  <a:pt x="702" y="1040"/>
                  <a:pt x="707" y="1036"/>
                </a:cubicBezTo>
                <a:cubicBezTo>
                  <a:pt x="703" y="1036"/>
                  <a:pt x="703" y="1032"/>
                  <a:pt x="698" y="1033"/>
                </a:cubicBezTo>
                <a:cubicBezTo>
                  <a:pt x="696" y="1041"/>
                  <a:pt x="676" y="1034"/>
                  <a:pt x="676" y="1042"/>
                </a:cubicBezTo>
                <a:cubicBezTo>
                  <a:pt x="673" y="1043"/>
                  <a:pt x="672" y="1038"/>
                  <a:pt x="670" y="1041"/>
                </a:cubicBezTo>
                <a:cubicBezTo>
                  <a:pt x="674" y="1041"/>
                  <a:pt x="671" y="1043"/>
                  <a:pt x="670" y="1044"/>
                </a:cubicBezTo>
                <a:cubicBezTo>
                  <a:pt x="673" y="1044"/>
                  <a:pt x="672" y="1047"/>
                  <a:pt x="672" y="1050"/>
                </a:cubicBezTo>
                <a:cubicBezTo>
                  <a:pt x="657" y="1057"/>
                  <a:pt x="641" y="1047"/>
                  <a:pt x="627" y="1050"/>
                </a:cubicBezTo>
                <a:cubicBezTo>
                  <a:pt x="628" y="1052"/>
                  <a:pt x="628" y="1054"/>
                  <a:pt x="628" y="1057"/>
                </a:cubicBezTo>
                <a:cubicBezTo>
                  <a:pt x="631" y="1056"/>
                  <a:pt x="633" y="1055"/>
                  <a:pt x="636" y="1057"/>
                </a:cubicBezTo>
                <a:cubicBezTo>
                  <a:pt x="636" y="1056"/>
                  <a:pt x="635" y="1054"/>
                  <a:pt x="636" y="1054"/>
                </a:cubicBezTo>
                <a:cubicBezTo>
                  <a:pt x="645" y="1054"/>
                  <a:pt x="658" y="1059"/>
                  <a:pt x="662" y="1053"/>
                </a:cubicBezTo>
                <a:cubicBezTo>
                  <a:pt x="664" y="1053"/>
                  <a:pt x="666" y="1055"/>
                  <a:pt x="664" y="1057"/>
                </a:cubicBezTo>
                <a:cubicBezTo>
                  <a:pt x="671" y="1057"/>
                  <a:pt x="677" y="1059"/>
                  <a:pt x="683" y="1061"/>
                </a:cubicBezTo>
                <a:cubicBezTo>
                  <a:pt x="684" y="1059"/>
                  <a:pt x="681" y="1058"/>
                  <a:pt x="683" y="1057"/>
                </a:cubicBezTo>
                <a:cubicBezTo>
                  <a:pt x="683" y="1059"/>
                  <a:pt x="685" y="1058"/>
                  <a:pt x="685" y="1059"/>
                </a:cubicBezTo>
                <a:cubicBezTo>
                  <a:pt x="686" y="1053"/>
                  <a:pt x="697" y="1055"/>
                  <a:pt x="699" y="1055"/>
                </a:cubicBezTo>
                <a:close/>
                <a:moveTo>
                  <a:pt x="489" y="1081"/>
                </a:moveTo>
                <a:cubicBezTo>
                  <a:pt x="490" y="1085"/>
                  <a:pt x="494" y="1086"/>
                  <a:pt x="496" y="1085"/>
                </a:cubicBezTo>
                <a:cubicBezTo>
                  <a:pt x="492" y="1085"/>
                  <a:pt x="494" y="1080"/>
                  <a:pt x="489" y="1081"/>
                </a:cubicBezTo>
                <a:close/>
                <a:moveTo>
                  <a:pt x="517" y="1092"/>
                </a:moveTo>
                <a:cubicBezTo>
                  <a:pt x="510" y="1092"/>
                  <a:pt x="502" y="1087"/>
                  <a:pt x="496" y="1089"/>
                </a:cubicBezTo>
                <a:cubicBezTo>
                  <a:pt x="504" y="1090"/>
                  <a:pt x="509" y="1094"/>
                  <a:pt x="517" y="1092"/>
                </a:cubicBezTo>
                <a:close/>
                <a:moveTo>
                  <a:pt x="823" y="1101"/>
                </a:moveTo>
                <a:cubicBezTo>
                  <a:pt x="823" y="1104"/>
                  <a:pt x="818" y="1101"/>
                  <a:pt x="818" y="1103"/>
                </a:cubicBezTo>
                <a:cubicBezTo>
                  <a:pt x="819" y="1105"/>
                  <a:pt x="825" y="1103"/>
                  <a:pt x="823" y="1101"/>
                </a:cubicBezTo>
                <a:close/>
                <a:moveTo>
                  <a:pt x="593" y="1118"/>
                </a:moveTo>
                <a:cubicBezTo>
                  <a:pt x="597" y="1118"/>
                  <a:pt x="603" y="1124"/>
                  <a:pt x="606" y="1120"/>
                </a:cubicBezTo>
                <a:cubicBezTo>
                  <a:pt x="603" y="1118"/>
                  <a:pt x="592" y="1117"/>
                  <a:pt x="593" y="1118"/>
                </a:cubicBezTo>
                <a:close/>
                <a:moveTo>
                  <a:pt x="818" y="1126"/>
                </a:moveTo>
                <a:cubicBezTo>
                  <a:pt x="814" y="1127"/>
                  <a:pt x="806" y="1126"/>
                  <a:pt x="810" y="1131"/>
                </a:cubicBezTo>
                <a:cubicBezTo>
                  <a:pt x="796" y="1134"/>
                  <a:pt x="784" y="1133"/>
                  <a:pt x="775" y="1139"/>
                </a:cubicBezTo>
                <a:cubicBezTo>
                  <a:pt x="771" y="1134"/>
                  <a:pt x="767" y="1141"/>
                  <a:pt x="764" y="1143"/>
                </a:cubicBezTo>
                <a:cubicBezTo>
                  <a:pt x="781" y="1141"/>
                  <a:pt x="801" y="1137"/>
                  <a:pt x="817" y="1129"/>
                </a:cubicBezTo>
                <a:cubicBezTo>
                  <a:pt x="815" y="1129"/>
                  <a:pt x="814" y="1127"/>
                  <a:pt x="818" y="1126"/>
                </a:cubicBezTo>
                <a:close/>
                <a:moveTo>
                  <a:pt x="916" y="627"/>
                </a:moveTo>
                <a:cubicBezTo>
                  <a:pt x="917" y="623"/>
                  <a:pt x="917" y="618"/>
                  <a:pt x="916" y="616"/>
                </a:cubicBezTo>
                <a:cubicBezTo>
                  <a:pt x="915" y="619"/>
                  <a:pt x="914" y="621"/>
                  <a:pt x="914" y="625"/>
                </a:cubicBezTo>
                <a:cubicBezTo>
                  <a:pt x="917" y="623"/>
                  <a:pt x="914" y="627"/>
                  <a:pt x="916" y="627"/>
                </a:cubicBezTo>
                <a:close/>
                <a:moveTo>
                  <a:pt x="912" y="748"/>
                </a:moveTo>
                <a:cubicBezTo>
                  <a:pt x="920" y="748"/>
                  <a:pt x="918" y="735"/>
                  <a:pt x="924" y="736"/>
                </a:cubicBezTo>
                <a:cubicBezTo>
                  <a:pt x="926" y="732"/>
                  <a:pt x="927" y="727"/>
                  <a:pt x="931" y="725"/>
                </a:cubicBezTo>
                <a:cubicBezTo>
                  <a:pt x="931" y="732"/>
                  <a:pt x="936" y="727"/>
                  <a:pt x="933" y="734"/>
                </a:cubicBezTo>
                <a:cubicBezTo>
                  <a:pt x="938" y="734"/>
                  <a:pt x="936" y="726"/>
                  <a:pt x="937" y="722"/>
                </a:cubicBezTo>
                <a:cubicBezTo>
                  <a:pt x="938" y="721"/>
                  <a:pt x="940" y="721"/>
                  <a:pt x="940" y="720"/>
                </a:cubicBezTo>
                <a:cubicBezTo>
                  <a:pt x="943" y="714"/>
                  <a:pt x="942" y="700"/>
                  <a:pt x="946" y="706"/>
                </a:cubicBezTo>
                <a:cubicBezTo>
                  <a:pt x="946" y="698"/>
                  <a:pt x="953" y="691"/>
                  <a:pt x="949" y="686"/>
                </a:cubicBezTo>
                <a:cubicBezTo>
                  <a:pt x="950" y="685"/>
                  <a:pt x="950" y="683"/>
                  <a:pt x="952" y="684"/>
                </a:cubicBezTo>
                <a:cubicBezTo>
                  <a:pt x="949" y="677"/>
                  <a:pt x="953" y="673"/>
                  <a:pt x="950" y="666"/>
                </a:cubicBezTo>
                <a:cubicBezTo>
                  <a:pt x="942" y="666"/>
                  <a:pt x="938" y="682"/>
                  <a:pt x="933" y="676"/>
                </a:cubicBezTo>
                <a:cubicBezTo>
                  <a:pt x="931" y="685"/>
                  <a:pt x="926" y="690"/>
                  <a:pt x="928" y="702"/>
                </a:cubicBezTo>
                <a:cubicBezTo>
                  <a:pt x="926" y="702"/>
                  <a:pt x="925" y="704"/>
                  <a:pt x="924" y="705"/>
                </a:cubicBezTo>
                <a:cubicBezTo>
                  <a:pt x="924" y="708"/>
                  <a:pt x="926" y="708"/>
                  <a:pt x="926" y="711"/>
                </a:cubicBezTo>
                <a:cubicBezTo>
                  <a:pt x="923" y="709"/>
                  <a:pt x="926" y="715"/>
                  <a:pt x="925" y="718"/>
                </a:cubicBezTo>
                <a:cubicBezTo>
                  <a:pt x="922" y="725"/>
                  <a:pt x="918" y="729"/>
                  <a:pt x="918" y="738"/>
                </a:cubicBezTo>
                <a:cubicBezTo>
                  <a:pt x="916" y="741"/>
                  <a:pt x="912" y="742"/>
                  <a:pt x="912" y="748"/>
                </a:cubicBezTo>
                <a:close/>
                <a:moveTo>
                  <a:pt x="932" y="685"/>
                </a:moveTo>
                <a:cubicBezTo>
                  <a:pt x="935" y="685"/>
                  <a:pt x="932" y="691"/>
                  <a:pt x="930" y="691"/>
                </a:cubicBezTo>
                <a:cubicBezTo>
                  <a:pt x="930" y="688"/>
                  <a:pt x="931" y="687"/>
                  <a:pt x="932" y="685"/>
                </a:cubicBezTo>
                <a:close/>
                <a:moveTo>
                  <a:pt x="125" y="832"/>
                </a:moveTo>
                <a:cubicBezTo>
                  <a:pt x="126" y="837"/>
                  <a:pt x="126" y="836"/>
                  <a:pt x="126" y="842"/>
                </a:cubicBezTo>
                <a:cubicBezTo>
                  <a:pt x="131" y="842"/>
                  <a:pt x="129" y="834"/>
                  <a:pt x="133" y="834"/>
                </a:cubicBezTo>
                <a:cubicBezTo>
                  <a:pt x="132" y="831"/>
                  <a:pt x="133" y="828"/>
                  <a:pt x="132" y="827"/>
                </a:cubicBezTo>
                <a:cubicBezTo>
                  <a:pt x="131" y="830"/>
                  <a:pt x="129" y="823"/>
                  <a:pt x="128" y="827"/>
                </a:cubicBezTo>
                <a:cubicBezTo>
                  <a:pt x="129" y="827"/>
                  <a:pt x="129" y="834"/>
                  <a:pt x="125" y="832"/>
                </a:cubicBezTo>
                <a:close/>
                <a:moveTo>
                  <a:pt x="548" y="863"/>
                </a:moveTo>
                <a:cubicBezTo>
                  <a:pt x="551" y="868"/>
                  <a:pt x="557" y="871"/>
                  <a:pt x="561" y="875"/>
                </a:cubicBezTo>
                <a:cubicBezTo>
                  <a:pt x="559" y="870"/>
                  <a:pt x="565" y="873"/>
                  <a:pt x="565" y="870"/>
                </a:cubicBezTo>
                <a:cubicBezTo>
                  <a:pt x="561" y="864"/>
                  <a:pt x="554" y="860"/>
                  <a:pt x="549" y="855"/>
                </a:cubicBezTo>
                <a:cubicBezTo>
                  <a:pt x="547" y="862"/>
                  <a:pt x="556" y="860"/>
                  <a:pt x="557" y="866"/>
                </a:cubicBezTo>
                <a:cubicBezTo>
                  <a:pt x="552" y="867"/>
                  <a:pt x="551" y="864"/>
                  <a:pt x="548" y="863"/>
                </a:cubicBezTo>
                <a:close/>
                <a:moveTo>
                  <a:pt x="738" y="887"/>
                </a:moveTo>
                <a:cubicBezTo>
                  <a:pt x="739" y="890"/>
                  <a:pt x="739" y="891"/>
                  <a:pt x="738" y="894"/>
                </a:cubicBezTo>
                <a:cubicBezTo>
                  <a:pt x="740" y="894"/>
                  <a:pt x="741" y="893"/>
                  <a:pt x="742" y="893"/>
                </a:cubicBezTo>
                <a:cubicBezTo>
                  <a:pt x="743" y="895"/>
                  <a:pt x="742" y="896"/>
                  <a:pt x="745" y="898"/>
                </a:cubicBezTo>
                <a:cubicBezTo>
                  <a:pt x="748" y="893"/>
                  <a:pt x="754" y="892"/>
                  <a:pt x="758" y="888"/>
                </a:cubicBezTo>
                <a:cubicBezTo>
                  <a:pt x="757" y="885"/>
                  <a:pt x="756" y="882"/>
                  <a:pt x="753" y="881"/>
                </a:cubicBezTo>
                <a:cubicBezTo>
                  <a:pt x="750" y="885"/>
                  <a:pt x="743" y="885"/>
                  <a:pt x="738" y="887"/>
                </a:cubicBezTo>
                <a:close/>
                <a:moveTo>
                  <a:pt x="136" y="922"/>
                </a:moveTo>
                <a:cubicBezTo>
                  <a:pt x="137" y="922"/>
                  <a:pt x="138" y="923"/>
                  <a:pt x="138" y="925"/>
                </a:cubicBezTo>
                <a:cubicBezTo>
                  <a:pt x="134" y="926"/>
                  <a:pt x="131" y="923"/>
                  <a:pt x="129" y="926"/>
                </a:cubicBezTo>
                <a:cubicBezTo>
                  <a:pt x="130" y="928"/>
                  <a:pt x="132" y="929"/>
                  <a:pt x="132" y="932"/>
                </a:cubicBezTo>
                <a:cubicBezTo>
                  <a:pt x="142" y="932"/>
                  <a:pt x="144" y="940"/>
                  <a:pt x="152" y="941"/>
                </a:cubicBezTo>
                <a:cubicBezTo>
                  <a:pt x="151" y="936"/>
                  <a:pt x="150" y="933"/>
                  <a:pt x="148" y="929"/>
                </a:cubicBezTo>
                <a:cubicBezTo>
                  <a:pt x="151" y="928"/>
                  <a:pt x="148" y="924"/>
                  <a:pt x="152" y="924"/>
                </a:cubicBezTo>
                <a:cubicBezTo>
                  <a:pt x="150" y="919"/>
                  <a:pt x="142" y="920"/>
                  <a:pt x="139" y="916"/>
                </a:cubicBezTo>
                <a:cubicBezTo>
                  <a:pt x="138" y="920"/>
                  <a:pt x="141" y="921"/>
                  <a:pt x="139" y="923"/>
                </a:cubicBezTo>
                <a:cubicBezTo>
                  <a:pt x="138" y="923"/>
                  <a:pt x="137" y="919"/>
                  <a:pt x="136" y="922"/>
                </a:cubicBezTo>
                <a:close/>
                <a:moveTo>
                  <a:pt x="638" y="991"/>
                </a:moveTo>
                <a:cubicBezTo>
                  <a:pt x="639" y="988"/>
                  <a:pt x="637" y="988"/>
                  <a:pt x="638" y="986"/>
                </a:cubicBezTo>
                <a:cubicBezTo>
                  <a:pt x="631" y="982"/>
                  <a:pt x="628" y="988"/>
                  <a:pt x="619" y="987"/>
                </a:cubicBezTo>
                <a:cubicBezTo>
                  <a:pt x="620" y="994"/>
                  <a:pt x="631" y="990"/>
                  <a:pt x="634" y="995"/>
                </a:cubicBezTo>
                <a:cubicBezTo>
                  <a:pt x="633" y="992"/>
                  <a:pt x="635" y="991"/>
                  <a:pt x="638" y="991"/>
                </a:cubicBezTo>
                <a:close/>
                <a:moveTo>
                  <a:pt x="675" y="1018"/>
                </a:moveTo>
                <a:cubicBezTo>
                  <a:pt x="677" y="1018"/>
                  <a:pt x="680" y="1017"/>
                  <a:pt x="680" y="1019"/>
                </a:cubicBezTo>
                <a:cubicBezTo>
                  <a:pt x="679" y="1019"/>
                  <a:pt x="676" y="1018"/>
                  <a:pt x="677" y="1021"/>
                </a:cubicBezTo>
                <a:cubicBezTo>
                  <a:pt x="677" y="1024"/>
                  <a:pt x="682" y="1020"/>
                  <a:pt x="684" y="1022"/>
                </a:cubicBezTo>
                <a:cubicBezTo>
                  <a:pt x="685" y="1017"/>
                  <a:pt x="685" y="1016"/>
                  <a:pt x="688" y="1014"/>
                </a:cubicBezTo>
                <a:cubicBezTo>
                  <a:pt x="682" y="1013"/>
                  <a:pt x="677" y="1013"/>
                  <a:pt x="675" y="1018"/>
                </a:cubicBezTo>
                <a:close/>
                <a:moveTo>
                  <a:pt x="847" y="1109"/>
                </a:moveTo>
                <a:cubicBezTo>
                  <a:pt x="841" y="1112"/>
                  <a:pt x="836" y="1115"/>
                  <a:pt x="835" y="1120"/>
                </a:cubicBezTo>
                <a:cubicBezTo>
                  <a:pt x="833" y="1118"/>
                  <a:pt x="837" y="1116"/>
                  <a:pt x="833" y="1116"/>
                </a:cubicBezTo>
                <a:cubicBezTo>
                  <a:pt x="833" y="1121"/>
                  <a:pt x="833" y="1121"/>
                  <a:pt x="833" y="1121"/>
                </a:cubicBezTo>
                <a:cubicBezTo>
                  <a:pt x="840" y="1122"/>
                  <a:pt x="847" y="1119"/>
                  <a:pt x="850" y="1114"/>
                </a:cubicBezTo>
                <a:cubicBezTo>
                  <a:pt x="849" y="1113"/>
                  <a:pt x="847" y="1112"/>
                  <a:pt x="847" y="1109"/>
                </a:cubicBezTo>
                <a:close/>
              </a:path>
            </a:pathLst>
          </a:custGeom>
          <a:solidFill>
            <a:schemeClr val="bg1">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5"/>
          <p:cNvSpPr>
            <a:spLocks noEditPoints="1"/>
          </p:cNvSpPr>
          <p:nvPr/>
        </p:nvSpPr>
        <p:spPr bwMode="auto">
          <a:xfrm>
            <a:off x="4021015" y="954480"/>
            <a:ext cx="3913163" cy="4019144"/>
          </a:xfrm>
          <a:custGeom>
            <a:avLst/>
            <a:gdLst>
              <a:gd name="T0" fmla="*/ 984 w 1216"/>
              <a:gd name="T1" fmla="*/ 113 h 1249"/>
              <a:gd name="T2" fmla="*/ 1112 w 1216"/>
              <a:gd name="T3" fmla="*/ 259 h 1249"/>
              <a:gd name="T4" fmla="*/ 923 w 1216"/>
              <a:gd name="T5" fmla="*/ 612 h 1249"/>
              <a:gd name="T6" fmla="*/ 98 w 1216"/>
              <a:gd name="T7" fmla="*/ 754 h 1249"/>
              <a:gd name="T8" fmla="*/ 71 w 1216"/>
              <a:gd name="T9" fmla="*/ 785 h 1249"/>
              <a:gd name="T10" fmla="*/ 99 w 1216"/>
              <a:gd name="T11" fmla="*/ 865 h 1249"/>
              <a:gd name="T12" fmla="*/ 132 w 1216"/>
              <a:gd name="T13" fmla="*/ 906 h 1249"/>
              <a:gd name="T14" fmla="*/ 1048 w 1216"/>
              <a:gd name="T15" fmla="*/ 1009 h 1249"/>
              <a:gd name="T16" fmla="*/ 597 w 1216"/>
              <a:gd name="T17" fmla="*/ 1066 h 1249"/>
              <a:gd name="T18" fmla="*/ 630 w 1216"/>
              <a:gd name="T19" fmla="*/ 1124 h 1249"/>
              <a:gd name="T20" fmla="*/ 496 w 1216"/>
              <a:gd name="T21" fmla="*/ 1245 h 1249"/>
              <a:gd name="T22" fmla="*/ 1007 w 1216"/>
              <a:gd name="T23" fmla="*/ 227 h 1249"/>
              <a:gd name="T24" fmla="*/ 742 w 1216"/>
              <a:gd name="T25" fmla="*/ 47 h 1249"/>
              <a:gd name="T26" fmla="*/ 346 w 1216"/>
              <a:gd name="T27" fmla="*/ 133 h 1249"/>
              <a:gd name="T28" fmla="*/ 188 w 1216"/>
              <a:gd name="T29" fmla="*/ 252 h 1249"/>
              <a:gd name="T30" fmla="*/ 265 w 1216"/>
              <a:gd name="T31" fmla="*/ 123 h 1249"/>
              <a:gd name="T32" fmla="*/ 118 w 1216"/>
              <a:gd name="T33" fmla="*/ 258 h 1249"/>
              <a:gd name="T34" fmla="*/ 134 w 1216"/>
              <a:gd name="T35" fmla="*/ 484 h 1249"/>
              <a:gd name="T36" fmla="*/ 278 w 1216"/>
              <a:gd name="T37" fmla="*/ 987 h 1249"/>
              <a:gd name="T38" fmla="*/ 355 w 1216"/>
              <a:gd name="T39" fmla="*/ 1049 h 1249"/>
              <a:gd name="T40" fmla="*/ 662 w 1216"/>
              <a:gd name="T41" fmla="*/ 1017 h 1249"/>
              <a:gd name="T42" fmla="*/ 593 w 1216"/>
              <a:gd name="T43" fmla="*/ 922 h 1249"/>
              <a:gd name="T44" fmla="*/ 518 w 1216"/>
              <a:gd name="T45" fmla="*/ 708 h 1249"/>
              <a:gd name="T46" fmla="*/ 601 w 1216"/>
              <a:gd name="T47" fmla="*/ 844 h 1249"/>
              <a:gd name="T48" fmla="*/ 819 w 1216"/>
              <a:gd name="T49" fmla="*/ 744 h 1249"/>
              <a:gd name="T50" fmla="*/ 977 w 1216"/>
              <a:gd name="T51" fmla="*/ 533 h 1249"/>
              <a:gd name="T52" fmla="*/ 878 w 1216"/>
              <a:gd name="T53" fmla="*/ 830 h 1249"/>
              <a:gd name="T54" fmla="*/ 860 w 1216"/>
              <a:gd name="T55" fmla="*/ 905 h 1249"/>
              <a:gd name="T56" fmla="*/ 856 w 1216"/>
              <a:gd name="T57" fmla="*/ 992 h 1249"/>
              <a:gd name="T58" fmla="*/ 886 w 1216"/>
              <a:gd name="T59" fmla="*/ 1090 h 1249"/>
              <a:gd name="T60" fmla="*/ 1199 w 1216"/>
              <a:gd name="T61" fmla="*/ 650 h 1249"/>
              <a:gd name="T62" fmla="*/ 114 w 1216"/>
              <a:gd name="T63" fmla="*/ 287 h 1249"/>
              <a:gd name="T64" fmla="*/ 151 w 1216"/>
              <a:gd name="T65" fmla="*/ 219 h 1249"/>
              <a:gd name="T66" fmla="*/ 174 w 1216"/>
              <a:gd name="T67" fmla="*/ 256 h 1249"/>
              <a:gd name="T68" fmla="*/ 250 w 1216"/>
              <a:gd name="T69" fmla="*/ 954 h 1249"/>
              <a:gd name="T70" fmla="*/ 457 w 1216"/>
              <a:gd name="T71" fmla="*/ 1075 h 1249"/>
              <a:gd name="T72" fmla="*/ 720 w 1216"/>
              <a:gd name="T73" fmla="*/ 572 h 1249"/>
              <a:gd name="T74" fmla="*/ 658 w 1216"/>
              <a:gd name="T75" fmla="*/ 494 h 1249"/>
              <a:gd name="T76" fmla="*/ 611 w 1216"/>
              <a:gd name="T77" fmla="*/ 550 h 1249"/>
              <a:gd name="T78" fmla="*/ 584 w 1216"/>
              <a:gd name="T79" fmla="*/ 162 h 1249"/>
              <a:gd name="T80" fmla="*/ 490 w 1216"/>
              <a:gd name="T81" fmla="*/ 644 h 1249"/>
              <a:gd name="T82" fmla="*/ 529 w 1216"/>
              <a:gd name="T83" fmla="*/ 437 h 1249"/>
              <a:gd name="T84" fmla="*/ 567 w 1216"/>
              <a:gd name="T85" fmla="*/ 734 h 1249"/>
              <a:gd name="T86" fmla="*/ 731 w 1216"/>
              <a:gd name="T87" fmla="*/ 681 h 1249"/>
              <a:gd name="T88" fmla="*/ 784 w 1216"/>
              <a:gd name="T89" fmla="*/ 762 h 1249"/>
              <a:gd name="T90" fmla="*/ 823 w 1216"/>
              <a:gd name="T91" fmla="*/ 609 h 1249"/>
              <a:gd name="T92" fmla="*/ 880 w 1216"/>
              <a:gd name="T93" fmla="*/ 121 h 1249"/>
              <a:gd name="T94" fmla="*/ 919 w 1216"/>
              <a:gd name="T95" fmla="*/ 205 h 1249"/>
              <a:gd name="T96" fmla="*/ 809 w 1216"/>
              <a:gd name="T97" fmla="*/ 1015 h 1249"/>
              <a:gd name="T98" fmla="*/ 1041 w 1216"/>
              <a:gd name="T99" fmla="*/ 247 h 1249"/>
              <a:gd name="T100" fmla="*/ 1024 w 1216"/>
              <a:gd name="T101" fmla="*/ 152 h 1249"/>
              <a:gd name="T102" fmla="*/ 1051 w 1216"/>
              <a:gd name="T103" fmla="*/ 248 h 1249"/>
              <a:gd name="T104" fmla="*/ 16 w 1216"/>
              <a:gd name="T105" fmla="*/ 554 h 1249"/>
              <a:gd name="T106" fmla="*/ 878 w 1216"/>
              <a:gd name="T107" fmla="*/ 660 h 1249"/>
              <a:gd name="T108" fmla="*/ 60 w 1216"/>
              <a:gd name="T109" fmla="*/ 689 h 1249"/>
              <a:gd name="T110" fmla="*/ 798 w 1216"/>
              <a:gd name="T111" fmla="*/ 805 h 1249"/>
              <a:gd name="T112" fmla="*/ 97 w 1216"/>
              <a:gd name="T113" fmla="*/ 854 h 1249"/>
              <a:gd name="T114" fmla="*/ 747 w 1216"/>
              <a:gd name="T115" fmla="*/ 809 h 1249"/>
              <a:gd name="T116" fmla="*/ 789 w 1216"/>
              <a:gd name="T117" fmla="*/ 863 h 1249"/>
              <a:gd name="T118" fmla="*/ 885 w 1216"/>
              <a:gd name="T119" fmla="*/ 906 h 1249"/>
              <a:gd name="T120" fmla="*/ 670 w 1216"/>
              <a:gd name="T121" fmla="*/ 1041 h 1249"/>
              <a:gd name="T122" fmla="*/ 932 w 1216"/>
              <a:gd name="T123" fmla="*/ 685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6" h="1249">
                <a:moveTo>
                  <a:pt x="575" y="11"/>
                </a:moveTo>
                <a:cubicBezTo>
                  <a:pt x="573" y="12"/>
                  <a:pt x="569" y="12"/>
                  <a:pt x="568" y="14"/>
                </a:cubicBezTo>
                <a:cubicBezTo>
                  <a:pt x="571" y="14"/>
                  <a:pt x="574" y="13"/>
                  <a:pt x="575" y="11"/>
                </a:cubicBezTo>
                <a:close/>
                <a:moveTo>
                  <a:pt x="487" y="32"/>
                </a:moveTo>
                <a:cubicBezTo>
                  <a:pt x="488" y="37"/>
                  <a:pt x="482" y="33"/>
                  <a:pt x="482" y="36"/>
                </a:cubicBezTo>
                <a:cubicBezTo>
                  <a:pt x="488" y="36"/>
                  <a:pt x="498" y="36"/>
                  <a:pt x="505" y="33"/>
                </a:cubicBezTo>
                <a:cubicBezTo>
                  <a:pt x="499" y="30"/>
                  <a:pt x="496" y="33"/>
                  <a:pt x="487" y="32"/>
                </a:cubicBezTo>
                <a:close/>
                <a:moveTo>
                  <a:pt x="440" y="34"/>
                </a:moveTo>
                <a:cubicBezTo>
                  <a:pt x="442" y="34"/>
                  <a:pt x="444" y="33"/>
                  <a:pt x="445" y="32"/>
                </a:cubicBezTo>
                <a:cubicBezTo>
                  <a:pt x="443" y="31"/>
                  <a:pt x="441" y="32"/>
                  <a:pt x="440" y="34"/>
                </a:cubicBezTo>
                <a:close/>
                <a:moveTo>
                  <a:pt x="452" y="43"/>
                </a:moveTo>
                <a:cubicBezTo>
                  <a:pt x="464" y="43"/>
                  <a:pt x="469" y="39"/>
                  <a:pt x="478" y="36"/>
                </a:cubicBezTo>
                <a:cubicBezTo>
                  <a:pt x="469" y="39"/>
                  <a:pt x="457" y="37"/>
                  <a:pt x="452" y="43"/>
                </a:cubicBezTo>
                <a:close/>
                <a:moveTo>
                  <a:pt x="361" y="42"/>
                </a:moveTo>
                <a:cubicBezTo>
                  <a:pt x="362" y="43"/>
                  <a:pt x="365" y="42"/>
                  <a:pt x="366" y="39"/>
                </a:cubicBezTo>
                <a:cubicBezTo>
                  <a:pt x="364" y="40"/>
                  <a:pt x="361" y="40"/>
                  <a:pt x="361" y="42"/>
                </a:cubicBezTo>
                <a:close/>
                <a:moveTo>
                  <a:pt x="440" y="47"/>
                </a:moveTo>
                <a:cubicBezTo>
                  <a:pt x="443" y="48"/>
                  <a:pt x="446" y="47"/>
                  <a:pt x="447" y="44"/>
                </a:cubicBezTo>
                <a:cubicBezTo>
                  <a:pt x="443" y="44"/>
                  <a:pt x="442" y="44"/>
                  <a:pt x="440" y="47"/>
                </a:cubicBezTo>
                <a:close/>
                <a:moveTo>
                  <a:pt x="430" y="52"/>
                </a:moveTo>
                <a:cubicBezTo>
                  <a:pt x="427" y="52"/>
                  <a:pt x="421" y="50"/>
                  <a:pt x="426" y="47"/>
                </a:cubicBezTo>
                <a:cubicBezTo>
                  <a:pt x="425" y="47"/>
                  <a:pt x="424" y="47"/>
                  <a:pt x="423" y="46"/>
                </a:cubicBezTo>
                <a:cubicBezTo>
                  <a:pt x="424" y="51"/>
                  <a:pt x="420" y="49"/>
                  <a:pt x="422" y="54"/>
                </a:cubicBezTo>
                <a:cubicBezTo>
                  <a:pt x="421" y="55"/>
                  <a:pt x="416" y="52"/>
                  <a:pt x="417" y="56"/>
                </a:cubicBezTo>
                <a:cubicBezTo>
                  <a:pt x="422" y="56"/>
                  <a:pt x="427" y="54"/>
                  <a:pt x="430" y="52"/>
                </a:cubicBezTo>
                <a:close/>
                <a:moveTo>
                  <a:pt x="344" y="51"/>
                </a:moveTo>
                <a:cubicBezTo>
                  <a:pt x="347" y="51"/>
                  <a:pt x="350" y="50"/>
                  <a:pt x="351" y="47"/>
                </a:cubicBezTo>
                <a:cubicBezTo>
                  <a:pt x="347" y="47"/>
                  <a:pt x="345" y="49"/>
                  <a:pt x="344" y="51"/>
                </a:cubicBezTo>
                <a:close/>
                <a:moveTo>
                  <a:pt x="349" y="57"/>
                </a:moveTo>
                <a:cubicBezTo>
                  <a:pt x="353" y="58"/>
                  <a:pt x="353" y="56"/>
                  <a:pt x="356" y="56"/>
                </a:cubicBezTo>
                <a:cubicBezTo>
                  <a:pt x="356" y="54"/>
                  <a:pt x="357" y="51"/>
                  <a:pt x="354" y="52"/>
                </a:cubicBezTo>
                <a:cubicBezTo>
                  <a:pt x="353" y="55"/>
                  <a:pt x="349" y="54"/>
                  <a:pt x="349" y="57"/>
                </a:cubicBezTo>
                <a:close/>
                <a:moveTo>
                  <a:pt x="327" y="62"/>
                </a:moveTo>
                <a:cubicBezTo>
                  <a:pt x="332" y="61"/>
                  <a:pt x="338" y="57"/>
                  <a:pt x="337" y="53"/>
                </a:cubicBezTo>
                <a:cubicBezTo>
                  <a:pt x="335" y="57"/>
                  <a:pt x="328" y="56"/>
                  <a:pt x="327" y="62"/>
                </a:cubicBezTo>
                <a:close/>
                <a:moveTo>
                  <a:pt x="340" y="65"/>
                </a:moveTo>
                <a:cubicBezTo>
                  <a:pt x="342" y="63"/>
                  <a:pt x="344" y="61"/>
                  <a:pt x="347" y="60"/>
                </a:cubicBezTo>
                <a:cubicBezTo>
                  <a:pt x="343" y="59"/>
                  <a:pt x="338" y="62"/>
                  <a:pt x="340" y="65"/>
                </a:cubicBezTo>
                <a:close/>
                <a:moveTo>
                  <a:pt x="322" y="65"/>
                </a:moveTo>
                <a:cubicBezTo>
                  <a:pt x="323" y="64"/>
                  <a:pt x="325" y="64"/>
                  <a:pt x="326" y="62"/>
                </a:cubicBezTo>
                <a:cubicBezTo>
                  <a:pt x="323" y="61"/>
                  <a:pt x="320" y="64"/>
                  <a:pt x="322" y="65"/>
                </a:cubicBezTo>
                <a:close/>
                <a:moveTo>
                  <a:pt x="869" y="87"/>
                </a:moveTo>
                <a:cubicBezTo>
                  <a:pt x="869" y="89"/>
                  <a:pt x="868" y="89"/>
                  <a:pt x="867" y="91"/>
                </a:cubicBezTo>
                <a:cubicBezTo>
                  <a:pt x="871" y="92"/>
                  <a:pt x="873" y="94"/>
                  <a:pt x="876" y="96"/>
                </a:cubicBezTo>
                <a:cubicBezTo>
                  <a:pt x="874" y="92"/>
                  <a:pt x="874" y="88"/>
                  <a:pt x="869" y="87"/>
                </a:cubicBezTo>
                <a:close/>
                <a:moveTo>
                  <a:pt x="375" y="103"/>
                </a:moveTo>
                <a:cubicBezTo>
                  <a:pt x="374" y="103"/>
                  <a:pt x="373" y="101"/>
                  <a:pt x="372" y="100"/>
                </a:cubicBezTo>
                <a:cubicBezTo>
                  <a:pt x="371" y="99"/>
                  <a:pt x="370" y="101"/>
                  <a:pt x="369" y="100"/>
                </a:cubicBezTo>
                <a:cubicBezTo>
                  <a:pt x="368" y="104"/>
                  <a:pt x="375" y="106"/>
                  <a:pt x="375" y="103"/>
                </a:cubicBezTo>
                <a:close/>
                <a:moveTo>
                  <a:pt x="373" y="106"/>
                </a:moveTo>
                <a:cubicBezTo>
                  <a:pt x="373" y="107"/>
                  <a:pt x="370" y="109"/>
                  <a:pt x="372" y="110"/>
                </a:cubicBezTo>
                <a:cubicBezTo>
                  <a:pt x="372" y="108"/>
                  <a:pt x="375" y="109"/>
                  <a:pt x="374" y="107"/>
                </a:cubicBezTo>
                <a:cubicBezTo>
                  <a:pt x="373" y="107"/>
                  <a:pt x="374" y="106"/>
                  <a:pt x="373" y="106"/>
                </a:cubicBezTo>
                <a:close/>
                <a:moveTo>
                  <a:pt x="984" y="113"/>
                </a:moveTo>
                <a:cubicBezTo>
                  <a:pt x="983" y="110"/>
                  <a:pt x="979" y="110"/>
                  <a:pt x="977" y="107"/>
                </a:cubicBezTo>
                <a:cubicBezTo>
                  <a:pt x="975" y="111"/>
                  <a:pt x="981" y="111"/>
                  <a:pt x="984" y="113"/>
                </a:cubicBezTo>
                <a:close/>
                <a:moveTo>
                  <a:pt x="902" y="124"/>
                </a:moveTo>
                <a:cubicBezTo>
                  <a:pt x="908" y="121"/>
                  <a:pt x="911" y="128"/>
                  <a:pt x="913" y="133"/>
                </a:cubicBezTo>
                <a:cubicBezTo>
                  <a:pt x="925" y="129"/>
                  <a:pt x="926" y="148"/>
                  <a:pt x="933" y="139"/>
                </a:cubicBezTo>
                <a:cubicBezTo>
                  <a:pt x="930" y="131"/>
                  <a:pt x="918" y="131"/>
                  <a:pt x="914" y="124"/>
                </a:cubicBezTo>
                <a:cubicBezTo>
                  <a:pt x="907" y="126"/>
                  <a:pt x="901" y="115"/>
                  <a:pt x="897" y="119"/>
                </a:cubicBezTo>
                <a:cubicBezTo>
                  <a:pt x="898" y="121"/>
                  <a:pt x="902" y="121"/>
                  <a:pt x="902" y="124"/>
                </a:cubicBezTo>
                <a:close/>
                <a:moveTo>
                  <a:pt x="334" y="125"/>
                </a:moveTo>
                <a:cubicBezTo>
                  <a:pt x="334" y="123"/>
                  <a:pt x="338" y="124"/>
                  <a:pt x="337" y="121"/>
                </a:cubicBezTo>
                <a:cubicBezTo>
                  <a:pt x="335" y="121"/>
                  <a:pt x="333" y="121"/>
                  <a:pt x="334" y="118"/>
                </a:cubicBezTo>
                <a:cubicBezTo>
                  <a:pt x="329" y="117"/>
                  <a:pt x="328" y="122"/>
                  <a:pt x="326" y="124"/>
                </a:cubicBezTo>
                <a:cubicBezTo>
                  <a:pt x="329" y="126"/>
                  <a:pt x="331" y="119"/>
                  <a:pt x="334" y="125"/>
                </a:cubicBezTo>
                <a:close/>
                <a:moveTo>
                  <a:pt x="893" y="134"/>
                </a:moveTo>
                <a:cubicBezTo>
                  <a:pt x="892" y="130"/>
                  <a:pt x="888" y="127"/>
                  <a:pt x="885" y="128"/>
                </a:cubicBezTo>
                <a:cubicBezTo>
                  <a:pt x="886" y="132"/>
                  <a:pt x="890" y="132"/>
                  <a:pt x="893" y="134"/>
                </a:cubicBezTo>
                <a:close/>
                <a:moveTo>
                  <a:pt x="323" y="128"/>
                </a:moveTo>
                <a:cubicBezTo>
                  <a:pt x="320" y="128"/>
                  <a:pt x="319" y="129"/>
                  <a:pt x="318" y="131"/>
                </a:cubicBezTo>
                <a:cubicBezTo>
                  <a:pt x="321" y="131"/>
                  <a:pt x="323" y="131"/>
                  <a:pt x="323" y="128"/>
                </a:cubicBezTo>
                <a:close/>
                <a:moveTo>
                  <a:pt x="364" y="128"/>
                </a:moveTo>
                <a:cubicBezTo>
                  <a:pt x="362" y="129"/>
                  <a:pt x="359" y="130"/>
                  <a:pt x="357" y="131"/>
                </a:cubicBezTo>
                <a:cubicBezTo>
                  <a:pt x="361" y="131"/>
                  <a:pt x="363" y="131"/>
                  <a:pt x="364" y="128"/>
                </a:cubicBezTo>
                <a:close/>
                <a:moveTo>
                  <a:pt x="328" y="138"/>
                </a:moveTo>
                <a:cubicBezTo>
                  <a:pt x="325" y="138"/>
                  <a:pt x="324" y="139"/>
                  <a:pt x="322" y="141"/>
                </a:cubicBezTo>
                <a:cubicBezTo>
                  <a:pt x="326" y="141"/>
                  <a:pt x="327" y="139"/>
                  <a:pt x="328" y="138"/>
                </a:cubicBezTo>
                <a:close/>
                <a:moveTo>
                  <a:pt x="988" y="190"/>
                </a:moveTo>
                <a:cubicBezTo>
                  <a:pt x="981" y="186"/>
                  <a:pt x="984" y="183"/>
                  <a:pt x="976" y="180"/>
                </a:cubicBezTo>
                <a:cubicBezTo>
                  <a:pt x="976" y="183"/>
                  <a:pt x="978" y="182"/>
                  <a:pt x="976" y="184"/>
                </a:cubicBezTo>
                <a:cubicBezTo>
                  <a:pt x="983" y="183"/>
                  <a:pt x="982" y="193"/>
                  <a:pt x="988" y="190"/>
                </a:cubicBezTo>
                <a:close/>
                <a:moveTo>
                  <a:pt x="1004" y="185"/>
                </a:moveTo>
                <a:cubicBezTo>
                  <a:pt x="1003" y="184"/>
                  <a:pt x="1002" y="182"/>
                  <a:pt x="1002" y="180"/>
                </a:cubicBezTo>
                <a:cubicBezTo>
                  <a:pt x="1000" y="181"/>
                  <a:pt x="996" y="179"/>
                  <a:pt x="995" y="181"/>
                </a:cubicBezTo>
                <a:cubicBezTo>
                  <a:pt x="998" y="182"/>
                  <a:pt x="1000" y="188"/>
                  <a:pt x="1004" y="185"/>
                </a:cubicBezTo>
                <a:close/>
                <a:moveTo>
                  <a:pt x="998" y="192"/>
                </a:moveTo>
                <a:cubicBezTo>
                  <a:pt x="998" y="191"/>
                  <a:pt x="999" y="191"/>
                  <a:pt x="999" y="191"/>
                </a:cubicBezTo>
                <a:cubicBezTo>
                  <a:pt x="999" y="185"/>
                  <a:pt x="995" y="185"/>
                  <a:pt x="992" y="187"/>
                </a:cubicBezTo>
                <a:cubicBezTo>
                  <a:pt x="993" y="187"/>
                  <a:pt x="993" y="189"/>
                  <a:pt x="992" y="190"/>
                </a:cubicBezTo>
                <a:cubicBezTo>
                  <a:pt x="995" y="190"/>
                  <a:pt x="995" y="193"/>
                  <a:pt x="998" y="192"/>
                </a:cubicBezTo>
                <a:close/>
                <a:moveTo>
                  <a:pt x="1003" y="194"/>
                </a:moveTo>
                <a:cubicBezTo>
                  <a:pt x="1002" y="194"/>
                  <a:pt x="1001" y="194"/>
                  <a:pt x="1000" y="193"/>
                </a:cubicBezTo>
                <a:cubicBezTo>
                  <a:pt x="1001" y="196"/>
                  <a:pt x="1004" y="197"/>
                  <a:pt x="1006" y="199"/>
                </a:cubicBezTo>
                <a:cubicBezTo>
                  <a:pt x="1007" y="197"/>
                  <a:pt x="1006" y="193"/>
                  <a:pt x="1003" y="192"/>
                </a:cubicBezTo>
                <a:lnTo>
                  <a:pt x="1003" y="194"/>
                </a:lnTo>
                <a:close/>
                <a:moveTo>
                  <a:pt x="1091" y="232"/>
                </a:moveTo>
                <a:cubicBezTo>
                  <a:pt x="1092" y="230"/>
                  <a:pt x="1098" y="234"/>
                  <a:pt x="1099" y="232"/>
                </a:cubicBezTo>
                <a:cubicBezTo>
                  <a:pt x="1095" y="230"/>
                  <a:pt x="1095" y="224"/>
                  <a:pt x="1092" y="222"/>
                </a:cubicBezTo>
                <a:cubicBezTo>
                  <a:pt x="1092" y="225"/>
                  <a:pt x="1090" y="227"/>
                  <a:pt x="1089" y="228"/>
                </a:cubicBezTo>
                <a:cubicBezTo>
                  <a:pt x="1090" y="229"/>
                  <a:pt x="1090" y="232"/>
                  <a:pt x="1091" y="232"/>
                </a:cubicBezTo>
                <a:close/>
                <a:moveTo>
                  <a:pt x="1050" y="236"/>
                </a:moveTo>
                <a:cubicBezTo>
                  <a:pt x="1049" y="237"/>
                  <a:pt x="1049" y="238"/>
                  <a:pt x="1049" y="240"/>
                </a:cubicBezTo>
                <a:cubicBezTo>
                  <a:pt x="1053" y="239"/>
                  <a:pt x="1053" y="242"/>
                  <a:pt x="1056" y="242"/>
                </a:cubicBezTo>
                <a:cubicBezTo>
                  <a:pt x="1056" y="239"/>
                  <a:pt x="1052" y="238"/>
                  <a:pt x="1050" y="236"/>
                </a:cubicBezTo>
                <a:close/>
                <a:moveTo>
                  <a:pt x="1116" y="265"/>
                </a:moveTo>
                <a:cubicBezTo>
                  <a:pt x="1116" y="262"/>
                  <a:pt x="1114" y="261"/>
                  <a:pt x="1112" y="259"/>
                </a:cubicBezTo>
                <a:cubicBezTo>
                  <a:pt x="1110" y="263"/>
                  <a:pt x="1113" y="264"/>
                  <a:pt x="1116" y="265"/>
                </a:cubicBezTo>
                <a:close/>
                <a:moveTo>
                  <a:pt x="1135" y="273"/>
                </a:moveTo>
                <a:cubicBezTo>
                  <a:pt x="1135" y="269"/>
                  <a:pt x="1133" y="268"/>
                  <a:pt x="1130" y="267"/>
                </a:cubicBezTo>
                <a:cubicBezTo>
                  <a:pt x="1130" y="271"/>
                  <a:pt x="1132" y="273"/>
                  <a:pt x="1135" y="273"/>
                </a:cubicBezTo>
                <a:close/>
                <a:moveTo>
                  <a:pt x="1140" y="286"/>
                </a:moveTo>
                <a:cubicBezTo>
                  <a:pt x="1140" y="285"/>
                  <a:pt x="1139" y="284"/>
                  <a:pt x="1139" y="283"/>
                </a:cubicBezTo>
                <a:cubicBezTo>
                  <a:pt x="1137" y="283"/>
                  <a:pt x="1138" y="284"/>
                  <a:pt x="1136" y="283"/>
                </a:cubicBezTo>
                <a:cubicBezTo>
                  <a:pt x="1136" y="285"/>
                  <a:pt x="1138" y="286"/>
                  <a:pt x="1140" y="286"/>
                </a:cubicBezTo>
                <a:close/>
                <a:moveTo>
                  <a:pt x="1153" y="305"/>
                </a:moveTo>
                <a:cubicBezTo>
                  <a:pt x="1153" y="301"/>
                  <a:pt x="1151" y="301"/>
                  <a:pt x="1150" y="299"/>
                </a:cubicBezTo>
                <a:cubicBezTo>
                  <a:pt x="1148" y="302"/>
                  <a:pt x="1151" y="303"/>
                  <a:pt x="1153" y="305"/>
                </a:cubicBezTo>
                <a:close/>
                <a:moveTo>
                  <a:pt x="95" y="499"/>
                </a:moveTo>
                <a:cubicBezTo>
                  <a:pt x="96" y="499"/>
                  <a:pt x="97" y="499"/>
                  <a:pt x="98" y="498"/>
                </a:cubicBezTo>
                <a:cubicBezTo>
                  <a:pt x="98" y="497"/>
                  <a:pt x="98" y="495"/>
                  <a:pt x="95" y="495"/>
                </a:cubicBezTo>
                <a:cubicBezTo>
                  <a:pt x="96" y="497"/>
                  <a:pt x="94" y="497"/>
                  <a:pt x="95" y="499"/>
                </a:cubicBezTo>
                <a:close/>
                <a:moveTo>
                  <a:pt x="92" y="504"/>
                </a:moveTo>
                <a:cubicBezTo>
                  <a:pt x="91" y="507"/>
                  <a:pt x="91" y="511"/>
                  <a:pt x="94" y="512"/>
                </a:cubicBezTo>
                <a:cubicBezTo>
                  <a:pt x="95" y="510"/>
                  <a:pt x="94" y="506"/>
                  <a:pt x="92" y="504"/>
                </a:cubicBezTo>
                <a:close/>
                <a:moveTo>
                  <a:pt x="130" y="521"/>
                </a:moveTo>
                <a:cubicBezTo>
                  <a:pt x="130" y="520"/>
                  <a:pt x="131" y="520"/>
                  <a:pt x="132" y="521"/>
                </a:cubicBezTo>
                <a:cubicBezTo>
                  <a:pt x="132" y="519"/>
                  <a:pt x="132" y="517"/>
                  <a:pt x="130" y="517"/>
                </a:cubicBezTo>
                <a:cubicBezTo>
                  <a:pt x="130" y="518"/>
                  <a:pt x="127" y="520"/>
                  <a:pt x="130" y="521"/>
                </a:cubicBezTo>
                <a:close/>
                <a:moveTo>
                  <a:pt x="61" y="536"/>
                </a:moveTo>
                <a:cubicBezTo>
                  <a:pt x="63" y="534"/>
                  <a:pt x="62" y="530"/>
                  <a:pt x="60" y="528"/>
                </a:cubicBezTo>
                <a:cubicBezTo>
                  <a:pt x="61" y="530"/>
                  <a:pt x="59" y="535"/>
                  <a:pt x="61" y="536"/>
                </a:cubicBezTo>
                <a:close/>
                <a:moveTo>
                  <a:pt x="84" y="583"/>
                </a:moveTo>
                <a:cubicBezTo>
                  <a:pt x="86" y="583"/>
                  <a:pt x="87" y="582"/>
                  <a:pt x="88" y="583"/>
                </a:cubicBezTo>
                <a:cubicBezTo>
                  <a:pt x="93" y="568"/>
                  <a:pt x="93" y="553"/>
                  <a:pt x="98" y="536"/>
                </a:cubicBezTo>
                <a:cubicBezTo>
                  <a:pt x="97" y="535"/>
                  <a:pt x="98" y="533"/>
                  <a:pt x="96" y="532"/>
                </a:cubicBezTo>
                <a:cubicBezTo>
                  <a:pt x="94" y="546"/>
                  <a:pt x="83" y="557"/>
                  <a:pt x="87" y="569"/>
                </a:cubicBezTo>
                <a:cubicBezTo>
                  <a:pt x="84" y="572"/>
                  <a:pt x="83" y="579"/>
                  <a:pt x="84" y="583"/>
                </a:cubicBezTo>
                <a:close/>
                <a:moveTo>
                  <a:pt x="117" y="552"/>
                </a:moveTo>
                <a:cubicBezTo>
                  <a:pt x="117" y="555"/>
                  <a:pt x="116" y="556"/>
                  <a:pt x="117" y="560"/>
                </a:cubicBezTo>
                <a:cubicBezTo>
                  <a:pt x="119" y="560"/>
                  <a:pt x="118" y="552"/>
                  <a:pt x="117" y="552"/>
                </a:cubicBezTo>
                <a:close/>
                <a:moveTo>
                  <a:pt x="963" y="552"/>
                </a:moveTo>
                <a:cubicBezTo>
                  <a:pt x="963" y="558"/>
                  <a:pt x="964" y="562"/>
                  <a:pt x="963" y="566"/>
                </a:cubicBezTo>
                <a:cubicBezTo>
                  <a:pt x="968" y="565"/>
                  <a:pt x="967" y="553"/>
                  <a:pt x="963" y="552"/>
                </a:cubicBezTo>
                <a:close/>
                <a:moveTo>
                  <a:pt x="117" y="573"/>
                </a:moveTo>
                <a:cubicBezTo>
                  <a:pt x="116" y="576"/>
                  <a:pt x="117" y="577"/>
                  <a:pt x="119" y="578"/>
                </a:cubicBezTo>
                <a:cubicBezTo>
                  <a:pt x="119" y="576"/>
                  <a:pt x="120" y="574"/>
                  <a:pt x="121" y="573"/>
                </a:cubicBezTo>
                <a:cubicBezTo>
                  <a:pt x="118" y="572"/>
                  <a:pt x="118" y="574"/>
                  <a:pt x="117" y="573"/>
                </a:cubicBezTo>
                <a:close/>
                <a:moveTo>
                  <a:pt x="926" y="599"/>
                </a:moveTo>
                <a:cubicBezTo>
                  <a:pt x="925" y="599"/>
                  <a:pt x="925" y="597"/>
                  <a:pt x="925" y="596"/>
                </a:cubicBezTo>
                <a:cubicBezTo>
                  <a:pt x="924" y="596"/>
                  <a:pt x="923" y="595"/>
                  <a:pt x="923" y="596"/>
                </a:cubicBezTo>
                <a:cubicBezTo>
                  <a:pt x="924" y="597"/>
                  <a:pt x="923" y="598"/>
                  <a:pt x="923" y="599"/>
                </a:cubicBezTo>
                <a:cubicBezTo>
                  <a:pt x="924" y="598"/>
                  <a:pt x="926" y="602"/>
                  <a:pt x="926" y="599"/>
                </a:cubicBezTo>
                <a:close/>
                <a:moveTo>
                  <a:pt x="107" y="596"/>
                </a:moveTo>
                <a:cubicBezTo>
                  <a:pt x="103" y="603"/>
                  <a:pt x="106" y="621"/>
                  <a:pt x="112" y="617"/>
                </a:cubicBezTo>
                <a:cubicBezTo>
                  <a:pt x="110" y="610"/>
                  <a:pt x="111" y="598"/>
                  <a:pt x="107" y="596"/>
                </a:cubicBezTo>
                <a:close/>
                <a:moveTo>
                  <a:pt x="42" y="612"/>
                </a:moveTo>
                <a:cubicBezTo>
                  <a:pt x="40" y="619"/>
                  <a:pt x="37" y="634"/>
                  <a:pt x="42" y="640"/>
                </a:cubicBezTo>
                <a:cubicBezTo>
                  <a:pt x="43" y="630"/>
                  <a:pt x="43" y="618"/>
                  <a:pt x="42" y="612"/>
                </a:cubicBezTo>
                <a:close/>
                <a:moveTo>
                  <a:pt x="923" y="619"/>
                </a:moveTo>
                <a:cubicBezTo>
                  <a:pt x="922" y="617"/>
                  <a:pt x="925" y="614"/>
                  <a:pt x="923" y="612"/>
                </a:cubicBezTo>
                <a:cubicBezTo>
                  <a:pt x="923" y="615"/>
                  <a:pt x="920" y="618"/>
                  <a:pt x="923" y="619"/>
                </a:cubicBezTo>
                <a:close/>
                <a:moveTo>
                  <a:pt x="927" y="613"/>
                </a:moveTo>
                <a:cubicBezTo>
                  <a:pt x="927" y="616"/>
                  <a:pt x="925" y="618"/>
                  <a:pt x="924" y="621"/>
                </a:cubicBezTo>
                <a:cubicBezTo>
                  <a:pt x="927" y="621"/>
                  <a:pt x="930" y="614"/>
                  <a:pt x="927" y="613"/>
                </a:cubicBezTo>
                <a:close/>
                <a:moveTo>
                  <a:pt x="25" y="624"/>
                </a:moveTo>
                <a:cubicBezTo>
                  <a:pt x="25" y="619"/>
                  <a:pt x="26" y="618"/>
                  <a:pt x="22" y="617"/>
                </a:cubicBezTo>
                <a:cubicBezTo>
                  <a:pt x="21" y="618"/>
                  <a:pt x="20" y="619"/>
                  <a:pt x="17" y="618"/>
                </a:cubicBezTo>
                <a:cubicBezTo>
                  <a:pt x="17" y="623"/>
                  <a:pt x="19" y="624"/>
                  <a:pt x="21" y="626"/>
                </a:cubicBezTo>
                <a:cubicBezTo>
                  <a:pt x="21" y="624"/>
                  <a:pt x="24" y="625"/>
                  <a:pt x="25" y="624"/>
                </a:cubicBezTo>
                <a:close/>
                <a:moveTo>
                  <a:pt x="923" y="625"/>
                </a:moveTo>
                <a:cubicBezTo>
                  <a:pt x="922" y="632"/>
                  <a:pt x="921" y="635"/>
                  <a:pt x="920" y="643"/>
                </a:cubicBezTo>
                <a:cubicBezTo>
                  <a:pt x="923" y="638"/>
                  <a:pt x="927" y="629"/>
                  <a:pt x="923" y="625"/>
                </a:cubicBezTo>
                <a:close/>
                <a:moveTo>
                  <a:pt x="875" y="626"/>
                </a:moveTo>
                <a:cubicBezTo>
                  <a:pt x="875" y="632"/>
                  <a:pt x="872" y="634"/>
                  <a:pt x="872" y="639"/>
                </a:cubicBezTo>
                <a:cubicBezTo>
                  <a:pt x="877" y="639"/>
                  <a:pt x="878" y="628"/>
                  <a:pt x="875" y="626"/>
                </a:cubicBezTo>
                <a:close/>
                <a:moveTo>
                  <a:pt x="52" y="629"/>
                </a:moveTo>
                <a:cubicBezTo>
                  <a:pt x="50" y="630"/>
                  <a:pt x="51" y="636"/>
                  <a:pt x="53" y="636"/>
                </a:cubicBezTo>
                <a:cubicBezTo>
                  <a:pt x="53" y="633"/>
                  <a:pt x="53" y="631"/>
                  <a:pt x="52" y="629"/>
                </a:cubicBezTo>
                <a:close/>
                <a:moveTo>
                  <a:pt x="121" y="632"/>
                </a:moveTo>
                <a:cubicBezTo>
                  <a:pt x="119" y="634"/>
                  <a:pt x="119" y="640"/>
                  <a:pt x="122" y="639"/>
                </a:cubicBezTo>
                <a:cubicBezTo>
                  <a:pt x="122" y="637"/>
                  <a:pt x="123" y="633"/>
                  <a:pt x="121" y="632"/>
                </a:cubicBezTo>
                <a:close/>
                <a:moveTo>
                  <a:pt x="21" y="643"/>
                </a:moveTo>
                <a:cubicBezTo>
                  <a:pt x="20" y="641"/>
                  <a:pt x="21" y="638"/>
                  <a:pt x="18" y="638"/>
                </a:cubicBezTo>
                <a:cubicBezTo>
                  <a:pt x="18" y="640"/>
                  <a:pt x="18" y="643"/>
                  <a:pt x="21" y="643"/>
                </a:cubicBezTo>
                <a:close/>
                <a:moveTo>
                  <a:pt x="65" y="653"/>
                </a:moveTo>
                <a:cubicBezTo>
                  <a:pt x="65" y="652"/>
                  <a:pt x="66" y="646"/>
                  <a:pt x="65" y="646"/>
                </a:cubicBezTo>
                <a:cubicBezTo>
                  <a:pt x="64" y="646"/>
                  <a:pt x="63" y="652"/>
                  <a:pt x="65" y="653"/>
                </a:cubicBezTo>
                <a:close/>
                <a:moveTo>
                  <a:pt x="954" y="647"/>
                </a:moveTo>
                <a:cubicBezTo>
                  <a:pt x="954" y="650"/>
                  <a:pt x="951" y="653"/>
                  <a:pt x="953" y="654"/>
                </a:cubicBezTo>
                <a:cubicBezTo>
                  <a:pt x="953" y="653"/>
                  <a:pt x="956" y="649"/>
                  <a:pt x="954" y="647"/>
                </a:cubicBezTo>
                <a:close/>
                <a:moveTo>
                  <a:pt x="19" y="651"/>
                </a:moveTo>
                <a:cubicBezTo>
                  <a:pt x="19" y="657"/>
                  <a:pt x="18" y="660"/>
                  <a:pt x="21" y="664"/>
                </a:cubicBezTo>
                <a:cubicBezTo>
                  <a:pt x="19" y="659"/>
                  <a:pt x="22" y="654"/>
                  <a:pt x="19" y="651"/>
                </a:cubicBezTo>
                <a:close/>
                <a:moveTo>
                  <a:pt x="121" y="669"/>
                </a:moveTo>
                <a:cubicBezTo>
                  <a:pt x="122" y="672"/>
                  <a:pt x="118" y="677"/>
                  <a:pt x="122" y="677"/>
                </a:cubicBezTo>
                <a:cubicBezTo>
                  <a:pt x="120" y="675"/>
                  <a:pt x="126" y="670"/>
                  <a:pt x="121" y="669"/>
                </a:cubicBezTo>
                <a:close/>
                <a:moveTo>
                  <a:pt x="920" y="687"/>
                </a:moveTo>
                <a:cubicBezTo>
                  <a:pt x="924" y="686"/>
                  <a:pt x="927" y="676"/>
                  <a:pt x="924" y="674"/>
                </a:cubicBezTo>
                <a:cubicBezTo>
                  <a:pt x="922" y="677"/>
                  <a:pt x="919" y="683"/>
                  <a:pt x="920" y="687"/>
                </a:cubicBezTo>
                <a:close/>
                <a:moveTo>
                  <a:pt x="14" y="684"/>
                </a:moveTo>
                <a:cubicBezTo>
                  <a:pt x="10" y="684"/>
                  <a:pt x="13" y="676"/>
                  <a:pt x="9" y="676"/>
                </a:cubicBezTo>
                <a:cubicBezTo>
                  <a:pt x="9" y="679"/>
                  <a:pt x="11" y="680"/>
                  <a:pt x="10" y="683"/>
                </a:cubicBezTo>
                <a:cubicBezTo>
                  <a:pt x="11" y="683"/>
                  <a:pt x="13" y="686"/>
                  <a:pt x="14" y="684"/>
                </a:cubicBezTo>
                <a:close/>
                <a:moveTo>
                  <a:pt x="74" y="699"/>
                </a:moveTo>
                <a:cubicBezTo>
                  <a:pt x="80" y="695"/>
                  <a:pt x="74" y="682"/>
                  <a:pt x="74" y="679"/>
                </a:cubicBezTo>
                <a:cubicBezTo>
                  <a:pt x="73" y="683"/>
                  <a:pt x="72" y="687"/>
                  <a:pt x="72" y="692"/>
                </a:cubicBezTo>
                <a:cubicBezTo>
                  <a:pt x="76" y="691"/>
                  <a:pt x="74" y="696"/>
                  <a:pt x="74" y="699"/>
                </a:cubicBezTo>
                <a:close/>
                <a:moveTo>
                  <a:pt x="889" y="688"/>
                </a:moveTo>
                <a:cubicBezTo>
                  <a:pt x="890" y="686"/>
                  <a:pt x="892" y="682"/>
                  <a:pt x="890" y="681"/>
                </a:cubicBezTo>
                <a:cubicBezTo>
                  <a:pt x="890" y="682"/>
                  <a:pt x="888" y="687"/>
                  <a:pt x="889" y="688"/>
                </a:cubicBezTo>
                <a:close/>
                <a:moveTo>
                  <a:pt x="96" y="720"/>
                </a:moveTo>
                <a:cubicBezTo>
                  <a:pt x="94" y="732"/>
                  <a:pt x="96" y="741"/>
                  <a:pt x="98" y="752"/>
                </a:cubicBezTo>
                <a:cubicBezTo>
                  <a:pt x="98" y="751"/>
                  <a:pt x="100" y="749"/>
                  <a:pt x="100" y="751"/>
                </a:cubicBezTo>
                <a:cubicBezTo>
                  <a:pt x="101" y="755"/>
                  <a:pt x="97" y="751"/>
                  <a:pt x="98" y="754"/>
                </a:cubicBezTo>
                <a:cubicBezTo>
                  <a:pt x="99" y="756"/>
                  <a:pt x="99" y="758"/>
                  <a:pt x="101" y="759"/>
                </a:cubicBezTo>
                <a:cubicBezTo>
                  <a:pt x="104" y="748"/>
                  <a:pt x="99" y="738"/>
                  <a:pt x="102" y="731"/>
                </a:cubicBezTo>
                <a:cubicBezTo>
                  <a:pt x="98" y="730"/>
                  <a:pt x="99" y="723"/>
                  <a:pt x="96" y="720"/>
                </a:cubicBezTo>
                <a:close/>
                <a:moveTo>
                  <a:pt x="856" y="730"/>
                </a:moveTo>
                <a:cubicBezTo>
                  <a:pt x="855" y="733"/>
                  <a:pt x="851" y="734"/>
                  <a:pt x="850" y="738"/>
                </a:cubicBezTo>
                <a:cubicBezTo>
                  <a:pt x="854" y="736"/>
                  <a:pt x="858" y="735"/>
                  <a:pt x="859" y="734"/>
                </a:cubicBezTo>
                <a:cubicBezTo>
                  <a:pt x="858" y="734"/>
                  <a:pt x="859" y="730"/>
                  <a:pt x="856" y="730"/>
                </a:cubicBezTo>
                <a:close/>
                <a:moveTo>
                  <a:pt x="78" y="747"/>
                </a:moveTo>
                <a:cubicBezTo>
                  <a:pt x="78" y="744"/>
                  <a:pt x="76" y="737"/>
                  <a:pt x="73" y="739"/>
                </a:cubicBezTo>
                <a:cubicBezTo>
                  <a:pt x="75" y="741"/>
                  <a:pt x="76" y="743"/>
                  <a:pt x="77" y="745"/>
                </a:cubicBezTo>
                <a:cubicBezTo>
                  <a:pt x="75" y="745"/>
                  <a:pt x="73" y="749"/>
                  <a:pt x="75" y="750"/>
                </a:cubicBezTo>
                <a:cubicBezTo>
                  <a:pt x="74" y="747"/>
                  <a:pt x="78" y="749"/>
                  <a:pt x="78" y="747"/>
                </a:cubicBezTo>
                <a:close/>
                <a:moveTo>
                  <a:pt x="108" y="738"/>
                </a:moveTo>
                <a:cubicBezTo>
                  <a:pt x="108" y="746"/>
                  <a:pt x="110" y="752"/>
                  <a:pt x="113" y="757"/>
                </a:cubicBezTo>
                <a:cubicBezTo>
                  <a:pt x="113" y="751"/>
                  <a:pt x="113" y="749"/>
                  <a:pt x="113" y="743"/>
                </a:cubicBezTo>
                <a:cubicBezTo>
                  <a:pt x="109" y="745"/>
                  <a:pt x="111" y="740"/>
                  <a:pt x="108" y="738"/>
                </a:cubicBezTo>
                <a:close/>
                <a:moveTo>
                  <a:pt x="5" y="752"/>
                </a:moveTo>
                <a:cubicBezTo>
                  <a:pt x="4" y="749"/>
                  <a:pt x="2" y="746"/>
                  <a:pt x="0" y="744"/>
                </a:cubicBezTo>
                <a:cubicBezTo>
                  <a:pt x="0" y="752"/>
                  <a:pt x="0" y="752"/>
                  <a:pt x="0" y="752"/>
                </a:cubicBezTo>
                <a:cubicBezTo>
                  <a:pt x="3" y="751"/>
                  <a:pt x="3" y="753"/>
                  <a:pt x="5" y="752"/>
                </a:cubicBezTo>
                <a:close/>
                <a:moveTo>
                  <a:pt x="87" y="753"/>
                </a:moveTo>
                <a:cubicBezTo>
                  <a:pt x="85" y="750"/>
                  <a:pt x="87" y="748"/>
                  <a:pt x="85" y="746"/>
                </a:cubicBezTo>
                <a:cubicBezTo>
                  <a:pt x="85" y="747"/>
                  <a:pt x="84" y="747"/>
                  <a:pt x="82" y="747"/>
                </a:cubicBezTo>
                <a:cubicBezTo>
                  <a:pt x="83" y="751"/>
                  <a:pt x="81" y="753"/>
                  <a:pt x="82" y="757"/>
                </a:cubicBezTo>
                <a:cubicBezTo>
                  <a:pt x="83" y="757"/>
                  <a:pt x="84" y="758"/>
                  <a:pt x="85" y="759"/>
                </a:cubicBezTo>
                <a:cubicBezTo>
                  <a:pt x="86" y="756"/>
                  <a:pt x="85" y="755"/>
                  <a:pt x="84" y="752"/>
                </a:cubicBezTo>
                <a:cubicBezTo>
                  <a:pt x="86" y="751"/>
                  <a:pt x="86" y="753"/>
                  <a:pt x="87" y="753"/>
                </a:cubicBezTo>
                <a:close/>
                <a:moveTo>
                  <a:pt x="6" y="759"/>
                </a:moveTo>
                <a:cubicBezTo>
                  <a:pt x="10" y="761"/>
                  <a:pt x="7" y="750"/>
                  <a:pt x="6" y="755"/>
                </a:cubicBezTo>
                <a:cubicBezTo>
                  <a:pt x="6" y="754"/>
                  <a:pt x="6" y="753"/>
                  <a:pt x="5" y="753"/>
                </a:cubicBezTo>
                <a:cubicBezTo>
                  <a:pt x="4" y="756"/>
                  <a:pt x="6" y="757"/>
                  <a:pt x="6" y="759"/>
                </a:cubicBezTo>
                <a:close/>
                <a:moveTo>
                  <a:pt x="66" y="754"/>
                </a:moveTo>
                <a:cubicBezTo>
                  <a:pt x="67" y="771"/>
                  <a:pt x="69" y="755"/>
                  <a:pt x="66" y="754"/>
                </a:cubicBezTo>
                <a:close/>
                <a:moveTo>
                  <a:pt x="4" y="765"/>
                </a:moveTo>
                <a:cubicBezTo>
                  <a:pt x="2" y="768"/>
                  <a:pt x="3" y="771"/>
                  <a:pt x="4" y="773"/>
                </a:cubicBezTo>
                <a:cubicBezTo>
                  <a:pt x="5" y="772"/>
                  <a:pt x="5" y="766"/>
                  <a:pt x="4" y="765"/>
                </a:cubicBezTo>
                <a:close/>
                <a:moveTo>
                  <a:pt x="902" y="777"/>
                </a:moveTo>
                <a:cubicBezTo>
                  <a:pt x="904" y="777"/>
                  <a:pt x="903" y="779"/>
                  <a:pt x="904" y="780"/>
                </a:cubicBezTo>
                <a:cubicBezTo>
                  <a:pt x="905" y="775"/>
                  <a:pt x="908" y="774"/>
                  <a:pt x="909" y="769"/>
                </a:cubicBezTo>
                <a:cubicBezTo>
                  <a:pt x="905" y="770"/>
                  <a:pt x="906" y="776"/>
                  <a:pt x="902" y="777"/>
                </a:cubicBezTo>
                <a:close/>
                <a:moveTo>
                  <a:pt x="67" y="779"/>
                </a:moveTo>
                <a:cubicBezTo>
                  <a:pt x="67" y="778"/>
                  <a:pt x="67" y="777"/>
                  <a:pt x="68" y="777"/>
                </a:cubicBezTo>
                <a:cubicBezTo>
                  <a:pt x="68" y="778"/>
                  <a:pt x="68" y="778"/>
                  <a:pt x="69" y="778"/>
                </a:cubicBezTo>
                <a:cubicBezTo>
                  <a:pt x="70" y="775"/>
                  <a:pt x="69" y="770"/>
                  <a:pt x="68" y="772"/>
                </a:cubicBezTo>
                <a:cubicBezTo>
                  <a:pt x="68" y="773"/>
                  <a:pt x="68" y="773"/>
                  <a:pt x="68" y="773"/>
                </a:cubicBezTo>
                <a:cubicBezTo>
                  <a:pt x="67" y="772"/>
                  <a:pt x="66" y="773"/>
                  <a:pt x="65" y="774"/>
                </a:cubicBezTo>
                <a:cubicBezTo>
                  <a:pt x="70" y="774"/>
                  <a:pt x="64" y="778"/>
                  <a:pt x="67" y="779"/>
                </a:cubicBezTo>
                <a:close/>
                <a:moveTo>
                  <a:pt x="81" y="772"/>
                </a:moveTo>
                <a:cubicBezTo>
                  <a:pt x="81" y="775"/>
                  <a:pt x="81" y="779"/>
                  <a:pt x="83" y="780"/>
                </a:cubicBezTo>
                <a:cubicBezTo>
                  <a:pt x="83" y="776"/>
                  <a:pt x="83" y="773"/>
                  <a:pt x="81" y="772"/>
                </a:cubicBezTo>
                <a:close/>
                <a:moveTo>
                  <a:pt x="71" y="785"/>
                </a:moveTo>
                <a:cubicBezTo>
                  <a:pt x="71" y="783"/>
                  <a:pt x="71" y="782"/>
                  <a:pt x="69" y="781"/>
                </a:cubicBezTo>
                <a:cubicBezTo>
                  <a:pt x="70" y="783"/>
                  <a:pt x="67" y="782"/>
                  <a:pt x="67" y="784"/>
                </a:cubicBezTo>
                <a:cubicBezTo>
                  <a:pt x="69" y="784"/>
                  <a:pt x="69" y="786"/>
                  <a:pt x="71" y="785"/>
                </a:cubicBezTo>
                <a:close/>
                <a:moveTo>
                  <a:pt x="137" y="815"/>
                </a:moveTo>
                <a:cubicBezTo>
                  <a:pt x="136" y="802"/>
                  <a:pt x="133" y="793"/>
                  <a:pt x="127" y="787"/>
                </a:cubicBezTo>
                <a:cubicBezTo>
                  <a:pt x="129" y="798"/>
                  <a:pt x="133" y="806"/>
                  <a:pt x="137" y="815"/>
                </a:cubicBezTo>
                <a:close/>
                <a:moveTo>
                  <a:pt x="724" y="810"/>
                </a:moveTo>
                <a:cubicBezTo>
                  <a:pt x="726" y="810"/>
                  <a:pt x="725" y="813"/>
                  <a:pt x="726" y="813"/>
                </a:cubicBezTo>
                <a:cubicBezTo>
                  <a:pt x="730" y="810"/>
                  <a:pt x="736" y="804"/>
                  <a:pt x="735" y="800"/>
                </a:cubicBezTo>
                <a:cubicBezTo>
                  <a:pt x="731" y="803"/>
                  <a:pt x="726" y="805"/>
                  <a:pt x="724" y="810"/>
                </a:cubicBezTo>
                <a:close/>
                <a:moveTo>
                  <a:pt x="157" y="816"/>
                </a:moveTo>
                <a:cubicBezTo>
                  <a:pt x="152" y="816"/>
                  <a:pt x="154" y="809"/>
                  <a:pt x="150" y="808"/>
                </a:cubicBezTo>
                <a:cubicBezTo>
                  <a:pt x="151" y="811"/>
                  <a:pt x="151" y="815"/>
                  <a:pt x="152" y="817"/>
                </a:cubicBezTo>
                <a:cubicBezTo>
                  <a:pt x="152" y="814"/>
                  <a:pt x="156" y="820"/>
                  <a:pt x="157" y="816"/>
                </a:cubicBezTo>
                <a:close/>
                <a:moveTo>
                  <a:pt x="847" y="824"/>
                </a:moveTo>
                <a:cubicBezTo>
                  <a:pt x="851" y="822"/>
                  <a:pt x="857" y="818"/>
                  <a:pt x="856" y="813"/>
                </a:cubicBezTo>
                <a:cubicBezTo>
                  <a:pt x="854" y="816"/>
                  <a:pt x="851" y="818"/>
                  <a:pt x="847" y="819"/>
                </a:cubicBezTo>
                <a:lnTo>
                  <a:pt x="847" y="824"/>
                </a:lnTo>
                <a:close/>
                <a:moveTo>
                  <a:pt x="828" y="823"/>
                </a:moveTo>
                <a:cubicBezTo>
                  <a:pt x="826" y="823"/>
                  <a:pt x="824" y="823"/>
                  <a:pt x="824" y="827"/>
                </a:cubicBezTo>
                <a:cubicBezTo>
                  <a:pt x="826" y="826"/>
                  <a:pt x="827" y="824"/>
                  <a:pt x="828" y="823"/>
                </a:cubicBezTo>
                <a:close/>
                <a:moveTo>
                  <a:pt x="627" y="834"/>
                </a:moveTo>
                <a:cubicBezTo>
                  <a:pt x="628" y="836"/>
                  <a:pt x="627" y="836"/>
                  <a:pt x="627" y="837"/>
                </a:cubicBezTo>
                <a:cubicBezTo>
                  <a:pt x="630" y="840"/>
                  <a:pt x="641" y="838"/>
                  <a:pt x="641" y="831"/>
                </a:cubicBezTo>
                <a:cubicBezTo>
                  <a:pt x="636" y="834"/>
                  <a:pt x="634" y="835"/>
                  <a:pt x="627" y="834"/>
                </a:cubicBezTo>
                <a:close/>
                <a:moveTo>
                  <a:pt x="881" y="850"/>
                </a:moveTo>
                <a:cubicBezTo>
                  <a:pt x="882" y="849"/>
                  <a:pt x="886" y="849"/>
                  <a:pt x="885" y="844"/>
                </a:cubicBezTo>
                <a:cubicBezTo>
                  <a:pt x="883" y="844"/>
                  <a:pt x="883" y="843"/>
                  <a:pt x="880" y="844"/>
                </a:cubicBezTo>
                <a:cubicBezTo>
                  <a:pt x="881" y="845"/>
                  <a:pt x="879" y="849"/>
                  <a:pt x="881" y="850"/>
                </a:cubicBezTo>
                <a:close/>
                <a:moveTo>
                  <a:pt x="868" y="850"/>
                </a:moveTo>
                <a:cubicBezTo>
                  <a:pt x="867" y="847"/>
                  <a:pt x="860" y="848"/>
                  <a:pt x="862" y="855"/>
                </a:cubicBezTo>
                <a:cubicBezTo>
                  <a:pt x="865" y="855"/>
                  <a:pt x="867" y="852"/>
                  <a:pt x="868" y="850"/>
                </a:cubicBezTo>
                <a:close/>
                <a:moveTo>
                  <a:pt x="130" y="849"/>
                </a:moveTo>
                <a:cubicBezTo>
                  <a:pt x="130" y="852"/>
                  <a:pt x="131" y="853"/>
                  <a:pt x="130" y="857"/>
                </a:cubicBezTo>
                <a:cubicBezTo>
                  <a:pt x="134" y="856"/>
                  <a:pt x="132" y="849"/>
                  <a:pt x="130" y="849"/>
                </a:cubicBezTo>
                <a:close/>
                <a:moveTo>
                  <a:pt x="684" y="851"/>
                </a:moveTo>
                <a:cubicBezTo>
                  <a:pt x="683" y="850"/>
                  <a:pt x="683" y="849"/>
                  <a:pt x="682" y="849"/>
                </a:cubicBezTo>
                <a:cubicBezTo>
                  <a:pt x="677" y="851"/>
                  <a:pt x="668" y="852"/>
                  <a:pt x="660" y="853"/>
                </a:cubicBezTo>
                <a:cubicBezTo>
                  <a:pt x="660" y="859"/>
                  <a:pt x="660" y="859"/>
                  <a:pt x="660" y="859"/>
                </a:cubicBezTo>
                <a:cubicBezTo>
                  <a:pt x="667" y="860"/>
                  <a:pt x="679" y="858"/>
                  <a:pt x="684" y="851"/>
                </a:cubicBezTo>
                <a:close/>
                <a:moveTo>
                  <a:pt x="732" y="865"/>
                </a:moveTo>
                <a:cubicBezTo>
                  <a:pt x="735" y="863"/>
                  <a:pt x="748" y="856"/>
                  <a:pt x="747" y="852"/>
                </a:cubicBezTo>
                <a:cubicBezTo>
                  <a:pt x="743" y="857"/>
                  <a:pt x="733" y="860"/>
                  <a:pt x="732" y="865"/>
                </a:cubicBezTo>
                <a:close/>
                <a:moveTo>
                  <a:pt x="169" y="853"/>
                </a:moveTo>
                <a:cubicBezTo>
                  <a:pt x="171" y="856"/>
                  <a:pt x="170" y="860"/>
                  <a:pt x="174" y="861"/>
                </a:cubicBezTo>
                <a:cubicBezTo>
                  <a:pt x="173" y="858"/>
                  <a:pt x="172" y="854"/>
                  <a:pt x="169" y="853"/>
                </a:cubicBezTo>
                <a:close/>
                <a:moveTo>
                  <a:pt x="848" y="853"/>
                </a:moveTo>
                <a:cubicBezTo>
                  <a:pt x="845" y="854"/>
                  <a:pt x="843" y="855"/>
                  <a:pt x="842" y="858"/>
                </a:cubicBezTo>
                <a:cubicBezTo>
                  <a:pt x="845" y="858"/>
                  <a:pt x="848" y="857"/>
                  <a:pt x="848" y="853"/>
                </a:cubicBezTo>
                <a:close/>
                <a:moveTo>
                  <a:pt x="658" y="854"/>
                </a:moveTo>
                <a:cubicBezTo>
                  <a:pt x="655" y="854"/>
                  <a:pt x="652" y="856"/>
                  <a:pt x="653" y="860"/>
                </a:cubicBezTo>
                <a:cubicBezTo>
                  <a:pt x="655" y="860"/>
                  <a:pt x="656" y="859"/>
                  <a:pt x="658" y="858"/>
                </a:cubicBezTo>
                <a:cubicBezTo>
                  <a:pt x="657" y="856"/>
                  <a:pt x="659" y="856"/>
                  <a:pt x="658" y="854"/>
                </a:cubicBezTo>
                <a:close/>
                <a:moveTo>
                  <a:pt x="99" y="865"/>
                </a:moveTo>
                <a:cubicBezTo>
                  <a:pt x="99" y="862"/>
                  <a:pt x="99" y="860"/>
                  <a:pt x="98" y="859"/>
                </a:cubicBezTo>
                <a:cubicBezTo>
                  <a:pt x="95" y="859"/>
                  <a:pt x="95" y="859"/>
                  <a:pt x="95" y="859"/>
                </a:cubicBezTo>
                <a:cubicBezTo>
                  <a:pt x="95" y="863"/>
                  <a:pt x="97" y="863"/>
                  <a:pt x="99" y="865"/>
                </a:cubicBezTo>
                <a:close/>
                <a:moveTo>
                  <a:pt x="841" y="859"/>
                </a:moveTo>
                <a:cubicBezTo>
                  <a:pt x="832" y="869"/>
                  <a:pt x="818" y="878"/>
                  <a:pt x="815" y="892"/>
                </a:cubicBezTo>
                <a:cubicBezTo>
                  <a:pt x="820" y="887"/>
                  <a:pt x="824" y="883"/>
                  <a:pt x="828" y="878"/>
                </a:cubicBezTo>
                <a:cubicBezTo>
                  <a:pt x="837" y="876"/>
                  <a:pt x="840" y="868"/>
                  <a:pt x="843" y="860"/>
                </a:cubicBezTo>
                <a:cubicBezTo>
                  <a:pt x="843" y="860"/>
                  <a:pt x="842" y="859"/>
                  <a:pt x="841" y="859"/>
                </a:cubicBezTo>
                <a:close/>
                <a:moveTo>
                  <a:pt x="65" y="868"/>
                </a:moveTo>
                <a:cubicBezTo>
                  <a:pt x="65" y="873"/>
                  <a:pt x="68" y="875"/>
                  <a:pt x="71" y="878"/>
                </a:cubicBezTo>
                <a:cubicBezTo>
                  <a:pt x="69" y="874"/>
                  <a:pt x="68" y="870"/>
                  <a:pt x="65" y="868"/>
                </a:cubicBezTo>
                <a:close/>
                <a:moveTo>
                  <a:pt x="678" y="875"/>
                </a:moveTo>
                <a:cubicBezTo>
                  <a:pt x="678" y="873"/>
                  <a:pt x="677" y="873"/>
                  <a:pt x="678" y="872"/>
                </a:cubicBezTo>
                <a:cubicBezTo>
                  <a:pt x="673" y="871"/>
                  <a:pt x="674" y="871"/>
                  <a:pt x="670" y="872"/>
                </a:cubicBezTo>
                <a:cubicBezTo>
                  <a:pt x="670" y="876"/>
                  <a:pt x="670" y="876"/>
                  <a:pt x="670" y="876"/>
                </a:cubicBezTo>
                <a:cubicBezTo>
                  <a:pt x="673" y="874"/>
                  <a:pt x="673" y="873"/>
                  <a:pt x="678" y="875"/>
                </a:cubicBezTo>
                <a:close/>
                <a:moveTo>
                  <a:pt x="634" y="881"/>
                </a:moveTo>
                <a:cubicBezTo>
                  <a:pt x="632" y="873"/>
                  <a:pt x="621" y="879"/>
                  <a:pt x="619" y="881"/>
                </a:cubicBezTo>
                <a:cubicBezTo>
                  <a:pt x="622" y="881"/>
                  <a:pt x="626" y="881"/>
                  <a:pt x="628" y="880"/>
                </a:cubicBezTo>
                <a:cubicBezTo>
                  <a:pt x="628" y="882"/>
                  <a:pt x="632" y="883"/>
                  <a:pt x="634" y="881"/>
                </a:cubicBezTo>
                <a:close/>
                <a:moveTo>
                  <a:pt x="109" y="881"/>
                </a:moveTo>
                <a:cubicBezTo>
                  <a:pt x="107" y="881"/>
                  <a:pt x="107" y="878"/>
                  <a:pt x="105" y="878"/>
                </a:cubicBezTo>
                <a:cubicBezTo>
                  <a:pt x="107" y="882"/>
                  <a:pt x="105" y="889"/>
                  <a:pt x="109" y="889"/>
                </a:cubicBezTo>
                <a:cubicBezTo>
                  <a:pt x="109" y="886"/>
                  <a:pt x="105" y="882"/>
                  <a:pt x="109" y="881"/>
                </a:cubicBezTo>
                <a:close/>
                <a:moveTo>
                  <a:pt x="48" y="885"/>
                </a:moveTo>
                <a:cubicBezTo>
                  <a:pt x="48" y="883"/>
                  <a:pt x="49" y="883"/>
                  <a:pt x="49" y="881"/>
                </a:cubicBezTo>
                <a:cubicBezTo>
                  <a:pt x="47" y="882"/>
                  <a:pt x="47" y="880"/>
                  <a:pt x="45" y="880"/>
                </a:cubicBezTo>
                <a:cubicBezTo>
                  <a:pt x="44" y="884"/>
                  <a:pt x="48" y="883"/>
                  <a:pt x="48" y="885"/>
                </a:cubicBezTo>
                <a:close/>
                <a:moveTo>
                  <a:pt x="8" y="892"/>
                </a:moveTo>
                <a:cubicBezTo>
                  <a:pt x="7" y="889"/>
                  <a:pt x="5" y="887"/>
                  <a:pt x="7" y="884"/>
                </a:cubicBezTo>
                <a:cubicBezTo>
                  <a:pt x="5" y="884"/>
                  <a:pt x="5" y="883"/>
                  <a:pt x="4" y="882"/>
                </a:cubicBezTo>
                <a:cubicBezTo>
                  <a:pt x="5" y="885"/>
                  <a:pt x="3" y="884"/>
                  <a:pt x="4" y="887"/>
                </a:cubicBezTo>
                <a:cubicBezTo>
                  <a:pt x="7" y="886"/>
                  <a:pt x="5" y="892"/>
                  <a:pt x="8" y="892"/>
                </a:cubicBezTo>
                <a:close/>
                <a:moveTo>
                  <a:pt x="715" y="897"/>
                </a:moveTo>
                <a:cubicBezTo>
                  <a:pt x="717" y="897"/>
                  <a:pt x="717" y="900"/>
                  <a:pt x="719" y="900"/>
                </a:cubicBezTo>
                <a:cubicBezTo>
                  <a:pt x="722" y="897"/>
                  <a:pt x="728" y="899"/>
                  <a:pt x="728" y="894"/>
                </a:cubicBezTo>
                <a:cubicBezTo>
                  <a:pt x="728" y="892"/>
                  <a:pt x="725" y="892"/>
                  <a:pt x="727" y="890"/>
                </a:cubicBezTo>
                <a:cubicBezTo>
                  <a:pt x="723" y="890"/>
                  <a:pt x="720" y="890"/>
                  <a:pt x="717" y="891"/>
                </a:cubicBezTo>
                <a:cubicBezTo>
                  <a:pt x="717" y="893"/>
                  <a:pt x="716" y="894"/>
                  <a:pt x="715" y="897"/>
                </a:cubicBezTo>
                <a:close/>
                <a:moveTo>
                  <a:pt x="822" y="896"/>
                </a:moveTo>
                <a:cubicBezTo>
                  <a:pt x="823" y="895"/>
                  <a:pt x="824" y="894"/>
                  <a:pt x="824" y="892"/>
                </a:cubicBezTo>
                <a:cubicBezTo>
                  <a:pt x="822" y="891"/>
                  <a:pt x="820" y="895"/>
                  <a:pt x="822" y="896"/>
                </a:cubicBezTo>
                <a:close/>
                <a:moveTo>
                  <a:pt x="898" y="894"/>
                </a:moveTo>
                <a:cubicBezTo>
                  <a:pt x="896" y="895"/>
                  <a:pt x="893" y="895"/>
                  <a:pt x="893" y="897"/>
                </a:cubicBezTo>
                <a:cubicBezTo>
                  <a:pt x="895" y="897"/>
                  <a:pt x="898" y="897"/>
                  <a:pt x="898" y="894"/>
                </a:cubicBezTo>
                <a:close/>
                <a:moveTo>
                  <a:pt x="676" y="910"/>
                </a:moveTo>
                <a:cubicBezTo>
                  <a:pt x="681" y="909"/>
                  <a:pt x="686" y="907"/>
                  <a:pt x="688" y="903"/>
                </a:cubicBezTo>
                <a:cubicBezTo>
                  <a:pt x="683" y="901"/>
                  <a:pt x="677" y="904"/>
                  <a:pt x="673" y="905"/>
                </a:cubicBezTo>
                <a:cubicBezTo>
                  <a:pt x="676" y="905"/>
                  <a:pt x="675" y="908"/>
                  <a:pt x="676" y="910"/>
                </a:cubicBezTo>
                <a:close/>
                <a:moveTo>
                  <a:pt x="196" y="910"/>
                </a:moveTo>
                <a:cubicBezTo>
                  <a:pt x="196" y="907"/>
                  <a:pt x="198" y="906"/>
                  <a:pt x="196" y="903"/>
                </a:cubicBezTo>
                <a:cubicBezTo>
                  <a:pt x="194" y="903"/>
                  <a:pt x="194" y="903"/>
                  <a:pt x="194" y="903"/>
                </a:cubicBezTo>
                <a:cubicBezTo>
                  <a:pt x="194" y="907"/>
                  <a:pt x="191" y="911"/>
                  <a:pt x="196" y="910"/>
                </a:cubicBezTo>
                <a:close/>
                <a:moveTo>
                  <a:pt x="132" y="906"/>
                </a:moveTo>
                <a:cubicBezTo>
                  <a:pt x="131" y="906"/>
                  <a:pt x="131" y="905"/>
                  <a:pt x="131" y="904"/>
                </a:cubicBezTo>
                <a:cubicBezTo>
                  <a:pt x="128" y="904"/>
                  <a:pt x="128" y="904"/>
                  <a:pt x="128" y="904"/>
                </a:cubicBezTo>
                <a:cubicBezTo>
                  <a:pt x="127" y="908"/>
                  <a:pt x="132" y="909"/>
                  <a:pt x="132" y="906"/>
                </a:cubicBezTo>
                <a:close/>
                <a:moveTo>
                  <a:pt x="867" y="905"/>
                </a:moveTo>
                <a:cubicBezTo>
                  <a:pt x="865" y="906"/>
                  <a:pt x="862" y="907"/>
                  <a:pt x="861" y="909"/>
                </a:cubicBezTo>
                <a:cubicBezTo>
                  <a:pt x="864" y="909"/>
                  <a:pt x="866" y="908"/>
                  <a:pt x="867" y="905"/>
                </a:cubicBezTo>
                <a:close/>
                <a:moveTo>
                  <a:pt x="745" y="910"/>
                </a:moveTo>
                <a:cubicBezTo>
                  <a:pt x="749" y="909"/>
                  <a:pt x="747" y="909"/>
                  <a:pt x="747" y="913"/>
                </a:cubicBezTo>
                <a:cubicBezTo>
                  <a:pt x="751" y="912"/>
                  <a:pt x="748" y="909"/>
                  <a:pt x="751" y="908"/>
                </a:cubicBezTo>
                <a:cubicBezTo>
                  <a:pt x="748" y="908"/>
                  <a:pt x="747" y="907"/>
                  <a:pt x="745" y="910"/>
                </a:cubicBezTo>
                <a:close/>
                <a:moveTo>
                  <a:pt x="134" y="912"/>
                </a:moveTo>
                <a:cubicBezTo>
                  <a:pt x="135" y="909"/>
                  <a:pt x="134" y="908"/>
                  <a:pt x="131" y="908"/>
                </a:cubicBezTo>
                <a:cubicBezTo>
                  <a:pt x="131" y="911"/>
                  <a:pt x="133" y="911"/>
                  <a:pt x="134" y="912"/>
                </a:cubicBezTo>
                <a:close/>
                <a:moveTo>
                  <a:pt x="598" y="914"/>
                </a:moveTo>
                <a:cubicBezTo>
                  <a:pt x="597" y="912"/>
                  <a:pt x="595" y="911"/>
                  <a:pt x="593" y="911"/>
                </a:cubicBezTo>
                <a:cubicBezTo>
                  <a:pt x="593" y="913"/>
                  <a:pt x="597" y="916"/>
                  <a:pt x="598" y="914"/>
                </a:cubicBezTo>
                <a:close/>
                <a:moveTo>
                  <a:pt x="105" y="927"/>
                </a:moveTo>
                <a:cubicBezTo>
                  <a:pt x="108" y="927"/>
                  <a:pt x="108" y="927"/>
                  <a:pt x="108" y="927"/>
                </a:cubicBezTo>
                <a:cubicBezTo>
                  <a:pt x="109" y="924"/>
                  <a:pt x="106" y="924"/>
                  <a:pt x="104" y="922"/>
                </a:cubicBezTo>
                <a:cubicBezTo>
                  <a:pt x="103" y="927"/>
                  <a:pt x="109" y="924"/>
                  <a:pt x="105" y="927"/>
                </a:cubicBezTo>
                <a:close/>
                <a:moveTo>
                  <a:pt x="761" y="929"/>
                </a:moveTo>
                <a:cubicBezTo>
                  <a:pt x="761" y="928"/>
                  <a:pt x="765" y="929"/>
                  <a:pt x="764" y="927"/>
                </a:cubicBezTo>
                <a:cubicBezTo>
                  <a:pt x="763" y="927"/>
                  <a:pt x="763" y="925"/>
                  <a:pt x="762" y="925"/>
                </a:cubicBezTo>
                <a:cubicBezTo>
                  <a:pt x="761" y="926"/>
                  <a:pt x="758" y="928"/>
                  <a:pt x="761" y="929"/>
                </a:cubicBezTo>
                <a:close/>
                <a:moveTo>
                  <a:pt x="741" y="931"/>
                </a:moveTo>
                <a:cubicBezTo>
                  <a:pt x="744" y="933"/>
                  <a:pt x="748" y="931"/>
                  <a:pt x="750" y="928"/>
                </a:cubicBezTo>
                <a:cubicBezTo>
                  <a:pt x="747" y="929"/>
                  <a:pt x="741" y="927"/>
                  <a:pt x="741" y="931"/>
                </a:cubicBezTo>
                <a:close/>
                <a:moveTo>
                  <a:pt x="727" y="936"/>
                </a:moveTo>
                <a:cubicBezTo>
                  <a:pt x="729" y="935"/>
                  <a:pt x="728" y="939"/>
                  <a:pt x="731" y="937"/>
                </a:cubicBezTo>
                <a:cubicBezTo>
                  <a:pt x="730" y="935"/>
                  <a:pt x="732" y="934"/>
                  <a:pt x="732" y="932"/>
                </a:cubicBezTo>
                <a:cubicBezTo>
                  <a:pt x="729" y="932"/>
                  <a:pt x="728" y="934"/>
                  <a:pt x="727" y="936"/>
                </a:cubicBezTo>
                <a:close/>
                <a:moveTo>
                  <a:pt x="686" y="946"/>
                </a:moveTo>
                <a:cubicBezTo>
                  <a:pt x="690" y="948"/>
                  <a:pt x="696" y="945"/>
                  <a:pt x="698" y="943"/>
                </a:cubicBezTo>
                <a:cubicBezTo>
                  <a:pt x="695" y="942"/>
                  <a:pt x="687" y="943"/>
                  <a:pt x="686" y="946"/>
                </a:cubicBezTo>
                <a:close/>
                <a:moveTo>
                  <a:pt x="650" y="954"/>
                </a:moveTo>
                <a:cubicBezTo>
                  <a:pt x="646" y="955"/>
                  <a:pt x="642" y="956"/>
                  <a:pt x="640" y="959"/>
                </a:cubicBezTo>
                <a:cubicBezTo>
                  <a:pt x="644" y="959"/>
                  <a:pt x="649" y="958"/>
                  <a:pt x="650" y="954"/>
                </a:cubicBezTo>
                <a:close/>
                <a:moveTo>
                  <a:pt x="1081" y="965"/>
                </a:moveTo>
                <a:cubicBezTo>
                  <a:pt x="1082" y="963"/>
                  <a:pt x="1083" y="962"/>
                  <a:pt x="1083" y="959"/>
                </a:cubicBezTo>
                <a:cubicBezTo>
                  <a:pt x="1080" y="958"/>
                  <a:pt x="1080" y="964"/>
                  <a:pt x="1081" y="965"/>
                </a:cubicBezTo>
                <a:close/>
                <a:moveTo>
                  <a:pt x="632" y="966"/>
                </a:moveTo>
                <a:cubicBezTo>
                  <a:pt x="637" y="965"/>
                  <a:pt x="646" y="967"/>
                  <a:pt x="649" y="963"/>
                </a:cubicBezTo>
                <a:cubicBezTo>
                  <a:pt x="644" y="966"/>
                  <a:pt x="637" y="961"/>
                  <a:pt x="632" y="966"/>
                </a:cubicBezTo>
                <a:close/>
                <a:moveTo>
                  <a:pt x="230" y="979"/>
                </a:moveTo>
                <a:cubicBezTo>
                  <a:pt x="233" y="985"/>
                  <a:pt x="238" y="990"/>
                  <a:pt x="245" y="992"/>
                </a:cubicBezTo>
                <a:cubicBezTo>
                  <a:pt x="245" y="983"/>
                  <a:pt x="233" y="985"/>
                  <a:pt x="230" y="979"/>
                </a:cubicBezTo>
                <a:close/>
                <a:moveTo>
                  <a:pt x="1059" y="991"/>
                </a:moveTo>
                <a:cubicBezTo>
                  <a:pt x="1059" y="989"/>
                  <a:pt x="1059" y="989"/>
                  <a:pt x="1059" y="989"/>
                </a:cubicBezTo>
                <a:cubicBezTo>
                  <a:pt x="1059" y="989"/>
                  <a:pt x="1059" y="988"/>
                  <a:pt x="1058" y="988"/>
                </a:cubicBezTo>
                <a:cubicBezTo>
                  <a:pt x="1058" y="989"/>
                  <a:pt x="1053" y="988"/>
                  <a:pt x="1055" y="991"/>
                </a:cubicBezTo>
                <a:cubicBezTo>
                  <a:pt x="1056" y="989"/>
                  <a:pt x="1057" y="992"/>
                  <a:pt x="1059" y="991"/>
                </a:cubicBezTo>
                <a:close/>
                <a:moveTo>
                  <a:pt x="1054" y="994"/>
                </a:moveTo>
                <a:cubicBezTo>
                  <a:pt x="1054" y="994"/>
                  <a:pt x="1054" y="993"/>
                  <a:pt x="1053" y="993"/>
                </a:cubicBezTo>
                <a:cubicBezTo>
                  <a:pt x="1053" y="997"/>
                  <a:pt x="1053" y="997"/>
                  <a:pt x="1053" y="997"/>
                </a:cubicBezTo>
                <a:cubicBezTo>
                  <a:pt x="1054" y="997"/>
                  <a:pt x="1055" y="996"/>
                  <a:pt x="1055" y="997"/>
                </a:cubicBezTo>
                <a:cubicBezTo>
                  <a:pt x="1053" y="1000"/>
                  <a:pt x="1053" y="1005"/>
                  <a:pt x="1047" y="1004"/>
                </a:cubicBezTo>
                <a:cubicBezTo>
                  <a:pt x="1046" y="1007"/>
                  <a:pt x="1048" y="1006"/>
                  <a:pt x="1048" y="1009"/>
                </a:cubicBezTo>
                <a:cubicBezTo>
                  <a:pt x="1055" y="1007"/>
                  <a:pt x="1058" y="1002"/>
                  <a:pt x="1059" y="994"/>
                </a:cubicBezTo>
                <a:cubicBezTo>
                  <a:pt x="1058" y="992"/>
                  <a:pt x="1055" y="997"/>
                  <a:pt x="1054" y="994"/>
                </a:cubicBezTo>
                <a:close/>
                <a:moveTo>
                  <a:pt x="662" y="996"/>
                </a:moveTo>
                <a:cubicBezTo>
                  <a:pt x="658" y="995"/>
                  <a:pt x="651" y="995"/>
                  <a:pt x="648" y="999"/>
                </a:cubicBezTo>
                <a:cubicBezTo>
                  <a:pt x="653" y="999"/>
                  <a:pt x="658" y="999"/>
                  <a:pt x="662" y="996"/>
                </a:cubicBezTo>
                <a:close/>
                <a:moveTo>
                  <a:pt x="808" y="998"/>
                </a:moveTo>
                <a:cubicBezTo>
                  <a:pt x="808" y="1000"/>
                  <a:pt x="805" y="1001"/>
                  <a:pt x="806" y="1004"/>
                </a:cubicBezTo>
                <a:cubicBezTo>
                  <a:pt x="809" y="1003"/>
                  <a:pt x="812" y="1002"/>
                  <a:pt x="815" y="1000"/>
                </a:cubicBezTo>
                <a:cubicBezTo>
                  <a:pt x="813" y="998"/>
                  <a:pt x="810" y="999"/>
                  <a:pt x="808" y="998"/>
                </a:cubicBezTo>
                <a:close/>
                <a:moveTo>
                  <a:pt x="728" y="1008"/>
                </a:moveTo>
                <a:cubicBezTo>
                  <a:pt x="730" y="1008"/>
                  <a:pt x="733" y="1009"/>
                  <a:pt x="733" y="1007"/>
                </a:cubicBezTo>
                <a:cubicBezTo>
                  <a:pt x="732" y="1007"/>
                  <a:pt x="733" y="1005"/>
                  <a:pt x="732" y="1005"/>
                </a:cubicBezTo>
                <a:cubicBezTo>
                  <a:pt x="731" y="1007"/>
                  <a:pt x="727" y="1005"/>
                  <a:pt x="728" y="1008"/>
                </a:cubicBezTo>
                <a:close/>
                <a:moveTo>
                  <a:pt x="1023" y="1012"/>
                </a:moveTo>
                <a:cubicBezTo>
                  <a:pt x="1026" y="1011"/>
                  <a:pt x="1029" y="1009"/>
                  <a:pt x="1029" y="1005"/>
                </a:cubicBezTo>
                <a:cubicBezTo>
                  <a:pt x="1025" y="1005"/>
                  <a:pt x="1025" y="1005"/>
                  <a:pt x="1025" y="1005"/>
                </a:cubicBezTo>
                <a:cubicBezTo>
                  <a:pt x="1024" y="1007"/>
                  <a:pt x="1025" y="1011"/>
                  <a:pt x="1023" y="1012"/>
                </a:cubicBezTo>
                <a:close/>
                <a:moveTo>
                  <a:pt x="328" y="1014"/>
                </a:moveTo>
                <a:cubicBezTo>
                  <a:pt x="330" y="1016"/>
                  <a:pt x="331" y="1018"/>
                  <a:pt x="334" y="1019"/>
                </a:cubicBezTo>
                <a:cubicBezTo>
                  <a:pt x="334" y="1016"/>
                  <a:pt x="330" y="1013"/>
                  <a:pt x="328" y="1014"/>
                </a:cubicBezTo>
                <a:close/>
                <a:moveTo>
                  <a:pt x="787" y="1015"/>
                </a:moveTo>
                <a:cubicBezTo>
                  <a:pt x="784" y="1015"/>
                  <a:pt x="784" y="1015"/>
                  <a:pt x="784" y="1015"/>
                </a:cubicBezTo>
                <a:cubicBezTo>
                  <a:pt x="784" y="1017"/>
                  <a:pt x="785" y="1019"/>
                  <a:pt x="786" y="1019"/>
                </a:cubicBezTo>
                <a:cubicBezTo>
                  <a:pt x="786" y="1018"/>
                  <a:pt x="787" y="1017"/>
                  <a:pt x="787" y="1015"/>
                </a:cubicBezTo>
                <a:close/>
                <a:moveTo>
                  <a:pt x="676" y="1030"/>
                </a:moveTo>
                <a:cubicBezTo>
                  <a:pt x="683" y="1034"/>
                  <a:pt x="688" y="1034"/>
                  <a:pt x="697" y="1033"/>
                </a:cubicBezTo>
                <a:cubicBezTo>
                  <a:pt x="698" y="1029"/>
                  <a:pt x="695" y="1030"/>
                  <a:pt x="696" y="1027"/>
                </a:cubicBezTo>
                <a:cubicBezTo>
                  <a:pt x="690" y="1027"/>
                  <a:pt x="682" y="1027"/>
                  <a:pt x="676" y="1030"/>
                </a:cubicBezTo>
                <a:close/>
                <a:moveTo>
                  <a:pt x="309" y="1029"/>
                </a:moveTo>
                <a:cubicBezTo>
                  <a:pt x="309" y="1032"/>
                  <a:pt x="312" y="1032"/>
                  <a:pt x="314" y="1033"/>
                </a:cubicBezTo>
                <a:cubicBezTo>
                  <a:pt x="314" y="1030"/>
                  <a:pt x="312" y="1029"/>
                  <a:pt x="309" y="1029"/>
                </a:cubicBezTo>
                <a:close/>
                <a:moveTo>
                  <a:pt x="763" y="1050"/>
                </a:moveTo>
                <a:cubicBezTo>
                  <a:pt x="763" y="1050"/>
                  <a:pt x="763" y="1051"/>
                  <a:pt x="762" y="1050"/>
                </a:cubicBezTo>
                <a:cubicBezTo>
                  <a:pt x="761" y="1048"/>
                  <a:pt x="764" y="1049"/>
                  <a:pt x="764" y="1048"/>
                </a:cubicBezTo>
                <a:cubicBezTo>
                  <a:pt x="760" y="1046"/>
                  <a:pt x="753" y="1050"/>
                  <a:pt x="751" y="1043"/>
                </a:cubicBezTo>
                <a:cubicBezTo>
                  <a:pt x="754" y="1042"/>
                  <a:pt x="757" y="1041"/>
                  <a:pt x="758" y="1036"/>
                </a:cubicBezTo>
                <a:cubicBezTo>
                  <a:pt x="749" y="1033"/>
                  <a:pt x="734" y="1034"/>
                  <a:pt x="733" y="1043"/>
                </a:cubicBezTo>
                <a:cubicBezTo>
                  <a:pt x="732" y="1053"/>
                  <a:pt x="751" y="1052"/>
                  <a:pt x="762" y="1054"/>
                </a:cubicBezTo>
                <a:cubicBezTo>
                  <a:pt x="761" y="1051"/>
                  <a:pt x="766" y="1051"/>
                  <a:pt x="763" y="1050"/>
                </a:cubicBezTo>
                <a:close/>
                <a:moveTo>
                  <a:pt x="653" y="1047"/>
                </a:moveTo>
                <a:cubicBezTo>
                  <a:pt x="655" y="1039"/>
                  <a:pt x="665" y="1047"/>
                  <a:pt x="667" y="1040"/>
                </a:cubicBezTo>
                <a:cubicBezTo>
                  <a:pt x="655" y="1042"/>
                  <a:pt x="645" y="1041"/>
                  <a:pt x="636" y="1038"/>
                </a:cubicBezTo>
                <a:cubicBezTo>
                  <a:pt x="638" y="1041"/>
                  <a:pt x="636" y="1043"/>
                  <a:pt x="635" y="1046"/>
                </a:cubicBezTo>
                <a:cubicBezTo>
                  <a:pt x="642" y="1045"/>
                  <a:pt x="646" y="1047"/>
                  <a:pt x="653" y="1047"/>
                </a:cubicBezTo>
                <a:close/>
                <a:moveTo>
                  <a:pt x="978" y="1044"/>
                </a:moveTo>
                <a:cubicBezTo>
                  <a:pt x="978" y="1046"/>
                  <a:pt x="974" y="1045"/>
                  <a:pt x="975" y="1048"/>
                </a:cubicBezTo>
                <a:cubicBezTo>
                  <a:pt x="977" y="1049"/>
                  <a:pt x="980" y="1045"/>
                  <a:pt x="978" y="1044"/>
                </a:cubicBezTo>
                <a:close/>
                <a:moveTo>
                  <a:pt x="966" y="1050"/>
                </a:moveTo>
                <a:cubicBezTo>
                  <a:pt x="966" y="1055"/>
                  <a:pt x="972" y="1054"/>
                  <a:pt x="972" y="1050"/>
                </a:cubicBezTo>
                <a:cubicBezTo>
                  <a:pt x="968" y="1049"/>
                  <a:pt x="968" y="1051"/>
                  <a:pt x="966" y="1050"/>
                </a:cubicBezTo>
                <a:close/>
                <a:moveTo>
                  <a:pt x="603" y="1063"/>
                </a:moveTo>
                <a:cubicBezTo>
                  <a:pt x="606" y="1061"/>
                  <a:pt x="607" y="1062"/>
                  <a:pt x="610" y="1061"/>
                </a:cubicBezTo>
                <a:cubicBezTo>
                  <a:pt x="608" y="1060"/>
                  <a:pt x="603" y="1059"/>
                  <a:pt x="603" y="1063"/>
                </a:cubicBezTo>
                <a:close/>
                <a:moveTo>
                  <a:pt x="597" y="1066"/>
                </a:moveTo>
                <a:cubicBezTo>
                  <a:pt x="602" y="1064"/>
                  <a:pt x="612" y="1071"/>
                  <a:pt x="615" y="1064"/>
                </a:cubicBezTo>
                <a:cubicBezTo>
                  <a:pt x="608" y="1066"/>
                  <a:pt x="601" y="1061"/>
                  <a:pt x="597" y="1066"/>
                </a:cubicBezTo>
                <a:close/>
                <a:moveTo>
                  <a:pt x="405" y="1070"/>
                </a:moveTo>
                <a:cubicBezTo>
                  <a:pt x="401" y="1068"/>
                  <a:pt x="396" y="1067"/>
                  <a:pt x="392" y="1070"/>
                </a:cubicBezTo>
                <a:cubicBezTo>
                  <a:pt x="392" y="1075"/>
                  <a:pt x="399" y="1074"/>
                  <a:pt x="399" y="1079"/>
                </a:cubicBezTo>
                <a:cubicBezTo>
                  <a:pt x="401" y="1080"/>
                  <a:pt x="401" y="1078"/>
                  <a:pt x="402" y="1078"/>
                </a:cubicBezTo>
                <a:cubicBezTo>
                  <a:pt x="404" y="1080"/>
                  <a:pt x="404" y="1085"/>
                  <a:pt x="409" y="1084"/>
                </a:cubicBezTo>
                <a:cubicBezTo>
                  <a:pt x="409" y="1078"/>
                  <a:pt x="412" y="1084"/>
                  <a:pt x="414" y="1081"/>
                </a:cubicBezTo>
                <a:cubicBezTo>
                  <a:pt x="411" y="1078"/>
                  <a:pt x="405" y="1077"/>
                  <a:pt x="405" y="1070"/>
                </a:cubicBezTo>
                <a:close/>
                <a:moveTo>
                  <a:pt x="785" y="1073"/>
                </a:moveTo>
                <a:cubicBezTo>
                  <a:pt x="788" y="1073"/>
                  <a:pt x="790" y="1075"/>
                  <a:pt x="792" y="1072"/>
                </a:cubicBezTo>
                <a:cubicBezTo>
                  <a:pt x="791" y="1072"/>
                  <a:pt x="791" y="1072"/>
                  <a:pt x="791" y="1071"/>
                </a:cubicBezTo>
                <a:cubicBezTo>
                  <a:pt x="788" y="1070"/>
                  <a:pt x="786" y="1071"/>
                  <a:pt x="785" y="1073"/>
                </a:cubicBezTo>
                <a:close/>
                <a:moveTo>
                  <a:pt x="633" y="1080"/>
                </a:moveTo>
                <a:cubicBezTo>
                  <a:pt x="635" y="1080"/>
                  <a:pt x="641" y="1080"/>
                  <a:pt x="642" y="1076"/>
                </a:cubicBezTo>
                <a:cubicBezTo>
                  <a:pt x="639" y="1074"/>
                  <a:pt x="635" y="1073"/>
                  <a:pt x="630" y="1073"/>
                </a:cubicBezTo>
                <a:cubicBezTo>
                  <a:pt x="630" y="1077"/>
                  <a:pt x="633" y="1078"/>
                  <a:pt x="633" y="1080"/>
                </a:cubicBezTo>
                <a:close/>
                <a:moveTo>
                  <a:pt x="611" y="1083"/>
                </a:moveTo>
                <a:cubicBezTo>
                  <a:pt x="614" y="1084"/>
                  <a:pt x="618" y="1086"/>
                  <a:pt x="619" y="1082"/>
                </a:cubicBezTo>
                <a:cubicBezTo>
                  <a:pt x="617" y="1083"/>
                  <a:pt x="612" y="1081"/>
                  <a:pt x="611" y="1083"/>
                </a:cubicBezTo>
                <a:close/>
                <a:moveTo>
                  <a:pt x="431" y="1085"/>
                </a:moveTo>
                <a:cubicBezTo>
                  <a:pt x="428" y="1086"/>
                  <a:pt x="426" y="1082"/>
                  <a:pt x="424" y="1085"/>
                </a:cubicBezTo>
                <a:cubicBezTo>
                  <a:pt x="427" y="1086"/>
                  <a:pt x="427" y="1090"/>
                  <a:pt x="431" y="1088"/>
                </a:cubicBezTo>
                <a:cubicBezTo>
                  <a:pt x="429" y="1088"/>
                  <a:pt x="432" y="1087"/>
                  <a:pt x="431" y="1085"/>
                </a:cubicBezTo>
                <a:close/>
                <a:moveTo>
                  <a:pt x="299" y="1093"/>
                </a:moveTo>
                <a:cubicBezTo>
                  <a:pt x="306" y="1095"/>
                  <a:pt x="308" y="1106"/>
                  <a:pt x="316" y="1104"/>
                </a:cubicBezTo>
                <a:cubicBezTo>
                  <a:pt x="313" y="1103"/>
                  <a:pt x="317" y="1100"/>
                  <a:pt x="315" y="1099"/>
                </a:cubicBezTo>
                <a:cubicBezTo>
                  <a:pt x="308" y="1100"/>
                  <a:pt x="307" y="1090"/>
                  <a:pt x="299" y="1089"/>
                </a:cubicBezTo>
                <a:lnTo>
                  <a:pt x="299" y="1093"/>
                </a:lnTo>
                <a:close/>
                <a:moveTo>
                  <a:pt x="421" y="1094"/>
                </a:moveTo>
                <a:cubicBezTo>
                  <a:pt x="421" y="1095"/>
                  <a:pt x="420" y="1095"/>
                  <a:pt x="418" y="1095"/>
                </a:cubicBezTo>
                <a:cubicBezTo>
                  <a:pt x="420" y="1100"/>
                  <a:pt x="422" y="1104"/>
                  <a:pt x="429" y="1104"/>
                </a:cubicBezTo>
                <a:cubicBezTo>
                  <a:pt x="429" y="1098"/>
                  <a:pt x="422" y="1099"/>
                  <a:pt x="421" y="1094"/>
                </a:cubicBezTo>
                <a:close/>
                <a:moveTo>
                  <a:pt x="878" y="1103"/>
                </a:moveTo>
                <a:cubicBezTo>
                  <a:pt x="881" y="1101"/>
                  <a:pt x="882" y="1103"/>
                  <a:pt x="883" y="1099"/>
                </a:cubicBezTo>
                <a:cubicBezTo>
                  <a:pt x="881" y="1100"/>
                  <a:pt x="879" y="1101"/>
                  <a:pt x="878" y="1103"/>
                </a:cubicBezTo>
                <a:close/>
                <a:moveTo>
                  <a:pt x="448" y="1111"/>
                </a:moveTo>
                <a:cubicBezTo>
                  <a:pt x="450" y="1111"/>
                  <a:pt x="455" y="1117"/>
                  <a:pt x="456" y="1113"/>
                </a:cubicBezTo>
                <a:cubicBezTo>
                  <a:pt x="454" y="1112"/>
                  <a:pt x="450" y="1109"/>
                  <a:pt x="448" y="1111"/>
                </a:cubicBezTo>
                <a:close/>
                <a:moveTo>
                  <a:pt x="854" y="1114"/>
                </a:moveTo>
                <a:cubicBezTo>
                  <a:pt x="852" y="1113"/>
                  <a:pt x="857" y="1115"/>
                  <a:pt x="857" y="1110"/>
                </a:cubicBezTo>
                <a:cubicBezTo>
                  <a:pt x="855" y="1110"/>
                  <a:pt x="854" y="1112"/>
                  <a:pt x="852" y="1112"/>
                </a:cubicBezTo>
                <a:cubicBezTo>
                  <a:pt x="851" y="1114"/>
                  <a:pt x="853" y="1117"/>
                  <a:pt x="854" y="1114"/>
                </a:cubicBezTo>
                <a:close/>
                <a:moveTo>
                  <a:pt x="463" y="1121"/>
                </a:moveTo>
                <a:cubicBezTo>
                  <a:pt x="462" y="1121"/>
                  <a:pt x="461" y="1121"/>
                  <a:pt x="460" y="1121"/>
                </a:cubicBezTo>
                <a:cubicBezTo>
                  <a:pt x="459" y="1124"/>
                  <a:pt x="459" y="1130"/>
                  <a:pt x="463" y="1128"/>
                </a:cubicBezTo>
                <a:cubicBezTo>
                  <a:pt x="459" y="1126"/>
                  <a:pt x="464" y="1123"/>
                  <a:pt x="463" y="1121"/>
                </a:cubicBezTo>
                <a:close/>
                <a:moveTo>
                  <a:pt x="832" y="1122"/>
                </a:moveTo>
                <a:cubicBezTo>
                  <a:pt x="831" y="1121"/>
                  <a:pt x="827" y="1123"/>
                  <a:pt x="825" y="1124"/>
                </a:cubicBezTo>
                <a:cubicBezTo>
                  <a:pt x="827" y="1123"/>
                  <a:pt x="832" y="1126"/>
                  <a:pt x="832" y="1122"/>
                </a:cubicBezTo>
                <a:close/>
                <a:moveTo>
                  <a:pt x="630" y="1124"/>
                </a:moveTo>
                <a:cubicBezTo>
                  <a:pt x="629" y="1125"/>
                  <a:pt x="629" y="1127"/>
                  <a:pt x="630" y="1128"/>
                </a:cubicBezTo>
                <a:cubicBezTo>
                  <a:pt x="633" y="1128"/>
                  <a:pt x="636" y="1127"/>
                  <a:pt x="638" y="1126"/>
                </a:cubicBezTo>
                <a:cubicBezTo>
                  <a:pt x="634" y="1127"/>
                  <a:pt x="633" y="1124"/>
                  <a:pt x="630" y="1124"/>
                </a:cubicBezTo>
                <a:close/>
                <a:moveTo>
                  <a:pt x="829" y="1129"/>
                </a:moveTo>
                <a:cubicBezTo>
                  <a:pt x="833" y="1128"/>
                  <a:pt x="839" y="1129"/>
                  <a:pt x="840" y="1125"/>
                </a:cubicBezTo>
                <a:cubicBezTo>
                  <a:pt x="836" y="1126"/>
                  <a:pt x="831" y="1126"/>
                  <a:pt x="829" y="1129"/>
                </a:cubicBezTo>
                <a:close/>
                <a:moveTo>
                  <a:pt x="779" y="1129"/>
                </a:moveTo>
                <a:cubicBezTo>
                  <a:pt x="782" y="1129"/>
                  <a:pt x="784" y="1128"/>
                  <a:pt x="785" y="1127"/>
                </a:cubicBezTo>
                <a:cubicBezTo>
                  <a:pt x="782" y="1127"/>
                  <a:pt x="780" y="1127"/>
                  <a:pt x="779" y="1129"/>
                </a:cubicBezTo>
                <a:close/>
                <a:moveTo>
                  <a:pt x="706" y="1138"/>
                </a:moveTo>
                <a:cubicBezTo>
                  <a:pt x="710" y="1139"/>
                  <a:pt x="714" y="1136"/>
                  <a:pt x="712" y="1134"/>
                </a:cubicBezTo>
                <a:cubicBezTo>
                  <a:pt x="711" y="1136"/>
                  <a:pt x="706" y="1134"/>
                  <a:pt x="706" y="1138"/>
                </a:cubicBezTo>
                <a:close/>
                <a:moveTo>
                  <a:pt x="310" y="1139"/>
                </a:moveTo>
                <a:cubicBezTo>
                  <a:pt x="312" y="1140"/>
                  <a:pt x="316" y="1144"/>
                  <a:pt x="318" y="1142"/>
                </a:cubicBezTo>
                <a:cubicBezTo>
                  <a:pt x="316" y="1141"/>
                  <a:pt x="313" y="1137"/>
                  <a:pt x="310" y="1139"/>
                </a:cubicBezTo>
                <a:close/>
                <a:moveTo>
                  <a:pt x="511" y="1144"/>
                </a:moveTo>
                <a:cubicBezTo>
                  <a:pt x="517" y="1140"/>
                  <a:pt x="524" y="1144"/>
                  <a:pt x="528" y="1144"/>
                </a:cubicBezTo>
                <a:cubicBezTo>
                  <a:pt x="526" y="1140"/>
                  <a:pt x="512" y="1136"/>
                  <a:pt x="511" y="1144"/>
                </a:cubicBezTo>
                <a:close/>
                <a:moveTo>
                  <a:pt x="540" y="1142"/>
                </a:moveTo>
                <a:cubicBezTo>
                  <a:pt x="540" y="1144"/>
                  <a:pt x="544" y="1146"/>
                  <a:pt x="546" y="1143"/>
                </a:cubicBezTo>
                <a:cubicBezTo>
                  <a:pt x="544" y="1142"/>
                  <a:pt x="542" y="1138"/>
                  <a:pt x="540" y="1142"/>
                </a:cubicBezTo>
                <a:close/>
                <a:moveTo>
                  <a:pt x="343" y="1149"/>
                </a:moveTo>
                <a:cubicBezTo>
                  <a:pt x="342" y="1150"/>
                  <a:pt x="339" y="1148"/>
                  <a:pt x="339" y="1150"/>
                </a:cubicBezTo>
                <a:cubicBezTo>
                  <a:pt x="342" y="1153"/>
                  <a:pt x="343" y="1155"/>
                  <a:pt x="348" y="1155"/>
                </a:cubicBezTo>
                <a:cubicBezTo>
                  <a:pt x="348" y="1151"/>
                  <a:pt x="343" y="1153"/>
                  <a:pt x="343" y="1149"/>
                </a:cubicBezTo>
                <a:close/>
                <a:moveTo>
                  <a:pt x="589" y="1153"/>
                </a:moveTo>
                <a:cubicBezTo>
                  <a:pt x="592" y="1154"/>
                  <a:pt x="594" y="1158"/>
                  <a:pt x="597" y="1156"/>
                </a:cubicBezTo>
                <a:cubicBezTo>
                  <a:pt x="597" y="1152"/>
                  <a:pt x="591" y="1150"/>
                  <a:pt x="589" y="1153"/>
                </a:cubicBezTo>
                <a:close/>
                <a:moveTo>
                  <a:pt x="535" y="1217"/>
                </a:moveTo>
                <a:cubicBezTo>
                  <a:pt x="539" y="1215"/>
                  <a:pt x="543" y="1221"/>
                  <a:pt x="546" y="1216"/>
                </a:cubicBezTo>
                <a:cubicBezTo>
                  <a:pt x="543" y="1213"/>
                  <a:pt x="535" y="1215"/>
                  <a:pt x="532" y="1212"/>
                </a:cubicBezTo>
                <a:cubicBezTo>
                  <a:pt x="532" y="1215"/>
                  <a:pt x="536" y="1213"/>
                  <a:pt x="535" y="1217"/>
                </a:cubicBezTo>
                <a:close/>
                <a:moveTo>
                  <a:pt x="614" y="1221"/>
                </a:moveTo>
                <a:cubicBezTo>
                  <a:pt x="618" y="1221"/>
                  <a:pt x="619" y="1223"/>
                  <a:pt x="621" y="1220"/>
                </a:cubicBezTo>
                <a:cubicBezTo>
                  <a:pt x="620" y="1219"/>
                  <a:pt x="615" y="1219"/>
                  <a:pt x="614" y="1221"/>
                </a:cubicBezTo>
                <a:close/>
                <a:moveTo>
                  <a:pt x="689" y="1228"/>
                </a:moveTo>
                <a:cubicBezTo>
                  <a:pt x="693" y="1232"/>
                  <a:pt x="699" y="1230"/>
                  <a:pt x="704" y="1228"/>
                </a:cubicBezTo>
                <a:cubicBezTo>
                  <a:pt x="700" y="1225"/>
                  <a:pt x="695" y="1225"/>
                  <a:pt x="689" y="1228"/>
                </a:cubicBezTo>
                <a:close/>
                <a:moveTo>
                  <a:pt x="721" y="1229"/>
                </a:moveTo>
                <a:cubicBezTo>
                  <a:pt x="721" y="1228"/>
                  <a:pt x="720" y="1227"/>
                  <a:pt x="720" y="1226"/>
                </a:cubicBezTo>
                <a:cubicBezTo>
                  <a:pt x="718" y="1226"/>
                  <a:pt x="716" y="1225"/>
                  <a:pt x="715" y="1227"/>
                </a:cubicBezTo>
                <a:cubicBezTo>
                  <a:pt x="715" y="1230"/>
                  <a:pt x="718" y="1231"/>
                  <a:pt x="721" y="1229"/>
                </a:cubicBezTo>
                <a:close/>
                <a:moveTo>
                  <a:pt x="736" y="1227"/>
                </a:moveTo>
                <a:cubicBezTo>
                  <a:pt x="731" y="1230"/>
                  <a:pt x="729" y="1226"/>
                  <a:pt x="723" y="1226"/>
                </a:cubicBezTo>
                <a:cubicBezTo>
                  <a:pt x="725" y="1228"/>
                  <a:pt x="726" y="1230"/>
                  <a:pt x="726" y="1233"/>
                </a:cubicBezTo>
                <a:cubicBezTo>
                  <a:pt x="729" y="1233"/>
                  <a:pt x="733" y="1233"/>
                  <a:pt x="735" y="1234"/>
                </a:cubicBezTo>
                <a:cubicBezTo>
                  <a:pt x="728" y="1238"/>
                  <a:pt x="720" y="1235"/>
                  <a:pt x="714" y="1238"/>
                </a:cubicBezTo>
                <a:cubicBezTo>
                  <a:pt x="722" y="1241"/>
                  <a:pt x="731" y="1238"/>
                  <a:pt x="738" y="1241"/>
                </a:cubicBezTo>
                <a:cubicBezTo>
                  <a:pt x="740" y="1240"/>
                  <a:pt x="736" y="1239"/>
                  <a:pt x="737" y="1236"/>
                </a:cubicBezTo>
                <a:cubicBezTo>
                  <a:pt x="738" y="1236"/>
                  <a:pt x="742" y="1237"/>
                  <a:pt x="741" y="1235"/>
                </a:cubicBezTo>
                <a:cubicBezTo>
                  <a:pt x="738" y="1235"/>
                  <a:pt x="740" y="1229"/>
                  <a:pt x="736" y="1227"/>
                </a:cubicBezTo>
                <a:close/>
                <a:moveTo>
                  <a:pt x="771" y="1235"/>
                </a:moveTo>
                <a:cubicBezTo>
                  <a:pt x="770" y="1238"/>
                  <a:pt x="777" y="1238"/>
                  <a:pt x="776" y="1235"/>
                </a:cubicBezTo>
                <a:cubicBezTo>
                  <a:pt x="773" y="1236"/>
                  <a:pt x="774" y="1236"/>
                  <a:pt x="771" y="1235"/>
                </a:cubicBezTo>
                <a:close/>
                <a:moveTo>
                  <a:pt x="496" y="1245"/>
                </a:moveTo>
                <a:cubicBezTo>
                  <a:pt x="496" y="1247"/>
                  <a:pt x="501" y="1249"/>
                  <a:pt x="501" y="1248"/>
                </a:cubicBezTo>
                <a:cubicBezTo>
                  <a:pt x="500" y="1246"/>
                  <a:pt x="499" y="1244"/>
                  <a:pt x="496" y="1245"/>
                </a:cubicBezTo>
                <a:close/>
                <a:moveTo>
                  <a:pt x="384" y="0"/>
                </a:moveTo>
                <a:cubicBezTo>
                  <a:pt x="380" y="3"/>
                  <a:pt x="372" y="2"/>
                  <a:pt x="370" y="7"/>
                </a:cubicBezTo>
                <a:cubicBezTo>
                  <a:pt x="375" y="5"/>
                  <a:pt x="383" y="3"/>
                  <a:pt x="384" y="0"/>
                </a:cubicBezTo>
                <a:close/>
                <a:moveTo>
                  <a:pt x="363" y="14"/>
                </a:moveTo>
                <a:cubicBezTo>
                  <a:pt x="364" y="12"/>
                  <a:pt x="365" y="8"/>
                  <a:pt x="364" y="8"/>
                </a:cubicBezTo>
                <a:cubicBezTo>
                  <a:pt x="362" y="8"/>
                  <a:pt x="361" y="10"/>
                  <a:pt x="358" y="10"/>
                </a:cubicBezTo>
                <a:cubicBezTo>
                  <a:pt x="358" y="13"/>
                  <a:pt x="360" y="14"/>
                  <a:pt x="363" y="14"/>
                </a:cubicBezTo>
                <a:close/>
                <a:moveTo>
                  <a:pt x="605" y="1080"/>
                </a:moveTo>
                <a:cubicBezTo>
                  <a:pt x="604" y="1080"/>
                  <a:pt x="604" y="1080"/>
                  <a:pt x="603" y="1079"/>
                </a:cubicBezTo>
                <a:cubicBezTo>
                  <a:pt x="603" y="1080"/>
                  <a:pt x="604" y="1080"/>
                  <a:pt x="605" y="1080"/>
                </a:cubicBezTo>
                <a:close/>
                <a:moveTo>
                  <a:pt x="1210" y="547"/>
                </a:moveTo>
                <a:cubicBezTo>
                  <a:pt x="1210" y="546"/>
                  <a:pt x="1211" y="546"/>
                  <a:pt x="1211" y="544"/>
                </a:cubicBezTo>
                <a:cubicBezTo>
                  <a:pt x="1203" y="532"/>
                  <a:pt x="1208" y="514"/>
                  <a:pt x="1202" y="500"/>
                </a:cubicBezTo>
                <a:cubicBezTo>
                  <a:pt x="1201" y="501"/>
                  <a:pt x="1203" y="505"/>
                  <a:pt x="1201" y="504"/>
                </a:cubicBezTo>
                <a:cubicBezTo>
                  <a:pt x="1198" y="500"/>
                  <a:pt x="1196" y="493"/>
                  <a:pt x="1193" y="488"/>
                </a:cubicBezTo>
                <a:cubicBezTo>
                  <a:pt x="1192" y="493"/>
                  <a:pt x="1196" y="498"/>
                  <a:pt x="1194" y="502"/>
                </a:cubicBezTo>
                <a:cubicBezTo>
                  <a:pt x="1188" y="473"/>
                  <a:pt x="1181" y="444"/>
                  <a:pt x="1172" y="419"/>
                </a:cubicBezTo>
                <a:cubicBezTo>
                  <a:pt x="1174" y="431"/>
                  <a:pt x="1182" y="442"/>
                  <a:pt x="1179" y="454"/>
                </a:cubicBezTo>
                <a:cubicBezTo>
                  <a:pt x="1179" y="452"/>
                  <a:pt x="1177" y="453"/>
                  <a:pt x="1177" y="452"/>
                </a:cubicBezTo>
                <a:cubicBezTo>
                  <a:pt x="1174" y="433"/>
                  <a:pt x="1169" y="419"/>
                  <a:pt x="1162" y="404"/>
                </a:cubicBezTo>
                <a:cubicBezTo>
                  <a:pt x="1164" y="416"/>
                  <a:pt x="1172" y="426"/>
                  <a:pt x="1166" y="440"/>
                </a:cubicBezTo>
                <a:cubicBezTo>
                  <a:pt x="1166" y="439"/>
                  <a:pt x="1165" y="439"/>
                  <a:pt x="1164" y="440"/>
                </a:cubicBezTo>
                <a:cubicBezTo>
                  <a:pt x="1161" y="427"/>
                  <a:pt x="1153" y="415"/>
                  <a:pt x="1152" y="399"/>
                </a:cubicBezTo>
                <a:cubicBezTo>
                  <a:pt x="1154" y="399"/>
                  <a:pt x="1153" y="402"/>
                  <a:pt x="1155" y="401"/>
                </a:cubicBezTo>
                <a:cubicBezTo>
                  <a:pt x="1156" y="395"/>
                  <a:pt x="1151" y="392"/>
                  <a:pt x="1154" y="387"/>
                </a:cubicBezTo>
                <a:cubicBezTo>
                  <a:pt x="1155" y="390"/>
                  <a:pt x="1156" y="394"/>
                  <a:pt x="1159" y="396"/>
                </a:cubicBezTo>
                <a:cubicBezTo>
                  <a:pt x="1160" y="392"/>
                  <a:pt x="1158" y="391"/>
                  <a:pt x="1157" y="387"/>
                </a:cubicBezTo>
                <a:cubicBezTo>
                  <a:pt x="1160" y="386"/>
                  <a:pt x="1160" y="390"/>
                  <a:pt x="1161" y="388"/>
                </a:cubicBezTo>
                <a:cubicBezTo>
                  <a:pt x="1152" y="359"/>
                  <a:pt x="1141" y="327"/>
                  <a:pt x="1121" y="306"/>
                </a:cubicBezTo>
                <a:cubicBezTo>
                  <a:pt x="1121" y="304"/>
                  <a:pt x="1120" y="302"/>
                  <a:pt x="1119" y="300"/>
                </a:cubicBezTo>
                <a:cubicBezTo>
                  <a:pt x="1112" y="300"/>
                  <a:pt x="1112" y="291"/>
                  <a:pt x="1107" y="289"/>
                </a:cubicBezTo>
                <a:cubicBezTo>
                  <a:pt x="1093" y="268"/>
                  <a:pt x="1075" y="253"/>
                  <a:pt x="1060" y="234"/>
                </a:cubicBezTo>
                <a:cubicBezTo>
                  <a:pt x="1055" y="234"/>
                  <a:pt x="1055" y="229"/>
                  <a:pt x="1051" y="228"/>
                </a:cubicBezTo>
                <a:cubicBezTo>
                  <a:pt x="1059" y="241"/>
                  <a:pt x="1072" y="248"/>
                  <a:pt x="1080" y="263"/>
                </a:cubicBezTo>
                <a:cubicBezTo>
                  <a:pt x="1092" y="274"/>
                  <a:pt x="1103" y="285"/>
                  <a:pt x="1110" y="301"/>
                </a:cubicBezTo>
                <a:cubicBezTo>
                  <a:pt x="1109" y="301"/>
                  <a:pt x="1108" y="302"/>
                  <a:pt x="1107" y="302"/>
                </a:cubicBezTo>
                <a:cubicBezTo>
                  <a:pt x="1103" y="298"/>
                  <a:pt x="1102" y="291"/>
                  <a:pt x="1099" y="286"/>
                </a:cubicBezTo>
                <a:cubicBezTo>
                  <a:pt x="1096" y="286"/>
                  <a:pt x="1096" y="288"/>
                  <a:pt x="1094" y="286"/>
                </a:cubicBezTo>
                <a:cubicBezTo>
                  <a:pt x="1094" y="281"/>
                  <a:pt x="1094" y="281"/>
                  <a:pt x="1094" y="281"/>
                </a:cubicBezTo>
                <a:cubicBezTo>
                  <a:pt x="1081" y="269"/>
                  <a:pt x="1073" y="252"/>
                  <a:pt x="1057" y="243"/>
                </a:cubicBezTo>
                <a:cubicBezTo>
                  <a:pt x="1059" y="247"/>
                  <a:pt x="1063" y="256"/>
                  <a:pt x="1066" y="252"/>
                </a:cubicBezTo>
                <a:cubicBezTo>
                  <a:pt x="1068" y="260"/>
                  <a:pt x="1065" y="264"/>
                  <a:pt x="1066" y="270"/>
                </a:cubicBezTo>
                <a:cubicBezTo>
                  <a:pt x="1061" y="257"/>
                  <a:pt x="1047" y="253"/>
                  <a:pt x="1041" y="241"/>
                </a:cubicBezTo>
                <a:cubicBezTo>
                  <a:pt x="1043" y="240"/>
                  <a:pt x="1043" y="244"/>
                  <a:pt x="1045" y="242"/>
                </a:cubicBezTo>
                <a:cubicBezTo>
                  <a:pt x="1045" y="238"/>
                  <a:pt x="1042" y="238"/>
                  <a:pt x="1041" y="236"/>
                </a:cubicBezTo>
                <a:cubicBezTo>
                  <a:pt x="1041" y="237"/>
                  <a:pt x="1041" y="238"/>
                  <a:pt x="1039" y="238"/>
                </a:cubicBezTo>
                <a:cubicBezTo>
                  <a:pt x="1041" y="234"/>
                  <a:pt x="1036" y="235"/>
                  <a:pt x="1036" y="232"/>
                </a:cubicBezTo>
                <a:cubicBezTo>
                  <a:pt x="1034" y="232"/>
                  <a:pt x="1031" y="234"/>
                  <a:pt x="1029" y="232"/>
                </a:cubicBezTo>
                <a:cubicBezTo>
                  <a:pt x="1029" y="233"/>
                  <a:pt x="1030" y="234"/>
                  <a:pt x="1029" y="235"/>
                </a:cubicBezTo>
                <a:cubicBezTo>
                  <a:pt x="1026" y="234"/>
                  <a:pt x="1023" y="229"/>
                  <a:pt x="1021" y="233"/>
                </a:cubicBezTo>
                <a:cubicBezTo>
                  <a:pt x="1019" y="231"/>
                  <a:pt x="1017" y="228"/>
                  <a:pt x="1014" y="227"/>
                </a:cubicBezTo>
                <a:cubicBezTo>
                  <a:pt x="1016" y="233"/>
                  <a:pt x="1022" y="234"/>
                  <a:pt x="1024" y="241"/>
                </a:cubicBezTo>
                <a:cubicBezTo>
                  <a:pt x="1020" y="244"/>
                  <a:pt x="1017" y="237"/>
                  <a:pt x="1015" y="235"/>
                </a:cubicBezTo>
                <a:cubicBezTo>
                  <a:pt x="1010" y="230"/>
                  <a:pt x="1003" y="231"/>
                  <a:pt x="1007" y="227"/>
                </a:cubicBezTo>
                <a:cubicBezTo>
                  <a:pt x="1002" y="224"/>
                  <a:pt x="996" y="211"/>
                  <a:pt x="993" y="217"/>
                </a:cubicBezTo>
                <a:cubicBezTo>
                  <a:pt x="992" y="215"/>
                  <a:pt x="991" y="214"/>
                  <a:pt x="992" y="211"/>
                </a:cubicBezTo>
                <a:cubicBezTo>
                  <a:pt x="990" y="209"/>
                  <a:pt x="987" y="209"/>
                  <a:pt x="986" y="206"/>
                </a:cubicBezTo>
                <a:cubicBezTo>
                  <a:pt x="988" y="204"/>
                  <a:pt x="987" y="204"/>
                  <a:pt x="987" y="200"/>
                </a:cubicBezTo>
                <a:cubicBezTo>
                  <a:pt x="989" y="202"/>
                  <a:pt x="989" y="199"/>
                  <a:pt x="990" y="199"/>
                </a:cubicBezTo>
                <a:cubicBezTo>
                  <a:pt x="980" y="195"/>
                  <a:pt x="973" y="183"/>
                  <a:pt x="964" y="181"/>
                </a:cubicBezTo>
                <a:cubicBezTo>
                  <a:pt x="963" y="186"/>
                  <a:pt x="974" y="189"/>
                  <a:pt x="972" y="195"/>
                </a:cubicBezTo>
                <a:cubicBezTo>
                  <a:pt x="974" y="196"/>
                  <a:pt x="978" y="197"/>
                  <a:pt x="977" y="202"/>
                </a:cubicBezTo>
                <a:cubicBezTo>
                  <a:pt x="971" y="202"/>
                  <a:pt x="969" y="200"/>
                  <a:pt x="968" y="192"/>
                </a:cubicBezTo>
                <a:cubicBezTo>
                  <a:pt x="956" y="194"/>
                  <a:pt x="951" y="183"/>
                  <a:pt x="942" y="178"/>
                </a:cubicBezTo>
                <a:cubicBezTo>
                  <a:pt x="945" y="177"/>
                  <a:pt x="942" y="175"/>
                  <a:pt x="942" y="171"/>
                </a:cubicBezTo>
                <a:cubicBezTo>
                  <a:pt x="951" y="171"/>
                  <a:pt x="956" y="180"/>
                  <a:pt x="963" y="181"/>
                </a:cubicBezTo>
                <a:cubicBezTo>
                  <a:pt x="963" y="178"/>
                  <a:pt x="960" y="178"/>
                  <a:pt x="959" y="175"/>
                </a:cubicBezTo>
                <a:cubicBezTo>
                  <a:pt x="951" y="177"/>
                  <a:pt x="954" y="164"/>
                  <a:pt x="946" y="163"/>
                </a:cubicBezTo>
                <a:cubicBezTo>
                  <a:pt x="945" y="169"/>
                  <a:pt x="940" y="161"/>
                  <a:pt x="937" y="159"/>
                </a:cubicBezTo>
                <a:cubicBezTo>
                  <a:pt x="934" y="160"/>
                  <a:pt x="933" y="162"/>
                  <a:pt x="931" y="159"/>
                </a:cubicBezTo>
                <a:cubicBezTo>
                  <a:pt x="932" y="164"/>
                  <a:pt x="937" y="164"/>
                  <a:pt x="939" y="168"/>
                </a:cubicBezTo>
                <a:cubicBezTo>
                  <a:pt x="938" y="168"/>
                  <a:pt x="939" y="170"/>
                  <a:pt x="937" y="171"/>
                </a:cubicBezTo>
                <a:cubicBezTo>
                  <a:pt x="931" y="169"/>
                  <a:pt x="926" y="166"/>
                  <a:pt x="922" y="162"/>
                </a:cubicBezTo>
                <a:cubicBezTo>
                  <a:pt x="923" y="161"/>
                  <a:pt x="922" y="158"/>
                  <a:pt x="924" y="158"/>
                </a:cubicBezTo>
                <a:cubicBezTo>
                  <a:pt x="926" y="157"/>
                  <a:pt x="928" y="159"/>
                  <a:pt x="931" y="159"/>
                </a:cubicBezTo>
                <a:cubicBezTo>
                  <a:pt x="933" y="156"/>
                  <a:pt x="926" y="154"/>
                  <a:pt x="932" y="152"/>
                </a:cubicBezTo>
                <a:cubicBezTo>
                  <a:pt x="927" y="151"/>
                  <a:pt x="925" y="147"/>
                  <a:pt x="920" y="145"/>
                </a:cubicBezTo>
                <a:cubicBezTo>
                  <a:pt x="922" y="144"/>
                  <a:pt x="919" y="142"/>
                  <a:pt x="921" y="142"/>
                </a:cubicBezTo>
                <a:cubicBezTo>
                  <a:pt x="932" y="144"/>
                  <a:pt x="922" y="140"/>
                  <a:pt x="919" y="137"/>
                </a:cubicBezTo>
                <a:cubicBezTo>
                  <a:pt x="919" y="139"/>
                  <a:pt x="918" y="139"/>
                  <a:pt x="917" y="140"/>
                </a:cubicBezTo>
                <a:cubicBezTo>
                  <a:pt x="915" y="139"/>
                  <a:pt x="915" y="136"/>
                  <a:pt x="911" y="135"/>
                </a:cubicBezTo>
                <a:cubicBezTo>
                  <a:pt x="911" y="137"/>
                  <a:pt x="909" y="137"/>
                  <a:pt x="908" y="139"/>
                </a:cubicBezTo>
                <a:cubicBezTo>
                  <a:pt x="907" y="138"/>
                  <a:pt x="904" y="139"/>
                  <a:pt x="903" y="137"/>
                </a:cubicBezTo>
                <a:cubicBezTo>
                  <a:pt x="904" y="134"/>
                  <a:pt x="909" y="138"/>
                  <a:pt x="908" y="135"/>
                </a:cubicBezTo>
                <a:cubicBezTo>
                  <a:pt x="907" y="134"/>
                  <a:pt x="908" y="134"/>
                  <a:pt x="908" y="133"/>
                </a:cubicBezTo>
                <a:cubicBezTo>
                  <a:pt x="906" y="133"/>
                  <a:pt x="904" y="133"/>
                  <a:pt x="903" y="132"/>
                </a:cubicBezTo>
                <a:cubicBezTo>
                  <a:pt x="903" y="136"/>
                  <a:pt x="900" y="137"/>
                  <a:pt x="898" y="139"/>
                </a:cubicBezTo>
                <a:cubicBezTo>
                  <a:pt x="896" y="139"/>
                  <a:pt x="894" y="135"/>
                  <a:pt x="893" y="137"/>
                </a:cubicBezTo>
                <a:cubicBezTo>
                  <a:pt x="894" y="137"/>
                  <a:pt x="895" y="138"/>
                  <a:pt x="895" y="140"/>
                </a:cubicBezTo>
                <a:cubicBezTo>
                  <a:pt x="894" y="140"/>
                  <a:pt x="893" y="140"/>
                  <a:pt x="892" y="139"/>
                </a:cubicBezTo>
                <a:cubicBezTo>
                  <a:pt x="894" y="145"/>
                  <a:pt x="887" y="142"/>
                  <a:pt x="885" y="139"/>
                </a:cubicBezTo>
                <a:cubicBezTo>
                  <a:pt x="886" y="137"/>
                  <a:pt x="888" y="137"/>
                  <a:pt x="887" y="135"/>
                </a:cubicBezTo>
                <a:cubicBezTo>
                  <a:pt x="885" y="132"/>
                  <a:pt x="882" y="130"/>
                  <a:pt x="881" y="127"/>
                </a:cubicBezTo>
                <a:cubicBezTo>
                  <a:pt x="883" y="127"/>
                  <a:pt x="884" y="126"/>
                  <a:pt x="885" y="125"/>
                </a:cubicBezTo>
                <a:cubicBezTo>
                  <a:pt x="881" y="123"/>
                  <a:pt x="884" y="117"/>
                  <a:pt x="880" y="113"/>
                </a:cubicBezTo>
                <a:cubicBezTo>
                  <a:pt x="874" y="113"/>
                  <a:pt x="871" y="111"/>
                  <a:pt x="869" y="107"/>
                </a:cubicBezTo>
                <a:cubicBezTo>
                  <a:pt x="871" y="109"/>
                  <a:pt x="868" y="103"/>
                  <a:pt x="873" y="106"/>
                </a:cubicBezTo>
                <a:cubicBezTo>
                  <a:pt x="870" y="101"/>
                  <a:pt x="863" y="95"/>
                  <a:pt x="859" y="99"/>
                </a:cubicBezTo>
                <a:cubicBezTo>
                  <a:pt x="862" y="99"/>
                  <a:pt x="863" y="103"/>
                  <a:pt x="864" y="106"/>
                </a:cubicBezTo>
                <a:cubicBezTo>
                  <a:pt x="862" y="106"/>
                  <a:pt x="862" y="104"/>
                  <a:pt x="860" y="105"/>
                </a:cubicBezTo>
                <a:cubicBezTo>
                  <a:pt x="860" y="107"/>
                  <a:pt x="862" y="109"/>
                  <a:pt x="859" y="109"/>
                </a:cubicBezTo>
                <a:cubicBezTo>
                  <a:pt x="857" y="108"/>
                  <a:pt x="854" y="106"/>
                  <a:pt x="850" y="107"/>
                </a:cubicBezTo>
                <a:cubicBezTo>
                  <a:pt x="849" y="103"/>
                  <a:pt x="845" y="100"/>
                  <a:pt x="847" y="95"/>
                </a:cubicBezTo>
                <a:cubicBezTo>
                  <a:pt x="842" y="89"/>
                  <a:pt x="835" y="90"/>
                  <a:pt x="826" y="88"/>
                </a:cubicBezTo>
                <a:cubicBezTo>
                  <a:pt x="825" y="91"/>
                  <a:pt x="830" y="92"/>
                  <a:pt x="828" y="93"/>
                </a:cubicBezTo>
                <a:cubicBezTo>
                  <a:pt x="817" y="91"/>
                  <a:pt x="816" y="82"/>
                  <a:pt x="811" y="74"/>
                </a:cubicBezTo>
                <a:cubicBezTo>
                  <a:pt x="804" y="73"/>
                  <a:pt x="802" y="68"/>
                  <a:pt x="795" y="69"/>
                </a:cubicBezTo>
                <a:cubicBezTo>
                  <a:pt x="783" y="56"/>
                  <a:pt x="763" y="50"/>
                  <a:pt x="742" y="47"/>
                </a:cubicBezTo>
                <a:cubicBezTo>
                  <a:pt x="720" y="44"/>
                  <a:pt x="694" y="42"/>
                  <a:pt x="676" y="46"/>
                </a:cubicBezTo>
                <a:cubicBezTo>
                  <a:pt x="691" y="43"/>
                  <a:pt x="691" y="65"/>
                  <a:pt x="677" y="62"/>
                </a:cubicBezTo>
                <a:cubicBezTo>
                  <a:pt x="675" y="61"/>
                  <a:pt x="673" y="60"/>
                  <a:pt x="672" y="56"/>
                </a:cubicBezTo>
                <a:cubicBezTo>
                  <a:pt x="675" y="55"/>
                  <a:pt x="678" y="53"/>
                  <a:pt x="678" y="49"/>
                </a:cubicBezTo>
                <a:cubicBezTo>
                  <a:pt x="673" y="49"/>
                  <a:pt x="670" y="48"/>
                  <a:pt x="671" y="42"/>
                </a:cubicBezTo>
                <a:cubicBezTo>
                  <a:pt x="655" y="34"/>
                  <a:pt x="640" y="43"/>
                  <a:pt x="624" y="45"/>
                </a:cubicBezTo>
                <a:cubicBezTo>
                  <a:pt x="624" y="47"/>
                  <a:pt x="626" y="47"/>
                  <a:pt x="625" y="50"/>
                </a:cubicBezTo>
                <a:cubicBezTo>
                  <a:pt x="619" y="53"/>
                  <a:pt x="610" y="48"/>
                  <a:pt x="606" y="53"/>
                </a:cubicBezTo>
                <a:cubicBezTo>
                  <a:pt x="613" y="54"/>
                  <a:pt x="619" y="54"/>
                  <a:pt x="626" y="57"/>
                </a:cubicBezTo>
                <a:cubicBezTo>
                  <a:pt x="621" y="60"/>
                  <a:pt x="613" y="54"/>
                  <a:pt x="608" y="57"/>
                </a:cubicBezTo>
                <a:cubicBezTo>
                  <a:pt x="611" y="57"/>
                  <a:pt x="613" y="59"/>
                  <a:pt x="616" y="59"/>
                </a:cubicBezTo>
                <a:cubicBezTo>
                  <a:pt x="615" y="63"/>
                  <a:pt x="618" y="62"/>
                  <a:pt x="618" y="65"/>
                </a:cubicBezTo>
                <a:cubicBezTo>
                  <a:pt x="611" y="68"/>
                  <a:pt x="603" y="63"/>
                  <a:pt x="597" y="68"/>
                </a:cubicBezTo>
                <a:cubicBezTo>
                  <a:pt x="597" y="70"/>
                  <a:pt x="603" y="66"/>
                  <a:pt x="604" y="70"/>
                </a:cubicBezTo>
                <a:cubicBezTo>
                  <a:pt x="591" y="73"/>
                  <a:pt x="578" y="70"/>
                  <a:pt x="566" y="73"/>
                </a:cubicBezTo>
                <a:cubicBezTo>
                  <a:pt x="566" y="76"/>
                  <a:pt x="566" y="75"/>
                  <a:pt x="566" y="78"/>
                </a:cubicBezTo>
                <a:cubicBezTo>
                  <a:pt x="572" y="76"/>
                  <a:pt x="582" y="73"/>
                  <a:pt x="589" y="77"/>
                </a:cubicBezTo>
                <a:cubicBezTo>
                  <a:pt x="580" y="82"/>
                  <a:pt x="566" y="82"/>
                  <a:pt x="558" y="87"/>
                </a:cubicBezTo>
                <a:cubicBezTo>
                  <a:pt x="551" y="84"/>
                  <a:pt x="542" y="84"/>
                  <a:pt x="536" y="86"/>
                </a:cubicBezTo>
                <a:cubicBezTo>
                  <a:pt x="536" y="85"/>
                  <a:pt x="537" y="84"/>
                  <a:pt x="536" y="83"/>
                </a:cubicBezTo>
                <a:cubicBezTo>
                  <a:pt x="526" y="83"/>
                  <a:pt x="519" y="88"/>
                  <a:pt x="510" y="86"/>
                </a:cubicBezTo>
                <a:cubicBezTo>
                  <a:pt x="512" y="81"/>
                  <a:pt x="521" y="75"/>
                  <a:pt x="524" y="78"/>
                </a:cubicBezTo>
                <a:cubicBezTo>
                  <a:pt x="525" y="75"/>
                  <a:pt x="526" y="74"/>
                  <a:pt x="529" y="74"/>
                </a:cubicBezTo>
                <a:cubicBezTo>
                  <a:pt x="530" y="74"/>
                  <a:pt x="530" y="76"/>
                  <a:pt x="530" y="77"/>
                </a:cubicBezTo>
                <a:cubicBezTo>
                  <a:pt x="533" y="77"/>
                  <a:pt x="533" y="74"/>
                  <a:pt x="536" y="75"/>
                </a:cubicBezTo>
                <a:cubicBezTo>
                  <a:pt x="536" y="76"/>
                  <a:pt x="535" y="77"/>
                  <a:pt x="536" y="78"/>
                </a:cubicBezTo>
                <a:cubicBezTo>
                  <a:pt x="541" y="75"/>
                  <a:pt x="549" y="82"/>
                  <a:pt x="549" y="72"/>
                </a:cubicBezTo>
                <a:cubicBezTo>
                  <a:pt x="543" y="71"/>
                  <a:pt x="534" y="78"/>
                  <a:pt x="531" y="71"/>
                </a:cubicBezTo>
                <a:cubicBezTo>
                  <a:pt x="528" y="70"/>
                  <a:pt x="525" y="71"/>
                  <a:pt x="522" y="72"/>
                </a:cubicBezTo>
                <a:cubicBezTo>
                  <a:pt x="521" y="70"/>
                  <a:pt x="521" y="69"/>
                  <a:pt x="518" y="67"/>
                </a:cubicBezTo>
                <a:cubicBezTo>
                  <a:pt x="517" y="70"/>
                  <a:pt x="519" y="70"/>
                  <a:pt x="517" y="72"/>
                </a:cubicBezTo>
                <a:cubicBezTo>
                  <a:pt x="514" y="71"/>
                  <a:pt x="512" y="72"/>
                  <a:pt x="510" y="72"/>
                </a:cubicBezTo>
                <a:cubicBezTo>
                  <a:pt x="505" y="63"/>
                  <a:pt x="511" y="64"/>
                  <a:pt x="514" y="57"/>
                </a:cubicBezTo>
                <a:cubicBezTo>
                  <a:pt x="510" y="55"/>
                  <a:pt x="510" y="59"/>
                  <a:pt x="509" y="60"/>
                </a:cubicBezTo>
                <a:cubicBezTo>
                  <a:pt x="501" y="58"/>
                  <a:pt x="490" y="51"/>
                  <a:pt x="483" y="59"/>
                </a:cubicBezTo>
                <a:cubicBezTo>
                  <a:pt x="462" y="65"/>
                  <a:pt x="441" y="73"/>
                  <a:pt x="424" y="85"/>
                </a:cubicBezTo>
                <a:cubicBezTo>
                  <a:pt x="421" y="86"/>
                  <a:pt x="423" y="82"/>
                  <a:pt x="421" y="83"/>
                </a:cubicBezTo>
                <a:cubicBezTo>
                  <a:pt x="420" y="89"/>
                  <a:pt x="411" y="87"/>
                  <a:pt x="405" y="87"/>
                </a:cubicBezTo>
                <a:cubicBezTo>
                  <a:pt x="405" y="93"/>
                  <a:pt x="405" y="93"/>
                  <a:pt x="405" y="93"/>
                </a:cubicBezTo>
                <a:cubicBezTo>
                  <a:pt x="407" y="94"/>
                  <a:pt x="409" y="90"/>
                  <a:pt x="409" y="93"/>
                </a:cubicBezTo>
                <a:cubicBezTo>
                  <a:pt x="409" y="101"/>
                  <a:pt x="399" y="101"/>
                  <a:pt x="394" y="106"/>
                </a:cubicBezTo>
                <a:cubicBezTo>
                  <a:pt x="398" y="106"/>
                  <a:pt x="400" y="101"/>
                  <a:pt x="404" y="104"/>
                </a:cubicBezTo>
                <a:cubicBezTo>
                  <a:pt x="404" y="107"/>
                  <a:pt x="402" y="107"/>
                  <a:pt x="401" y="109"/>
                </a:cubicBezTo>
                <a:cubicBezTo>
                  <a:pt x="397" y="106"/>
                  <a:pt x="393" y="111"/>
                  <a:pt x="388" y="107"/>
                </a:cubicBezTo>
                <a:cubicBezTo>
                  <a:pt x="388" y="110"/>
                  <a:pt x="391" y="112"/>
                  <a:pt x="387" y="114"/>
                </a:cubicBezTo>
                <a:cubicBezTo>
                  <a:pt x="389" y="116"/>
                  <a:pt x="391" y="113"/>
                  <a:pt x="392" y="114"/>
                </a:cubicBezTo>
                <a:cubicBezTo>
                  <a:pt x="388" y="117"/>
                  <a:pt x="387" y="122"/>
                  <a:pt x="380" y="122"/>
                </a:cubicBezTo>
                <a:cubicBezTo>
                  <a:pt x="379" y="128"/>
                  <a:pt x="377" y="132"/>
                  <a:pt x="370" y="132"/>
                </a:cubicBezTo>
                <a:cubicBezTo>
                  <a:pt x="371" y="134"/>
                  <a:pt x="374" y="139"/>
                  <a:pt x="370" y="140"/>
                </a:cubicBezTo>
                <a:cubicBezTo>
                  <a:pt x="367" y="139"/>
                  <a:pt x="366" y="136"/>
                  <a:pt x="363" y="135"/>
                </a:cubicBezTo>
                <a:cubicBezTo>
                  <a:pt x="361" y="136"/>
                  <a:pt x="357" y="140"/>
                  <a:pt x="353" y="137"/>
                </a:cubicBezTo>
                <a:cubicBezTo>
                  <a:pt x="357" y="125"/>
                  <a:pt x="373" y="125"/>
                  <a:pt x="379" y="114"/>
                </a:cubicBezTo>
                <a:cubicBezTo>
                  <a:pt x="370" y="115"/>
                  <a:pt x="363" y="119"/>
                  <a:pt x="357" y="124"/>
                </a:cubicBezTo>
                <a:cubicBezTo>
                  <a:pt x="353" y="126"/>
                  <a:pt x="348" y="127"/>
                  <a:pt x="346" y="133"/>
                </a:cubicBezTo>
                <a:cubicBezTo>
                  <a:pt x="341" y="130"/>
                  <a:pt x="341" y="139"/>
                  <a:pt x="333" y="136"/>
                </a:cubicBezTo>
                <a:cubicBezTo>
                  <a:pt x="330" y="143"/>
                  <a:pt x="323" y="146"/>
                  <a:pt x="318" y="151"/>
                </a:cubicBezTo>
                <a:cubicBezTo>
                  <a:pt x="320" y="154"/>
                  <a:pt x="322" y="148"/>
                  <a:pt x="324" y="151"/>
                </a:cubicBezTo>
                <a:cubicBezTo>
                  <a:pt x="321" y="154"/>
                  <a:pt x="316" y="160"/>
                  <a:pt x="312" y="157"/>
                </a:cubicBezTo>
                <a:cubicBezTo>
                  <a:pt x="311" y="161"/>
                  <a:pt x="310" y="163"/>
                  <a:pt x="308" y="166"/>
                </a:cubicBezTo>
                <a:cubicBezTo>
                  <a:pt x="311" y="166"/>
                  <a:pt x="311" y="166"/>
                  <a:pt x="313" y="169"/>
                </a:cubicBezTo>
                <a:cubicBezTo>
                  <a:pt x="317" y="169"/>
                  <a:pt x="318" y="166"/>
                  <a:pt x="319" y="164"/>
                </a:cubicBezTo>
                <a:cubicBezTo>
                  <a:pt x="320" y="164"/>
                  <a:pt x="321" y="165"/>
                  <a:pt x="322" y="166"/>
                </a:cubicBezTo>
                <a:cubicBezTo>
                  <a:pt x="320" y="168"/>
                  <a:pt x="318" y="169"/>
                  <a:pt x="316" y="171"/>
                </a:cubicBezTo>
                <a:cubicBezTo>
                  <a:pt x="318" y="175"/>
                  <a:pt x="322" y="168"/>
                  <a:pt x="326" y="171"/>
                </a:cubicBezTo>
                <a:cubicBezTo>
                  <a:pt x="326" y="168"/>
                  <a:pt x="326" y="168"/>
                  <a:pt x="326" y="168"/>
                </a:cubicBezTo>
                <a:cubicBezTo>
                  <a:pt x="326" y="166"/>
                  <a:pt x="322" y="169"/>
                  <a:pt x="322" y="166"/>
                </a:cubicBezTo>
                <a:cubicBezTo>
                  <a:pt x="325" y="165"/>
                  <a:pt x="323" y="161"/>
                  <a:pt x="326" y="161"/>
                </a:cubicBezTo>
                <a:cubicBezTo>
                  <a:pt x="326" y="163"/>
                  <a:pt x="326" y="165"/>
                  <a:pt x="327" y="166"/>
                </a:cubicBezTo>
                <a:cubicBezTo>
                  <a:pt x="335" y="162"/>
                  <a:pt x="333" y="150"/>
                  <a:pt x="344" y="154"/>
                </a:cubicBezTo>
                <a:cubicBezTo>
                  <a:pt x="344" y="157"/>
                  <a:pt x="341" y="156"/>
                  <a:pt x="342" y="158"/>
                </a:cubicBezTo>
                <a:cubicBezTo>
                  <a:pt x="346" y="157"/>
                  <a:pt x="349" y="154"/>
                  <a:pt x="353" y="152"/>
                </a:cubicBezTo>
                <a:cubicBezTo>
                  <a:pt x="350" y="153"/>
                  <a:pt x="351" y="150"/>
                  <a:pt x="350" y="150"/>
                </a:cubicBezTo>
                <a:cubicBezTo>
                  <a:pt x="352" y="149"/>
                  <a:pt x="352" y="147"/>
                  <a:pt x="353" y="147"/>
                </a:cubicBezTo>
                <a:cubicBezTo>
                  <a:pt x="356" y="150"/>
                  <a:pt x="358" y="149"/>
                  <a:pt x="361" y="148"/>
                </a:cubicBezTo>
                <a:cubicBezTo>
                  <a:pt x="360" y="151"/>
                  <a:pt x="364" y="148"/>
                  <a:pt x="364" y="150"/>
                </a:cubicBezTo>
                <a:cubicBezTo>
                  <a:pt x="357" y="153"/>
                  <a:pt x="356" y="162"/>
                  <a:pt x="347" y="163"/>
                </a:cubicBezTo>
                <a:cubicBezTo>
                  <a:pt x="347" y="162"/>
                  <a:pt x="349" y="159"/>
                  <a:pt x="346" y="160"/>
                </a:cubicBezTo>
                <a:cubicBezTo>
                  <a:pt x="346" y="163"/>
                  <a:pt x="340" y="165"/>
                  <a:pt x="344" y="167"/>
                </a:cubicBezTo>
                <a:cubicBezTo>
                  <a:pt x="347" y="166"/>
                  <a:pt x="349" y="163"/>
                  <a:pt x="353" y="163"/>
                </a:cubicBezTo>
                <a:cubicBezTo>
                  <a:pt x="353" y="165"/>
                  <a:pt x="353" y="166"/>
                  <a:pt x="354" y="167"/>
                </a:cubicBezTo>
                <a:cubicBezTo>
                  <a:pt x="336" y="178"/>
                  <a:pt x="323" y="191"/>
                  <a:pt x="305" y="201"/>
                </a:cubicBezTo>
                <a:cubicBezTo>
                  <a:pt x="305" y="203"/>
                  <a:pt x="306" y="203"/>
                  <a:pt x="306" y="205"/>
                </a:cubicBezTo>
                <a:cubicBezTo>
                  <a:pt x="304" y="207"/>
                  <a:pt x="300" y="207"/>
                  <a:pt x="298" y="210"/>
                </a:cubicBezTo>
                <a:cubicBezTo>
                  <a:pt x="300" y="212"/>
                  <a:pt x="304" y="205"/>
                  <a:pt x="307" y="209"/>
                </a:cubicBezTo>
                <a:cubicBezTo>
                  <a:pt x="305" y="214"/>
                  <a:pt x="300" y="215"/>
                  <a:pt x="296" y="218"/>
                </a:cubicBezTo>
                <a:cubicBezTo>
                  <a:pt x="292" y="215"/>
                  <a:pt x="286" y="215"/>
                  <a:pt x="283" y="213"/>
                </a:cubicBezTo>
                <a:cubicBezTo>
                  <a:pt x="283" y="212"/>
                  <a:pt x="284" y="212"/>
                  <a:pt x="284" y="211"/>
                </a:cubicBezTo>
                <a:cubicBezTo>
                  <a:pt x="280" y="211"/>
                  <a:pt x="277" y="211"/>
                  <a:pt x="274" y="213"/>
                </a:cubicBezTo>
                <a:cubicBezTo>
                  <a:pt x="273" y="211"/>
                  <a:pt x="272" y="208"/>
                  <a:pt x="270" y="206"/>
                </a:cubicBezTo>
                <a:cubicBezTo>
                  <a:pt x="265" y="210"/>
                  <a:pt x="259" y="209"/>
                  <a:pt x="252" y="215"/>
                </a:cubicBezTo>
                <a:cubicBezTo>
                  <a:pt x="251" y="213"/>
                  <a:pt x="254" y="211"/>
                  <a:pt x="252" y="211"/>
                </a:cubicBezTo>
                <a:cubicBezTo>
                  <a:pt x="251" y="212"/>
                  <a:pt x="249" y="213"/>
                  <a:pt x="248" y="212"/>
                </a:cubicBezTo>
                <a:cubicBezTo>
                  <a:pt x="247" y="206"/>
                  <a:pt x="253" y="205"/>
                  <a:pt x="252" y="202"/>
                </a:cubicBezTo>
                <a:cubicBezTo>
                  <a:pt x="249" y="202"/>
                  <a:pt x="246" y="199"/>
                  <a:pt x="244" y="202"/>
                </a:cubicBezTo>
                <a:cubicBezTo>
                  <a:pt x="247" y="201"/>
                  <a:pt x="247" y="204"/>
                  <a:pt x="248" y="206"/>
                </a:cubicBezTo>
                <a:cubicBezTo>
                  <a:pt x="245" y="208"/>
                  <a:pt x="243" y="211"/>
                  <a:pt x="239" y="213"/>
                </a:cubicBezTo>
                <a:cubicBezTo>
                  <a:pt x="235" y="212"/>
                  <a:pt x="240" y="210"/>
                  <a:pt x="236" y="210"/>
                </a:cubicBezTo>
                <a:cubicBezTo>
                  <a:pt x="235" y="211"/>
                  <a:pt x="233" y="211"/>
                  <a:pt x="233" y="213"/>
                </a:cubicBezTo>
                <a:cubicBezTo>
                  <a:pt x="235" y="213"/>
                  <a:pt x="237" y="214"/>
                  <a:pt x="237" y="216"/>
                </a:cubicBezTo>
                <a:cubicBezTo>
                  <a:pt x="233" y="215"/>
                  <a:pt x="236" y="219"/>
                  <a:pt x="235" y="220"/>
                </a:cubicBezTo>
                <a:cubicBezTo>
                  <a:pt x="231" y="225"/>
                  <a:pt x="223" y="224"/>
                  <a:pt x="217" y="227"/>
                </a:cubicBezTo>
                <a:cubicBezTo>
                  <a:pt x="208" y="230"/>
                  <a:pt x="207" y="237"/>
                  <a:pt x="201" y="241"/>
                </a:cubicBezTo>
                <a:cubicBezTo>
                  <a:pt x="200" y="244"/>
                  <a:pt x="201" y="248"/>
                  <a:pt x="203" y="251"/>
                </a:cubicBezTo>
                <a:cubicBezTo>
                  <a:pt x="204" y="246"/>
                  <a:pt x="206" y="247"/>
                  <a:pt x="210" y="245"/>
                </a:cubicBezTo>
                <a:cubicBezTo>
                  <a:pt x="208" y="247"/>
                  <a:pt x="209" y="249"/>
                  <a:pt x="209" y="252"/>
                </a:cubicBezTo>
                <a:cubicBezTo>
                  <a:pt x="204" y="255"/>
                  <a:pt x="202" y="257"/>
                  <a:pt x="198" y="252"/>
                </a:cubicBezTo>
                <a:cubicBezTo>
                  <a:pt x="195" y="253"/>
                  <a:pt x="197" y="260"/>
                  <a:pt x="193" y="260"/>
                </a:cubicBezTo>
                <a:cubicBezTo>
                  <a:pt x="188" y="259"/>
                  <a:pt x="192" y="253"/>
                  <a:pt x="188" y="252"/>
                </a:cubicBezTo>
                <a:cubicBezTo>
                  <a:pt x="199" y="240"/>
                  <a:pt x="206" y="224"/>
                  <a:pt x="220" y="216"/>
                </a:cubicBezTo>
                <a:cubicBezTo>
                  <a:pt x="220" y="213"/>
                  <a:pt x="220" y="213"/>
                  <a:pt x="220" y="213"/>
                </a:cubicBezTo>
                <a:cubicBezTo>
                  <a:pt x="229" y="212"/>
                  <a:pt x="225" y="195"/>
                  <a:pt x="235" y="199"/>
                </a:cubicBezTo>
                <a:cubicBezTo>
                  <a:pt x="236" y="201"/>
                  <a:pt x="237" y="202"/>
                  <a:pt x="238" y="204"/>
                </a:cubicBezTo>
                <a:cubicBezTo>
                  <a:pt x="237" y="199"/>
                  <a:pt x="244" y="201"/>
                  <a:pt x="244" y="194"/>
                </a:cubicBezTo>
                <a:cubicBezTo>
                  <a:pt x="243" y="194"/>
                  <a:pt x="242" y="194"/>
                  <a:pt x="242" y="193"/>
                </a:cubicBezTo>
                <a:cubicBezTo>
                  <a:pt x="245" y="189"/>
                  <a:pt x="247" y="183"/>
                  <a:pt x="252" y="182"/>
                </a:cubicBezTo>
                <a:cubicBezTo>
                  <a:pt x="252" y="183"/>
                  <a:pt x="252" y="184"/>
                  <a:pt x="252" y="185"/>
                </a:cubicBezTo>
                <a:cubicBezTo>
                  <a:pt x="254" y="185"/>
                  <a:pt x="256" y="184"/>
                  <a:pt x="258" y="184"/>
                </a:cubicBezTo>
                <a:cubicBezTo>
                  <a:pt x="256" y="174"/>
                  <a:pt x="265" y="175"/>
                  <a:pt x="267" y="171"/>
                </a:cubicBezTo>
                <a:cubicBezTo>
                  <a:pt x="266" y="171"/>
                  <a:pt x="265" y="172"/>
                  <a:pt x="265" y="171"/>
                </a:cubicBezTo>
                <a:cubicBezTo>
                  <a:pt x="268" y="167"/>
                  <a:pt x="272" y="164"/>
                  <a:pt x="276" y="160"/>
                </a:cubicBezTo>
                <a:cubicBezTo>
                  <a:pt x="276" y="161"/>
                  <a:pt x="277" y="161"/>
                  <a:pt x="278" y="161"/>
                </a:cubicBezTo>
                <a:cubicBezTo>
                  <a:pt x="278" y="164"/>
                  <a:pt x="275" y="163"/>
                  <a:pt x="277" y="165"/>
                </a:cubicBezTo>
                <a:cubicBezTo>
                  <a:pt x="283" y="173"/>
                  <a:pt x="271" y="176"/>
                  <a:pt x="267" y="181"/>
                </a:cubicBezTo>
                <a:cubicBezTo>
                  <a:pt x="265" y="182"/>
                  <a:pt x="266" y="179"/>
                  <a:pt x="263" y="179"/>
                </a:cubicBezTo>
                <a:cubicBezTo>
                  <a:pt x="263" y="186"/>
                  <a:pt x="263" y="186"/>
                  <a:pt x="263" y="186"/>
                </a:cubicBezTo>
                <a:cubicBezTo>
                  <a:pt x="259" y="188"/>
                  <a:pt x="257" y="192"/>
                  <a:pt x="254" y="195"/>
                </a:cubicBezTo>
                <a:cubicBezTo>
                  <a:pt x="266" y="201"/>
                  <a:pt x="269" y="180"/>
                  <a:pt x="278" y="185"/>
                </a:cubicBezTo>
                <a:cubicBezTo>
                  <a:pt x="279" y="186"/>
                  <a:pt x="275" y="187"/>
                  <a:pt x="277" y="188"/>
                </a:cubicBezTo>
                <a:cubicBezTo>
                  <a:pt x="285" y="186"/>
                  <a:pt x="281" y="172"/>
                  <a:pt x="289" y="174"/>
                </a:cubicBezTo>
                <a:cubicBezTo>
                  <a:pt x="290" y="165"/>
                  <a:pt x="297" y="163"/>
                  <a:pt x="301" y="158"/>
                </a:cubicBezTo>
                <a:cubicBezTo>
                  <a:pt x="302" y="156"/>
                  <a:pt x="300" y="156"/>
                  <a:pt x="300" y="154"/>
                </a:cubicBezTo>
                <a:cubicBezTo>
                  <a:pt x="294" y="151"/>
                  <a:pt x="288" y="165"/>
                  <a:pt x="282" y="160"/>
                </a:cubicBezTo>
                <a:cubicBezTo>
                  <a:pt x="286" y="153"/>
                  <a:pt x="298" y="149"/>
                  <a:pt x="300" y="142"/>
                </a:cubicBezTo>
                <a:cubicBezTo>
                  <a:pt x="296" y="144"/>
                  <a:pt x="293" y="146"/>
                  <a:pt x="290" y="150"/>
                </a:cubicBezTo>
                <a:cubicBezTo>
                  <a:pt x="289" y="138"/>
                  <a:pt x="305" y="136"/>
                  <a:pt x="307" y="125"/>
                </a:cubicBezTo>
                <a:cubicBezTo>
                  <a:pt x="304" y="124"/>
                  <a:pt x="303" y="122"/>
                  <a:pt x="299" y="122"/>
                </a:cubicBezTo>
                <a:cubicBezTo>
                  <a:pt x="298" y="128"/>
                  <a:pt x="292" y="128"/>
                  <a:pt x="288" y="130"/>
                </a:cubicBezTo>
                <a:cubicBezTo>
                  <a:pt x="288" y="128"/>
                  <a:pt x="288" y="125"/>
                  <a:pt x="290" y="125"/>
                </a:cubicBezTo>
                <a:cubicBezTo>
                  <a:pt x="291" y="125"/>
                  <a:pt x="292" y="126"/>
                  <a:pt x="293" y="126"/>
                </a:cubicBezTo>
                <a:cubicBezTo>
                  <a:pt x="295" y="124"/>
                  <a:pt x="295" y="121"/>
                  <a:pt x="296" y="119"/>
                </a:cubicBezTo>
                <a:cubicBezTo>
                  <a:pt x="297" y="120"/>
                  <a:pt x="298" y="119"/>
                  <a:pt x="300" y="121"/>
                </a:cubicBezTo>
                <a:cubicBezTo>
                  <a:pt x="303" y="114"/>
                  <a:pt x="310" y="107"/>
                  <a:pt x="318" y="109"/>
                </a:cubicBezTo>
                <a:cubicBezTo>
                  <a:pt x="317" y="115"/>
                  <a:pt x="310" y="118"/>
                  <a:pt x="305" y="119"/>
                </a:cubicBezTo>
                <a:cubicBezTo>
                  <a:pt x="306" y="122"/>
                  <a:pt x="308" y="123"/>
                  <a:pt x="310" y="124"/>
                </a:cubicBezTo>
                <a:cubicBezTo>
                  <a:pt x="329" y="111"/>
                  <a:pt x="346" y="96"/>
                  <a:pt x="365" y="82"/>
                </a:cubicBezTo>
                <a:cubicBezTo>
                  <a:pt x="360" y="83"/>
                  <a:pt x="359" y="88"/>
                  <a:pt x="353" y="88"/>
                </a:cubicBezTo>
                <a:cubicBezTo>
                  <a:pt x="353" y="87"/>
                  <a:pt x="352" y="87"/>
                  <a:pt x="353" y="86"/>
                </a:cubicBezTo>
                <a:cubicBezTo>
                  <a:pt x="356" y="83"/>
                  <a:pt x="358" y="72"/>
                  <a:pt x="365" y="77"/>
                </a:cubicBezTo>
                <a:cubicBezTo>
                  <a:pt x="366" y="66"/>
                  <a:pt x="382" y="69"/>
                  <a:pt x="384" y="59"/>
                </a:cubicBezTo>
                <a:cubicBezTo>
                  <a:pt x="381" y="60"/>
                  <a:pt x="378" y="63"/>
                  <a:pt x="378" y="65"/>
                </a:cubicBezTo>
                <a:cubicBezTo>
                  <a:pt x="367" y="65"/>
                  <a:pt x="359" y="74"/>
                  <a:pt x="348" y="77"/>
                </a:cubicBezTo>
                <a:cubicBezTo>
                  <a:pt x="345" y="75"/>
                  <a:pt x="349" y="72"/>
                  <a:pt x="347" y="72"/>
                </a:cubicBezTo>
                <a:cubicBezTo>
                  <a:pt x="345" y="74"/>
                  <a:pt x="341" y="75"/>
                  <a:pt x="345" y="76"/>
                </a:cubicBezTo>
                <a:cubicBezTo>
                  <a:pt x="337" y="81"/>
                  <a:pt x="332" y="90"/>
                  <a:pt x="322" y="93"/>
                </a:cubicBezTo>
                <a:cubicBezTo>
                  <a:pt x="321" y="91"/>
                  <a:pt x="321" y="91"/>
                  <a:pt x="319" y="91"/>
                </a:cubicBezTo>
                <a:cubicBezTo>
                  <a:pt x="306" y="97"/>
                  <a:pt x="298" y="111"/>
                  <a:pt x="283" y="114"/>
                </a:cubicBezTo>
                <a:cubicBezTo>
                  <a:pt x="286" y="109"/>
                  <a:pt x="293" y="107"/>
                  <a:pt x="296" y="100"/>
                </a:cubicBezTo>
                <a:cubicBezTo>
                  <a:pt x="288" y="101"/>
                  <a:pt x="287" y="111"/>
                  <a:pt x="278" y="113"/>
                </a:cubicBezTo>
                <a:cubicBezTo>
                  <a:pt x="281" y="119"/>
                  <a:pt x="270" y="122"/>
                  <a:pt x="273" y="128"/>
                </a:cubicBezTo>
                <a:cubicBezTo>
                  <a:pt x="268" y="133"/>
                  <a:pt x="262" y="135"/>
                  <a:pt x="257" y="139"/>
                </a:cubicBezTo>
                <a:cubicBezTo>
                  <a:pt x="256" y="136"/>
                  <a:pt x="258" y="136"/>
                  <a:pt x="257" y="133"/>
                </a:cubicBezTo>
                <a:cubicBezTo>
                  <a:pt x="261" y="134"/>
                  <a:pt x="266" y="127"/>
                  <a:pt x="265" y="123"/>
                </a:cubicBezTo>
                <a:cubicBezTo>
                  <a:pt x="267" y="123"/>
                  <a:pt x="268" y="122"/>
                  <a:pt x="270" y="122"/>
                </a:cubicBezTo>
                <a:cubicBezTo>
                  <a:pt x="270" y="121"/>
                  <a:pt x="271" y="120"/>
                  <a:pt x="271" y="119"/>
                </a:cubicBezTo>
                <a:cubicBezTo>
                  <a:pt x="268" y="118"/>
                  <a:pt x="269" y="121"/>
                  <a:pt x="266" y="121"/>
                </a:cubicBezTo>
                <a:cubicBezTo>
                  <a:pt x="268" y="118"/>
                  <a:pt x="269" y="115"/>
                  <a:pt x="271" y="114"/>
                </a:cubicBezTo>
                <a:cubicBezTo>
                  <a:pt x="270" y="113"/>
                  <a:pt x="268" y="114"/>
                  <a:pt x="268" y="113"/>
                </a:cubicBezTo>
                <a:cubicBezTo>
                  <a:pt x="283" y="99"/>
                  <a:pt x="299" y="87"/>
                  <a:pt x="312" y="72"/>
                </a:cubicBezTo>
                <a:cubicBezTo>
                  <a:pt x="310" y="71"/>
                  <a:pt x="307" y="74"/>
                  <a:pt x="307" y="72"/>
                </a:cubicBezTo>
                <a:cubicBezTo>
                  <a:pt x="309" y="70"/>
                  <a:pt x="309" y="66"/>
                  <a:pt x="311" y="64"/>
                </a:cubicBezTo>
                <a:cubicBezTo>
                  <a:pt x="302" y="65"/>
                  <a:pt x="297" y="73"/>
                  <a:pt x="290" y="77"/>
                </a:cubicBezTo>
                <a:cubicBezTo>
                  <a:pt x="288" y="79"/>
                  <a:pt x="289" y="84"/>
                  <a:pt x="285" y="84"/>
                </a:cubicBezTo>
                <a:cubicBezTo>
                  <a:pt x="285" y="83"/>
                  <a:pt x="286" y="83"/>
                  <a:pt x="286" y="81"/>
                </a:cubicBezTo>
                <a:cubicBezTo>
                  <a:pt x="282" y="84"/>
                  <a:pt x="276" y="89"/>
                  <a:pt x="275" y="92"/>
                </a:cubicBezTo>
                <a:cubicBezTo>
                  <a:pt x="275" y="92"/>
                  <a:pt x="278" y="93"/>
                  <a:pt x="278" y="93"/>
                </a:cubicBezTo>
                <a:cubicBezTo>
                  <a:pt x="273" y="103"/>
                  <a:pt x="262" y="107"/>
                  <a:pt x="255" y="114"/>
                </a:cubicBezTo>
                <a:cubicBezTo>
                  <a:pt x="255" y="120"/>
                  <a:pt x="253" y="129"/>
                  <a:pt x="247" y="128"/>
                </a:cubicBezTo>
                <a:cubicBezTo>
                  <a:pt x="247" y="126"/>
                  <a:pt x="248" y="125"/>
                  <a:pt x="248" y="122"/>
                </a:cubicBezTo>
                <a:cubicBezTo>
                  <a:pt x="246" y="121"/>
                  <a:pt x="246" y="123"/>
                  <a:pt x="244" y="121"/>
                </a:cubicBezTo>
                <a:cubicBezTo>
                  <a:pt x="245" y="114"/>
                  <a:pt x="252" y="108"/>
                  <a:pt x="257" y="108"/>
                </a:cubicBezTo>
                <a:cubicBezTo>
                  <a:pt x="258" y="103"/>
                  <a:pt x="262" y="101"/>
                  <a:pt x="262" y="96"/>
                </a:cubicBezTo>
                <a:cubicBezTo>
                  <a:pt x="260" y="96"/>
                  <a:pt x="259" y="94"/>
                  <a:pt x="259" y="92"/>
                </a:cubicBezTo>
                <a:cubicBezTo>
                  <a:pt x="260" y="89"/>
                  <a:pt x="262" y="89"/>
                  <a:pt x="265" y="89"/>
                </a:cubicBezTo>
                <a:cubicBezTo>
                  <a:pt x="268" y="93"/>
                  <a:pt x="263" y="95"/>
                  <a:pt x="264" y="97"/>
                </a:cubicBezTo>
                <a:cubicBezTo>
                  <a:pt x="267" y="92"/>
                  <a:pt x="275" y="88"/>
                  <a:pt x="271" y="82"/>
                </a:cubicBezTo>
                <a:cubicBezTo>
                  <a:pt x="273" y="82"/>
                  <a:pt x="272" y="80"/>
                  <a:pt x="274" y="80"/>
                </a:cubicBezTo>
                <a:cubicBezTo>
                  <a:pt x="277" y="80"/>
                  <a:pt x="276" y="84"/>
                  <a:pt x="278" y="84"/>
                </a:cubicBezTo>
                <a:cubicBezTo>
                  <a:pt x="279" y="78"/>
                  <a:pt x="285" y="76"/>
                  <a:pt x="283" y="71"/>
                </a:cubicBezTo>
                <a:cubicBezTo>
                  <a:pt x="296" y="71"/>
                  <a:pt x="297" y="60"/>
                  <a:pt x="304" y="54"/>
                </a:cubicBezTo>
                <a:cubicBezTo>
                  <a:pt x="318" y="51"/>
                  <a:pt x="325" y="32"/>
                  <a:pt x="341" y="28"/>
                </a:cubicBezTo>
                <a:cubicBezTo>
                  <a:pt x="343" y="27"/>
                  <a:pt x="343" y="29"/>
                  <a:pt x="344" y="29"/>
                </a:cubicBezTo>
                <a:cubicBezTo>
                  <a:pt x="344" y="26"/>
                  <a:pt x="346" y="25"/>
                  <a:pt x="347" y="23"/>
                </a:cubicBezTo>
                <a:cubicBezTo>
                  <a:pt x="344" y="23"/>
                  <a:pt x="342" y="28"/>
                  <a:pt x="340" y="25"/>
                </a:cubicBezTo>
                <a:cubicBezTo>
                  <a:pt x="341" y="20"/>
                  <a:pt x="351" y="23"/>
                  <a:pt x="348" y="15"/>
                </a:cubicBezTo>
                <a:cubicBezTo>
                  <a:pt x="320" y="26"/>
                  <a:pt x="302" y="46"/>
                  <a:pt x="275" y="57"/>
                </a:cubicBezTo>
                <a:cubicBezTo>
                  <a:pt x="270" y="71"/>
                  <a:pt x="256" y="74"/>
                  <a:pt x="248" y="84"/>
                </a:cubicBezTo>
                <a:cubicBezTo>
                  <a:pt x="249" y="84"/>
                  <a:pt x="249" y="85"/>
                  <a:pt x="249" y="86"/>
                </a:cubicBezTo>
                <a:cubicBezTo>
                  <a:pt x="243" y="89"/>
                  <a:pt x="236" y="87"/>
                  <a:pt x="233" y="93"/>
                </a:cubicBezTo>
                <a:cubicBezTo>
                  <a:pt x="234" y="94"/>
                  <a:pt x="235" y="94"/>
                  <a:pt x="235" y="95"/>
                </a:cubicBezTo>
                <a:cubicBezTo>
                  <a:pt x="227" y="106"/>
                  <a:pt x="216" y="110"/>
                  <a:pt x="212" y="123"/>
                </a:cubicBezTo>
                <a:cubicBezTo>
                  <a:pt x="208" y="122"/>
                  <a:pt x="208" y="125"/>
                  <a:pt x="205" y="125"/>
                </a:cubicBezTo>
                <a:cubicBezTo>
                  <a:pt x="193" y="142"/>
                  <a:pt x="178" y="156"/>
                  <a:pt x="166" y="174"/>
                </a:cubicBezTo>
                <a:cubicBezTo>
                  <a:pt x="169" y="179"/>
                  <a:pt x="156" y="179"/>
                  <a:pt x="156" y="187"/>
                </a:cubicBezTo>
                <a:cubicBezTo>
                  <a:pt x="157" y="188"/>
                  <a:pt x="158" y="185"/>
                  <a:pt x="159" y="187"/>
                </a:cubicBezTo>
                <a:cubicBezTo>
                  <a:pt x="157" y="189"/>
                  <a:pt x="158" y="191"/>
                  <a:pt x="157" y="192"/>
                </a:cubicBezTo>
                <a:cubicBezTo>
                  <a:pt x="153" y="190"/>
                  <a:pt x="148" y="194"/>
                  <a:pt x="146" y="199"/>
                </a:cubicBezTo>
                <a:cubicBezTo>
                  <a:pt x="149" y="198"/>
                  <a:pt x="150" y="200"/>
                  <a:pt x="150" y="202"/>
                </a:cubicBezTo>
                <a:cubicBezTo>
                  <a:pt x="144" y="205"/>
                  <a:pt x="141" y="216"/>
                  <a:pt x="136" y="217"/>
                </a:cubicBezTo>
                <a:cubicBezTo>
                  <a:pt x="135" y="212"/>
                  <a:pt x="141" y="210"/>
                  <a:pt x="139" y="206"/>
                </a:cubicBezTo>
                <a:cubicBezTo>
                  <a:pt x="134" y="214"/>
                  <a:pt x="128" y="221"/>
                  <a:pt x="125" y="230"/>
                </a:cubicBezTo>
                <a:cubicBezTo>
                  <a:pt x="130" y="234"/>
                  <a:pt x="119" y="240"/>
                  <a:pt x="123" y="246"/>
                </a:cubicBezTo>
                <a:cubicBezTo>
                  <a:pt x="123" y="245"/>
                  <a:pt x="124" y="244"/>
                  <a:pt x="125" y="245"/>
                </a:cubicBezTo>
                <a:cubicBezTo>
                  <a:pt x="124" y="246"/>
                  <a:pt x="123" y="247"/>
                  <a:pt x="121" y="246"/>
                </a:cubicBezTo>
                <a:cubicBezTo>
                  <a:pt x="120" y="254"/>
                  <a:pt x="110" y="250"/>
                  <a:pt x="110" y="261"/>
                </a:cubicBezTo>
                <a:cubicBezTo>
                  <a:pt x="113" y="263"/>
                  <a:pt x="113" y="256"/>
                  <a:pt x="117" y="256"/>
                </a:cubicBezTo>
                <a:cubicBezTo>
                  <a:pt x="117" y="257"/>
                  <a:pt x="118" y="257"/>
                  <a:pt x="118" y="258"/>
                </a:cubicBezTo>
                <a:cubicBezTo>
                  <a:pt x="116" y="266"/>
                  <a:pt x="112" y="268"/>
                  <a:pt x="108" y="274"/>
                </a:cubicBezTo>
                <a:cubicBezTo>
                  <a:pt x="110" y="275"/>
                  <a:pt x="112" y="274"/>
                  <a:pt x="113" y="277"/>
                </a:cubicBezTo>
                <a:cubicBezTo>
                  <a:pt x="110" y="277"/>
                  <a:pt x="113" y="280"/>
                  <a:pt x="111" y="283"/>
                </a:cubicBezTo>
                <a:cubicBezTo>
                  <a:pt x="113" y="283"/>
                  <a:pt x="113" y="283"/>
                  <a:pt x="113" y="285"/>
                </a:cubicBezTo>
                <a:cubicBezTo>
                  <a:pt x="110" y="296"/>
                  <a:pt x="101" y="302"/>
                  <a:pt x="104" y="315"/>
                </a:cubicBezTo>
                <a:cubicBezTo>
                  <a:pt x="96" y="316"/>
                  <a:pt x="99" y="327"/>
                  <a:pt x="92" y="329"/>
                </a:cubicBezTo>
                <a:cubicBezTo>
                  <a:pt x="94" y="316"/>
                  <a:pt x="104" y="304"/>
                  <a:pt x="107" y="290"/>
                </a:cubicBezTo>
                <a:cubicBezTo>
                  <a:pt x="104" y="288"/>
                  <a:pt x="103" y="286"/>
                  <a:pt x="104" y="282"/>
                </a:cubicBezTo>
                <a:cubicBezTo>
                  <a:pt x="101" y="280"/>
                  <a:pt x="99" y="287"/>
                  <a:pt x="98" y="291"/>
                </a:cubicBezTo>
                <a:cubicBezTo>
                  <a:pt x="99" y="293"/>
                  <a:pt x="101" y="293"/>
                  <a:pt x="102" y="294"/>
                </a:cubicBezTo>
                <a:cubicBezTo>
                  <a:pt x="99" y="296"/>
                  <a:pt x="102" y="297"/>
                  <a:pt x="101" y="300"/>
                </a:cubicBezTo>
                <a:cubicBezTo>
                  <a:pt x="99" y="301"/>
                  <a:pt x="97" y="302"/>
                  <a:pt x="95" y="303"/>
                </a:cubicBezTo>
                <a:cubicBezTo>
                  <a:pt x="94" y="301"/>
                  <a:pt x="93" y="299"/>
                  <a:pt x="91" y="298"/>
                </a:cubicBezTo>
                <a:cubicBezTo>
                  <a:pt x="86" y="299"/>
                  <a:pt x="80" y="307"/>
                  <a:pt x="84" y="313"/>
                </a:cubicBezTo>
                <a:cubicBezTo>
                  <a:pt x="81" y="315"/>
                  <a:pt x="78" y="321"/>
                  <a:pt x="80" y="327"/>
                </a:cubicBezTo>
                <a:cubicBezTo>
                  <a:pt x="79" y="327"/>
                  <a:pt x="79" y="328"/>
                  <a:pt x="78" y="327"/>
                </a:cubicBezTo>
                <a:cubicBezTo>
                  <a:pt x="77" y="336"/>
                  <a:pt x="69" y="337"/>
                  <a:pt x="71" y="349"/>
                </a:cubicBezTo>
                <a:cubicBezTo>
                  <a:pt x="68" y="351"/>
                  <a:pt x="66" y="359"/>
                  <a:pt x="69" y="361"/>
                </a:cubicBezTo>
                <a:cubicBezTo>
                  <a:pt x="70" y="360"/>
                  <a:pt x="70" y="357"/>
                  <a:pt x="72" y="357"/>
                </a:cubicBezTo>
                <a:cubicBezTo>
                  <a:pt x="72" y="358"/>
                  <a:pt x="73" y="358"/>
                  <a:pt x="73" y="359"/>
                </a:cubicBezTo>
                <a:cubicBezTo>
                  <a:pt x="68" y="359"/>
                  <a:pt x="69" y="365"/>
                  <a:pt x="67" y="370"/>
                </a:cubicBezTo>
                <a:cubicBezTo>
                  <a:pt x="76" y="362"/>
                  <a:pt x="78" y="344"/>
                  <a:pt x="85" y="333"/>
                </a:cubicBezTo>
                <a:cubicBezTo>
                  <a:pt x="86" y="339"/>
                  <a:pt x="81" y="345"/>
                  <a:pt x="84" y="354"/>
                </a:cubicBezTo>
                <a:cubicBezTo>
                  <a:pt x="82" y="354"/>
                  <a:pt x="82" y="357"/>
                  <a:pt x="80" y="355"/>
                </a:cubicBezTo>
                <a:cubicBezTo>
                  <a:pt x="75" y="363"/>
                  <a:pt x="72" y="377"/>
                  <a:pt x="64" y="379"/>
                </a:cubicBezTo>
                <a:cubicBezTo>
                  <a:pt x="61" y="387"/>
                  <a:pt x="54" y="396"/>
                  <a:pt x="56" y="404"/>
                </a:cubicBezTo>
                <a:cubicBezTo>
                  <a:pt x="46" y="415"/>
                  <a:pt x="47" y="430"/>
                  <a:pt x="50" y="446"/>
                </a:cubicBezTo>
                <a:cubicBezTo>
                  <a:pt x="61" y="442"/>
                  <a:pt x="58" y="463"/>
                  <a:pt x="50" y="463"/>
                </a:cubicBezTo>
                <a:cubicBezTo>
                  <a:pt x="51" y="470"/>
                  <a:pt x="46" y="480"/>
                  <a:pt x="48" y="487"/>
                </a:cubicBezTo>
                <a:cubicBezTo>
                  <a:pt x="53" y="482"/>
                  <a:pt x="53" y="474"/>
                  <a:pt x="57" y="469"/>
                </a:cubicBezTo>
                <a:cubicBezTo>
                  <a:pt x="58" y="473"/>
                  <a:pt x="65" y="471"/>
                  <a:pt x="65" y="477"/>
                </a:cubicBezTo>
                <a:cubicBezTo>
                  <a:pt x="65" y="471"/>
                  <a:pt x="69" y="476"/>
                  <a:pt x="70" y="475"/>
                </a:cubicBezTo>
                <a:cubicBezTo>
                  <a:pt x="71" y="471"/>
                  <a:pt x="71" y="467"/>
                  <a:pt x="74" y="467"/>
                </a:cubicBezTo>
                <a:cubicBezTo>
                  <a:pt x="76" y="475"/>
                  <a:pt x="78" y="479"/>
                  <a:pt x="76" y="486"/>
                </a:cubicBezTo>
                <a:cubicBezTo>
                  <a:pt x="76" y="485"/>
                  <a:pt x="76" y="484"/>
                  <a:pt x="75" y="483"/>
                </a:cubicBezTo>
                <a:cubicBezTo>
                  <a:pt x="73" y="486"/>
                  <a:pt x="72" y="495"/>
                  <a:pt x="73" y="498"/>
                </a:cubicBezTo>
                <a:cubicBezTo>
                  <a:pt x="73" y="497"/>
                  <a:pt x="73" y="496"/>
                  <a:pt x="74" y="497"/>
                </a:cubicBezTo>
                <a:cubicBezTo>
                  <a:pt x="74" y="501"/>
                  <a:pt x="78" y="500"/>
                  <a:pt x="77" y="506"/>
                </a:cubicBezTo>
                <a:cubicBezTo>
                  <a:pt x="82" y="508"/>
                  <a:pt x="81" y="501"/>
                  <a:pt x="84" y="500"/>
                </a:cubicBezTo>
                <a:cubicBezTo>
                  <a:pt x="89" y="499"/>
                  <a:pt x="90" y="501"/>
                  <a:pt x="94" y="503"/>
                </a:cubicBezTo>
                <a:cubicBezTo>
                  <a:pt x="94" y="501"/>
                  <a:pt x="92" y="499"/>
                  <a:pt x="94" y="497"/>
                </a:cubicBezTo>
                <a:cubicBezTo>
                  <a:pt x="92" y="497"/>
                  <a:pt x="89" y="498"/>
                  <a:pt x="89" y="496"/>
                </a:cubicBezTo>
                <a:cubicBezTo>
                  <a:pt x="89" y="493"/>
                  <a:pt x="89" y="493"/>
                  <a:pt x="89" y="493"/>
                </a:cubicBezTo>
                <a:cubicBezTo>
                  <a:pt x="89" y="491"/>
                  <a:pt x="92" y="492"/>
                  <a:pt x="93" y="490"/>
                </a:cubicBezTo>
                <a:cubicBezTo>
                  <a:pt x="95" y="490"/>
                  <a:pt x="95" y="492"/>
                  <a:pt x="97" y="493"/>
                </a:cubicBezTo>
                <a:cubicBezTo>
                  <a:pt x="99" y="491"/>
                  <a:pt x="97" y="487"/>
                  <a:pt x="101" y="488"/>
                </a:cubicBezTo>
                <a:cubicBezTo>
                  <a:pt x="101" y="483"/>
                  <a:pt x="100" y="477"/>
                  <a:pt x="104" y="476"/>
                </a:cubicBezTo>
                <a:cubicBezTo>
                  <a:pt x="104" y="477"/>
                  <a:pt x="105" y="476"/>
                  <a:pt x="105" y="477"/>
                </a:cubicBezTo>
                <a:cubicBezTo>
                  <a:pt x="100" y="489"/>
                  <a:pt x="107" y="507"/>
                  <a:pt x="102" y="517"/>
                </a:cubicBezTo>
                <a:cubicBezTo>
                  <a:pt x="103" y="515"/>
                  <a:pt x="105" y="515"/>
                  <a:pt x="107" y="515"/>
                </a:cubicBezTo>
                <a:cubicBezTo>
                  <a:pt x="107" y="512"/>
                  <a:pt x="109" y="510"/>
                  <a:pt x="108" y="505"/>
                </a:cubicBezTo>
                <a:cubicBezTo>
                  <a:pt x="110" y="506"/>
                  <a:pt x="113" y="503"/>
                  <a:pt x="113" y="504"/>
                </a:cubicBezTo>
                <a:cubicBezTo>
                  <a:pt x="114" y="512"/>
                  <a:pt x="112" y="523"/>
                  <a:pt x="117" y="525"/>
                </a:cubicBezTo>
                <a:cubicBezTo>
                  <a:pt x="129" y="516"/>
                  <a:pt x="118" y="489"/>
                  <a:pt x="134" y="484"/>
                </a:cubicBezTo>
                <a:cubicBezTo>
                  <a:pt x="131" y="492"/>
                  <a:pt x="134" y="495"/>
                  <a:pt x="134" y="504"/>
                </a:cubicBezTo>
                <a:cubicBezTo>
                  <a:pt x="141" y="503"/>
                  <a:pt x="139" y="511"/>
                  <a:pt x="140" y="515"/>
                </a:cubicBezTo>
                <a:cubicBezTo>
                  <a:pt x="143" y="515"/>
                  <a:pt x="143" y="510"/>
                  <a:pt x="145" y="510"/>
                </a:cubicBezTo>
                <a:cubicBezTo>
                  <a:pt x="151" y="516"/>
                  <a:pt x="146" y="528"/>
                  <a:pt x="142" y="534"/>
                </a:cubicBezTo>
                <a:cubicBezTo>
                  <a:pt x="140" y="532"/>
                  <a:pt x="140" y="526"/>
                  <a:pt x="139" y="524"/>
                </a:cubicBezTo>
                <a:cubicBezTo>
                  <a:pt x="135" y="525"/>
                  <a:pt x="134" y="525"/>
                  <a:pt x="129" y="525"/>
                </a:cubicBezTo>
                <a:cubicBezTo>
                  <a:pt x="129" y="530"/>
                  <a:pt x="126" y="532"/>
                  <a:pt x="126" y="538"/>
                </a:cubicBezTo>
                <a:cubicBezTo>
                  <a:pt x="127" y="538"/>
                  <a:pt x="130" y="539"/>
                  <a:pt x="127" y="542"/>
                </a:cubicBezTo>
                <a:cubicBezTo>
                  <a:pt x="129" y="544"/>
                  <a:pt x="129" y="541"/>
                  <a:pt x="131" y="541"/>
                </a:cubicBezTo>
                <a:cubicBezTo>
                  <a:pt x="131" y="549"/>
                  <a:pt x="134" y="568"/>
                  <a:pt x="124" y="568"/>
                </a:cubicBezTo>
                <a:cubicBezTo>
                  <a:pt x="125" y="572"/>
                  <a:pt x="120" y="574"/>
                  <a:pt x="123" y="577"/>
                </a:cubicBezTo>
                <a:cubicBezTo>
                  <a:pt x="123" y="575"/>
                  <a:pt x="126" y="576"/>
                  <a:pt x="126" y="575"/>
                </a:cubicBezTo>
                <a:cubicBezTo>
                  <a:pt x="125" y="574"/>
                  <a:pt x="126" y="572"/>
                  <a:pt x="126" y="571"/>
                </a:cubicBezTo>
                <a:cubicBezTo>
                  <a:pt x="129" y="572"/>
                  <a:pt x="128" y="569"/>
                  <a:pt x="130" y="568"/>
                </a:cubicBezTo>
                <a:cubicBezTo>
                  <a:pt x="129" y="573"/>
                  <a:pt x="128" y="577"/>
                  <a:pt x="125" y="580"/>
                </a:cubicBezTo>
                <a:cubicBezTo>
                  <a:pt x="134" y="588"/>
                  <a:pt x="128" y="606"/>
                  <a:pt x="130" y="617"/>
                </a:cubicBezTo>
                <a:cubicBezTo>
                  <a:pt x="132" y="624"/>
                  <a:pt x="131" y="636"/>
                  <a:pt x="131" y="644"/>
                </a:cubicBezTo>
                <a:cubicBezTo>
                  <a:pt x="132" y="644"/>
                  <a:pt x="134" y="644"/>
                  <a:pt x="134" y="645"/>
                </a:cubicBezTo>
                <a:cubicBezTo>
                  <a:pt x="135" y="655"/>
                  <a:pt x="135" y="669"/>
                  <a:pt x="137" y="677"/>
                </a:cubicBezTo>
                <a:cubicBezTo>
                  <a:pt x="131" y="689"/>
                  <a:pt x="144" y="701"/>
                  <a:pt x="139" y="712"/>
                </a:cubicBezTo>
                <a:cubicBezTo>
                  <a:pt x="137" y="708"/>
                  <a:pt x="137" y="712"/>
                  <a:pt x="132" y="711"/>
                </a:cubicBezTo>
                <a:cubicBezTo>
                  <a:pt x="130" y="707"/>
                  <a:pt x="133" y="698"/>
                  <a:pt x="129" y="696"/>
                </a:cubicBezTo>
                <a:cubicBezTo>
                  <a:pt x="130" y="704"/>
                  <a:pt x="131" y="720"/>
                  <a:pt x="129" y="725"/>
                </a:cubicBezTo>
                <a:cubicBezTo>
                  <a:pt x="133" y="728"/>
                  <a:pt x="132" y="736"/>
                  <a:pt x="137" y="737"/>
                </a:cubicBezTo>
                <a:cubicBezTo>
                  <a:pt x="137" y="733"/>
                  <a:pt x="137" y="735"/>
                  <a:pt x="139" y="736"/>
                </a:cubicBezTo>
                <a:cubicBezTo>
                  <a:pt x="140" y="732"/>
                  <a:pt x="139" y="728"/>
                  <a:pt x="142" y="726"/>
                </a:cubicBezTo>
                <a:cubicBezTo>
                  <a:pt x="145" y="744"/>
                  <a:pt x="147" y="769"/>
                  <a:pt x="149" y="785"/>
                </a:cubicBezTo>
                <a:cubicBezTo>
                  <a:pt x="149" y="784"/>
                  <a:pt x="148" y="784"/>
                  <a:pt x="147" y="785"/>
                </a:cubicBezTo>
                <a:cubicBezTo>
                  <a:pt x="149" y="795"/>
                  <a:pt x="154" y="803"/>
                  <a:pt x="156" y="814"/>
                </a:cubicBezTo>
                <a:cubicBezTo>
                  <a:pt x="158" y="814"/>
                  <a:pt x="160" y="814"/>
                  <a:pt x="161" y="816"/>
                </a:cubicBezTo>
                <a:cubicBezTo>
                  <a:pt x="160" y="824"/>
                  <a:pt x="168" y="828"/>
                  <a:pt x="165" y="839"/>
                </a:cubicBezTo>
                <a:cubicBezTo>
                  <a:pt x="167" y="842"/>
                  <a:pt x="170" y="845"/>
                  <a:pt x="171" y="848"/>
                </a:cubicBezTo>
                <a:cubicBezTo>
                  <a:pt x="170" y="848"/>
                  <a:pt x="170" y="850"/>
                  <a:pt x="169" y="851"/>
                </a:cubicBezTo>
                <a:cubicBezTo>
                  <a:pt x="172" y="852"/>
                  <a:pt x="173" y="851"/>
                  <a:pt x="175" y="850"/>
                </a:cubicBezTo>
                <a:cubicBezTo>
                  <a:pt x="184" y="861"/>
                  <a:pt x="186" y="881"/>
                  <a:pt x="192" y="893"/>
                </a:cubicBezTo>
                <a:cubicBezTo>
                  <a:pt x="195" y="893"/>
                  <a:pt x="190" y="890"/>
                  <a:pt x="193" y="890"/>
                </a:cubicBezTo>
                <a:cubicBezTo>
                  <a:pt x="196" y="894"/>
                  <a:pt x="195" y="903"/>
                  <a:pt x="200" y="905"/>
                </a:cubicBezTo>
                <a:cubicBezTo>
                  <a:pt x="201" y="904"/>
                  <a:pt x="201" y="902"/>
                  <a:pt x="203" y="902"/>
                </a:cubicBezTo>
                <a:cubicBezTo>
                  <a:pt x="206" y="907"/>
                  <a:pt x="209" y="913"/>
                  <a:pt x="214" y="915"/>
                </a:cubicBezTo>
                <a:cubicBezTo>
                  <a:pt x="214" y="911"/>
                  <a:pt x="208" y="908"/>
                  <a:pt x="212" y="903"/>
                </a:cubicBezTo>
                <a:cubicBezTo>
                  <a:pt x="213" y="904"/>
                  <a:pt x="216" y="903"/>
                  <a:pt x="217" y="905"/>
                </a:cubicBezTo>
                <a:cubicBezTo>
                  <a:pt x="215" y="910"/>
                  <a:pt x="220" y="913"/>
                  <a:pt x="221" y="917"/>
                </a:cubicBezTo>
                <a:cubicBezTo>
                  <a:pt x="221" y="920"/>
                  <a:pt x="219" y="919"/>
                  <a:pt x="218" y="921"/>
                </a:cubicBezTo>
                <a:cubicBezTo>
                  <a:pt x="223" y="933"/>
                  <a:pt x="235" y="942"/>
                  <a:pt x="243" y="949"/>
                </a:cubicBezTo>
                <a:cubicBezTo>
                  <a:pt x="243" y="952"/>
                  <a:pt x="245" y="953"/>
                  <a:pt x="244" y="956"/>
                </a:cubicBezTo>
                <a:cubicBezTo>
                  <a:pt x="247" y="958"/>
                  <a:pt x="250" y="958"/>
                  <a:pt x="252" y="961"/>
                </a:cubicBezTo>
                <a:cubicBezTo>
                  <a:pt x="253" y="962"/>
                  <a:pt x="251" y="963"/>
                  <a:pt x="252" y="964"/>
                </a:cubicBezTo>
                <a:cubicBezTo>
                  <a:pt x="253" y="966"/>
                  <a:pt x="261" y="970"/>
                  <a:pt x="257" y="975"/>
                </a:cubicBezTo>
                <a:cubicBezTo>
                  <a:pt x="254" y="972"/>
                  <a:pt x="249" y="966"/>
                  <a:pt x="245" y="972"/>
                </a:cubicBezTo>
                <a:cubicBezTo>
                  <a:pt x="250" y="979"/>
                  <a:pt x="255" y="986"/>
                  <a:pt x="262" y="991"/>
                </a:cubicBezTo>
                <a:cubicBezTo>
                  <a:pt x="265" y="990"/>
                  <a:pt x="260" y="990"/>
                  <a:pt x="261" y="987"/>
                </a:cubicBezTo>
                <a:cubicBezTo>
                  <a:pt x="265" y="989"/>
                  <a:pt x="265" y="986"/>
                  <a:pt x="268" y="986"/>
                </a:cubicBezTo>
                <a:cubicBezTo>
                  <a:pt x="274" y="989"/>
                  <a:pt x="279" y="994"/>
                  <a:pt x="283" y="999"/>
                </a:cubicBezTo>
                <a:cubicBezTo>
                  <a:pt x="283" y="993"/>
                  <a:pt x="278" y="991"/>
                  <a:pt x="278" y="987"/>
                </a:cubicBezTo>
                <a:cubicBezTo>
                  <a:pt x="276" y="986"/>
                  <a:pt x="274" y="986"/>
                  <a:pt x="272" y="986"/>
                </a:cubicBezTo>
                <a:cubicBezTo>
                  <a:pt x="273" y="983"/>
                  <a:pt x="277" y="983"/>
                  <a:pt x="279" y="982"/>
                </a:cubicBezTo>
                <a:cubicBezTo>
                  <a:pt x="281" y="986"/>
                  <a:pt x="285" y="988"/>
                  <a:pt x="287" y="991"/>
                </a:cubicBezTo>
                <a:cubicBezTo>
                  <a:pt x="293" y="985"/>
                  <a:pt x="298" y="993"/>
                  <a:pt x="303" y="996"/>
                </a:cubicBezTo>
                <a:cubicBezTo>
                  <a:pt x="303" y="993"/>
                  <a:pt x="300" y="992"/>
                  <a:pt x="300" y="989"/>
                </a:cubicBezTo>
                <a:cubicBezTo>
                  <a:pt x="302" y="990"/>
                  <a:pt x="303" y="990"/>
                  <a:pt x="305" y="989"/>
                </a:cubicBezTo>
                <a:cubicBezTo>
                  <a:pt x="311" y="998"/>
                  <a:pt x="321" y="1001"/>
                  <a:pt x="328" y="1005"/>
                </a:cubicBezTo>
                <a:cubicBezTo>
                  <a:pt x="326" y="1000"/>
                  <a:pt x="327" y="1000"/>
                  <a:pt x="326" y="995"/>
                </a:cubicBezTo>
                <a:cubicBezTo>
                  <a:pt x="322" y="994"/>
                  <a:pt x="324" y="990"/>
                  <a:pt x="322" y="986"/>
                </a:cubicBezTo>
                <a:cubicBezTo>
                  <a:pt x="323" y="985"/>
                  <a:pt x="323" y="984"/>
                  <a:pt x="324" y="984"/>
                </a:cubicBezTo>
                <a:cubicBezTo>
                  <a:pt x="326" y="986"/>
                  <a:pt x="327" y="991"/>
                  <a:pt x="326" y="994"/>
                </a:cubicBezTo>
                <a:cubicBezTo>
                  <a:pt x="328" y="996"/>
                  <a:pt x="330" y="998"/>
                  <a:pt x="332" y="1000"/>
                </a:cubicBezTo>
                <a:cubicBezTo>
                  <a:pt x="329" y="1002"/>
                  <a:pt x="331" y="1004"/>
                  <a:pt x="330" y="1007"/>
                </a:cubicBezTo>
                <a:cubicBezTo>
                  <a:pt x="338" y="1010"/>
                  <a:pt x="341" y="1014"/>
                  <a:pt x="348" y="1017"/>
                </a:cubicBezTo>
                <a:cubicBezTo>
                  <a:pt x="350" y="1016"/>
                  <a:pt x="344" y="1014"/>
                  <a:pt x="347" y="1013"/>
                </a:cubicBezTo>
                <a:cubicBezTo>
                  <a:pt x="351" y="1014"/>
                  <a:pt x="353" y="1016"/>
                  <a:pt x="356" y="1016"/>
                </a:cubicBezTo>
                <a:cubicBezTo>
                  <a:pt x="354" y="1012"/>
                  <a:pt x="349" y="1010"/>
                  <a:pt x="345" y="1007"/>
                </a:cubicBezTo>
                <a:cubicBezTo>
                  <a:pt x="345" y="1010"/>
                  <a:pt x="348" y="1011"/>
                  <a:pt x="346" y="1012"/>
                </a:cubicBezTo>
                <a:cubicBezTo>
                  <a:pt x="341" y="1010"/>
                  <a:pt x="345" y="1002"/>
                  <a:pt x="335" y="1002"/>
                </a:cubicBezTo>
                <a:cubicBezTo>
                  <a:pt x="331" y="998"/>
                  <a:pt x="332" y="995"/>
                  <a:pt x="330" y="991"/>
                </a:cubicBezTo>
                <a:cubicBezTo>
                  <a:pt x="335" y="989"/>
                  <a:pt x="339" y="993"/>
                  <a:pt x="343" y="997"/>
                </a:cubicBezTo>
                <a:cubicBezTo>
                  <a:pt x="343" y="999"/>
                  <a:pt x="341" y="999"/>
                  <a:pt x="341" y="1000"/>
                </a:cubicBezTo>
                <a:cubicBezTo>
                  <a:pt x="346" y="1002"/>
                  <a:pt x="348" y="1006"/>
                  <a:pt x="351" y="1009"/>
                </a:cubicBezTo>
                <a:cubicBezTo>
                  <a:pt x="360" y="1007"/>
                  <a:pt x="366" y="1011"/>
                  <a:pt x="368" y="1017"/>
                </a:cubicBezTo>
                <a:cubicBezTo>
                  <a:pt x="368" y="1013"/>
                  <a:pt x="372" y="1016"/>
                  <a:pt x="374" y="1014"/>
                </a:cubicBezTo>
                <a:cubicBezTo>
                  <a:pt x="375" y="1012"/>
                  <a:pt x="372" y="1010"/>
                  <a:pt x="374" y="1009"/>
                </a:cubicBezTo>
                <a:cubicBezTo>
                  <a:pt x="383" y="1017"/>
                  <a:pt x="400" y="1015"/>
                  <a:pt x="406" y="1025"/>
                </a:cubicBezTo>
                <a:cubicBezTo>
                  <a:pt x="404" y="1026"/>
                  <a:pt x="403" y="1022"/>
                  <a:pt x="403" y="1026"/>
                </a:cubicBezTo>
                <a:cubicBezTo>
                  <a:pt x="411" y="1028"/>
                  <a:pt x="414" y="1034"/>
                  <a:pt x="421" y="1037"/>
                </a:cubicBezTo>
                <a:cubicBezTo>
                  <a:pt x="421" y="1037"/>
                  <a:pt x="422" y="1035"/>
                  <a:pt x="423" y="1036"/>
                </a:cubicBezTo>
                <a:cubicBezTo>
                  <a:pt x="429" y="1037"/>
                  <a:pt x="430" y="1047"/>
                  <a:pt x="436" y="1051"/>
                </a:cubicBezTo>
                <a:cubicBezTo>
                  <a:pt x="432" y="1052"/>
                  <a:pt x="425" y="1050"/>
                  <a:pt x="424" y="1044"/>
                </a:cubicBezTo>
                <a:cubicBezTo>
                  <a:pt x="423" y="1044"/>
                  <a:pt x="422" y="1045"/>
                  <a:pt x="421" y="1045"/>
                </a:cubicBezTo>
                <a:cubicBezTo>
                  <a:pt x="420" y="1043"/>
                  <a:pt x="421" y="1042"/>
                  <a:pt x="420" y="1042"/>
                </a:cubicBezTo>
                <a:cubicBezTo>
                  <a:pt x="415" y="1041"/>
                  <a:pt x="409" y="1039"/>
                  <a:pt x="405" y="1036"/>
                </a:cubicBezTo>
                <a:cubicBezTo>
                  <a:pt x="403" y="1038"/>
                  <a:pt x="408" y="1039"/>
                  <a:pt x="405" y="1040"/>
                </a:cubicBezTo>
                <a:cubicBezTo>
                  <a:pt x="398" y="1039"/>
                  <a:pt x="395" y="1033"/>
                  <a:pt x="386" y="1033"/>
                </a:cubicBezTo>
                <a:cubicBezTo>
                  <a:pt x="386" y="1028"/>
                  <a:pt x="383" y="1027"/>
                  <a:pt x="378" y="1027"/>
                </a:cubicBezTo>
                <a:cubicBezTo>
                  <a:pt x="376" y="1029"/>
                  <a:pt x="376" y="1030"/>
                  <a:pt x="375" y="1031"/>
                </a:cubicBezTo>
                <a:cubicBezTo>
                  <a:pt x="369" y="1031"/>
                  <a:pt x="367" y="1028"/>
                  <a:pt x="364" y="1024"/>
                </a:cubicBezTo>
                <a:cubicBezTo>
                  <a:pt x="364" y="1021"/>
                  <a:pt x="367" y="1022"/>
                  <a:pt x="366" y="1019"/>
                </a:cubicBezTo>
                <a:cubicBezTo>
                  <a:pt x="365" y="1017"/>
                  <a:pt x="364" y="1016"/>
                  <a:pt x="361" y="1015"/>
                </a:cubicBezTo>
                <a:cubicBezTo>
                  <a:pt x="363" y="1021"/>
                  <a:pt x="360" y="1016"/>
                  <a:pt x="357" y="1016"/>
                </a:cubicBezTo>
                <a:cubicBezTo>
                  <a:pt x="355" y="1020"/>
                  <a:pt x="358" y="1021"/>
                  <a:pt x="360" y="1023"/>
                </a:cubicBezTo>
                <a:cubicBezTo>
                  <a:pt x="357" y="1022"/>
                  <a:pt x="358" y="1026"/>
                  <a:pt x="357" y="1026"/>
                </a:cubicBezTo>
                <a:cubicBezTo>
                  <a:pt x="354" y="1025"/>
                  <a:pt x="353" y="1026"/>
                  <a:pt x="352" y="1025"/>
                </a:cubicBezTo>
                <a:cubicBezTo>
                  <a:pt x="351" y="1026"/>
                  <a:pt x="352" y="1028"/>
                  <a:pt x="350" y="1029"/>
                </a:cubicBezTo>
                <a:cubicBezTo>
                  <a:pt x="346" y="1025"/>
                  <a:pt x="346" y="1032"/>
                  <a:pt x="345" y="1033"/>
                </a:cubicBezTo>
                <a:cubicBezTo>
                  <a:pt x="345" y="1033"/>
                  <a:pt x="343" y="1033"/>
                  <a:pt x="343" y="1033"/>
                </a:cubicBezTo>
                <a:cubicBezTo>
                  <a:pt x="340" y="1041"/>
                  <a:pt x="350" y="1044"/>
                  <a:pt x="346" y="1047"/>
                </a:cubicBezTo>
                <a:cubicBezTo>
                  <a:pt x="349" y="1047"/>
                  <a:pt x="350" y="1050"/>
                  <a:pt x="349" y="1053"/>
                </a:cubicBezTo>
                <a:cubicBezTo>
                  <a:pt x="352" y="1054"/>
                  <a:pt x="353" y="1055"/>
                  <a:pt x="355" y="1056"/>
                </a:cubicBezTo>
                <a:cubicBezTo>
                  <a:pt x="355" y="1052"/>
                  <a:pt x="355" y="1051"/>
                  <a:pt x="353" y="1048"/>
                </a:cubicBezTo>
                <a:cubicBezTo>
                  <a:pt x="354" y="1048"/>
                  <a:pt x="354" y="1048"/>
                  <a:pt x="355" y="1049"/>
                </a:cubicBezTo>
                <a:cubicBezTo>
                  <a:pt x="356" y="1043"/>
                  <a:pt x="354" y="1040"/>
                  <a:pt x="354" y="1038"/>
                </a:cubicBezTo>
                <a:cubicBezTo>
                  <a:pt x="359" y="1036"/>
                  <a:pt x="362" y="1039"/>
                  <a:pt x="363" y="1044"/>
                </a:cubicBezTo>
                <a:cubicBezTo>
                  <a:pt x="369" y="1046"/>
                  <a:pt x="373" y="1052"/>
                  <a:pt x="379" y="1053"/>
                </a:cubicBezTo>
                <a:cubicBezTo>
                  <a:pt x="380" y="1053"/>
                  <a:pt x="381" y="1051"/>
                  <a:pt x="383" y="1053"/>
                </a:cubicBezTo>
                <a:cubicBezTo>
                  <a:pt x="384" y="1049"/>
                  <a:pt x="378" y="1049"/>
                  <a:pt x="381" y="1047"/>
                </a:cubicBezTo>
                <a:cubicBezTo>
                  <a:pt x="392" y="1050"/>
                  <a:pt x="400" y="1056"/>
                  <a:pt x="409" y="1061"/>
                </a:cubicBezTo>
                <a:cubicBezTo>
                  <a:pt x="414" y="1056"/>
                  <a:pt x="420" y="1067"/>
                  <a:pt x="420" y="1073"/>
                </a:cubicBezTo>
                <a:cubicBezTo>
                  <a:pt x="428" y="1075"/>
                  <a:pt x="435" y="1080"/>
                  <a:pt x="442" y="1082"/>
                </a:cubicBezTo>
                <a:cubicBezTo>
                  <a:pt x="443" y="1082"/>
                  <a:pt x="445" y="1080"/>
                  <a:pt x="448" y="1081"/>
                </a:cubicBezTo>
                <a:cubicBezTo>
                  <a:pt x="449" y="1082"/>
                  <a:pt x="450" y="1084"/>
                  <a:pt x="451" y="1084"/>
                </a:cubicBezTo>
                <a:cubicBezTo>
                  <a:pt x="455" y="1083"/>
                  <a:pt x="455" y="1076"/>
                  <a:pt x="461" y="1080"/>
                </a:cubicBezTo>
                <a:cubicBezTo>
                  <a:pt x="461" y="1076"/>
                  <a:pt x="458" y="1077"/>
                  <a:pt x="458" y="1073"/>
                </a:cubicBezTo>
                <a:cubicBezTo>
                  <a:pt x="459" y="1073"/>
                  <a:pt x="459" y="1074"/>
                  <a:pt x="461" y="1074"/>
                </a:cubicBezTo>
                <a:cubicBezTo>
                  <a:pt x="463" y="1068"/>
                  <a:pt x="459" y="1065"/>
                  <a:pt x="457" y="1058"/>
                </a:cubicBezTo>
                <a:cubicBezTo>
                  <a:pt x="462" y="1059"/>
                  <a:pt x="458" y="1056"/>
                  <a:pt x="460" y="1056"/>
                </a:cubicBezTo>
                <a:cubicBezTo>
                  <a:pt x="465" y="1057"/>
                  <a:pt x="467" y="1056"/>
                  <a:pt x="470" y="1060"/>
                </a:cubicBezTo>
                <a:cubicBezTo>
                  <a:pt x="462" y="1069"/>
                  <a:pt x="479" y="1080"/>
                  <a:pt x="488" y="1080"/>
                </a:cubicBezTo>
                <a:cubicBezTo>
                  <a:pt x="486" y="1080"/>
                  <a:pt x="484" y="1078"/>
                  <a:pt x="482" y="1077"/>
                </a:cubicBezTo>
                <a:cubicBezTo>
                  <a:pt x="486" y="1070"/>
                  <a:pt x="490" y="1080"/>
                  <a:pt x="496" y="1080"/>
                </a:cubicBezTo>
                <a:cubicBezTo>
                  <a:pt x="497" y="1077"/>
                  <a:pt x="496" y="1077"/>
                  <a:pt x="497" y="1075"/>
                </a:cubicBezTo>
                <a:cubicBezTo>
                  <a:pt x="503" y="1075"/>
                  <a:pt x="509" y="1078"/>
                  <a:pt x="514" y="1077"/>
                </a:cubicBezTo>
                <a:cubicBezTo>
                  <a:pt x="509" y="1075"/>
                  <a:pt x="505" y="1074"/>
                  <a:pt x="501" y="1071"/>
                </a:cubicBezTo>
                <a:cubicBezTo>
                  <a:pt x="510" y="1071"/>
                  <a:pt x="518" y="1076"/>
                  <a:pt x="525" y="1074"/>
                </a:cubicBezTo>
                <a:cubicBezTo>
                  <a:pt x="536" y="1082"/>
                  <a:pt x="551" y="1086"/>
                  <a:pt x="564" y="1089"/>
                </a:cubicBezTo>
                <a:cubicBezTo>
                  <a:pt x="569" y="1086"/>
                  <a:pt x="574" y="1089"/>
                  <a:pt x="578" y="1088"/>
                </a:cubicBezTo>
                <a:cubicBezTo>
                  <a:pt x="574" y="1087"/>
                  <a:pt x="568" y="1082"/>
                  <a:pt x="563" y="1085"/>
                </a:cubicBezTo>
                <a:cubicBezTo>
                  <a:pt x="558" y="1090"/>
                  <a:pt x="552" y="1075"/>
                  <a:pt x="544" y="1081"/>
                </a:cubicBezTo>
                <a:cubicBezTo>
                  <a:pt x="542" y="1081"/>
                  <a:pt x="540" y="1080"/>
                  <a:pt x="540" y="1078"/>
                </a:cubicBezTo>
                <a:cubicBezTo>
                  <a:pt x="553" y="1077"/>
                  <a:pt x="568" y="1080"/>
                  <a:pt x="582" y="1084"/>
                </a:cubicBezTo>
                <a:cubicBezTo>
                  <a:pt x="583" y="1081"/>
                  <a:pt x="578" y="1080"/>
                  <a:pt x="581" y="1078"/>
                </a:cubicBezTo>
                <a:cubicBezTo>
                  <a:pt x="589" y="1079"/>
                  <a:pt x="597" y="1076"/>
                  <a:pt x="603" y="1079"/>
                </a:cubicBezTo>
                <a:cubicBezTo>
                  <a:pt x="603" y="1079"/>
                  <a:pt x="603" y="1079"/>
                  <a:pt x="603" y="1078"/>
                </a:cubicBezTo>
                <a:cubicBezTo>
                  <a:pt x="606" y="1077"/>
                  <a:pt x="612" y="1079"/>
                  <a:pt x="614" y="1077"/>
                </a:cubicBezTo>
                <a:cubicBezTo>
                  <a:pt x="602" y="1069"/>
                  <a:pt x="581" y="1075"/>
                  <a:pt x="571" y="1070"/>
                </a:cubicBezTo>
                <a:cubicBezTo>
                  <a:pt x="562" y="1075"/>
                  <a:pt x="550" y="1058"/>
                  <a:pt x="541" y="1066"/>
                </a:cubicBezTo>
                <a:cubicBezTo>
                  <a:pt x="542" y="1069"/>
                  <a:pt x="544" y="1070"/>
                  <a:pt x="545" y="1072"/>
                </a:cubicBezTo>
                <a:cubicBezTo>
                  <a:pt x="541" y="1074"/>
                  <a:pt x="539" y="1068"/>
                  <a:pt x="537" y="1064"/>
                </a:cubicBezTo>
                <a:cubicBezTo>
                  <a:pt x="539" y="1060"/>
                  <a:pt x="545" y="1060"/>
                  <a:pt x="548" y="1057"/>
                </a:cubicBezTo>
                <a:cubicBezTo>
                  <a:pt x="557" y="1065"/>
                  <a:pt x="571" y="1065"/>
                  <a:pt x="584" y="1064"/>
                </a:cubicBezTo>
                <a:cubicBezTo>
                  <a:pt x="584" y="1059"/>
                  <a:pt x="579" y="1058"/>
                  <a:pt x="578" y="1053"/>
                </a:cubicBezTo>
                <a:cubicBezTo>
                  <a:pt x="583" y="1045"/>
                  <a:pt x="593" y="1051"/>
                  <a:pt x="604" y="1050"/>
                </a:cubicBezTo>
                <a:cubicBezTo>
                  <a:pt x="609" y="1056"/>
                  <a:pt x="620" y="1059"/>
                  <a:pt x="627" y="1054"/>
                </a:cubicBezTo>
                <a:cubicBezTo>
                  <a:pt x="622" y="1053"/>
                  <a:pt x="626" y="1050"/>
                  <a:pt x="624" y="1047"/>
                </a:cubicBezTo>
                <a:cubicBezTo>
                  <a:pt x="626" y="1047"/>
                  <a:pt x="627" y="1047"/>
                  <a:pt x="627" y="1046"/>
                </a:cubicBezTo>
                <a:cubicBezTo>
                  <a:pt x="625" y="1041"/>
                  <a:pt x="628" y="1041"/>
                  <a:pt x="627" y="1035"/>
                </a:cubicBezTo>
                <a:cubicBezTo>
                  <a:pt x="623" y="1035"/>
                  <a:pt x="627" y="1032"/>
                  <a:pt x="623" y="1031"/>
                </a:cubicBezTo>
                <a:cubicBezTo>
                  <a:pt x="627" y="1031"/>
                  <a:pt x="629" y="1035"/>
                  <a:pt x="632" y="1031"/>
                </a:cubicBezTo>
                <a:cubicBezTo>
                  <a:pt x="630" y="1031"/>
                  <a:pt x="629" y="1030"/>
                  <a:pt x="629" y="1029"/>
                </a:cubicBezTo>
                <a:cubicBezTo>
                  <a:pt x="635" y="1032"/>
                  <a:pt x="637" y="1030"/>
                  <a:pt x="642" y="1033"/>
                </a:cubicBezTo>
                <a:cubicBezTo>
                  <a:pt x="649" y="1029"/>
                  <a:pt x="656" y="1030"/>
                  <a:pt x="664" y="1028"/>
                </a:cubicBezTo>
                <a:cubicBezTo>
                  <a:pt x="660" y="1028"/>
                  <a:pt x="661" y="1024"/>
                  <a:pt x="658" y="1023"/>
                </a:cubicBezTo>
                <a:cubicBezTo>
                  <a:pt x="653" y="1022"/>
                  <a:pt x="646" y="1028"/>
                  <a:pt x="642" y="1022"/>
                </a:cubicBezTo>
                <a:cubicBezTo>
                  <a:pt x="648" y="1019"/>
                  <a:pt x="652" y="1021"/>
                  <a:pt x="658" y="1022"/>
                </a:cubicBezTo>
                <a:cubicBezTo>
                  <a:pt x="657" y="1018"/>
                  <a:pt x="661" y="1019"/>
                  <a:pt x="662" y="1017"/>
                </a:cubicBezTo>
                <a:cubicBezTo>
                  <a:pt x="656" y="1016"/>
                  <a:pt x="650" y="1022"/>
                  <a:pt x="646" y="1017"/>
                </a:cubicBezTo>
                <a:cubicBezTo>
                  <a:pt x="650" y="1009"/>
                  <a:pt x="659" y="1009"/>
                  <a:pt x="662" y="1005"/>
                </a:cubicBezTo>
                <a:cubicBezTo>
                  <a:pt x="649" y="1006"/>
                  <a:pt x="629" y="1007"/>
                  <a:pt x="623" y="995"/>
                </a:cubicBezTo>
                <a:cubicBezTo>
                  <a:pt x="619" y="997"/>
                  <a:pt x="612" y="995"/>
                  <a:pt x="610" y="998"/>
                </a:cubicBezTo>
                <a:cubicBezTo>
                  <a:pt x="611" y="998"/>
                  <a:pt x="613" y="998"/>
                  <a:pt x="614" y="1000"/>
                </a:cubicBezTo>
                <a:cubicBezTo>
                  <a:pt x="612" y="1000"/>
                  <a:pt x="607" y="1000"/>
                  <a:pt x="606" y="998"/>
                </a:cubicBezTo>
                <a:cubicBezTo>
                  <a:pt x="606" y="997"/>
                  <a:pt x="607" y="997"/>
                  <a:pt x="607" y="995"/>
                </a:cubicBezTo>
                <a:cubicBezTo>
                  <a:pt x="604" y="996"/>
                  <a:pt x="603" y="993"/>
                  <a:pt x="605" y="991"/>
                </a:cubicBezTo>
                <a:cubicBezTo>
                  <a:pt x="601" y="990"/>
                  <a:pt x="601" y="992"/>
                  <a:pt x="597" y="992"/>
                </a:cubicBezTo>
                <a:cubicBezTo>
                  <a:pt x="596" y="995"/>
                  <a:pt x="602" y="994"/>
                  <a:pt x="600" y="996"/>
                </a:cubicBezTo>
                <a:cubicBezTo>
                  <a:pt x="592" y="995"/>
                  <a:pt x="584" y="994"/>
                  <a:pt x="580" y="989"/>
                </a:cubicBezTo>
                <a:cubicBezTo>
                  <a:pt x="574" y="991"/>
                  <a:pt x="566" y="987"/>
                  <a:pt x="562" y="983"/>
                </a:cubicBezTo>
                <a:cubicBezTo>
                  <a:pt x="577" y="981"/>
                  <a:pt x="581" y="993"/>
                  <a:pt x="592" y="991"/>
                </a:cubicBezTo>
                <a:cubicBezTo>
                  <a:pt x="591" y="988"/>
                  <a:pt x="588" y="988"/>
                  <a:pt x="588" y="986"/>
                </a:cubicBezTo>
                <a:cubicBezTo>
                  <a:pt x="591" y="986"/>
                  <a:pt x="589" y="981"/>
                  <a:pt x="593" y="982"/>
                </a:cubicBezTo>
                <a:cubicBezTo>
                  <a:pt x="597" y="989"/>
                  <a:pt x="607" y="988"/>
                  <a:pt x="613" y="986"/>
                </a:cubicBezTo>
                <a:cubicBezTo>
                  <a:pt x="608" y="986"/>
                  <a:pt x="603" y="986"/>
                  <a:pt x="603" y="980"/>
                </a:cubicBezTo>
                <a:cubicBezTo>
                  <a:pt x="587" y="977"/>
                  <a:pt x="568" y="974"/>
                  <a:pt x="557" y="964"/>
                </a:cubicBezTo>
                <a:cubicBezTo>
                  <a:pt x="558" y="963"/>
                  <a:pt x="557" y="963"/>
                  <a:pt x="557" y="961"/>
                </a:cubicBezTo>
                <a:cubicBezTo>
                  <a:pt x="568" y="960"/>
                  <a:pt x="581" y="968"/>
                  <a:pt x="593" y="967"/>
                </a:cubicBezTo>
                <a:cubicBezTo>
                  <a:pt x="594" y="969"/>
                  <a:pt x="592" y="970"/>
                  <a:pt x="593" y="972"/>
                </a:cubicBezTo>
                <a:cubicBezTo>
                  <a:pt x="595" y="971"/>
                  <a:pt x="598" y="974"/>
                  <a:pt x="600" y="972"/>
                </a:cubicBezTo>
                <a:cubicBezTo>
                  <a:pt x="598" y="972"/>
                  <a:pt x="598" y="971"/>
                  <a:pt x="597" y="970"/>
                </a:cubicBezTo>
                <a:cubicBezTo>
                  <a:pt x="599" y="970"/>
                  <a:pt x="599" y="969"/>
                  <a:pt x="601" y="969"/>
                </a:cubicBezTo>
                <a:cubicBezTo>
                  <a:pt x="603" y="970"/>
                  <a:pt x="603" y="974"/>
                  <a:pt x="606" y="974"/>
                </a:cubicBezTo>
                <a:cubicBezTo>
                  <a:pt x="612" y="969"/>
                  <a:pt x="620" y="977"/>
                  <a:pt x="627" y="971"/>
                </a:cubicBezTo>
                <a:cubicBezTo>
                  <a:pt x="629" y="972"/>
                  <a:pt x="632" y="971"/>
                  <a:pt x="634" y="973"/>
                </a:cubicBezTo>
                <a:cubicBezTo>
                  <a:pt x="631" y="974"/>
                  <a:pt x="630" y="975"/>
                  <a:pt x="627" y="975"/>
                </a:cubicBezTo>
                <a:cubicBezTo>
                  <a:pt x="629" y="977"/>
                  <a:pt x="632" y="976"/>
                  <a:pt x="635" y="976"/>
                </a:cubicBezTo>
                <a:cubicBezTo>
                  <a:pt x="635" y="977"/>
                  <a:pt x="634" y="978"/>
                  <a:pt x="634" y="979"/>
                </a:cubicBezTo>
                <a:cubicBezTo>
                  <a:pt x="638" y="978"/>
                  <a:pt x="642" y="978"/>
                  <a:pt x="645" y="977"/>
                </a:cubicBezTo>
                <a:cubicBezTo>
                  <a:pt x="641" y="976"/>
                  <a:pt x="639" y="972"/>
                  <a:pt x="642" y="970"/>
                </a:cubicBezTo>
                <a:cubicBezTo>
                  <a:pt x="635" y="969"/>
                  <a:pt x="625" y="969"/>
                  <a:pt x="623" y="965"/>
                </a:cubicBezTo>
                <a:cubicBezTo>
                  <a:pt x="623" y="963"/>
                  <a:pt x="627" y="968"/>
                  <a:pt x="627" y="965"/>
                </a:cubicBezTo>
                <a:cubicBezTo>
                  <a:pt x="627" y="964"/>
                  <a:pt x="626" y="964"/>
                  <a:pt x="625" y="963"/>
                </a:cubicBezTo>
                <a:cubicBezTo>
                  <a:pt x="626" y="961"/>
                  <a:pt x="630" y="961"/>
                  <a:pt x="630" y="958"/>
                </a:cubicBezTo>
                <a:cubicBezTo>
                  <a:pt x="627" y="958"/>
                  <a:pt x="627" y="956"/>
                  <a:pt x="624" y="956"/>
                </a:cubicBezTo>
                <a:cubicBezTo>
                  <a:pt x="606" y="964"/>
                  <a:pt x="592" y="946"/>
                  <a:pt x="575" y="943"/>
                </a:cubicBezTo>
                <a:cubicBezTo>
                  <a:pt x="573" y="942"/>
                  <a:pt x="576" y="947"/>
                  <a:pt x="573" y="945"/>
                </a:cubicBezTo>
                <a:cubicBezTo>
                  <a:pt x="571" y="945"/>
                  <a:pt x="568" y="940"/>
                  <a:pt x="571" y="939"/>
                </a:cubicBezTo>
                <a:cubicBezTo>
                  <a:pt x="591" y="947"/>
                  <a:pt x="610" y="947"/>
                  <a:pt x="632" y="944"/>
                </a:cubicBezTo>
                <a:cubicBezTo>
                  <a:pt x="631" y="949"/>
                  <a:pt x="640" y="949"/>
                  <a:pt x="646" y="949"/>
                </a:cubicBezTo>
                <a:cubicBezTo>
                  <a:pt x="646" y="943"/>
                  <a:pt x="639" y="949"/>
                  <a:pt x="637" y="945"/>
                </a:cubicBezTo>
                <a:cubicBezTo>
                  <a:pt x="645" y="940"/>
                  <a:pt x="657" y="945"/>
                  <a:pt x="663" y="938"/>
                </a:cubicBezTo>
                <a:cubicBezTo>
                  <a:pt x="668" y="944"/>
                  <a:pt x="678" y="932"/>
                  <a:pt x="682" y="940"/>
                </a:cubicBezTo>
                <a:cubicBezTo>
                  <a:pt x="693" y="941"/>
                  <a:pt x="695" y="933"/>
                  <a:pt x="702" y="929"/>
                </a:cubicBezTo>
                <a:cubicBezTo>
                  <a:pt x="686" y="931"/>
                  <a:pt x="667" y="938"/>
                  <a:pt x="647" y="941"/>
                </a:cubicBezTo>
                <a:cubicBezTo>
                  <a:pt x="637" y="942"/>
                  <a:pt x="604" y="945"/>
                  <a:pt x="607" y="933"/>
                </a:cubicBezTo>
                <a:cubicBezTo>
                  <a:pt x="590" y="931"/>
                  <a:pt x="576" y="928"/>
                  <a:pt x="560" y="923"/>
                </a:cubicBezTo>
                <a:cubicBezTo>
                  <a:pt x="561" y="920"/>
                  <a:pt x="558" y="920"/>
                  <a:pt x="557" y="918"/>
                </a:cubicBezTo>
                <a:cubicBezTo>
                  <a:pt x="566" y="919"/>
                  <a:pt x="573" y="923"/>
                  <a:pt x="582" y="919"/>
                </a:cubicBezTo>
                <a:cubicBezTo>
                  <a:pt x="588" y="922"/>
                  <a:pt x="599" y="926"/>
                  <a:pt x="607" y="923"/>
                </a:cubicBezTo>
                <a:cubicBezTo>
                  <a:pt x="603" y="921"/>
                  <a:pt x="598" y="920"/>
                  <a:pt x="593" y="918"/>
                </a:cubicBezTo>
                <a:cubicBezTo>
                  <a:pt x="593" y="920"/>
                  <a:pt x="596" y="921"/>
                  <a:pt x="593" y="922"/>
                </a:cubicBezTo>
                <a:cubicBezTo>
                  <a:pt x="589" y="923"/>
                  <a:pt x="589" y="914"/>
                  <a:pt x="588" y="919"/>
                </a:cubicBezTo>
                <a:cubicBezTo>
                  <a:pt x="586" y="913"/>
                  <a:pt x="576" y="916"/>
                  <a:pt x="572" y="912"/>
                </a:cubicBezTo>
                <a:cubicBezTo>
                  <a:pt x="562" y="913"/>
                  <a:pt x="549" y="903"/>
                  <a:pt x="541" y="900"/>
                </a:cubicBezTo>
                <a:cubicBezTo>
                  <a:pt x="529" y="895"/>
                  <a:pt x="511" y="886"/>
                  <a:pt x="508" y="881"/>
                </a:cubicBezTo>
                <a:cubicBezTo>
                  <a:pt x="495" y="877"/>
                  <a:pt x="487" y="867"/>
                  <a:pt x="475" y="862"/>
                </a:cubicBezTo>
                <a:cubicBezTo>
                  <a:pt x="474" y="864"/>
                  <a:pt x="477" y="865"/>
                  <a:pt x="475" y="866"/>
                </a:cubicBezTo>
                <a:cubicBezTo>
                  <a:pt x="471" y="854"/>
                  <a:pt x="462" y="848"/>
                  <a:pt x="454" y="840"/>
                </a:cubicBezTo>
                <a:cubicBezTo>
                  <a:pt x="457" y="840"/>
                  <a:pt x="452" y="837"/>
                  <a:pt x="455" y="837"/>
                </a:cubicBezTo>
                <a:cubicBezTo>
                  <a:pt x="463" y="843"/>
                  <a:pt x="468" y="852"/>
                  <a:pt x="479" y="856"/>
                </a:cubicBezTo>
                <a:cubicBezTo>
                  <a:pt x="476" y="851"/>
                  <a:pt x="473" y="845"/>
                  <a:pt x="475" y="840"/>
                </a:cubicBezTo>
                <a:cubicBezTo>
                  <a:pt x="469" y="839"/>
                  <a:pt x="461" y="834"/>
                  <a:pt x="462" y="828"/>
                </a:cubicBezTo>
                <a:cubicBezTo>
                  <a:pt x="469" y="834"/>
                  <a:pt x="482" y="843"/>
                  <a:pt x="487" y="846"/>
                </a:cubicBezTo>
                <a:cubicBezTo>
                  <a:pt x="482" y="840"/>
                  <a:pt x="473" y="832"/>
                  <a:pt x="470" y="827"/>
                </a:cubicBezTo>
                <a:cubicBezTo>
                  <a:pt x="478" y="833"/>
                  <a:pt x="485" y="840"/>
                  <a:pt x="494" y="844"/>
                </a:cubicBezTo>
                <a:cubicBezTo>
                  <a:pt x="493" y="839"/>
                  <a:pt x="499" y="842"/>
                  <a:pt x="500" y="843"/>
                </a:cubicBezTo>
                <a:cubicBezTo>
                  <a:pt x="488" y="834"/>
                  <a:pt x="481" y="821"/>
                  <a:pt x="466" y="816"/>
                </a:cubicBezTo>
                <a:cubicBezTo>
                  <a:pt x="465" y="823"/>
                  <a:pt x="457" y="820"/>
                  <a:pt x="453" y="817"/>
                </a:cubicBezTo>
                <a:cubicBezTo>
                  <a:pt x="453" y="816"/>
                  <a:pt x="456" y="816"/>
                  <a:pt x="455" y="814"/>
                </a:cubicBezTo>
                <a:cubicBezTo>
                  <a:pt x="452" y="812"/>
                  <a:pt x="446" y="809"/>
                  <a:pt x="447" y="805"/>
                </a:cubicBezTo>
                <a:cubicBezTo>
                  <a:pt x="449" y="806"/>
                  <a:pt x="450" y="809"/>
                  <a:pt x="453" y="809"/>
                </a:cubicBezTo>
                <a:cubicBezTo>
                  <a:pt x="453" y="805"/>
                  <a:pt x="453" y="805"/>
                  <a:pt x="453" y="805"/>
                </a:cubicBezTo>
                <a:cubicBezTo>
                  <a:pt x="448" y="803"/>
                  <a:pt x="444" y="801"/>
                  <a:pt x="442" y="795"/>
                </a:cubicBezTo>
                <a:cubicBezTo>
                  <a:pt x="440" y="795"/>
                  <a:pt x="436" y="796"/>
                  <a:pt x="435" y="794"/>
                </a:cubicBezTo>
                <a:cubicBezTo>
                  <a:pt x="440" y="788"/>
                  <a:pt x="430" y="786"/>
                  <a:pt x="431" y="780"/>
                </a:cubicBezTo>
                <a:cubicBezTo>
                  <a:pt x="431" y="780"/>
                  <a:pt x="432" y="780"/>
                  <a:pt x="432" y="780"/>
                </a:cubicBezTo>
                <a:cubicBezTo>
                  <a:pt x="432" y="774"/>
                  <a:pt x="426" y="773"/>
                  <a:pt x="423" y="769"/>
                </a:cubicBezTo>
                <a:cubicBezTo>
                  <a:pt x="419" y="763"/>
                  <a:pt x="419" y="754"/>
                  <a:pt x="414" y="749"/>
                </a:cubicBezTo>
                <a:cubicBezTo>
                  <a:pt x="419" y="746"/>
                  <a:pt x="415" y="740"/>
                  <a:pt x="414" y="736"/>
                </a:cubicBezTo>
                <a:cubicBezTo>
                  <a:pt x="416" y="734"/>
                  <a:pt x="415" y="731"/>
                  <a:pt x="419" y="732"/>
                </a:cubicBezTo>
                <a:cubicBezTo>
                  <a:pt x="419" y="730"/>
                  <a:pt x="419" y="727"/>
                  <a:pt x="421" y="727"/>
                </a:cubicBezTo>
                <a:cubicBezTo>
                  <a:pt x="422" y="729"/>
                  <a:pt x="424" y="731"/>
                  <a:pt x="427" y="730"/>
                </a:cubicBezTo>
                <a:cubicBezTo>
                  <a:pt x="427" y="726"/>
                  <a:pt x="424" y="721"/>
                  <a:pt x="427" y="720"/>
                </a:cubicBezTo>
                <a:cubicBezTo>
                  <a:pt x="431" y="725"/>
                  <a:pt x="432" y="732"/>
                  <a:pt x="436" y="736"/>
                </a:cubicBezTo>
                <a:cubicBezTo>
                  <a:pt x="437" y="735"/>
                  <a:pt x="435" y="731"/>
                  <a:pt x="437" y="731"/>
                </a:cubicBezTo>
                <a:cubicBezTo>
                  <a:pt x="439" y="735"/>
                  <a:pt x="440" y="740"/>
                  <a:pt x="445" y="740"/>
                </a:cubicBezTo>
                <a:cubicBezTo>
                  <a:pt x="447" y="740"/>
                  <a:pt x="446" y="738"/>
                  <a:pt x="447" y="738"/>
                </a:cubicBezTo>
                <a:cubicBezTo>
                  <a:pt x="449" y="737"/>
                  <a:pt x="450" y="743"/>
                  <a:pt x="452" y="739"/>
                </a:cubicBezTo>
                <a:cubicBezTo>
                  <a:pt x="451" y="738"/>
                  <a:pt x="449" y="738"/>
                  <a:pt x="449" y="737"/>
                </a:cubicBezTo>
                <a:cubicBezTo>
                  <a:pt x="453" y="735"/>
                  <a:pt x="449" y="729"/>
                  <a:pt x="453" y="728"/>
                </a:cubicBezTo>
                <a:cubicBezTo>
                  <a:pt x="456" y="733"/>
                  <a:pt x="460" y="733"/>
                  <a:pt x="462" y="734"/>
                </a:cubicBezTo>
                <a:cubicBezTo>
                  <a:pt x="464" y="728"/>
                  <a:pt x="469" y="730"/>
                  <a:pt x="472" y="726"/>
                </a:cubicBezTo>
                <a:cubicBezTo>
                  <a:pt x="474" y="729"/>
                  <a:pt x="473" y="733"/>
                  <a:pt x="479" y="731"/>
                </a:cubicBezTo>
                <a:cubicBezTo>
                  <a:pt x="480" y="732"/>
                  <a:pt x="481" y="738"/>
                  <a:pt x="483" y="737"/>
                </a:cubicBezTo>
                <a:cubicBezTo>
                  <a:pt x="482" y="735"/>
                  <a:pt x="479" y="731"/>
                  <a:pt x="481" y="729"/>
                </a:cubicBezTo>
                <a:cubicBezTo>
                  <a:pt x="485" y="731"/>
                  <a:pt x="488" y="731"/>
                  <a:pt x="492" y="733"/>
                </a:cubicBezTo>
                <a:cubicBezTo>
                  <a:pt x="493" y="731"/>
                  <a:pt x="488" y="724"/>
                  <a:pt x="492" y="720"/>
                </a:cubicBezTo>
                <a:cubicBezTo>
                  <a:pt x="493" y="722"/>
                  <a:pt x="495" y="723"/>
                  <a:pt x="498" y="723"/>
                </a:cubicBezTo>
                <a:cubicBezTo>
                  <a:pt x="497" y="720"/>
                  <a:pt x="499" y="720"/>
                  <a:pt x="500" y="718"/>
                </a:cubicBezTo>
                <a:cubicBezTo>
                  <a:pt x="498" y="719"/>
                  <a:pt x="496" y="714"/>
                  <a:pt x="497" y="714"/>
                </a:cubicBezTo>
                <a:cubicBezTo>
                  <a:pt x="502" y="716"/>
                  <a:pt x="502" y="722"/>
                  <a:pt x="504" y="726"/>
                </a:cubicBezTo>
                <a:cubicBezTo>
                  <a:pt x="504" y="725"/>
                  <a:pt x="506" y="725"/>
                  <a:pt x="507" y="725"/>
                </a:cubicBezTo>
                <a:cubicBezTo>
                  <a:pt x="507" y="719"/>
                  <a:pt x="506" y="718"/>
                  <a:pt x="510" y="714"/>
                </a:cubicBezTo>
                <a:cubicBezTo>
                  <a:pt x="511" y="717"/>
                  <a:pt x="511" y="722"/>
                  <a:pt x="515" y="722"/>
                </a:cubicBezTo>
                <a:cubicBezTo>
                  <a:pt x="517" y="718"/>
                  <a:pt x="514" y="709"/>
                  <a:pt x="518" y="708"/>
                </a:cubicBezTo>
                <a:cubicBezTo>
                  <a:pt x="519" y="711"/>
                  <a:pt x="521" y="708"/>
                  <a:pt x="523" y="709"/>
                </a:cubicBezTo>
                <a:cubicBezTo>
                  <a:pt x="522" y="704"/>
                  <a:pt x="524" y="707"/>
                  <a:pt x="527" y="706"/>
                </a:cubicBezTo>
                <a:cubicBezTo>
                  <a:pt x="527" y="700"/>
                  <a:pt x="527" y="700"/>
                  <a:pt x="527" y="700"/>
                </a:cubicBezTo>
                <a:cubicBezTo>
                  <a:pt x="529" y="698"/>
                  <a:pt x="531" y="701"/>
                  <a:pt x="532" y="699"/>
                </a:cubicBezTo>
                <a:cubicBezTo>
                  <a:pt x="533" y="694"/>
                  <a:pt x="527" y="693"/>
                  <a:pt x="531" y="690"/>
                </a:cubicBezTo>
                <a:cubicBezTo>
                  <a:pt x="532" y="692"/>
                  <a:pt x="534" y="692"/>
                  <a:pt x="536" y="694"/>
                </a:cubicBezTo>
                <a:cubicBezTo>
                  <a:pt x="536" y="692"/>
                  <a:pt x="536" y="689"/>
                  <a:pt x="536" y="685"/>
                </a:cubicBezTo>
                <a:cubicBezTo>
                  <a:pt x="537" y="685"/>
                  <a:pt x="541" y="683"/>
                  <a:pt x="541" y="684"/>
                </a:cubicBezTo>
                <a:cubicBezTo>
                  <a:pt x="542" y="687"/>
                  <a:pt x="540" y="687"/>
                  <a:pt x="540" y="689"/>
                </a:cubicBezTo>
                <a:cubicBezTo>
                  <a:pt x="546" y="689"/>
                  <a:pt x="545" y="697"/>
                  <a:pt x="542" y="699"/>
                </a:cubicBezTo>
                <a:cubicBezTo>
                  <a:pt x="546" y="698"/>
                  <a:pt x="548" y="699"/>
                  <a:pt x="550" y="702"/>
                </a:cubicBezTo>
                <a:cubicBezTo>
                  <a:pt x="550" y="703"/>
                  <a:pt x="549" y="703"/>
                  <a:pt x="549" y="705"/>
                </a:cubicBezTo>
                <a:cubicBezTo>
                  <a:pt x="547" y="703"/>
                  <a:pt x="545" y="706"/>
                  <a:pt x="543" y="707"/>
                </a:cubicBezTo>
                <a:cubicBezTo>
                  <a:pt x="547" y="707"/>
                  <a:pt x="551" y="708"/>
                  <a:pt x="553" y="710"/>
                </a:cubicBezTo>
                <a:cubicBezTo>
                  <a:pt x="549" y="724"/>
                  <a:pt x="554" y="728"/>
                  <a:pt x="556" y="740"/>
                </a:cubicBezTo>
                <a:cubicBezTo>
                  <a:pt x="552" y="740"/>
                  <a:pt x="554" y="737"/>
                  <a:pt x="551" y="740"/>
                </a:cubicBezTo>
                <a:cubicBezTo>
                  <a:pt x="549" y="736"/>
                  <a:pt x="546" y="731"/>
                  <a:pt x="549" y="726"/>
                </a:cubicBezTo>
                <a:cubicBezTo>
                  <a:pt x="548" y="726"/>
                  <a:pt x="547" y="726"/>
                  <a:pt x="547" y="725"/>
                </a:cubicBezTo>
                <a:cubicBezTo>
                  <a:pt x="547" y="724"/>
                  <a:pt x="548" y="723"/>
                  <a:pt x="549" y="724"/>
                </a:cubicBezTo>
                <a:cubicBezTo>
                  <a:pt x="547" y="720"/>
                  <a:pt x="552" y="709"/>
                  <a:pt x="545" y="710"/>
                </a:cubicBezTo>
                <a:cubicBezTo>
                  <a:pt x="544" y="716"/>
                  <a:pt x="547" y="713"/>
                  <a:pt x="548" y="714"/>
                </a:cubicBezTo>
                <a:cubicBezTo>
                  <a:pt x="546" y="716"/>
                  <a:pt x="548" y="719"/>
                  <a:pt x="548" y="721"/>
                </a:cubicBezTo>
                <a:cubicBezTo>
                  <a:pt x="545" y="723"/>
                  <a:pt x="543" y="721"/>
                  <a:pt x="542" y="724"/>
                </a:cubicBezTo>
                <a:cubicBezTo>
                  <a:pt x="543" y="730"/>
                  <a:pt x="545" y="740"/>
                  <a:pt x="541" y="743"/>
                </a:cubicBezTo>
                <a:cubicBezTo>
                  <a:pt x="540" y="737"/>
                  <a:pt x="538" y="743"/>
                  <a:pt x="536" y="738"/>
                </a:cubicBezTo>
                <a:cubicBezTo>
                  <a:pt x="535" y="739"/>
                  <a:pt x="537" y="743"/>
                  <a:pt x="535" y="743"/>
                </a:cubicBezTo>
                <a:cubicBezTo>
                  <a:pt x="532" y="742"/>
                  <a:pt x="531" y="739"/>
                  <a:pt x="529" y="737"/>
                </a:cubicBezTo>
                <a:cubicBezTo>
                  <a:pt x="530" y="754"/>
                  <a:pt x="550" y="758"/>
                  <a:pt x="549" y="772"/>
                </a:cubicBezTo>
                <a:cubicBezTo>
                  <a:pt x="547" y="771"/>
                  <a:pt x="547" y="769"/>
                  <a:pt x="545" y="768"/>
                </a:cubicBezTo>
                <a:cubicBezTo>
                  <a:pt x="547" y="772"/>
                  <a:pt x="547" y="778"/>
                  <a:pt x="551" y="780"/>
                </a:cubicBezTo>
                <a:cubicBezTo>
                  <a:pt x="552" y="776"/>
                  <a:pt x="547" y="775"/>
                  <a:pt x="550" y="773"/>
                </a:cubicBezTo>
                <a:cubicBezTo>
                  <a:pt x="554" y="775"/>
                  <a:pt x="558" y="781"/>
                  <a:pt x="553" y="785"/>
                </a:cubicBezTo>
                <a:cubicBezTo>
                  <a:pt x="556" y="791"/>
                  <a:pt x="557" y="788"/>
                  <a:pt x="561" y="793"/>
                </a:cubicBezTo>
                <a:cubicBezTo>
                  <a:pt x="560" y="793"/>
                  <a:pt x="561" y="796"/>
                  <a:pt x="559" y="796"/>
                </a:cubicBezTo>
                <a:cubicBezTo>
                  <a:pt x="549" y="797"/>
                  <a:pt x="547" y="792"/>
                  <a:pt x="540" y="793"/>
                </a:cubicBezTo>
                <a:cubicBezTo>
                  <a:pt x="539" y="785"/>
                  <a:pt x="531" y="784"/>
                  <a:pt x="529" y="777"/>
                </a:cubicBezTo>
                <a:cubicBezTo>
                  <a:pt x="526" y="790"/>
                  <a:pt x="541" y="801"/>
                  <a:pt x="544" y="809"/>
                </a:cubicBezTo>
                <a:cubicBezTo>
                  <a:pt x="541" y="809"/>
                  <a:pt x="537" y="805"/>
                  <a:pt x="536" y="802"/>
                </a:cubicBezTo>
                <a:cubicBezTo>
                  <a:pt x="525" y="803"/>
                  <a:pt x="530" y="784"/>
                  <a:pt x="518" y="791"/>
                </a:cubicBezTo>
                <a:cubicBezTo>
                  <a:pt x="521" y="791"/>
                  <a:pt x="520" y="795"/>
                  <a:pt x="520" y="797"/>
                </a:cubicBezTo>
                <a:cubicBezTo>
                  <a:pt x="519" y="797"/>
                  <a:pt x="519" y="796"/>
                  <a:pt x="518" y="797"/>
                </a:cubicBezTo>
                <a:cubicBezTo>
                  <a:pt x="520" y="800"/>
                  <a:pt x="519" y="802"/>
                  <a:pt x="518" y="805"/>
                </a:cubicBezTo>
                <a:cubicBezTo>
                  <a:pt x="519" y="808"/>
                  <a:pt x="522" y="810"/>
                  <a:pt x="525" y="811"/>
                </a:cubicBezTo>
                <a:cubicBezTo>
                  <a:pt x="531" y="826"/>
                  <a:pt x="544" y="830"/>
                  <a:pt x="550" y="844"/>
                </a:cubicBezTo>
                <a:cubicBezTo>
                  <a:pt x="550" y="844"/>
                  <a:pt x="549" y="844"/>
                  <a:pt x="549" y="844"/>
                </a:cubicBezTo>
                <a:cubicBezTo>
                  <a:pt x="553" y="848"/>
                  <a:pt x="558" y="853"/>
                  <a:pt x="566" y="853"/>
                </a:cubicBezTo>
                <a:cubicBezTo>
                  <a:pt x="572" y="864"/>
                  <a:pt x="587" y="860"/>
                  <a:pt x="597" y="866"/>
                </a:cubicBezTo>
                <a:cubicBezTo>
                  <a:pt x="598" y="865"/>
                  <a:pt x="599" y="864"/>
                  <a:pt x="601" y="865"/>
                </a:cubicBezTo>
                <a:cubicBezTo>
                  <a:pt x="610" y="871"/>
                  <a:pt x="626" y="866"/>
                  <a:pt x="636" y="859"/>
                </a:cubicBezTo>
                <a:cubicBezTo>
                  <a:pt x="636" y="858"/>
                  <a:pt x="636" y="858"/>
                  <a:pt x="636" y="858"/>
                </a:cubicBezTo>
                <a:cubicBezTo>
                  <a:pt x="634" y="856"/>
                  <a:pt x="627" y="856"/>
                  <a:pt x="626" y="859"/>
                </a:cubicBezTo>
                <a:cubicBezTo>
                  <a:pt x="625" y="858"/>
                  <a:pt x="623" y="858"/>
                  <a:pt x="623" y="855"/>
                </a:cubicBezTo>
                <a:cubicBezTo>
                  <a:pt x="613" y="857"/>
                  <a:pt x="615" y="848"/>
                  <a:pt x="604" y="848"/>
                </a:cubicBezTo>
                <a:cubicBezTo>
                  <a:pt x="605" y="845"/>
                  <a:pt x="601" y="846"/>
                  <a:pt x="601" y="844"/>
                </a:cubicBezTo>
                <a:cubicBezTo>
                  <a:pt x="605" y="844"/>
                  <a:pt x="612" y="845"/>
                  <a:pt x="614" y="844"/>
                </a:cubicBezTo>
                <a:cubicBezTo>
                  <a:pt x="612" y="843"/>
                  <a:pt x="609" y="843"/>
                  <a:pt x="608" y="841"/>
                </a:cubicBezTo>
                <a:cubicBezTo>
                  <a:pt x="611" y="841"/>
                  <a:pt x="615" y="845"/>
                  <a:pt x="618" y="843"/>
                </a:cubicBezTo>
                <a:cubicBezTo>
                  <a:pt x="616" y="841"/>
                  <a:pt x="625" y="840"/>
                  <a:pt x="625" y="837"/>
                </a:cubicBezTo>
                <a:cubicBezTo>
                  <a:pt x="619" y="831"/>
                  <a:pt x="605" y="833"/>
                  <a:pt x="602" y="824"/>
                </a:cubicBezTo>
                <a:cubicBezTo>
                  <a:pt x="608" y="823"/>
                  <a:pt x="612" y="827"/>
                  <a:pt x="616" y="825"/>
                </a:cubicBezTo>
                <a:cubicBezTo>
                  <a:pt x="614" y="825"/>
                  <a:pt x="614" y="825"/>
                  <a:pt x="614" y="825"/>
                </a:cubicBezTo>
                <a:cubicBezTo>
                  <a:pt x="614" y="821"/>
                  <a:pt x="614" y="821"/>
                  <a:pt x="614" y="821"/>
                </a:cubicBezTo>
                <a:cubicBezTo>
                  <a:pt x="608" y="818"/>
                  <a:pt x="604" y="816"/>
                  <a:pt x="602" y="811"/>
                </a:cubicBezTo>
                <a:cubicBezTo>
                  <a:pt x="605" y="811"/>
                  <a:pt x="606" y="813"/>
                  <a:pt x="609" y="811"/>
                </a:cubicBezTo>
                <a:cubicBezTo>
                  <a:pt x="609" y="808"/>
                  <a:pt x="607" y="808"/>
                  <a:pt x="606" y="806"/>
                </a:cubicBezTo>
                <a:cubicBezTo>
                  <a:pt x="609" y="802"/>
                  <a:pt x="611" y="803"/>
                  <a:pt x="614" y="800"/>
                </a:cubicBezTo>
                <a:cubicBezTo>
                  <a:pt x="614" y="803"/>
                  <a:pt x="614" y="803"/>
                  <a:pt x="614" y="803"/>
                </a:cubicBezTo>
                <a:cubicBezTo>
                  <a:pt x="619" y="802"/>
                  <a:pt x="624" y="807"/>
                  <a:pt x="632" y="803"/>
                </a:cubicBezTo>
                <a:cubicBezTo>
                  <a:pt x="632" y="797"/>
                  <a:pt x="637" y="802"/>
                  <a:pt x="641" y="803"/>
                </a:cubicBezTo>
                <a:cubicBezTo>
                  <a:pt x="642" y="800"/>
                  <a:pt x="638" y="801"/>
                  <a:pt x="639" y="798"/>
                </a:cubicBezTo>
                <a:cubicBezTo>
                  <a:pt x="646" y="794"/>
                  <a:pt x="660" y="804"/>
                  <a:pt x="659" y="791"/>
                </a:cubicBezTo>
                <a:cubicBezTo>
                  <a:pt x="665" y="789"/>
                  <a:pt x="666" y="786"/>
                  <a:pt x="671" y="785"/>
                </a:cubicBezTo>
                <a:cubicBezTo>
                  <a:pt x="673" y="787"/>
                  <a:pt x="668" y="788"/>
                  <a:pt x="671" y="790"/>
                </a:cubicBezTo>
                <a:cubicBezTo>
                  <a:pt x="677" y="790"/>
                  <a:pt x="676" y="781"/>
                  <a:pt x="680" y="778"/>
                </a:cubicBezTo>
                <a:cubicBezTo>
                  <a:pt x="684" y="777"/>
                  <a:pt x="686" y="778"/>
                  <a:pt x="688" y="780"/>
                </a:cubicBezTo>
                <a:cubicBezTo>
                  <a:pt x="695" y="776"/>
                  <a:pt x="699" y="766"/>
                  <a:pt x="708" y="767"/>
                </a:cubicBezTo>
                <a:cubicBezTo>
                  <a:pt x="708" y="765"/>
                  <a:pt x="708" y="762"/>
                  <a:pt x="710" y="761"/>
                </a:cubicBezTo>
                <a:cubicBezTo>
                  <a:pt x="708" y="765"/>
                  <a:pt x="713" y="763"/>
                  <a:pt x="714" y="765"/>
                </a:cubicBezTo>
                <a:cubicBezTo>
                  <a:pt x="714" y="762"/>
                  <a:pt x="715" y="760"/>
                  <a:pt x="716" y="758"/>
                </a:cubicBezTo>
                <a:cubicBezTo>
                  <a:pt x="720" y="758"/>
                  <a:pt x="720" y="758"/>
                  <a:pt x="720" y="758"/>
                </a:cubicBezTo>
                <a:cubicBezTo>
                  <a:pt x="726" y="765"/>
                  <a:pt x="718" y="771"/>
                  <a:pt x="718" y="775"/>
                </a:cubicBezTo>
                <a:cubicBezTo>
                  <a:pt x="721" y="774"/>
                  <a:pt x="720" y="769"/>
                  <a:pt x="725" y="769"/>
                </a:cubicBezTo>
                <a:cubicBezTo>
                  <a:pt x="725" y="775"/>
                  <a:pt x="718" y="780"/>
                  <a:pt x="713" y="783"/>
                </a:cubicBezTo>
                <a:cubicBezTo>
                  <a:pt x="718" y="785"/>
                  <a:pt x="720" y="777"/>
                  <a:pt x="725" y="777"/>
                </a:cubicBezTo>
                <a:cubicBezTo>
                  <a:pt x="725" y="779"/>
                  <a:pt x="724" y="780"/>
                  <a:pt x="726" y="781"/>
                </a:cubicBezTo>
                <a:cubicBezTo>
                  <a:pt x="726" y="777"/>
                  <a:pt x="728" y="776"/>
                  <a:pt x="732" y="775"/>
                </a:cubicBezTo>
                <a:cubicBezTo>
                  <a:pt x="740" y="784"/>
                  <a:pt x="740" y="762"/>
                  <a:pt x="744" y="759"/>
                </a:cubicBezTo>
                <a:cubicBezTo>
                  <a:pt x="743" y="762"/>
                  <a:pt x="747" y="760"/>
                  <a:pt x="746" y="763"/>
                </a:cubicBezTo>
                <a:cubicBezTo>
                  <a:pt x="746" y="767"/>
                  <a:pt x="742" y="768"/>
                  <a:pt x="741" y="771"/>
                </a:cubicBezTo>
                <a:cubicBezTo>
                  <a:pt x="744" y="775"/>
                  <a:pt x="745" y="775"/>
                  <a:pt x="745" y="780"/>
                </a:cubicBezTo>
                <a:cubicBezTo>
                  <a:pt x="746" y="780"/>
                  <a:pt x="748" y="776"/>
                  <a:pt x="750" y="778"/>
                </a:cubicBezTo>
                <a:cubicBezTo>
                  <a:pt x="747" y="780"/>
                  <a:pt x="744" y="785"/>
                  <a:pt x="744" y="787"/>
                </a:cubicBezTo>
                <a:cubicBezTo>
                  <a:pt x="744" y="786"/>
                  <a:pt x="746" y="785"/>
                  <a:pt x="746" y="787"/>
                </a:cubicBezTo>
                <a:cubicBezTo>
                  <a:pt x="745" y="790"/>
                  <a:pt x="743" y="790"/>
                  <a:pt x="741" y="788"/>
                </a:cubicBezTo>
                <a:cubicBezTo>
                  <a:pt x="742" y="792"/>
                  <a:pt x="742" y="789"/>
                  <a:pt x="740" y="791"/>
                </a:cubicBezTo>
                <a:cubicBezTo>
                  <a:pt x="741" y="791"/>
                  <a:pt x="740" y="793"/>
                  <a:pt x="741" y="795"/>
                </a:cubicBezTo>
                <a:cubicBezTo>
                  <a:pt x="739" y="795"/>
                  <a:pt x="737" y="796"/>
                  <a:pt x="736" y="798"/>
                </a:cubicBezTo>
                <a:cubicBezTo>
                  <a:pt x="737" y="798"/>
                  <a:pt x="736" y="801"/>
                  <a:pt x="738" y="801"/>
                </a:cubicBezTo>
                <a:cubicBezTo>
                  <a:pt x="741" y="794"/>
                  <a:pt x="747" y="784"/>
                  <a:pt x="753" y="788"/>
                </a:cubicBezTo>
                <a:cubicBezTo>
                  <a:pt x="753" y="785"/>
                  <a:pt x="756" y="785"/>
                  <a:pt x="759" y="785"/>
                </a:cubicBezTo>
                <a:cubicBezTo>
                  <a:pt x="761" y="794"/>
                  <a:pt x="757" y="796"/>
                  <a:pt x="760" y="804"/>
                </a:cubicBezTo>
                <a:cubicBezTo>
                  <a:pt x="764" y="798"/>
                  <a:pt x="772" y="797"/>
                  <a:pt x="774" y="789"/>
                </a:cubicBezTo>
                <a:cubicBezTo>
                  <a:pt x="779" y="790"/>
                  <a:pt x="781" y="783"/>
                  <a:pt x="783" y="784"/>
                </a:cubicBezTo>
                <a:cubicBezTo>
                  <a:pt x="782" y="788"/>
                  <a:pt x="775" y="790"/>
                  <a:pt x="778" y="795"/>
                </a:cubicBezTo>
                <a:cubicBezTo>
                  <a:pt x="782" y="796"/>
                  <a:pt x="782" y="791"/>
                  <a:pt x="784" y="790"/>
                </a:cubicBezTo>
                <a:cubicBezTo>
                  <a:pt x="788" y="791"/>
                  <a:pt x="787" y="788"/>
                  <a:pt x="789" y="788"/>
                </a:cubicBezTo>
                <a:cubicBezTo>
                  <a:pt x="798" y="772"/>
                  <a:pt x="812" y="763"/>
                  <a:pt x="820" y="746"/>
                </a:cubicBezTo>
                <a:cubicBezTo>
                  <a:pt x="819" y="746"/>
                  <a:pt x="819" y="745"/>
                  <a:pt x="819" y="744"/>
                </a:cubicBezTo>
                <a:cubicBezTo>
                  <a:pt x="826" y="737"/>
                  <a:pt x="828" y="726"/>
                  <a:pt x="834" y="719"/>
                </a:cubicBezTo>
                <a:cubicBezTo>
                  <a:pt x="834" y="715"/>
                  <a:pt x="836" y="714"/>
                  <a:pt x="835" y="710"/>
                </a:cubicBezTo>
                <a:cubicBezTo>
                  <a:pt x="844" y="701"/>
                  <a:pt x="843" y="680"/>
                  <a:pt x="853" y="673"/>
                </a:cubicBezTo>
                <a:cubicBezTo>
                  <a:pt x="852" y="669"/>
                  <a:pt x="854" y="668"/>
                  <a:pt x="854" y="665"/>
                </a:cubicBezTo>
                <a:cubicBezTo>
                  <a:pt x="857" y="661"/>
                  <a:pt x="859" y="657"/>
                  <a:pt x="860" y="651"/>
                </a:cubicBezTo>
                <a:cubicBezTo>
                  <a:pt x="861" y="651"/>
                  <a:pt x="862" y="651"/>
                  <a:pt x="863" y="650"/>
                </a:cubicBezTo>
                <a:cubicBezTo>
                  <a:pt x="864" y="642"/>
                  <a:pt x="863" y="622"/>
                  <a:pt x="872" y="618"/>
                </a:cubicBezTo>
                <a:cubicBezTo>
                  <a:pt x="874" y="619"/>
                  <a:pt x="875" y="621"/>
                  <a:pt x="876" y="623"/>
                </a:cubicBezTo>
                <a:cubicBezTo>
                  <a:pt x="879" y="621"/>
                  <a:pt x="876" y="617"/>
                  <a:pt x="879" y="617"/>
                </a:cubicBezTo>
                <a:cubicBezTo>
                  <a:pt x="881" y="618"/>
                  <a:pt x="877" y="623"/>
                  <a:pt x="880" y="625"/>
                </a:cubicBezTo>
                <a:cubicBezTo>
                  <a:pt x="883" y="620"/>
                  <a:pt x="882" y="613"/>
                  <a:pt x="887" y="610"/>
                </a:cubicBezTo>
                <a:cubicBezTo>
                  <a:pt x="887" y="612"/>
                  <a:pt x="888" y="612"/>
                  <a:pt x="890" y="612"/>
                </a:cubicBezTo>
                <a:cubicBezTo>
                  <a:pt x="893" y="608"/>
                  <a:pt x="897" y="605"/>
                  <a:pt x="894" y="597"/>
                </a:cubicBezTo>
                <a:cubicBezTo>
                  <a:pt x="896" y="598"/>
                  <a:pt x="899" y="599"/>
                  <a:pt x="899" y="596"/>
                </a:cubicBezTo>
                <a:cubicBezTo>
                  <a:pt x="897" y="593"/>
                  <a:pt x="894" y="591"/>
                  <a:pt x="891" y="589"/>
                </a:cubicBezTo>
                <a:cubicBezTo>
                  <a:pt x="891" y="582"/>
                  <a:pt x="892" y="577"/>
                  <a:pt x="896" y="575"/>
                </a:cubicBezTo>
                <a:cubicBezTo>
                  <a:pt x="896" y="567"/>
                  <a:pt x="896" y="567"/>
                  <a:pt x="896" y="567"/>
                </a:cubicBezTo>
                <a:cubicBezTo>
                  <a:pt x="904" y="565"/>
                  <a:pt x="897" y="548"/>
                  <a:pt x="906" y="547"/>
                </a:cubicBezTo>
                <a:cubicBezTo>
                  <a:pt x="903" y="547"/>
                  <a:pt x="904" y="541"/>
                  <a:pt x="906" y="540"/>
                </a:cubicBezTo>
                <a:cubicBezTo>
                  <a:pt x="907" y="541"/>
                  <a:pt x="907" y="544"/>
                  <a:pt x="909" y="544"/>
                </a:cubicBezTo>
                <a:cubicBezTo>
                  <a:pt x="911" y="542"/>
                  <a:pt x="907" y="542"/>
                  <a:pt x="907" y="539"/>
                </a:cubicBezTo>
                <a:cubicBezTo>
                  <a:pt x="908" y="539"/>
                  <a:pt x="910" y="538"/>
                  <a:pt x="911" y="539"/>
                </a:cubicBezTo>
                <a:cubicBezTo>
                  <a:pt x="910" y="543"/>
                  <a:pt x="915" y="548"/>
                  <a:pt x="916" y="545"/>
                </a:cubicBezTo>
                <a:cubicBezTo>
                  <a:pt x="910" y="536"/>
                  <a:pt x="903" y="520"/>
                  <a:pt x="905" y="509"/>
                </a:cubicBezTo>
                <a:cubicBezTo>
                  <a:pt x="907" y="511"/>
                  <a:pt x="909" y="512"/>
                  <a:pt x="910" y="515"/>
                </a:cubicBezTo>
                <a:cubicBezTo>
                  <a:pt x="910" y="516"/>
                  <a:pt x="908" y="516"/>
                  <a:pt x="908" y="518"/>
                </a:cubicBezTo>
                <a:cubicBezTo>
                  <a:pt x="916" y="531"/>
                  <a:pt x="919" y="555"/>
                  <a:pt x="924" y="574"/>
                </a:cubicBezTo>
                <a:cubicBezTo>
                  <a:pt x="926" y="568"/>
                  <a:pt x="921" y="561"/>
                  <a:pt x="926" y="559"/>
                </a:cubicBezTo>
                <a:cubicBezTo>
                  <a:pt x="926" y="563"/>
                  <a:pt x="926" y="568"/>
                  <a:pt x="928" y="571"/>
                </a:cubicBezTo>
                <a:cubicBezTo>
                  <a:pt x="932" y="564"/>
                  <a:pt x="923" y="556"/>
                  <a:pt x="929" y="549"/>
                </a:cubicBezTo>
                <a:cubicBezTo>
                  <a:pt x="929" y="546"/>
                  <a:pt x="928" y="544"/>
                  <a:pt x="927" y="541"/>
                </a:cubicBezTo>
                <a:cubicBezTo>
                  <a:pt x="934" y="519"/>
                  <a:pt x="917" y="500"/>
                  <a:pt x="918" y="478"/>
                </a:cubicBezTo>
                <a:cubicBezTo>
                  <a:pt x="920" y="479"/>
                  <a:pt x="922" y="480"/>
                  <a:pt x="924" y="479"/>
                </a:cubicBezTo>
                <a:cubicBezTo>
                  <a:pt x="925" y="484"/>
                  <a:pt x="926" y="484"/>
                  <a:pt x="928" y="487"/>
                </a:cubicBezTo>
                <a:cubicBezTo>
                  <a:pt x="925" y="491"/>
                  <a:pt x="931" y="498"/>
                  <a:pt x="932" y="504"/>
                </a:cubicBezTo>
                <a:cubicBezTo>
                  <a:pt x="932" y="503"/>
                  <a:pt x="933" y="502"/>
                  <a:pt x="933" y="501"/>
                </a:cubicBezTo>
                <a:cubicBezTo>
                  <a:pt x="939" y="506"/>
                  <a:pt x="937" y="519"/>
                  <a:pt x="942" y="525"/>
                </a:cubicBezTo>
                <a:cubicBezTo>
                  <a:pt x="944" y="523"/>
                  <a:pt x="942" y="518"/>
                  <a:pt x="946" y="518"/>
                </a:cubicBezTo>
                <a:cubicBezTo>
                  <a:pt x="949" y="526"/>
                  <a:pt x="946" y="535"/>
                  <a:pt x="950" y="542"/>
                </a:cubicBezTo>
                <a:cubicBezTo>
                  <a:pt x="948" y="542"/>
                  <a:pt x="948" y="542"/>
                  <a:pt x="948" y="542"/>
                </a:cubicBezTo>
                <a:cubicBezTo>
                  <a:pt x="950" y="554"/>
                  <a:pt x="953" y="564"/>
                  <a:pt x="950" y="575"/>
                </a:cubicBezTo>
                <a:cubicBezTo>
                  <a:pt x="952" y="576"/>
                  <a:pt x="954" y="572"/>
                  <a:pt x="955" y="575"/>
                </a:cubicBezTo>
                <a:cubicBezTo>
                  <a:pt x="954" y="587"/>
                  <a:pt x="952" y="595"/>
                  <a:pt x="952" y="607"/>
                </a:cubicBezTo>
                <a:cubicBezTo>
                  <a:pt x="948" y="608"/>
                  <a:pt x="948" y="616"/>
                  <a:pt x="951" y="620"/>
                </a:cubicBezTo>
                <a:cubicBezTo>
                  <a:pt x="954" y="609"/>
                  <a:pt x="956" y="596"/>
                  <a:pt x="956" y="581"/>
                </a:cubicBezTo>
                <a:cubicBezTo>
                  <a:pt x="956" y="561"/>
                  <a:pt x="953" y="541"/>
                  <a:pt x="955" y="524"/>
                </a:cubicBezTo>
                <a:cubicBezTo>
                  <a:pt x="957" y="531"/>
                  <a:pt x="957" y="541"/>
                  <a:pt x="962" y="546"/>
                </a:cubicBezTo>
                <a:cubicBezTo>
                  <a:pt x="967" y="530"/>
                  <a:pt x="961" y="508"/>
                  <a:pt x="957" y="493"/>
                </a:cubicBezTo>
                <a:cubicBezTo>
                  <a:pt x="958" y="492"/>
                  <a:pt x="958" y="490"/>
                  <a:pt x="960" y="490"/>
                </a:cubicBezTo>
                <a:cubicBezTo>
                  <a:pt x="962" y="496"/>
                  <a:pt x="961" y="504"/>
                  <a:pt x="965" y="508"/>
                </a:cubicBezTo>
                <a:cubicBezTo>
                  <a:pt x="968" y="506"/>
                  <a:pt x="963" y="503"/>
                  <a:pt x="966" y="502"/>
                </a:cubicBezTo>
                <a:cubicBezTo>
                  <a:pt x="970" y="507"/>
                  <a:pt x="968" y="515"/>
                  <a:pt x="971" y="520"/>
                </a:cubicBezTo>
                <a:cubicBezTo>
                  <a:pt x="973" y="513"/>
                  <a:pt x="969" y="501"/>
                  <a:pt x="972" y="497"/>
                </a:cubicBezTo>
                <a:cubicBezTo>
                  <a:pt x="978" y="509"/>
                  <a:pt x="980" y="518"/>
                  <a:pt x="977" y="533"/>
                </a:cubicBezTo>
                <a:cubicBezTo>
                  <a:pt x="975" y="535"/>
                  <a:pt x="972" y="534"/>
                  <a:pt x="972" y="536"/>
                </a:cubicBezTo>
                <a:cubicBezTo>
                  <a:pt x="970" y="533"/>
                  <a:pt x="976" y="532"/>
                  <a:pt x="976" y="529"/>
                </a:cubicBezTo>
                <a:cubicBezTo>
                  <a:pt x="973" y="527"/>
                  <a:pt x="971" y="523"/>
                  <a:pt x="967" y="523"/>
                </a:cubicBezTo>
                <a:cubicBezTo>
                  <a:pt x="966" y="529"/>
                  <a:pt x="969" y="534"/>
                  <a:pt x="969" y="539"/>
                </a:cubicBezTo>
                <a:cubicBezTo>
                  <a:pt x="970" y="545"/>
                  <a:pt x="968" y="552"/>
                  <a:pt x="971" y="552"/>
                </a:cubicBezTo>
                <a:cubicBezTo>
                  <a:pt x="972" y="552"/>
                  <a:pt x="971" y="542"/>
                  <a:pt x="973" y="539"/>
                </a:cubicBezTo>
                <a:cubicBezTo>
                  <a:pt x="975" y="543"/>
                  <a:pt x="973" y="547"/>
                  <a:pt x="976" y="548"/>
                </a:cubicBezTo>
                <a:cubicBezTo>
                  <a:pt x="975" y="544"/>
                  <a:pt x="976" y="542"/>
                  <a:pt x="975" y="539"/>
                </a:cubicBezTo>
                <a:cubicBezTo>
                  <a:pt x="977" y="539"/>
                  <a:pt x="977" y="537"/>
                  <a:pt x="979" y="537"/>
                </a:cubicBezTo>
                <a:cubicBezTo>
                  <a:pt x="982" y="538"/>
                  <a:pt x="983" y="541"/>
                  <a:pt x="984" y="544"/>
                </a:cubicBezTo>
                <a:cubicBezTo>
                  <a:pt x="984" y="543"/>
                  <a:pt x="985" y="542"/>
                  <a:pt x="986" y="542"/>
                </a:cubicBezTo>
                <a:cubicBezTo>
                  <a:pt x="990" y="567"/>
                  <a:pt x="996" y="597"/>
                  <a:pt x="985" y="619"/>
                </a:cubicBezTo>
                <a:cubicBezTo>
                  <a:pt x="986" y="618"/>
                  <a:pt x="987" y="618"/>
                  <a:pt x="986" y="616"/>
                </a:cubicBezTo>
                <a:cubicBezTo>
                  <a:pt x="981" y="616"/>
                  <a:pt x="987" y="629"/>
                  <a:pt x="981" y="628"/>
                </a:cubicBezTo>
                <a:cubicBezTo>
                  <a:pt x="979" y="609"/>
                  <a:pt x="985" y="592"/>
                  <a:pt x="982" y="576"/>
                </a:cubicBezTo>
                <a:cubicBezTo>
                  <a:pt x="978" y="576"/>
                  <a:pt x="981" y="568"/>
                  <a:pt x="978" y="567"/>
                </a:cubicBezTo>
                <a:cubicBezTo>
                  <a:pt x="968" y="570"/>
                  <a:pt x="974" y="586"/>
                  <a:pt x="966" y="593"/>
                </a:cubicBezTo>
                <a:cubicBezTo>
                  <a:pt x="963" y="589"/>
                  <a:pt x="966" y="582"/>
                  <a:pt x="968" y="576"/>
                </a:cubicBezTo>
                <a:cubicBezTo>
                  <a:pt x="965" y="575"/>
                  <a:pt x="966" y="571"/>
                  <a:pt x="963" y="569"/>
                </a:cubicBezTo>
                <a:cubicBezTo>
                  <a:pt x="961" y="582"/>
                  <a:pt x="968" y="600"/>
                  <a:pt x="956" y="600"/>
                </a:cubicBezTo>
                <a:cubicBezTo>
                  <a:pt x="959" y="614"/>
                  <a:pt x="958" y="622"/>
                  <a:pt x="958" y="636"/>
                </a:cubicBezTo>
                <a:cubicBezTo>
                  <a:pt x="959" y="634"/>
                  <a:pt x="958" y="633"/>
                  <a:pt x="961" y="634"/>
                </a:cubicBezTo>
                <a:cubicBezTo>
                  <a:pt x="965" y="623"/>
                  <a:pt x="967" y="608"/>
                  <a:pt x="967" y="598"/>
                </a:cubicBezTo>
                <a:cubicBezTo>
                  <a:pt x="970" y="600"/>
                  <a:pt x="976" y="613"/>
                  <a:pt x="968" y="612"/>
                </a:cubicBezTo>
                <a:cubicBezTo>
                  <a:pt x="969" y="618"/>
                  <a:pt x="971" y="622"/>
                  <a:pt x="973" y="625"/>
                </a:cubicBezTo>
                <a:cubicBezTo>
                  <a:pt x="974" y="629"/>
                  <a:pt x="970" y="627"/>
                  <a:pt x="971" y="630"/>
                </a:cubicBezTo>
                <a:cubicBezTo>
                  <a:pt x="969" y="649"/>
                  <a:pt x="963" y="669"/>
                  <a:pt x="960" y="685"/>
                </a:cubicBezTo>
                <a:cubicBezTo>
                  <a:pt x="954" y="687"/>
                  <a:pt x="954" y="696"/>
                  <a:pt x="953" y="703"/>
                </a:cubicBezTo>
                <a:cubicBezTo>
                  <a:pt x="941" y="713"/>
                  <a:pt x="936" y="731"/>
                  <a:pt x="937" y="751"/>
                </a:cubicBezTo>
                <a:cubicBezTo>
                  <a:pt x="933" y="753"/>
                  <a:pt x="932" y="757"/>
                  <a:pt x="928" y="759"/>
                </a:cubicBezTo>
                <a:cubicBezTo>
                  <a:pt x="927" y="757"/>
                  <a:pt x="925" y="760"/>
                  <a:pt x="925" y="759"/>
                </a:cubicBezTo>
                <a:cubicBezTo>
                  <a:pt x="926" y="750"/>
                  <a:pt x="931" y="748"/>
                  <a:pt x="933" y="739"/>
                </a:cubicBezTo>
                <a:cubicBezTo>
                  <a:pt x="931" y="738"/>
                  <a:pt x="930" y="738"/>
                  <a:pt x="928" y="738"/>
                </a:cubicBezTo>
                <a:cubicBezTo>
                  <a:pt x="926" y="746"/>
                  <a:pt x="922" y="753"/>
                  <a:pt x="919" y="760"/>
                </a:cubicBezTo>
                <a:cubicBezTo>
                  <a:pt x="920" y="761"/>
                  <a:pt x="922" y="761"/>
                  <a:pt x="923" y="763"/>
                </a:cubicBezTo>
                <a:cubicBezTo>
                  <a:pt x="921" y="769"/>
                  <a:pt x="918" y="771"/>
                  <a:pt x="918" y="779"/>
                </a:cubicBezTo>
                <a:cubicBezTo>
                  <a:pt x="909" y="780"/>
                  <a:pt x="910" y="796"/>
                  <a:pt x="903" y="796"/>
                </a:cubicBezTo>
                <a:cubicBezTo>
                  <a:pt x="904" y="793"/>
                  <a:pt x="905" y="792"/>
                  <a:pt x="902" y="790"/>
                </a:cubicBezTo>
                <a:cubicBezTo>
                  <a:pt x="903" y="789"/>
                  <a:pt x="903" y="787"/>
                  <a:pt x="903" y="784"/>
                </a:cubicBezTo>
                <a:cubicBezTo>
                  <a:pt x="898" y="784"/>
                  <a:pt x="897" y="789"/>
                  <a:pt x="894" y="792"/>
                </a:cubicBezTo>
                <a:cubicBezTo>
                  <a:pt x="893" y="788"/>
                  <a:pt x="891" y="786"/>
                  <a:pt x="888" y="785"/>
                </a:cubicBezTo>
                <a:cubicBezTo>
                  <a:pt x="883" y="794"/>
                  <a:pt x="878" y="798"/>
                  <a:pt x="872" y="804"/>
                </a:cubicBezTo>
                <a:cubicBezTo>
                  <a:pt x="868" y="803"/>
                  <a:pt x="863" y="809"/>
                  <a:pt x="864" y="814"/>
                </a:cubicBezTo>
                <a:cubicBezTo>
                  <a:pt x="868" y="814"/>
                  <a:pt x="870" y="815"/>
                  <a:pt x="872" y="816"/>
                </a:cubicBezTo>
                <a:cubicBezTo>
                  <a:pt x="873" y="824"/>
                  <a:pt x="867" y="825"/>
                  <a:pt x="863" y="828"/>
                </a:cubicBezTo>
                <a:cubicBezTo>
                  <a:pt x="862" y="823"/>
                  <a:pt x="864" y="820"/>
                  <a:pt x="863" y="817"/>
                </a:cubicBezTo>
                <a:cubicBezTo>
                  <a:pt x="854" y="824"/>
                  <a:pt x="846" y="834"/>
                  <a:pt x="836" y="834"/>
                </a:cubicBezTo>
                <a:cubicBezTo>
                  <a:pt x="834" y="839"/>
                  <a:pt x="837" y="840"/>
                  <a:pt x="836" y="843"/>
                </a:cubicBezTo>
                <a:cubicBezTo>
                  <a:pt x="841" y="841"/>
                  <a:pt x="842" y="835"/>
                  <a:pt x="847" y="833"/>
                </a:cubicBezTo>
                <a:cubicBezTo>
                  <a:pt x="851" y="838"/>
                  <a:pt x="851" y="846"/>
                  <a:pt x="852" y="852"/>
                </a:cubicBezTo>
                <a:cubicBezTo>
                  <a:pt x="858" y="843"/>
                  <a:pt x="864" y="835"/>
                  <a:pt x="874" y="831"/>
                </a:cubicBezTo>
                <a:cubicBezTo>
                  <a:pt x="877" y="835"/>
                  <a:pt x="875" y="840"/>
                  <a:pt x="873" y="844"/>
                </a:cubicBezTo>
                <a:cubicBezTo>
                  <a:pt x="880" y="841"/>
                  <a:pt x="880" y="833"/>
                  <a:pt x="885" y="828"/>
                </a:cubicBezTo>
                <a:cubicBezTo>
                  <a:pt x="881" y="827"/>
                  <a:pt x="880" y="832"/>
                  <a:pt x="878" y="830"/>
                </a:cubicBezTo>
                <a:cubicBezTo>
                  <a:pt x="882" y="826"/>
                  <a:pt x="879" y="816"/>
                  <a:pt x="886" y="817"/>
                </a:cubicBezTo>
                <a:cubicBezTo>
                  <a:pt x="886" y="821"/>
                  <a:pt x="883" y="820"/>
                  <a:pt x="883" y="823"/>
                </a:cubicBezTo>
                <a:cubicBezTo>
                  <a:pt x="886" y="824"/>
                  <a:pt x="885" y="820"/>
                  <a:pt x="888" y="821"/>
                </a:cubicBezTo>
                <a:cubicBezTo>
                  <a:pt x="893" y="826"/>
                  <a:pt x="900" y="813"/>
                  <a:pt x="907" y="816"/>
                </a:cubicBezTo>
                <a:cubicBezTo>
                  <a:pt x="906" y="820"/>
                  <a:pt x="901" y="820"/>
                  <a:pt x="902" y="827"/>
                </a:cubicBezTo>
                <a:cubicBezTo>
                  <a:pt x="899" y="827"/>
                  <a:pt x="899" y="830"/>
                  <a:pt x="898" y="832"/>
                </a:cubicBezTo>
                <a:cubicBezTo>
                  <a:pt x="900" y="833"/>
                  <a:pt x="899" y="838"/>
                  <a:pt x="902" y="839"/>
                </a:cubicBezTo>
                <a:cubicBezTo>
                  <a:pt x="901" y="840"/>
                  <a:pt x="899" y="840"/>
                  <a:pt x="898" y="842"/>
                </a:cubicBezTo>
                <a:cubicBezTo>
                  <a:pt x="903" y="844"/>
                  <a:pt x="906" y="838"/>
                  <a:pt x="909" y="836"/>
                </a:cubicBezTo>
                <a:cubicBezTo>
                  <a:pt x="909" y="837"/>
                  <a:pt x="910" y="837"/>
                  <a:pt x="911" y="837"/>
                </a:cubicBezTo>
                <a:cubicBezTo>
                  <a:pt x="905" y="844"/>
                  <a:pt x="895" y="849"/>
                  <a:pt x="889" y="858"/>
                </a:cubicBezTo>
                <a:cubicBezTo>
                  <a:pt x="888" y="861"/>
                  <a:pt x="891" y="860"/>
                  <a:pt x="890" y="863"/>
                </a:cubicBezTo>
                <a:cubicBezTo>
                  <a:pt x="888" y="864"/>
                  <a:pt x="889" y="868"/>
                  <a:pt x="886" y="867"/>
                </a:cubicBezTo>
                <a:cubicBezTo>
                  <a:pt x="883" y="867"/>
                  <a:pt x="882" y="864"/>
                  <a:pt x="880" y="861"/>
                </a:cubicBezTo>
                <a:cubicBezTo>
                  <a:pt x="869" y="861"/>
                  <a:pt x="873" y="871"/>
                  <a:pt x="863" y="872"/>
                </a:cubicBezTo>
                <a:cubicBezTo>
                  <a:pt x="863" y="876"/>
                  <a:pt x="860" y="877"/>
                  <a:pt x="859" y="880"/>
                </a:cubicBezTo>
                <a:cubicBezTo>
                  <a:pt x="853" y="876"/>
                  <a:pt x="850" y="883"/>
                  <a:pt x="847" y="885"/>
                </a:cubicBezTo>
                <a:cubicBezTo>
                  <a:pt x="847" y="888"/>
                  <a:pt x="847" y="891"/>
                  <a:pt x="848" y="894"/>
                </a:cubicBezTo>
                <a:cubicBezTo>
                  <a:pt x="847" y="895"/>
                  <a:pt x="841" y="895"/>
                  <a:pt x="840" y="894"/>
                </a:cubicBezTo>
                <a:cubicBezTo>
                  <a:pt x="839" y="891"/>
                  <a:pt x="841" y="891"/>
                  <a:pt x="841" y="889"/>
                </a:cubicBezTo>
                <a:cubicBezTo>
                  <a:pt x="835" y="893"/>
                  <a:pt x="831" y="896"/>
                  <a:pt x="826" y="899"/>
                </a:cubicBezTo>
                <a:cubicBezTo>
                  <a:pt x="820" y="902"/>
                  <a:pt x="815" y="907"/>
                  <a:pt x="811" y="908"/>
                </a:cubicBezTo>
                <a:cubicBezTo>
                  <a:pt x="808" y="909"/>
                  <a:pt x="805" y="907"/>
                  <a:pt x="802" y="908"/>
                </a:cubicBezTo>
                <a:cubicBezTo>
                  <a:pt x="796" y="909"/>
                  <a:pt x="793" y="915"/>
                  <a:pt x="786" y="915"/>
                </a:cubicBezTo>
                <a:cubicBezTo>
                  <a:pt x="791" y="911"/>
                  <a:pt x="797" y="907"/>
                  <a:pt x="802" y="904"/>
                </a:cubicBezTo>
                <a:cubicBezTo>
                  <a:pt x="802" y="900"/>
                  <a:pt x="802" y="900"/>
                  <a:pt x="802" y="900"/>
                </a:cubicBezTo>
                <a:cubicBezTo>
                  <a:pt x="792" y="903"/>
                  <a:pt x="791" y="911"/>
                  <a:pt x="778" y="911"/>
                </a:cubicBezTo>
                <a:cubicBezTo>
                  <a:pt x="777" y="917"/>
                  <a:pt x="770" y="916"/>
                  <a:pt x="771" y="924"/>
                </a:cubicBezTo>
                <a:cubicBezTo>
                  <a:pt x="773" y="927"/>
                  <a:pt x="775" y="924"/>
                  <a:pt x="777" y="927"/>
                </a:cubicBezTo>
                <a:cubicBezTo>
                  <a:pt x="775" y="933"/>
                  <a:pt x="768" y="934"/>
                  <a:pt x="763" y="938"/>
                </a:cubicBezTo>
                <a:cubicBezTo>
                  <a:pt x="764" y="938"/>
                  <a:pt x="766" y="938"/>
                  <a:pt x="766" y="939"/>
                </a:cubicBezTo>
                <a:cubicBezTo>
                  <a:pt x="765" y="941"/>
                  <a:pt x="760" y="944"/>
                  <a:pt x="759" y="941"/>
                </a:cubicBezTo>
                <a:cubicBezTo>
                  <a:pt x="759" y="939"/>
                  <a:pt x="762" y="940"/>
                  <a:pt x="762" y="938"/>
                </a:cubicBezTo>
                <a:cubicBezTo>
                  <a:pt x="757" y="938"/>
                  <a:pt x="756" y="942"/>
                  <a:pt x="751" y="942"/>
                </a:cubicBezTo>
                <a:cubicBezTo>
                  <a:pt x="752" y="944"/>
                  <a:pt x="752" y="944"/>
                  <a:pt x="751" y="947"/>
                </a:cubicBezTo>
                <a:cubicBezTo>
                  <a:pt x="755" y="947"/>
                  <a:pt x="757" y="944"/>
                  <a:pt x="758" y="943"/>
                </a:cubicBezTo>
                <a:cubicBezTo>
                  <a:pt x="759" y="944"/>
                  <a:pt x="760" y="941"/>
                  <a:pt x="761" y="944"/>
                </a:cubicBezTo>
                <a:cubicBezTo>
                  <a:pt x="759" y="946"/>
                  <a:pt x="757" y="947"/>
                  <a:pt x="755" y="949"/>
                </a:cubicBezTo>
                <a:cubicBezTo>
                  <a:pt x="760" y="947"/>
                  <a:pt x="763" y="943"/>
                  <a:pt x="769" y="943"/>
                </a:cubicBezTo>
                <a:cubicBezTo>
                  <a:pt x="770" y="945"/>
                  <a:pt x="769" y="947"/>
                  <a:pt x="771" y="949"/>
                </a:cubicBezTo>
                <a:cubicBezTo>
                  <a:pt x="768" y="949"/>
                  <a:pt x="764" y="951"/>
                  <a:pt x="765" y="953"/>
                </a:cubicBezTo>
                <a:cubicBezTo>
                  <a:pt x="761" y="954"/>
                  <a:pt x="766" y="951"/>
                  <a:pt x="763" y="951"/>
                </a:cubicBezTo>
                <a:cubicBezTo>
                  <a:pt x="763" y="952"/>
                  <a:pt x="762" y="953"/>
                  <a:pt x="762" y="954"/>
                </a:cubicBezTo>
                <a:cubicBezTo>
                  <a:pt x="761" y="952"/>
                  <a:pt x="758" y="952"/>
                  <a:pt x="757" y="954"/>
                </a:cubicBezTo>
                <a:cubicBezTo>
                  <a:pt x="760" y="955"/>
                  <a:pt x="756" y="956"/>
                  <a:pt x="756" y="957"/>
                </a:cubicBezTo>
                <a:cubicBezTo>
                  <a:pt x="762" y="958"/>
                  <a:pt x="771" y="955"/>
                  <a:pt x="774" y="951"/>
                </a:cubicBezTo>
                <a:cubicBezTo>
                  <a:pt x="774" y="952"/>
                  <a:pt x="776" y="951"/>
                  <a:pt x="776" y="953"/>
                </a:cubicBezTo>
                <a:cubicBezTo>
                  <a:pt x="784" y="949"/>
                  <a:pt x="789" y="942"/>
                  <a:pt x="798" y="939"/>
                </a:cubicBezTo>
                <a:cubicBezTo>
                  <a:pt x="798" y="941"/>
                  <a:pt x="798" y="943"/>
                  <a:pt x="798" y="944"/>
                </a:cubicBezTo>
                <a:cubicBezTo>
                  <a:pt x="803" y="949"/>
                  <a:pt x="814" y="940"/>
                  <a:pt x="810" y="934"/>
                </a:cubicBezTo>
                <a:cubicBezTo>
                  <a:pt x="813" y="934"/>
                  <a:pt x="811" y="928"/>
                  <a:pt x="816" y="929"/>
                </a:cubicBezTo>
                <a:cubicBezTo>
                  <a:pt x="816" y="932"/>
                  <a:pt x="816" y="933"/>
                  <a:pt x="817" y="934"/>
                </a:cubicBezTo>
                <a:cubicBezTo>
                  <a:pt x="826" y="929"/>
                  <a:pt x="832" y="929"/>
                  <a:pt x="837" y="918"/>
                </a:cubicBezTo>
                <a:cubicBezTo>
                  <a:pt x="845" y="917"/>
                  <a:pt x="852" y="905"/>
                  <a:pt x="860" y="905"/>
                </a:cubicBezTo>
                <a:cubicBezTo>
                  <a:pt x="864" y="905"/>
                  <a:pt x="861" y="906"/>
                  <a:pt x="863" y="904"/>
                </a:cubicBezTo>
                <a:cubicBezTo>
                  <a:pt x="869" y="898"/>
                  <a:pt x="880" y="892"/>
                  <a:pt x="889" y="887"/>
                </a:cubicBezTo>
                <a:cubicBezTo>
                  <a:pt x="889" y="888"/>
                  <a:pt x="887" y="887"/>
                  <a:pt x="887" y="889"/>
                </a:cubicBezTo>
                <a:cubicBezTo>
                  <a:pt x="889" y="891"/>
                  <a:pt x="892" y="891"/>
                  <a:pt x="894" y="890"/>
                </a:cubicBezTo>
                <a:cubicBezTo>
                  <a:pt x="894" y="886"/>
                  <a:pt x="895" y="887"/>
                  <a:pt x="894" y="884"/>
                </a:cubicBezTo>
                <a:cubicBezTo>
                  <a:pt x="896" y="884"/>
                  <a:pt x="896" y="882"/>
                  <a:pt x="898" y="883"/>
                </a:cubicBezTo>
                <a:cubicBezTo>
                  <a:pt x="899" y="878"/>
                  <a:pt x="900" y="875"/>
                  <a:pt x="907" y="875"/>
                </a:cubicBezTo>
                <a:cubicBezTo>
                  <a:pt x="907" y="880"/>
                  <a:pt x="918" y="877"/>
                  <a:pt x="921" y="875"/>
                </a:cubicBezTo>
                <a:cubicBezTo>
                  <a:pt x="920" y="878"/>
                  <a:pt x="922" y="877"/>
                  <a:pt x="922" y="880"/>
                </a:cubicBezTo>
                <a:cubicBezTo>
                  <a:pt x="917" y="882"/>
                  <a:pt x="911" y="884"/>
                  <a:pt x="907" y="887"/>
                </a:cubicBezTo>
                <a:cubicBezTo>
                  <a:pt x="910" y="892"/>
                  <a:pt x="901" y="894"/>
                  <a:pt x="905" y="895"/>
                </a:cubicBezTo>
                <a:cubicBezTo>
                  <a:pt x="908" y="897"/>
                  <a:pt x="912" y="888"/>
                  <a:pt x="915" y="891"/>
                </a:cubicBezTo>
                <a:cubicBezTo>
                  <a:pt x="914" y="892"/>
                  <a:pt x="914" y="895"/>
                  <a:pt x="910" y="894"/>
                </a:cubicBezTo>
                <a:cubicBezTo>
                  <a:pt x="910" y="899"/>
                  <a:pt x="907" y="900"/>
                  <a:pt x="905" y="902"/>
                </a:cubicBezTo>
                <a:cubicBezTo>
                  <a:pt x="890" y="902"/>
                  <a:pt x="885" y="920"/>
                  <a:pt x="867" y="920"/>
                </a:cubicBezTo>
                <a:cubicBezTo>
                  <a:pt x="862" y="931"/>
                  <a:pt x="850" y="930"/>
                  <a:pt x="842" y="938"/>
                </a:cubicBezTo>
                <a:cubicBezTo>
                  <a:pt x="840" y="935"/>
                  <a:pt x="842" y="932"/>
                  <a:pt x="841" y="931"/>
                </a:cubicBezTo>
                <a:cubicBezTo>
                  <a:pt x="839" y="932"/>
                  <a:pt x="836" y="932"/>
                  <a:pt x="834" y="934"/>
                </a:cubicBezTo>
                <a:cubicBezTo>
                  <a:pt x="834" y="932"/>
                  <a:pt x="834" y="931"/>
                  <a:pt x="835" y="930"/>
                </a:cubicBezTo>
                <a:cubicBezTo>
                  <a:pt x="817" y="937"/>
                  <a:pt x="804" y="949"/>
                  <a:pt x="786" y="956"/>
                </a:cubicBezTo>
                <a:cubicBezTo>
                  <a:pt x="784" y="961"/>
                  <a:pt x="780" y="961"/>
                  <a:pt x="780" y="970"/>
                </a:cubicBezTo>
                <a:cubicBezTo>
                  <a:pt x="772" y="973"/>
                  <a:pt x="770" y="981"/>
                  <a:pt x="758" y="980"/>
                </a:cubicBezTo>
                <a:cubicBezTo>
                  <a:pt x="758" y="979"/>
                  <a:pt x="759" y="979"/>
                  <a:pt x="758" y="978"/>
                </a:cubicBezTo>
                <a:cubicBezTo>
                  <a:pt x="752" y="979"/>
                  <a:pt x="747" y="981"/>
                  <a:pt x="745" y="986"/>
                </a:cubicBezTo>
                <a:cubicBezTo>
                  <a:pt x="757" y="988"/>
                  <a:pt x="766" y="979"/>
                  <a:pt x="775" y="982"/>
                </a:cubicBezTo>
                <a:cubicBezTo>
                  <a:pt x="763" y="989"/>
                  <a:pt x="745" y="993"/>
                  <a:pt x="732" y="996"/>
                </a:cubicBezTo>
                <a:cubicBezTo>
                  <a:pt x="733" y="1004"/>
                  <a:pt x="741" y="997"/>
                  <a:pt x="744" y="1003"/>
                </a:cubicBezTo>
                <a:cubicBezTo>
                  <a:pt x="743" y="1006"/>
                  <a:pt x="740" y="1005"/>
                  <a:pt x="740" y="1007"/>
                </a:cubicBezTo>
                <a:cubicBezTo>
                  <a:pt x="749" y="1008"/>
                  <a:pt x="755" y="1006"/>
                  <a:pt x="763" y="1002"/>
                </a:cubicBezTo>
                <a:cubicBezTo>
                  <a:pt x="760" y="1001"/>
                  <a:pt x="753" y="1005"/>
                  <a:pt x="750" y="1004"/>
                </a:cubicBezTo>
                <a:cubicBezTo>
                  <a:pt x="756" y="999"/>
                  <a:pt x="766" y="991"/>
                  <a:pt x="779" y="993"/>
                </a:cubicBezTo>
                <a:cubicBezTo>
                  <a:pt x="775" y="998"/>
                  <a:pt x="768" y="999"/>
                  <a:pt x="763" y="1002"/>
                </a:cubicBezTo>
                <a:cubicBezTo>
                  <a:pt x="772" y="1003"/>
                  <a:pt x="779" y="997"/>
                  <a:pt x="786" y="1000"/>
                </a:cubicBezTo>
                <a:cubicBezTo>
                  <a:pt x="785" y="1001"/>
                  <a:pt x="782" y="1000"/>
                  <a:pt x="783" y="1003"/>
                </a:cubicBezTo>
                <a:cubicBezTo>
                  <a:pt x="788" y="1006"/>
                  <a:pt x="793" y="1003"/>
                  <a:pt x="796" y="1000"/>
                </a:cubicBezTo>
                <a:cubicBezTo>
                  <a:pt x="805" y="1002"/>
                  <a:pt x="811" y="993"/>
                  <a:pt x="819" y="992"/>
                </a:cubicBezTo>
                <a:cubicBezTo>
                  <a:pt x="820" y="993"/>
                  <a:pt x="815" y="995"/>
                  <a:pt x="819" y="995"/>
                </a:cubicBezTo>
                <a:cubicBezTo>
                  <a:pt x="826" y="990"/>
                  <a:pt x="837" y="988"/>
                  <a:pt x="842" y="980"/>
                </a:cubicBezTo>
                <a:cubicBezTo>
                  <a:pt x="850" y="982"/>
                  <a:pt x="856" y="974"/>
                  <a:pt x="865" y="973"/>
                </a:cubicBezTo>
                <a:cubicBezTo>
                  <a:pt x="865" y="968"/>
                  <a:pt x="869" y="966"/>
                  <a:pt x="873" y="968"/>
                </a:cubicBezTo>
                <a:cubicBezTo>
                  <a:pt x="883" y="961"/>
                  <a:pt x="891" y="949"/>
                  <a:pt x="902" y="951"/>
                </a:cubicBezTo>
                <a:cubicBezTo>
                  <a:pt x="903" y="949"/>
                  <a:pt x="901" y="949"/>
                  <a:pt x="902" y="946"/>
                </a:cubicBezTo>
                <a:cubicBezTo>
                  <a:pt x="907" y="945"/>
                  <a:pt x="912" y="942"/>
                  <a:pt x="915" y="937"/>
                </a:cubicBezTo>
                <a:cubicBezTo>
                  <a:pt x="912" y="934"/>
                  <a:pt x="916" y="932"/>
                  <a:pt x="913" y="930"/>
                </a:cubicBezTo>
                <a:cubicBezTo>
                  <a:pt x="916" y="928"/>
                  <a:pt x="921" y="930"/>
                  <a:pt x="924" y="929"/>
                </a:cubicBezTo>
                <a:cubicBezTo>
                  <a:pt x="926" y="926"/>
                  <a:pt x="928" y="926"/>
                  <a:pt x="930" y="928"/>
                </a:cubicBezTo>
                <a:cubicBezTo>
                  <a:pt x="932" y="927"/>
                  <a:pt x="930" y="922"/>
                  <a:pt x="933" y="922"/>
                </a:cubicBezTo>
                <a:cubicBezTo>
                  <a:pt x="937" y="926"/>
                  <a:pt x="945" y="919"/>
                  <a:pt x="950" y="922"/>
                </a:cubicBezTo>
                <a:cubicBezTo>
                  <a:pt x="948" y="924"/>
                  <a:pt x="950" y="925"/>
                  <a:pt x="950" y="928"/>
                </a:cubicBezTo>
                <a:cubicBezTo>
                  <a:pt x="934" y="942"/>
                  <a:pt x="916" y="951"/>
                  <a:pt x="897" y="965"/>
                </a:cubicBezTo>
                <a:cubicBezTo>
                  <a:pt x="897" y="966"/>
                  <a:pt x="897" y="966"/>
                  <a:pt x="897" y="967"/>
                </a:cubicBezTo>
                <a:cubicBezTo>
                  <a:pt x="892" y="974"/>
                  <a:pt x="883" y="986"/>
                  <a:pt x="872" y="989"/>
                </a:cubicBezTo>
                <a:cubicBezTo>
                  <a:pt x="870" y="988"/>
                  <a:pt x="870" y="986"/>
                  <a:pt x="869" y="985"/>
                </a:cubicBezTo>
                <a:cubicBezTo>
                  <a:pt x="864" y="985"/>
                  <a:pt x="860" y="993"/>
                  <a:pt x="856" y="992"/>
                </a:cubicBezTo>
                <a:cubicBezTo>
                  <a:pt x="857" y="989"/>
                  <a:pt x="856" y="988"/>
                  <a:pt x="857" y="986"/>
                </a:cubicBezTo>
                <a:cubicBezTo>
                  <a:pt x="860" y="985"/>
                  <a:pt x="865" y="982"/>
                  <a:pt x="864" y="979"/>
                </a:cubicBezTo>
                <a:cubicBezTo>
                  <a:pt x="859" y="984"/>
                  <a:pt x="851" y="986"/>
                  <a:pt x="848" y="993"/>
                </a:cubicBezTo>
                <a:cubicBezTo>
                  <a:pt x="849" y="993"/>
                  <a:pt x="850" y="993"/>
                  <a:pt x="850" y="994"/>
                </a:cubicBezTo>
                <a:cubicBezTo>
                  <a:pt x="847" y="998"/>
                  <a:pt x="841" y="1002"/>
                  <a:pt x="837" y="998"/>
                </a:cubicBezTo>
                <a:cubicBezTo>
                  <a:pt x="831" y="1003"/>
                  <a:pt x="830" y="1011"/>
                  <a:pt x="820" y="1013"/>
                </a:cubicBezTo>
                <a:cubicBezTo>
                  <a:pt x="822" y="1009"/>
                  <a:pt x="818" y="1008"/>
                  <a:pt x="817" y="1005"/>
                </a:cubicBezTo>
                <a:cubicBezTo>
                  <a:pt x="819" y="1002"/>
                  <a:pt x="822" y="1003"/>
                  <a:pt x="824" y="1000"/>
                </a:cubicBezTo>
                <a:cubicBezTo>
                  <a:pt x="812" y="1004"/>
                  <a:pt x="801" y="1008"/>
                  <a:pt x="792" y="1014"/>
                </a:cubicBezTo>
                <a:cubicBezTo>
                  <a:pt x="792" y="1015"/>
                  <a:pt x="793" y="1014"/>
                  <a:pt x="793" y="1015"/>
                </a:cubicBezTo>
                <a:cubicBezTo>
                  <a:pt x="792" y="1017"/>
                  <a:pt x="790" y="1015"/>
                  <a:pt x="789" y="1017"/>
                </a:cubicBezTo>
                <a:cubicBezTo>
                  <a:pt x="790" y="1019"/>
                  <a:pt x="792" y="1016"/>
                  <a:pt x="792" y="1018"/>
                </a:cubicBezTo>
                <a:cubicBezTo>
                  <a:pt x="783" y="1025"/>
                  <a:pt x="767" y="1026"/>
                  <a:pt x="761" y="1036"/>
                </a:cubicBezTo>
                <a:cubicBezTo>
                  <a:pt x="763" y="1038"/>
                  <a:pt x="769" y="1037"/>
                  <a:pt x="768" y="1042"/>
                </a:cubicBezTo>
                <a:cubicBezTo>
                  <a:pt x="779" y="1041"/>
                  <a:pt x="788" y="1040"/>
                  <a:pt x="794" y="1035"/>
                </a:cubicBezTo>
                <a:cubicBezTo>
                  <a:pt x="798" y="1035"/>
                  <a:pt x="799" y="1037"/>
                  <a:pt x="802" y="1037"/>
                </a:cubicBezTo>
                <a:cubicBezTo>
                  <a:pt x="802" y="1034"/>
                  <a:pt x="804" y="1033"/>
                  <a:pt x="806" y="1032"/>
                </a:cubicBezTo>
                <a:cubicBezTo>
                  <a:pt x="824" y="1025"/>
                  <a:pt x="848" y="1021"/>
                  <a:pt x="863" y="1014"/>
                </a:cubicBezTo>
                <a:cubicBezTo>
                  <a:pt x="860" y="1017"/>
                  <a:pt x="862" y="1026"/>
                  <a:pt x="863" y="1029"/>
                </a:cubicBezTo>
                <a:cubicBezTo>
                  <a:pt x="866" y="1029"/>
                  <a:pt x="869" y="1028"/>
                  <a:pt x="871" y="1030"/>
                </a:cubicBezTo>
                <a:cubicBezTo>
                  <a:pt x="868" y="1041"/>
                  <a:pt x="855" y="1041"/>
                  <a:pt x="850" y="1049"/>
                </a:cubicBezTo>
                <a:cubicBezTo>
                  <a:pt x="845" y="1047"/>
                  <a:pt x="843" y="1048"/>
                  <a:pt x="836" y="1048"/>
                </a:cubicBezTo>
                <a:cubicBezTo>
                  <a:pt x="836" y="1050"/>
                  <a:pt x="834" y="1050"/>
                  <a:pt x="836" y="1052"/>
                </a:cubicBezTo>
                <a:cubicBezTo>
                  <a:pt x="830" y="1054"/>
                  <a:pt x="827" y="1059"/>
                  <a:pt x="823" y="1062"/>
                </a:cubicBezTo>
                <a:cubicBezTo>
                  <a:pt x="822" y="1061"/>
                  <a:pt x="822" y="1060"/>
                  <a:pt x="821" y="1059"/>
                </a:cubicBezTo>
                <a:cubicBezTo>
                  <a:pt x="818" y="1061"/>
                  <a:pt x="814" y="1063"/>
                  <a:pt x="810" y="1064"/>
                </a:cubicBezTo>
                <a:cubicBezTo>
                  <a:pt x="809" y="1063"/>
                  <a:pt x="807" y="1062"/>
                  <a:pt x="807" y="1060"/>
                </a:cubicBezTo>
                <a:cubicBezTo>
                  <a:pt x="805" y="1062"/>
                  <a:pt x="799" y="1060"/>
                  <a:pt x="798" y="1064"/>
                </a:cubicBezTo>
                <a:cubicBezTo>
                  <a:pt x="802" y="1065"/>
                  <a:pt x="806" y="1058"/>
                  <a:pt x="807" y="1064"/>
                </a:cubicBezTo>
                <a:cubicBezTo>
                  <a:pt x="803" y="1066"/>
                  <a:pt x="796" y="1067"/>
                  <a:pt x="798" y="1071"/>
                </a:cubicBezTo>
                <a:cubicBezTo>
                  <a:pt x="819" y="1063"/>
                  <a:pt x="838" y="1060"/>
                  <a:pt x="856" y="1058"/>
                </a:cubicBezTo>
                <a:cubicBezTo>
                  <a:pt x="856" y="1061"/>
                  <a:pt x="852" y="1061"/>
                  <a:pt x="851" y="1063"/>
                </a:cubicBezTo>
                <a:cubicBezTo>
                  <a:pt x="856" y="1062"/>
                  <a:pt x="859" y="1060"/>
                  <a:pt x="862" y="1057"/>
                </a:cubicBezTo>
                <a:cubicBezTo>
                  <a:pt x="867" y="1060"/>
                  <a:pt x="875" y="1055"/>
                  <a:pt x="880" y="1051"/>
                </a:cubicBezTo>
                <a:cubicBezTo>
                  <a:pt x="878" y="1052"/>
                  <a:pt x="877" y="1052"/>
                  <a:pt x="876" y="1050"/>
                </a:cubicBezTo>
                <a:cubicBezTo>
                  <a:pt x="881" y="1049"/>
                  <a:pt x="884" y="1042"/>
                  <a:pt x="890" y="1046"/>
                </a:cubicBezTo>
                <a:cubicBezTo>
                  <a:pt x="888" y="1050"/>
                  <a:pt x="890" y="1049"/>
                  <a:pt x="889" y="1055"/>
                </a:cubicBezTo>
                <a:cubicBezTo>
                  <a:pt x="877" y="1057"/>
                  <a:pt x="865" y="1068"/>
                  <a:pt x="852" y="1068"/>
                </a:cubicBezTo>
                <a:cubicBezTo>
                  <a:pt x="842" y="1068"/>
                  <a:pt x="838" y="1076"/>
                  <a:pt x="831" y="1077"/>
                </a:cubicBezTo>
                <a:cubicBezTo>
                  <a:pt x="831" y="1077"/>
                  <a:pt x="830" y="1074"/>
                  <a:pt x="828" y="1074"/>
                </a:cubicBezTo>
                <a:cubicBezTo>
                  <a:pt x="824" y="1074"/>
                  <a:pt x="822" y="1077"/>
                  <a:pt x="819" y="1076"/>
                </a:cubicBezTo>
                <a:cubicBezTo>
                  <a:pt x="819" y="1079"/>
                  <a:pt x="817" y="1081"/>
                  <a:pt x="815" y="1081"/>
                </a:cubicBezTo>
                <a:cubicBezTo>
                  <a:pt x="814" y="1085"/>
                  <a:pt x="814" y="1085"/>
                  <a:pt x="815" y="1089"/>
                </a:cubicBezTo>
                <a:cubicBezTo>
                  <a:pt x="823" y="1091"/>
                  <a:pt x="832" y="1087"/>
                  <a:pt x="834" y="1079"/>
                </a:cubicBezTo>
                <a:cubicBezTo>
                  <a:pt x="861" y="1083"/>
                  <a:pt x="884" y="1069"/>
                  <a:pt x="907" y="1060"/>
                </a:cubicBezTo>
                <a:cubicBezTo>
                  <a:pt x="928" y="1059"/>
                  <a:pt x="939" y="1037"/>
                  <a:pt x="957" y="1031"/>
                </a:cubicBezTo>
                <a:cubicBezTo>
                  <a:pt x="948" y="1043"/>
                  <a:pt x="933" y="1049"/>
                  <a:pt x="923" y="1060"/>
                </a:cubicBezTo>
                <a:cubicBezTo>
                  <a:pt x="917" y="1059"/>
                  <a:pt x="907" y="1067"/>
                  <a:pt x="907" y="1071"/>
                </a:cubicBezTo>
                <a:cubicBezTo>
                  <a:pt x="907" y="1071"/>
                  <a:pt x="908" y="1070"/>
                  <a:pt x="908" y="1071"/>
                </a:cubicBezTo>
                <a:cubicBezTo>
                  <a:pt x="908" y="1074"/>
                  <a:pt x="907" y="1075"/>
                  <a:pt x="905" y="1075"/>
                </a:cubicBezTo>
                <a:cubicBezTo>
                  <a:pt x="903" y="1074"/>
                  <a:pt x="900" y="1072"/>
                  <a:pt x="898" y="1073"/>
                </a:cubicBezTo>
                <a:cubicBezTo>
                  <a:pt x="897" y="1075"/>
                  <a:pt x="896" y="1077"/>
                  <a:pt x="895" y="1079"/>
                </a:cubicBezTo>
                <a:cubicBezTo>
                  <a:pt x="896" y="1079"/>
                  <a:pt x="897" y="1079"/>
                  <a:pt x="898" y="1080"/>
                </a:cubicBezTo>
                <a:cubicBezTo>
                  <a:pt x="894" y="1083"/>
                  <a:pt x="888" y="1085"/>
                  <a:pt x="886" y="1090"/>
                </a:cubicBezTo>
                <a:cubicBezTo>
                  <a:pt x="896" y="1098"/>
                  <a:pt x="911" y="1088"/>
                  <a:pt x="919" y="1081"/>
                </a:cubicBezTo>
                <a:cubicBezTo>
                  <a:pt x="915" y="1080"/>
                  <a:pt x="912" y="1084"/>
                  <a:pt x="911" y="1081"/>
                </a:cubicBezTo>
                <a:cubicBezTo>
                  <a:pt x="916" y="1069"/>
                  <a:pt x="924" y="1058"/>
                  <a:pt x="938" y="1055"/>
                </a:cubicBezTo>
                <a:cubicBezTo>
                  <a:pt x="938" y="1060"/>
                  <a:pt x="943" y="1058"/>
                  <a:pt x="942" y="1062"/>
                </a:cubicBezTo>
                <a:cubicBezTo>
                  <a:pt x="944" y="1062"/>
                  <a:pt x="945" y="1060"/>
                  <a:pt x="946" y="1059"/>
                </a:cubicBezTo>
                <a:cubicBezTo>
                  <a:pt x="947" y="1062"/>
                  <a:pt x="949" y="1062"/>
                  <a:pt x="952" y="1062"/>
                </a:cubicBezTo>
                <a:cubicBezTo>
                  <a:pt x="953" y="1049"/>
                  <a:pt x="969" y="1052"/>
                  <a:pt x="975" y="1043"/>
                </a:cubicBezTo>
                <a:cubicBezTo>
                  <a:pt x="975" y="1042"/>
                  <a:pt x="974" y="1041"/>
                  <a:pt x="974" y="1040"/>
                </a:cubicBezTo>
                <a:cubicBezTo>
                  <a:pt x="978" y="1037"/>
                  <a:pt x="983" y="1036"/>
                  <a:pt x="986" y="1034"/>
                </a:cubicBezTo>
                <a:cubicBezTo>
                  <a:pt x="983" y="1034"/>
                  <a:pt x="986" y="1031"/>
                  <a:pt x="985" y="1031"/>
                </a:cubicBezTo>
                <a:cubicBezTo>
                  <a:pt x="981" y="1035"/>
                  <a:pt x="976" y="1038"/>
                  <a:pt x="972" y="1041"/>
                </a:cubicBezTo>
                <a:cubicBezTo>
                  <a:pt x="970" y="1041"/>
                  <a:pt x="970" y="1039"/>
                  <a:pt x="970" y="1037"/>
                </a:cubicBezTo>
                <a:cubicBezTo>
                  <a:pt x="980" y="1033"/>
                  <a:pt x="986" y="1021"/>
                  <a:pt x="994" y="1016"/>
                </a:cubicBezTo>
                <a:cubicBezTo>
                  <a:pt x="994" y="1021"/>
                  <a:pt x="993" y="1021"/>
                  <a:pt x="993" y="1024"/>
                </a:cubicBezTo>
                <a:cubicBezTo>
                  <a:pt x="996" y="1026"/>
                  <a:pt x="999" y="1026"/>
                  <a:pt x="1003" y="1024"/>
                </a:cubicBezTo>
                <a:cubicBezTo>
                  <a:pt x="1003" y="1025"/>
                  <a:pt x="1002" y="1027"/>
                  <a:pt x="1003" y="1027"/>
                </a:cubicBezTo>
                <a:cubicBezTo>
                  <a:pt x="1007" y="1024"/>
                  <a:pt x="1010" y="1020"/>
                  <a:pt x="1016" y="1020"/>
                </a:cubicBezTo>
                <a:cubicBezTo>
                  <a:pt x="1016" y="1017"/>
                  <a:pt x="1015" y="1017"/>
                  <a:pt x="1015" y="1014"/>
                </a:cubicBezTo>
                <a:cubicBezTo>
                  <a:pt x="1016" y="1013"/>
                  <a:pt x="1022" y="1015"/>
                  <a:pt x="1020" y="1013"/>
                </a:cubicBezTo>
                <a:cubicBezTo>
                  <a:pt x="1019" y="1013"/>
                  <a:pt x="1019" y="1013"/>
                  <a:pt x="1018" y="1014"/>
                </a:cubicBezTo>
                <a:cubicBezTo>
                  <a:pt x="1018" y="1012"/>
                  <a:pt x="1018" y="1010"/>
                  <a:pt x="1017" y="1009"/>
                </a:cubicBezTo>
                <a:cubicBezTo>
                  <a:pt x="1023" y="1007"/>
                  <a:pt x="1026" y="998"/>
                  <a:pt x="1033" y="1000"/>
                </a:cubicBezTo>
                <a:cubicBezTo>
                  <a:pt x="1038" y="990"/>
                  <a:pt x="1044" y="979"/>
                  <a:pt x="1052" y="972"/>
                </a:cubicBezTo>
                <a:cubicBezTo>
                  <a:pt x="1051" y="979"/>
                  <a:pt x="1048" y="982"/>
                  <a:pt x="1047" y="989"/>
                </a:cubicBezTo>
                <a:cubicBezTo>
                  <a:pt x="1051" y="988"/>
                  <a:pt x="1052" y="985"/>
                  <a:pt x="1052" y="989"/>
                </a:cubicBezTo>
                <a:cubicBezTo>
                  <a:pt x="1053" y="988"/>
                  <a:pt x="1053" y="986"/>
                  <a:pt x="1052" y="985"/>
                </a:cubicBezTo>
                <a:cubicBezTo>
                  <a:pt x="1055" y="984"/>
                  <a:pt x="1055" y="983"/>
                  <a:pt x="1056" y="983"/>
                </a:cubicBezTo>
                <a:cubicBezTo>
                  <a:pt x="1055" y="980"/>
                  <a:pt x="1059" y="975"/>
                  <a:pt x="1060" y="972"/>
                </a:cubicBezTo>
                <a:cubicBezTo>
                  <a:pt x="1061" y="972"/>
                  <a:pt x="1063" y="973"/>
                  <a:pt x="1063" y="975"/>
                </a:cubicBezTo>
                <a:cubicBezTo>
                  <a:pt x="1061" y="975"/>
                  <a:pt x="1062" y="973"/>
                  <a:pt x="1060" y="972"/>
                </a:cubicBezTo>
                <a:cubicBezTo>
                  <a:pt x="1061" y="977"/>
                  <a:pt x="1059" y="979"/>
                  <a:pt x="1059" y="982"/>
                </a:cubicBezTo>
                <a:cubicBezTo>
                  <a:pt x="1059" y="981"/>
                  <a:pt x="1060" y="980"/>
                  <a:pt x="1061" y="979"/>
                </a:cubicBezTo>
                <a:cubicBezTo>
                  <a:pt x="1061" y="981"/>
                  <a:pt x="1063" y="980"/>
                  <a:pt x="1063" y="981"/>
                </a:cubicBezTo>
                <a:cubicBezTo>
                  <a:pt x="1063" y="986"/>
                  <a:pt x="1059" y="985"/>
                  <a:pt x="1059" y="990"/>
                </a:cubicBezTo>
                <a:cubicBezTo>
                  <a:pt x="1063" y="989"/>
                  <a:pt x="1063" y="994"/>
                  <a:pt x="1064" y="990"/>
                </a:cubicBezTo>
                <a:cubicBezTo>
                  <a:pt x="1062" y="990"/>
                  <a:pt x="1066" y="984"/>
                  <a:pt x="1068" y="982"/>
                </a:cubicBezTo>
                <a:cubicBezTo>
                  <a:pt x="1065" y="975"/>
                  <a:pt x="1077" y="965"/>
                  <a:pt x="1070" y="958"/>
                </a:cubicBezTo>
                <a:cubicBezTo>
                  <a:pt x="1073" y="958"/>
                  <a:pt x="1074" y="956"/>
                  <a:pt x="1076" y="955"/>
                </a:cubicBezTo>
                <a:cubicBezTo>
                  <a:pt x="1078" y="958"/>
                  <a:pt x="1073" y="959"/>
                  <a:pt x="1076" y="961"/>
                </a:cubicBezTo>
                <a:cubicBezTo>
                  <a:pt x="1078" y="958"/>
                  <a:pt x="1084" y="947"/>
                  <a:pt x="1078" y="949"/>
                </a:cubicBezTo>
                <a:cubicBezTo>
                  <a:pt x="1083" y="940"/>
                  <a:pt x="1093" y="930"/>
                  <a:pt x="1096" y="919"/>
                </a:cubicBezTo>
                <a:cubicBezTo>
                  <a:pt x="1096" y="917"/>
                  <a:pt x="1093" y="918"/>
                  <a:pt x="1094" y="915"/>
                </a:cubicBezTo>
                <a:cubicBezTo>
                  <a:pt x="1096" y="914"/>
                  <a:pt x="1096" y="915"/>
                  <a:pt x="1098" y="916"/>
                </a:cubicBezTo>
                <a:cubicBezTo>
                  <a:pt x="1103" y="908"/>
                  <a:pt x="1105" y="898"/>
                  <a:pt x="1112" y="890"/>
                </a:cubicBezTo>
                <a:cubicBezTo>
                  <a:pt x="1115" y="886"/>
                  <a:pt x="1120" y="884"/>
                  <a:pt x="1123" y="880"/>
                </a:cubicBezTo>
                <a:cubicBezTo>
                  <a:pt x="1126" y="875"/>
                  <a:pt x="1127" y="869"/>
                  <a:pt x="1130" y="863"/>
                </a:cubicBezTo>
                <a:cubicBezTo>
                  <a:pt x="1130" y="860"/>
                  <a:pt x="1129" y="861"/>
                  <a:pt x="1129" y="857"/>
                </a:cubicBezTo>
                <a:cubicBezTo>
                  <a:pt x="1133" y="851"/>
                  <a:pt x="1132" y="840"/>
                  <a:pt x="1138" y="837"/>
                </a:cubicBezTo>
                <a:cubicBezTo>
                  <a:pt x="1141" y="838"/>
                  <a:pt x="1142" y="839"/>
                  <a:pt x="1145" y="840"/>
                </a:cubicBezTo>
                <a:cubicBezTo>
                  <a:pt x="1149" y="837"/>
                  <a:pt x="1150" y="832"/>
                  <a:pt x="1151" y="825"/>
                </a:cubicBezTo>
                <a:cubicBezTo>
                  <a:pt x="1160" y="821"/>
                  <a:pt x="1164" y="803"/>
                  <a:pt x="1162" y="793"/>
                </a:cubicBezTo>
                <a:cubicBezTo>
                  <a:pt x="1172" y="758"/>
                  <a:pt x="1190" y="721"/>
                  <a:pt x="1198" y="684"/>
                </a:cubicBezTo>
                <a:cubicBezTo>
                  <a:pt x="1198" y="684"/>
                  <a:pt x="1198" y="684"/>
                  <a:pt x="1198" y="684"/>
                </a:cubicBezTo>
                <a:cubicBezTo>
                  <a:pt x="1195" y="673"/>
                  <a:pt x="1199" y="661"/>
                  <a:pt x="1199" y="650"/>
                </a:cubicBezTo>
                <a:cubicBezTo>
                  <a:pt x="1205" y="641"/>
                  <a:pt x="1206" y="626"/>
                  <a:pt x="1207" y="611"/>
                </a:cubicBezTo>
                <a:cubicBezTo>
                  <a:pt x="1208" y="590"/>
                  <a:pt x="1216" y="561"/>
                  <a:pt x="1210" y="547"/>
                </a:cubicBezTo>
                <a:close/>
                <a:moveTo>
                  <a:pt x="333" y="143"/>
                </a:moveTo>
                <a:cubicBezTo>
                  <a:pt x="333" y="140"/>
                  <a:pt x="333" y="139"/>
                  <a:pt x="334" y="138"/>
                </a:cubicBezTo>
                <a:cubicBezTo>
                  <a:pt x="335" y="138"/>
                  <a:pt x="335" y="139"/>
                  <a:pt x="336" y="139"/>
                </a:cubicBezTo>
                <a:cubicBezTo>
                  <a:pt x="336" y="141"/>
                  <a:pt x="336" y="143"/>
                  <a:pt x="333" y="143"/>
                </a:cubicBezTo>
                <a:close/>
                <a:moveTo>
                  <a:pt x="338" y="89"/>
                </a:moveTo>
                <a:cubicBezTo>
                  <a:pt x="336" y="97"/>
                  <a:pt x="326" y="96"/>
                  <a:pt x="324" y="104"/>
                </a:cubicBezTo>
                <a:cubicBezTo>
                  <a:pt x="320" y="105"/>
                  <a:pt x="321" y="100"/>
                  <a:pt x="319" y="99"/>
                </a:cubicBezTo>
                <a:cubicBezTo>
                  <a:pt x="324" y="94"/>
                  <a:pt x="330" y="91"/>
                  <a:pt x="338" y="89"/>
                </a:cubicBezTo>
                <a:close/>
                <a:moveTo>
                  <a:pt x="317" y="100"/>
                </a:moveTo>
                <a:cubicBezTo>
                  <a:pt x="315" y="104"/>
                  <a:pt x="312" y="107"/>
                  <a:pt x="307" y="107"/>
                </a:cubicBezTo>
                <a:cubicBezTo>
                  <a:pt x="307" y="102"/>
                  <a:pt x="313" y="102"/>
                  <a:pt x="317" y="100"/>
                </a:cubicBezTo>
                <a:close/>
                <a:moveTo>
                  <a:pt x="288" y="149"/>
                </a:moveTo>
                <a:cubicBezTo>
                  <a:pt x="287" y="151"/>
                  <a:pt x="286" y="153"/>
                  <a:pt x="284" y="155"/>
                </a:cubicBezTo>
                <a:cubicBezTo>
                  <a:pt x="282" y="152"/>
                  <a:pt x="286" y="149"/>
                  <a:pt x="288" y="149"/>
                </a:cubicBezTo>
                <a:close/>
                <a:moveTo>
                  <a:pt x="283" y="85"/>
                </a:moveTo>
                <a:cubicBezTo>
                  <a:pt x="285" y="85"/>
                  <a:pt x="286" y="85"/>
                  <a:pt x="287" y="86"/>
                </a:cubicBezTo>
                <a:cubicBezTo>
                  <a:pt x="287" y="88"/>
                  <a:pt x="285" y="89"/>
                  <a:pt x="283" y="89"/>
                </a:cubicBezTo>
                <a:cubicBezTo>
                  <a:pt x="281" y="87"/>
                  <a:pt x="283" y="87"/>
                  <a:pt x="283" y="85"/>
                </a:cubicBezTo>
                <a:close/>
                <a:moveTo>
                  <a:pt x="266" y="149"/>
                </a:moveTo>
                <a:cubicBezTo>
                  <a:pt x="261" y="156"/>
                  <a:pt x="256" y="162"/>
                  <a:pt x="248" y="167"/>
                </a:cubicBezTo>
                <a:cubicBezTo>
                  <a:pt x="252" y="159"/>
                  <a:pt x="258" y="148"/>
                  <a:pt x="266" y="149"/>
                </a:cubicBezTo>
                <a:close/>
                <a:moveTo>
                  <a:pt x="239" y="138"/>
                </a:moveTo>
                <a:cubicBezTo>
                  <a:pt x="238" y="139"/>
                  <a:pt x="238" y="141"/>
                  <a:pt x="235" y="142"/>
                </a:cubicBezTo>
                <a:cubicBezTo>
                  <a:pt x="236" y="139"/>
                  <a:pt x="237" y="136"/>
                  <a:pt x="239" y="138"/>
                </a:cubicBezTo>
                <a:close/>
                <a:moveTo>
                  <a:pt x="235" y="142"/>
                </a:moveTo>
                <a:cubicBezTo>
                  <a:pt x="235" y="145"/>
                  <a:pt x="233" y="145"/>
                  <a:pt x="230" y="146"/>
                </a:cubicBezTo>
                <a:cubicBezTo>
                  <a:pt x="231" y="143"/>
                  <a:pt x="232" y="142"/>
                  <a:pt x="235" y="142"/>
                </a:cubicBezTo>
                <a:close/>
                <a:moveTo>
                  <a:pt x="94" y="318"/>
                </a:moveTo>
                <a:cubicBezTo>
                  <a:pt x="92" y="310"/>
                  <a:pt x="97" y="308"/>
                  <a:pt x="94" y="318"/>
                </a:cubicBezTo>
                <a:close/>
                <a:moveTo>
                  <a:pt x="60" y="460"/>
                </a:moveTo>
                <a:cubicBezTo>
                  <a:pt x="57" y="459"/>
                  <a:pt x="58" y="456"/>
                  <a:pt x="59" y="454"/>
                </a:cubicBezTo>
                <a:cubicBezTo>
                  <a:pt x="61" y="454"/>
                  <a:pt x="60" y="458"/>
                  <a:pt x="60" y="460"/>
                </a:cubicBezTo>
                <a:close/>
                <a:moveTo>
                  <a:pt x="83" y="370"/>
                </a:moveTo>
                <a:cubicBezTo>
                  <a:pt x="74" y="366"/>
                  <a:pt x="87" y="358"/>
                  <a:pt x="87" y="352"/>
                </a:cubicBezTo>
                <a:cubicBezTo>
                  <a:pt x="88" y="357"/>
                  <a:pt x="85" y="366"/>
                  <a:pt x="83" y="370"/>
                </a:cubicBezTo>
                <a:close/>
                <a:moveTo>
                  <a:pt x="131" y="236"/>
                </a:moveTo>
                <a:cubicBezTo>
                  <a:pt x="131" y="239"/>
                  <a:pt x="128" y="240"/>
                  <a:pt x="126" y="242"/>
                </a:cubicBezTo>
                <a:cubicBezTo>
                  <a:pt x="124" y="239"/>
                  <a:pt x="128" y="236"/>
                  <a:pt x="131" y="236"/>
                </a:cubicBezTo>
                <a:close/>
                <a:moveTo>
                  <a:pt x="138" y="242"/>
                </a:moveTo>
                <a:cubicBezTo>
                  <a:pt x="140" y="246"/>
                  <a:pt x="134" y="248"/>
                  <a:pt x="134" y="253"/>
                </a:cubicBezTo>
                <a:cubicBezTo>
                  <a:pt x="132" y="252"/>
                  <a:pt x="132" y="254"/>
                  <a:pt x="130" y="254"/>
                </a:cubicBezTo>
                <a:cubicBezTo>
                  <a:pt x="132" y="260"/>
                  <a:pt x="127" y="265"/>
                  <a:pt x="123" y="269"/>
                </a:cubicBezTo>
                <a:cubicBezTo>
                  <a:pt x="124" y="260"/>
                  <a:pt x="126" y="262"/>
                  <a:pt x="126" y="256"/>
                </a:cubicBezTo>
                <a:cubicBezTo>
                  <a:pt x="124" y="255"/>
                  <a:pt x="125" y="258"/>
                  <a:pt x="123" y="258"/>
                </a:cubicBezTo>
                <a:cubicBezTo>
                  <a:pt x="120" y="259"/>
                  <a:pt x="121" y="256"/>
                  <a:pt x="118" y="256"/>
                </a:cubicBezTo>
                <a:cubicBezTo>
                  <a:pt x="121" y="245"/>
                  <a:pt x="130" y="247"/>
                  <a:pt x="138" y="242"/>
                </a:cubicBezTo>
                <a:close/>
                <a:moveTo>
                  <a:pt x="119" y="283"/>
                </a:moveTo>
                <a:cubicBezTo>
                  <a:pt x="118" y="278"/>
                  <a:pt x="125" y="274"/>
                  <a:pt x="127" y="270"/>
                </a:cubicBezTo>
                <a:cubicBezTo>
                  <a:pt x="128" y="274"/>
                  <a:pt x="123" y="281"/>
                  <a:pt x="119" y="283"/>
                </a:cubicBezTo>
                <a:close/>
                <a:moveTo>
                  <a:pt x="114" y="287"/>
                </a:moveTo>
                <a:cubicBezTo>
                  <a:pt x="116" y="288"/>
                  <a:pt x="115" y="293"/>
                  <a:pt x="113" y="291"/>
                </a:cubicBezTo>
                <a:cubicBezTo>
                  <a:pt x="112" y="289"/>
                  <a:pt x="114" y="289"/>
                  <a:pt x="114" y="287"/>
                </a:cubicBezTo>
                <a:close/>
                <a:moveTo>
                  <a:pt x="101" y="389"/>
                </a:moveTo>
                <a:cubicBezTo>
                  <a:pt x="103" y="390"/>
                  <a:pt x="102" y="395"/>
                  <a:pt x="100" y="395"/>
                </a:cubicBezTo>
                <a:cubicBezTo>
                  <a:pt x="99" y="392"/>
                  <a:pt x="100" y="391"/>
                  <a:pt x="101" y="389"/>
                </a:cubicBezTo>
                <a:close/>
                <a:moveTo>
                  <a:pt x="93" y="334"/>
                </a:moveTo>
                <a:cubicBezTo>
                  <a:pt x="94" y="334"/>
                  <a:pt x="94" y="335"/>
                  <a:pt x="95" y="335"/>
                </a:cubicBezTo>
                <a:cubicBezTo>
                  <a:pt x="96" y="338"/>
                  <a:pt x="94" y="337"/>
                  <a:pt x="94" y="339"/>
                </a:cubicBezTo>
                <a:cubicBezTo>
                  <a:pt x="92" y="339"/>
                  <a:pt x="92" y="336"/>
                  <a:pt x="93" y="334"/>
                </a:cubicBezTo>
                <a:close/>
                <a:moveTo>
                  <a:pt x="100" y="417"/>
                </a:moveTo>
                <a:cubicBezTo>
                  <a:pt x="95" y="413"/>
                  <a:pt x="101" y="405"/>
                  <a:pt x="104" y="412"/>
                </a:cubicBezTo>
                <a:cubicBezTo>
                  <a:pt x="104" y="415"/>
                  <a:pt x="101" y="415"/>
                  <a:pt x="100" y="417"/>
                </a:cubicBezTo>
                <a:close/>
                <a:moveTo>
                  <a:pt x="96" y="414"/>
                </a:moveTo>
                <a:cubicBezTo>
                  <a:pt x="93" y="413"/>
                  <a:pt x="96" y="410"/>
                  <a:pt x="95" y="406"/>
                </a:cubicBezTo>
                <a:cubicBezTo>
                  <a:pt x="95" y="403"/>
                  <a:pt x="91" y="408"/>
                  <a:pt x="91" y="403"/>
                </a:cubicBezTo>
                <a:cubicBezTo>
                  <a:pt x="96" y="403"/>
                  <a:pt x="104" y="400"/>
                  <a:pt x="109" y="398"/>
                </a:cubicBezTo>
                <a:cubicBezTo>
                  <a:pt x="109" y="403"/>
                  <a:pt x="106" y="404"/>
                  <a:pt x="105" y="407"/>
                </a:cubicBezTo>
                <a:cubicBezTo>
                  <a:pt x="99" y="405"/>
                  <a:pt x="98" y="410"/>
                  <a:pt x="96" y="414"/>
                </a:cubicBezTo>
                <a:close/>
                <a:moveTo>
                  <a:pt x="112" y="482"/>
                </a:moveTo>
                <a:cubicBezTo>
                  <a:pt x="111" y="478"/>
                  <a:pt x="110" y="473"/>
                  <a:pt x="105" y="473"/>
                </a:cubicBezTo>
                <a:cubicBezTo>
                  <a:pt x="105" y="470"/>
                  <a:pt x="105" y="466"/>
                  <a:pt x="108" y="467"/>
                </a:cubicBezTo>
                <a:cubicBezTo>
                  <a:pt x="108" y="464"/>
                  <a:pt x="108" y="462"/>
                  <a:pt x="108" y="457"/>
                </a:cubicBezTo>
                <a:cubicBezTo>
                  <a:pt x="111" y="458"/>
                  <a:pt x="112" y="456"/>
                  <a:pt x="113" y="454"/>
                </a:cubicBezTo>
                <a:cubicBezTo>
                  <a:pt x="116" y="454"/>
                  <a:pt x="115" y="459"/>
                  <a:pt x="114" y="462"/>
                </a:cubicBezTo>
                <a:cubicBezTo>
                  <a:pt x="122" y="464"/>
                  <a:pt x="117" y="476"/>
                  <a:pt x="116" y="483"/>
                </a:cubicBezTo>
                <a:cubicBezTo>
                  <a:pt x="114" y="481"/>
                  <a:pt x="114" y="481"/>
                  <a:pt x="112" y="482"/>
                </a:cubicBezTo>
                <a:close/>
                <a:moveTo>
                  <a:pt x="117" y="492"/>
                </a:moveTo>
                <a:cubicBezTo>
                  <a:pt x="116" y="491"/>
                  <a:pt x="117" y="486"/>
                  <a:pt x="120" y="487"/>
                </a:cubicBezTo>
                <a:cubicBezTo>
                  <a:pt x="120" y="490"/>
                  <a:pt x="118" y="490"/>
                  <a:pt x="117" y="492"/>
                </a:cubicBezTo>
                <a:close/>
                <a:moveTo>
                  <a:pt x="121" y="484"/>
                </a:moveTo>
                <a:cubicBezTo>
                  <a:pt x="120" y="477"/>
                  <a:pt x="127" y="472"/>
                  <a:pt x="128" y="465"/>
                </a:cubicBezTo>
                <a:cubicBezTo>
                  <a:pt x="132" y="473"/>
                  <a:pt x="124" y="478"/>
                  <a:pt x="121" y="484"/>
                </a:cubicBezTo>
                <a:close/>
                <a:moveTo>
                  <a:pt x="116" y="427"/>
                </a:moveTo>
                <a:cubicBezTo>
                  <a:pt x="108" y="432"/>
                  <a:pt x="111" y="446"/>
                  <a:pt x="104" y="450"/>
                </a:cubicBezTo>
                <a:cubicBezTo>
                  <a:pt x="104" y="434"/>
                  <a:pt x="110" y="421"/>
                  <a:pt x="105" y="409"/>
                </a:cubicBezTo>
                <a:cubicBezTo>
                  <a:pt x="108" y="408"/>
                  <a:pt x="108" y="410"/>
                  <a:pt x="111" y="410"/>
                </a:cubicBezTo>
                <a:cubicBezTo>
                  <a:pt x="111" y="404"/>
                  <a:pt x="112" y="394"/>
                  <a:pt x="118" y="391"/>
                </a:cubicBezTo>
                <a:cubicBezTo>
                  <a:pt x="119" y="390"/>
                  <a:pt x="117" y="401"/>
                  <a:pt x="114" y="403"/>
                </a:cubicBezTo>
                <a:cubicBezTo>
                  <a:pt x="117" y="406"/>
                  <a:pt x="118" y="403"/>
                  <a:pt x="122" y="403"/>
                </a:cubicBezTo>
                <a:cubicBezTo>
                  <a:pt x="124" y="398"/>
                  <a:pt x="125" y="394"/>
                  <a:pt x="126" y="389"/>
                </a:cubicBezTo>
                <a:cubicBezTo>
                  <a:pt x="128" y="389"/>
                  <a:pt x="128" y="388"/>
                  <a:pt x="130" y="388"/>
                </a:cubicBezTo>
                <a:cubicBezTo>
                  <a:pt x="131" y="389"/>
                  <a:pt x="132" y="391"/>
                  <a:pt x="130" y="392"/>
                </a:cubicBezTo>
                <a:cubicBezTo>
                  <a:pt x="133" y="391"/>
                  <a:pt x="134" y="389"/>
                  <a:pt x="134" y="384"/>
                </a:cubicBezTo>
                <a:cubicBezTo>
                  <a:pt x="137" y="384"/>
                  <a:pt x="135" y="388"/>
                  <a:pt x="137" y="390"/>
                </a:cubicBezTo>
                <a:cubicBezTo>
                  <a:pt x="139" y="389"/>
                  <a:pt x="141" y="385"/>
                  <a:pt x="143" y="387"/>
                </a:cubicBezTo>
                <a:cubicBezTo>
                  <a:pt x="136" y="403"/>
                  <a:pt x="127" y="417"/>
                  <a:pt x="116" y="427"/>
                </a:cubicBezTo>
                <a:close/>
                <a:moveTo>
                  <a:pt x="136" y="234"/>
                </a:moveTo>
                <a:cubicBezTo>
                  <a:pt x="137" y="230"/>
                  <a:pt x="140" y="230"/>
                  <a:pt x="143" y="230"/>
                </a:cubicBezTo>
                <a:cubicBezTo>
                  <a:pt x="143" y="233"/>
                  <a:pt x="139" y="236"/>
                  <a:pt x="136" y="234"/>
                </a:cubicBezTo>
                <a:close/>
                <a:moveTo>
                  <a:pt x="134" y="568"/>
                </a:moveTo>
                <a:cubicBezTo>
                  <a:pt x="132" y="568"/>
                  <a:pt x="134" y="563"/>
                  <a:pt x="134" y="561"/>
                </a:cubicBezTo>
                <a:cubicBezTo>
                  <a:pt x="138" y="561"/>
                  <a:pt x="135" y="567"/>
                  <a:pt x="134" y="568"/>
                </a:cubicBezTo>
                <a:close/>
                <a:moveTo>
                  <a:pt x="151" y="219"/>
                </a:moveTo>
                <a:cubicBezTo>
                  <a:pt x="149" y="218"/>
                  <a:pt x="151" y="217"/>
                  <a:pt x="151" y="216"/>
                </a:cubicBezTo>
                <a:cubicBezTo>
                  <a:pt x="149" y="215"/>
                  <a:pt x="149" y="213"/>
                  <a:pt x="148" y="213"/>
                </a:cubicBezTo>
                <a:cubicBezTo>
                  <a:pt x="152" y="207"/>
                  <a:pt x="155" y="214"/>
                  <a:pt x="151" y="219"/>
                </a:cubicBezTo>
                <a:close/>
                <a:moveTo>
                  <a:pt x="144" y="225"/>
                </a:moveTo>
                <a:cubicBezTo>
                  <a:pt x="144" y="222"/>
                  <a:pt x="145" y="219"/>
                  <a:pt x="148" y="220"/>
                </a:cubicBezTo>
                <a:cubicBezTo>
                  <a:pt x="147" y="221"/>
                  <a:pt x="147" y="225"/>
                  <a:pt x="144" y="225"/>
                </a:cubicBezTo>
                <a:close/>
                <a:moveTo>
                  <a:pt x="149" y="482"/>
                </a:moveTo>
                <a:cubicBezTo>
                  <a:pt x="146" y="477"/>
                  <a:pt x="152" y="477"/>
                  <a:pt x="152" y="472"/>
                </a:cubicBezTo>
                <a:cubicBezTo>
                  <a:pt x="153" y="475"/>
                  <a:pt x="155" y="483"/>
                  <a:pt x="149" y="482"/>
                </a:cubicBezTo>
                <a:close/>
                <a:moveTo>
                  <a:pt x="152" y="236"/>
                </a:moveTo>
                <a:cubicBezTo>
                  <a:pt x="149" y="236"/>
                  <a:pt x="151" y="231"/>
                  <a:pt x="154" y="231"/>
                </a:cubicBezTo>
                <a:cubicBezTo>
                  <a:pt x="154" y="234"/>
                  <a:pt x="152" y="234"/>
                  <a:pt x="152" y="236"/>
                </a:cubicBezTo>
                <a:close/>
                <a:moveTo>
                  <a:pt x="192" y="197"/>
                </a:moveTo>
                <a:cubicBezTo>
                  <a:pt x="192" y="194"/>
                  <a:pt x="194" y="195"/>
                  <a:pt x="194" y="192"/>
                </a:cubicBezTo>
                <a:cubicBezTo>
                  <a:pt x="196" y="192"/>
                  <a:pt x="196" y="192"/>
                  <a:pt x="196" y="192"/>
                </a:cubicBezTo>
                <a:cubicBezTo>
                  <a:pt x="195" y="193"/>
                  <a:pt x="196" y="193"/>
                  <a:pt x="196" y="193"/>
                </a:cubicBezTo>
                <a:cubicBezTo>
                  <a:pt x="195" y="195"/>
                  <a:pt x="195" y="198"/>
                  <a:pt x="192" y="197"/>
                </a:cubicBezTo>
                <a:close/>
                <a:moveTo>
                  <a:pt x="192" y="191"/>
                </a:moveTo>
                <a:cubicBezTo>
                  <a:pt x="192" y="189"/>
                  <a:pt x="193" y="189"/>
                  <a:pt x="193" y="187"/>
                </a:cubicBezTo>
                <a:cubicBezTo>
                  <a:pt x="197" y="187"/>
                  <a:pt x="196" y="189"/>
                  <a:pt x="196" y="192"/>
                </a:cubicBezTo>
                <a:cubicBezTo>
                  <a:pt x="195" y="191"/>
                  <a:pt x="194" y="191"/>
                  <a:pt x="192" y="191"/>
                </a:cubicBezTo>
                <a:close/>
                <a:moveTo>
                  <a:pt x="217" y="156"/>
                </a:moveTo>
                <a:cubicBezTo>
                  <a:pt x="219" y="153"/>
                  <a:pt x="221" y="151"/>
                  <a:pt x="223" y="150"/>
                </a:cubicBezTo>
                <a:cubicBezTo>
                  <a:pt x="224" y="153"/>
                  <a:pt x="221" y="157"/>
                  <a:pt x="223" y="160"/>
                </a:cubicBezTo>
                <a:cubicBezTo>
                  <a:pt x="216" y="160"/>
                  <a:pt x="218" y="174"/>
                  <a:pt x="210" y="171"/>
                </a:cubicBezTo>
                <a:cubicBezTo>
                  <a:pt x="212" y="166"/>
                  <a:pt x="216" y="163"/>
                  <a:pt x="219" y="160"/>
                </a:cubicBezTo>
                <a:cubicBezTo>
                  <a:pt x="220" y="157"/>
                  <a:pt x="217" y="158"/>
                  <a:pt x="217" y="156"/>
                </a:cubicBezTo>
                <a:close/>
                <a:moveTo>
                  <a:pt x="214" y="136"/>
                </a:moveTo>
                <a:cubicBezTo>
                  <a:pt x="213" y="139"/>
                  <a:pt x="210" y="142"/>
                  <a:pt x="209" y="141"/>
                </a:cubicBezTo>
                <a:cubicBezTo>
                  <a:pt x="210" y="138"/>
                  <a:pt x="210" y="136"/>
                  <a:pt x="214" y="136"/>
                </a:cubicBezTo>
                <a:close/>
                <a:moveTo>
                  <a:pt x="206" y="179"/>
                </a:moveTo>
                <a:cubicBezTo>
                  <a:pt x="205" y="177"/>
                  <a:pt x="207" y="177"/>
                  <a:pt x="207" y="175"/>
                </a:cubicBezTo>
                <a:cubicBezTo>
                  <a:pt x="210" y="174"/>
                  <a:pt x="209" y="181"/>
                  <a:pt x="206" y="179"/>
                </a:cubicBezTo>
                <a:close/>
                <a:moveTo>
                  <a:pt x="207" y="132"/>
                </a:moveTo>
                <a:cubicBezTo>
                  <a:pt x="209" y="133"/>
                  <a:pt x="205" y="135"/>
                  <a:pt x="205" y="137"/>
                </a:cubicBezTo>
                <a:cubicBezTo>
                  <a:pt x="202" y="136"/>
                  <a:pt x="206" y="133"/>
                  <a:pt x="207" y="132"/>
                </a:cubicBezTo>
                <a:close/>
                <a:moveTo>
                  <a:pt x="208" y="143"/>
                </a:moveTo>
                <a:cubicBezTo>
                  <a:pt x="207" y="145"/>
                  <a:pt x="206" y="147"/>
                  <a:pt x="204" y="148"/>
                </a:cubicBezTo>
                <a:cubicBezTo>
                  <a:pt x="204" y="144"/>
                  <a:pt x="205" y="143"/>
                  <a:pt x="208" y="143"/>
                </a:cubicBezTo>
                <a:close/>
                <a:moveTo>
                  <a:pt x="196" y="156"/>
                </a:moveTo>
                <a:cubicBezTo>
                  <a:pt x="195" y="162"/>
                  <a:pt x="190" y="165"/>
                  <a:pt x="185" y="167"/>
                </a:cubicBezTo>
                <a:cubicBezTo>
                  <a:pt x="184" y="166"/>
                  <a:pt x="184" y="165"/>
                  <a:pt x="183" y="164"/>
                </a:cubicBezTo>
                <a:cubicBezTo>
                  <a:pt x="185" y="163"/>
                  <a:pt x="186" y="162"/>
                  <a:pt x="189" y="162"/>
                </a:cubicBezTo>
                <a:cubicBezTo>
                  <a:pt x="187" y="158"/>
                  <a:pt x="191" y="157"/>
                  <a:pt x="196" y="156"/>
                </a:cubicBezTo>
                <a:close/>
                <a:moveTo>
                  <a:pt x="156" y="225"/>
                </a:moveTo>
                <a:cubicBezTo>
                  <a:pt x="156" y="222"/>
                  <a:pt x="157" y="221"/>
                  <a:pt x="160" y="221"/>
                </a:cubicBezTo>
                <a:cubicBezTo>
                  <a:pt x="160" y="225"/>
                  <a:pt x="158" y="225"/>
                  <a:pt x="156" y="225"/>
                </a:cubicBezTo>
                <a:close/>
                <a:moveTo>
                  <a:pt x="165" y="786"/>
                </a:moveTo>
                <a:cubicBezTo>
                  <a:pt x="162" y="785"/>
                  <a:pt x="160" y="782"/>
                  <a:pt x="162" y="780"/>
                </a:cubicBezTo>
                <a:cubicBezTo>
                  <a:pt x="164" y="780"/>
                  <a:pt x="165" y="782"/>
                  <a:pt x="165" y="786"/>
                </a:cubicBezTo>
                <a:close/>
                <a:moveTo>
                  <a:pt x="165" y="253"/>
                </a:moveTo>
                <a:cubicBezTo>
                  <a:pt x="164" y="251"/>
                  <a:pt x="166" y="251"/>
                  <a:pt x="165" y="249"/>
                </a:cubicBezTo>
                <a:cubicBezTo>
                  <a:pt x="169" y="251"/>
                  <a:pt x="170" y="247"/>
                  <a:pt x="173" y="250"/>
                </a:cubicBezTo>
                <a:cubicBezTo>
                  <a:pt x="173" y="247"/>
                  <a:pt x="169" y="246"/>
                  <a:pt x="171" y="243"/>
                </a:cubicBezTo>
                <a:cubicBezTo>
                  <a:pt x="175" y="245"/>
                  <a:pt x="175" y="246"/>
                  <a:pt x="179" y="247"/>
                </a:cubicBezTo>
                <a:cubicBezTo>
                  <a:pt x="177" y="251"/>
                  <a:pt x="174" y="249"/>
                  <a:pt x="172" y="252"/>
                </a:cubicBezTo>
                <a:cubicBezTo>
                  <a:pt x="172" y="254"/>
                  <a:pt x="174" y="253"/>
                  <a:pt x="174" y="256"/>
                </a:cubicBezTo>
                <a:cubicBezTo>
                  <a:pt x="171" y="257"/>
                  <a:pt x="168" y="253"/>
                  <a:pt x="165" y="253"/>
                </a:cubicBezTo>
                <a:close/>
                <a:moveTo>
                  <a:pt x="168" y="219"/>
                </a:moveTo>
                <a:cubicBezTo>
                  <a:pt x="168" y="222"/>
                  <a:pt x="166" y="222"/>
                  <a:pt x="165" y="222"/>
                </a:cubicBezTo>
                <a:cubicBezTo>
                  <a:pt x="165" y="220"/>
                  <a:pt x="166" y="219"/>
                  <a:pt x="168" y="219"/>
                </a:cubicBezTo>
                <a:close/>
                <a:moveTo>
                  <a:pt x="165" y="209"/>
                </a:moveTo>
                <a:cubicBezTo>
                  <a:pt x="166" y="207"/>
                  <a:pt x="167" y="206"/>
                  <a:pt x="169" y="206"/>
                </a:cubicBezTo>
                <a:cubicBezTo>
                  <a:pt x="169" y="208"/>
                  <a:pt x="168" y="210"/>
                  <a:pt x="165" y="209"/>
                </a:cubicBezTo>
                <a:close/>
                <a:moveTo>
                  <a:pt x="182" y="229"/>
                </a:moveTo>
                <a:cubicBezTo>
                  <a:pt x="183" y="233"/>
                  <a:pt x="182" y="235"/>
                  <a:pt x="180" y="237"/>
                </a:cubicBezTo>
                <a:cubicBezTo>
                  <a:pt x="176" y="236"/>
                  <a:pt x="178" y="229"/>
                  <a:pt x="182" y="229"/>
                </a:cubicBezTo>
                <a:close/>
                <a:moveTo>
                  <a:pt x="168" y="819"/>
                </a:moveTo>
                <a:cubicBezTo>
                  <a:pt x="170" y="822"/>
                  <a:pt x="171" y="827"/>
                  <a:pt x="172" y="831"/>
                </a:cubicBezTo>
                <a:cubicBezTo>
                  <a:pt x="166" y="830"/>
                  <a:pt x="167" y="824"/>
                  <a:pt x="168" y="819"/>
                </a:cubicBezTo>
                <a:close/>
                <a:moveTo>
                  <a:pt x="168" y="286"/>
                </a:moveTo>
                <a:cubicBezTo>
                  <a:pt x="168" y="284"/>
                  <a:pt x="166" y="285"/>
                  <a:pt x="166" y="283"/>
                </a:cubicBezTo>
                <a:cubicBezTo>
                  <a:pt x="172" y="278"/>
                  <a:pt x="174" y="271"/>
                  <a:pt x="179" y="266"/>
                </a:cubicBezTo>
                <a:cubicBezTo>
                  <a:pt x="178" y="263"/>
                  <a:pt x="177" y="263"/>
                  <a:pt x="179" y="261"/>
                </a:cubicBezTo>
                <a:cubicBezTo>
                  <a:pt x="182" y="263"/>
                  <a:pt x="179" y="264"/>
                  <a:pt x="183" y="265"/>
                </a:cubicBezTo>
                <a:cubicBezTo>
                  <a:pt x="175" y="268"/>
                  <a:pt x="180" y="287"/>
                  <a:pt x="168" y="286"/>
                </a:cubicBezTo>
                <a:close/>
                <a:moveTo>
                  <a:pt x="179" y="209"/>
                </a:moveTo>
                <a:cubicBezTo>
                  <a:pt x="180" y="207"/>
                  <a:pt x="179" y="203"/>
                  <a:pt x="178" y="206"/>
                </a:cubicBezTo>
                <a:cubicBezTo>
                  <a:pt x="175" y="204"/>
                  <a:pt x="178" y="200"/>
                  <a:pt x="181" y="201"/>
                </a:cubicBezTo>
                <a:cubicBezTo>
                  <a:pt x="181" y="199"/>
                  <a:pt x="179" y="199"/>
                  <a:pt x="181" y="197"/>
                </a:cubicBezTo>
                <a:cubicBezTo>
                  <a:pt x="175" y="195"/>
                  <a:pt x="172" y="197"/>
                  <a:pt x="167" y="196"/>
                </a:cubicBezTo>
                <a:cubicBezTo>
                  <a:pt x="167" y="192"/>
                  <a:pt x="169" y="192"/>
                  <a:pt x="169" y="188"/>
                </a:cubicBezTo>
                <a:cubicBezTo>
                  <a:pt x="167" y="187"/>
                  <a:pt x="164" y="192"/>
                  <a:pt x="165" y="188"/>
                </a:cubicBezTo>
                <a:cubicBezTo>
                  <a:pt x="162" y="188"/>
                  <a:pt x="163" y="191"/>
                  <a:pt x="160" y="191"/>
                </a:cubicBezTo>
                <a:cubicBezTo>
                  <a:pt x="162" y="184"/>
                  <a:pt x="163" y="179"/>
                  <a:pt x="169" y="178"/>
                </a:cubicBezTo>
                <a:cubicBezTo>
                  <a:pt x="170" y="175"/>
                  <a:pt x="172" y="170"/>
                  <a:pt x="177" y="170"/>
                </a:cubicBezTo>
                <a:cubicBezTo>
                  <a:pt x="177" y="172"/>
                  <a:pt x="178" y="172"/>
                  <a:pt x="178" y="175"/>
                </a:cubicBezTo>
                <a:cubicBezTo>
                  <a:pt x="180" y="175"/>
                  <a:pt x="180" y="173"/>
                  <a:pt x="179" y="176"/>
                </a:cubicBezTo>
                <a:cubicBezTo>
                  <a:pt x="183" y="175"/>
                  <a:pt x="184" y="171"/>
                  <a:pt x="187" y="169"/>
                </a:cubicBezTo>
                <a:cubicBezTo>
                  <a:pt x="186" y="174"/>
                  <a:pt x="180" y="180"/>
                  <a:pt x="178" y="186"/>
                </a:cubicBezTo>
                <a:cubicBezTo>
                  <a:pt x="178" y="188"/>
                  <a:pt x="183" y="190"/>
                  <a:pt x="180" y="192"/>
                </a:cubicBezTo>
                <a:cubicBezTo>
                  <a:pt x="182" y="192"/>
                  <a:pt x="182" y="194"/>
                  <a:pt x="185" y="194"/>
                </a:cubicBezTo>
                <a:cubicBezTo>
                  <a:pt x="185" y="196"/>
                  <a:pt x="184" y="197"/>
                  <a:pt x="182" y="198"/>
                </a:cubicBezTo>
                <a:cubicBezTo>
                  <a:pt x="183" y="199"/>
                  <a:pt x="185" y="199"/>
                  <a:pt x="184" y="201"/>
                </a:cubicBezTo>
                <a:cubicBezTo>
                  <a:pt x="185" y="201"/>
                  <a:pt x="186" y="200"/>
                  <a:pt x="187" y="200"/>
                </a:cubicBezTo>
                <a:cubicBezTo>
                  <a:pt x="187" y="208"/>
                  <a:pt x="184" y="207"/>
                  <a:pt x="179" y="209"/>
                </a:cubicBezTo>
                <a:close/>
                <a:moveTo>
                  <a:pt x="197" y="327"/>
                </a:moveTo>
                <a:cubicBezTo>
                  <a:pt x="192" y="327"/>
                  <a:pt x="193" y="322"/>
                  <a:pt x="190" y="320"/>
                </a:cubicBezTo>
                <a:cubicBezTo>
                  <a:pt x="193" y="312"/>
                  <a:pt x="198" y="306"/>
                  <a:pt x="204" y="300"/>
                </a:cubicBezTo>
                <a:cubicBezTo>
                  <a:pt x="205" y="309"/>
                  <a:pt x="198" y="309"/>
                  <a:pt x="198" y="317"/>
                </a:cubicBezTo>
                <a:cubicBezTo>
                  <a:pt x="198" y="319"/>
                  <a:pt x="199" y="316"/>
                  <a:pt x="200" y="318"/>
                </a:cubicBezTo>
                <a:cubicBezTo>
                  <a:pt x="205" y="317"/>
                  <a:pt x="205" y="310"/>
                  <a:pt x="209" y="309"/>
                </a:cubicBezTo>
                <a:cubicBezTo>
                  <a:pt x="205" y="315"/>
                  <a:pt x="202" y="322"/>
                  <a:pt x="197" y="327"/>
                </a:cubicBezTo>
                <a:close/>
                <a:moveTo>
                  <a:pt x="212" y="255"/>
                </a:moveTo>
                <a:cubicBezTo>
                  <a:pt x="211" y="252"/>
                  <a:pt x="214" y="252"/>
                  <a:pt x="216" y="252"/>
                </a:cubicBezTo>
                <a:cubicBezTo>
                  <a:pt x="216" y="255"/>
                  <a:pt x="214" y="255"/>
                  <a:pt x="212" y="255"/>
                </a:cubicBezTo>
                <a:close/>
                <a:moveTo>
                  <a:pt x="239" y="232"/>
                </a:moveTo>
                <a:cubicBezTo>
                  <a:pt x="237" y="231"/>
                  <a:pt x="237" y="230"/>
                  <a:pt x="237" y="228"/>
                </a:cubicBezTo>
                <a:cubicBezTo>
                  <a:pt x="238" y="228"/>
                  <a:pt x="239" y="226"/>
                  <a:pt x="240" y="227"/>
                </a:cubicBezTo>
                <a:cubicBezTo>
                  <a:pt x="241" y="230"/>
                  <a:pt x="241" y="230"/>
                  <a:pt x="239" y="232"/>
                </a:cubicBezTo>
                <a:close/>
                <a:moveTo>
                  <a:pt x="250" y="954"/>
                </a:moveTo>
                <a:cubicBezTo>
                  <a:pt x="252" y="954"/>
                  <a:pt x="252" y="956"/>
                  <a:pt x="253" y="957"/>
                </a:cubicBezTo>
                <a:cubicBezTo>
                  <a:pt x="252" y="960"/>
                  <a:pt x="248" y="955"/>
                  <a:pt x="250" y="954"/>
                </a:cubicBezTo>
                <a:close/>
                <a:moveTo>
                  <a:pt x="252" y="976"/>
                </a:moveTo>
                <a:cubicBezTo>
                  <a:pt x="254" y="978"/>
                  <a:pt x="257" y="978"/>
                  <a:pt x="257" y="983"/>
                </a:cubicBezTo>
                <a:cubicBezTo>
                  <a:pt x="254" y="981"/>
                  <a:pt x="252" y="980"/>
                  <a:pt x="252" y="976"/>
                </a:cubicBezTo>
                <a:close/>
                <a:moveTo>
                  <a:pt x="278" y="974"/>
                </a:moveTo>
                <a:cubicBezTo>
                  <a:pt x="273" y="968"/>
                  <a:pt x="257" y="974"/>
                  <a:pt x="258" y="960"/>
                </a:cubicBezTo>
                <a:cubicBezTo>
                  <a:pt x="262" y="958"/>
                  <a:pt x="266" y="963"/>
                  <a:pt x="266" y="957"/>
                </a:cubicBezTo>
                <a:cubicBezTo>
                  <a:pt x="269" y="956"/>
                  <a:pt x="270" y="957"/>
                  <a:pt x="272" y="958"/>
                </a:cubicBezTo>
                <a:cubicBezTo>
                  <a:pt x="273" y="966"/>
                  <a:pt x="281" y="962"/>
                  <a:pt x="284" y="968"/>
                </a:cubicBezTo>
                <a:cubicBezTo>
                  <a:pt x="281" y="969"/>
                  <a:pt x="281" y="973"/>
                  <a:pt x="278" y="974"/>
                </a:cubicBezTo>
                <a:close/>
                <a:moveTo>
                  <a:pt x="286" y="985"/>
                </a:moveTo>
                <a:cubicBezTo>
                  <a:pt x="288" y="985"/>
                  <a:pt x="289" y="986"/>
                  <a:pt x="289" y="989"/>
                </a:cubicBezTo>
                <a:cubicBezTo>
                  <a:pt x="287" y="989"/>
                  <a:pt x="286" y="987"/>
                  <a:pt x="286" y="985"/>
                </a:cubicBezTo>
                <a:close/>
                <a:moveTo>
                  <a:pt x="290" y="977"/>
                </a:moveTo>
                <a:cubicBezTo>
                  <a:pt x="288" y="977"/>
                  <a:pt x="286" y="975"/>
                  <a:pt x="287" y="972"/>
                </a:cubicBezTo>
                <a:cubicBezTo>
                  <a:pt x="289" y="973"/>
                  <a:pt x="291" y="975"/>
                  <a:pt x="290" y="977"/>
                </a:cubicBezTo>
                <a:close/>
                <a:moveTo>
                  <a:pt x="345" y="182"/>
                </a:moveTo>
                <a:cubicBezTo>
                  <a:pt x="345" y="184"/>
                  <a:pt x="348" y="183"/>
                  <a:pt x="348" y="185"/>
                </a:cubicBezTo>
                <a:cubicBezTo>
                  <a:pt x="345" y="186"/>
                  <a:pt x="344" y="192"/>
                  <a:pt x="345" y="196"/>
                </a:cubicBezTo>
                <a:cubicBezTo>
                  <a:pt x="344" y="197"/>
                  <a:pt x="343" y="198"/>
                  <a:pt x="341" y="199"/>
                </a:cubicBezTo>
                <a:cubicBezTo>
                  <a:pt x="345" y="208"/>
                  <a:pt x="330" y="212"/>
                  <a:pt x="320" y="213"/>
                </a:cubicBezTo>
                <a:cubicBezTo>
                  <a:pt x="322" y="211"/>
                  <a:pt x="320" y="209"/>
                  <a:pt x="321" y="205"/>
                </a:cubicBezTo>
                <a:cubicBezTo>
                  <a:pt x="325" y="202"/>
                  <a:pt x="327" y="198"/>
                  <a:pt x="330" y="194"/>
                </a:cubicBezTo>
                <a:cubicBezTo>
                  <a:pt x="331" y="195"/>
                  <a:pt x="334" y="193"/>
                  <a:pt x="334" y="195"/>
                </a:cubicBezTo>
                <a:cubicBezTo>
                  <a:pt x="337" y="191"/>
                  <a:pt x="340" y="187"/>
                  <a:pt x="344" y="184"/>
                </a:cubicBezTo>
                <a:cubicBezTo>
                  <a:pt x="340" y="183"/>
                  <a:pt x="341" y="187"/>
                  <a:pt x="339" y="185"/>
                </a:cubicBezTo>
                <a:cubicBezTo>
                  <a:pt x="343" y="182"/>
                  <a:pt x="349" y="172"/>
                  <a:pt x="357" y="173"/>
                </a:cubicBezTo>
                <a:cubicBezTo>
                  <a:pt x="356" y="180"/>
                  <a:pt x="349" y="179"/>
                  <a:pt x="345" y="182"/>
                </a:cubicBezTo>
                <a:close/>
                <a:moveTo>
                  <a:pt x="357" y="996"/>
                </a:moveTo>
                <a:cubicBezTo>
                  <a:pt x="363" y="1001"/>
                  <a:pt x="368" y="1007"/>
                  <a:pt x="373" y="1010"/>
                </a:cubicBezTo>
                <a:cubicBezTo>
                  <a:pt x="368" y="1009"/>
                  <a:pt x="356" y="1004"/>
                  <a:pt x="357" y="996"/>
                </a:cubicBezTo>
                <a:close/>
                <a:moveTo>
                  <a:pt x="414" y="1044"/>
                </a:moveTo>
                <a:cubicBezTo>
                  <a:pt x="416" y="1044"/>
                  <a:pt x="417" y="1045"/>
                  <a:pt x="417" y="1047"/>
                </a:cubicBezTo>
                <a:cubicBezTo>
                  <a:pt x="416" y="1048"/>
                  <a:pt x="413" y="1047"/>
                  <a:pt x="414" y="1044"/>
                </a:cubicBezTo>
                <a:close/>
                <a:moveTo>
                  <a:pt x="614" y="1007"/>
                </a:moveTo>
                <a:cubicBezTo>
                  <a:pt x="618" y="1008"/>
                  <a:pt x="619" y="1006"/>
                  <a:pt x="622" y="1007"/>
                </a:cubicBezTo>
                <a:cubicBezTo>
                  <a:pt x="624" y="1011"/>
                  <a:pt x="614" y="1012"/>
                  <a:pt x="614" y="1007"/>
                </a:cubicBezTo>
                <a:close/>
                <a:moveTo>
                  <a:pt x="617" y="966"/>
                </a:moveTo>
                <a:cubicBezTo>
                  <a:pt x="611" y="969"/>
                  <a:pt x="605" y="969"/>
                  <a:pt x="601" y="966"/>
                </a:cubicBezTo>
                <a:cubicBezTo>
                  <a:pt x="604" y="963"/>
                  <a:pt x="615" y="961"/>
                  <a:pt x="617" y="966"/>
                </a:cubicBezTo>
                <a:close/>
                <a:moveTo>
                  <a:pt x="491" y="881"/>
                </a:moveTo>
                <a:cubicBezTo>
                  <a:pt x="489" y="881"/>
                  <a:pt x="489" y="878"/>
                  <a:pt x="487" y="878"/>
                </a:cubicBezTo>
                <a:cubicBezTo>
                  <a:pt x="489" y="875"/>
                  <a:pt x="491" y="879"/>
                  <a:pt x="491" y="881"/>
                </a:cubicBezTo>
                <a:close/>
                <a:moveTo>
                  <a:pt x="487" y="873"/>
                </a:moveTo>
                <a:cubicBezTo>
                  <a:pt x="485" y="873"/>
                  <a:pt x="483" y="872"/>
                  <a:pt x="483" y="870"/>
                </a:cubicBezTo>
                <a:cubicBezTo>
                  <a:pt x="485" y="868"/>
                  <a:pt x="487" y="870"/>
                  <a:pt x="487" y="873"/>
                </a:cubicBezTo>
                <a:close/>
                <a:moveTo>
                  <a:pt x="480" y="877"/>
                </a:moveTo>
                <a:cubicBezTo>
                  <a:pt x="477" y="876"/>
                  <a:pt x="474" y="874"/>
                  <a:pt x="473" y="871"/>
                </a:cubicBezTo>
                <a:cubicBezTo>
                  <a:pt x="476" y="872"/>
                  <a:pt x="483" y="872"/>
                  <a:pt x="480" y="877"/>
                </a:cubicBezTo>
                <a:close/>
                <a:moveTo>
                  <a:pt x="460" y="828"/>
                </a:moveTo>
                <a:cubicBezTo>
                  <a:pt x="458" y="830"/>
                  <a:pt x="455" y="826"/>
                  <a:pt x="454" y="823"/>
                </a:cubicBezTo>
                <a:cubicBezTo>
                  <a:pt x="456" y="825"/>
                  <a:pt x="458" y="826"/>
                  <a:pt x="460" y="828"/>
                </a:cubicBezTo>
                <a:close/>
                <a:moveTo>
                  <a:pt x="457" y="1075"/>
                </a:moveTo>
                <a:cubicBezTo>
                  <a:pt x="455" y="1074"/>
                  <a:pt x="452" y="1075"/>
                  <a:pt x="453" y="1072"/>
                </a:cubicBezTo>
                <a:cubicBezTo>
                  <a:pt x="455" y="1072"/>
                  <a:pt x="457" y="1072"/>
                  <a:pt x="457" y="1075"/>
                </a:cubicBezTo>
                <a:close/>
                <a:moveTo>
                  <a:pt x="447" y="831"/>
                </a:moveTo>
                <a:cubicBezTo>
                  <a:pt x="449" y="833"/>
                  <a:pt x="452" y="834"/>
                  <a:pt x="452" y="838"/>
                </a:cubicBezTo>
                <a:cubicBezTo>
                  <a:pt x="449" y="837"/>
                  <a:pt x="448" y="836"/>
                  <a:pt x="445" y="836"/>
                </a:cubicBezTo>
                <a:cubicBezTo>
                  <a:pt x="445" y="834"/>
                  <a:pt x="447" y="833"/>
                  <a:pt x="447" y="831"/>
                </a:cubicBezTo>
                <a:close/>
                <a:moveTo>
                  <a:pt x="451" y="1070"/>
                </a:moveTo>
                <a:cubicBezTo>
                  <a:pt x="448" y="1072"/>
                  <a:pt x="443" y="1069"/>
                  <a:pt x="441" y="1066"/>
                </a:cubicBezTo>
                <a:cubicBezTo>
                  <a:pt x="444" y="1065"/>
                  <a:pt x="447" y="1070"/>
                  <a:pt x="451" y="1070"/>
                </a:cubicBezTo>
                <a:close/>
                <a:moveTo>
                  <a:pt x="412" y="92"/>
                </a:moveTo>
                <a:cubicBezTo>
                  <a:pt x="413" y="90"/>
                  <a:pt x="414" y="89"/>
                  <a:pt x="417" y="89"/>
                </a:cubicBezTo>
                <a:cubicBezTo>
                  <a:pt x="416" y="91"/>
                  <a:pt x="414" y="92"/>
                  <a:pt x="412" y="92"/>
                </a:cubicBezTo>
                <a:close/>
                <a:moveTo>
                  <a:pt x="440" y="680"/>
                </a:moveTo>
                <a:cubicBezTo>
                  <a:pt x="436" y="680"/>
                  <a:pt x="437" y="676"/>
                  <a:pt x="439" y="674"/>
                </a:cubicBezTo>
                <a:cubicBezTo>
                  <a:pt x="441" y="676"/>
                  <a:pt x="441" y="677"/>
                  <a:pt x="440" y="680"/>
                </a:cubicBezTo>
                <a:close/>
                <a:moveTo>
                  <a:pt x="440" y="673"/>
                </a:moveTo>
                <a:cubicBezTo>
                  <a:pt x="438" y="671"/>
                  <a:pt x="438" y="667"/>
                  <a:pt x="438" y="664"/>
                </a:cubicBezTo>
                <a:cubicBezTo>
                  <a:pt x="439" y="665"/>
                  <a:pt x="440" y="666"/>
                  <a:pt x="441" y="667"/>
                </a:cubicBezTo>
                <a:cubicBezTo>
                  <a:pt x="441" y="669"/>
                  <a:pt x="440" y="671"/>
                  <a:pt x="440" y="673"/>
                </a:cubicBezTo>
                <a:close/>
                <a:moveTo>
                  <a:pt x="444" y="687"/>
                </a:moveTo>
                <a:cubicBezTo>
                  <a:pt x="441" y="684"/>
                  <a:pt x="442" y="680"/>
                  <a:pt x="443" y="676"/>
                </a:cubicBezTo>
                <a:cubicBezTo>
                  <a:pt x="444" y="676"/>
                  <a:pt x="444" y="676"/>
                  <a:pt x="444" y="676"/>
                </a:cubicBezTo>
                <a:cubicBezTo>
                  <a:pt x="446" y="678"/>
                  <a:pt x="447" y="682"/>
                  <a:pt x="449" y="684"/>
                </a:cubicBezTo>
                <a:cubicBezTo>
                  <a:pt x="448" y="686"/>
                  <a:pt x="447" y="687"/>
                  <a:pt x="444" y="687"/>
                </a:cubicBezTo>
                <a:close/>
                <a:moveTo>
                  <a:pt x="466" y="689"/>
                </a:moveTo>
                <a:cubicBezTo>
                  <a:pt x="466" y="685"/>
                  <a:pt x="466" y="685"/>
                  <a:pt x="466" y="685"/>
                </a:cubicBezTo>
                <a:cubicBezTo>
                  <a:pt x="470" y="685"/>
                  <a:pt x="470" y="685"/>
                  <a:pt x="470" y="685"/>
                </a:cubicBezTo>
                <a:cubicBezTo>
                  <a:pt x="470" y="688"/>
                  <a:pt x="469" y="689"/>
                  <a:pt x="466" y="689"/>
                </a:cubicBezTo>
                <a:close/>
                <a:moveTo>
                  <a:pt x="817" y="538"/>
                </a:moveTo>
                <a:cubicBezTo>
                  <a:pt x="815" y="537"/>
                  <a:pt x="813" y="537"/>
                  <a:pt x="813" y="534"/>
                </a:cubicBezTo>
                <a:cubicBezTo>
                  <a:pt x="815" y="532"/>
                  <a:pt x="818" y="534"/>
                  <a:pt x="817" y="538"/>
                </a:cubicBezTo>
                <a:close/>
                <a:moveTo>
                  <a:pt x="786" y="244"/>
                </a:moveTo>
                <a:cubicBezTo>
                  <a:pt x="788" y="244"/>
                  <a:pt x="791" y="244"/>
                  <a:pt x="790" y="247"/>
                </a:cubicBezTo>
                <a:cubicBezTo>
                  <a:pt x="788" y="247"/>
                  <a:pt x="786" y="247"/>
                  <a:pt x="786" y="244"/>
                </a:cubicBezTo>
                <a:close/>
                <a:moveTo>
                  <a:pt x="788" y="294"/>
                </a:moveTo>
                <a:cubicBezTo>
                  <a:pt x="787" y="295"/>
                  <a:pt x="782" y="294"/>
                  <a:pt x="783" y="291"/>
                </a:cubicBezTo>
                <a:cubicBezTo>
                  <a:pt x="786" y="290"/>
                  <a:pt x="786" y="294"/>
                  <a:pt x="788" y="294"/>
                </a:cubicBezTo>
                <a:close/>
                <a:moveTo>
                  <a:pt x="776" y="252"/>
                </a:moveTo>
                <a:cubicBezTo>
                  <a:pt x="775" y="253"/>
                  <a:pt x="775" y="253"/>
                  <a:pt x="775" y="255"/>
                </a:cubicBezTo>
                <a:cubicBezTo>
                  <a:pt x="772" y="255"/>
                  <a:pt x="772" y="253"/>
                  <a:pt x="771" y="251"/>
                </a:cubicBezTo>
                <a:cubicBezTo>
                  <a:pt x="773" y="251"/>
                  <a:pt x="775" y="251"/>
                  <a:pt x="776" y="252"/>
                </a:cubicBezTo>
                <a:close/>
                <a:moveTo>
                  <a:pt x="736" y="566"/>
                </a:moveTo>
                <a:cubicBezTo>
                  <a:pt x="734" y="568"/>
                  <a:pt x="731" y="564"/>
                  <a:pt x="729" y="562"/>
                </a:cubicBezTo>
                <a:cubicBezTo>
                  <a:pt x="733" y="561"/>
                  <a:pt x="736" y="562"/>
                  <a:pt x="736" y="566"/>
                </a:cubicBezTo>
                <a:close/>
                <a:moveTo>
                  <a:pt x="735" y="623"/>
                </a:moveTo>
                <a:cubicBezTo>
                  <a:pt x="734" y="623"/>
                  <a:pt x="734" y="624"/>
                  <a:pt x="734" y="625"/>
                </a:cubicBezTo>
                <a:cubicBezTo>
                  <a:pt x="731" y="626"/>
                  <a:pt x="731" y="624"/>
                  <a:pt x="728" y="625"/>
                </a:cubicBezTo>
                <a:cubicBezTo>
                  <a:pt x="728" y="621"/>
                  <a:pt x="734" y="622"/>
                  <a:pt x="735" y="623"/>
                </a:cubicBezTo>
                <a:close/>
                <a:moveTo>
                  <a:pt x="725" y="569"/>
                </a:moveTo>
                <a:cubicBezTo>
                  <a:pt x="727" y="572"/>
                  <a:pt x="727" y="576"/>
                  <a:pt x="725" y="580"/>
                </a:cubicBezTo>
                <a:cubicBezTo>
                  <a:pt x="720" y="580"/>
                  <a:pt x="720" y="580"/>
                  <a:pt x="720" y="580"/>
                </a:cubicBezTo>
                <a:cubicBezTo>
                  <a:pt x="721" y="574"/>
                  <a:pt x="718" y="576"/>
                  <a:pt x="715" y="575"/>
                </a:cubicBezTo>
                <a:cubicBezTo>
                  <a:pt x="715" y="573"/>
                  <a:pt x="717" y="572"/>
                  <a:pt x="717" y="570"/>
                </a:cubicBezTo>
                <a:cubicBezTo>
                  <a:pt x="719" y="570"/>
                  <a:pt x="718" y="573"/>
                  <a:pt x="720" y="572"/>
                </a:cubicBezTo>
                <a:cubicBezTo>
                  <a:pt x="718" y="570"/>
                  <a:pt x="723" y="571"/>
                  <a:pt x="725" y="569"/>
                </a:cubicBezTo>
                <a:close/>
                <a:moveTo>
                  <a:pt x="728" y="583"/>
                </a:moveTo>
                <a:cubicBezTo>
                  <a:pt x="726" y="585"/>
                  <a:pt x="718" y="588"/>
                  <a:pt x="718" y="583"/>
                </a:cubicBezTo>
                <a:lnTo>
                  <a:pt x="728" y="583"/>
                </a:lnTo>
                <a:close/>
                <a:moveTo>
                  <a:pt x="731" y="638"/>
                </a:moveTo>
                <a:cubicBezTo>
                  <a:pt x="731" y="640"/>
                  <a:pt x="725" y="642"/>
                  <a:pt x="723" y="646"/>
                </a:cubicBezTo>
                <a:cubicBezTo>
                  <a:pt x="720" y="645"/>
                  <a:pt x="716" y="644"/>
                  <a:pt x="716" y="639"/>
                </a:cubicBezTo>
                <a:cubicBezTo>
                  <a:pt x="723" y="637"/>
                  <a:pt x="725" y="638"/>
                  <a:pt x="731" y="638"/>
                </a:cubicBezTo>
                <a:close/>
                <a:moveTo>
                  <a:pt x="720" y="629"/>
                </a:moveTo>
                <a:cubicBezTo>
                  <a:pt x="723" y="624"/>
                  <a:pt x="730" y="628"/>
                  <a:pt x="732" y="628"/>
                </a:cubicBezTo>
                <a:cubicBezTo>
                  <a:pt x="732" y="629"/>
                  <a:pt x="731" y="632"/>
                  <a:pt x="732" y="632"/>
                </a:cubicBezTo>
                <a:cubicBezTo>
                  <a:pt x="729" y="631"/>
                  <a:pt x="724" y="633"/>
                  <a:pt x="720" y="629"/>
                </a:cubicBezTo>
                <a:close/>
                <a:moveTo>
                  <a:pt x="728" y="616"/>
                </a:moveTo>
                <a:cubicBezTo>
                  <a:pt x="728" y="620"/>
                  <a:pt x="722" y="619"/>
                  <a:pt x="721" y="620"/>
                </a:cubicBezTo>
                <a:cubicBezTo>
                  <a:pt x="719" y="617"/>
                  <a:pt x="723" y="615"/>
                  <a:pt x="723" y="612"/>
                </a:cubicBezTo>
                <a:cubicBezTo>
                  <a:pt x="728" y="612"/>
                  <a:pt x="728" y="612"/>
                  <a:pt x="728" y="612"/>
                </a:cubicBezTo>
                <a:cubicBezTo>
                  <a:pt x="726" y="614"/>
                  <a:pt x="726" y="614"/>
                  <a:pt x="728" y="616"/>
                </a:cubicBezTo>
                <a:close/>
                <a:moveTo>
                  <a:pt x="728" y="563"/>
                </a:moveTo>
                <a:cubicBezTo>
                  <a:pt x="723" y="568"/>
                  <a:pt x="719" y="564"/>
                  <a:pt x="713" y="565"/>
                </a:cubicBezTo>
                <a:cubicBezTo>
                  <a:pt x="714" y="560"/>
                  <a:pt x="725" y="560"/>
                  <a:pt x="728" y="563"/>
                </a:cubicBezTo>
                <a:close/>
                <a:moveTo>
                  <a:pt x="709" y="587"/>
                </a:moveTo>
                <a:cubicBezTo>
                  <a:pt x="706" y="587"/>
                  <a:pt x="707" y="584"/>
                  <a:pt x="704" y="584"/>
                </a:cubicBezTo>
                <a:cubicBezTo>
                  <a:pt x="705" y="581"/>
                  <a:pt x="712" y="583"/>
                  <a:pt x="709" y="587"/>
                </a:cubicBezTo>
                <a:close/>
                <a:moveTo>
                  <a:pt x="696" y="664"/>
                </a:moveTo>
                <a:cubicBezTo>
                  <a:pt x="699" y="664"/>
                  <a:pt x="699" y="664"/>
                  <a:pt x="699" y="664"/>
                </a:cubicBezTo>
                <a:cubicBezTo>
                  <a:pt x="699" y="667"/>
                  <a:pt x="698" y="669"/>
                  <a:pt x="697" y="671"/>
                </a:cubicBezTo>
                <a:cubicBezTo>
                  <a:pt x="695" y="671"/>
                  <a:pt x="696" y="667"/>
                  <a:pt x="696" y="664"/>
                </a:cubicBezTo>
                <a:close/>
                <a:moveTo>
                  <a:pt x="696" y="672"/>
                </a:moveTo>
                <a:cubicBezTo>
                  <a:pt x="697" y="672"/>
                  <a:pt x="698" y="673"/>
                  <a:pt x="699" y="673"/>
                </a:cubicBezTo>
                <a:cubicBezTo>
                  <a:pt x="699" y="678"/>
                  <a:pt x="695" y="678"/>
                  <a:pt x="693" y="682"/>
                </a:cubicBezTo>
                <a:cubicBezTo>
                  <a:pt x="690" y="681"/>
                  <a:pt x="695" y="675"/>
                  <a:pt x="696" y="672"/>
                </a:cubicBezTo>
                <a:close/>
                <a:moveTo>
                  <a:pt x="703" y="679"/>
                </a:moveTo>
                <a:cubicBezTo>
                  <a:pt x="704" y="683"/>
                  <a:pt x="700" y="687"/>
                  <a:pt x="698" y="690"/>
                </a:cubicBezTo>
                <a:cubicBezTo>
                  <a:pt x="694" y="687"/>
                  <a:pt x="698" y="678"/>
                  <a:pt x="703" y="679"/>
                </a:cubicBezTo>
                <a:close/>
                <a:moveTo>
                  <a:pt x="701" y="671"/>
                </a:moveTo>
                <a:cubicBezTo>
                  <a:pt x="702" y="666"/>
                  <a:pt x="700" y="650"/>
                  <a:pt x="710" y="653"/>
                </a:cubicBezTo>
                <a:cubicBezTo>
                  <a:pt x="708" y="661"/>
                  <a:pt x="705" y="664"/>
                  <a:pt x="701" y="671"/>
                </a:cubicBezTo>
                <a:close/>
                <a:moveTo>
                  <a:pt x="695" y="619"/>
                </a:moveTo>
                <a:cubicBezTo>
                  <a:pt x="698" y="618"/>
                  <a:pt x="699" y="619"/>
                  <a:pt x="700" y="615"/>
                </a:cubicBezTo>
                <a:cubicBezTo>
                  <a:pt x="703" y="617"/>
                  <a:pt x="701" y="624"/>
                  <a:pt x="697" y="626"/>
                </a:cubicBezTo>
                <a:cubicBezTo>
                  <a:pt x="695" y="626"/>
                  <a:pt x="695" y="623"/>
                  <a:pt x="695" y="619"/>
                </a:cubicBezTo>
                <a:close/>
                <a:moveTo>
                  <a:pt x="694" y="51"/>
                </a:moveTo>
                <a:cubicBezTo>
                  <a:pt x="694" y="53"/>
                  <a:pt x="692" y="53"/>
                  <a:pt x="690" y="53"/>
                </a:cubicBezTo>
                <a:cubicBezTo>
                  <a:pt x="690" y="50"/>
                  <a:pt x="693" y="50"/>
                  <a:pt x="694" y="51"/>
                </a:cubicBezTo>
                <a:close/>
                <a:moveTo>
                  <a:pt x="672" y="708"/>
                </a:moveTo>
                <a:cubicBezTo>
                  <a:pt x="670" y="708"/>
                  <a:pt x="668" y="707"/>
                  <a:pt x="668" y="704"/>
                </a:cubicBezTo>
                <a:cubicBezTo>
                  <a:pt x="669" y="703"/>
                  <a:pt x="670" y="704"/>
                  <a:pt x="671" y="702"/>
                </a:cubicBezTo>
                <a:cubicBezTo>
                  <a:pt x="672" y="704"/>
                  <a:pt x="672" y="706"/>
                  <a:pt x="672" y="708"/>
                </a:cubicBezTo>
                <a:close/>
                <a:moveTo>
                  <a:pt x="671" y="461"/>
                </a:moveTo>
                <a:cubicBezTo>
                  <a:pt x="669" y="466"/>
                  <a:pt x="666" y="469"/>
                  <a:pt x="664" y="473"/>
                </a:cubicBezTo>
                <a:cubicBezTo>
                  <a:pt x="662" y="470"/>
                  <a:pt x="660" y="471"/>
                  <a:pt x="657" y="472"/>
                </a:cubicBezTo>
                <a:cubicBezTo>
                  <a:pt x="653" y="463"/>
                  <a:pt x="665" y="460"/>
                  <a:pt x="671" y="461"/>
                </a:cubicBezTo>
                <a:close/>
                <a:moveTo>
                  <a:pt x="662" y="504"/>
                </a:moveTo>
                <a:cubicBezTo>
                  <a:pt x="659" y="502"/>
                  <a:pt x="656" y="498"/>
                  <a:pt x="658" y="494"/>
                </a:cubicBezTo>
                <a:cubicBezTo>
                  <a:pt x="661" y="493"/>
                  <a:pt x="657" y="501"/>
                  <a:pt x="662" y="498"/>
                </a:cubicBezTo>
                <a:cubicBezTo>
                  <a:pt x="663" y="501"/>
                  <a:pt x="661" y="501"/>
                  <a:pt x="662" y="504"/>
                </a:cubicBezTo>
                <a:close/>
                <a:moveTo>
                  <a:pt x="651" y="157"/>
                </a:moveTo>
                <a:cubicBezTo>
                  <a:pt x="652" y="157"/>
                  <a:pt x="652" y="157"/>
                  <a:pt x="654" y="157"/>
                </a:cubicBezTo>
                <a:cubicBezTo>
                  <a:pt x="651" y="160"/>
                  <a:pt x="653" y="161"/>
                  <a:pt x="652" y="164"/>
                </a:cubicBezTo>
                <a:cubicBezTo>
                  <a:pt x="650" y="164"/>
                  <a:pt x="650" y="163"/>
                  <a:pt x="649" y="163"/>
                </a:cubicBezTo>
                <a:cubicBezTo>
                  <a:pt x="650" y="161"/>
                  <a:pt x="650" y="158"/>
                  <a:pt x="651" y="157"/>
                </a:cubicBezTo>
                <a:close/>
                <a:moveTo>
                  <a:pt x="617" y="160"/>
                </a:moveTo>
                <a:cubicBezTo>
                  <a:pt x="619" y="159"/>
                  <a:pt x="618" y="158"/>
                  <a:pt x="621" y="159"/>
                </a:cubicBezTo>
                <a:cubicBezTo>
                  <a:pt x="621" y="160"/>
                  <a:pt x="620" y="161"/>
                  <a:pt x="620" y="162"/>
                </a:cubicBezTo>
                <a:cubicBezTo>
                  <a:pt x="621" y="164"/>
                  <a:pt x="622" y="159"/>
                  <a:pt x="623" y="162"/>
                </a:cubicBezTo>
                <a:cubicBezTo>
                  <a:pt x="622" y="159"/>
                  <a:pt x="622" y="158"/>
                  <a:pt x="623" y="156"/>
                </a:cubicBezTo>
                <a:cubicBezTo>
                  <a:pt x="626" y="156"/>
                  <a:pt x="627" y="160"/>
                  <a:pt x="629" y="163"/>
                </a:cubicBezTo>
                <a:cubicBezTo>
                  <a:pt x="627" y="166"/>
                  <a:pt x="623" y="164"/>
                  <a:pt x="618" y="164"/>
                </a:cubicBezTo>
                <a:cubicBezTo>
                  <a:pt x="618" y="162"/>
                  <a:pt x="616" y="163"/>
                  <a:pt x="617" y="160"/>
                </a:cubicBezTo>
                <a:close/>
                <a:moveTo>
                  <a:pt x="625" y="169"/>
                </a:moveTo>
                <a:cubicBezTo>
                  <a:pt x="625" y="171"/>
                  <a:pt x="623" y="170"/>
                  <a:pt x="623" y="171"/>
                </a:cubicBezTo>
                <a:cubicBezTo>
                  <a:pt x="626" y="173"/>
                  <a:pt x="625" y="169"/>
                  <a:pt x="627" y="170"/>
                </a:cubicBezTo>
                <a:cubicBezTo>
                  <a:pt x="627" y="172"/>
                  <a:pt x="627" y="172"/>
                  <a:pt x="627" y="172"/>
                </a:cubicBezTo>
                <a:cubicBezTo>
                  <a:pt x="637" y="172"/>
                  <a:pt x="651" y="171"/>
                  <a:pt x="661" y="171"/>
                </a:cubicBezTo>
                <a:cubicBezTo>
                  <a:pt x="659" y="180"/>
                  <a:pt x="647" y="173"/>
                  <a:pt x="645" y="181"/>
                </a:cubicBezTo>
                <a:cubicBezTo>
                  <a:pt x="639" y="180"/>
                  <a:pt x="627" y="185"/>
                  <a:pt x="623" y="180"/>
                </a:cubicBezTo>
                <a:cubicBezTo>
                  <a:pt x="618" y="185"/>
                  <a:pt x="611" y="181"/>
                  <a:pt x="607" y="178"/>
                </a:cubicBezTo>
                <a:cubicBezTo>
                  <a:pt x="617" y="182"/>
                  <a:pt x="614" y="166"/>
                  <a:pt x="625" y="169"/>
                </a:cubicBezTo>
                <a:close/>
                <a:moveTo>
                  <a:pt x="653" y="506"/>
                </a:moveTo>
                <a:cubicBezTo>
                  <a:pt x="651" y="506"/>
                  <a:pt x="649" y="506"/>
                  <a:pt x="649" y="504"/>
                </a:cubicBezTo>
                <a:cubicBezTo>
                  <a:pt x="650" y="504"/>
                  <a:pt x="650" y="503"/>
                  <a:pt x="650" y="503"/>
                </a:cubicBezTo>
                <a:cubicBezTo>
                  <a:pt x="652" y="502"/>
                  <a:pt x="653" y="504"/>
                  <a:pt x="653" y="506"/>
                </a:cubicBezTo>
                <a:close/>
                <a:moveTo>
                  <a:pt x="634" y="498"/>
                </a:moveTo>
                <a:cubicBezTo>
                  <a:pt x="636" y="497"/>
                  <a:pt x="637" y="502"/>
                  <a:pt x="637" y="499"/>
                </a:cubicBezTo>
                <a:cubicBezTo>
                  <a:pt x="640" y="502"/>
                  <a:pt x="632" y="504"/>
                  <a:pt x="634" y="498"/>
                </a:cubicBezTo>
                <a:close/>
                <a:moveTo>
                  <a:pt x="632" y="490"/>
                </a:moveTo>
                <a:cubicBezTo>
                  <a:pt x="634" y="488"/>
                  <a:pt x="637" y="492"/>
                  <a:pt x="635" y="494"/>
                </a:cubicBezTo>
                <a:cubicBezTo>
                  <a:pt x="633" y="494"/>
                  <a:pt x="632" y="492"/>
                  <a:pt x="632" y="490"/>
                </a:cubicBezTo>
                <a:close/>
                <a:moveTo>
                  <a:pt x="625" y="482"/>
                </a:moveTo>
                <a:cubicBezTo>
                  <a:pt x="625" y="475"/>
                  <a:pt x="634" y="476"/>
                  <a:pt x="636" y="471"/>
                </a:cubicBezTo>
                <a:cubicBezTo>
                  <a:pt x="638" y="471"/>
                  <a:pt x="638" y="471"/>
                  <a:pt x="638" y="471"/>
                </a:cubicBezTo>
                <a:cubicBezTo>
                  <a:pt x="639" y="474"/>
                  <a:pt x="637" y="475"/>
                  <a:pt x="641" y="475"/>
                </a:cubicBezTo>
                <a:cubicBezTo>
                  <a:pt x="638" y="481"/>
                  <a:pt x="634" y="481"/>
                  <a:pt x="625" y="482"/>
                </a:cubicBezTo>
                <a:close/>
                <a:moveTo>
                  <a:pt x="601" y="572"/>
                </a:moveTo>
                <a:cubicBezTo>
                  <a:pt x="601" y="570"/>
                  <a:pt x="604" y="570"/>
                  <a:pt x="606" y="569"/>
                </a:cubicBezTo>
                <a:cubicBezTo>
                  <a:pt x="606" y="571"/>
                  <a:pt x="607" y="571"/>
                  <a:pt x="607" y="572"/>
                </a:cubicBezTo>
                <a:cubicBezTo>
                  <a:pt x="609" y="571"/>
                  <a:pt x="611" y="570"/>
                  <a:pt x="612" y="568"/>
                </a:cubicBezTo>
                <a:cubicBezTo>
                  <a:pt x="615" y="569"/>
                  <a:pt x="616" y="572"/>
                  <a:pt x="614" y="574"/>
                </a:cubicBezTo>
                <a:cubicBezTo>
                  <a:pt x="611" y="573"/>
                  <a:pt x="607" y="572"/>
                  <a:pt x="607" y="576"/>
                </a:cubicBezTo>
                <a:cubicBezTo>
                  <a:pt x="604" y="575"/>
                  <a:pt x="604" y="577"/>
                  <a:pt x="601" y="577"/>
                </a:cubicBezTo>
                <a:cubicBezTo>
                  <a:pt x="598" y="575"/>
                  <a:pt x="603" y="574"/>
                  <a:pt x="601" y="572"/>
                </a:cubicBezTo>
                <a:close/>
                <a:moveTo>
                  <a:pt x="604" y="559"/>
                </a:moveTo>
                <a:cubicBezTo>
                  <a:pt x="601" y="559"/>
                  <a:pt x="602" y="556"/>
                  <a:pt x="600" y="556"/>
                </a:cubicBezTo>
                <a:cubicBezTo>
                  <a:pt x="600" y="554"/>
                  <a:pt x="604" y="553"/>
                  <a:pt x="606" y="554"/>
                </a:cubicBezTo>
                <a:cubicBezTo>
                  <a:pt x="606" y="553"/>
                  <a:pt x="606" y="553"/>
                  <a:pt x="606" y="553"/>
                </a:cubicBezTo>
                <a:cubicBezTo>
                  <a:pt x="606" y="551"/>
                  <a:pt x="603" y="552"/>
                  <a:pt x="601" y="551"/>
                </a:cubicBezTo>
                <a:cubicBezTo>
                  <a:pt x="607" y="548"/>
                  <a:pt x="611" y="538"/>
                  <a:pt x="616" y="542"/>
                </a:cubicBezTo>
                <a:cubicBezTo>
                  <a:pt x="615" y="546"/>
                  <a:pt x="611" y="545"/>
                  <a:pt x="611" y="550"/>
                </a:cubicBezTo>
                <a:cubicBezTo>
                  <a:pt x="615" y="548"/>
                  <a:pt x="622" y="546"/>
                  <a:pt x="627" y="549"/>
                </a:cubicBezTo>
                <a:cubicBezTo>
                  <a:pt x="623" y="558"/>
                  <a:pt x="607" y="550"/>
                  <a:pt x="604" y="559"/>
                </a:cubicBezTo>
                <a:close/>
                <a:moveTo>
                  <a:pt x="614" y="473"/>
                </a:moveTo>
                <a:cubicBezTo>
                  <a:pt x="619" y="475"/>
                  <a:pt x="620" y="474"/>
                  <a:pt x="623" y="472"/>
                </a:cubicBezTo>
                <a:cubicBezTo>
                  <a:pt x="620" y="479"/>
                  <a:pt x="613" y="477"/>
                  <a:pt x="610" y="483"/>
                </a:cubicBezTo>
                <a:cubicBezTo>
                  <a:pt x="608" y="484"/>
                  <a:pt x="609" y="482"/>
                  <a:pt x="608" y="481"/>
                </a:cubicBezTo>
                <a:cubicBezTo>
                  <a:pt x="607" y="483"/>
                  <a:pt x="604" y="482"/>
                  <a:pt x="603" y="484"/>
                </a:cubicBezTo>
                <a:cubicBezTo>
                  <a:pt x="601" y="478"/>
                  <a:pt x="614" y="480"/>
                  <a:pt x="614" y="473"/>
                </a:cubicBezTo>
                <a:close/>
                <a:moveTo>
                  <a:pt x="609" y="445"/>
                </a:moveTo>
                <a:cubicBezTo>
                  <a:pt x="610" y="444"/>
                  <a:pt x="611" y="445"/>
                  <a:pt x="612" y="446"/>
                </a:cubicBezTo>
                <a:cubicBezTo>
                  <a:pt x="610" y="448"/>
                  <a:pt x="612" y="453"/>
                  <a:pt x="608" y="454"/>
                </a:cubicBezTo>
                <a:cubicBezTo>
                  <a:pt x="608" y="449"/>
                  <a:pt x="607" y="448"/>
                  <a:pt x="609" y="445"/>
                </a:cubicBezTo>
                <a:close/>
                <a:moveTo>
                  <a:pt x="606" y="503"/>
                </a:moveTo>
                <a:cubicBezTo>
                  <a:pt x="608" y="507"/>
                  <a:pt x="616" y="502"/>
                  <a:pt x="620" y="505"/>
                </a:cubicBezTo>
                <a:cubicBezTo>
                  <a:pt x="621" y="511"/>
                  <a:pt x="618" y="513"/>
                  <a:pt x="618" y="521"/>
                </a:cubicBezTo>
                <a:cubicBezTo>
                  <a:pt x="615" y="522"/>
                  <a:pt x="614" y="525"/>
                  <a:pt x="610" y="525"/>
                </a:cubicBezTo>
                <a:cubicBezTo>
                  <a:pt x="613" y="522"/>
                  <a:pt x="606" y="521"/>
                  <a:pt x="610" y="519"/>
                </a:cubicBezTo>
                <a:cubicBezTo>
                  <a:pt x="608" y="519"/>
                  <a:pt x="601" y="518"/>
                  <a:pt x="601" y="512"/>
                </a:cubicBezTo>
                <a:cubicBezTo>
                  <a:pt x="602" y="511"/>
                  <a:pt x="604" y="511"/>
                  <a:pt x="605" y="510"/>
                </a:cubicBezTo>
                <a:cubicBezTo>
                  <a:pt x="602" y="506"/>
                  <a:pt x="593" y="511"/>
                  <a:pt x="591" y="504"/>
                </a:cubicBezTo>
                <a:cubicBezTo>
                  <a:pt x="597" y="503"/>
                  <a:pt x="601" y="505"/>
                  <a:pt x="606" y="503"/>
                </a:cubicBezTo>
                <a:close/>
                <a:moveTo>
                  <a:pt x="619" y="567"/>
                </a:moveTo>
                <a:cubicBezTo>
                  <a:pt x="619" y="572"/>
                  <a:pt x="621" y="569"/>
                  <a:pt x="625" y="569"/>
                </a:cubicBezTo>
                <a:cubicBezTo>
                  <a:pt x="625" y="577"/>
                  <a:pt x="612" y="568"/>
                  <a:pt x="619" y="567"/>
                </a:cubicBezTo>
                <a:close/>
                <a:moveTo>
                  <a:pt x="623" y="575"/>
                </a:moveTo>
                <a:cubicBezTo>
                  <a:pt x="624" y="574"/>
                  <a:pt x="626" y="573"/>
                  <a:pt x="627" y="574"/>
                </a:cubicBezTo>
                <a:cubicBezTo>
                  <a:pt x="626" y="575"/>
                  <a:pt x="625" y="577"/>
                  <a:pt x="623" y="577"/>
                </a:cubicBezTo>
                <a:lnTo>
                  <a:pt x="623" y="575"/>
                </a:lnTo>
                <a:close/>
                <a:moveTo>
                  <a:pt x="627" y="548"/>
                </a:moveTo>
                <a:cubicBezTo>
                  <a:pt x="626" y="545"/>
                  <a:pt x="629" y="545"/>
                  <a:pt x="632" y="544"/>
                </a:cubicBezTo>
                <a:cubicBezTo>
                  <a:pt x="632" y="548"/>
                  <a:pt x="628" y="550"/>
                  <a:pt x="627" y="548"/>
                </a:cubicBezTo>
                <a:close/>
                <a:moveTo>
                  <a:pt x="624" y="472"/>
                </a:moveTo>
                <a:cubicBezTo>
                  <a:pt x="626" y="469"/>
                  <a:pt x="629" y="467"/>
                  <a:pt x="633" y="467"/>
                </a:cubicBezTo>
                <a:cubicBezTo>
                  <a:pt x="633" y="471"/>
                  <a:pt x="628" y="476"/>
                  <a:pt x="624" y="472"/>
                </a:cubicBezTo>
                <a:close/>
                <a:moveTo>
                  <a:pt x="639" y="465"/>
                </a:moveTo>
                <a:cubicBezTo>
                  <a:pt x="642" y="464"/>
                  <a:pt x="643" y="463"/>
                  <a:pt x="641" y="459"/>
                </a:cubicBezTo>
                <a:cubicBezTo>
                  <a:pt x="645" y="461"/>
                  <a:pt x="643" y="465"/>
                  <a:pt x="645" y="468"/>
                </a:cubicBezTo>
                <a:cubicBezTo>
                  <a:pt x="643" y="467"/>
                  <a:pt x="642" y="466"/>
                  <a:pt x="642" y="469"/>
                </a:cubicBezTo>
                <a:cubicBezTo>
                  <a:pt x="640" y="470"/>
                  <a:pt x="639" y="467"/>
                  <a:pt x="639" y="465"/>
                </a:cubicBezTo>
                <a:close/>
                <a:moveTo>
                  <a:pt x="602" y="440"/>
                </a:moveTo>
                <a:cubicBezTo>
                  <a:pt x="604" y="443"/>
                  <a:pt x="609" y="438"/>
                  <a:pt x="610" y="440"/>
                </a:cubicBezTo>
                <a:cubicBezTo>
                  <a:pt x="607" y="443"/>
                  <a:pt x="604" y="445"/>
                  <a:pt x="601" y="447"/>
                </a:cubicBezTo>
                <a:cubicBezTo>
                  <a:pt x="601" y="445"/>
                  <a:pt x="600" y="445"/>
                  <a:pt x="600" y="444"/>
                </a:cubicBezTo>
                <a:cubicBezTo>
                  <a:pt x="598" y="444"/>
                  <a:pt x="597" y="446"/>
                  <a:pt x="596" y="447"/>
                </a:cubicBezTo>
                <a:cubicBezTo>
                  <a:pt x="597" y="442"/>
                  <a:pt x="595" y="444"/>
                  <a:pt x="590" y="446"/>
                </a:cubicBezTo>
                <a:cubicBezTo>
                  <a:pt x="587" y="445"/>
                  <a:pt x="586" y="443"/>
                  <a:pt x="586" y="440"/>
                </a:cubicBezTo>
                <a:cubicBezTo>
                  <a:pt x="592" y="437"/>
                  <a:pt x="598" y="438"/>
                  <a:pt x="604" y="436"/>
                </a:cubicBezTo>
                <a:cubicBezTo>
                  <a:pt x="605" y="439"/>
                  <a:pt x="603" y="438"/>
                  <a:pt x="602" y="440"/>
                </a:cubicBezTo>
                <a:close/>
                <a:moveTo>
                  <a:pt x="584" y="484"/>
                </a:moveTo>
                <a:cubicBezTo>
                  <a:pt x="585" y="483"/>
                  <a:pt x="586" y="481"/>
                  <a:pt x="588" y="481"/>
                </a:cubicBezTo>
                <a:cubicBezTo>
                  <a:pt x="589" y="484"/>
                  <a:pt x="589" y="487"/>
                  <a:pt x="586" y="489"/>
                </a:cubicBezTo>
                <a:cubicBezTo>
                  <a:pt x="586" y="486"/>
                  <a:pt x="589" y="484"/>
                  <a:pt x="584" y="484"/>
                </a:cubicBezTo>
                <a:close/>
                <a:moveTo>
                  <a:pt x="584" y="164"/>
                </a:moveTo>
                <a:cubicBezTo>
                  <a:pt x="584" y="162"/>
                  <a:pt x="584" y="162"/>
                  <a:pt x="584" y="162"/>
                </a:cubicBezTo>
                <a:cubicBezTo>
                  <a:pt x="586" y="162"/>
                  <a:pt x="587" y="161"/>
                  <a:pt x="588" y="161"/>
                </a:cubicBezTo>
                <a:cubicBezTo>
                  <a:pt x="589" y="164"/>
                  <a:pt x="585" y="166"/>
                  <a:pt x="584" y="164"/>
                </a:cubicBezTo>
                <a:close/>
                <a:moveTo>
                  <a:pt x="597" y="164"/>
                </a:moveTo>
                <a:cubicBezTo>
                  <a:pt x="597" y="165"/>
                  <a:pt x="594" y="164"/>
                  <a:pt x="593" y="165"/>
                </a:cubicBezTo>
                <a:cubicBezTo>
                  <a:pt x="592" y="162"/>
                  <a:pt x="593" y="160"/>
                  <a:pt x="597" y="161"/>
                </a:cubicBezTo>
                <a:cubicBezTo>
                  <a:pt x="597" y="162"/>
                  <a:pt x="596" y="163"/>
                  <a:pt x="597" y="164"/>
                </a:cubicBezTo>
                <a:close/>
                <a:moveTo>
                  <a:pt x="542" y="103"/>
                </a:moveTo>
                <a:cubicBezTo>
                  <a:pt x="545" y="99"/>
                  <a:pt x="555" y="102"/>
                  <a:pt x="554" y="94"/>
                </a:cubicBezTo>
                <a:cubicBezTo>
                  <a:pt x="567" y="92"/>
                  <a:pt x="581" y="89"/>
                  <a:pt x="589" y="96"/>
                </a:cubicBezTo>
                <a:cubicBezTo>
                  <a:pt x="583" y="102"/>
                  <a:pt x="570" y="97"/>
                  <a:pt x="562" y="101"/>
                </a:cubicBezTo>
                <a:cubicBezTo>
                  <a:pt x="562" y="104"/>
                  <a:pt x="566" y="104"/>
                  <a:pt x="564" y="107"/>
                </a:cubicBezTo>
                <a:cubicBezTo>
                  <a:pt x="560" y="108"/>
                  <a:pt x="557" y="110"/>
                  <a:pt x="553" y="112"/>
                </a:cubicBezTo>
                <a:cubicBezTo>
                  <a:pt x="552" y="106"/>
                  <a:pt x="541" y="107"/>
                  <a:pt x="542" y="103"/>
                </a:cubicBezTo>
                <a:close/>
                <a:moveTo>
                  <a:pt x="579" y="108"/>
                </a:moveTo>
                <a:cubicBezTo>
                  <a:pt x="575" y="108"/>
                  <a:pt x="572" y="108"/>
                  <a:pt x="570" y="107"/>
                </a:cubicBezTo>
                <a:cubicBezTo>
                  <a:pt x="570" y="102"/>
                  <a:pt x="580" y="101"/>
                  <a:pt x="579" y="108"/>
                </a:cubicBezTo>
                <a:close/>
                <a:moveTo>
                  <a:pt x="525" y="86"/>
                </a:moveTo>
                <a:cubicBezTo>
                  <a:pt x="528" y="86"/>
                  <a:pt x="528" y="86"/>
                  <a:pt x="528" y="86"/>
                </a:cubicBezTo>
                <a:cubicBezTo>
                  <a:pt x="528" y="86"/>
                  <a:pt x="527" y="86"/>
                  <a:pt x="527" y="86"/>
                </a:cubicBezTo>
                <a:cubicBezTo>
                  <a:pt x="528" y="88"/>
                  <a:pt x="529" y="89"/>
                  <a:pt x="531" y="89"/>
                </a:cubicBezTo>
                <a:cubicBezTo>
                  <a:pt x="531" y="93"/>
                  <a:pt x="531" y="92"/>
                  <a:pt x="532" y="95"/>
                </a:cubicBezTo>
                <a:cubicBezTo>
                  <a:pt x="528" y="98"/>
                  <a:pt x="523" y="94"/>
                  <a:pt x="519" y="93"/>
                </a:cubicBezTo>
                <a:cubicBezTo>
                  <a:pt x="521" y="90"/>
                  <a:pt x="526" y="89"/>
                  <a:pt x="525" y="86"/>
                </a:cubicBezTo>
                <a:close/>
                <a:moveTo>
                  <a:pt x="537" y="114"/>
                </a:moveTo>
                <a:cubicBezTo>
                  <a:pt x="541" y="118"/>
                  <a:pt x="548" y="114"/>
                  <a:pt x="550" y="117"/>
                </a:cubicBezTo>
                <a:cubicBezTo>
                  <a:pt x="560" y="108"/>
                  <a:pt x="579" y="109"/>
                  <a:pt x="591" y="113"/>
                </a:cubicBezTo>
                <a:cubicBezTo>
                  <a:pt x="584" y="118"/>
                  <a:pt x="574" y="115"/>
                  <a:pt x="566" y="120"/>
                </a:cubicBezTo>
                <a:cubicBezTo>
                  <a:pt x="564" y="116"/>
                  <a:pt x="556" y="120"/>
                  <a:pt x="557" y="123"/>
                </a:cubicBezTo>
                <a:cubicBezTo>
                  <a:pt x="543" y="126"/>
                  <a:pt x="533" y="127"/>
                  <a:pt x="518" y="130"/>
                </a:cubicBezTo>
                <a:cubicBezTo>
                  <a:pt x="515" y="131"/>
                  <a:pt x="516" y="128"/>
                  <a:pt x="514" y="128"/>
                </a:cubicBezTo>
                <a:cubicBezTo>
                  <a:pt x="510" y="129"/>
                  <a:pt x="502" y="133"/>
                  <a:pt x="499" y="128"/>
                </a:cubicBezTo>
                <a:cubicBezTo>
                  <a:pt x="507" y="117"/>
                  <a:pt x="526" y="119"/>
                  <a:pt x="537" y="114"/>
                </a:cubicBezTo>
                <a:close/>
                <a:moveTo>
                  <a:pt x="508" y="134"/>
                </a:moveTo>
                <a:cubicBezTo>
                  <a:pt x="508" y="130"/>
                  <a:pt x="508" y="130"/>
                  <a:pt x="508" y="130"/>
                </a:cubicBezTo>
                <a:cubicBezTo>
                  <a:pt x="510" y="130"/>
                  <a:pt x="510" y="130"/>
                  <a:pt x="510" y="130"/>
                </a:cubicBezTo>
                <a:cubicBezTo>
                  <a:pt x="511" y="133"/>
                  <a:pt x="510" y="134"/>
                  <a:pt x="508" y="134"/>
                </a:cubicBezTo>
                <a:close/>
                <a:moveTo>
                  <a:pt x="483" y="484"/>
                </a:moveTo>
                <a:cubicBezTo>
                  <a:pt x="488" y="483"/>
                  <a:pt x="489" y="486"/>
                  <a:pt x="492" y="483"/>
                </a:cubicBezTo>
                <a:cubicBezTo>
                  <a:pt x="495" y="490"/>
                  <a:pt x="486" y="487"/>
                  <a:pt x="483" y="490"/>
                </a:cubicBezTo>
                <a:cubicBezTo>
                  <a:pt x="481" y="489"/>
                  <a:pt x="485" y="487"/>
                  <a:pt x="483" y="484"/>
                </a:cubicBezTo>
                <a:close/>
                <a:moveTo>
                  <a:pt x="491" y="628"/>
                </a:moveTo>
                <a:cubicBezTo>
                  <a:pt x="495" y="628"/>
                  <a:pt x="494" y="635"/>
                  <a:pt x="493" y="638"/>
                </a:cubicBezTo>
                <a:cubicBezTo>
                  <a:pt x="492" y="636"/>
                  <a:pt x="487" y="638"/>
                  <a:pt x="488" y="634"/>
                </a:cubicBezTo>
                <a:cubicBezTo>
                  <a:pt x="489" y="634"/>
                  <a:pt x="489" y="636"/>
                  <a:pt x="490" y="636"/>
                </a:cubicBezTo>
                <a:cubicBezTo>
                  <a:pt x="492" y="633"/>
                  <a:pt x="492" y="632"/>
                  <a:pt x="491" y="628"/>
                </a:cubicBezTo>
                <a:close/>
                <a:moveTo>
                  <a:pt x="483" y="497"/>
                </a:moveTo>
                <a:cubicBezTo>
                  <a:pt x="482" y="496"/>
                  <a:pt x="482" y="494"/>
                  <a:pt x="482" y="492"/>
                </a:cubicBezTo>
                <a:cubicBezTo>
                  <a:pt x="483" y="492"/>
                  <a:pt x="484" y="492"/>
                  <a:pt x="484" y="491"/>
                </a:cubicBezTo>
                <a:cubicBezTo>
                  <a:pt x="485" y="492"/>
                  <a:pt x="486" y="493"/>
                  <a:pt x="486" y="495"/>
                </a:cubicBezTo>
                <a:cubicBezTo>
                  <a:pt x="484" y="495"/>
                  <a:pt x="485" y="497"/>
                  <a:pt x="483" y="497"/>
                </a:cubicBezTo>
                <a:close/>
                <a:moveTo>
                  <a:pt x="486" y="656"/>
                </a:moveTo>
                <a:cubicBezTo>
                  <a:pt x="485" y="655"/>
                  <a:pt x="485" y="654"/>
                  <a:pt x="483" y="654"/>
                </a:cubicBezTo>
                <a:cubicBezTo>
                  <a:pt x="485" y="652"/>
                  <a:pt x="485" y="647"/>
                  <a:pt x="486" y="644"/>
                </a:cubicBezTo>
                <a:cubicBezTo>
                  <a:pt x="487" y="644"/>
                  <a:pt x="489" y="644"/>
                  <a:pt x="490" y="644"/>
                </a:cubicBezTo>
                <a:cubicBezTo>
                  <a:pt x="488" y="647"/>
                  <a:pt x="488" y="653"/>
                  <a:pt x="486" y="656"/>
                </a:cubicBezTo>
                <a:close/>
                <a:moveTo>
                  <a:pt x="487" y="639"/>
                </a:moveTo>
                <a:cubicBezTo>
                  <a:pt x="487" y="637"/>
                  <a:pt x="489" y="638"/>
                  <a:pt x="491" y="638"/>
                </a:cubicBezTo>
                <a:cubicBezTo>
                  <a:pt x="491" y="641"/>
                  <a:pt x="488" y="641"/>
                  <a:pt x="487" y="639"/>
                </a:cubicBezTo>
                <a:close/>
                <a:moveTo>
                  <a:pt x="491" y="653"/>
                </a:moveTo>
                <a:cubicBezTo>
                  <a:pt x="490" y="649"/>
                  <a:pt x="494" y="646"/>
                  <a:pt x="496" y="647"/>
                </a:cubicBezTo>
                <a:cubicBezTo>
                  <a:pt x="495" y="650"/>
                  <a:pt x="494" y="652"/>
                  <a:pt x="491" y="653"/>
                </a:cubicBezTo>
                <a:close/>
                <a:moveTo>
                  <a:pt x="503" y="671"/>
                </a:moveTo>
                <a:cubicBezTo>
                  <a:pt x="504" y="671"/>
                  <a:pt x="504" y="672"/>
                  <a:pt x="505" y="672"/>
                </a:cubicBezTo>
                <a:cubicBezTo>
                  <a:pt x="506" y="675"/>
                  <a:pt x="504" y="674"/>
                  <a:pt x="505" y="677"/>
                </a:cubicBezTo>
                <a:cubicBezTo>
                  <a:pt x="502" y="677"/>
                  <a:pt x="502" y="672"/>
                  <a:pt x="503" y="671"/>
                </a:cubicBezTo>
                <a:close/>
                <a:moveTo>
                  <a:pt x="510" y="702"/>
                </a:moveTo>
                <a:cubicBezTo>
                  <a:pt x="509" y="701"/>
                  <a:pt x="507" y="699"/>
                  <a:pt x="509" y="697"/>
                </a:cubicBezTo>
                <a:cubicBezTo>
                  <a:pt x="511" y="696"/>
                  <a:pt x="510" y="700"/>
                  <a:pt x="510" y="702"/>
                </a:cubicBezTo>
                <a:close/>
                <a:moveTo>
                  <a:pt x="507" y="688"/>
                </a:moveTo>
                <a:cubicBezTo>
                  <a:pt x="509" y="686"/>
                  <a:pt x="512" y="689"/>
                  <a:pt x="512" y="692"/>
                </a:cubicBezTo>
                <a:cubicBezTo>
                  <a:pt x="509" y="692"/>
                  <a:pt x="508" y="690"/>
                  <a:pt x="507" y="688"/>
                </a:cubicBezTo>
                <a:close/>
                <a:moveTo>
                  <a:pt x="511" y="686"/>
                </a:moveTo>
                <a:cubicBezTo>
                  <a:pt x="508" y="686"/>
                  <a:pt x="508" y="683"/>
                  <a:pt x="504" y="683"/>
                </a:cubicBezTo>
                <a:cubicBezTo>
                  <a:pt x="504" y="681"/>
                  <a:pt x="504" y="680"/>
                  <a:pt x="505" y="679"/>
                </a:cubicBezTo>
                <a:cubicBezTo>
                  <a:pt x="506" y="679"/>
                  <a:pt x="507" y="680"/>
                  <a:pt x="507" y="681"/>
                </a:cubicBezTo>
                <a:cubicBezTo>
                  <a:pt x="507" y="680"/>
                  <a:pt x="506" y="677"/>
                  <a:pt x="508" y="674"/>
                </a:cubicBezTo>
                <a:cubicBezTo>
                  <a:pt x="512" y="675"/>
                  <a:pt x="510" y="671"/>
                  <a:pt x="514" y="671"/>
                </a:cubicBezTo>
                <a:cubicBezTo>
                  <a:pt x="516" y="676"/>
                  <a:pt x="513" y="682"/>
                  <a:pt x="511" y="686"/>
                </a:cubicBezTo>
                <a:close/>
                <a:moveTo>
                  <a:pt x="514" y="667"/>
                </a:moveTo>
                <a:cubicBezTo>
                  <a:pt x="511" y="664"/>
                  <a:pt x="508" y="659"/>
                  <a:pt x="511" y="657"/>
                </a:cubicBezTo>
                <a:cubicBezTo>
                  <a:pt x="513" y="656"/>
                  <a:pt x="513" y="658"/>
                  <a:pt x="515" y="658"/>
                </a:cubicBezTo>
                <a:cubicBezTo>
                  <a:pt x="514" y="661"/>
                  <a:pt x="514" y="664"/>
                  <a:pt x="514" y="667"/>
                </a:cubicBezTo>
                <a:close/>
                <a:moveTo>
                  <a:pt x="519" y="502"/>
                </a:moveTo>
                <a:cubicBezTo>
                  <a:pt x="519" y="499"/>
                  <a:pt x="520" y="498"/>
                  <a:pt x="521" y="497"/>
                </a:cubicBezTo>
                <a:cubicBezTo>
                  <a:pt x="523" y="499"/>
                  <a:pt x="522" y="502"/>
                  <a:pt x="519" y="502"/>
                </a:cubicBezTo>
                <a:close/>
                <a:moveTo>
                  <a:pt x="516" y="469"/>
                </a:moveTo>
                <a:cubicBezTo>
                  <a:pt x="516" y="472"/>
                  <a:pt x="518" y="469"/>
                  <a:pt x="518" y="471"/>
                </a:cubicBezTo>
                <a:cubicBezTo>
                  <a:pt x="519" y="485"/>
                  <a:pt x="502" y="481"/>
                  <a:pt x="496" y="490"/>
                </a:cubicBezTo>
                <a:cubicBezTo>
                  <a:pt x="499" y="480"/>
                  <a:pt x="504" y="471"/>
                  <a:pt x="513" y="469"/>
                </a:cubicBezTo>
                <a:cubicBezTo>
                  <a:pt x="517" y="464"/>
                  <a:pt x="521" y="460"/>
                  <a:pt x="527" y="457"/>
                </a:cubicBezTo>
                <a:cubicBezTo>
                  <a:pt x="525" y="464"/>
                  <a:pt x="519" y="464"/>
                  <a:pt x="516" y="469"/>
                </a:cubicBezTo>
                <a:close/>
                <a:moveTo>
                  <a:pt x="527" y="675"/>
                </a:moveTo>
                <a:cubicBezTo>
                  <a:pt x="528" y="673"/>
                  <a:pt x="529" y="672"/>
                  <a:pt x="531" y="672"/>
                </a:cubicBezTo>
                <a:cubicBezTo>
                  <a:pt x="532" y="676"/>
                  <a:pt x="530" y="678"/>
                  <a:pt x="527" y="675"/>
                </a:cubicBezTo>
                <a:close/>
                <a:moveTo>
                  <a:pt x="523" y="477"/>
                </a:moveTo>
                <a:cubicBezTo>
                  <a:pt x="523" y="471"/>
                  <a:pt x="526" y="467"/>
                  <a:pt x="530" y="464"/>
                </a:cubicBezTo>
                <a:cubicBezTo>
                  <a:pt x="531" y="464"/>
                  <a:pt x="530" y="465"/>
                  <a:pt x="530" y="465"/>
                </a:cubicBezTo>
                <a:cubicBezTo>
                  <a:pt x="531" y="469"/>
                  <a:pt x="535" y="470"/>
                  <a:pt x="535" y="475"/>
                </a:cubicBezTo>
                <a:cubicBezTo>
                  <a:pt x="530" y="476"/>
                  <a:pt x="528" y="480"/>
                  <a:pt x="523" y="477"/>
                </a:cubicBezTo>
                <a:close/>
                <a:moveTo>
                  <a:pt x="532" y="674"/>
                </a:moveTo>
                <a:cubicBezTo>
                  <a:pt x="535" y="672"/>
                  <a:pt x="537" y="676"/>
                  <a:pt x="536" y="679"/>
                </a:cubicBezTo>
                <a:cubicBezTo>
                  <a:pt x="535" y="677"/>
                  <a:pt x="532" y="678"/>
                  <a:pt x="532" y="674"/>
                </a:cubicBezTo>
                <a:close/>
                <a:moveTo>
                  <a:pt x="528" y="457"/>
                </a:moveTo>
                <a:cubicBezTo>
                  <a:pt x="526" y="453"/>
                  <a:pt x="533" y="444"/>
                  <a:pt x="536" y="448"/>
                </a:cubicBezTo>
                <a:cubicBezTo>
                  <a:pt x="534" y="452"/>
                  <a:pt x="530" y="453"/>
                  <a:pt x="528" y="457"/>
                </a:cubicBezTo>
                <a:close/>
                <a:moveTo>
                  <a:pt x="529" y="437"/>
                </a:moveTo>
                <a:cubicBezTo>
                  <a:pt x="530" y="436"/>
                  <a:pt x="531" y="436"/>
                  <a:pt x="533" y="436"/>
                </a:cubicBezTo>
                <a:cubicBezTo>
                  <a:pt x="534" y="439"/>
                  <a:pt x="528" y="440"/>
                  <a:pt x="529" y="437"/>
                </a:cubicBezTo>
                <a:close/>
                <a:moveTo>
                  <a:pt x="538" y="467"/>
                </a:moveTo>
                <a:cubicBezTo>
                  <a:pt x="538" y="464"/>
                  <a:pt x="540" y="464"/>
                  <a:pt x="543" y="464"/>
                </a:cubicBezTo>
                <a:cubicBezTo>
                  <a:pt x="544" y="468"/>
                  <a:pt x="539" y="469"/>
                  <a:pt x="538" y="467"/>
                </a:cubicBezTo>
                <a:close/>
                <a:moveTo>
                  <a:pt x="537" y="462"/>
                </a:moveTo>
                <a:cubicBezTo>
                  <a:pt x="540" y="456"/>
                  <a:pt x="547" y="454"/>
                  <a:pt x="553" y="451"/>
                </a:cubicBezTo>
                <a:cubicBezTo>
                  <a:pt x="550" y="456"/>
                  <a:pt x="544" y="460"/>
                  <a:pt x="537" y="462"/>
                </a:cubicBezTo>
                <a:close/>
                <a:moveTo>
                  <a:pt x="512" y="174"/>
                </a:moveTo>
                <a:cubicBezTo>
                  <a:pt x="511" y="175"/>
                  <a:pt x="511" y="178"/>
                  <a:pt x="510" y="180"/>
                </a:cubicBezTo>
                <a:cubicBezTo>
                  <a:pt x="501" y="184"/>
                  <a:pt x="495" y="193"/>
                  <a:pt x="483" y="188"/>
                </a:cubicBezTo>
                <a:cubicBezTo>
                  <a:pt x="484" y="183"/>
                  <a:pt x="494" y="188"/>
                  <a:pt x="495" y="182"/>
                </a:cubicBezTo>
                <a:cubicBezTo>
                  <a:pt x="494" y="178"/>
                  <a:pt x="491" y="178"/>
                  <a:pt x="487" y="178"/>
                </a:cubicBezTo>
                <a:cubicBezTo>
                  <a:pt x="488" y="177"/>
                  <a:pt x="488" y="174"/>
                  <a:pt x="486" y="173"/>
                </a:cubicBezTo>
                <a:cubicBezTo>
                  <a:pt x="490" y="164"/>
                  <a:pt x="503" y="164"/>
                  <a:pt x="510" y="163"/>
                </a:cubicBezTo>
                <a:cubicBezTo>
                  <a:pt x="512" y="161"/>
                  <a:pt x="510" y="160"/>
                  <a:pt x="512" y="158"/>
                </a:cubicBezTo>
                <a:cubicBezTo>
                  <a:pt x="505" y="157"/>
                  <a:pt x="499" y="164"/>
                  <a:pt x="495" y="158"/>
                </a:cubicBezTo>
                <a:cubicBezTo>
                  <a:pt x="493" y="160"/>
                  <a:pt x="491" y="163"/>
                  <a:pt x="487" y="161"/>
                </a:cubicBezTo>
                <a:cubicBezTo>
                  <a:pt x="487" y="157"/>
                  <a:pt x="491" y="157"/>
                  <a:pt x="492" y="155"/>
                </a:cubicBezTo>
                <a:cubicBezTo>
                  <a:pt x="493" y="161"/>
                  <a:pt x="496" y="151"/>
                  <a:pt x="499" y="156"/>
                </a:cubicBezTo>
                <a:cubicBezTo>
                  <a:pt x="502" y="153"/>
                  <a:pt x="502" y="148"/>
                  <a:pt x="502" y="144"/>
                </a:cubicBezTo>
                <a:cubicBezTo>
                  <a:pt x="507" y="137"/>
                  <a:pt x="523" y="142"/>
                  <a:pt x="523" y="132"/>
                </a:cubicBezTo>
                <a:cubicBezTo>
                  <a:pt x="525" y="131"/>
                  <a:pt x="528" y="133"/>
                  <a:pt x="531" y="131"/>
                </a:cubicBezTo>
                <a:cubicBezTo>
                  <a:pt x="533" y="133"/>
                  <a:pt x="531" y="134"/>
                  <a:pt x="531" y="135"/>
                </a:cubicBezTo>
                <a:cubicBezTo>
                  <a:pt x="542" y="137"/>
                  <a:pt x="544" y="130"/>
                  <a:pt x="554" y="133"/>
                </a:cubicBezTo>
                <a:cubicBezTo>
                  <a:pt x="554" y="135"/>
                  <a:pt x="556" y="135"/>
                  <a:pt x="555" y="137"/>
                </a:cubicBezTo>
                <a:cubicBezTo>
                  <a:pt x="552" y="137"/>
                  <a:pt x="551" y="138"/>
                  <a:pt x="549" y="138"/>
                </a:cubicBezTo>
                <a:cubicBezTo>
                  <a:pt x="566" y="144"/>
                  <a:pt x="571" y="122"/>
                  <a:pt x="588" y="123"/>
                </a:cubicBezTo>
                <a:cubicBezTo>
                  <a:pt x="587" y="122"/>
                  <a:pt x="586" y="122"/>
                  <a:pt x="586" y="121"/>
                </a:cubicBezTo>
                <a:cubicBezTo>
                  <a:pt x="591" y="116"/>
                  <a:pt x="601" y="122"/>
                  <a:pt x="603" y="128"/>
                </a:cubicBezTo>
                <a:cubicBezTo>
                  <a:pt x="598" y="128"/>
                  <a:pt x="597" y="131"/>
                  <a:pt x="595" y="133"/>
                </a:cubicBezTo>
                <a:cubicBezTo>
                  <a:pt x="588" y="129"/>
                  <a:pt x="582" y="135"/>
                  <a:pt x="576" y="134"/>
                </a:cubicBezTo>
                <a:cubicBezTo>
                  <a:pt x="578" y="137"/>
                  <a:pt x="584" y="135"/>
                  <a:pt x="585" y="138"/>
                </a:cubicBezTo>
                <a:cubicBezTo>
                  <a:pt x="586" y="141"/>
                  <a:pt x="581" y="139"/>
                  <a:pt x="581" y="141"/>
                </a:cubicBezTo>
                <a:cubicBezTo>
                  <a:pt x="590" y="142"/>
                  <a:pt x="598" y="132"/>
                  <a:pt x="604" y="141"/>
                </a:cubicBezTo>
                <a:cubicBezTo>
                  <a:pt x="600" y="146"/>
                  <a:pt x="590" y="144"/>
                  <a:pt x="585" y="145"/>
                </a:cubicBezTo>
                <a:cubicBezTo>
                  <a:pt x="591" y="147"/>
                  <a:pt x="598" y="146"/>
                  <a:pt x="604" y="147"/>
                </a:cubicBezTo>
                <a:cubicBezTo>
                  <a:pt x="598" y="151"/>
                  <a:pt x="584" y="150"/>
                  <a:pt x="584" y="157"/>
                </a:cubicBezTo>
                <a:cubicBezTo>
                  <a:pt x="562" y="165"/>
                  <a:pt x="540" y="172"/>
                  <a:pt x="512" y="174"/>
                </a:cubicBezTo>
                <a:close/>
                <a:moveTo>
                  <a:pt x="578" y="166"/>
                </a:moveTo>
                <a:cubicBezTo>
                  <a:pt x="576" y="166"/>
                  <a:pt x="577" y="164"/>
                  <a:pt x="575" y="164"/>
                </a:cubicBezTo>
                <a:cubicBezTo>
                  <a:pt x="576" y="162"/>
                  <a:pt x="578" y="162"/>
                  <a:pt x="580" y="162"/>
                </a:cubicBezTo>
                <a:cubicBezTo>
                  <a:pt x="581" y="165"/>
                  <a:pt x="578" y="164"/>
                  <a:pt x="578" y="166"/>
                </a:cubicBezTo>
                <a:close/>
                <a:moveTo>
                  <a:pt x="568" y="449"/>
                </a:moveTo>
                <a:cubicBezTo>
                  <a:pt x="567" y="452"/>
                  <a:pt x="564" y="453"/>
                  <a:pt x="562" y="454"/>
                </a:cubicBezTo>
                <a:cubicBezTo>
                  <a:pt x="560" y="452"/>
                  <a:pt x="565" y="449"/>
                  <a:pt x="565" y="445"/>
                </a:cubicBezTo>
                <a:cubicBezTo>
                  <a:pt x="566" y="445"/>
                  <a:pt x="568" y="445"/>
                  <a:pt x="569" y="445"/>
                </a:cubicBezTo>
                <a:cubicBezTo>
                  <a:pt x="568" y="448"/>
                  <a:pt x="567" y="445"/>
                  <a:pt x="566" y="447"/>
                </a:cubicBezTo>
                <a:cubicBezTo>
                  <a:pt x="565" y="449"/>
                  <a:pt x="567" y="448"/>
                  <a:pt x="568" y="449"/>
                </a:cubicBezTo>
                <a:close/>
                <a:moveTo>
                  <a:pt x="562" y="514"/>
                </a:moveTo>
                <a:cubicBezTo>
                  <a:pt x="565" y="517"/>
                  <a:pt x="566" y="518"/>
                  <a:pt x="570" y="516"/>
                </a:cubicBezTo>
                <a:cubicBezTo>
                  <a:pt x="571" y="518"/>
                  <a:pt x="571" y="520"/>
                  <a:pt x="571" y="524"/>
                </a:cubicBezTo>
                <a:cubicBezTo>
                  <a:pt x="565" y="525"/>
                  <a:pt x="562" y="529"/>
                  <a:pt x="556" y="525"/>
                </a:cubicBezTo>
                <a:cubicBezTo>
                  <a:pt x="556" y="519"/>
                  <a:pt x="561" y="519"/>
                  <a:pt x="562" y="514"/>
                </a:cubicBezTo>
                <a:close/>
                <a:moveTo>
                  <a:pt x="573" y="739"/>
                </a:moveTo>
                <a:cubicBezTo>
                  <a:pt x="570" y="737"/>
                  <a:pt x="571" y="733"/>
                  <a:pt x="567" y="734"/>
                </a:cubicBezTo>
                <a:cubicBezTo>
                  <a:pt x="567" y="728"/>
                  <a:pt x="567" y="728"/>
                  <a:pt x="567" y="728"/>
                </a:cubicBezTo>
                <a:cubicBezTo>
                  <a:pt x="571" y="728"/>
                  <a:pt x="571" y="728"/>
                  <a:pt x="571" y="728"/>
                </a:cubicBezTo>
                <a:cubicBezTo>
                  <a:pt x="570" y="734"/>
                  <a:pt x="574" y="734"/>
                  <a:pt x="573" y="739"/>
                </a:cubicBezTo>
                <a:close/>
                <a:moveTo>
                  <a:pt x="553" y="764"/>
                </a:moveTo>
                <a:cubicBezTo>
                  <a:pt x="555" y="765"/>
                  <a:pt x="564" y="769"/>
                  <a:pt x="565" y="780"/>
                </a:cubicBezTo>
                <a:cubicBezTo>
                  <a:pt x="559" y="776"/>
                  <a:pt x="554" y="772"/>
                  <a:pt x="553" y="764"/>
                </a:cubicBezTo>
                <a:close/>
                <a:moveTo>
                  <a:pt x="570" y="766"/>
                </a:moveTo>
                <a:cubicBezTo>
                  <a:pt x="569" y="769"/>
                  <a:pt x="571" y="770"/>
                  <a:pt x="571" y="773"/>
                </a:cubicBezTo>
                <a:cubicBezTo>
                  <a:pt x="568" y="772"/>
                  <a:pt x="566" y="772"/>
                  <a:pt x="564" y="773"/>
                </a:cubicBezTo>
                <a:cubicBezTo>
                  <a:pt x="560" y="769"/>
                  <a:pt x="558" y="759"/>
                  <a:pt x="558" y="753"/>
                </a:cubicBezTo>
                <a:cubicBezTo>
                  <a:pt x="560" y="753"/>
                  <a:pt x="560" y="752"/>
                  <a:pt x="562" y="752"/>
                </a:cubicBezTo>
                <a:cubicBezTo>
                  <a:pt x="561" y="754"/>
                  <a:pt x="563" y="754"/>
                  <a:pt x="562" y="756"/>
                </a:cubicBezTo>
                <a:cubicBezTo>
                  <a:pt x="560" y="756"/>
                  <a:pt x="560" y="756"/>
                  <a:pt x="560" y="756"/>
                </a:cubicBezTo>
                <a:cubicBezTo>
                  <a:pt x="560" y="758"/>
                  <a:pt x="564" y="756"/>
                  <a:pt x="562" y="759"/>
                </a:cubicBezTo>
                <a:cubicBezTo>
                  <a:pt x="565" y="755"/>
                  <a:pt x="566" y="764"/>
                  <a:pt x="569" y="765"/>
                </a:cubicBezTo>
                <a:cubicBezTo>
                  <a:pt x="567" y="751"/>
                  <a:pt x="561" y="743"/>
                  <a:pt x="559" y="730"/>
                </a:cubicBezTo>
                <a:cubicBezTo>
                  <a:pt x="559" y="727"/>
                  <a:pt x="562" y="732"/>
                  <a:pt x="562" y="729"/>
                </a:cubicBezTo>
                <a:cubicBezTo>
                  <a:pt x="566" y="737"/>
                  <a:pt x="569" y="751"/>
                  <a:pt x="575" y="765"/>
                </a:cubicBezTo>
                <a:cubicBezTo>
                  <a:pt x="575" y="767"/>
                  <a:pt x="571" y="765"/>
                  <a:pt x="570" y="766"/>
                </a:cubicBezTo>
                <a:close/>
                <a:moveTo>
                  <a:pt x="558" y="178"/>
                </a:moveTo>
                <a:cubicBezTo>
                  <a:pt x="565" y="171"/>
                  <a:pt x="575" y="176"/>
                  <a:pt x="586" y="177"/>
                </a:cubicBezTo>
                <a:cubicBezTo>
                  <a:pt x="580" y="182"/>
                  <a:pt x="566" y="179"/>
                  <a:pt x="558" y="178"/>
                </a:cubicBezTo>
                <a:close/>
                <a:moveTo>
                  <a:pt x="579" y="577"/>
                </a:moveTo>
                <a:cubicBezTo>
                  <a:pt x="580" y="567"/>
                  <a:pt x="589" y="566"/>
                  <a:pt x="593" y="558"/>
                </a:cubicBezTo>
                <a:cubicBezTo>
                  <a:pt x="591" y="554"/>
                  <a:pt x="588" y="561"/>
                  <a:pt x="584" y="560"/>
                </a:cubicBezTo>
                <a:cubicBezTo>
                  <a:pt x="583" y="557"/>
                  <a:pt x="587" y="555"/>
                  <a:pt x="584" y="552"/>
                </a:cubicBezTo>
                <a:cubicBezTo>
                  <a:pt x="590" y="552"/>
                  <a:pt x="590" y="552"/>
                  <a:pt x="595" y="551"/>
                </a:cubicBezTo>
                <a:cubicBezTo>
                  <a:pt x="594" y="554"/>
                  <a:pt x="598" y="552"/>
                  <a:pt x="597" y="554"/>
                </a:cubicBezTo>
                <a:cubicBezTo>
                  <a:pt x="598" y="558"/>
                  <a:pt x="594" y="555"/>
                  <a:pt x="594" y="557"/>
                </a:cubicBezTo>
                <a:cubicBezTo>
                  <a:pt x="596" y="559"/>
                  <a:pt x="597" y="557"/>
                  <a:pt x="600" y="558"/>
                </a:cubicBezTo>
                <a:cubicBezTo>
                  <a:pt x="600" y="568"/>
                  <a:pt x="592" y="568"/>
                  <a:pt x="586" y="571"/>
                </a:cubicBezTo>
                <a:cubicBezTo>
                  <a:pt x="583" y="572"/>
                  <a:pt x="584" y="578"/>
                  <a:pt x="579" y="577"/>
                </a:cubicBezTo>
                <a:close/>
                <a:moveTo>
                  <a:pt x="594" y="577"/>
                </a:moveTo>
                <a:cubicBezTo>
                  <a:pt x="598" y="577"/>
                  <a:pt x="598" y="577"/>
                  <a:pt x="598" y="577"/>
                </a:cubicBezTo>
                <a:cubicBezTo>
                  <a:pt x="598" y="579"/>
                  <a:pt x="594" y="581"/>
                  <a:pt x="594" y="577"/>
                </a:cubicBezTo>
                <a:close/>
                <a:moveTo>
                  <a:pt x="597" y="584"/>
                </a:moveTo>
                <a:cubicBezTo>
                  <a:pt x="599" y="581"/>
                  <a:pt x="605" y="581"/>
                  <a:pt x="606" y="577"/>
                </a:cubicBezTo>
                <a:cubicBezTo>
                  <a:pt x="608" y="577"/>
                  <a:pt x="610" y="578"/>
                  <a:pt x="611" y="579"/>
                </a:cubicBezTo>
                <a:cubicBezTo>
                  <a:pt x="613" y="579"/>
                  <a:pt x="612" y="576"/>
                  <a:pt x="613" y="575"/>
                </a:cubicBezTo>
                <a:cubicBezTo>
                  <a:pt x="614" y="576"/>
                  <a:pt x="614" y="577"/>
                  <a:pt x="614" y="578"/>
                </a:cubicBezTo>
                <a:cubicBezTo>
                  <a:pt x="617" y="577"/>
                  <a:pt x="621" y="577"/>
                  <a:pt x="619" y="574"/>
                </a:cubicBezTo>
                <a:cubicBezTo>
                  <a:pt x="621" y="575"/>
                  <a:pt x="623" y="575"/>
                  <a:pt x="623" y="578"/>
                </a:cubicBezTo>
                <a:cubicBezTo>
                  <a:pt x="614" y="581"/>
                  <a:pt x="607" y="588"/>
                  <a:pt x="597" y="584"/>
                </a:cubicBezTo>
                <a:close/>
                <a:moveTo>
                  <a:pt x="622" y="724"/>
                </a:moveTo>
                <a:cubicBezTo>
                  <a:pt x="623" y="722"/>
                  <a:pt x="625" y="721"/>
                  <a:pt x="626" y="719"/>
                </a:cubicBezTo>
                <a:cubicBezTo>
                  <a:pt x="628" y="721"/>
                  <a:pt x="624" y="724"/>
                  <a:pt x="622" y="724"/>
                </a:cubicBezTo>
                <a:close/>
                <a:moveTo>
                  <a:pt x="658" y="758"/>
                </a:moveTo>
                <a:cubicBezTo>
                  <a:pt x="660" y="751"/>
                  <a:pt x="668" y="745"/>
                  <a:pt x="672" y="750"/>
                </a:cubicBezTo>
                <a:cubicBezTo>
                  <a:pt x="670" y="755"/>
                  <a:pt x="666" y="758"/>
                  <a:pt x="658" y="758"/>
                </a:cubicBezTo>
                <a:close/>
                <a:moveTo>
                  <a:pt x="724" y="767"/>
                </a:moveTo>
                <a:cubicBezTo>
                  <a:pt x="725" y="765"/>
                  <a:pt x="726" y="763"/>
                  <a:pt x="728" y="760"/>
                </a:cubicBezTo>
                <a:cubicBezTo>
                  <a:pt x="729" y="762"/>
                  <a:pt x="728" y="768"/>
                  <a:pt x="724" y="767"/>
                </a:cubicBezTo>
                <a:close/>
                <a:moveTo>
                  <a:pt x="734" y="680"/>
                </a:moveTo>
                <a:cubicBezTo>
                  <a:pt x="733" y="680"/>
                  <a:pt x="732" y="681"/>
                  <a:pt x="731" y="681"/>
                </a:cubicBezTo>
                <a:cubicBezTo>
                  <a:pt x="722" y="703"/>
                  <a:pt x="706" y="717"/>
                  <a:pt x="688" y="731"/>
                </a:cubicBezTo>
                <a:cubicBezTo>
                  <a:pt x="691" y="735"/>
                  <a:pt x="687" y="739"/>
                  <a:pt x="683" y="740"/>
                </a:cubicBezTo>
                <a:cubicBezTo>
                  <a:pt x="684" y="737"/>
                  <a:pt x="679" y="740"/>
                  <a:pt x="680" y="736"/>
                </a:cubicBezTo>
                <a:cubicBezTo>
                  <a:pt x="676" y="743"/>
                  <a:pt x="666" y="740"/>
                  <a:pt x="659" y="745"/>
                </a:cubicBezTo>
                <a:cubicBezTo>
                  <a:pt x="660" y="751"/>
                  <a:pt x="655" y="751"/>
                  <a:pt x="655" y="757"/>
                </a:cubicBezTo>
                <a:cubicBezTo>
                  <a:pt x="653" y="757"/>
                  <a:pt x="650" y="759"/>
                  <a:pt x="649" y="758"/>
                </a:cubicBezTo>
                <a:cubicBezTo>
                  <a:pt x="650" y="752"/>
                  <a:pt x="655" y="751"/>
                  <a:pt x="657" y="746"/>
                </a:cubicBezTo>
                <a:cubicBezTo>
                  <a:pt x="650" y="742"/>
                  <a:pt x="639" y="746"/>
                  <a:pt x="634" y="747"/>
                </a:cubicBezTo>
                <a:cubicBezTo>
                  <a:pt x="632" y="746"/>
                  <a:pt x="631" y="743"/>
                  <a:pt x="630" y="740"/>
                </a:cubicBezTo>
                <a:cubicBezTo>
                  <a:pt x="629" y="741"/>
                  <a:pt x="629" y="742"/>
                  <a:pt x="627" y="742"/>
                </a:cubicBezTo>
                <a:cubicBezTo>
                  <a:pt x="627" y="738"/>
                  <a:pt x="625" y="734"/>
                  <a:pt x="627" y="731"/>
                </a:cubicBezTo>
                <a:cubicBezTo>
                  <a:pt x="631" y="730"/>
                  <a:pt x="630" y="734"/>
                  <a:pt x="635" y="733"/>
                </a:cubicBezTo>
                <a:cubicBezTo>
                  <a:pt x="638" y="733"/>
                  <a:pt x="637" y="727"/>
                  <a:pt x="639" y="726"/>
                </a:cubicBezTo>
                <a:cubicBezTo>
                  <a:pt x="636" y="725"/>
                  <a:pt x="635" y="729"/>
                  <a:pt x="632" y="727"/>
                </a:cubicBezTo>
                <a:cubicBezTo>
                  <a:pt x="635" y="723"/>
                  <a:pt x="639" y="726"/>
                  <a:pt x="641" y="721"/>
                </a:cubicBezTo>
                <a:cubicBezTo>
                  <a:pt x="651" y="725"/>
                  <a:pt x="656" y="717"/>
                  <a:pt x="662" y="716"/>
                </a:cubicBezTo>
                <a:cubicBezTo>
                  <a:pt x="668" y="722"/>
                  <a:pt x="674" y="726"/>
                  <a:pt x="679" y="730"/>
                </a:cubicBezTo>
                <a:cubicBezTo>
                  <a:pt x="680" y="726"/>
                  <a:pt x="680" y="722"/>
                  <a:pt x="680" y="717"/>
                </a:cubicBezTo>
                <a:cubicBezTo>
                  <a:pt x="683" y="718"/>
                  <a:pt x="682" y="721"/>
                  <a:pt x="683" y="723"/>
                </a:cubicBezTo>
                <a:cubicBezTo>
                  <a:pt x="685" y="722"/>
                  <a:pt x="683" y="717"/>
                  <a:pt x="684" y="715"/>
                </a:cubicBezTo>
                <a:cubicBezTo>
                  <a:pt x="693" y="709"/>
                  <a:pt x="699" y="700"/>
                  <a:pt x="707" y="691"/>
                </a:cubicBezTo>
                <a:cubicBezTo>
                  <a:pt x="709" y="694"/>
                  <a:pt x="703" y="701"/>
                  <a:pt x="705" y="705"/>
                </a:cubicBezTo>
                <a:cubicBezTo>
                  <a:pt x="714" y="693"/>
                  <a:pt x="717" y="684"/>
                  <a:pt x="719" y="666"/>
                </a:cubicBezTo>
                <a:cubicBezTo>
                  <a:pt x="714" y="666"/>
                  <a:pt x="718" y="673"/>
                  <a:pt x="714" y="675"/>
                </a:cubicBezTo>
                <a:cubicBezTo>
                  <a:pt x="714" y="682"/>
                  <a:pt x="710" y="685"/>
                  <a:pt x="708" y="689"/>
                </a:cubicBezTo>
                <a:cubicBezTo>
                  <a:pt x="707" y="677"/>
                  <a:pt x="709" y="667"/>
                  <a:pt x="714" y="656"/>
                </a:cubicBezTo>
                <a:cubicBezTo>
                  <a:pt x="716" y="656"/>
                  <a:pt x="715" y="659"/>
                  <a:pt x="716" y="660"/>
                </a:cubicBezTo>
                <a:cubicBezTo>
                  <a:pt x="717" y="660"/>
                  <a:pt x="717" y="660"/>
                  <a:pt x="718" y="660"/>
                </a:cubicBezTo>
                <a:cubicBezTo>
                  <a:pt x="720" y="656"/>
                  <a:pt x="715" y="658"/>
                  <a:pt x="715" y="653"/>
                </a:cubicBezTo>
                <a:cubicBezTo>
                  <a:pt x="722" y="651"/>
                  <a:pt x="735" y="647"/>
                  <a:pt x="741" y="656"/>
                </a:cubicBezTo>
                <a:cubicBezTo>
                  <a:pt x="739" y="664"/>
                  <a:pt x="737" y="672"/>
                  <a:pt x="734" y="680"/>
                </a:cubicBezTo>
                <a:close/>
                <a:moveTo>
                  <a:pt x="738" y="685"/>
                </a:moveTo>
                <a:cubicBezTo>
                  <a:pt x="739" y="678"/>
                  <a:pt x="738" y="652"/>
                  <a:pt x="749" y="659"/>
                </a:cubicBezTo>
                <a:cubicBezTo>
                  <a:pt x="744" y="667"/>
                  <a:pt x="742" y="677"/>
                  <a:pt x="738" y="685"/>
                </a:cubicBezTo>
                <a:close/>
                <a:moveTo>
                  <a:pt x="746" y="189"/>
                </a:moveTo>
                <a:cubicBezTo>
                  <a:pt x="749" y="187"/>
                  <a:pt x="757" y="188"/>
                  <a:pt x="757" y="192"/>
                </a:cubicBezTo>
                <a:cubicBezTo>
                  <a:pt x="755" y="192"/>
                  <a:pt x="748" y="191"/>
                  <a:pt x="746" y="189"/>
                </a:cubicBezTo>
                <a:close/>
                <a:moveTo>
                  <a:pt x="752" y="762"/>
                </a:moveTo>
                <a:cubicBezTo>
                  <a:pt x="753" y="760"/>
                  <a:pt x="752" y="757"/>
                  <a:pt x="754" y="755"/>
                </a:cubicBezTo>
                <a:cubicBezTo>
                  <a:pt x="755" y="757"/>
                  <a:pt x="755" y="754"/>
                  <a:pt x="757" y="756"/>
                </a:cubicBezTo>
                <a:cubicBezTo>
                  <a:pt x="756" y="759"/>
                  <a:pt x="755" y="762"/>
                  <a:pt x="752" y="762"/>
                </a:cubicBezTo>
                <a:close/>
                <a:moveTo>
                  <a:pt x="754" y="258"/>
                </a:moveTo>
                <a:cubicBezTo>
                  <a:pt x="754" y="255"/>
                  <a:pt x="757" y="258"/>
                  <a:pt x="758" y="260"/>
                </a:cubicBezTo>
                <a:cubicBezTo>
                  <a:pt x="760" y="262"/>
                  <a:pt x="755" y="258"/>
                  <a:pt x="754" y="258"/>
                </a:cubicBezTo>
                <a:close/>
                <a:moveTo>
                  <a:pt x="759" y="260"/>
                </a:moveTo>
                <a:cubicBezTo>
                  <a:pt x="763" y="261"/>
                  <a:pt x="766" y="262"/>
                  <a:pt x="770" y="263"/>
                </a:cubicBezTo>
                <a:cubicBezTo>
                  <a:pt x="766" y="258"/>
                  <a:pt x="758" y="253"/>
                  <a:pt x="750" y="249"/>
                </a:cubicBezTo>
                <a:cubicBezTo>
                  <a:pt x="752" y="248"/>
                  <a:pt x="754" y="247"/>
                  <a:pt x="757" y="247"/>
                </a:cubicBezTo>
                <a:cubicBezTo>
                  <a:pt x="758" y="256"/>
                  <a:pt x="779" y="254"/>
                  <a:pt x="779" y="264"/>
                </a:cubicBezTo>
                <a:cubicBezTo>
                  <a:pt x="778" y="266"/>
                  <a:pt x="775" y="266"/>
                  <a:pt x="776" y="270"/>
                </a:cubicBezTo>
                <a:cubicBezTo>
                  <a:pt x="770" y="266"/>
                  <a:pt x="764" y="264"/>
                  <a:pt x="759" y="260"/>
                </a:cubicBezTo>
                <a:close/>
                <a:moveTo>
                  <a:pt x="784" y="762"/>
                </a:moveTo>
                <a:cubicBezTo>
                  <a:pt x="784" y="761"/>
                  <a:pt x="785" y="755"/>
                  <a:pt x="789" y="756"/>
                </a:cubicBezTo>
                <a:cubicBezTo>
                  <a:pt x="788" y="759"/>
                  <a:pt x="785" y="759"/>
                  <a:pt x="784" y="762"/>
                </a:cubicBezTo>
                <a:close/>
                <a:moveTo>
                  <a:pt x="792" y="710"/>
                </a:moveTo>
                <a:cubicBezTo>
                  <a:pt x="791" y="713"/>
                  <a:pt x="793" y="713"/>
                  <a:pt x="793" y="716"/>
                </a:cubicBezTo>
                <a:cubicBezTo>
                  <a:pt x="790" y="717"/>
                  <a:pt x="790" y="720"/>
                  <a:pt x="787" y="721"/>
                </a:cubicBezTo>
                <a:cubicBezTo>
                  <a:pt x="793" y="729"/>
                  <a:pt x="779" y="739"/>
                  <a:pt x="774" y="741"/>
                </a:cubicBezTo>
                <a:cubicBezTo>
                  <a:pt x="777" y="738"/>
                  <a:pt x="772" y="738"/>
                  <a:pt x="770" y="738"/>
                </a:cubicBezTo>
                <a:cubicBezTo>
                  <a:pt x="767" y="739"/>
                  <a:pt x="773" y="739"/>
                  <a:pt x="771" y="741"/>
                </a:cubicBezTo>
                <a:cubicBezTo>
                  <a:pt x="771" y="741"/>
                  <a:pt x="771" y="742"/>
                  <a:pt x="771" y="743"/>
                </a:cubicBezTo>
                <a:cubicBezTo>
                  <a:pt x="761" y="736"/>
                  <a:pt x="769" y="724"/>
                  <a:pt x="770" y="713"/>
                </a:cubicBezTo>
                <a:cubicBezTo>
                  <a:pt x="772" y="713"/>
                  <a:pt x="772" y="710"/>
                  <a:pt x="775" y="710"/>
                </a:cubicBezTo>
                <a:cubicBezTo>
                  <a:pt x="776" y="704"/>
                  <a:pt x="773" y="705"/>
                  <a:pt x="773" y="699"/>
                </a:cubicBezTo>
                <a:cubicBezTo>
                  <a:pt x="774" y="699"/>
                  <a:pt x="775" y="699"/>
                  <a:pt x="775" y="698"/>
                </a:cubicBezTo>
                <a:cubicBezTo>
                  <a:pt x="776" y="699"/>
                  <a:pt x="776" y="700"/>
                  <a:pt x="777" y="700"/>
                </a:cubicBezTo>
                <a:cubicBezTo>
                  <a:pt x="776" y="703"/>
                  <a:pt x="778" y="705"/>
                  <a:pt x="776" y="706"/>
                </a:cubicBezTo>
                <a:cubicBezTo>
                  <a:pt x="776" y="707"/>
                  <a:pt x="778" y="705"/>
                  <a:pt x="777" y="710"/>
                </a:cubicBezTo>
                <a:cubicBezTo>
                  <a:pt x="782" y="705"/>
                  <a:pt x="784" y="696"/>
                  <a:pt x="786" y="688"/>
                </a:cubicBezTo>
                <a:cubicBezTo>
                  <a:pt x="785" y="686"/>
                  <a:pt x="781" y="689"/>
                  <a:pt x="780" y="689"/>
                </a:cubicBezTo>
                <a:cubicBezTo>
                  <a:pt x="779" y="693"/>
                  <a:pt x="783" y="691"/>
                  <a:pt x="782" y="694"/>
                </a:cubicBezTo>
                <a:cubicBezTo>
                  <a:pt x="780" y="696"/>
                  <a:pt x="778" y="692"/>
                  <a:pt x="779" y="697"/>
                </a:cubicBezTo>
                <a:cubicBezTo>
                  <a:pt x="777" y="696"/>
                  <a:pt x="777" y="698"/>
                  <a:pt x="775" y="697"/>
                </a:cubicBezTo>
                <a:cubicBezTo>
                  <a:pt x="775" y="690"/>
                  <a:pt x="779" y="690"/>
                  <a:pt x="777" y="681"/>
                </a:cubicBezTo>
                <a:cubicBezTo>
                  <a:pt x="780" y="679"/>
                  <a:pt x="779" y="676"/>
                  <a:pt x="780" y="674"/>
                </a:cubicBezTo>
                <a:cubicBezTo>
                  <a:pt x="780" y="674"/>
                  <a:pt x="781" y="675"/>
                  <a:pt x="781" y="676"/>
                </a:cubicBezTo>
                <a:cubicBezTo>
                  <a:pt x="783" y="675"/>
                  <a:pt x="783" y="673"/>
                  <a:pt x="784" y="672"/>
                </a:cubicBezTo>
                <a:cubicBezTo>
                  <a:pt x="785" y="671"/>
                  <a:pt x="782" y="679"/>
                  <a:pt x="783" y="682"/>
                </a:cubicBezTo>
                <a:cubicBezTo>
                  <a:pt x="785" y="681"/>
                  <a:pt x="784" y="675"/>
                  <a:pt x="787" y="678"/>
                </a:cubicBezTo>
                <a:cubicBezTo>
                  <a:pt x="786" y="674"/>
                  <a:pt x="787" y="673"/>
                  <a:pt x="786" y="670"/>
                </a:cubicBezTo>
                <a:cubicBezTo>
                  <a:pt x="791" y="666"/>
                  <a:pt x="796" y="669"/>
                  <a:pt x="802" y="667"/>
                </a:cubicBezTo>
                <a:cubicBezTo>
                  <a:pt x="799" y="665"/>
                  <a:pt x="795" y="664"/>
                  <a:pt x="792" y="662"/>
                </a:cubicBezTo>
                <a:cubicBezTo>
                  <a:pt x="791" y="655"/>
                  <a:pt x="794" y="652"/>
                  <a:pt x="794" y="646"/>
                </a:cubicBezTo>
                <a:cubicBezTo>
                  <a:pt x="801" y="645"/>
                  <a:pt x="805" y="644"/>
                  <a:pt x="811" y="646"/>
                </a:cubicBezTo>
                <a:cubicBezTo>
                  <a:pt x="811" y="637"/>
                  <a:pt x="802" y="638"/>
                  <a:pt x="798" y="633"/>
                </a:cubicBezTo>
                <a:cubicBezTo>
                  <a:pt x="805" y="630"/>
                  <a:pt x="816" y="639"/>
                  <a:pt x="821" y="635"/>
                </a:cubicBezTo>
                <a:cubicBezTo>
                  <a:pt x="815" y="631"/>
                  <a:pt x="809" y="627"/>
                  <a:pt x="802" y="626"/>
                </a:cubicBezTo>
                <a:cubicBezTo>
                  <a:pt x="801" y="622"/>
                  <a:pt x="802" y="619"/>
                  <a:pt x="805" y="616"/>
                </a:cubicBezTo>
                <a:cubicBezTo>
                  <a:pt x="810" y="618"/>
                  <a:pt x="814" y="616"/>
                  <a:pt x="818" y="617"/>
                </a:cubicBezTo>
                <a:cubicBezTo>
                  <a:pt x="810" y="609"/>
                  <a:pt x="792" y="615"/>
                  <a:pt x="799" y="597"/>
                </a:cubicBezTo>
                <a:cubicBezTo>
                  <a:pt x="800" y="596"/>
                  <a:pt x="803" y="596"/>
                  <a:pt x="803" y="594"/>
                </a:cubicBezTo>
                <a:cubicBezTo>
                  <a:pt x="805" y="589"/>
                  <a:pt x="801" y="578"/>
                  <a:pt x="807" y="576"/>
                </a:cubicBezTo>
                <a:cubicBezTo>
                  <a:pt x="809" y="580"/>
                  <a:pt x="806" y="583"/>
                  <a:pt x="809" y="586"/>
                </a:cubicBezTo>
                <a:cubicBezTo>
                  <a:pt x="806" y="586"/>
                  <a:pt x="806" y="586"/>
                  <a:pt x="806" y="586"/>
                </a:cubicBezTo>
                <a:cubicBezTo>
                  <a:pt x="807" y="589"/>
                  <a:pt x="809" y="590"/>
                  <a:pt x="808" y="595"/>
                </a:cubicBezTo>
                <a:cubicBezTo>
                  <a:pt x="809" y="596"/>
                  <a:pt x="810" y="596"/>
                  <a:pt x="811" y="596"/>
                </a:cubicBezTo>
                <a:cubicBezTo>
                  <a:pt x="813" y="595"/>
                  <a:pt x="810" y="593"/>
                  <a:pt x="811" y="591"/>
                </a:cubicBezTo>
                <a:cubicBezTo>
                  <a:pt x="813" y="590"/>
                  <a:pt x="818" y="591"/>
                  <a:pt x="818" y="596"/>
                </a:cubicBezTo>
                <a:cubicBezTo>
                  <a:pt x="820" y="592"/>
                  <a:pt x="821" y="586"/>
                  <a:pt x="824" y="582"/>
                </a:cubicBezTo>
                <a:cubicBezTo>
                  <a:pt x="826" y="585"/>
                  <a:pt x="826" y="589"/>
                  <a:pt x="824" y="592"/>
                </a:cubicBezTo>
                <a:cubicBezTo>
                  <a:pt x="828" y="590"/>
                  <a:pt x="826" y="582"/>
                  <a:pt x="829" y="579"/>
                </a:cubicBezTo>
                <a:cubicBezTo>
                  <a:pt x="833" y="580"/>
                  <a:pt x="830" y="586"/>
                  <a:pt x="830" y="589"/>
                </a:cubicBezTo>
                <a:cubicBezTo>
                  <a:pt x="829" y="589"/>
                  <a:pt x="829" y="588"/>
                  <a:pt x="828" y="588"/>
                </a:cubicBezTo>
                <a:cubicBezTo>
                  <a:pt x="828" y="591"/>
                  <a:pt x="828" y="598"/>
                  <a:pt x="826" y="602"/>
                </a:cubicBezTo>
                <a:cubicBezTo>
                  <a:pt x="825" y="601"/>
                  <a:pt x="824" y="600"/>
                  <a:pt x="824" y="598"/>
                </a:cubicBezTo>
                <a:cubicBezTo>
                  <a:pt x="823" y="601"/>
                  <a:pt x="823" y="604"/>
                  <a:pt x="824" y="606"/>
                </a:cubicBezTo>
                <a:cubicBezTo>
                  <a:pt x="824" y="606"/>
                  <a:pt x="824" y="605"/>
                  <a:pt x="823" y="605"/>
                </a:cubicBezTo>
                <a:cubicBezTo>
                  <a:pt x="823" y="609"/>
                  <a:pt x="823" y="609"/>
                  <a:pt x="823" y="609"/>
                </a:cubicBezTo>
                <a:cubicBezTo>
                  <a:pt x="823" y="612"/>
                  <a:pt x="825" y="607"/>
                  <a:pt x="825" y="610"/>
                </a:cubicBezTo>
                <a:cubicBezTo>
                  <a:pt x="825" y="613"/>
                  <a:pt x="825" y="610"/>
                  <a:pt x="823" y="610"/>
                </a:cubicBezTo>
                <a:cubicBezTo>
                  <a:pt x="823" y="613"/>
                  <a:pt x="824" y="613"/>
                  <a:pt x="824" y="616"/>
                </a:cubicBezTo>
                <a:cubicBezTo>
                  <a:pt x="826" y="616"/>
                  <a:pt x="823" y="612"/>
                  <a:pt x="825" y="612"/>
                </a:cubicBezTo>
                <a:cubicBezTo>
                  <a:pt x="833" y="621"/>
                  <a:pt x="831" y="640"/>
                  <a:pt x="824" y="647"/>
                </a:cubicBezTo>
                <a:cubicBezTo>
                  <a:pt x="825" y="649"/>
                  <a:pt x="824" y="652"/>
                  <a:pt x="824" y="654"/>
                </a:cubicBezTo>
                <a:cubicBezTo>
                  <a:pt x="820" y="657"/>
                  <a:pt x="818" y="670"/>
                  <a:pt x="819" y="674"/>
                </a:cubicBezTo>
                <a:cubicBezTo>
                  <a:pt x="814" y="685"/>
                  <a:pt x="804" y="698"/>
                  <a:pt x="797" y="710"/>
                </a:cubicBezTo>
                <a:cubicBezTo>
                  <a:pt x="794" y="711"/>
                  <a:pt x="794" y="709"/>
                  <a:pt x="792" y="710"/>
                </a:cubicBezTo>
                <a:close/>
                <a:moveTo>
                  <a:pt x="796" y="745"/>
                </a:moveTo>
                <a:cubicBezTo>
                  <a:pt x="796" y="742"/>
                  <a:pt x="796" y="741"/>
                  <a:pt x="798" y="741"/>
                </a:cubicBezTo>
                <a:cubicBezTo>
                  <a:pt x="799" y="743"/>
                  <a:pt x="798" y="745"/>
                  <a:pt x="796" y="745"/>
                </a:cubicBezTo>
                <a:close/>
                <a:moveTo>
                  <a:pt x="854" y="600"/>
                </a:moveTo>
                <a:cubicBezTo>
                  <a:pt x="855" y="603"/>
                  <a:pt x="854" y="605"/>
                  <a:pt x="853" y="607"/>
                </a:cubicBezTo>
                <a:cubicBezTo>
                  <a:pt x="857" y="608"/>
                  <a:pt x="853" y="605"/>
                  <a:pt x="856" y="605"/>
                </a:cubicBezTo>
                <a:cubicBezTo>
                  <a:pt x="859" y="613"/>
                  <a:pt x="854" y="631"/>
                  <a:pt x="850" y="639"/>
                </a:cubicBezTo>
                <a:cubicBezTo>
                  <a:pt x="851" y="658"/>
                  <a:pt x="841" y="676"/>
                  <a:pt x="838" y="690"/>
                </a:cubicBezTo>
                <a:cubicBezTo>
                  <a:pt x="836" y="690"/>
                  <a:pt x="836" y="691"/>
                  <a:pt x="835" y="691"/>
                </a:cubicBezTo>
                <a:cubicBezTo>
                  <a:pt x="829" y="708"/>
                  <a:pt x="818" y="716"/>
                  <a:pt x="810" y="728"/>
                </a:cubicBezTo>
                <a:cubicBezTo>
                  <a:pt x="807" y="715"/>
                  <a:pt x="818" y="707"/>
                  <a:pt x="816" y="695"/>
                </a:cubicBezTo>
                <a:cubicBezTo>
                  <a:pt x="818" y="693"/>
                  <a:pt x="819" y="690"/>
                  <a:pt x="823" y="691"/>
                </a:cubicBezTo>
                <a:cubicBezTo>
                  <a:pt x="824" y="688"/>
                  <a:pt x="825" y="685"/>
                  <a:pt x="829" y="685"/>
                </a:cubicBezTo>
                <a:cubicBezTo>
                  <a:pt x="832" y="667"/>
                  <a:pt x="848" y="650"/>
                  <a:pt x="842" y="625"/>
                </a:cubicBezTo>
                <a:cubicBezTo>
                  <a:pt x="846" y="625"/>
                  <a:pt x="846" y="625"/>
                  <a:pt x="846" y="625"/>
                </a:cubicBezTo>
                <a:cubicBezTo>
                  <a:pt x="844" y="623"/>
                  <a:pt x="843" y="621"/>
                  <a:pt x="844" y="617"/>
                </a:cubicBezTo>
                <a:cubicBezTo>
                  <a:pt x="845" y="618"/>
                  <a:pt x="846" y="620"/>
                  <a:pt x="846" y="622"/>
                </a:cubicBezTo>
                <a:cubicBezTo>
                  <a:pt x="849" y="619"/>
                  <a:pt x="847" y="614"/>
                  <a:pt x="847" y="610"/>
                </a:cubicBezTo>
                <a:cubicBezTo>
                  <a:pt x="849" y="611"/>
                  <a:pt x="851" y="612"/>
                  <a:pt x="853" y="613"/>
                </a:cubicBezTo>
                <a:cubicBezTo>
                  <a:pt x="855" y="611"/>
                  <a:pt x="851" y="609"/>
                  <a:pt x="850" y="607"/>
                </a:cubicBezTo>
                <a:cubicBezTo>
                  <a:pt x="850" y="604"/>
                  <a:pt x="851" y="602"/>
                  <a:pt x="849" y="598"/>
                </a:cubicBezTo>
                <a:cubicBezTo>
                  <a:pt x="846" y="595"/>
                  <a:pt x="848" y="590"/>
                  <a:pt x="845" y="585"/>
                </a:cubicBezTo>
                <a:cubicBezTo>
                  <a:pt x="846" y="581"/>
                  <a:pt x="853" y="592"/>
                  <a:pt x="849" y="593"/>
                </a:cubicBezTo>
                <a:cubicBezTo>
                  <a:pt x="850" y="594"/>
                  <a:pt x="852" y="595"/>
                  <a:pt x="854" y="596"/>
                </a:cubicBezTo>
                <a:cubicBezTo>
                  <a:pt x="854" y="596"/>
                  <a:pt x="855" y="595"/>
                  <a:pt x="855" y="594"/>
                </a:cubicBezTo>
                <a:cubicBezTo>
                  <a:pt x="855" y="597"/>
                  <a:pt x="855" y="597"/>
                  <a:pt x="858" y="599"/>
                </a:cubicBezTo>
                <a:cubicBezTo>
                  <a:pt x="855" y="599"/>
                  <a:pt x="857" y="602"/>
                  <a:pt x="854" y="600"/>
                </a:cubicBezTo>
                <a:close/>
                <a:moveTo>
                  <a:pt x="940" y="190"/>
                </a:moveTo>
                <a:cubicBezTo>
                  <a:pt x="941" y="191"/>
                  <a:pt x="943" y="193"/>
                  <a:pt x="942" y="194"/>
                </a:cubicBezTo>
                <a:cubicBezTo>
                  <a:pt x="940" y="194"/>
                  <a:pt x="938" y="192"/>
                  <a:pt x="940" y="190"/>
                </a:cubicBezTo>
                <a:close/>
                <a:moveTo>
                  <a:pt x="922" y="150"/>
                </a:moveTo>
                <a:cubicBezTo>
                  <a:pt x="921" y="149"/>
                  <a:pt x="921" y="150"/>
                  <a:pt x="920" y="150"/>
                </a:cubicBezTo>
                <a:cubicBezTo>
                  <a:pt x="919" y="149"/>
                  <a:pt x="917" y="148"/>
                  <a:pt x="917" y="145"/>
                </a:cubicBezTo>
                <a:cubicBezTo>
                  <a:pt x="920" y="145"/>
                  <a:pt x="921" y="147"/>
                  <a:pt x="922" y="150"/>
                </a:cubicBezTo>
                <a:close/>
                <a:moveTo>
                  <a:pt x="905" y="180"/>
                </a:moveTo>
                <a:cubicBezTo>
                  <a:pt x="906" y="182"/>
                  <a:pt x="910" y="180"/>
                  <a:pt x="909" y="184"/>
                </a:cubicBezTo>
                <a:cubicBezTo>
                  <a:pt x="907" y="185"/>
                  <a:pt x="907" y="183"/>
                  <a:pt x="905" y="184"/>
                </a:cubicBezTo>
                <a:lnTo>
                  <a:pt x="905" y="180"/>
                </a:lnTo>
                <a:close/>
                <a:moveTo>
                  <a:pt x="898" y="427"/>
                </a:moveTo>
                <a:cubicBezTo>
                  <a:pt x="895" y="429"/>
                  <a:pt x="894" y="425"/>
                  <a:pt x="893" y="423"/>
                </a:cubicBezTo>
                <a:cubicBezTo>
                  <a:pt x="895" y="424"/>
                  <a:pt x="897" y="425"/>
                  <a:pt x="898" y="427"/>
                </a:cubicBezTo>
                <a:close/>
                <a:moveTo>
                  <a:pt x="895" y="252"/>
                </a:moveTo>
                <a:cubicBezTo>
                  <a:pt x="887" y="252"/>
                  <a:pt x="880" y="251"/>
                  <a:pt x="880" y="243"/>
                </a:cubicBezTo>
                <a:cubicBezTo>
                  <a:pt x="886" y="247"/>
                  <a:pt x="894" y="243"/>
                  <a:pt x="895" y="252"/>
                </a:cubicBezTo>
                <a:close/>
                <a:moveTo>
                  <a:pt x="880" y="121"/>
                </a:moveTo>
                <a:cubicBezTo>
                  <a:pt x="877" y="119"/>
                  <a:pt x="875" y="119"/>
                  <a:pt x="874" y="116"/>
                </a:cubicBezTo>
                <a:cubicBezTo>
                  <a:pt x="876" y="119"/>
                  <a:pt x="880" y="115"/>
                  <a:pt x="880" y="121"/>
                </a:cubicBezTo>
                <a:close/>
                <a:moveTo>
                  <a:pt x="860" y="272"/>
                </a:moveTo>
                <a:cubicBezTo>
                  <a:pt x="863" y="273"/>
                  <a:pt x="865" y="273"/>
                  <a:pt x="866" y="275"/>
                </a:cubicBezTo>
                <a:cubicBezTo>
                  <a:pt x="865" y="280"/>
                  <a:pt x="859" y="277"/>
                  <a:pt x="860" y="272"/>
                </a:cubicBezTo>
                <a:close/>
                <a:moveTo>
                  <a:pt x="866" y="111"/>
                </a:moveTo>
                <a:cubicBezTo>
                  <a:pt x="868" y="106"/>
                  <a:pt x="872" y="112"/>
                  <a:pt x="872" y="114"/>
                </a:cubicBezTo>
                <a:cubicBezTo>
                  <a:pt x="871" y="116"/>
                  <a:pt x="867" y="112"/>
                  <a:pt x="866" y="111"/>
                </a:cubicBezTo>
                <a:close/>
                <a:moveTo>
                  <a:pt x="870" y="277"/>
                </a:moveTo>
                <a:cubicBezTo>
                  <a:pt x="876" y="278"/>
                  <a:pt x="879" y="282"/>
                  <a:pt x="881" y="288"/>
                </a:cubicBezTo>
                <a:cubicBezTo>
                  <a:pt x="876" y="286"/>
                  <a:pt x="873" y="281"/>
                  <a:pt x="870" y="277"/>
                </a:cubicBezTo>
                <a:close/>
                <a:moveTo>
                  <a:pt x="890" y="266"/>
                </a:moveTo>
                <a:cubicBezTo>
                  <a:pt x="885" y="261"/>
                  <a:pt x="879" y="265"/>
                  <a:pt x="874" y="259"/>
                </a:cubicBezTo>
                <a:cubicBezTo>
                  <a:pt x="875" y="258"/>
                  <a:pt x="878" y="258"/>
                  <a:pt x="876" y="256"/>
                </a:cubicBezTo>
                <a:cubicBezTo>
                  <a:pt x="877" y="256"/>
                  <a:pt x="889" y="259"/>
                  <a:pt x="893" y="263"/>
                </a:cubicBezTo>
                <a:cubicBezTo>
                  <a:pt x="893" y="266"/>
                  <a:pt x="889" y="263"/>
                  <a:pt x="890" y="266"/>
                </a:cubicBezTo>
                <a:close/>
                <a:moveTo>
                  <a:pt x="898" y="438"/>
                </a:moveTo>
                <a:cubicBezTo>
                  <a:pt x="894" y="437"/>
                  <a:pt x="894" y="432"/>
                  <a:pt x="893" y="428"/>
                </a:cubicBezTo>
                <a:cubicBezTo>
                  <a:pt x="896" y="430"/>
                  <a:pt x="900" y="434"/>
                  <a:pt x="898" y="438"/>
                </a:cubicBezTo>
                <a:close/>
                <a:moveTo>
                  <a:pt x="902" y="444"/>
                </a:moveTo>
                <a:cubicBezTo>
                  <a:pt x="903" y="444"/>
                  <a:pt x="904" y="444"/>
                  <a:pt x="904" y="443"/>
                </a:cubicBezTo>
                <a:cubicBezTo>
                  <a:pt x="906" y="444"/>
                  <a:pt x="905" y="448"/>
                  <a:pt x="908" y="447"/>
                </a:cubicBezTo>
                <a:cubicBezTo>
                  <a:pt x="905" y="450"/>
                  <a:pt x="909" y="453"/>
                  <a:pt x="911" y="456"/>
                </a:cubicBezTo>
                <a:cubicBezTo>
                  <a:pt x="906" y="457"/>
                  <a:pt x="904" y="448"/>
                  <a:pt x="902" y="444"/>
                </a:cubicBezTo>
                <a:close/>
                <a:moveTo>
                  <a:pt x="904" y="301"/>
                </a:moveTo>
                <a:cubicBezTo>
                  <a:pt x="906" y="302"/>
                  <a:pt x="907" y="302"/>
                  <a:pt x="908" y="304"/>
                </a:cubicBezTo>
                <a:cubicBezTo>
                  <a:pt x="907" y="306"/>
                  <a:pt x="903" y="304"/>
                  <a:pt x="904" y="301"/>
                </a:cubicBezTo>
                <a:close/>
                <a:moveTo>
                  <a:pt x="917" y="342"/>
                </a:moveTo>
                <a:cubicBezTo>
                  <a:pt x="920" y="340"/>
                  <a:pt x="924" y="345"/>
                  <a:pt x="924" y="340"/>
                </a:cubicBezTo>
                <a:cubicBezTo>
                  <a:pt x="928" y="340"/>
                  <a:pt x="931" y="340"/>
                  <a:pt x="933" y="342"/>
                </a:cubicBezTo>
                <a:cubicBezTo>
                  <a:pt x="931" y="347"/>
                  <a:pt x="935" y="347"/>
                  <a:pt x="935" y="351"/>
                </a:cubicBezTo>
                <a:cubicBezTo>
                  <a:pt x="930" y="347"/>
                  <a:pt x="919" y="349"/>
                  <a:pt x="917" y="342"/>
                </a:cubicBezTo>
                <a:close/>
                <a:moveTo>
                  <a:pt x="921" y="248"/>
                </a:moveTo>
                <a:cubicBezTo>
                  <a:pt x="921" y="246"/>
                  <a:pt x="921" y="246"/>
                  <a:pt x="921" y="246"/>
                </a:cubicBezTo>
                <a:cubicBezTo>
                  <a:pt x="925" y="246"/>
                  <a:pt x="925" y="250"/>
                  <a:pt x="927" y="252"/>
                </a:cubicBezTo>
                <a:cubicBezTo>
                  <a:pt x="924" y="250"/>
                  <a:pt x="924" y="248"/>
                  <a:pt x="921" y="248"/>
                </a:cubicBezTo>
                <a:close/>
                <a:moveTo>
                  <a:pt x="928" y="252"/>
                </a:moveTo>
                <a:cubicBezTo>
                  <a:pt x="931" y="252"/>
                  <a:pt x="932" y="253"/>
                  <a:pt x="932" y="256"/>
                </a:cubicBezTo>
                <a:cubicBezTo>
                  <a:pt x="930" y="255"/>
                  <a:pt x="928" y="255"/>
                  <a:pt x="928" y="252"/>
                </a:cubicBezTo>
                <a:close/>
                <a:moveTo>
                  <a:pt x="936" y="253"/>
                </a:moveTo>
                <a:cubicBezTo>
                  <a:pt x="926" y="239"/>
                  <a:pt x="908" y="238"/>
                  <a:pt x="898" y="224"/>
                </a:cubicBezTo>
                <a:cubicBezTo>
                  <a:pt x="905" y="226"/>
                  <a:pt x="909" y="228"/>
                  <a:pt x="917" y="230"/>
                </a:cubicBezTo>
                <a:cubicBezTo>
                  <a:pt x="916" y="233"/>
                  <a:pt x="923" y="237"/>
                  <a:pt x="925" y="236"/>
                </a:cubicBezTo>
                <a:cubicBezTo>
                  <a:pt x="929" y="247"/>
                  <a:pt x="942" y="246"/>
                  <a:pt x="946" y="256"/>
                </a:cubicBezTo>
                <a:cubicBezTo>
                  <a:pt x="942" y="256"/>
                  <a:pt x="940" y="251"/>
                  <a:pt x="936" y="253"/>
                </a:cubicBezTo>
                <a:close/>
                <a:moveTo>
                  <a:pt x="952" y="227"/>
                </a:moveTo>
                <a:cubicBezTo>
                  <a:pt x="951" y="228"/>
                  <a:pt x="955" y="231"/>
                  <a:pt x="955" y="234"/>
                </a:cubicBezTo>
                <a:cubicBezTo>
                  <a:pt x="951" y="234"/>
                  <a:pt x="949" y="230"/>
                  <a:pt x="946" y="228"/>
                </a:cubicBezTo>
                <a:cubicBezTo>
                  <a:pt x="946" y="230"/>
                  <a:pt x="943" y="232"/>
                  <a:pt x="942" y="230"/>
                </a:cubicBezTo>
                <a:cubicBezTo>
                  <a:pt x="941" y="232"/>
                  <a:pt x="942" y="232"/>
                  <a:pt x="943" y="233"/>
                </a:cubicBezTo>
                <a:cubicBezTo>
                  <a:pt x="941" y="235"/>
                  <a:pt x="939" y="229"/>
                  <a:pt x="937" y="233"/>
                </a:cubicBezTo>
                <a:cubicBezTo>
                  <a:pt x="934" y="225"/>
                  <a:pt x="924" y="220"/>
                  <a:pt x="920" y="211"/>
                </a:cubicBezTo>
                <a:cubicBezTo>
                  <a:pt x="923" y="211"/>
                  <a:pt x="923" y="211"/>
                  <a:pt x="923" y="211"/>
                </a:cubicBezTo>
                <a:cubicBezTo>
                  <a:pt x="922" y="208"/>
                  <a:pt x="919" y="208"/>
                  <a:pt x="919" y="205"/>
                </a:cubicBezTo>
                <a:cubicBezTo>
                  <a:pt x="925" y="209"/>
                  <a:pt x="933" y="210"/>
                  <a:pt x="938" y="214"/>
                </a:cubicBezTo>
                <a:cubicBezTo>
                  <a:pt x="938" y="219"/>
                  <a:pt x="940" y="220"/>
                  <a:pt x="944" y="220"/>
                </a:cubicBezTo>
                <a:cubicBezTo>
                  <a:pt x="943" y="219"/>
                  <a:pt x="940" y="220"/>
                  <a:pt x="941" y="217"/>
                </a:cubicBezTo>
                <a:cubicBezTo>
                  <a:pt x="942" y="217"/>
                  <a:pt x="943" y="217"/>
                  <a:pt x="943" y="216"/>
                </a:cubicBezTo>
                <a:cubicBezTo>
                  <a:pt x="943" y="214"/>
                  <a:pt x="942" y="213"/>
                  <a:pt x="940" y="213"/>
                </a:cubicBezTo>
                <a:cubicBezTo>
                  <a:pt x="953" y="206"/>
                  <a:pt x="955" y="226"/>
                  <a:pt x="963" y="229"/>
                </a:cubicBezTo>
                <a:cubicBezTo>
                  <a:pt x="963" y="232"/>
                  <a:pt x="964" y="232"/>
                  <a:pt x="964" y="235"/>
                </a:cubicBezTo>
                <a:cubicBezTo>
                  <a:pt x="959" y="234"/>
                  <a:pt x="957" y="229"/>
                  <a:pt x="952" y="227"/>
                </a:cubicBezTo>
                <a:close/>
                <a:moveTo>
                  <a:pt x="966" y="256"/>
                </a:moveTo>
                <a:cubicBezTo>
                  <a:pt x="965" y="257"/>
                  <a:pt x="962" y="254"/>
                  <a:pt x="963" y="250"/>
                </a:cubicBezTo>
                <a:cubicBezTo>
                  <a:pt x="965" y="251"/>
                  <a:pt x="966" y="252"/>
                  <a:pt x="967" y="255"/>
                </a:cubicBezTo>
                <a:cubicBezTo>
                  <a:pt x="965" y="254"/>
                  <a:pt x="965" y="256"/>
                  <a:pt x="966" y="256"/>
                </a:cubicBezTo>
                <a:close/>
                <a:moveTo>
                  <a:pt x="966" y="199"/>
                </a:moveTo>
                <a:cubicBezTo>
                  <a:pt x="970" y="199"/>
                  <a:pt x="972" y="202"/>
                  <a:pt x="975" y="204"/>
                </a:cubicBezTo>
                <a:cubicBezTo>
                  <a:pt x="972" y="208"/>
                  <a:pt x="967" y="202"/>
                  <a:pt x="966" y="199"/>
                </a:cubicBezTo>
                <a:close/>
                <a:moveTo>
                  <a:pt x="880" y="807"/>
                </a:moveTo>
                <a:cubicBezTo>
                  <a:pt x="880" y="802"/>
                  <a:pt x="882" y="800"/>
                  <a:pt x="884" y="798"/>
                </a:cubicBezTo>
                <a:cubicBezTo>
                  <a:pt x="886" y="802"/>
                  <a:pt x="883" y="806"/>
                  <a:pt x="880" y="807"/>
                </a:cubicBezTo>
                <a:close/>
                <a:moveTo>
                  <a:pt x="890" y="805"/>
                </a:moveTo>
                <a:cubicBezTo>
                  <a:pt x="891" y="801"/>
                  <a:pt x="892" y="802"/>
                  <a:pt x="896" y="802"/>
                </a:cubicBezTo>
                <a:cubicBezTo>
                  <a:pt x="896" y="805"/>
                  <a:pt x="893" y="807"/>
                  <a:pt x="890" y="805"/>
                </a:cubicBezTo>
                <a:close/>
                <a:moveTo>
                  <a:pt x="854" y="904"/>
                </a:moveTo>
                <a:cubicBezTo>
                  <a:pt x="849" y="906"/>
                  <a:pt x="844" y="912"/>
                  <a:pt x="838" y="910"/>
                </a:cubicBezTo>
                <a:cubicBezTo>
                  <a:pt x="843" y="903"/>
                  <a:pt x="848" y="893"/>
                  <a:pt x="859" y="896"/>
                </a:cubicBezTo>
                <a:cubicBezTo>
                  <a:pt x="857" y="899"/>
                  <a:pt x="855" y="898"/>
                  <a:pt x="854" y="904"/>
                </a:cubicBezTo>
                <a:close/>
                <a:moveTo>
                  <a:pt x="873" y="877"/>
                </a:moveTo>
                <a:cubicBezTo>
                  <a:pt x="870" y="877"/>
                  <a:pt x="870" y="880"/>
                  <a:pt x="866" y="880"/>
                </a:cubicBezTo>
                <a:cubicBezTo>
                  <a:pt x="867" y="875"/>
                  <a:pt x="869" y="872"/>
                  <a:pt x="874" y="872"/>
                </a:cubicBezTo>
                <a:cubicBezTo>
                  <a:pt x="874" y="874"/>
                  <a:pt x="873" y="874"/>
                  <a:pt x="873" y="877"/>
                </a:cubicBezTo>
                <a:close/>
                <a:moveTo>
                  <a:pt x="916" y="832"/>
                </a:moveTo>
                <a:cubicBezTo>
                  <a:pt x="913" y="834"/>
                  <a:pt x="911" y="832"/>
                  <a:pt x="910" y="830"/>
                </a:cubicBezTo>
                <a:cubicBezTo>
                  <a:pt x="911" y="823"/>
                  <a:pt x="920" y="824"/>
                  <a:pt x="916" y="832"/>
                </a:cubicBezTo>
                <a:close/>
                <a:moveTo>
                  <a:pt x="885" y="951"/>
                </a:moveTo>
                <a:cubicBezTo>
                  <a:pt x="888" y="949"/>
                  <a:pt x="889" y="945"/>
                  <a:pt x="893" y="944"/>
                </a:cubicBezTo>
                <a:cubicBezTo>
                  <a:pt x="891" y="947"/>
                  <a:pt x="888" y="952"/>
                  <a:pt x="885" y="951"/>
                </a:cubicBezTo>
                <a:close/>
                <a:moveTo>
                  <a:pt x="892" y="915"/>
                </a:moveTo>
                <a:cubicBezTo>
                  <a:pt x="885" y="920"/>
                  <a:pt x="879" y="926"/>
                  <a:pt x="870" y="928"/>
                </a:cubicBezTo>
                <a:cubicBezTo>
                  <a:pt x="870" y="924"/>
                  <a:pt x="873" y="923"/>
                  <a:pt x="876" y="922"/>
                </a:cubicBezTo>
                <a:cubicBezTo>
                  <a:pt x="884" y="918"/>
                  <a:pt x="890" y="910"/>
                  <a:pt x="900" y="908"/>
                </a:cubicBezTo>
                <a:cubicBezTo>
                  <a:pt x="901" y="912"/>
                  <a:pt x="897" y="917"/>
                  <a:pt x="892" y="915"/>
                </a:cubicBezTo>
                <a:close/>
                <a:moveTo>
                  <a:pt x="899" y="940"/>
                </a:moveTo>
                <a:cubicBezTo>
                  <a:pt x="902" y="928"/>
                  <a:pt x="913" y="924"/>
                  <a:pt x="921" y="917"/>
                </a:cubicBezTo>
                <a:cubicBezTo>
                  <a:pt x="919" y="928"/>
                  <a:pt x="905" y="932"/>
                  <a:pt x="899" y="940"/>
                </a:cubicBezTo>
                <a:close/>
                <a:moveTo>
                  <a:pt x="924" y="887"/>
                </a:moveTo>
                <a:cubicBezTo>
                  <a:pt x="920" y="886"/>
                  <a:pt x="920" y="890"/>
                  <a:pt x="916" y="889"/>
                </a:cubicBezTo>
                <a:cubicBezTo>
                  <a:pt x="918" y="886"/>
                  <a:pt x="920" y="883"/>
                  <a:pt x="924" y="883"/>
                </a:cubicBezTo>
                <a:lnTo>
                  <a:pt x="924" y="887"/>
                </a:lnTo>
                <a:close/>
                <a:moveTo>
                  <a:pt x="944" y="754"/>
                </a:moveTo>
                <a:cubicBezTo>
                  <a:pt x="941" y="752"/>
                  <a:pt x="946" y="750"/>
                  <a:pt x="946" y="748"/>
                </a:cubicBezTo>
                <a:cubicBezTo>
                  <a:pt x="948" y="750"/>
                  <a:pt x="943" y="751"/>
                  <a:pt x="944" y="754"/>
                </a:cubicBezTo>
                <a:close/>
                <a:moveTo>
                  <a:pt x="946" y="747"/>
                </a:moveTo>
                <a:cubicBezTo>
                  <a:pt x="945" y="745"/>
                  <a:pt x="944" y="739"/>
                  <a:pt x="947" y="736"/>
                </a:cubicBezTo>
                <a:cubicBezTo>
                  <a:pt x="949" y="740"/>
                  <a:pt x="950" y="745"/>
                  <a:pt x="946" y="747"/>
                </a:cubicBezTo>
                <a:close/>
                <a:moveTo>
                  <a:pt x="809" y="1015"/>
                </a:moveTo>
                <a:cubicBezTo>
                  <a:pt x="808" y="1011"/>
                  <a:pt x="814" y="1011"/>
                  <a:pt x="814" y="1014"/>
                </a:cubicBezTo>
                <a:cubicBezTo>
                  <a:pt x="812" y="1014"/>
                  <a:pt x="811" y="1016"/>
                  <a:pt x="809" y="1015"/>
                </a:cubicBezTo>
                <a:close/>
                <a:moveTo>
                  <a:pt x="864" y="1003"/>
                </a:moveTo>
                <a:cubicBezTo>
                  <a:pt x="863" y="1000"/>
                  <a:pt x="867" y="995"/>
                  <a:pt x="872" y="995"/>
                </a:cubicBezTo>
                <a:cubicBezTo>
                  <a:pt x="870" y="999"/>
                  <a:pt x="866" y="1000"/>
                  <a:pt x="864" y="1003"/>
                </a:cubicBezTo>
                <a:close/>
                <a:moveTo>
                  <a:pt x="859" y="1053"/>
                </a:moveTo>
                <a:cubicBezTo>
                  <a:pt x="863" y="1048"/>
                  <a:pt x="869" y="1047"/>
                  <a:pt x="875" y="1045"/>
                </a:cubicBezTo>
                <a:cubicBezTo>
                  <a:pt x="873" y="1050"/>
                  <a:pt x="865" y="1053"/>
                  <a:pt x="859" y="1053"/>
                </a:cubicBezTo>
                <a:close/>
                <a:moveTo>
                  <a:pt x="906" y="981"/>
                </a:moveTo>
                <a:cubicBezTo>
                  <a:pt x="903" y="981"/>
                  <a:pt x="904" y="979"/>
                  <a:pt x="902" y="979"/>
                </a:cubicBezTo>
                <a:cubicBezTo>
                  <a:pt x="901" y="976"/>
                  <a:pt x="903" y="976"/>
                  <a:pt x="903" y="973"/>
                </a:cubicBezTo>
                <a:cubicBezTo>
                  <a:pt x="906" y="973"/>
                  <a:pt x="906" y="973"/>
                  <a:pt x="906" y="973"/>
                </a:cubicBezTo>
                <a:cubicBezTo>
                  <a:pt x="905" y="977"/>
                  <a:pt x="907" y="979"/>
                  <a:pt x="906" y="981"/>
                </a:cubicBezTo>
                <a:close/>
                <a:moveTo>
                  <a:pt x="907" y="1053"/>
                </a:moveTo>
                <a:cubicBezTo>
                  <a:pt x="908" y="1050"/>
                  <a:pt x="910" y="1050"/>
                  <a:pt x="913" y="1050"/>
                </a:cubicBezTo>
                <a:cubicBezTo>
                  <a:pt x="913" y="1053"/>
                  <a:pt x="910" y="1053"/>
                  <a:pt x="907" y="1053"/>
                </a:cubicBezTo>
                <a:close/>
                <a:moveTo>
                  <a:pt x="919" y="954"/>
                </a:moveTo>
                <a:cubicBezTo>
                  <a:pt x="920" y="951"/>
                  <a:pt x="923" y="949"/>
                  <a:pt x="927" y="948"/>
                </a:cubicBezTo>
                <a:cubicBezTo>
                  <a:pt x="925" y="952"/>
                  <a:pt x="922" y="954"/>
                  <a:pt x="919" y="954"/>
                </a:cubicBezTo>
                <a:close/>
                <a:moveTo>
                  <a:pt x="961" y="1042"/>
                </a:moveTo>
                <a:cubicBezTo>
                  <a:pt x="961" y="1039"/>
                  <a:pt x="961" y="1039"/>
                  <a:pt x="961" y="1039"/>
                </a:cubicBezTo>
                <a:cubicBezTo>
                  <a:pt x="965" y="1040"/>
                  <a:pt x="964" y="1035"/>
                  <a:pt x="968" y="1036"/>
                </a:cubicBezTo>
                <a:cubicBezTo>
                  <a:pt x="967" y="1040"/>
                  <a:pt x="963" y="1043"/>
                  <a:pt x="961" y="1042"/>
                </a:cubicBezTo>
                <a:close/>
                <a:moveTo>
                  <a:pt x="968" y="1029"/>
                </a:moveTo>
                <a:cubicBezTo>
                  <a:pt x="969" y="1026"/>
                  <a:pt x="971" y="1027"/>
                  <a:pt x="972" y="1025"/>
                </a:cubicBezTo>
                <a:cubicBezTo>
                  <a:pt x="974" y="1026"/>
                  <a:pt x="971" y="1029"/>
                  <a:pt x="968" y="1029"/>
                </a:cubicBezTo>
                <a:close/>
                <a:moveTo>
                  <a:pt x="972" y="1011"/>
                </a:moveTo>
                <a:cubicBezTo>
                  <a:pt x="971" y="1003"/>
                  <a:pt x="977" y="1001"/>
                  <a:pt x="983" y="1000"/>
                </a:cubicBezTo>
                <a:cubicBezTo>
                  <a:pt x="980" y="1005"/>
                  <a:pt x="977" y="1009"/>
                  <a:pt x="972" y="1011"/>
                </a:cubicBezTo>
                <a:close/>
                <a:moveTo>
                  <a:pt x="990" y="1016"/>
                </a:moveTo>
                <a:cubicBezTo>
                  <a:pt x="986" y="1015"/>
                  <a:pt x="982" y="1019"/>
                  <a:pt x="982" y="1013"/>
                </a:cubicBezTo>
                <a:cubicBezTo>
                  <a:pt x="987" y="1014"/>
                  <a:pt x="988" y="1009"/>
                  <a:pt x="992" y="1011"/>
                </a:cubicBezTo>
                <a:cubicBezTo>
                  <a:pt x="992" y="1014"/>
                  <a:pt x="990" y="1014"/>
                  <a:pt x="990" y="1016"/>
                </a:cubicBezTo>
                <a:close/>
                <a:moveTo>
                  <a:pt x="1021" y="515"/>
                </a:moveTo>
                <a:cubicBezTo>
                  <a:pt x="1028" y="517"/>
                  <a:pt x="1023" y="525"/>
                  <a:pt x="1024" y="527"/>
                </a:cubicBezTo>
                <a:cubicBezTo>
                  <a:pt x="1022" y="528"/>
                  <a:pt x="1021" y="533"/>
                  <a:pt x="1018" y="531"/>
                </a:cubicBezTo>
                <a:cubicBezTo>
                  <a:pt x="1016" y="532"/>
                  <a:pt x="1017" y="538"/>
                  <a:pt x="1014" y="539"/>
                </a:cubicBezTo>
                <a:cubicBezTo>
                  <a:pt x="1012" y="529"/>
                  <a:pt x="1014" y="518"/>
                  <a:pt x="1021" y="515"/>
                </a:cubicBezTo>
                <a:close/>
                <a:moveTo>
                  <a:pt x="1008" y="607"/>
                </a:moveTo>
                <a:cubicBezTo>
                  <a:pt x="1007" y="606"/>
                  <a:pt x="1006" y="605"/>
                  <a:pt x="1006" y="603"/>
                </a:cubicBezTo>
                <a:cubicBezTo>
                  <a:pt x="1007" y="602"/>
                  <a:pt x="1009" y="602"/>
                  <a:pt x="1009" y="600"/>
                </a:cubicBezTo>
                <a:cubicBezTo>
                  <a:pt x="1011" y="602"/>
                  <a:pt x="1009" y="605"/>
                  <a:pt x="1008" y="607"/>
                </a:cubicBezTo>
                <a:close/>
                <a:moveTo>
                  <a:pt x="1012" y="965"/>
                </a:moveTo>
                <a:cubicBezTo>
                  <a:pt x="1014" y="964"/>
                  <a:pt x="1015" y="965"/>
                  <a:pt x="1017" y="965"/>
                </a:cubicBezTo>
                <a:cubicBezTo>
                  <a:pt x="1018" y="968"/>
                  <a:pt x="1016" y="968"/>
                  <a:pt x="1016" y="970"/>
                </a:cubicBezTo>
                <a:cubicBezTo>
                  <a:pt x="1014" y="969"/>
                  <a:pt x="1012" y="968"/>
                  <a:pt x="1012" y="965"/>
                </a:cubicBezTo>
                <a:close/>
                <a:moveTo>
                  <a:pt x="1014" y="1005"/>
                </a:moveTo>
                <a:cubicBezTo>
                  <a:pt x="1015" y="1001"/>
                  <a:pt x="1018" y="999"/>
                  <a:pt x="1022" y="998"/>
                </a:cubicBezTo>
                <a:cubicBezTo>
                  <a:pt x="1021" y="1002"/>
                  <a:pt x="1018" y="1004"/>
                  <a:pt x="1014" y="1005"/>
                </a:cubicBezTo>
                <a:close/>
                <a:moveTo>
                  <a:pt x="1022" y="997"/>
                </a:moveTo>
                <a:cubicBezTo>
                  <a:pt x="1022" y="996"/>
                  <a:pt x="1024" y="997"/>
                  <a:pt x="1024" y="995"/>
                </a:cubicBezTo>
                <a:cubicBezTo>
                  <a:pt x="1026" y="996"/>
                  <a:pt x="1026" y="997"/>
                  <a:pt x="1027" y="997"/>
                </a:cubicBezTo>
                <a:cubicBezTo>
                  <a:pt x="1026" y="1000"/>
                  <a:pt x="1023" y="998"/>
                  <a:pt x="1022" y="997"/>
                </a:cubicBezTo>
                <a:close/>
                <a:moveTo>
                  <a:pt x="1041" y="247"/>
                </a:moveTo>
                <a:cubicBezTo>
                  <a:pt x="1043" y="247"/>
                  <a:pt x="1043" y="247"/>
                  <a:pt x="1043" y="247"/>
                </a:cubicBezTo>
                <a:cubicBezTo>
                  <a:pt x="1042" y="254"/>
                  <a:pt x="1048" y="254"/>
                  <a:pt x="1048" y="260"/>
                </a:cubicBezTo>
                <a:cubicBezTo>
                  <a:pt x="1040" y="263"/>
                  <a:pt x="1036" y="254"/>
                  <a:pt x="1041" y="247"/>
                </a:cubicBezTo>
                <a:close/>
                <a:moveTo>
                  <a:pt x="1062" y="978"/>
                </a:moveTo>
                <a:cubicBezTo>
                  <a:pt x="1063" y="978"/>
                  <a:pt x="1063" y="979"/>
                  <a:pt x="1064" y="979"/>
                </a:cubicBezTo>
                <a:cubicBezTo>
                  <a:pt x="1064" y="974"/>
                  <a:pt x="1063" y="973"/>
                  <a:pt x="1064" y="970"/>
                </a:cubicBezTo>
                <a:cubicBezTo>
                  <a:pt x="1070" y="970"/>
                  <a:pt x="1064" y="983"/>
                  <a:pt x="1062" y="978"/>
                </a:cubicBezTo>
                <a:close/>
                <a:moveTo>
                  <a:pt x="1079" y="277"/>
                </a:moveTo>
                <a:cubicBezTo>
                  <a:pt x="1078" y="280"/>
                  <a:pt x="1082" y="283"/>
                  <a:pt x="1080" y="287"/>
                </a:cubicBezTo>
                <a:cubicBezTo>
                  <a:pt x="1077" y="286"/>
                  <a:pt x="1070" y="280"/>
                  <a:pt x="1076" y="279"/>
                </a:cubicBezTo>
                <a:cubicBezTo>
                  <a:pt x="1076" y="277"/>
                  <a:pt x="1072" y="279"/>
                  <a:pt x="1071" y="278"/>
                </a:cubicBezTo>
                <a:cubicBezTo>
                  <a:pt x="1070" y="275"/>
                  <a:pt x="1069" y="274"/>
                  <a:pt x="1067" y="272"/>
                </a:cubicBezTo>
                <a:cubicBezTo>
                  <a:pt x="1067" y="271"/>
                  <a:pt x="1068" y="271"/>
                  <a:pt x="1068" y="270"/>
                </a:cubicBezTo>
                <a:cubicBezTo>
                  <a:pt x="1070" y="270"/>
                  <a:pt x="1072" y="271"/>
                  <a:pt x="1072" y="267"/>
                </a:cubicBezTo>
                <a:cubicBezTo>
                  <a:pt x="1076" y="270"/>
                  <a:pt x="1079" y="273"/>
                  <a:pt x="1082" y="277"/>
                </a:cubicBezTo>
                <a:cubicBezTo>
                  <a:pt x="1083" y="277"/>
                  <a:pt x="1083" y="276"/>
                  <a:pt x="1083" y="275"/>
                </a:cubicBezTo>
                <a:cubicBezTo>
                  <a:pt x="1087" y="276"/>
                  <a:pt x="1085" y="280"/>
                  <a:pt x="1086" y="284"/>
                </a:cubicBezTo>
                <a:cubicBezTo>
                  <a:pt x="1082" y="283"/>
                  <a:pt x="1082" y="279"/>
                  <a:pt x="1079" y="277"/>
                </a:cubicBezTo>
                <a:close/>
                <a:moveTo>
                  <a:pt x="1090" y="289"/>
                </a:moveTo>
                <a:cubicBezTo>
                  <a:pt x="1096" y="290"/>
                  <a:pt x="1098" y="297"/>
                  <a:pt x="1099" y="304"/>
                </a:cubicBezTo>
                <a:cubicBezTo>
                  <a:pt x="1093" y="300"/>
                  <a:pt x="1094" y="294"/>
                  <a:pt x="1090" y="289"/>
                </a:cubicBezTo>
                <a:close/>
                <a:moveTo>
                  <a:pt x="1100" y="904"/>
                </a:moveTo>
                <a:cubicBezTo>
                  <a:pt x="1098" y="904"/>
                  <a:pt x="1098" y="903"/>
                  <a:pt x="1096" y="902"/>
                </a:cubicBezTo>
                <a:cubicBezTo>
                  <a:pt x="1097" y="895"/>
                  <a:pt x="1101" y="892"/>
                  <a:pt x="1105" y="888"/>
                </a:cubicBezTo>
                <a:cubicBezTo>
                  <a:pt x="1106" y="889"/>
                  <a:pt x="1106" y="889"/>
                  <a:pt x="1107" y="890"/>
                </a:cubicBezTo>
                <a:cubicBezTo>
                  <a:pt x="1106" y="896"/>
                  <a:pt x="1101" y="898"/>
                  <a:pt x="1100" y="904"/>
                </a:cubicBezTo>
                <a:close/>
                <a:moveTo>
                  <a:pt x="1172" y="461"/>
                </a:moveTo>
                <a:cubicBezTo>
                  <a:pt x="1169" y="460"/>
                  <a:pt x="1169" y="452"/>
                  <a:pt x="1169" y="449"/>
                </a:cubicBezTo>
                <a:cubicBezTo>
                  <a:pt x="1172" y="452"/>
                  <a:pt x="1172" y="456"/>
                  <a:pt x="1172" y="461"/>
                </a:cubicBezTo>
                <a:close/>
                <a:moveTo>
                  <a:pt x="1198" y="684"/>
                </a:moveTo>
                <a:cubicBezTo>
                  <a:pt x="1198" y="683"/>
                  <a:pt x="1198" y="683"/>
                  <a:pt x="1199" y="682"/>
                </a:cubicBezTo>
                <a:cubicBezTo>
                  <a:pt x="1198" y="683"/>
                  <a:pt x="1198" y="683"/>
                  <a:pt x="1198" y="684"/>
                </a:cubicBezTo>
                <a:close/>
                <a:moveTo>
                  <a:pt x="274" y="93"/>
                </a:moveTo>
                <a:cubicBezTo>
                  <a:pt x="274" y="92"/>
                  <a:pt x="275" y="92"/>
                  <a:pt x="275" y="92"/>
                </a:cubicBezTo>
                <a:cubicBezTo>
                  <a:pt x="274" y="92"/>
                  <a:pt x="274" y="92"/>
                  <a:pt x="274" y="93"/>
                </a:cubicBezTo>
                <a:close/>
                <a:moveTo>
                  <a:pt x="298" y="99"/>
                </a:moveTo>
                <a:cubicBezTo>
                  <a:pt x="301" y="99"/>
                  <a:pt x="305" y="94"/>
                  <a:pt x="306" y="93"/>
                </a:cubicBezTo>
                <a:cubicBezTo>
                  <a:pt x="302" y="94"/>
                  <a:pt x="300" y="96"/>
                  <a:pt x="298" y="99"/>
                </a:cubicBezTo>
                <a:close/>
                <a:moveTo>
                  <a:pt x="306" y="93"/>
                </a:moveTo>
                <a:cubicBezTo>
                  <a:pt x="306" y="93"/>
                  <a:pt x="306" y="93"/>
                  <a:pt x="306" y="93"/>
                </a:cubicBezTo>
                <a:cubicBezTo>
                  <a:pt x="306" y="92"/>
                  <a:pt x="306" y="92"/>
                  <a:pt x="306" y="93"/>
                </a:cubicBezTo>
                <a:close/>
                <a:moveTo>
                  <a:pt x="957" y="97"/>
                </a:moveTo>
                <a:cubicBezTo>
                  <a:pt x="966" y="98"/>
                  <a:pt x="963" y="95"/>
                  <a:pt x="955" y="93"/>
                </a:cubicBezTo>
                <a:cubicBezTo>
                  <a:pt x="953" y="95"/>
                  <a:pt x="957" y="95"/>
                  <a:pt x="957" y="97"/>
                </a:cubicBezTo>
                <a:close/>
                <a:moveTo>
                  <a:pt x="307" y="136"/>
                </a:moveTo>
                <a:cubicBezTo>
                  <a:pt x="310" y="133"/>
                  <a:pt x="315" y="131"/>
                  <a:pt x="318" y="127"/>
                </a:cubicBezTo>
                <a:cubicBezTo>
                  <a:pt x="311" y="127"/>
                  <a:pt x="310" y="132"/>
                  <a:pt x="307" y="136"/>
                </a:cubicBezTo>
                <a:close/>
                <a:moveTo>
                  <a:pt x="1024" y="152"/>
                </a:moveTo>
                <a:cubicBezTo>
                  <a:pt x="1027" y="152"/>
                  <a:pt x="1029" y="151"/>
                  <a:pt x="1030" y="150"/>
                </a:cubicBezTo>
                <a:cubicBezTo>
                  <a:pt x="1030" y="150"/>
                  <a:pt x="1031" y="151"/>
                  <a:pt x="1032" y="150"/>
                </a:cubicBezTo>
                <a:cubicBezTo>
                  <a:pt x="1032" y="146"/>
                  <a:pt x="1029" y="150"/>
                  <a:pt x="1028" y="150"/>
                </a:cubicBezTo>
                <a:cubicBezTo>
                  <a:pt x="1028" y="149"/>
                  <a:pt x="1024" y="146"/>
                  <a:pt x="1022" y="143"/>
                </a:cubicBezTo>
                <a:cubicBezTo>
                  <a:pt x="1022" y="145"/>
                  <a:pt x="1021" y="145"/>
                  <a:pt x="1020" y="146"/>
                </a:cubicBezTo>
                <a:cubicBezTo>
                  <a:pt x="1025" y="146"/>
                  <a:pt x="1024" y="150"/>
                  <a:pt x="1024" y="152"/>
                </a:cubicBezTo>
                <a:close/>
                <a:moveTo>
                  <a:pt x="941" y="152"/>
                </a:moveTo>
                <a:cubicBezTo>
                  <a:pt x="940" y="148"/>
                  <a:pt x="943" y="152"/>
                  <a:pt x="945" y="151"/>
                </a:cubicBezTo>
                <a:cubicBezTo>
                  <a:pt x="945" y="150"/>
                  <a:pt x="944" y="149"/>
                  <a:pt x="945" y="149"/>
                </a:cubicBezTo>
                <a:cubicBezTo>
                  <a:pt x="954" y="148"/>
                  <a:pt x="955" y="162"/>
                  <a:pt x="963" y="160"/>
                </a:cubicBezTo>
                <a:cubicBezTo>
                  <a:pt x="957" y="154"/>
                  <a:pt x="950" y="145"/>
                  <a:pt x="941" y="145"/>
                </a:cubicBezTo>
                <a:cubicBezTo>
                  <a:pt x="939" y="146"/>
                  <a:pt x="942" y="147"/>
                  <a:pt x="940" y="148"/>
                </a:cubicBezTo>
                <a:cubicBezTo>
                  <a:pt x="937" y="149"/>
                  <a:pt x="937" y="143"/>
                  <a:pt x="935" y="145"/>
                </a:cubicBezTo>
                <a:cubicBezTo>
                  <a:pt x="936" y="148"/>
                  <a:pt x="938" y="151"/>
                  <a:pt x="941" y="152"/>
                </a:cubicBezTo>
                <a:close/>
                <a:moveTo>
                  <a:pt x="959" y="161"/>
                </a:moveTo>
                <a:cubicBezTo>
                  <a:pt x="959" y="164"/>
                  <a:pt x="956" y="166"/>
                  <a:pt x="959" y="167"/>
                </a:cubicBezTo>
                <a:cubicBezTo>
                  <a:pt x="959" y="163"/>
                  <a:pt x="966" y="167"/>
                  <a:pt x="965" y="165"/>
                </a:cubicBezTo>
                <a:cubicBezTo>
                  <a:pt x="962" y="164"/>
                  <a:pt x="963" y="160"/>
                  <a:pt x="959" y="161"/>
                </a:cubicBezTo>
                <a:close/>
                <a:moveTo>
                  <a:pt x="313" y="176"/>
                </a:moveTo>
                <a:cubicBezTo>
                  <a:pt x="311" y="174"/>
                  <a:pt x="308" y="175"/>
                  <a:pt x="306" y="174"/>
                </a:cubicBezTo>
                <a:cubicBezTo>
                  <a:pt x="306" y="172"/>
                  <a:pt x="308" y="171"/>
                  <a:pt x="306" y="170"/>
                </a:cubicBezTo>
                <a:cubicBezTo>
                  <a:pt x="304" y="169"/>
                  <a:pt x="304" y="171"/>
                  <a:pt x="301" y="171"/>
                </a:cubicBezTo>
                <a:cubicBezTo>
                  <a:pt x="301" y="169"/>
                  <a:pt x="305" y="168"/>
                  <a:pt x="302" y="167"/>
                </a:cubicBezTo>
                <a:cubicBezTo>
                  <a:pt x="301" y="169"/>
                  <a:pt x="298" y="168"/>
                  <a:pt x="296" y="170"/>
                </a:cubicBezTo>
                <a:cubicBezTo>
                  <a:pt x="300" y="178"/>
                  <a:pt x="289" y="178"/>
                  <a:pt x="292" y="185"/>
                </a:cubicBezTo>
                <a:cubicBezTo>
                  <a:pt x="289" y="184"/>
                  <a:pt x="290" y="188"/>
                  <a:pt x="287" y="187"/>
                </a:cubicBezTo>
                <a:cubicBezTo>
                  <a:pt x="285" y="187"/>
                  <a:pt x="285" y="185"/>
                  <a:pt x="283" y="185"/>
                </a:cubicBezTo>
                <a:cubicBezTo>
                  <a:pt x="282" y="188"/>
                  <a:pt x="281" y="188"/>
                  <a:pt x="282" y="192"/>
                </a:cubicBezTo>
                <a:cubicBezTo>
                  <a:pt x="279" y="191"/>
                  <a:pt x="278" y="193"/>
                  <a:pt x="278" y="194"/>
                </a:cubicBezTo>
                <a:cubicBezTo>
                  <a:pt x="281" y="195"/>
                  <a:pt x="278" y="198"/>
                  <a:pt x="280" y="199"/>
                </a:cubicBezTo>
                <a:cubicBezTo>
                  <a:pt x="279" y="201"/>
                  <a:pt x="276" y="200"/>
                  <a:pt x="277" y="203"/>
                </a:cubicBezTo>
                <a:cubicBezTo>
                  <a:pt x="281" y="204"/>
                  <a:pt x="281" y="200"/>
                  <a:pt x="284" y="200"/>
                </a:cubicBezTo>
                <a:cubicBezTo>
                  <a:pt x="285" y="202"/>
                  <a:pt x="281" y="205"/>
                  <a:pt x="283" y="203"/>
                </a:cubicBezTo>
                <a:cubicBezTo>
                  <a:pt x="284" y="202"/>
                  <a:pt x="287" y="201"/>
                  <a:pt x="287" y="204"/>
                </a:cubicBezTo>
                <a:cubicBezTo>
                  <a:pt x="297" y="201"/>
                  <a:pt x="301" y="191"/>
                  <a:pt x="314" y="191"/>
                </a:cubicBezTo>
                <a:cubicBezTo>
                  <a:pt x="315" y="188"/>
                  <a:pt x="318" y="188"/>
                  <a:pt x="319" y="186"/>
                </a:cubicBezTo>
                <a:cubicBezTo>
                  <a:pt x="320" y="183"/>
                  <a:pt x="317" y="183"/>
                  <a:pt x="318" y="180"/>
                </a:cubicBezTo>
                <a:cubicBezTo>
                  <a:pt x="314" y="179"/>
                  <a:pt x="312" y="183"/>
                  <a:pt x="311" y="179"/>
                </a:cubicBezTo>
                <a:cubicBezTo>
                  <a:pt x="311" y="178"/>
                  <a:pt x="313" y="178"/>
                  <a:pt x="313" y="176"/>
                </a:cubicBezTo>
                <a:close/>
                <a:moveTo>
                  <a:pt x="287" y="201"/>
                </a:moveTo>
                <a:cubicBezTo>
                  <a:pt x="289" y="199"/>
                  <a:pt x="290" y="196"/>
                  <a:pt x="295" y="196"/>
                </a:cubicBezTo>
                <a:cubicBezTo>
                  <a:pt x="292" y="198"/>
                  <a:pt x="291" y="201"/>
                  <a:pt x="287" y="201"/>
                </a:cubicBezTo>
                <a:close/>
                <a:moveTo>
                  <a:pt x="296" y="185"/>
                </a:moveTo>
                <a:cubicBezTo>
                  <a:pt x="297" y="183"/>
                  <a:pt x="298" y="181"/>
                  <a:pt x="301" y="181"/>
                </a:cubicBezTo>
                <a:cubicBezTo>
                  <a:pt x="300" y="183"/>
                  <a:pt x="299" y="185"/>
                  <a:pt x="296" y="185"/>
                </a:cubicBezTo>
                <a:close/>
                <a:moveTo>
                  <a:pt x="995" y="203"/>
                </a:moveTo>
                <a:cubicBezTo>
                  <a:pt x="992" y="205"/>
                  <a:pt x="999" y="209"/>
                  <a:pt x="997" y="207"/>
                </a:cubicBezTo>
                <a:cubicBezTo>
                  <a:pt x="995" y="206"/>
                  <a:pt x="998" y="204"/>
                  <a:pt x="995" y="203"/>
                </a:cubicBezTo>
                <a:close/>
                <a:moveTo>
                  <a:pt x="1047" y="224"/>
                </a:moveTo>
                <a:cubicBezTo>
                  <a:pt x="1043" y="221"/>
                  <a:pt x="1039" y="213"/>
                  <a:pt x="1035" y="213"/>
                </a:cubicBezTo>
                <a:cubicBezTo>
                  <a:pt x="1039" y="216"/>
                  <a:pt x="1044" y="223"/>
                  <a:pt x="1047" y="224"/>
                </a:cubicBezTo>
                <a:close/>
                <a:moveTo>
                  <a:pt x="1039" y="227"/>
                </a:moveTo>
                <a:cubicBezTo>
                  <a:pt x="1041" y="228"/>
                  <a:pt x="1046" y="232"/>
                  <a:pt x="1042" y="235"/>
                </a:cubicBezTo>
                <a:cubicBezTo>
                  <a:pt x="1044" y="236"/>
                  <a:pt x="1047" y="235"/>
                  <a:pt x="1049" y="235"/>
                </a:cubicBezTo>
                <a:cubicBezTo>
                  <a:pt x="1047" y="232"/>
                  <a:pt x="1042" y="227"/>
                  <a:pt x="1039" y="227"/>
                </a:cubicBezTo>
                <a:close/>
                <a:moveTo>
                  <a:pt x="1051" y="248"/>
                </a:moveTo>
                <a:cubicBezTo>
                  <a:pt x="1051" y="245"/>
                  <a:pt x="1049" y="243"/>
                  <a:pt x="1047" y="242"/>
                </a:cubicBezTo>
                <a:cubicBezTo>
                  <a:pt x="1047" y="243"/>
                  <a:pt x="1046" y="242"/>
                  <a:pt x="1046" y="242"/>
                </a:cubicBezTo>
                <a:cubicBezTo>
                  <a:pt x="1045" y="245"/>
                  <a:pt x="1050" y="242"/>
                  <a:pt x="1049" y="247"/>
                </a:cubicBezTo>
                <a:cubicBezTo>
                  <a:pt x="1050" y="247"/>
                  <a:pt x="1051" y="247"/>
                  <a:pt x="1051" y="248"/>
                </a:cubicBezTo>
                <a:close/>
                <a:moveTo>
                  <a:pt x="6" y="590"/>
                </a:moveTo>
                <a:cubicBezTo>
                  <a:pt x="10" y="589"/>
                  <a:pt x="10" y="594"/>
                  <a:pt x="13" y="596"/>
                </a:cubicBezTo>
                <a:cubicBezTo>
                  <a:pt x="13" y="597"/>
                  <a:pt x="12" y="603"/>
                  <a:pt x="13" y="605"/>
                </a:cubicBezTo>
                <a:cubicBezTo>
                  <a:pt x="15" y="604"/>
                  <a:pt x="19" y="609"/>
                  <a:pt x="21" y="605"/>
                </a:cubicBezTo>
                <a:cubicBezTo>
                  <a:pt x="20" y="611"/>
                  <a:pt x="25" y="611"/>
                  <a:pt x="26" y="615"/>
                </a:cubicBezTo>
                <a:cubicBezTo>
                  <a:pt x="26" y="610"/>
                  <a:pt x="30" y="609"/>
                  <a:pt x="35" y="610"/>
                </a:cubicBezTo>
                <a:cubicBezTo>
                  <a:pt x="34" y="603"/>
                  <a:pt x="38" y="604"/>
                  <a:pt x="41" y="602"/>
                </a:cubicBezTo>
                <a:cubicBezTo>
                  <a:pt x="43" y="603"/>
                  <a:pt x="41" y="609"/>
                  <a:pt x="43" y="610"/>
                </a:cubicBezTo>
                <a:cubicBezTo>
                  <a:pt x="44" y="607"/>
                  <a:pt x="42" y="601"/>
                  <a:pt x="45" y="601"/>
                </a:cubicBezTo>
                <a:cubicBezTo>
                  <a:pt x="46" y="603"/>
                  <a:pt x="47" y="607"/>
                  <a:pt x="50" y="607"/>
                </a:cubicBezTo>
                <a:cubicBezTo>
                  <a:pt x="48" y="613"/>
                  <a:pt x="55" y="618"/>
                  <a:pt x="52" y="625"/>
                </a:cubicBezTo>
                <a:cubicBezTo>
                  <a:pt x="56" y="626"/>
                  <a:pt x="55" y="620"/>
                  <a:pt x="58" y="619"/>
                </a:cubicBezTo>
                <a:cubicBezTo>
                  <a:pt x="58" y="625"/>
                  <a:pt x="61" y="628"/>
                  <a:pt x="61" y="632"/>
                </a:cubicBezTo>
                <a:cubicBezTo>
                  <a:pt x="63" y="630"/>
                  <a:pt x="59" y="625"/>
                  <a:pt x="65" y="625"/>
                </a:cubicBezTo>
                <a:cubicBezTo>
                  <a:pt x="65" y="628"/>
                  <a:pt x="69" y="623"/>
                  <a:pt x="68" y="629"/>
                </a:cubicBezTo>
                <a:cubicBezTo>
                  <a:pt x="72" y="629"/>
                  <a:pt x="72" y="629"/>
                  <a:pt x="72" y="629"/>
                </a:cubicBezTo>
                <a:cubicBezTo>
                  <a:pt x="71" y="628"/>
                  <a:pt x="65" y="621"/>
                  <a:pt x="69" y="616"/>
                </a:cubicBezTo>
                <a:cubicBezTo>
                  <a:pt x="72" y="616"/>
                  <a:pt x="71" y="617"/>
                  <a:pt x="73" y="616"/>
                </a:cubicBezTo>
                <a:cubicBezTo>
                  <a:pt x="73" y="613"/>
                  <a:pt x="70" y="609"/>
                  <a:pt x="73" y="607"/>
                </a:cubicBezTo>
                <a:cubicBezTo>
                  <a:pt x="75" y="607"/>
                  <a:pt x="77" y="608"/>
                  <a:pt x="78" y="610"/>
                </a:cubicBezTo>
                <a:cubicBezTo>
                  <a:pt x="74" y="613"/>
                  <a:pt x="82" y="624"/>
                  <a:pt x="74" y="623"/>
                </a:cubicBezTo>
                <a:cubicBezTo>
                  <a:pt x="76" y="628"/>
                  <a:pt x="72" y="635"/>
                  <a:pt x="78" y="637"/>
                </a:cubicBezTo>
                <a:cubicBezTo>
                  <a:pt x="78" y="633"/>
                  <a:pt x="81" y="632"/>
                  <a:pt x="83" y="631"/>
                </a:cubicBezTo>
                <a:cubicBezTo>
                  <a:pt x="86" y="624"/>
                  <a:pt x="77" y="607"/>
                  <a:pt x="87" y="605"/>
                </a:cubicBezTo>
                <a:cubicBezTo>
                  <a:pt x="87" y="612"/>
                  <a:pt x="87" y="615"/>
                  <a:pt x="89" y="621"/>
                </a:cubicBezTo>
                <a:cubicBezTo>
                  <a:pt x="89" y="619"/>
                  <a:pt x="94" y="618"/>
                  <a:pt x="95" y="619"/>
                </a:cubicBezTo>
                <a:cubicBezTo>
                  <a:pt x="93" y="609"/>
                  <a:pt x="95" y="604"/>
                  <a:pt x="92" y="597"/>
                </a:cubicBezTo>
                <a:cubicBezTo>
                  <a:pt x="91" y="599"/>
                  <a:pt x="91" y="605"/>
                  <a:pt x="92" y="607"/>
                </a:cubicBezTo>
                <a:cubicBezTo>
                  <a:pt x="90" y="606"/>
                  <a:pt x="91" y="610"/>
                  <a:pt x="89" y="610"/>
                </a:cubicBezTo>
                <a:cubicBezTo>
                  <a:pt x="88" y="607"/>
                  <a:pt x="90" y="602"/>
                  <a:pt x="89" y="602"/>
                </a:cubicBezTo>
                <a:cubicBezTo>
                  <a:pt x="88" y="603"/>
                  <a:pt x="89" y="605"/>
                  <a:pt x="87" y="604"/>
                </a:cubicBezTo>
                <a:cubicBezTo>
                  <a:pt x="83" y="603"/>
                  <a:pt x="86" y="595"/>
                  <a:pt x="89" y="599"/>
                </a:cubicBezTo>
                <a:cubicBezTo>
                  <a:pt x="88" y="596"/>
                  <a:pt x="90" y="597"/>
                  <a:pt x="90" y="594"/>
                </a:cubicBezTo>
                <a:cubicBezTo>
                  <a:pt x="86" y="592"/>
                  <a:pt x="84" y="591"/>
                  <a:pt x="86" y="585"/>
                </a:cubicBezTo>
                <a:cubicBezTo>
                  <a:pt x="83" y="583"/>
                  <a:pt x="83" y="589"/>
                  <a:pt x="79" y="588"/>
                </a:cubicBezTo>
                <a:cubicBezTo>
                  <a:pt x="80" y="572"/>
                  <a:pt x="85" y="555"/>
                  <a:pt x="86" y="539"/>
                </a:cubicBezTo>
                <a:cubicBezTo>
                  <a:pt x="83" y="533"/>
                  <a:pt x="77" y="531"/>
                  <a:pt x="74" y="526"/>
                </a:cubicBezTo>
                <a:cubicBezTo>
                  <a:pt x="75" y="530"/>
                  <a:pt x="70" y="535"/>
                  <a:pt x="72" y="532"/>
                </a:cubicBezTo>
                <a:cubicBezTo>
                  <a:pt x="68" y="536"/>
                  <a:pt x="68" y="546"/>
                  <a:pt x="64" y="551"/>
                </a:cubicBezTo>
                <a:cubicBezTo>
                  <a:pt x="60" y="549"/>
                  <a:pt x="64" y="544"/>
                  <a:pt x="60" y="542"/>
                </a:cubicBezTo>
                <a:cubicBezTo>
                  <a:pt x="60" y="545"/>
                  <a:pt x="59" y="547"/>
                  <a:pt x="58" y="548"/>
                </a:cubicBezTo>
                <a:cubicBezTo>
                  <a:pt x="49" y="543"/>
                  <a:pt x="54" y="530"/>
                  <a:pt x="54" y="518"/>
                </a:cubicBezTo>
                <a:cubicBezTo>
                  <a:pt x="51" y="518"/>
                  <a:pt x="51" y="515"/>
                  <a:pt x="49" y="516"/>
                </a:cubicBezTo>
                <a:cubicBezTo>
                  <a:pt x="50" y="512"/>
                  <a:pt x="53" y="503"/>
                  <a:pt x="47" y="502"/>
                </a:cubicBezTo>
                <a:cubicBezTo>
                  <a:pt x="46" y="505"/>
                  <a:pt x="49" y="507"/>
                  <a:pt x="45" y="508"/>
                </a:cubicBezTo>
                <a:cubicBezTo>
                  <a:pt x="46" y="505"/>
                  <a:pt x="46" y="501"/>
                  <a:pt x="48" y="498"/>
                </a:cubicBezTo>
                <a:cubicBezTo>
                  <a:pt x="40" y="501"/>
                  <a:pt x="42" y="512"/>
                  <a:pt x="37" y="517"/>
                </a:cubicBezTo>
                <a:cubicBezTo>
                  <a:pt x="38" y="516"/>
                  <a:pt x="38" y="511"/>
                  <a:pt x="36" y="511"/>
                </a:cubicBezTo>
                <a:cubicBezTo>
                  <a:pt x="34" y="525"/>
                  <a:pt x="26" y="529"/>
                  <a:pt x="17" y="539"/>
                </a:cubicBezTo>
                <a:cubicBezTo>
                  <a:pt x="18" y="534"/>
                  <a:pt x="14" y="539"/>
                  <a:pt x="13" y="536"/>
                </a:cubicBezTo>
                <a:cubicBezTo>
                  <a:pt x="17" y="533"/>
                  <a:pt x="16" y="528"/>
                  <a:pt x="15" y="524"/>
                </a:cubicBezTo>
                <a:cubicBezTo>
                  <a:pt x="15" y="531"/>
                  <a:pt x="7" y="534"/>
                  <a:pt x="8" y="539"/>
                </a:cubicBezTo>
                <a:cubicBezTo>
                  <a:pt x="10" y="538"/>
                  <a:pt x="16" y="541"/>
                  <a:pt x="17" y="540"/>
                </a:cubicBezTo>
                <a:cubicBezTo>
                  <a:pt x="15" y="545"/>
                  <a:pt x="14" y="550"/>
                  <a:pt x="16" y="554"/>
                </a:cubicBezTo>
                <a:cubicBezTo>
                  <a:pt x="15" y="554"/>
                  <a:pt x="14" y="555"/>
                  <a:pt x="13" y="555"/>
                </a:cubicBezTo>
                <a:cubicBezTo>
                  <a:pt x="15" y="559"/>
                  <a:pt x="11" y="565"/>
                  <a:pt x="13" y="571"/>
                </a:cubicBezTo>
                <a:cubicBezTo>
                  <a:pt x="16" y="573"/>
                  <a:pt x="17" y="570"/>
                  <a:pt x="18" y="573"/>
                </a:cubicBezTo>
                <a:cubicBezTo>
                  <a:pt x="15" y="576"/>
                  <a:pt x="18" y="581"/>
                  <a:pt x="14" y="582"/>
                </a:cubicBezTo>
                <a:cubicBezTo>
                  <a:pt x="14" y="578"/>
                  <a:pt x="14" y="576"/>
                  <a:pt x="12" y="575"/>
                </a:cubicBezTo>
                <a:cubicBezTo>
                  <a:pt x="11" y="576"/>
                  <a:pt x="11" y="576"/>
                  <a:pt x="10" y="575"/>
                </a:cubicBezTo>
                <a:cubicBezTo>
                  <a:pt x="9" y="577"/>
                  <a:pt x="9" y="580"/>
                  <a:pt x="8" y="581"/>
                </a:cubicBezTo>
                <a:cubicBezTo>
                  <a:pt x="7" y="580"/>
                  <a:pt x="8" y="578"/>
                  <a:pt x="7" y="578"/>
                </a:cubicBezTo>
                <a:cubicBezTo>
                  <a:pt x="4" y="581"/>
                  <a:pt x="8" y="585"/>
                  <a:pt x="6" y="590"/>
                </a:cubicBezTo>
                <a:close/>
                <a:moveTo>
                  <a:pt x="50" y="518"/>
                </a:moveTo>
                <a:cubicBezTo>
                  <a:pt x="52" y="519"/>
                  <a:pt x="54" y="524"/>
                  <a:pt x="50" y="524"/>
                </a:cubicBezTo>
                <a:cubicBezTo>
                  <a:pt x="49" y="521"/>
                  <a:pt x="50" y="522"/>
                  <a:pt x="50" y="518"/>
                </a:cubicBezTo>
                <a:close/>
                <a:moveTo>
                  <a:pt x="47" y="590"/>
                </a:moveTo>
                <a:cubicBezTo>
                  <a:pt x="49" y="592"/>
                  <a:pt x="49" y="592"/>
                  <a:pt x="52" y="591"/>
                </a:cubicBezTo>
                <a:cubicBezTo>
                  <a:pt x="52" y="596"/>
                  <a:pt x="50" y="600"/>
                  <a:pt x="49" y="603"/>
                </a:cubicBezTo>
                <a:cubicBezTo>
                  <a:pt x="47" y="602"/>
                  <a:pt x="47" y="594"/>
                  <a:pt x="47" y="590"/>
                </a:cubicBezTo>
                <a:close/>
                <a:moveTo>
                  <a:pt x="34" y="583"/>
                </a:moveTo>
                <a:cubicBezTo>
                  <a:pt x="37" y="583"/>
                  <a:pt x="37" y="583"/>
                  <a:pt x="37" y="583"/>
                </a:cubicBezTo>
                <a:cubicBezTo>
                  <a:pt x="37" y="586"/>
                  <a:pt x="37" y="588"/>
                  <a:pt x="34" y="588"/>
                </a:cubicBezTo>
                <a:cubicBezTo>
                  <a:pt x="36" y="586"/>
                  <a:pt x="35" y="585"/>
                  <a:pt x="34" y="583"/>
                </a:cubicBezTo>
                <a:close/>
                <a:moveTo>
                  <a:pt x="33" y="595"/>
                </a:moveTo>
                <a:cubicBezTo>
                  <a:pt x="35" y="595"/>
                  <a:pt x="36" y="598"/>
                  <a:pt x="34" y="600"/>
                </a:cubicBezTo>
                <a:cubicBezTo>
                  <a:pt x="32" y="599"/>
                  <a:pt x="32" y="597"/>
                  <a:pt x="33" y="595"/>
                </a:cubicBezTo>
                <a:close/>
                <a:moveTo>
                  <a:pt x="10" y="583"/>
                </a:moveTo>
                <a:cubicBezTo>
                  <a:pt x="11" y="582"/>
                  <a:pt x="14" y="583"/>
                  <a:pt x="15" y="584"/>
                </a:cubicBezTo>
                <a:cubicBezTo>
                  <a:pt x="15" y="587"/>
                  <a:pt x="12" y="586"/>
                  <a:pt x="10" y="587"/>
                </a:cubicBezTo>
                <a:lnTo>
                  <a:pt x="10" y="583"/>
                </a:lnTo>
                <a:close/>
                <a:moveTo>
                  <a:pt x="13" y="522"/>
                </a:moveTo>
                <a:cubicBezTo>
                  <a:pt x="15" y="519"/>
                  <a:pt x="16" y="520"/>
                  <a:pt x="15" y="515"/>
                </a:cubicBezTo>
                <a:cubicBezTo>
                  <a:pt x="16" y="513"/>
                  <a:pt x="16" y="515"/>
                  <a:pt x="19" y="515"/>
                </a:cubicBezTo>
                <a:cubicBezTo>
                  <a:pt x="19" y="512"/>
                  <a:pt x="18" y="510"/>
                  <a:pt x="17" y="510"/>
                </a:cubicBezTo>
                <a:cubicBezTo>
                  <a:pt x="14" y="515"/>
                  <a:pt x="14" y="514"/>
                  <a:pt x="11" y="518"/>
                </a:cubicBezTo>
                <a:cubicBezTo>
                  <a:pt x="17" y="518"/>
                  <a:pt x="11" y="520"/>
                  <a:pt x="13" y="522"/>
                </a:cubicBezTo>
                <a:close/>
                <a:moveTo>
                  <a:pt x="898" y="610"/>
                </a:moveTo>
                <a:cubicBezTo>
                  <a:pt x="898" y="609"/>
                  <a:pt x="899" y="608"/>
                  <a:pt x="899" y="606"/>
                </a:cubicBezTo>
                <a:cubicBezTo>
                  <a:pt x="899" y="605"/>
                  <a:pt x="898" y="602"/>
                  <a:pt x="897" y="604"/>
                </a:cubicBezTo>
                <a:cubicBezTo>
                  <a:pt x="901" y="606"/>
                  <a:pt x="896" y="609"/>
                  <a:pt x="898" y="610"/>
                </a:cubicBezTo>
                <a:close/>
                <a:moveTo>
                  <a:pt x="870" y="710"/>
                </a:moveTo>
                <a:cubicBezTo>
                  <a:pt x="869" y="704"/>
                  <a:pt x="874" y="703"/>
                  <a:pt x="875" y="699"/>
                </a:cubicBezTo>
                <a:cubicBezTo>
                  <a:pt x="875" y="697"/>
                  <a:pt x="874" y="693"/>
                  <a:pt x="875" y="691"/>
                </a:cubicBezTo>
                <a:cubicBezTo>
                  <a:pt x="877" y="685"/>
                  <a:pt x="883" y="681"/>
                  <a:pt x="885" y="676"/>
                </a:cubicBezTo>
                <a:cubicBezTo>
                  <a:pt x="886" y="675"/>
                  <a:pt x="884" y="673"/>
                  <a:pt x="885" y="673"/>
                </a:cubicBezTo>
                <a:cubicBezTo>
                  <a:pt x="885" y="671"/>
                  <a:pt x="887" y="671"/>
                  <a:pt x="887" y="670"/>
                </a:cubicBezTo>
                <a:cubicBezTo>
                  <a:pt x="887" y="668"/>
                  <a:pt x="882" y="666"/>
                  <a:pt x="886" y="663"/>
                </a:cubicBezTo>
                <a:cubicBezTo>
                  <a:pt x="885" y="666"/>
                  <a:pt x="889" y="667"/>
                  <a:pt x="887" y="666"/>
                </a:cubicBezTo>
                <a:cubicBezTo>
                  <a:pt x="888" y="660"/>
                  <a:pt x="886" y="657"/>
                  <a:pt x="888" y="654"/>
                </a:cubicBezTo>
                <a:cubicBezTo>
                  <a:pt x="888" y="655"/>
                  <a:pt x="888" y="656"/>
                  <a:pt x="889" y="656"/>
                </a:cubicBezTo>
                <a:cubicBezTo>
                  <a:pt x="890" y="648"/>
                  <a:pt x="892" y="648"/>
                  <a:pt x="891" y="641"/>
                </a:cubicBezTo>
                <a:cubicBezTo>
                  <a:pt x="889" y="640"/>
                  <a:pt x="887" y="643"/>
                  <a:pt x="889" y="643"/>
                </a:cubicBezTo>
                <a:cubicBezTo>
                  <a:pt x="889" y="641"/>
                  <a:pt x="891" y="643"/>
                  <a:pt x="890" y="645"/>
                </a:cubicBezTo>
                <a:cubicBezTo>
                  <a:pt x="887" y="644"/>
                  <a:pt x="887" y="647"/>
                  <a:pt x="888" y="649"/>
                </a:cubicBezTo>
                <a:cubicBezTo>
                  <a:pt x="882" y="649"/>
                  <a:pt x="887" y="659"/>
                  <a:pt x="880" y="663"/>
                </a:cubicBezTo>
                <a:cubicBezTo>
                  <a:pt x="879" y="660"/>
                  <a:pt x="883" y="659"/>
                  <a:pt x="881" y="658"/>
                </a:cubicBezTo>
                <a:cubicBezTo>
                  <a:pt x="879" y="659"/>
                  <a:pt x="882" y="661"/>
                  <a:pt x="878" y="660"/>
                </a:cubicBezTo>
                <a:cubicBezTo>
                  <a:pt x="878" y="662"/>
                  <a:pt x="879" y="662"/>
                  <a:pt x="879" y="664"/>
                </a:cubicBezTo>
                <a:cubicBezTo>
                  <a:pt x="878" y="664"/>
                  <a:pt x="877" y="663"/>
                  <a:pt x="876" y="664"/>
                </a:cubicBezTo>
                <a:cubicBezTo>
                  <a:pt x="871" y="677"/>
                  <a:pt x="875" y="697"/>
                  <a:pt x="867" y="708"/>
                </a:cubicBezTo>
                <a:cubicBezTo>
                  <a:pt x="870" y="706"/>
                  <a:pt x="868" y="711"/>
                  <a:pt x="870" y="710"/>
                </a:cubicBezTo>
                <a:close/>
                <a:moveTo>
                  <a:pt x="866" y="651"/>
                </a:moveTo>
                <a:cubicBezTo>
                  <a:pt x="867" y="651"/>
                  <a:pt x="867" y="653"/>
                  <a:pt x="867" y="654"/>
                </a:cubicBezTo>
                <a:cubicBezTo>
                  <a:pt x="869" y="655"/>
                  <a:pt x="869" y="652"/>
                  <a:pt x="869" y="651"/>
                </a:cubicBezTo>
                <a:cubicBezTo>
                  <a:pt x="868" y="650"/>
                  <a:pt x="867" y="650"/>
                  <a:pt x="866" y="651"/>
                </a:cubicBezTo>
                <a:close/>
                <a:moveTo>
                  <a:pt x="129" y="651"/>
                </a:moveTo>
                <a:cubicBezTo>
                  <a:pt x="129" y="660"/>
                  <a:pt x="125" y="663"/>
                  <a:pt x="124" y="670"/>
                </a:cubicBezTo>
                <a:cubicBezTo>
                  <a:pt x="127" y="670"/>
                  <a:pt x="125" y="659"/>
                  <a:pt x="129" y="664"/>
                </a:cubicBezTo>
                <a:cubicBezTo>
                  <a:pt x="129" y="661"/>
                  <a:pt x="131" y="655"/>
                  <a:pt x="129" y="651"/>
                </a:cubicBezTo>
                <a:close/>
                <a:moveTo>
                  <a:pt x="35" y="686"/>
                </a:moveTo>
                <a:cubicBezTo>
                  <a:pt x="35" y="688"/>
                  <a:pt x="33" y="692"/>
                  <a:pt x="35" y="694"/>
                </a:cubicBezTo>
                <a:cubicBezTo>
                  <a:pt x="36" y="691"/>
                  <a:pt x="38" y="695"/>
                  <a:pt x="40" y="694"/>
                </a:cubicBezTo>
                <a:cubicBezTo>
                  <a:pt x="42" y="711"/>
                  <a:pt x="41" y="728"/>
                  <a:pt x="47" y="745"/>
                </a:cubicBezTo>
                <a:cubicBezTo>
                  <a:pt x="47" y="744"/>
                  <a:pt x="47" y="742"/>
                  <a:pt x="48" y="743"/>
                </a:cubicBezTo>
                <a:cubicBezTo>
                  <a:pt x="51" y="743"/>
                  <a:pt x="47" y="747"/>
                  <a:pt x="52" y="747"/>
                </a:cubicBezTo>
                <a:cubicBezTo>
                  <a:pt x="50" y="742"/>
                  <a:pt x="51" y="738"/>
                  <a:pt x="52" y="732"/>
                </a:cubicBezTo>
                <a:cubicBezTo>
                  <a:pt x="56" y="733"/>
                  <a:pt x="57" y="730"/>
                  <a:pt x="55" y="728"/>
                </a:cubicBezTo>
                <a:cubicBezTo>
                  <a:pt x="58" y="729"/>
                  <a:pt x="59" y="730"/>
                  <a:pt x="63" y="729"/>
                </a:cubicBezTo>
                <a:cubicBezTo>
                  <a:pt x="66" y="732"/>
                  <a:pt x="61" y="739"/>
                  <a:pt x="65" y="742"/>
                </a:cubicBezTo>
                <a:cubicBezTo>
                  <a:pt x="65" y="740"/>
                  <a:pt x="67" y="740"/>
                  <a:pt x="68" y="738"/>
                </a:cubicBezTo>
                <a:cubicBezTo>
                  <a:pt x="66" y="736"/>
                  <a:pt x="64" y="729"/>
                  <a:pt x="67" y="728"/>
                </a:cubicBezTo>
                <a:cubicBezTo>
                  <a:pt x="69" y="732"/>
                  <a:pt x="73" y="730"/>
                  <a:pt x="74" y="727"/>
                </a:cubicBezTo>
                <a:cubicBezTo>
                  <a:pt x="75" y="729"/>
                  <a:pt x="72" y="731"/>
                  <a:pt x="75" y="731"/>
                </a:cubicBezTo>
                <a:cubicBezTo>
                  <a:pt x="77" y="730"/>
                  <a:pt x="75" y="726"/>
                  <a:pt x="78" y="726"/>
                </a:cubicBezTo>
                <a:cubicBezTo>
                  <a:pt x="88" y="725"/>
                  <a:pt x="79" y="740"/>
                  <a:pt x="84" y="745"/>
                </a:cubicBezTo>
                <a:cubicBezTo>
                  <a:pt x="84" y="736"/>
                  <a:pt x="88" y="728"/>
                  <a:pt x="87" y="722"/>
                </a:cubicBezTo>
                <a:cubicBezTo>
                  <a:pt x="86" y="721"/>
                  <a:pt x="84" y="721"/>
                  <a:pt x="84" y="721"/>
                </a:cubicBezTo>
                <a:cubicBezTo>
                  <a:pt x="82" y="717"/>
                  <a:pt x="83" y="713"/>
                  <a:pt x="82" y="710"/>
                </a:cubicBezTo>
                <a:cubicBezTo>
                  <a:pt x="82" y="711"/>
                  <a:pt x="82" y="712"/>
                  <a:pt x="81" y="713"/>
                </a:cubicBezTo>
                <a:cubicBezTo>
                  <a:pt x="81" y="712"/>
                  <a:pt x="81" y="711"/>
                  <a:pt x="80" y="711"/>
                </a:cubicBezTo>
                <a:cubicBezTo>
                  <a:pt x="80" y="716"/>
                  <a:pt x="79" y="720"/>
                  <a:pt x="78" y="722"/>
                </a:cubicBezTo>
                <a:cubicBezTo>
                  <a:pt x="77" y="721"/>
                  <a:pt x="77" y="719"/>
                  <a:pt x="76" y="717"/>
                </a:cubicBezTo>
                <a:cubicBezTo>
                  <a:pt x="81" y="713"/>
                  <a:pt x="76" y="703"/>
                  <a:pt x="84" y="702"/>
                </a:cubicBezTo>
                <a:cubicBezTo>
                  <a:pt x="84" y="704"/>
                  <a:pt x="83" y="704"/>
                  <a:pt x="85" y="704"/>
                </a:cubicBezTo>
                <a:cubicBezTo>
                  <a:pt x="85" y="703"/>
                  <a:pt x="85" y="701"/>
                  <a:pt x="84" y="701"/>
                </a:cubicBezTo>
                <a:cubicBezTo>
                  <a:pt x="84" y="703"/>
                  <a:pt x="82" y="701"/>
                  <a:pt x="82" y="699"/>
                </a:cubicBezTo>
                <a:cubicBezTo>
                  <a:pt x="81" y="699"/>
                  <a:pt x="79" y="701"/>
                  <a:pt x="78" y="699"/>
                </a:cubicBezTo>
                <a:cubicBezTo>
                  <a:pt x="77" y="701"/>
                  <a:pt x="79" y="701"/>
                  <a:pt x="78" y="703"/>
                </a:cubicBezTo>
                <a:cubicBezTo>
                  <a:pt x="74" y="701"/>
                  <a:pt x="75" y="709"/>
                  <a:pt x="71" y="704"/>
                </a:cubicBezTo>
                <a:cubicBezTo>
                  <a:pt x="72" y="706"/>
                  <a:pt x="73" y="712"/>
                  <a:pt x="69" y="712"/>
                </a:cubicBezTo>
                <a:cubicBezTo>
                  <a:pt x="68" y="706"/>
                  <a:pt x="68" y="698"/>
                  <a:pt x="65" y="693"/>
                </a:cubicBezTo>
                <a:cubicBezTo>
                  <a:pt x="69" y="689"/>
                  <a:pt x="67" y="672"/>
                  <a:pt x="64" y="665"/>
                </a:cubicBezTo>
                <a:cubicBezTo>
                  <a:pt x="63" y="669"/>
                  <a:pt x="60" y="680"/>
                  <a:pt x="63" y="681"/>
                </a:cubicBezTo>
                <a:cubicBezTo>
                  <a:pt x="60" y="683"/>
                  <a:pt x="62" y="692"/>
                  <a:pt x="56" y="692"/>
                </a:cubicBezTo>
                <a:cubicBezTo>
                  <a:pt x="58" y="689"/>
                  <a:pt x="56" y="690"/>
                  <a:pt x="55" y="688"/>
                </a:cubicBezTo>
                <a:cubicBezTo>
                  <a:pt x="57" y="688"/>
                  <a:pt x="57" y="689"/>
                  <a:pt x="58" y="687"/>
                </a:cubicBezTo>
                <a:cubicBezTo>
                  <a:pt x="51" y="684"/>
                  <a:pt x="50" y="674"/>
                  <a:pt x="47" y="667"/>
                </a:cubicBezTo>
                <a:cubicBezTo>
                  <a:pt x="38" y="670"/>
                  <a:pt x="46" y="657"/>
                  <a:pt x="41" y="652"/>
                </a:cubicBezTo>
                <a:cubicBezTo>
                  <a:pt x="41" y="654"/>
                  <a:pt x="41" y="657"/>
                  <a:pt x="39" y="657"/>
                </a:cubicBezTo>
                <a:cubicBezTo>
                  <a:pt x="39" y="669"/>
                  <a:pt x="29" y="674"/>
                  <a:pt x="35" y="686"/>
                </a:cubicBezTo>
                <a:close/>
                <a:moveTo>
                  <a:pt x="60" y="689"/>
                </a:moveTo>
                <a:cubicBezTo>
                  <a:pt x="62" y="689"/>
                  <a:pt x="62" y="688"/>
                  <a:pt x="64" y="688"/>
                </a:cubicBezTo>
                <a:cubicBezTo>
                  <a:pt x="61" y="692"/>
                  <a:pt x="64" y="691"/>
                  <a:pt x="65" y="695"/>
                </a:cubicBezTo>
                <a:cubicBezTo>
                  <a:pt x="64" y="695"/>
                  <a:pt x="63" y="695"/>
                  <a:pt x="63" y="696"/>
                </a:cubicBezTo>
                <a:cubicBezTo>
                  <a:pt x="60" y="696"/>
                  <a:pt x="60" y="693"/>
                  <a:pt x="60" y="689"/>
                </a:cubicBezTo>
                <a:close/>
                <a:moveTo>
                  <a:pt x="60" y="717"/>
                </a:moveTo>
                <a:cubicBezTo>
                  <a:pt x="61" y="722"/>
                  <a:pt x="58" y="723"/>
                  <a:pt x="56" y="726"/>
                </a:cubicBezTo>
                <a:cubicBezTo>
                  <a:pt x="55" y="725"/>
                  <a:pt x="55" y="722"/>
                  <a:pt x="55" y="719"/>
                </a:cubicBezTo>
                <a:cubicBezTo>
                  <a:pt x="57" y="718"/>
                  <a:pt x="58" y="717"/>
                  <a:pt x="60" y="717"/>
                </a:cubicBezTo>
                <a:close/>
                <a:moveTo>
                  <a:pt x="894" y="690"/>
                </a:moveTo>
                <a:cubicBezTo>
                  <a:pt x="894" y="689"/>
                  <a:pt x="897" y="691"/>
                  <a:pt x="898" y="692"/>
                </a:cubicBezTo>
                <a:cubicBezTo>
                  <a:pt x="897" y="698"/>
                  <a:pt x="899" y="701"/>
                  <a:pt x="898" y="706"/>
                </a:cubicBezTo>
                <a:cubicBezTo>
                  <a:pt x="901" y="706"/>
                  <a:pt x="900" y="700"/>
                  <a:pt x="901" y="696"/>
                </a:cubicBezTo>
                <a:cubicBezTo>
                  <a:pt x="903" y="697"/>
                  <a:pt x="904" y="696"/>
                  <a:pt x="905" y="695"/>
                </a:cubicBezTo>
                <a:cubicBezTo>
                  <a:pt x="908" y="697"/>
                  <a:pt x="903" y="703"/>
                  <a:pt x="906" y="705"/>
                </a:cubicBezTo>
                <a:cubicBezTo>
                  <a:pt x="909" y="688"/>
                  <a:pt x="916" y="676"/>
                  <a:pt x="919" y="659"/>
                </a:cubicBezTo>
                <a:cubicBezTo>
                  <a:pt x="916" y="659"/>
                  <a:pt x="915" y="659"/>
                  <a:pt x="913" y="662"/>
                </a:cubicBezTo>
                <a:cubicBezTo>
                  <a:pt x="910" y="662"/>
                  <a:pt x="910" y="657"/>
                  <a:pt x="909" y="656"/>
                </a:cubicBezTo>
                <a:cubicBezTo>
                  <a:pt x="908" y="657"/>
                  <a:pt x="909" y="660"/>
                  <a:pt x="907" y="660"/>
                </a:cubicBezTo>
                <a:cubicBezTo>
                  <a:pt x="905" y="658"/>
                  <a:pt x="906" y="662"/>
                  <a:pt x="903" y="662"/>
                </a:cubicBezTo>
                <a:cubicBezTo>
                  <a:pt x="905" y="659"/>
                  <a:pt x="905" y="659"/>
                  <a:pt x="903" y="659"/>
                </a:cubicBezTo>
                <a:cubicBezTo>
                  <a:pt x="905" y="658"/>
                  <a:pt x="905" y="655"/>
                  <a:pt x="904" y="654"/>
                </a:cubicBezTo>
                <a:cubicBezTo>
                  <a:pt x="903" y="661"/>
                  <a:pt x="896" y="669"/>
                  <a:pt x="899" y="678"/>
                </a:cubicBezTo>
                <a:cubicBezTo>
                  <a:pt x="897" y="678"/>
                  <a:pt x="896" y="681"/>
                  <a:pt x="894" y="681"/>
                </a:cubicBezTo>
                <a:cubicBezTo>
                  <a:pt x="895" y="687"/>
                  <a:pt x="893" y="686"/>
                  <a:pt x="894" y="690"/>
                </a:cubicBezTo>
                <a:close/>
                <a:moveTo>
                  <a:pt x="906" y="675"/>
                </a:moveTo>
                <a:cubicBezTo>
                  <a:pt x="908" y="675"/>
                  <a:pt x="908" y="675"/>
                  <a:pt x="908" y="675"/>
                </a:cubicBezTo>
                <a:cubicBezTo>
                  <a:pt x="907" y="677"/>
                  <a:pt x="909" y="680"/>
                  <a:pt x="907" y="681"/>
                </a:cubicBezTo>
                <a:cubicBezTo>
                  <a:pt x="905" y="681"/>
                  <a:pt x="906" y="677"/>
                  <a:pt x="906" y="675"/>
                </a:cubicBezTo>
                <a:close/>
                <a:moveTo>
                  <a:pt x="677" y="731"/>
                </a:moveTo>
                <a:cubicBezTo>
                  <a:pt x="677" y="732"/>
                  <a:pt x="677" y="732"/>
                  <a:pt x="678" y="733"/>
                </a:cubicBezTo>
                <a:cubicBezTo>
                  <a:pt x="676" y="733"/>
                  <a:pt x="675" y="735"/>
                  <a:pt x="675" y="736"/>
                </a:cubicBezTo>
                <a:cubicBezTo>
                  <a:pt x="675" y="736"/>
                  <a:pt x="678" y="738"/>
                  <a:pt x="678" y="736"/>
                </a:cubicBezTo>
                <a:cubicBezTo>
                  <a:pt x="676" y="735"/>
                  <a:pt x="681" y="731"/>
                  <a:pt x="677" y="731"/>
                </a:cubicBezTo>
                <a:close/>
                <a:moveTo>
                  <a:pt x="793" y="807"/>
                </a:moveTo>
                <a:cubicBezTo>
                  <a:pt x="788" y="816"/>
                  <a:pt x="781" y="824"/>
                  <a:pt x="773" y="831"/>
                </a:cubicBezTo>
                <a:cubicBezTo>
                  <a:pt x="770" y="834"/>
                  <a:pt x="762" y="836"/>
                  <a:pt x="763" y="843"/>
                </a:cubicBezTo>
                <a:cubicBezTo>
                  <a:pt x="775" y="831"/>
                  <a:pt x="787" y="820"/>
                  <a:pt x="798" y="809"/>
                </a:cubicBezTo>
                <a:cubicBezTo>
                  <a:pt x="804" y="807"/>
                  <a:pt x="807" y="804"/>
                  <a:pt x="808" y="798"/>
                </a:cubicBezTo>
                <a:cubicBezTo>
                  <a:pt x="813" y="795"/>
                  <a:pt x="821" y="783"/>
                  <a:pt x="828" y="779"/>
                </a:cubicBezTo>
                <a:cubicBezTo>
                  <a:pt x="831" y="777"/>
                  <a:pt x="837" y="774"/>
                  <a:pt x="837" y="779"/>
                </a:cubicBezTo>
                <a:cubicBezTo>
                  <a:pt x="835" y="782"/>
                  <a:pt x="839" y="781"/>
                  <a:pt x="838" y="785"/>
                </a:cubicBezTo>
                <a:cubicBezTo>
                  <a:pt x="838" y="784"/>
                  <a:pt x="839" y="784"/>
                  <a:pt x="841" y="784"/>
                </a:cubicBezTo>
                <a:cubicBezTo>
                  <a:pt x="839" y="779"/>
                  <a:pt x="844" y="777"/>
                  <a:pt x="845" y="772"/>
                </a:cubicBezTo>
                <a:cubicBezTo>
                  <a:pt x="843" y="772"/>
                  <a:pt x="842" y="771"/>
                  <a:pt x="842" y="769"/>
                </a:cubicBezTo>
                <a:cubicBezTo>
                  <a:pt x="844" y="766"/>
                  <a:pt x="845" y="771"/>
                  <a:pt x="846" y="769"/>
                </a:cubicBezTo>
                <a:cubicBezTo>
                  <a:pt x="845" y="767"/>
                  <a:pt x="848" y="760"/>
                  <a:pt x="845" y="757"/>
                </a:cubicBezTo>
                <a:cubicBezTo>
                  <a:pt x="851" y="757"/>
                  <a:pt x="853" y="753"/>
                  <a:pt x="855" y="750"/>
                </a:cubicBezTo>
                <a:cubicBezTo>
                  <a:pt x="851" y="750"/>
                  <a:pt x="852" y="755"/>
                  <a:pt x="847" y="754"/>
                </a:cubicBezTo>
                <a:cubicBezTo>
                  <a:pt x="845" y="749"/>
                  <a:pt x="850" y="746"/>
                  <a:pt x="853" y="743"/>
                </a:cubicBezTo>
                <a:cubicBezTo>
                  <a:pt x="848" y="742"/>
                  <a:pt x="843" y="737"/>
                  <a:pt x="840" y="741"/>
                </a:cubicBezTo>
                <a:cubicBezTo>
                  <a:pt x="834" y="753"/>
                  <a:pt x="820" y="764"/>
                  <a:pt x="811" y="774"/>
                </a:cubicBezTo>
                <a:cubicBezTo>
                  <a:pt x="812" y="784"/>
                  <a:pt x="800" y="784"/>
                  <a:pt x="802" y="791"/>
                </a:cubicBezTo>
                <a:cubicBezTo>
                  <a:pt x="802" y="790"/>
                  <a:pt x="804" y="787"/>
                  <a:pt x="805" y="789"/>
                </a:cubicBezTo>
                <a:cubicBezTo>
                  <a:pt x="804" y="796"/>
                  <a:pt x="796" y="798"/>
                  <a:pt x="798" y="805"/>
                </a:cubicBezTo>
                <a:cubicBezTo>
                  <a:pt x="796" y="805"/>
                  <a:pt x="795" y="806"/>
                  <a:pt x="793" y="807"/>
                </a:cubicBezTo>
                <a:close/>
                <a:moveTo>
                  <a:pt x="840" y="772"/>
                </a:moveTo>
                <a:cubicBezTo>
                  <a:pt x="843" y="772"/>
                  <a:pt x="843" y="772"/>
                  <a:pt x="843" y="772"/>
                </a:cubicBezTo>
                <a:cubicBezTo>
                  <a:pt x="843" y="774"/>
                  <a:pt x="842" y="775"/>
                  <a:pt x="840" y="775"/>
                </a:cubicBezTo>
                <a:lnTo>
                  <a:pt x="840" y="772"/>
                </a:lnTo>
                <a:close/>
                <a:moveTo>
                  <a:pt x="918" y="766"/>
                </a:moveTo>
                <a:cubicBezTo>
                  <a:pt x="913" y="765"/>
                  <a:pt x="909" y="777"/>
                  <a:pt x="909" y="778"/>
                </a:cubicBezTo>
                <a:cubicBezTo>
                  <a:pt x="912" y="774"/>
                  <a:pt x="916" y="771"/>
                  <a:pt x="918" y="766"/>
                </a:cubicBezTo>
                <a:close/>
                <a:moveTo>
                  <a:pt x="19" y="768"/>
                </a:moveTo>
                <a:cubicBezTo>
                  <a:pt x="19" y="769"/>
                  <a:pt x="19" y="769"/>
                  <a:pt x="18" y="769"/>
                </a:cubicBezTo>
                <a:cubicBezTo>
                  <a:pt x="18" y="769"/>
                  <a:pt x="18" y="768"/>
                  <a:pt x="17" y="768"/>
                </a:cubicBezTo>
                <a:cubicBezTo>
                  <a:pt x="18" y="777"/>
                  <a:pt x="20" y="783"/>
                  <a:pt x="19" y="769"/>
                </a:cubicBezTo>
                <a:cubicBezTo>
                  <a:pt x="19" y="769"/>
                  <a:pt x="20" y="768"/>
                  <a:pt x="19" y="768"/>
                </a:cubicBezTo>
                <a:close/>
                <a:moveTo>
                  <a:pt x="105" y="833"/>
                </a:moveTo>
                <a:cubicBezTo>
                  <a:pt x="105" y="830"/>
                  <a:pt x="105" y="830"/>
                  <a:pt x="105" y="830"/>
                </a:cubicBezTo>
                <a:cubicBezTo>
                  <a:pt x="104" y="829"/>
                  <a:pt x="103" y="831"/>
                  <a:pt x="102" y="830"/>
                </a:cubicBezTo>
                <a:cubicBezTo>
                  <a:pt x="96" y="821"/>
                  <a:pt x="97" y="805"/>
                  <a:pt x="88" y="799"/>
                </a:cubicBezTo>
                <a:cubicBezTo>
                  <a:pt x="87" y="803"/>
                  <a:pt x="91" y="806"/>
                  <a:pt x="88" y="809"/>
                </a:cubicBezTo>
                <a:cubicBezTo>
                  <a:pt x="83" y="805"/>
                  <a:pt x="87" y="799"/>
                  <a:pt x="82" y="795"/>
                </a:cubicBezTo>
                <a:cubicBezTo>
                  <a:pt x="82" y="801"/>
                  <a:pt x="79" y="797"/>
                  <a:pt x="78" y="801"/>
                </a:cubicBezTo>
                <a:cubicBezTo>
                  <a:pt x="77" y="799"/>
                  <a:pt x="73" y="800"/>
                  <a:pt x="73" y="798"/>
                </a:cubicBezTo>
                <a:cubicBezTo>
                  <a:pt x="74" y="798"/>
                  <a:pt x="74" y="797"/>
                  <a:pt x="73" y="795"/>
                </a:cubicBezTo>
                <a:cubicBezTo>
                  <a:pt x="75" y="795"/>
                  <a:pt x="76" y="796"/>
                  <a:pt x="77" y="795"/>
                </a:cubicBezTo>
                <a:cubicBezTo>
                  <a:pt x="74" y="795"/>
                  <a:pt x="74" y="793"/>
                  <a:pt x="71" y="794"/>
                </a:cubicBezTo>
                <a:cubicBezTo>
                  <a:pt x="71" y="797"/>
                  <a:pt x="72" y="801"/>
                  <a:pt x="69" y="802"/>
                </a:cubicBezTo>
                <a:cubicBezTo>
                  <a:pt x="69" y="802"/>
                  <a:pt x="68" y="801"/>
                  <a:pt x="67" y="800"/>
                </a:cubicBezTo>
                <a:cubicBezTo>
                  <a:pt x="66" y="802"/>
                  <a:pt x="69" y="803"/>
                  <a:pt x="67" y="804"/>
                </a:cubicBezTo>
                <a:cubicBezTo>
                  <a:pt x="64" y="796"/>
                  <a:pt x="60" y="786"/>
                  <a:pt x="62" y="780"/>
                </a:cubicBezTo>
                <a:cubicBezTo>
                  <a:pt x="57" y="781"/>
                  <a:pt x="62" y="785"/>
                  <a:pt x="60" y="788"/>
                </a:cubicBezTo>
                <a:cubicBezTo>
                  <a:pt x="56" y="789"/>
                  <a:pt x="58" y="783"/>
                  <a:pt x="54" y="783"/>
                </a:cubicBezTo>
                <a:cubicBezTo>
                  <a:pt x="53" y="785"/>
                  <a:pt x="53" y="790"/>
                  <a:pt x="51" y="787"/>
                </a:cubicBezTo>
                <a:cubicBezTo>
                  <a:pt x="55" y="809"/>
                  <a:pt x="55" y="833"/>
                  <a:pt x="61" y="849"/>
                </a:cubicBezTo>
                <a:cubicBezTo>
                  <a:pt x="62" y="843"/>
                  <a:pt x="65" y="846"/>
                  <a:pt x="68" y="845"/>
                </a:cubicBezTo>
                <a:cubicBezTo>
                  <a:pt x="66" y="838"/>
                  <a:pt x="66" y="826"/>
                  <a:pt x="64" y="814"/>
                </a:cubicBezTo>
                <a:cubicBezTo>
                  <a:pt x="66" y="813"/>
                  <a:pt x="69" y="809"/>
                  <a:pt x="71" y="813"/>
                </a:cubicBezTo>
                <a:cubicBezTo>
                  <a:pt x="71" y="814"/>
                  <a:pt x="70" y="815"/>
                  <a:pt x="70" y="816"/>
                </a:cubicBezTo>
                <a:cubicBezTo>
                  <a:pt x="69" y="816"/>
                  <a:pt x="69" y="814"/>
                  <a:pt x="67" y="815"/>
                </a:cubicBezTo>
                <a:cubicBezTo>
                  <a:pt x="67" y="818"/>
                  <a:pt x="67" y="821"/>
                  <a:pt x="69" y="823"/>
                </a:cubicBezTo>
                <a:cubicBezTo>
                  <a:pt x="68" y="821"/>
                  <a:pt x="69" y="820"/>
                  <a:pt x="71" y="820"/>
                </a:cubicBezTo>
                <a:cubicBezTo>
                  <a:pt x="72" y="822"/>
                  <a:pt x="71" y="826"/>
                  <a:pt x="73" y="826"/>
                </a:cubicBezTo>
                <a:cubicBezTo>
                  <a:pt x="74" y="822"/>
                  <a:pt x="79" y="821"/>
                  <a:pt x="77" y="816"/>
                </a:cubicBezTo>
                <a:cubicBezTo>
                  <a:pt x="79" y="818"/>
                  <a:pt x="80" y="816"/>
                  <a:pt x="82" y="816"/>
                </a:cubicBezTo>
                <a:cubicBezTo>
                  <a:pt x="83" y="823"/>
                  <a:pt x="87" y="826"/>
                  <a:pt x="85" y="832"/>
                </a:cubicBezTo>
                <a:cubicBezTo>
                  <a:pt x="83" y="832"/>
                  <a:pt x="83" y="830"/>
                  <a:pt x="82" y="830"/>
                </a:cubicBezTo>
                <a:cubicBezTo>
                  <a:pt x="80" y="834"/>
                  <a:pt x="79" y="835"/>
                  <a:pt x="77" y="837"/>
                </a:cubicBezTo>
                <a:cubicBezTo>
                  <a:pt x="75" y="838"/>
                  <a:pt x="76" y="834"/>
                  <a:pt x="73" y="835"/>
                </a:cubicBezTo>
                <a:cubicBezTo>
                  <a:pt x="73" y="839"/>
                  <a:pt x="74" y="843"/>
                  <a:pt x="75" y="846"/>
                </a:cubicBezTo>
                <a:cubicBezTo>
                  <a:pt x="75" y="841"/>
                  <a:pt x="77" y="845"/>
                  <a:pt x="78" y="846"/>
                </a:cubicBezTo>
                <a:cubicBezTo>
                  <a:pt x="78" y="844"/>
                  <a:pt x="80" y="843"/>
                  <a:pt x="82" y="841"/>
                </a:cubicBezTo>
                <a:cubicBezTo>
                  <a:pt x="80" y="848"/>
                  <a:pt x="87" y="847"/>
                  <a:pt x="87" y="852"/>
                </a:cubicBezTo>
                <a:cubicBezTo>
                  <a:pt x="87" y="845"/>
                  <a:pt x="89" y="839"/>
                  <a:pt x="86" y="831"/>
                </a:cubicBezTo>
                <a:cubicBezTo>
                  <a:pt x="88" y="831"/>
                  <a:pt x="88" y="830"/>
                  <a:pt x="91" y="830"/>
                </a:cubicBezTo>
                <a:cubicBezTo>
                  <a:pt x="91" y="840"/>
                  <a:pt x="92" y="844"/>
                  <a:pt x="92" y="852"/>
                </a:cubicBezTo>
                <a:cubicBezTo>
                  <a:pt x="94" y="853"/>
                  <a:pt x="95" y="854"/>
                  <a:pt x="97" y="854"/>
                </a:cubicBezTo>
                <a:cubicBezTo>
                  <a:pt x="97" y="852"/>
                  <a:pt x="97" y="850"/>
                  <a:pt x="100" y="851"/>
                </a:cubicBezTo>
                <a:cubicBezTo>
                  <a:pt x="104" y="851"/>
                  <a:pt x="102" y="859"/>
                  <a:pt x="106" y="860"/>
                </a:cubicBezTo>
                <a:cubicBezTo>
                  <a:pt x="103" y="860"/>
                  <a:pt x="102" y="859"/>
                  <a:pt x="101" y="862"/>
                </a:cubicBezTo>
                <a:cubicBezTo>
                  <a:pt x="104" y="862"/>
                  <a:pt x="104" y="869"/>
                  <a:pt x="107" y="866"/>
                </a:cubicBezTo>
                <a:cubicBezTo>
                  <a:pt x="105" y="866"/>
                  <a:pt x="104" y="865"/>
                  <a:pt x="104" y="863"/>
                </a:cubicBezTo>
                <a:cubicBezTo>
                  <a:pt x="107" y="863"/>
                  <a:pt x="108" y="864"/>
                  <a:pt x="110" y="863"/>
                </a:cubicBezTo>
                <a:cubicBezTo>
                  <a:pt x="103" y="858"/>
                  <a:pt x="105" y="846"/>
                  <a:pt x="100" y="841"/>
                </a:cubicBezTo>
                <a:cubicBezTo>
                  <a:pt x="103" y="840"/>
                  <a:pt x="102" y="835"/>
                  <a:pt x="104" y="834"/>
                </a:cubicBezTo>
                <a:cubicBezTo>
                  <a:pt x="102" y="834"/>
                  <a:pt x="101" y="834"/>
                  <a:pt x="102" y="831"/>
                </a:cubicBezTo>
                <a:cubicBezTo>
                  <a:pt x="105" y="830"/>
                  <a:pt x="103" y="834"/>
                  <a:pt x="105" y="833"/>
                </a:cubicBezTo>
                <a:close/>
                <a:moveTo>
                  <a:pt x="58" y="790"/>
                </a:moveTo>
                <a:cubicBezTo>
                  <a:pt x="60" y="787"/>
                  <a:pt x="60" y="794"/>
                  <a:pt x="61" y="795"/>
                </a:cubicBezTo>
                <a:cubicBezTo>
                  <a:pt x="59" y="799"/>
                  <a:pt x="59" y="791"/>
                  <a:pt x="58" y="790"/>
                </a:cubicBezTo>
                <a:close/>
                <a:moveTo>
                  <a:pt x="81" y="809"/>
                </a:moveTo>
                <a:cubicBezTo>
                  <a:pt x="79" y="808"/>
                  <a:pt x="78" y="804"/>
                  <a:pt x="79" y="802"/>
                </a:cubicBezTo>
                <a:cubicBezTo>
                  <a:pt x="80" y="805"/>
                  <a:pt x="82" y="806"/>
                  <a:pt x="81" y="809"/>
                </a:cubicBezTo>
                <a:close/>
                <a:moveTo>
                  <a:pt x="82" y="804"/>
                </a:moveTo>
                <a:cubicBezTo>
                  <a:pt x="82" y="803"/>
                  <a:pt x="82" y="801"/>
                  <a:pt x="81" y="801"/>
                </a:cubicBezTo>
                <a:cubicBezTo>
                  <a:pt x="82" y="798"/>
                  <a:pt x="86" y="805"/>
                  <a:pt x="82" y="804"/>
                </a:cubicBezTo>
                <a:close/>
                <a:moveTo>
                  <a:pt x="83" y="809"/>
                </a:moveTo>
                <a:cubicBezTo>
                  <a:pt x="83" y="806"/>
                  <a:pt x="85" y="810"/>
                  <a:pt x="87" y="809"/>
                </a:cubicBezTo>
                <a:cubicBezTo>
                  <a:pt x="87" y="814"/>
                  <a:pt x="87" y="814"/>
                  <a:pt x="87" y="814"/>
                </a:cubicBezTo>
                <a:cubicBezTo>
                  <a:pt x="83" y="814"/>
                  <a:pt x="84" y="809"/>
                  <a:pt x="83" y="809"/>
                </a:cubicBezTo>
                <a:close/>
                <a:moveTo>
                  <a:pt x="88" y="825"/>
                </a:moveTo>
                <a:cubicBezTo>
                  <a:pt x="87" y="825"/>
                  <a:pt x="87" y="824"/>
                  <a:pt x="87" y="823"/>
                </a:cubicBezTo>
                <a:cubicBezTo>
                  <a:pt x="87" y="822"/>
                  <a:pt x="87" y="823"/>
                  <a:pt x="87" y="823"/>
                </a:cubicBezTo>
                <a:cubicBezTo>
                  <a:pt x="86" y="823"/>
                  <a:pt x="86" y="823"/>
                  <a:pt x="87" y="823"/>
                </a:cubicBezTo>
                <a:cubicBezTo>
                  <a:pt x="84" y="821"/>
                  <a:pt x="86" y="820"/>
                  <a:pt x="88" y="820"/>
                </a:cubicBezTo>
                <a:lnTo>
                  <a:pt x="88" y="825"/>
                </a:lnTo>
                <a:close/>
                <a:moveTo>
                  <a:pt x="115" y="817"/>
                </a:moveTo>
                <a:cubicBezTo>
                  <a:pt x="115" y="818"/>
                  <a:pt x="115" y="819"/>
                  <a:pt x="114" y="819"/>
                </a:cubicBezTo>
                <a:cubicBezTo>
                  <a:pt x="110" y="813"/>
                  <a:pt x="111" y="807"/>
                  <a:pt x="106" y="802"/>
                </a:cubicBezTo>
                <a:cubicBezTo>
                  <a:pt x="108" y="810"/>
                  <a:pt x="105" y="823"/>
                  <a:pt x="112" y="827"/>
                </a:cubicBezTo>
                <a:cubicBezTo>
                  <a:pt x="115" y="824"/>
                  <a:pt x="116" y="829"/>
                  <a:pt x="119" y="830"/>
                </a:cubicBezTo>
                <a:cubicBezTo>
                  <a:pt x="119" y="828"/>
                  <a:pt x="119" y="826"/>
                  <a:pt x="118" y="825"/>
                </a:cubicBezTo>
                <a:cubicBezTo>
                  <a:pt x="122" y="825"/>
                  <a:pt x="120" y="823"/>
                  <a:pt x="122" y="822"/>
                </a:cubicBezTo>
                <a:cubicBezTo>
                  <a:pt x="123" y="824"/>
                  <a:pt x="128" y="826"/>
                  <a:pt x="130" y="823"/>
                </a:cubicBezTo>
                <a:cubicBezTo>
                  <a:pt x="129" y="823"/>
                  <a:pt x="127" y="823"/>
                  <a:pt x="126" y="822"/>
                </a:cubicBezTo>
                <a:cubicBezTo>
                  <a:pt x="128" y="820"/>
                  <a:pt x="128" y="818"/>
                  <a:pt x="129" y="816"/>
                </a:cubicBezTo>
                <a:cubicBezTo>
                  <a:pt x="124" y="811"/>
                  <a:pt x="126" y="799"/>
                  <a:pt x="121" y="793"/>
                </a:cubicBezTo>
                <a:cubicBezTo>
                  <a:pt x="119" y="801"/>
                  <a:pt x="125" y="801"/>
                  <a:pt x="123" y="809"/>
                </a:cubicBezTo>
                <a:cubicBezTo>
                  <a:pt x="119" y="809"/>
                  <a:pt x="120" y="805"/>
                  <a:pt x="117" y="804"/>
                </a:cubicBezTo>
                <a:cubicBezTo>
                  <a:pt x="117" y="813"/>
                  <a:pt x="125" y="818"/>
                  <a:pt x="119" y="823"/>
                </a:cubicBezTo>
                <a:cubicBezTo>
                  <a:pt x="115" y="823"/>
                  <a:pt x="117" y="818"/>
                  <a:pt x="115" y="817"/>
                </a:cubicBezTo>
                <a:close/>
                <a:moveTo>
                  <a:pt x="111" y="854"/>
                </a:moveTo>
                <a:cubicBezTo>
                  <a:pt x="114" y="854"/>
                  <a:pt x="110" y="866"/>
                  <a:pt x="115" y="866"/>
                </a:cubicBezTo>
                <a:cubicBezTo>
                  <a:pt x="113" y="864"/>
                  <a:pt x="115" y="861"/>
                  <a:pt x="115" y="858"/>
                </a:cubicBezTo>
                <a:cubicBezTo>
                  <a:pt x="116" y="859"/>
                  <a:pt x="116" y="860"/>
                  <a:pt x="117" y="859"/>
                </a:cubicBezTo>
                <a:cubicBezTo>
                  <a:pt x="118" y="854"/>
                  <a:pt x="118" y="850"/>
                  <a:pt x="121" y="851"/>
                </a:cubicBezTo>
                <a:cubicBezTo>
                  <a:pt x="120" y="846"/>
                  <a:pt x="125" y="843"/>
                  <a:pt x="121" y="841"/>
                </a:cubicBezTo>
                <a:cubicBezTo>
                  <a:pt x="122" y="844"/>
                  <a:pt x="119" y="842"/>
                  <a:pt x="118" y="844"/>
                </a:cubicBezTo>
                <a:cubicBezTo>
                  <a:pt x="114" y="840"/>
                  <a:pt x="115" y="831"/>
                  <a:pt x="112" y="827"/>
                </a:cubicBezTo>
                <a:cubicBezTo>
                  <a:pt x="110" y="838"/>
                  <a:pt x="123" y="851"/>
                  <a:pt x="111" y="854"/>
                </a:cubicBezTo>
                <a:close/>
                <a:moveTo>
                  <a:pt x="747" y="809"/>
                </a:moveTo>
                <a:cubicBezTo>
                  <a:pt x="745" y="811"/>
                  <a:pt x="744" y="815"/>
                  <a:pt x="741" y="817"/>
                </a:cubicBezTo>
                <a:cubicBezTo>
                  <a:pt x="745" y="816"/>
                  <a:pt x="755" y="809"/>
                  <a:pt x="749" y="806"/>
                </a:cubicBezTo>
                <a:cubicBezTo>
                  <a:pt x="748" y="808"/>
                  <a:pt x="750" y="808"/>
                  <a:pt x="750" y="809"/>
                </a:cubicBezTo>
                <a:cubicBezTo>
                  <a:pt x="749" y="810"/>
                  <a:pt x="748" y="810"/>
                  <a:pt x="747" y="809"/>
                </a:cubicBezTo>
                <a:close/>
                <a:moveTo>
                  <a:pt x="132" y="816"/>
                </a:moveTo>
                <a:cubicBezTo>
                  <a:pt x="133" y="816"/>
                  <a:pt x="132" y="812"/>
                  <a:pt x="130" y="812"/>
                </a:cubicBezTo>
                <a:cubicBezTo>
                  <a:pt x="129" y="814"/>
                  <a:pt x="131" y="813"/>
                  <a:pt x="130" y="816"/>
                </a:cubicBezTo>
                <a:cubicBezTo>
                  <a:pt x="134" y="814"/>
                  <a:pt x="130" y="819"/>
                  <a:pt x="132" y="816"/>
                </a:cubicBezTo>
                <a:close/>
                <a:moveTo>
                  <a:pt x="837" y="826"/>
                </a:moveTo>
                <a:cubicBezTo>
                  <a:pt x="832" y="827"/>
                  <a:pt x="832" y="832"/>
                  <a:pt x="826" y="831"/>
                </a:cubicBezTo>
                <a:cubicBezTo>
                  <a:pt x="827" y="835"/>
                  <a:pt x="821" y="841"/>
                  <a:pt x="824" y="844"/>
                </a:cubicBezTo>
                <a:cubicBezTo>
                  <a:pt x="823" y="845"/>
                  <a:pt x="823" y="843"/>
                  <a:pt x="821" y="844"/>
                </a:cubicBezTo>
                <a:cubicBezTo>
                  <a:pt x="820" y="848"/>
                  <a:pt x="814" y="850"/>
                  <a:pt x="809" y="849"/>
                </a:cubicBezTo>
                <a:cubicBezTo>
                  <a:pt x="796" y="854"/>
                  <a:pt x="793" y="870"/>
                  <a:pt x="784" y="879"/>
                </a:cubicBezTo>
                <a:cubicBezTo>
                  <a:pt x="782" y="879"/>
                  <a:pt x="782" y="877"/>
                  <a:pt x="781" y="879"/>
                </a:cubicBezTo>
                <a:cubicBezTo>
                  <a:pt x="783" y="879"/>
                  <a:pt x="778" y="884"/>
                  <a:pt x="780" y="885"/>
                </a:cubicBezTo>
                <a:cubicBezTo>
                  <a:pt x="790" y="880"/>
                  <a:pt x="798" y="871"/>
                  <a:pt x="806" y="864"/>
                </a:cubicBezTo>
                <a:cubicBezTo>
                  <a:pt x="807" y="860"/>
                  <a:pt x="807" y="861"/>
                  <a:pt x="806" y="858"/>
                </a:cubicBezTo>
                <a:cubicBezTo>
                  <a:pt x="811" y="854"/>
                  <a:pt x="814" y="848"/>
                  <a:pt x="819" y="851"/>
                </a:cubicBezTo>
                <a:cubicBezTo>
                  <a:pt x="819" y="845"/>
                  <a:pt x="830" y="844"/>
                  <a:pt x="833" y="840"/>
                </a:cubicBezTo>
                <a:cubicBezTo>
                  <a:pt x="831" y="840"/>
                  <a:pt x="828" y="843"/>
                  <a:pt x="827" y="840"/>
                </a:cubicBezTo>
                <a:cubicBezTo>
                  <a:pt x="829" y="837"/>
                  <a:pt x="831" y="835"/>
                  <a:pt x="831" y="831"/>
                </a:cubicBezTo>
                <a:cubicBezTo>
                  <a:pt x="833" y="831"/>
                  <a:pt x="833" y="833"/>
                  <a:pt x="835" y="832"/>
                </a:cubicBezTo>
                <a:cubicBezTo>
                  <a:pt x="836" y="831"/>
                  <a:pt x="837" y="829"/>
                  <a:pt x="837" y="826"/>
                </a:cubicBezTo>
                <a:close/>
                <a:moveTo>
                  <a:pt x="529" y="858"/>
                </a:moveTo>
                <a:cubicBezTo>
                  <a:pt x="526" y="858"/>
                  <a:pt x="528" y="856"/>
                  <a:pt x="531" y="855"/>
                </a:cubicBezTo>
                <a:cubicBezTo>
                  <a:pt x="521" y="850"/>
                  <a:pt x="512" y="845"/>
                  <a:pt x="502" y="844"/>
                </a:cubicBezTo>
                <a:cubicBezTo>
                  <a:pt x="505" y="845"/>
                  <a:pt x="503" y="847"/>
                  <a:pt x="502" y="849"/>
                </a:cubicBezTo>
                <a:cubicBezTo>
                  <a:pt x="509" y="854"/>
                  <a:pt x="519" y="865"/>
                  <a:pt x="529" y="858"/>
                </a:cubicBezTo>
                <a:close/>
                <a:moveTo>
                  <a:pt x="754" y="850"/>
                </a:moveTo>
                <a:cubicBezTo>
                  <a:pt x="756" y="846"/>
                  <a:pt x="760" y="846"/>
                  <a:pt x="762" y="843"/>
                </a:cubicBezTo>
                <a:cubicBezTo>
                  <a:pt x="759" y="844"/>
                  <a:pt x="756" y="845"/>
                  <a:pt x="754" y="846"/>
                </a:cubicBezTo>
                <a:cubicBezTo>
                  <a:pt x="756" y="848"/>
                  <a:pt x="752" y="850"/>
                  <a:pt x="754" y="850"/>
                </a:cubicBezTo>
                <a:close/>
                <a:moveTo>
                  <a:pt x="539" y="857"/>
                </a:moveTo>
                <a:cubicBezTo>
                  <a:pt x="541" y="858"/>
                  <a:pt x="544" y="863"/>
                  <a:pt x="546" y="861"/>
                </a:cubicBezTo>
                <a:cubicBezTo>
                  <a:pt x="543" y="861"/>
                  <a:pt x="541" y="855"/>
                  <a:pt x="539" y="857"/>
                </a:cubicBezTo>
                <a:close/>
                <a:moveTo>
                  <a:pt x="627" y="916"/>
                </a:moveTo>
                <a:cubicBezTo>
                  <a:pt x="637" y="908"/>
                  <a:pt x="650" y="920"/>
                  <a:pt x="658" y="909"/>
                </a:cubicBezTo>
                <a:cubicBezTo>
                  <a:pt x="662" y="911"/>
                  <a:pt x="667" y="906"/>
                  <a:pt x="671" y="905"/>
                </a:cubicBezTo>
                <a:cubicBezTo>
                  <a:pt x="663" y="906"/>
                  <a:pt x="657" y="905"/>
                  <a:pt x="651" y="908"/>
                </a:cubicBezTo>
                <a:cubicBezTo>
                  <a:pt x="651" y="907"/>
                  <a:pt x="652" y="907"/>
                  <a:pt x="650" y="907"/>
                </a:cubicBezTo>
                <a:cubicBezTo>
                  <a:pt x="630" y="914"/>
                  <a:pt x="599" y="905"/>
                  <a:pt x="578" y="896"/>
                </a:cubicBezTo>
                <a:cubicBezTo>
                  <a:pt x="571" y="897"/>
                  <a:pt x="558" y="892"/>
                  <a:pt x="553" y="885"/>
                </a:cubicBezTo>
                <a:cubicBezTo>
                  <a:pt x="556" y="887"/>
                  <a:pt x="560" y="888"/>
                  <a:pt x="565" y="886"/>
                </a:cubicBezTo>
                <a:cubicBezTo>
                  <a:pt x="550" y="880"/>
                  <a:pt x="534" y="875"/>
                  <a:pt x="519" y="869"/>
                </a:cubicBezTo>
                <a:cubicBezTo>
                  <a:pt x="509" y="877"/>
                  <a:pt x="497" y="862"/>
                  <a:pt x="489" y="860"/>
                </a:cubicBezTo>
                <a:cubicBezTo>
                  <a:pt x="492" y="862"/>
                  <a:pt x="486" y="859"/>
                  <a:pt x="487" y="861"/>
                </a:cubicBezTo>
                <a:cubicBezTo>
                  <a:pt x="490" y="861"/>
                  <a:pt x="490" y="865"/>
                  <a:pt x="491" y="867"/>
                </a:cubicBezTo>
                <a:cubicBezTo>
                  <a:pt x="496" y="869"/>
                  <a:pt x="501" y="871"/>
                  <a:pt x="504" y="876"/>
                </a:cubicBezTo>
                <a:cubicBezTo>
                  <a:pt x="524" y="879"/>
                  <a:pt x="529" y="891"/>
                  <a:pt x="550" y="891"/>
                </a:cubicBezTo>
                <a:cubicBezTo>
                  <a:pt x="563" y="895"/>
                  <a:pt x="577" y="902"/>
                  <a:pt x="590" y="903"/>
                </a:cubicBezTo>
                <a:cubicBezTo>
                  <a:pt x="600" y="910"/>
                  <a:pt x="614" y="909"/>
                  <a:pt x="624" y="910"/>
                </a:cubicBezTo>
                <a:cubicBezTo>
                  <a:pt x="624" y="913"/>
                  <a:pt x="626" y="915"/>
                  <a:pt x="627" y="916"/>
                </a:cubicBezTo>
                <a:close/>
                <a:moveTo>
                  <a:pt x="789" y="863"/>
                </a:moveTo>
                <a:cubicBezTo>
                  <a:pt x="782" y="864"/>
                  <a:pt x="779" y="873"/>
                  <a:pt x="777" y="877"/>
                </a:cubicBezTo>
                <a:cubicBezTo>
                  <a:pt x="783" y="875"/>
                  <a:pt x="785" y="868"/>
                  <a:pt x="789" y="863"/>
                </a:cubicBezTo>
                <a:close/>
                <a:moveTo>
                  <a:pt x="731" y="865"/>
                </a:moveTo>
                <a:cubicBezTo>
                  <a:pt x="727" y="865"/>
                  <a:pt x="725" y="867"/>
                  <a:pt x="723" y="869"/>
                </a:cubicBezTo>
                <a:cubicBezTo>
                  <a:pt x="725" y="867"/>
                  <a:pt x="729" y="867"/>
                  <a:pt x="731" y="865"/>
                </a:cubicBezTo>
                <a:close/>
                <a:moveTo>
                  <a:pt x="45" y="876"/>
                </a:moveTo>
                <a:cubicBezTo>
                  <a:pt x="46" y="874"/>
                  <a:pt x="41" y="866"/>
                  <a:pt x="39" y="866"/>
                </a:cubicBezTo>
                <a:cubicBezTo>
                  <a:pt x="40" y="867"/>
                  <a:pt x="40" y="870"/>
                  <a:pt x="40" y="873"/>
                </a:cubicBezTo>
                <a:cubicBezTo>
                  <a:pt x="43" y="874"/>
                  <a:pt x="42" y="874"/>
                  <a:pt x="45" y="876"/>
                </a:cubicBezTo>
                <a:close/>
                <a:moveTo>
                  <a:pt x="570" y="871"/>
                </a:moveTo>
                <a:cubicBezTo>
                  <a:pt x="576" y="872"/>
                  <a:pt x="579" y="876"/>
                  <a:pt x="584" y="877"/>
                </a:cubicBezTo>
                <a:cubicBezTo>
                  <a:pt x="581" y="874"/>
                  <a:pt x="575" y="869"/>
                  <a:pt x="570" y="871"/>
                </a:cubicBezTo>
                <a:close/>
                <a:moveTo>
                  <a:pt x="591" y="886"/>
                </a:moveTo>
                <a:cubicBezTo>
                  <a:pt x="591" y="888"/>
                  <a:pt x="592" y="888"/>
                  <a:pt x="593" y="890"/>
                </a:cubicBezTo>
                <a:cubicBezTo>
                  <a:pt x="596" y="891"/>
                  <a:pt x="598" y="889"/>
                  <a:pt x="601" y="889"/>
                </a:cubicBezTo>
                <a:cubicBezTo>
                  <a:pt x="603" y="885"/>
                  <a:pt x="608" y="884"/>
                  <a:pt x="610" y="880"/>
                </a:cubicBezTo>
                <a:cubicBezTo>
                  <a:pt x="605" y="882"/>
                  <a:pt x="600" y="874"/>
                  <a:pt x="601" y="880"/>
                </a:cubicBezTo>
                <a:cubicBezTo>
                  <a:pt x="598" y="882"/>
                  <a:pt x="600" y="878"/>
                  <a:pt x="597" y="879"/>
                </a:cubicBezTo>
                <a:cubicBezTo>
                  <a:pt x="597" y="881"/>
                  <a:pt x="596" y="880"/>
                  <a:pt x="593" y="881"/>
                </a:cubicBezTo>
                <a:cubicBezTo>
                  <a:pt x="594" y="885"/>
                  <a:pt x="594" y="885"/>
                  <a:pt x="591" y="886"/>
                </a:cubicBezTo>
                <a:close/>
                <a:moveTo>
                  <a:pt x="815" y="881"/>
                </a:moveTo>
                <a:cubicBezTo>
                  <a:pt x="814" y="884"/>
                  <a:pt x="809" y="885"/>
                  <a:pt x="811" y="887"/>
                </a:cubicBezTo>
                <a:cubicBezTo>
                  <a:pt x="811" y="885"/>
                  <a:pt x="812" y="886"/>
                  <a:pt x="814" y="886"/>
                </a:cubicBezTo>
                <a:cubicBezTo>
                  <a:pt x="813" y="884"/>
                  <a:pt x="817" y="882"/>
                  <a:pt x="815" y="881"/>
                </a:cubicBezTo>
                <a:close/>
                <a:moveTo>
                  <a:pt x="51" y="895"/>
                </a:moveTo>
                <a:cubicBezTo>
                  <a:pt x="54" y="899"/>
                  <a:pt x="58" y="901"/>
                  <a:pt x="62" y="900"/>
                </a:cubicBezTo>
                <a:cubicBezTo>
                  <a:pt x="61" y="896"/>
                  <a:pt x="59" y="894"/>
                  <a:pt x="57" y="892"/>
                </a:cubicBezTo>
                <a:cubicBezTo>
                  <a:pt x="56" y="895"/>
                  <a:pt x="59" y="894"/>
                  <a:pt x="59" y="897"/>
                </a:cubicBezTo>
                <a:cubicBezTo>
                  <a:pt x="55" y="895"/>
                  <a:pt x="52" y="881"/>
                  <a:pt x="47" y="888"/>
                </a:cubicBezTo>
                <a:cubicBezTo>
                  <a:pt x="47" y="885"/>
                  <a:pt x="47" y="885"/>
                  <a:pt x="47" y="885"/>
                </a:cubicBezTo>
                <a:cubicBezTo>
                  <a:pt x="45" y="883"/>
                  <a:pt x="41" y="886"/>
                  <a:pt x="43" y="887"/>
                </a:cubicBezTo>
                <a:cubicBezTo>
                  <a:pt x="47" y="883"/>
                  <a:pt x="46" y="896"/>
                  <a:pt x="49" y="893"/>
                </a:cubicBezTo>
                <a:cubicBezTo>
                  <a:pt x="49" y="894"/>
                  <a:pt x="50" y="894"/>
                  <a:pt x="50" y="894"/>
                </a:cubicBezTo>
                <a:cubicBezTo>
                  <a:pt x="50" y="896"/>
                  <a:pt x="49" y="896"/>
                  <a:pt x="49" y="898"/>
                </a:cubicBezTo>
                <a:cubicBezTo>
                  <a:pt x="53" y="899"/>
                  <a:pt x="48" y="896"/>
                  <a:pt x="51" y="895"/>
                </a:cubicBezTo>
                <a:close/>
                <a:moveTo>
                  <a:pt x="52" y="893"/>
                </a:moveTo>
                <a:cubicBezTo>
                  <a:pt x="55" y="892"/>
                  <a:pt x="56" y="894"/>
                  <a:pt x="56" y="896"/>
                </a:cubicBezTo>
                <a:cubicBezTo>
                  <a:pt x="55" y="895"/>
                  <a:pt x="52" y="896"/>
                  <a:pt x="52" y="893"/>
                </a:cubicBezTo>
                <a:close/>
                <a:moveTo>
                  <a:pt x="48" y="890"/>
                </a:moveTo>
                <a:cubicBezTo>
                  <a:pt x="49" y="889"/>
                  <a:pt x="50" y="889"/>
                  <a:pt x="52" y="890"/>
                </a:cubicBezTo>
                <a:cubicBezTo>
                  <a:pt x="51" y="893"/>
                  <a:pt x="51" y="892"/>
                  <a:pt x="52" y="894"/>
                </a:cubicBezTo>
                <a:cubicBezTo>
                  <a:pt x="50" y="893"/>
                  <a:pt x="50" y="891"/>
                  <a:pt x="48" y="890"/>
                </a:cubicBezTo>
                <a:close/>
                <a:moveTo>
                  <a:pt x="680" y="901"/>
                </a:moveTo>
                <a:cubicBezTo>
                  <a:pt x="680" y="904"/>
                  <a:pt x="684" y="899"/>
                  <a:pt x="688" y="901"/>
                </a:cubicBezTo>
                <a:cubicBezTo>
                  <a:pt x="687" y="895"/>
                  <a:pt x="683" y="901"/>
                  <a:pt x="680" y="901"/>
                </a:cubicBezTo>
                <a:close/>
                <a:moveTo>
                  <a:pt x="88" y="919"/>
                </a:moveTo>
                <a:cubicBezTo>
                  <a:pt x="89" y="917"/>
                  <a:pt x="91" y="917"/>
                  <a:pt x="92" y="915"/>
                </a:cubicBezTo>
                <a:cubicBezTo>
                  <a:pt x="87" y="911"/>
                  <a:pt x="83" y="903"/>
                  <a:pt x="81" y="899"/>
                </a:cubicBezTo>
                <a:cubicBezTo>
                  <a:pt x="78" y="905"/>
                  <a:pt x="86" y="906"/>
                  <a:pt x="87" y="912"/>
                </a:cubicBezTo>
                <a:cubicBezTo>
                  <a:pt x="83" y="913"/>
                  <a:pt x="85" y="919"/>
                  <a:pt x="88" y="919"/>
                </a:cubicBezTo>
                <a:close/>
                <a:moveTo>
                  <a:pt x="897" y="900"/>
                </a:moveTo>
                <a:cubicBezTo>
                  <a:pt x="894" y="902"/>
                  <a:pt x="889" y="903"/>
                  <a:pt x="887" y="906"/>
                </a:cubicBezTo>
                <a:cubicBezTo>
                  <a:pt x="891" y="905"/>
                  <a:pt x="897" y="902"/>
                  <a:pt x="897" y="900"/>
                </a:cubicBezTo>
                <a:close/>
                <a:moveTo>
                  <a:pt x="885" y="906"/>
                </a:moveTo>
                <a:cubicBezTo>
                  <a:pt x="885" y="909"/>
                  <a:pt x="878" y="909"/>
                  <a:pt x="880" y="912"/>
                </a:cubicBezTo>
                <a:cubicBezTo>
                  <a:pt x="881" y="910"/>
                  <a:pt x="887" y="908"/>
                  <a:pt x="885" y="906"/>
                </a:cubicBezTo>
                <a:close/>
                <a:moveTo>
                  <a:pt x="66" y="947"/>
                </a:moveTo>
                <a:cubicBezTo>
                  <a:pt x="63" y="947"/>
                  <a:pt x="63" y="943"/>
                  <a:pt x="62" y="941"/>
                </a:cubicBezTo>
                <a:cubicBezTo>
                  <a:pt x="64" y="943"/>
                  <a:pt x="67" y="943"/>
                  <a:pt x="66" y="947"/>
                </a:cubicBezTo>
                <a:close/>
                <a:moveTo>
                  <a:pt x="181" y="984"/>
                </a:moveTo>
                <a:cubicBezTo>
                  <a:pt x="184" y="986"/>
                  <a:pt x="188" y="990"/>
                  <a:pt x="187" y="994"/>
                </a:cubicBezTo>
                <a:cubicBezTo>
                  <a:pt x="182" y="993"/>
                  <a:pt x="182" y="988"/>
                  <a:pt x="181" y="984"/>
                </a:cubicBezTo>
                <a:close/>
                <a:moveTo>
                  <a:pt x="202" y="1015"/>
                </a:moveTo>
                <a:cubicBezTo>
                  <a:pt x="199" y="1009"/>
                  <a:pt x="191" y="1004"/>
                  <a:pt x="191" y="998"/>
                </a:cubicBezTo>
                <a:cubicBezTo>
                  <a:pt x="195" y="1001"/>
                  <a:pt x="199" y="1005"/>
                  <a:pt x="204" y="1009"/>
                </a:cubicBezTo>
                <a:cubicBezTo>
                  <a:pt x="203" y="1011"/>
                  <a:pt x="203" y="1014"/>
                  <a:pt x="202" y="1015"/>
                </a:cubicBezTo>
                <a:close/>
                <a:moveTo>
                  <a:pt x="1077" y="966"/>
                </a:moveTo>
                <a:cubicBezTo>
                  <a:pt x="1073" y="968"/>
                  <a:pt x="1075" y="971"/>
                  <a:pt x="1075" y="975"/>
                </a:cubicBezTo>
                <a:cubicBezTo>
                  <a:pt x="1072" y="974"/>
                  <a:pt x="1070" y="984"/>
                  <a:pt x="1069" y="986"/>
                </a:cubicBezTo>
                <a:cubicBezTo>
                  <a:pt x="1071" y="983"/>
                  <a:pt x="1067" y="991"/>
                  <a:pt x="1071" y="991"/>
                </a:cubicBezTo>
                <a:cubicBezTo>
                  <a:pt x="1069" y="990"/>
                  <a:pt x="1068" y="995"/>
                  <a:pt x="1069" y="996"/>
                </a:cubicBezTo>
                <a:cubicBezTo>
                  <a:pt x="1073" y="990"/>
                  <a:pt x="1073" y="982"/>
                  <a:pt x="1073" y="976"/>
                </a:cubicBezTo>
                <a:cubicBezTo>
                  <a:pt x="1076" y="976"/>
                  <a:pt x="1077" y="974"/>
                  <a:pt x="1077" y="972"/>
                </a:cubicBezTo>
                <a:cubicBezTo>
                  <a:pt x="1075" y="970"/>
                  <a:pt x="1076" y="969"/>
                  <a:pt x="1077" y="966"/>
                </a:cubicBezTo>
                <a:close/>
                <a:moveTo>
                  <a:pt x="661" y="973"/>
                </a:moveTo>
                <a:cubicBezTo>
                  <a:pt x="660" y="976"/>
                  <a:pt x="654" y="972"/>
                  <a:pt x="654" y="975"/>
                </a:cubicBezTo>
                <a:cubicBezTo>
                  <a:pt x="655" y="975"/>
                  <a:pt x="655" y="975"/>
                  <a:pt x="655" y="977"/>
                </a:cubicBezTo>
                <a:cubicBezTo>
                  <a:pt x="658" y="977"/>
                  <a:pt x="662" y="975"/>
                  <a:pt x="661" y="973"/>
                </a:cubicBezTo>
                <a:close/>
                <a:moveTo>
                  <a:pt x="1065" y="992"/>
                </a:moveTo>
                <a:cubicBezTo>
                  <a:pt x="1066" y="994"/>
                  <a:pt x="1063" y="997"/>
                  <a:pt x="1065" y="998"/>
                </a:cubicBezTo>
                <a:cubicBezTo>
                  <a:pt x="1065" y="995"/>
                  <a:pt x="1067" y="995"/>
                  <a:pt x="1068" y="993"/>
                </a:cubicBezTo>
                <a:cubicBezTo>
                  <a:pt x="1066" y="993"/>
                  <a:pt x="1067" y="991"/>
                  <a:pt x="1065" y="992"/>
                </a:cubicBezTo>
                <a:close/>
                <a:moveTo>
                  <a:pt x="247" y="1014"/>
                </a:moveTo>
                <a:cubicBezTo>
                  <a:pt x="249" y="1013"/>
                  <a:pt x="249" y="1017"/>
                  <a:pt x="251" y="1014"/>
                </a:cubicBezTo>
                <a:cubicBezTo>
                  <a:pt x="251" y="1012"/>
                  <a:pt x="245" y="1009"/>
                  <a:pt x="248" y="1011"/>
                </a:cubicBezTo>
                <a:cubicBezTo>
                  <a:pt x="248" y="1012"/>
                  <a:pt x="248" y="1012"/>
                  <a:pt x="248" y="1013"/>
                </a:cubicBezTo>
                <a:cubicBezTo>
                  <a:pt x="248" y="1013"/>
                  <a:pt x="247" y="1013"/>
                  <a:pt x="247" y="1014"/>
                </a:cubicBezTo>
                <a:close/>
                <a:moveTo>
                  <a:pt x="325" y="1020"/>
                </a:moveTo>
                <a:cubicBezTo>
                  <a:pt x="322" y="1019"/>
                  <a:pt x="321" y="1021"/>
                  <a:pt x="318" y="1021"/>
                </a:cubicBezTo>
                <a:cubicBezTo>
                  <a:pt x="313" y="1017"/>
                  <a:pt x="311" y="1010"/>
                  <a:pt x="305" y="1008"/>
                </a:cubicBezTo>
                <a:cubicBezTo>
                  <a:pt x="305" y="1011"/>
                  <a:pt x="302" y="1011"/>
                  <a:pt x="300" y="1011"/>
                </a:cubicBezTo>
                <a:cubicBezTo>
                  <a:pt x="301" y="1014"/>
                  <a:pt x="303" y="1016"/>
                  <a:pt x="305" y="1018"/>
                </a:cubicBezTo>
                <a:cubicBezTo>
                  <a:pt x="309" y="1015"/>
                  <a:pt x="309" y="1022"/>
                  <a:pt x="313" y="1022"/>
                </a:cubicBezTo>
                <a:cubicBezTo>
                  <a:pt x="314" y="1021"/>
                  <a:pt x="314" y="1019"/>
                  <a:pt x="315" y="1019"/>
                </a:cubicBezTo>
                <a:cubicBezTo>
                  <a:pt x="317" y="1020"/>
                  <a:pt x="317" y="1023"/>
                  <a:pt x="318" y="1025"/>
                </a:cubicBezTo>
                <a:cubicBezTo>
                  <a:pt x="323" y="1023"/>
                  <a:pt x="332" y="1040"/>
                  <a:pt x="338" y="1032"/>
                </a:cubicBezTo>
                <a:cubicBezTo>
                  <a:pt x="333" y="1028"/>
                  <a:pt x="326" y="1027"/>
                  <a:pt x="325" y="1020"/>
                </a:cubicBezTo>
                <a:close/>
                <a:moveTo>
                  <a:pt x="319" y="1029"/>
                </a:moveTo>
                <a:cubicBezTo>
                  <a:pt x="318" y="1029"/>
                  <a:pt x="313" y="1024"/>
                  <a:pt x="314" y="1027"/>
                </a:cubicBezTo>
                <a:cubicBezTo>
                  <a:pt x="315" y="1028"/>
                  <a:pt x="317" y="1033"/>
                  <a:pt x="319" y="1029"/>
                </a:cubicBezTo>
                <a:close/>
                <a:moveTo>
                  <a:pt x="699" y="1055"/>
                </a:moveTo>
                <a:cubicBezTo>
                  <a:pt x="697" y="1052"/>
                  <a:pt x="703" y="1051"/>
                  <a:pt x="703" y="1048"/>
                </a:cubicBezTo>
                <a:cubicBezTo>
                  <a:pt x="708" y="1046"/>
                  <a:pt x="711" y="1048"/>
                  <a:pt x="714" y="1044"/>
                </a:cubicBezTo>
                <a:cubicBezTo>
                  <a:pt x="704" y="1040"/>
                  <a:pt x="690" y="1052"/>
                  <a:pt x="688" y="1043"/>
                </a:cubicBezTo>
                <a:cubicBezTo>
                  <a:pt x="694" y="1038"/>
                  <a:pt x="702" y="1040"/>
                  <a:pt x="707" y="1036"/>
                </a:cubicBezTo>
                <a:cubicBezTo>
                  <a:pt x="703" y="1036"/>
                  <a:pt x="703" y="1032"/>
                  <a:pt x="698" y="1033"/>
                </a:cubicBezTo>
                <a:cubicBezTo>
                  <a:pt x="696" y="1041"/>
                  <a:pt x="676" y="1034"/>
                  <a:pt x="676" y="1042"/>
                </a:cubicBezTo>
                <a:cubicBezTo>
                  <a:pt x="673" y="1043"/>
                  <a:pt x="672" y="1038"/>
                  <a:pt x="670" y="1041"/>
                </a:cubicBezTo>
                <a:cubicBezTo>
                  <a:pt x="674" y="1041"/>
                  <a:pt x="671" y="1043"/>
                  <a:pt x="670" y="1044"/>
                </a:cubicBezTo>
                <a:cubicBezTo>
                  <a:pt x="673" y="1044"/>
                  <a:pt x="672" y="1047"/>
                  <a:pt x="672" y="1050"/>
                </a:cubicBezTo>
                <a:cubicBezTo>
                  <a:pt x="657" y="1057"/>
                  <a:pt x="641" y="1047"/>
                  <a:pt x="627" y="1050"/>
                </a:cubicBezTo>
                <a:cubicBezTo>
                  <a:pt x="628" y="1052"/>
                  <a:pt x="628" y="1054"/>
                  <a:pt x="628" y="1057"/>
                </a:cubicBezTo>
                <a:cubicBezTo>
                  <a:pt x="631" y="1056"/>
                  <a:pt x="633" y="1055"/>
                  <a:pt x="636" y="1057"/>
                </a:cubicBezTo>
                <a:cubicBezTo>
                  <a:pt x="636" y="1056"/>
                  <a:pt x="635" y="1054"/>
                  <a:pt x="636" y="1054"/>
                </a:cubicBezTo>
                <a:cubicBezTo>
                  <a:pt x="645" y="1054"/>
                  <a:pt x="658" y="1059"/>
                  <a:pt x="662" y="1053"/>
                </a:cubicBezTo>
                <a:cubicBezTo>
                  <a:pt x="664" y="1053"/>
                  <a:pt x="666" y="1055"/>
                  <a:pt x="664" y="1057"/>
                </a:cubicBezTo>
                <a:cubicBezTo>
                  <a:pt x="671" y="1057"/>
                  <a:pt x="677" y="1059"/>
                  <a:pt x="683" y="1061"/>
                </a:cubicBezTo>
                <a:cubicBezTo>
                  <a:pt x="684" y="1059"/>
                  <a:pt x="681" y="1058"/>
                  <a:pt x="683" y="1057"/>
                </a:cubicBezTo>
                <a:cubicBezTo>
                  <a:pt x="683" y="1059"/>
                  <a:pt x="685" y="1058"/>
                  <a:pt x="685" y="1059"/>
                </a:cubicBezTo>
                <a:cubicBezTo>
                  <a:pt x="686" y="1053"/>
                  <a:pt x="697" y="1055"/>
                  <a:pt x="699" y="1055"/>
                </a:cubicBezTo>
                <a:close/>
                <a:moveTo>
                  <a:pt x="489" y="1081"/>
                </a:moveTo>
                <a:cubicBezTo>
                  <a:pt x="490" y="1085"/>
                  <a:pt x="494" y="1086"/>
                  <a:pt x="496" y="1085"/>
                </a:cubicBezTo>
                <a:cubicBezTo>
                  <a:pt x="492" y="1085"/>
                  <a:pt x="494" y="1080"/>
                  <a:pt x="489" y="1081"/>
                </a:cubicBezTo>
                <a:close/>
                <a:moveTo>
                  <a:pt x="517" y="1092"/>
                </a:moveTo>
                <a:cubicBezTo>
                  <a:pt x="510" y="1092"/>
                  <a:pt x="502" y="1087"/>
                  <a:pt x="496" y="1089"/>
                </a:cubicBezTo>
                <a:cubicBezTo>
                  <a:pt x="504" y="1090"/>
                  <a:pt x="509" y="1094"/>
                  <a:pt x="517" y="1092"/>
                </a:cubicBezTo>
                <a:close/>
                <a:moveTo>
                  <a:pt x="823" y="1101"/>
                </a:moveTo>
                <a:cubicBezTo>
                  <a:pt x="823" y="1104"/>
                  <a:pt x="818" y="1101"/>
                  <a:pt x="818" y="1103"/>
                </a:cubicBezTo>
                <a:cubicBezTo>
                  <a:pt x="819" y="1105"/>
                  <a:pt x="825" y="1103"/>
                  <a:pt x="823" y="1101"/>
                </a:cubicBezTo>
                <a:close/>
                <a:moveTo>
                  <a:pt x="593" y="1118"/>
                </a:moveTo>
                <a:cubicBezTo>
                  <a:pt x="597" y="1118"/>
                  <a:pt x="603" y="1124"/>
                  <a:pt x="606" y="1120"/>
                </a:cubicBezTo>
                <a:cubicBezTo>
                  <a:pt x="603" y="1118"/>
                  <a:pt x="592" y="1117"/>
                  <a:pt x="593" y="1118"/>
                </a:cubicBezTo>
                <a:close/>
                <a:moveTo>
                  <a:pt x="818" y="1126"/>
                </a:moveTo>
                <a:cubicBezTo>
                  <a:pt x="814" y="1127"/>
                  <a:pt x="806" y="1126"/>
                  <a:pt x="810" y="1131"/>
                </a:cubicBezTo>
                <a:cubicBezTo>
                  <a:pt x="796" y="1134"/>
                  <a:pt x="784" y="1133"/>
                  <a:pt x="775" y="1139"/>
                </a:cubicBezTo>
                <a:cubicBezTo>
                  <a:pt x="771" y="1134"/>
                  <a:pt x="767" y="1141"/>
                  <a:pt x="764" y="1143"/>
                </a:cubicBezTo>
                <a:cubicBezTo>
                  <a:pt x="781" y="1141"/>
                  <a:pt x="801" y="1137"/>
                  <a:pt x="817" y="1129"/>
                </a:cubicBezTo>
                <a:cubicBezTo>
                  <a:pt x="815" y="1129"/>
                  <a:pt x="814" y="1127"/>
                  <a:pt x="818" y="1126"/>
                </a:cubicBezTo>
                <a:close/>
                <a:moveTo>
                  <a:pt x="916" y="627"/>
                </a:moveTo>
                <a:cubicBezTo>
                  <a:pt x="917" y="623"/>
                  <a:pt x="917" y="618"/>
                  <a:pt x="916" y="616"/>
                </a:cubicBezTo>
                <a:cubicBezTo>
                  <a:pt x="915" y="619"/>
                  <a:pt x="914" y="621"/>
                  <a:pt x="914" y="625"/>
                </a:cubicBezTo>
                <a:cubicBezTo>
                  <a:pt x="917" y="623"/>
                  <a:pt x="914" y="627"/>
                  <a:pt x="916" y="627"/>
                </a:cubicBezTo>
                <a:close/>
                <a:moveTo>
                  <a:pt x="912" y="748"/>
                </a:moveTo>
                <a:cubicBezTo>
                  <a:pt x="920" y="748"/>
                  <a:pt x="918" y="735"/>
                  <a:pt x="924" y="736"/>
                </a:cubicBezTo>
                <a:cubicBezTo>
                  <a:pt x="926" y="732"/>
                  <a:pt x="927" y="727"/>
                  <a:pt x="931" y="725"/>
                </a:cubicBezTo>
                <a:cubicBezTo>
                  <a:pt x="931" y="732"/>
                  <a:pt x="936" y="727"/>
                  <a:pt x="933" y="734"/>
                </a:cubicBezTo>
                <a:cubicBezTo>
                  <a:pt x="938" y="734"/>
                  <a:pt x="936" y="726"/>
                  <a:pt x="937" y="722"/>
                </a:cubicBezTo>
                <a:cubicBezTo>
                  <a:pt x="938" y="721"/>
                  <a:pt x="940" y="721"/>
                  <a:pt x="940" y="720"/>
                </a:cubicBezTo>
                <a:cubicBezTo>
                  <a:pt x="943" y="714"/>
                  <a:pt x="942" y="700"/>
                  <a:pt x="946" y="706"/>
                </a:cubicBezTo>
                <a:cubicBezTo>
                  <a:pt x="946" y="698"/>
                  <a:pt x="953" y="691"/>
                  <a:pt x="949" y="686"/>
                </a:cubicBezTo>
                <a:cubicBezTo>
                  <a:pt x="950" y="685"/>
                  <a:pt x="950" y="683"/>
                  <a:pt x="952" y="684"/>
                </a:cubicBezTo>
                <a:cubicBezTo>
                  <a:pt x="949" y="677"/>
                  <a:pt x="953" y="673"/>
                  <a:pt x="950" y="666"/>
                </a:cubicBezTo>
                <a:cubicBezTo>
                  <a:pt x="942" y="666"/>
                  <a:pt x="938" y="682"/>
                  <a:pt x="933" y="676"/>
                </a:cubicBezTo>
                <a:cubicBezTo>
                  <a:pt x="931" y="685"/>
                  <a:pt x="926" y="690"/>
                  <a:pt x="928" y="702"/>
                </a:cubicBezTo>
                <a:cubicBezTo>
                  <a:pt x="926" y="702"/>
                  <a:pt x="925" y="704"/>
                  <a:pt x="924" y="705"/>
                </a:cubicBezTo>
                <a:cubicBezTo>
                  <a:pt x="924" y="708"/>
                  <a:pt x="926" y="708"/>
                  <a:pt x="926" y="711"/>
                </a:cubicBezTo>
                <a:cubicBezTo>
                  <a:pt x="923" y="709"/>
                  <a:pt x="926" y="715"/>
                  <a:pt x="925" y="718"/>
                </a:cubicBezTo>
                <a:cubicBezTo>
                  <a:pt x="922" y="725"/>
                  <a:pt x="918" y="729"/>
                  <a:pt x="918" y="738"/>
                </a:cubicBezTo>
                <a:cubicBezTo>
                  <a:pt x="916" y="741"/>
                  <a:pt x="912" y="742"/>
                  <a:pt x="912" y="748"/>
                </a:cubicBezTo>
                <a:close/>
                <a:moveTo>
                  <a:pt x="932" y="685"/>
                </a:moveTo>
                <a:cubicBezTo>
                  <a:pt x="935" y="685"/>
                  <a:pt x="932" y="691"/>
                  <a:pt x="930" y="691"/>
                </a:cubicBezTo>
                <a:cubicBezTo>
                  <a:pt x="930" y="688"/>
                  <a:pt x="931" y="687"/>
                  <a:pt x="932" y="685"/>
                </a:cubicBezTo>
                <a:close/>
                <a:moveTo>
                  <a:pt x="125" y="832"/>
                </a:moveTo>
                <a:cubicBezTo>
                  <a:pt x="126" y="837"/>
                  <a:pt x="126" y="836"/>
                  <a:pt x="126" y="842"/>
                </a:cubicBezTo>
                <a:cubicBezTo>
                  <a:pt x="131" y="842"/>
                  <a:pt x="129" y="834"/>
                  <a:pt x="133" y="834"/>
                </a:cubicBezTo>
                <a:cubicBezTo>
                  <a:pt x="132" y="831"/>
                  <a:pt x="133" y="828"/>
                  <a:pt x="132" y="827"/>
                </a:cubicBezTo>
                <a:cubicBezTo>
                  <a:pt x="131" y="830"/>
                  <a:pt x="129" y="823"/>
                  <a:pt x="128" y="827"/>
                </a:cubicBezTo>
                <a:cubicBezTo>
                  <a:pt x="129" y="827"/>
                  <a:pt x="129" y="834"/>
                  <a:pt x="125" y="832"/>
                </a:cubicBezTo>
                <a:close/>
                <a:moveTo>
                  <a:pt x="548" y="863"/>
                </a:moveTo>
                <a:cubicBezTo>
                  <a:pt x="551" y="868"/>
                  <a:pt x="557" y="871"/>
                  <a:pt x="561" y="875"/>
                </a:cubicBezTo>
                <a:cubicBezTo>
                  <a:pt x="559" y="870"/>
                  <a:pt x="565" y="873"/>
                  <a:pt x="565" y="870"/>
                </a:cubicBezTo>
                <a:cubicBezTo>
                  <a:pt x="561" y="864"/>
                  <a:pt x="554" y="860"/>
                  <a:pt x="549" y="855"/>
                </a:cubicBezTo>
                <a:cubicBezTo>
                  <a:pt x="547" y="862"/>
                  <a:pt x="556" y="860"/>
                  <a:pt x="557" y="866"/>
                </a:cubicBezTo>
                <a:cubicBezTo>
                  <a:pt x="552" y="867"/>
                  <a:pt x="551" y="864"/>
                  <a:pt x="548" y="863"/>
                </a:cubicBezTo>
                <a:close/>
                <a:moveTo>
                  <a:pt x="738" y="887"/>
                </a:moveTo>
                <a:cubicBezTo>
                  <a:pt x="739" y="890"/>
                  <a:pt x="739" y="891"/>
                  <a:pt x="738" y="894"/>
                </a:cubicBezTo>
                <a:cubicBezTo>
                  <a:pt x="740" y="894"/>
                  <a:pt x="741" y="893"/>
                  <a:pt x="742" y="893"/>
                </a:cubicBezTo>
                <a:cubicBezTo>
                  <a:pt x="743" y="895"/>
                  <a:pt x="742" y="896"/>
                  <a:pt x="745" y="898"/>
                </a:cubicBezTo>
                <a:cubicBezTo>
                  <a:pt x="748" y="893"/>
                  <a:pt x="754" y="892"/>
                  <a:pt x="758" y="888"/>
                </a:cubicBezTo>
                <a:cubicBezTo>
                  <a:pt x="757" y="885"/>
                  <a:pt x="756" y="882"/>
                  <a:pt x="753" y="881"/>
                </a:cubicBezTo>
                <a:cubicBezTo>
                  <a:pt x="750" y="885"/>
                  <a:pt x="743" y="885"/>
                  <a:pt x="738" y="887"/>
                </a:cubicBezTo>
                <a:close/>
                <a:moveTo>
                  <a:pt x="136" y="922"/>
                </a:moveTo>
                <a:cubicBezTo>
                  <a:pt x="137" y="922"/>
                  <a:pt x="138" y="923"/>
                  <a:pt x="138" y="925"/>
                </a:cubicBezTo>
                <a:cubicBezTo>
                  <a:pt x="134" y="926"/>
                  <a:pt x="131" y="923"/>
                  <a:pt x="129" y="926"/>
                </a:cubicBezTo>
                <a:cubicBezTo>
                  <a:pt x="130" y="928"/>
                  <a:pt x="132" y="929"/>
                  <a:pt x="132" y="932"/>
                </a:cubicBezTo>
                <a:cubicBezTo>
                  <a:pt x="142" y="932"/>
                  <a:pt x="144" y="940"/>
                  <a:pt x="152" y="941"/>
                </a:cubicBezTo>
                <a:cubicBezTo>
                  <a:pt x="151" y="936"/>
                  <a:pt x="150" y="933"/>
                  <a:pt x="148" y="929"/>
                </a:cubicBezTo>
                <a:cubicBezTo>
                  <a:pt x="151" y="928"/>
                  <a:pt x="148" y="924"/>
                  <a:pt x="152" y="924"/>
                </a:cubicBezTo>
                <a:cubicBezTo>
                  <a:pt x="150" y="919"/>
                  <a:pt x="142" y="920"/>
                  <a:pt x="139" y="916"/>
                </a:cubicBezTo>
                <a:cubicBezTo>
                  <a:pt x="138" y="920"/>
                  <a:pt x="141" y="921"/>
                  <a:pt x="139" y="923"/>
                </a:cubicBezTo>
                <a:cubicBezTo>
                  <a:pt x="138" y="923"/>
                  <a:pt x="137" y="919"/>
                  <a:pt x="136" y="922"/>
                </a:cubicBezTo>
                <a:close/>
                <a:moveTo>
                  <a:pt x="638" y="991"/>
                </a:moveTo>
                <a:cubicBezTo>
                  <a:pt x="639" y="988"/>
                  <a:pt x="637" y="988"/>
                  <a:pt x="638" y="986"/>
                </a:cubicBezTo>
                <a:cubicBezTo>
                  <a:pt x="631" y="982"/>
                  <a:pt x="628" y="988"/>
                  <a:pt x="619" y="987"/>
                </a:cubicBezTo>
                <a:cubicBezTo>
                  <a:pt x="620" y="994"/>
                  <a:pt x="631" y="990"/>
                  <a:pt x="634" y="995"/>
                </a:cubicBezTo>
                <a:cubicBezTo>
                  <a:pt x="633" y="992"/>
                  <a:pt x="635" y="991"/>
                  <a:pt x="638" y="991"/>
                </a:cubicBezTo>
                <a:close/>
                <a:moveTo>
                  <a:pt x="675" y="1018"/>
                </a:moveTo>
                <a:cubicBezTo>
                  <a:pt x="677" y="1018"/>
                  <a:pt x="680" y="1017"/>
                  <a:pt x="680" y="1019"/>
                </a:cubicBezTo>
                <a:cubicBezTo>
                  <a:pt x="679" y="1019"/>
                  <a:pt x="676" y="1018"/>
                  <a:pt x="677" y="1021"/>
                </a:cubicBezTo>
                <a:cubicBezTo>
                  <a:pt x="677" y="1024"/>
                  <a:pt x="682" y="1020"/>
                  <a:pt x="684" y="1022"/>
                </a:cubicBezTo>
                <a:cubicBezTo>
                  <a:pt x="685" y="1017"/>
                  <a:pt x="685" y="1016"/>
                  <a:pt x="688" y="1014"/>
                </a:cubicBezTo>
                <a:cubicBezTo>
                  <a:pt x="682" y="1013"/>
                  <a:pt x="677" y="1013"/>
                  <a:pt x="675" y="1018"/>
                </a:cubicBezTo>
                <a:close/>
                <a:moveTo>
                  <a:pt x="847" y="1109"/>
                </a:moveTo>
                <a:cubicBezTo>
                  <a:pt x="841" y="1112"/>
                  <a:pt x="836" y="1115"/>
                  <a:pt x="835" y="1120"/>
                </a:cubicBezTo>
                <a:cubicBezTo>
                  <a:pt x="833" y="1118"/>
                  <a:pt x="837" y="1116"/>
                  <a:pt x="833" y="1116"/>
                </a:cubicBezTo>
                <a:cubicBezTo>
                  <a:pt x="833" y="1121"/>
                  <a:pt x="833" y="1121"/>
                  <a:pt x="833" y="1121"/>
                </a:cubicBezTo>
                <a:cubicBezTo>
                  <a:pt x="840" y="1122"/>
                  <a:pt x="847" y="1119"/>
                  <a:pt x="850" y="1114"/>
                </a:cubicBezTo>
                <a:cubicBezTo>
                  <a:pt x="849" y="1113"/>
                  <a:pt x="847" y="1112"/>
                  <a:pt x="847" y="1109"/>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文本框 1"/>
          <p:cNvSpPr txBox="1"/>
          <p:nvPr/>
        </p:nvSpPr>
        <p:spPr>
          <a:xfrm>
            <a:off x="5370340" y="1106880"/>
            <a:ext cx="1519311" cy="2646878"/>
          </a:xfrm>
          <a:prstGeom prst="rect">
            <a:avLst/>
          </a:prstGeom>
          <a:noFill/>
        </p:spPr>
        <p:txBody>
          <a:bodyPr wrap="square" rtlCol="0">
            <a:spAutoFit/>
          </a:bodyPr>
          <a:lstStyle/>
          <a:p>
            <a:r>
              <a:rPr lang="en-US" altLang="zh-CN" sz="16600" dirty="0">
                <a:solidFill>
                  <a:schemeClr val="bg2">
                    <a:lumMod val="25000"/>
                  </a:schemeClr>
                </a:solidFill>
                <a:latin typeface="Algerian" panose="04020705040A02060702" pitchFamily="82" charset="0"/>
              </a:rPr>
              <a:t>3</a:t>
            </a:r>
            <a:endParaRPr lang="zh-CN" altLang="en-US" sz="16600" dirty="0">
              <a:solidFill>
                <a:schemeClr val="bg2">
                  <a:lumMod val="25000"/>
                </a:schemeClr>
              </a:solidFill>
              <a:latin typeface="Algerian" panose="04020705040A02060702" pitchFamily="82" charset="0"/>
            </a:endParaRPr>
          </a:p>
        </p:txBody>
      </p:sp>
      <p:sp>
        <p:nvSpPr>
          <p:cNvPr id="3" name="文本框 2"/>
          <p:cNvSpPr txBox="1"/>
          <p:nvPr/>
        </p:nvSpPr>
        <p:spPr>
          <a:xfrm>
            <a:off x="3892062" y="4797083"/>
            <a:ext cx="4407877" cy="369332"/>
          </a:xfrm>
          <a:prstGeom prst="rect">
            <a:avLst/>
          </a:prstGeom>
          <a:noFill/>
        </p:spPr>
        <p:txBody>
          <a:bodyPr wrap="square" rtlCol="0">
            <a:spAutoFit/>
          </a:bodyPr>
          <a:lstStyle/>
          <a:p>
            <a:pPr algn="ctr"/>
            <a:r>
              <a:rPr lang="zh-CN" altLang="en-US" dirty="0">
                <a:latin typeface="微软雅黑 Light" panose="020B0502040204020203" pitchFamily="34" charset="-122"/>
                <a:ea typeface="微软雅黑 Light" panose="020B0502040204020203" pitchFamily="34" charset="-122"/>
              </a:rPr>
              <a:t>输入您的标题文字</a:t>
            </a:r>
          </a:p>
        </p:txBody>
      </p:sp>
      <p:sp>
        <p:nvSpPr>
          <p:cNvPr id="4" name="矩形 3"/>
          <p:cNvSpPr/>
          <p:nvPr/>
        </p:nvSpPr>
        <p:spPr>
          <a:xfrm>
            <a:off x="5019423" y="5108465"/>
            <a:ext cx="2153154" cy="369332"/>
          </a:xfrm>
          <a:prstGeom prst="rect">
            <a:avLst/>
          </a:prstGeom>
        </p:spPr>
        <p:txBody>
          <a:bodyPr wrap="none">
            <a:spAutoFit/>
          </a:bodyPr>
          <a:lstStyle/>
          <a:p>
            <a:r>
              <a:rPr lang="zh-CN" altLang="en-US" dirty="0">
                <a:latin typeface="微软雅黑 Light" panose="020B0502040204020203" pitchFamily="34" charset="-122"/>
                <a:ea typeface="微软雅黑 Light" panose="020B0502040204020203" pitchFamily="34" charset="-122"/>
              </a:rPr>
              <a:t>Enter your title text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grpSp>
        <p:nvGrpSpPr>
          <p:cNvPr id="10" name="组合 9"/>
          <p:cNvGrpSpPr/>
          <p:nvPr/>
        </p:nvGrpSpPr>
        <p:grpSpPr>
          <a:xfrm>
            <a:off x="4601892" y="214283"/>
            <a:ext cx="3476784" cy="544513"/>
            <a:chOff x="2049463" y="7829550"/>
            <a:chExt cx="1589088" cy="544513"/>
          </a:xfrm>
          <a:solidFill>
            <a:schemeClr val="bg1">
              <a:lumMod val="50000"/>
            </a:schemeClr>
          </a:solidFill>
        </p:grpSpPr>
        <p:sp>
          <p:nvSpPr>
            <p:cNvPr id="11"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16"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6" name="文本框 55"/>
          <p:cNvSpPr txBox="1"/>
          <p:nvPr/>
        </p:nvSpPr>
        <p:spPr>
          <a:xfrm>
            <a:off x="4853356" y="298047"/>
            <a:ext cx="2261473" cy="369332"/>
          </a:xfrm>
          <a:prstGeom prst="rect">
            <a:avLst/>
          </a:prstGeom>
          <a:noFill/>
        </p:spPr>
        <p:txBody>
          <a:bodyPr wrap="square" rtlCol="0">
            <a:spAutoFit/>
          </a:bodyPr>
          <a:lstStyle/>
          <a:p>
            <a:r>
              <a:rPr lang="zh-CN" altLang="en-US" dirty="0">
                <a:solidFill>
                  <a:schemeClr val="bg1"/>
                </a:solidFill>
              </a:rPr>
              <a:t>输入您的标题文字</a:t>
            </a:r>
          </a:p>
        </p:txBody>
      </p:sp>
      <p:grpSp>
        <p:nvGrpSpPr>
          <p:cNvPr id="57" name="组合 56"/>
          <p:cNvGrpSpPr/>
          <p:nvPr/>
        </p:nvGrpSpPr>
        <p:grpSpPr>
          <a:xfrm>
            <a:off x="4079621" y="1313170"/>
            <a:ext cx="4118772" cy="4130014"/>
            <a:chOff x="3521547" y="1067753"/>
            <a:chExt cx="5160174" cy="5174256"/>
          </a:xfrm>
          <a:solidFill>
            <a:schemeClr val="bg1"/>
          </a:solidFill>
        </p:grpSpPr>
        <p:sp>
          <p:nvSpPr>
            <p:cNvPr id="70" name="直角三角形 69"/>
            <p:cNvSpPr/>
            <p:nvPr/>
          </p:nvSpPr>
          <p:spPr>
            <a:xfrm>
              <a:off x="6633988" y="1067753"/>
              <a:ext cx="1306943" cy="3112440"/>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85000"/>
                    <a:lumOff val="15000"/>
                  </a:schemeClr>
                </a:solidFill>
              </a:endParaRPr>
            </a:p>
          </p:txBody>
        </p:sp>
        <p:sp>
          <p:nvSpPr>
            <p:cNvPr id="71" name="直角三角形 70"/>
            <p:cNvSpPr/>
            <p:nvPr/>
          </p:nvSpPr>
          <p:spPr>
            <a:xfrm rot="16200000">
              <a:off x="4422887" y="918467"/>
              <a:ext cx="1309761" cy="3112442"/>
            </a:xfrm>
            <a:prstGeom prst="rtTriangle">
              <a:avLst/>
            </a:prstGeom>
            <a:solidFill>
              <a:schemeClr val="tx1">
                <a:lumMod val="85000"/>
                <a:lumOff val="1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85000"/>
                    <a:lumOff val="15000"/>
                  </a:schemeClr>
                </a:solidFill>
              </a:endParaRPr>
            </a:p>
          </p:txBody>
        </p:sp>
        <p:sp>
          <p:nvSpPr>
            <p:cNvPr id="72" name="直角三角形 71"/>
            <p:cNvSpPr/>
            <p:nvPr/>
          </p:nvSpPr>
          <p:spPr>
            <a:xfrm rot="10800000">
              <a:off x="4259519" y="3129569"/>
              <a:ext cx="1309761" cy="3112440"/>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85000"/>
                    <a:lumOff val="15000"/>
                  </a:schemeClr>
                </a:solidFill>
              </a:endParaRPr>
            </a:p>
          </p:txBody>
        </p:sp>
        <p:sp>
          <p:nvSpPr>
            <p:cNvPr id="73" name="直角三角形 72"/>
            <p:cNvSpPr/>
            <p:nvPr/>
          </p:nvSpPr>
          <p:spPr>
            <a:xfrm rot="5400000">
              <a:off x="6472029" y="3274628"/>
              <a:ext cx="1306943" cy="3112440"/>
            </a:xfrm>
            <a:prstGeom prst="rtTriangle">
              <a:avLst/>
            </a:prstGeom>
            <a:solidFill>
              <a:schemeClr val="tx1">
                <a:lumMod val="85000"/>
                <a:lumOff val="1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85000"/>
                    <a:lumOff val="15000"/>
                  </a:schemeClr>
                </a:solidFill>
              </a:endParaRPr>
            </a:p>
          </p:txBody>
        </p:sp>
      </p:grpSp>
      <p:grpSp>
        <p:nvGrpSpPr>
          <p:cNvPr id="58" name="组合 57"/>
          <p:cNvGrpSpPr/>
          <p:nvPr/>
        </p:nvGrpSpPr>
        <p:grpSpPr>
          <a:xfrm>
            <a:off x="7655325" y="2804897"/>
            <a:ext cx="2754529" cy="771102"/>
            <a:chOff x="8565512" y="4093878"/>
            <a:chExt cx="2754529" cy="771102"/>
          </a:xfrm>
        </p:grpSpPr>
        <p:sp>
          <p:nvSpPr>
            <p:cNvPr id="68" name="文本框 9"/>
            <p:cNvSpPr txBox="1"/>
            <p:nvPr/>
          </p:nvSpPr>
          <p:spPr>
            <a:xfrm>
              <a:off x="8565512"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69" name="矩形 68"/>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grpSp>
        <p:nvGrpSpPr>
          <p:cNvPr id="59" name="组合 58"/>
          <p:cNvGrpSpPr/>
          <p:nvPr/>
        </p:nvGrpSpPr>
        <p:grpSpPr>
          <a:xfrm>
            <a:off x="5853990" y="4903649"/>
            <a:ext cx="2754529" cy="771102"/>
            <a:chOff x="8565512" y="4093878"/>
            <a:chExt cx="2754529" cy="771102"/>
          </a:xfrm>
        </p:grpSpPr>
        <p:sp>
          <p:nvSpPr>
            <p:cNvPr id="66" name="文本框 12"/>
            <p:cNvSpPr txBox="1"/>
            <p:nvPr/>
          </p:nvSpPr>
          <p:spPr>
            <a:xfrm>
              <a:off x="8565512"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67" name="矩形 66"/>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grpSp>
        <p:nvGrpSpPr>
          <p:cNvPr id="60" name="组合 59"/>
          <p:cNvGrpSpPr/>
          <p:nvPr/>
        </p:nvGrpSpPr>
        <p:grpSpPr>
          <a:xfrm>
            <a:off x="3628423" y="1183250"/>
            <a:ext cx="2754529" cy="771102"/>
            <a:chOff x="8565512" y="4093878"/>
            <a:chExt cx="2754529" cy="771102"/>
          </a:xfrm>
        </p:grpSpPr>
        <p:sp>
          <p:nvSpPr>
            <p:cNvPr id="64" name="文本框 15"/>
            <p:cNvSpPr txBox="1"/>
            <p:nvPr/>
          </p:nvSpPr>
          <p:spPr>
            <a:xfrm>
              <a:off x="9537090"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pPr algn="r"/>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65" name="矩形 64"/>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grpSp>
        <p:nvGrpSpPr>
          <p:cNvPr id="61" name="组合 60"/>
          <p:cNvGrpSpPr/>
          <p:nvPr/>
        </p:nvGrpSpPr>
        <p:grpSpPr>
          <a:xfrm>
            <a:off x="1782146" y="3201486"/>
            <a:ext cx="2754529" cy="771102"/>
            <a:chOff x="8565512" y="4093878"/>
            <a:chExt cx="2754529" cy="771102"/>
          </a:xfrm>
        </p:grpSpPr>
        <p:sp>
          <p:nvSpPr>
            <p:cNvPr id="62" name="文本框 18"/>
            <p:cNvSpPr txBox="1"/>
            <p:nvPr/>
          </p:nvSpPr>
          <p:spPr>
            <a:xfrm>
              <a:off x="9537090"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pPr algn="r"/>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63" name="矩形 62"/>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t="2883" r="1851" b="3410"/>
          <a:stretch>
            <a:fillRect/>
          </a:stretch>
        </p:blipFill>
        <p:spPr>
          <a:xfrm>
            <a:off x="414578" y="1409324"/>
            <a:ext cx="6244096" cy="3979662"/>
          </a:xfrm>
          <a:prstGeom prst="rect">
            <a:avLst/>
          </a:prstGeom>
        </p:spPr>
      </p:pic>
      <p:grpSp>
        <p:nvGrpSpPr>
          <p:cNvPr id="10" name="组合 9"/>
          <p:cNvGrpSpPr/>
          <p:nvPr/>
        </p:nvGrpSpPr>
        <p:grpSpPr>
          <a:xfrm>
            <a:off x="4601892" y="214283"/>
            <a:ext cx="3476784" cy="544513"/>
            <a:chOff x="2049463" y="7829550"/>
            <a:chExt cx="1589088" cy="544513"/>
          </a:xfrm>
          <a:solidFill>
            <a:schemeClr val="bg1">
              <a:lumMod val="50000"/>
            </a:schemeClr>
          </a:solidFill>
        </p:grpSpPr>
        <p:sp>
          <p:nvSpPr>
            <p:cNvPr id="11"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16"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6" name="文本框 55"/>
          <p:cNvSpPr txBox="1"/>
          <p:nvPr/>
        </p:nvSpPr>
        <p:spPr>
          <a:xfrm>
            <a:off x="4853356" y="298047"/>
            <a:ext cx="2261473" cy="369332"/>
          </a:xfrm>
          <a:prstGeom prst="rect">
            <a:avLst/>
          </a:prstGeom>
          <a:noFill/>
        </p:spPr>
        <p:txBody>
          <a:bodyPr wrap="square" rtlCol="0">
            <a:spAutoFit/>
          </a:bodyPr>
          <a:lstStyle/>
          <a:p>
            <a:r>
              <a:rPr lang="zh-CN" altLang="en-US" dirty="0">
                <a:solidFill>
                  <a:schemeClr val="bg1"/>
                </a:solidFill>
              </a:rPr>
              <a:t>输入您的标题文字</a:t>
            </a:r>
          </a:p>
        </p:txBody>
      </p:sp>
      <p:sp>
        <p:nvSpPr>
          <p:cNvPr id="61" name="矩形 60"/>
          <p:cNvSpPr/>
          <p:nvPr/>
        </p:nvSpPr>
        <p:spPr>
          <a:xfrm>
            <a:off x="414912" y="1431549"/>
            <a:ext cx="6244096" cy="3979662"/>
          </a:xfrm>
          <a:prstGeom prst="rect">
            <a:avLst/>
          </a:prstGeom>
          <a:gradFill flip="none" rotWithShape="1">
            <a:gsLst>
              <a:gs pos="58000">
                <a:schemeClr val="tx1">
                  <a:lumMod val="95000"/>
                  <a:lumOff val="5000"/>
                  <a:alpha val="0"/>
                </a:schemeClr>
              </a:gs>
              <a:gs pos="95000">
                <a:schemeClr val="bg1">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62" name="直接连接符 61"/>
          <p:cNvCxnSpPr/>
          <p:nvPr/>
        </p:nvCxnSpPr>
        <p:spPr>
          <a:xfrm flipH="1">
            <a:off x="5554964" y="4554202"/>
            <a:ext cx="413439" cy="666182"/>
          </a:xfrm>
          <a:prstGeom prst="line">
            <a:avLst/>
          </a:prstGeom>
          <a:ln w="25400">
            <a:solidFill>
              <a:srgbClr val="111527"/>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5756133" y="4283917"/>
            <a:ext cx="589178" cy="949355"/>
          </a:xfrm>
          <a:prstGeom prst="line">
            <a:avLst/>
          </a:prstGeom>
          <a:ln w="25400">
            <a:solidFill>
              <a:srgbClr val="111527"/>
            </a:solidFill>
          </a:ln>
        </p:spPr>
        <p:style>
          <a:lnRef idx="1">
            <a:schemeClr val="accent1"/>
          </a:lnRef>
          <a:fillRef idx="0">
            <a:schemeClr val="accent1"/>
          </a:fillRef>
          <a:effectRef idx="0">
            <a:schemeClr val="accent1"/>
          </a:effectRef>
          <a:fontRef idx="minor">
            <a:schemeClr val="tx1"/>
          </a:fontRef>
        </p:style>
      </p:cxnSp>
      <p:sp>
        <p:nvSpPr>
          <p:cNvPr id="64" name="文本框 9"/>
          <p:cNvSpPr txBox="1"/>
          <p:nvPr/>
        </p:nvSpPr>
        <p:spPr>
          <a:xfrm>
            <a:off x="1643633" y="4397984"/>
            <a:ext cx="3814249" cy="73866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dirty="0">
                <a:solidFill>
                  <a:srgbClr val="111527"/>
                </a:solidFill>
                <a:latin typeface="微软雅黑" panose="020B0503020204020204" pitchFamily="34" charset="-122"/>
                <a:ea typeface="微软雅黑" panose="020B0503020204020204" pitchFamily="34" charset="-122"/>
              </a:rPr>
              <a:t>WORDS</a:t>
            </a:r>
          </a:p>
          <a:p>
            <a:r>
              <a:rPr lang="en-US" altLang="zh-CN" sz="1400" b="1" dirty="0">
                <a:solidFill>
                  <a:srgbClr val="111527"/>
                </a:solidFill>
                <a:latin typeface="微软雅黑" panose="020B0503020204020204" pitchFamily="34" charset="-122"/>
                <a:ea typeface="微软雅黑" panose="020B0503020204020204" pitchFamily="34" charset="-122"/>
              </a:rPr>
              <a:t>Text or Copy Your text and  paste it here</a:t>
            </a:r>
          </a:p>
        </p:txBody>
      </p:sp>
      <p:sp>
        <p:nvSpPr>
          <p:cNvPr id="65" name="Freeform 150"/>
          <p:cNvSpPr>
            <a:spLocks noEditPoints="1"/>
          </p:cNvSpPr>
          <p:nvPr/>
        </p:nvSpPr>
        <p:spPr bwMode="auto">
          <a:xfrm>
            <a:off x="869329" y="4435133"/>
            <a:ext cx="676950" cy="646925"/>
          </a:xfrm>
          <a:custGeom>
            <a:avLst/>
            <a:gdLst>
              <a:gd name="T0" fmla="*/ 86 w 109"/>
              <a:gd name="T1" fmla="*/ 10 h 104"/>
              <a:gd name="T2" fmla="*/ 94 w 109"/>
              <a:gd name="T3" fmla="*/ 46 h 104"/>
              <a:gd name="T4" fmla="*/ 83 w 109"/>
              <a:gd name="T5" fmla="*/ 58 h 104"/>
              <a:gd name="T6" fmla="*/ 82 w 109"/>
              <a:gd name="T7" fmla="*/ 53 h 104"/>
              <a:gd name="T8" fmla="*/ 85 w 109"/>
              <a:gd name="T9" fmla="*/ 47 h 104"/>
              <a:gd name="T10" fmla="*/ 77 w 109"/>
              <a:gd name="T11" fmla="*/ 51 h 104"/>
              <a:gd name="T12" fmla="*/ 38 w 109"/>
              <a:gd name="T13" fmla="*/ 47 h 104"/>
              <a:gd name="T14" fmla="*/ 39 w 109"/>
              <a:gd name="T15" fmla="*/ 51 h 104"/>
              <a:gd name="T16" fmla="*/ 28 w 109"/>
              <a:gd name="T17" fmla="*/ 34 h 104"/>
              <a:gd name="T18" fmla="*/ 62 w 109"/>
              <a:gd name="T19" fmla="*/ 0 h 104"/>
              <a:gd name="T20" fmla="*/ 37 w 109"/>
              <a:gd name="T21" fmla="*/ 103 h 104"/>
              <a:gd name="T22" fmla="*/ 88 w 109"/>
              <a:gd name="T23" fmla="*/ 84 h 104"/>
              <a:gd name="T24" fmla="*/ 98 w 109"/>
              <a:gd name="T25" fmla="*/ 51 h 104"/>
              <a:gd name="T26" fmla="*/ 49 w 109"/>
              <a:gd name="T27" fmla="*/ 67 h 104"/>
              <a:gd name="T28" fmla="*/ 77 w 109"/>
              <a:gd name="T29" fmla="*/ 58 h 104"/>
              <a:gd name="T30" fmla="*/ 90 w 109"/>
              <a:gd name="T31" fmla="*/ 35 h 104"/>
              <a:gd name="T32" fmla="*/ 79 w 109"/>
              <a:gd name="T33" fmla="*/ 43 h 104"/>
              <a:gd name="T34" fmla="*/ 90 w 109"/>
              <a:gd name="T35" fmla="*/ 35 h 104"/>
              <a:gd name="T36" fmla="*/ 64 w 109"/>
              <a:gd name="T37" fmla="*/ 35 h 104"/>
              <a:gd name="T38" fmla="*/ 73 w 109"/>
              <a:gd name="T39" fmla="*/ 45 h 104"/>
              <a:gd name="T40" fmla="*/ 59 w 109"/>
              <a:gd name="T41" fmla="*/ 35 h 104"/>
              <a:gd name="T42" fmla="*/ 51 w 109"/>
              <a:gd name="T43" fmla="*/ 45 h 104"/>
              <a:gd name="T44" fmla="*/ 59 w 109"/>
              <a:gd name="T45" fmla="*/ 35 h 104"/>
              <a:gd name="T46" fmla="*/ 34 w 109"/>
              <a:gd name="T47" fmla="*/ 35 h 104"/>
              <a:gd name="T48" fmla="*/ 44 w 109"/>
              <a:gd name="T49" fmla="*/ 43 h 104"/>
              <a:gd name="T50" fmla="*/ 35 w 109"/>
              <a:gd name="T51" fmla="*/ 30 h 104"/>
              <a:gd name="T52" fmla="*/ 44 w 109"/>
              <a:gd name="T53" fmla="*/ 24 h 104"/>
              <a:gd name="T54" fmla="*/ 35 w 109"/>
              <a:gd name="T55" fmla="*/ 30 h 104"/>
              <a:gd name="T56" fmla="*/ 59 w 109"/>
              <a:gd name="T57" fmla="*/ 30 h 104"/>
              <a:gd name="T58" fmla="*/ 51 w 109"/>
              <a:gd name="T59" fmla="*/ 22 h 104"/>
              <a:gd name="T60" fmla="*/ 64 w 109"/>
              <a:gd name="T61" fmla="*/ 30 h 104"/>
              <a:gd name="T62" fmla="*/ 73 w 109"/>
              <a:gd name="T63" fmla="*/ 22 h 104"/>
              <a:gd name="T64" fmla="*/ 64 w 109"/>
              <a:gd name="T65" fmla="*/ 30 h 104"/>
              <a:gd name="T66" fmla="*/ 89 w 109"/>
              <a:gd name="T67" fmla="*/ 30 h 104"/>
              <a:gd name="T68" fmla="*/ 79 w 109"/>
              <a:gd name="T69" fmla="*/ 24 h 104"/>
              <a:gd name="T70" fmla="*/ 64 w 109"/>
              <a:gd name="T71" fmla="*/ 6 h 104"/>
              <a:gd name="T72" fmla="*/ 71 w 109"/>
              <a:gd name="T73" fmla="*/ 16 h 104"/>
              <a:gd name="T74" fmla="*/ 64 w 109"/>
              <a:gd name="T75" fmla="*/ 6 h 104"/>
              <a:gd name="T76" fmla="*/ 59 w 109"/>
              <a:gd name="T77" fmla="*/ 6 h 104"/>
              <a:gd name="T78" fmla="*/ 52 w 109"/>
              <a:gd name="T79" fmla="*/ 16 h 104"/>
              <a:gd name="T80" fmla="*/ 46 w 109"/>
              <a:gd name="T81" fmla="*/ 17 h 104"/>
              <a:gd name="T82" fmla="*/ 50 w 109"/>
              <a:gd name="T83" fmla="*/ 8 h 104"/>
              <a:gd name="T84" fmla="*/ 36 w 109"/>
              <a:gd name="T85" fmla="*/ 21 h 104"/>
              <a:gd name="T86" fmla="*/ 46 w 109"/>
              <a:gd name="T87" fmla="*/ 17 h 104"/>
              <a:gd name="T88" fmla="*/ 75 w 109"/>
              <a:gd name="T89" fmla="*/ 10 h 104"/>
              <a:gd name="T90" fmla="*/ 85 w 109"/>
              <a:gd name="T91" fmla="*/ 20 h 104"/>
              <a:gd name="T92" fmla="*/ 82 w 109"/>
              <a:gd name="T93" fmla="*/ 1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104">
                <a:moveTo>
                  <a:pt x="62" y="0"/>
                </a:moveTo>
                <a:cubicBezTo>
                  <a:pt x="71" y="0"/>
                  <a:pt x="80" y="3"/>
                  <a:pt x="86" y="10"/>
                </a:cubicBezTo>
                <a:cubicBezTo>
                  <a:pt x="92" y="16"/>
                  <a:pt x="96" y="24"/>
                  <a:pt x="96" y="34"/>
                </a:cubicBezTo>
                <a:cubicBezTo>
                  <a:pt x="96" y="38"/>
                  <a:pt x="95" y="42"/>
                  <a:pt x="94" y="46"/>
                </a:cubicBezTo>
                <a:cubicBezTo>
                  <a:pt x="92" y="48"/>
                  <a:pt x="92" y="48"/>
                  <a:pt x="92" y="48"/>
                </a:cubicBezTo>
                <a:cubicBezTo>
                  <a:pt x="89" y="52"/>
                  <a:pt x="86" y="56"/>
                  <a:pt x="83" y="58"/>
                </a:cubicBezTo>
                <a:cubicBezTo>
                  <a:pt x="83" y="53"/>
                  <a:pt x="83" y="53"/>
                  <a:pt x="83" y="53"/>
                </a:cubicBezTo>
                <a:cubicBezTo>
                  <a:pt x="82" y="53"/>
                  <a:pt x="82" y="53"/>
                  <a:pt x="82" y="53"/>
                </a:cubicBezTo>
                <a:cubicBezTo>
                  <a:pt x="84" y="51"/>
                  <a:pt x="86" y="49"/>
                  <a:pt x="87" y="46"/>
                </a:cubicBezTo>
                <a:cubicBezTo>
                  <a:pt x="86" y="46"/>
                  <a:pt x="86" y="47"/>
                  <a:pt x="85" y="47"/>
                </a:cubicBezTo>
                <a:cubicBezTo>
                  <a:pt x="83" y="48"/>
                  <a:pt x="80" y="49"/>
                  <a:pt x="78" y="50"/>
                </a:cubicBezTo>
                <a:cubicBezTo>
                  <a:pt x="78" y="50"/>
                  <a:pt x="77" y="51"/>
                  <a:pt x="77" y="51"/>
                </a:cubicBezTo>
                <a:cubicBezTo>
                  <a:pt x="65" y="47"/>
                  <a:pt x="54" y="47"/>
                  <a:pt x="44" y="49"/>
                </a:cubicBezTo>
                <a:cubicBezTo>
                  <a:pt x="42" y="49"/>
                  <a:pt x="40" y="48"/>
                  <a:pt x="38" y="47"/>
                </a:cubicBezTo>
                <a:cubicBezTo>
                  <a:pt x="38" y="47"/>
                  <a:pt x="37" y="46"/>
                  <a:pt x="36" y="46"/>
                </a:cubicBezTo>
                <a:cubicBezTo>
                  <a:pt x="37" y="48"/>
                  <a:pt x="38" y="49"/>
                  <a:pt x="39" y="51"/>
                </a:cubicBezTo>
                <a:cubicBezTo>
                  <a:pt x="38" y="52"/>
                  <a:pt x="36" y="52"/>
                  <a:pt x="34" y="53"/>
                </a:cubicBezTo>
                <a:cubicBezTo>
                  <a:pt x="30" y="48"/>
                  <a:pt x="28" y="41"/>
                  <a:pt x="28" y="34"/>
                </a:cubicBezTo>
                <a:cubicBezTo>
                  <a:pt x="28" y="24"/>
                  <a:pt x="31" y="16"/>
                  <a:pt x="38" y="10"/>
                </a:cubicBezTo>
                <a:cubicBezTo>
                  <a:pt x="44" y="3"/>
                  <a:pt x="52" y="0"/>
                  <a:pt x="62" y="0"/>
                </a:cubicBezTo>
                <a:close/>
                <a:moveTo>
                  <a:pt x="0" y="104"/>
                </a:moveTo>
                <a:cubicBezTo>
                  <a:pt x="37" y="103"/>
                  <a:pt x="37" y="103"/>
                  <a:pt x="37" y="103"/>
                </a:cubicBezTo>
                <a:cubicBezTo>
                  <a:pt x="42" y="86"/>
                  <a:pt x="42" y="86"/>
                  <a:pt x="42" y="86"/>
                </a:cubicBezTo>
                <a:cubicBezTo>
                  <a:pt x="88" y="84"/>
                  <a:pt x="88" y="84"/>
                  <a:pt x="88" y="84"/>
                </a:cubicBezTo>
                <a:cubicBezTo>
                  <a:pt x="109" y="52"/>
                  <a:pt x="109" y="52"/>
                  <a:pt x="109" y="52"/>
                </a:cubicBezTo>
                <a:cubicBezTo>
                  <a:pt x="98" y="51"/>
                  <a:pt x="98" y="51"/>
                  <a:pt x="98" y="51"/>
                </a:cubicBezTo>
                <a:cubicBezTo>
                  <a:pt x="83" y="72"/>
                  <a:pt x="70" y="74"/>
                  <a:pt x="49" y="68"/>
                </a:cubicBezTo>
                <a:cubicBezTo>
                  <a:pt x="49" y="67"/>
                  <a:pt x="49" y="67"/>
                  <a:pt x="49" y="67"/>
                </a:cubicBezTo>
                <a:cubicBezTo>
                  <a:pt x="66" y="70"/>
                  <a:pt x="73" y="68"/>
                  <a:pt x="77" y="64"/>
                </a:cubicBezTo>
                <a:cubicBezTo>
                  <a:pt x="77" y="58"/>
                  <a:pt x="77" y="58"/>
                  <a:pt x="77" y="58"/>
                </a:cubicBezTo>
                <a:cubicBezTo>
                  <a:pt x="38" y="44"/>
                  <a:pt x="15" y="73"/>
                  <a:pt x="0" y="104"/>
                </a:cubicBezTo>
                <a:close/>
                <a:moveTo>
                  <a:pt x="90" y="35"/>
                </a:moveTo>
                <a:cubicBezTo>
                  <a:pt x="80" y="35"/>
                  <a:pt x="80" y="35"/>
                  <a:pt x="80" y="35"/>
                </a:cubicBezTo>
                <a:cubicBezTo>
                  <a:pt x="80" y="38"/>
                  <a:pt x="80" y="41"/>
                  <a:pt x="79" y="43"/>
                </a:cubicBezTo>
                <a:cubicBezTo>
                  <a:pt x="80" y="43"/>
                  <a:pt x="81" y="42"/>
                  <a:pt x="83" y="42"/>
                </a:cubicBezTo>
                <a:cubicBezTo>
                  <a:pt x="86" y="40"/>
                  <a:pt x="89" y="38"/>
                  <a:pt x="90" y="35"/>
                </a:cubicBezTo>
                <a:close/>
                <a:moveTo>
                  <a:pt x="74" y="35"/>
                </a:moveTo>
                <a:cubicBezTo>
                  <a:pt x="64" y="35"/>
                  <a:pt x="64" y="35"/>
                  <a:pt x="64" y="35"/>
                </a:cubicBezTo>
                <a:cubicBezTo>
                  <a:pt x="64" y="46"/>
                  <a:pt x="64" y="46"/>
                  <a:pt x="64" y="46"/>
                </a:cubicBezTo>
                <a:cubicBezTo>
                  <a:pt x="67" y="46"/>
                  <a:pt x="70" y="46"/>
                  <a:pt x="73" y="45"/>
                </a:cubicBezTo>
                <a:cubicBezTo>
                  <a:pt x="74" y="42"/>
                  <a:pt x="74" y="39"/>
                  <a:pt x="74" y="35"/>
                </a:cubicBezTo>
                <a:close/>
                <a:moveTo>
                  <a:pt x="59" y="35"/>
                </a:moveTo>
                <a:cubicBezTo>
                  <a:pt x="50" y="35"/>
                  <a:pt x="50" y="35"/>
                  <a:pt x="50" y="35"/>
                </a:cubicBezTo>
                <a:cubicBezTo>
                  <a:pt x="50" y="39"/>
                  <a:pt x="50" y="42"/>
                  <a:pt x="51" y="45"/>
                </a:cubicBezTo>
                <a:cubicBezTo>
                  <a:pt x="53" y="46"/>
                  <a:pt x="56" y="46"/>
                  <a:pt x="59" y="46"/>
                </a:cubicBezTo>
                <a:cubicBezTo>
                  <a:pt x="59" y="35"/>
                  <a:pt x="59" y="35"/>
                  <a:pt x="59" y="35"/>
                </a:cubicBezTo>
                <a:close/>
                <a:moveTo>
                  <a:pt x="44" y="35"/>
                </a:moveTo>
                <a:cubicBezTo>
                  <a:pt x="34" y="35"/>
                  <a:pt x="34" y="35"/>
                  <a:pt x="34" y="35"/>
                </a:cubicBezTo>
                <a:cubicBezTo>
                  <a:pt x="35" y="38"/>
                  <a:pt x="37" y="40"/>
                  <a:pt x="41" y="42"/>
                </a:cubicBezTo>
                <a:cubicBezTo>
                  <a:pt x="42" y="42"/>
                  <a:pt x="43" y="43"/>
                  <a:pt x="44" y="43"/>
                </a:cubicBezTo>
                <a:cubicBezTo>
                  <a:pt x="44" y="41"/>
                  <a:pt x="44" y="38"/>
                  <a:pt x="44" y="35"/>
                </a:cubicBezTo>
                <a:close/>
                <a:moveTo>
                  <a:pt x="35" y="30"/>
                </a:moveTo>
                <a:cubicBezTo>
                  <a:pt x="44" y="30"/>
                  <a:pt x="44" y="30"/>
                  <a:pt x="44" y="30"/>
                </a:cubicBezTo>
                <a:cubicBezTo>
                  <a:pt x="44" y="28"/>
                  <a:pt x="44" y="26"/>
                  <a:pt x="44" y="24"/>
                </a:cubicBezTo>
                <a:cubicBezTo>
                  <a:pt x="43" y="24"/>
                  <a:pt x="42" y="25"/>
                  <a:pt x="41" y="25"/>
                </a:cubicBezTo>
                <a:cubicBezTo>
                  <a:pt x="38" y="27"/>
                  <a:pt x="36" y="28"/>
                  <a:pt x="35" y="30"/>
                </a:cubicBezTo>
                <a:close/>
                <a:moveTo>
                  <a:pt x="50" y="30"/>
                </a:moveTo>
                <a:cubicBezTo>
                  <a:pt x="59" y="30"/>
                  <a:pt x="59" y="30"/>
                  <a:pt x="59" y="30"/>
                </a:cubicBezTo>
                <a:cubicBezTo>
                  <a:pt x="59" y="21"/>
                  <a:pt x="59" y="21"/>
                  <a:pt x="59" y="21"/>
                </a:cubicBezTo>
                <a:cubicBezTo>
                  <a:pt x="56" y="21"/>
                  <a:pt x="53" y="22"/>
                  <a:pt x="51" y="22"/>
                </a:cubicBezTo>
                <a:cubicBezTo>
                  <a:pt x="50" y="25"/>
                  <a:pt x="50" y="27"/>
                  <a:pt x="50" y="30"/>
                </a:cubicBezTo>
                <a:close/>
                <a:moveTo>
                  <a:pt x="64" y="30"/>
                </a:moveTo>
                <a:cubicBezTo>
                  <a:pt x="74" y="30"/>
                  <a:pt x="74" y="30"/>
                  <a:pt x="74" y="30"/>
                </a:cubicBezTo>
                <a:cubicBezTo>
                  <a:pt x="74" y="27"/>
                  <a:pt x="73" y="25"/>
                  <a:pt x="73" y="22"/>
                </a:cubicBezTo>
                <a:cubicBezTo>
                  <a:pt x="70" y="22"/>
                  <a:pt x="67" y="21"/>
                  <a:pt x="64" y="21"/>
                </a:cubicBezTo>
                <a:cubicBezTo>
                  <a:pt x="64" y="30"/>
                  <a:pt x="64" y="30"/>
                  <a:pt x="64" y="30"/>
                </a:cubicBezTo>
                <a:close/>
                <a:moveTo>
                  <a:pt x="80" y="30"/>
                </a:moveTo>
                <a:cubicBezTo>
                  <a:pt x="89" y="30"/>
                  <a:pt x="89" y="30"/>
                  <a:pt x="89" y="30"/>
                </a:cubicBezTo>
                <a:cubicBezTo>
                  <a:pt x="87" y="28"/>
                  <a:pt x="85" y="27"/>
                  <a:pt x="83" y="25"/>
                </a:cubicBezTo>
                <a:cubicBezTo>
                  <a:pt x="81" y="25"/>
                  <a:pt x="80" y="24"/>
                  <a:pt x="79" y="24"/>
                </a:cubicBezTo>
                <a:cubicBezTo>
                  <a:pt x="79" y="26"/>
                  <a:pt x="80" y="28"/>
                  <a:pt x="80" y="30"/>
                </a:cubicBezTo>
                <a:close/>
                <a:moveTo>
                  <a:pt x="64" y="6"/>
                </a:moveTo>
                <a:cubicBezTo>
                  <a:pt x="64" y="15"/>
                  <a:pt x="64" y="15"/>
                  <a:pt x="64" y="15"/>
                </a:cubicBezTo>
                <a:cubicBezTo>
                  <a:pt x="67" y="15"/>
                  <a:pt x="69" y="16"/>
                  <a:pt x="71" y="16"/>
                </a:cubicBezTo>
                <a:cubicBezTo>
                  <a:pt x="71" y="15"/>
                  <a:pt x="70" y="14"/>
                  <a:pt x="70" y="13"/>
                </a:cubicBezTo>
                <a:cubicBezTo>
                  <a:pt x="68" y="10"/>
                  <a:pt x="66" y="7"/>
                  <a:pt x="64" y="6"/>
                </a:cubicBezTo>
                <a:close/>
                <a:moveTo>
                  <a:pt x="59" y="15"/>
                </a:moveTo>
                <a:cubicBezTo>
                  <a:pt x="59" y="6"/>
                  <a:pt x="59" y="6"/>
                  <a:pt x="59" y="6"/>
                </a:cubicBezTo>
                <a:cubicBezTo>
                  <a:pt x="57" y="7"/>
                  <a:pt x="55" y="10"/>
                  <a:pt x="54" y="13"/>
                </a:cubicBezTo>
                <a:cubicBezTo>
                  <a:pt x="53" y="14"/>
                  <a:pt x="53" y="15"/>
                  <a:pt x="52" y="16"/>
                </a:cubicBezTo>
                <a:cubicBezTo>
                  <a:pt x="55" y="16"/>
                  <a:pt x="57" y="15"/>
                  <a:pt x="59" y="15"/>
                </a:cubicBezTo>
                <a:close/>
                <a:moveTo>
                  <a:pt x="46" y="17"/>
                </a:moveTo>
                <a:cubicBezTo>
                  <a:pt x="46" y="15"/>
                  <a:pt x="47" y="12"/>
                  <a:pt x="48" y="10"/>
                </a:cubicBezTo>
                <a:cubicBezTo>
                  <a:pt x="49" y="10"/>
                  <a:pt x="49" y="9"/>
                  <a:pt x="50" y="8"/>
                </a:cubicBezTo>
                <a:cubicBezTo>
                  <a:pt x="47" y="10"/>
                  <a:pt x="44" y="11"/>
                  <a:pt x="42" y="14"/>
                </a:cubicBezTo>
                <a:cubicBezTo>
                  <a:pt x="40" y="16"/>
                  <a:pt x="38" y="18"/>
                  <a:pt x="36" y="21"/>
                </a:cubicBezTo>
                <a:cubicBezTo>
                  <a:pt x="37" y="21"/>
                  <a:pt x="38" y="20"/>
                  <a:pt x="38" y="20"/>
                </a:cubicBezTo>
                <a:cubicBezTo>
                  <a:pt x="41" y="19"/>
                  <a:pt x="43" y="18"/>
                  <a:pt x="46" y="17"/>
                </a:cubicBezTo>
                <a:close/>
                <a:moveTo>
                  <a:pt x="74" y="8"/>
                </a:moveTo>
                <a:cubicBezTo>
                  <a:pt x="74" y="9"/>
                  <a:pt x="75" y="10"/>
                  <a:pt x="75" y="10"/>
                </a:cubicBezTo>
                <a:cubicBezTo>
                  <a:pt x="76" y="12"/>
                  <a:pt x="77" y="15"/>
                  <a:pt x="78" y="17"/>
                </a:cubicBezTo>
                <a:cubicBezTo>
                  <a:pt x="80" y="18"/>
                  <a:pt x="83" y="19"/>
                  <a:pt x="85" y="20"/>
                </a:cubicBezTo>
                <a:cubicBezTo>
                  <a:pt x="86" y="20"/>
                  <a:pt x="86" y="21"/>
                  <a:pt x="87" y="21"/>
                </a:cubicBezTo>
                <a:cubicBezTo>
                  <a:pt x="86" y="18"/>
                  <a:pt x="84" y="16"/>
                  <a:pt x="82" y="14"/>
                </a:cubicBezTo>
                <a:cubicBezTo>
                  <a:pt x="79" y="11"/>
                  <a:pt x="77" y="10"/>
                  <a:pt x="74" y="8"/>
                </a:cubicBezTo>
                <a:close/>
              </a:path>
            </a:pathLst>
          </a:custGeom>
          <a:solidFill>
            <a:srgbClr val="111527"/>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rgbClr val="111527"/>
              </a:solidFill>
            </a:endParaRPr>
          </a:p>
        </p:txBody>
      </p:sp>
      <p:sp>
        <p:nvSpPr>
          <p:cNvPr id="66" name="矩形 65"/>
          <p:cNvSpPr/>
          <p:nvPr/>
        </p:nvSpPr>
        <p:spPr>
          <a:xfrm>
            <a:off x="6958050" y="1439169"/>
            <a:ext cx="4819038" cy="268420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aphicFrame>
        <p:nvGraphicFramePr>
          <p:cNvPr id="67" name="图表 66"/>
          <p:cNvGraphicFramePr/>
          <p:nvPr/>
        </p:nvGraphicFramePr>
        <p:xfrm>
          <a:off x="7197684" y="1744196"/>
          <a:ext cx="4339771" cy="2074152"/>
        </p:xfrm>
        <a:graphic>
          <a:graphicData uri="http://schemas.openxmlformats.org/drawingml/2006/chart">
            <c:chart xmlns:c="http://schemas.openxmlformats.org/drawingml/2006/chart" xmlns:r="http://schemas.openxmlformats.org/officeDocument/2006/relationships" r:id="rId4"/>
          </a:graphicData>
        </a:graphic>
      </p:graphicFrame>
      <p:sp>
        <p:nvSpPr>
          <p:cNvPr id="68" name="矩形 67"/>
          <p:cNvSpPr/>
          <p:nvPr/>
        </p:nvSpPr>
        <p:spPr>
          <a:xfrm>
            <a:off x="6958050" y="4291537"/>
            <a:ext cx="4819038" cy="11349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69" name="组合 68"/>
          <p:cNvGrpSpPr/>
          <p:nvPr/>
        </p:nvGrpSpPr>
        <p:grpSpPr>
          <a:xfrm>
            <a:off x="7238324" y="4385782"/>
            <a:ext cx="4339771" cy="955768"/>
            <a:chOff x="8565512" y="4093878"/>
            <a:chExt cx="4339771" cy="955768"/>
          </a:xfrm>
        </p:grpSpPr>
        <p:sp>
          <p:nvSpPr>
            <p:cNvPr id="70" name="文本框 16"/>
            <p:cNvSpPr txBox="1"/>
            <p:nvPr/>
          </p:nvSpPr>
          <p:spPr>
            <a:xfrm>
              <a:off x="8565512"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600" b="1" dirty="0"/>
                <a:t>Key Words Here</a:t>
              </a:r>
              <a:endParaRPr lang="zh-CN" altLang="en-US" sz="1600" b="1" dirty="0"/>
            </a:p>
          </p:txBody>
        </p:sp>
        <p:sp>
          <p:nvSpPr>
            <p:cNvPr id="71" name="矩形 70"/>
            <p:cNvSpPr/>
            <p:nvPr/>
          </p:nvSpPr>
          <p:spPr>
            <a:xfrm>
              <a:off x="8565512" y="4403315"/>
              <a:ext cx="4339771"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spc="-150" dirty="0">
                  <a:solidFill>
                    <a:schemeClr val="bg1"/>
                  </a:solidFill>
                  <a:latin typeface="Meiryo" panose="020B0604030504040204" pitchFamily="34" charset="-128"/>
                  <a:ea typeface="Meiryo" panose="020B0604030504040204" pitchFamily="34" charset="-128"/>
                </a:rPr>
                <a:t>Text or Copy Your text and  paste it here. Text or Copy Your text and  paste it here. Text or Copy Your text and  paste it here. Text or Copy Your text and  paste it here. </a:t>
              </a:r>
              <a:endParaRPr lang="zh-CN" altLang="en-US" sz="1200" spc="-150" dirty="0">
                <a:solidFill>
                  <a:schemeClr val="bg1"/>
                </a:solidFill>
                <a:latin typeface="Meiryo" panose="020B0604030504040204" pitchFamily="34" charset="-128"/>
                <a:ea typeface="Meiryo" panose="020B0604030504040204" pitchFamily="34" charset="-128"/>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grpSp>
        <p:nvGrpSpPr>
          <p:cNvPr id="10" name="组合 9"/>
          <p:cNvGrpSpPr/>
          <p:nvPr/>
        </p:nvGrpSpPr>
        <p:grpSpPr>
          <a:xfrm>
            <a:off x="4601892" y="214283"/>
            <a:ext cx="3476784" cy="544513"/>
            <a:chOff x="2049463" y="7829550"/>
            <a:chExt cx="1589088" cy="544513"/>
          </a:xfrm>
          <a:solidFill>
            <a:schemeClr val="bg1">
              <a:lumMod val="50000"/>
            </a:schemeClr>
          </a:solidFill>
        </p:grpSpPr>
        <p:sp>
          <p:nvSpPr>
            <p:cNvPr id="11"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16"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6" name="文本框 55"/>
          <p:cNvSpPr txBox="1"/>
          <p:nvPr/>
        </p:nvSpPr>
        <p:spPr>
          <a:xfrm>
            <a:off x="4853356" y="298047"/>
            <a:ext cx="2261473" cy="369332"/>
          </a:xfrm>
          <a:prstGeom prst="rect">
            <a:avLst/>
          </a:prstGeom>
          <a:noFill/>
        </p:spPr>
        <p:txBody>
          <a:bodyPr wrap="square" rtlCol="0">
            <a:spAutoFit/>
          </a:bodyPr>
          <a:lstStyle/>
          <a:p>
            <a:r>
              <a:rPr lang="zh-CN" altLang="en-US" dirty="0">
                <a:solidFill>
                  <a:schemeClr val="bg1"/>
                </a:solidFill>
              </a:rPr>
              <a:t>输入您的标题文字</a:t>
            </a:r>
          </a:p>
        </p:txBody>
      </p:sp>
      <p:sp>
        <p:nvSpPr>
          <p:cNvPr id="57" name="矩形 56"/>
          <p:cNvSpPr/>
          <p:nvPr/>
        </p:nvSpPr>
        <p:spPr>
          <a:xfrm>
            <a:off x="781049" y="1238250"/>
            <a:ext cx="3390900" cy="43815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8" name="矩形 57"/>
          <p:cNvSpPr/>
          <p:nvPr/>
        </p:nvSpPr>
        <p:spPr>
          <a:xfrm>
            <a:off x="781050" y="1238250"/>
            <a:ext cx="3390900" cy="838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矩形 58"/>
          <p:cNvSpPr/>
          <p:nvPr/>
        </p:nvSpPr>
        <p:spPr>
          <a:xfrm>
            <a:off x="781049" y="5102038"/>
            <a:ext cx="3390900" cy="5177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60" name="直接连接符 59"/>
          <p:cNvCxnSpPr/>
          <p:nvPr/>
        </p:nvCxnSpPr>
        <p:spPr>
          <a:xfrm>
            <a:off x="781049" y="3413886"/>
            <a:ext cx="3390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781049" y="4749754"/>
            <a:ext cx="3390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781049" y="4084909"/>
            <a:ext cx="3390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1933574" y="1692500"/>
            <a:ext cx="1085850" cy="1085850"/>
          </a:xfrm>
          <a:prstGeom prst="ellipse">
            <a:avLst/>
          </a:prstGeom>
          <a:solidFill>
            <a:schemeClr val="bg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4" name="圆角矩形 28"/>
          <p:cNvSpPr/>
          <p:nvPr/>
        </p:nvSpPr>
        <p:spPr>
          <a:xfrm>
            <a:off x="1362074" y="5205272"/>
            <a:ext cx="2228850" cy="316006"/>
          </a:xfrm>
          <a:prstGeom prst="roundRect">
            <a:avLst>
              <a:gd name="adj" fmla="val 50000"/>
            </a:avLst>
          </a:prstGeom>
          <a:solidFill>
            <a:srgbClr val="1115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spc="-150" dirty="0">
                <a:solidFill>
                  <a:schemeClr val="bg1"/>
                </a:solidFill>
                <a:latin typeface="Meiryo" panose="020B0604030504040204" pitchFamily="34" charset="-128"/>
                <a:ea typeface="Meiryo" panose="020B0604030504040204" pitchFamily="34" charset="-128"/>
              </a:rPr>
              <a:t>Text or Copy Your text and  paste it here</a:t>
            </a:r>
            <a:endParaRPr lang="zh-CN" altLang="en-US" sz="1050" dirty="0">
              <a:solidFill>
                <a:schemeClr val="bg1"/>
              </a:solidFill>
            </a:endParaRPr>
          </a:p>
        </p:txBody>
      </p:sp>
      <p:sp>
        <p:nvSpPr>
          <p:cNvPr id="65" name="矩形 64"/>
          <p:cNvSpPr/>
          <p:nvPr/>
        </p:nvSpPr>
        <p:spPr>
          <a:xfrm>
            <a:off x="1380878" y="2962159"/>
            <a:ext cx="2191241"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latin typeface="Meiryo" panose="020B0604030504040204" pitchFamily="34" charset="-128"/>
                <a:ea typeface="Meiryo" panose="020B0604030504040204" pitchFamily="34" charset="-128"/>
              </a:rPr>
              <a:t>Key Words Here</a:t>
            </a:r>
          </a:p>
        </p:txBody>
      </p:sp>
      <p:sp>
        <p:nvSpPr>
          <p:cNvPr id="66" name="矩形 65"/>
          <p:cNvSpPr/>
          <p:nvPr/>
        </p:nvSpPr>
        <p:spPr>
          <a:xfrm>
            <a:off x="1380878" y="3648045"/>
            <a:ext cx="2191241"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latin typeface="Meiryo" panose="020B0604030504040204" pitchFamily="34" charset="-128"/>
                <a:ea typeface="Meiryo" panose="020B0604030504040204" pitchFamily="34" charset="-128"/>
              </a:rPr>
              <a:t>Key Words Here</a:t>
            </a:r>
          </a:p>
        </p:txBody>
      </p:sp>
      <p:sp>
        <p:nvSpPr>
          <p:cNvPr id="67" name="矩形 66"/>
          <p:cNvSpPr/>
          <p:nvPr/>
        </p:nvSpPr>
        <p:spPr>
          <a:xfrm>
            <a:off x="1380878" y="4281026"/>
            <a:ext cx="2191241"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latin typeface="Meiryo" panose="020B0604030504040204" pitchFamily="34" charset="-128"/>
                <a:ea typeface="Meiryo" panose="020B0604030504040204" pitchFamily="34" charset="-128"/>
              </a:rPr>
              <a:t>Key Words Here</a:t>
            </a:r>
          </a:p>
        </p:txBody>
      </p:sp>
      <p:sp>
        <p:nvSpPr>
          <p:cNvPr id="68" name="paper-aeroplane_20643"/>
          <p:cNvSpPr>
            <a:spLocks noChangeAspect="1"/>
          </p:cNvSpPr>
          <p:nvPr/>
        </p:nvSpPr>
        <p:spPr bwMode="auto">
          <a:xfrm>
            <a:off x="2171656" y="1938350"/>
            <a:ext cx="609685" cy="594149"/>
          </a:xfrm>
          <a:custGeom>
            <a:avLst/>
            <a:gdLst>
              <a:gd name="T0" fmla="*/ 3648 w 8687"/>
              <a:gd name="T1" fmla="*/ 1743 h 8477"/>
              <a:gd name="T2" fmla="*/ 4836 w 8687"/>
              <a:gd name="T3" fmla="*/ 2987 h 8477"/>
              <a:gd name="T4" fmla="*/ 4935 w 8687"/>
              <a:gd name="T5" fmla="*/ 4218 h 8477"/>
              <a:gd name="T6" fmla="*/ 4901 w 8687"/>
              <a:gd name="T7" fmla="*/ 1673 h 8477"/>
              <a:gd name="T8" fmla="*/ 4305 w 8687"/>
              <a:gd name="T9" fmla="*/ 1577 h 8477"/>
              <a:gd name="T10" fmla="*/ 4758 w 8687"/>
              <a:gd name="T11" fmla="*/ 2570 h 8477"/>
              <a:gd name="T12" fmla="*/ 2544 w 8687"/>
              <a:gd name="T13" fmla="*/ 2983 h 8477"/>
              <a:gd name="T14" fmla="*/ 3322 w 8687"/>
              <a:gd name="T15" fmla="*/ 2984 h 8477"/>
              <a:gd name="T16" fmla="*/ 5171 w 8687"/>
              <a:gd name="T17" fmla="*/ 6328 h 8477"/>
              <a:gd name="T18" fmla="*/ 3224 w 8687"/>
              <a:gd name="T19" fmla="*/ 4631 h 8477"/>
              <a:gd name="T20" fmla="*/ 3326 w 8687"/>
              <a:gd name="T21" fmla="*/ 5910 h 8477"/>
              <a:gd name="T22" fmla="*/ 4355 w 8687"/>
              <a:gd name="T23" fmla="*/ 8107 h 8477"/>
              <a:gd name="T24" fmla="*/ 2916 w 8687"/>
              <a:gd name="T25" fmla="*/ 7817 h 8477"/>
              <a:gd name="T26" fmla="*/ 960 w 8687"/>
              <a:gd name="T27" fmla="*/ 5857 h 8477"/>
              <a:gd name="T28" fmla="*/ 4359 w 8687"/>
              <a:gd name="T29" fmla="*/ 743 h 8477"/>
              <a:gd name="T30" fmla="*/ 7753 w 8687"/>
              <a:gd name="T31" fmla="*/ 3008 h 8477"/>
              <a:gd name="T32" fmla="*/ 7944 w 8687"/>
              <a:gd name="T33" fmla="*/ 833 h 8477"/>
              <a:gd name="T34" fmla="*/ 1296 w 8687"/>
              <a:gd name="T35" fmla="*/ 4629 h 8477"/>
              <a:gd name="T36" fmla="*/ 1806 w 8687"/>
              <a:gd name="T37" fmla="*/ 5907 h 8477"/>
              <a:gd name="T38" fmla="*/ 1806 w 8687"/>
              <a:gd name="T39" fmla="*/ 6324 h 8477"/>
              <a:gd name="T40" fmla="*/ 3064 w 8687"/>
              <a:gd name="T41" fmla="*/ 7233 h 8477"/>
              <a:gd name="T42" fmla="*/ 2790 w 8687"/>
              <a:gd name="T43" fmla="*/ 6325 h 8477"/>
              <a:gd name="T44" fmla="*/ 3556 w 8687"/>
              <a:gd name="T45" fmla="*/ 6891 h 8477"/>
              <a:gd name="T46" fmla="*/ 3827 w 8687"/>
              <a:gd name="T47" fmla="*/ 6326 h 8477"/>
              <a:gd name="T48" fmla="*/ 3747 w 8687"/>
              <a:gd name="T49" fmla="*/ 5910 h 8477"/>
              <a:gd name="T50" fmla="*/ 4838 w 8687"/>
              <a:gd name="T51" fmla="*/ 5823 h 8477"/>
              <a:gd name="T52" fmla="*/ 6006 w 8687"/>
              <a:gd name="T53" fmla="*/ 4635 h 8477"/>
              <a:gd name="T54" fmla="*/ 5258 w 8687"/>
              <a:gd name="T55" fmla="*/ 2987 h 8477"/>
              <a:gd name="T56" fmla="*/ 6803 w 8687"/>
              <a:gd name="T57" fmla="*/ 3667 h 8477"/>
              <a:gd name="T58" fmla="*/ 6903 w 8687"/>
              <a:gd name="T59" fmla="*/ 2989 h 8477"/>
              <a:gd name="T60" fmla="*/ 6430 w 8687"/>
              <a:gd name="T61" fmla="*/ 2573 h 8477"/>
              <a:gd name="T62" fmla="*/ 4323 w 8687"/>
              <a:gd name="T63" fmla="*/ 1160 h 8477"/>
              <a:gd name="T64" fmla="*/ 2287 w 8687"/>
              <a:gd name="T65" fmla="*/ 2567 h 8477"/>
              <a:gd name="T66" fmla="*/ 1603 w 8687"/>
              <a:gd name="T67" fmla="*/ 2774 h 8477"/>
              <a:gd name="T68" fmla="*/ 1843 w 8687"/>
              <a:gd name="T69" fmla="*/ 4213 h 8477"/>
              <a:gd name="T70" fmla="*/ 1088 w 8687"/>
              <a:gd name="T71" fmla="*/ 4420 h 8477"/>
              <a:gd name="T72" fmla="*/ 1185 w 8687"/>
              <a:gd name="T73" fmla="*/ 6302 h 8477"/>
              <a:gd name="T74" fmla="*/ 6897 w 8687"/>
              <a:gd name="T75" fmla="*/ 4221 h 8477"/>
              <a:gd name="T76" fmla="*/ 5350 w 8687"/>
              <a:gd name="T77" fmla="*/ 5912 h 8477"/>
              <a:gd name="T78" fmla="*/ 4270 w 8687"/>
              <a:gd name="T79" fmla="*/ 7272 h 8477"/>
              <a:gd name="T80" fmla="*/ 4219 w 8687"/>
              <a:gd name="T81" fmla="*/ 7686 h 8477"/>
              <a:gd name="T82" fmla="*/ 4314 w 8687"/>
              <a:gd name="T83" fmla="*/ 7690 h 8477"/>
              <a:gd name="T84" fmla="*/ 6396 w 8687"/>
              <a:gd name="T85" fmla="*/ 6330 h 8477"/>
              <a:gd name="T86" fmla="*/ 7106 w 8687"/>
              <a:gd name="T87" fmla="*/ 6123 h 8477"/>
              <a:gd name="T88" fmla="*/ 6866 w 8687"/>
              <a:gd name="T89" fmla="*/ 4637 h 8477"/>
              <a:gd name="T90" fmla="*/ 7620 w 8687"/>
              <a:gd name="T91" fmla="*/ 4430 h 8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87" h="8477">
                <a:moveTo>
                  <a:pt x="3395" y="2568"/>
                </a:moveTo>
                <a:lnTo>
                  <a:pt x="2764" y="2567"/>
                </a:lnTo>
                <a:cubicBezTo>
                  <a:pt x="2999" y="2198"/>
                  <a:pt x="3303" y="1911"/>
                  <a:pt x="3648" y="1743"/>
                </a:cubicBezTo>
                <a:cubicBezTo>
                  <a:pt x="3544" y="1971"/>
                  <a:pt x="3460" y="2253"/>
                  <a:pt x="3395" y="2568"/>
                </a:cubicBezTo>
                <a:close/>
                <a:moveTo>
                  <a:pt x="4935" y="4218"/>
                </a:moveTo>
                <a:cubicBezTo>
                  <a:pt x="4927" y="3745"/>
                  <a:pt x="4890" y="3334"/>
                  <a:pt x="4836" y="2987"/>
                </a:cubicBezTo>
                <a:lnTo>
                  <a:pt x="3744" y="2985"/>
                </a:lnTo>
                <a:cubicBezTo>
                  <a:pt x="3689" y="3332"/>
                  <a:pt x="3650" y="3743"/>
                  <a:pt x="3641" y="4216"/>
                </a:cubicBezTo>
                <a:lnTo>
                  <a:pt x="4935" y="4218"/>
                </a:lnTo>
                <a:close/>
                <a:moveTo>
                  <a:pt x="5949" y="2572"/>
                </a:moveTo>
                <a:cubicBezTo>
                  <a:pt x="5909" y="2510"/>
                  <a:pt x="5868" y="2449"/>
                  <a:pt x="5824" y="2390"/>
                </a:cubicBezTo>
                <a:cubicBezTo>
                  <a:pt x="5562" y="2043"/>
                  <a:pt x="5245" y="1799"/>
                  <a:pt x="4901" y="1673"/>
                </a:cubicBezTo>
                <a:cubicBezTo>
                  <a:pt x="5020" y="1913"/>
                  <a:pt x="5115" y="2222"/>
                  <a:pt x="5186" y="2571"/>
                </a:cubicBezTo>
                <a:lnTo>
                  <a:pt x="5949" y="2572"/>
                </a:lnTo>
                <a:close/>
                <a:moveTo>
                  <a:pt x="4305" y="1577"/>
                </a:moveTo>
                <a:cubicBezTo>
                  <a:pt x="4294" y="1577"/>
                  <a:pt x="4283" y="1578"/>
                  <a:pt x="4272" y="1578"/>
                </a:cubicBezTo>
                <a:cubicBezTo>
                  <a:pt x="4156" y="1613"/>
                  <a:pt x="3965" y="1946"/>
                  <a:pt x="3823" y="2569"/>
                </a:cubicBezTo>
                <a:lnTo>
                  <a:pt x="4758" y="2570"/>
                </a:lnTo>
                <a:cubicBezTo>
                  <a:pt x="4615" y="1935"/>
                  <a:pt x="4421" y="1600"/>
                  <a:pt x="4305" y="1577"/>
                </a:cubicBezTo>
                <a:close/>
                <a:moveTo>
                  <a:pt x="3322" y="2984"/>
                </a:moveTo>
                <a:lnTo>
                  <a:pt x="2544" y="2983"/>
                </a:lnTo>
                <a:cubicBezTo>
                  <a:pt x="2385" y="3349"/>
                  <a:pt x="2284" y="3767"/>
                  <a:pt x="2259" y="4214"/>
                </a:cubicBezTo>
                <a:lnTo>
                  <a:pt x="3225" y="4215"/>
                </a:lnTo>
                <a:cubicBezTo>
                  <a:pt x="3233" y="3797"/>
                  <a:pt x="3265" y="3375"/>
                  <a:pt x="3322" y="2984"/>
                </a:cubicBezTo>
                <a:close/>
                <a:moveTo>
                  <a:pt x="4893" y="7179"/>
                </a:moveTo>
                <a:cubicBezTo>
                  <a:pt x="5292" y="7034"/>
                  <a:pt x="5645" y="6734"/>
                  <a:pt x="5914" y="6329"/>
                </a:cubicBezTo>
                <a:lnTo>
                  <a:pt x="5171" y="6328"/>
                </a:lnTo>
                <a:cubicBezTo>
                  <a:pt x="5100" y="6658"/>
                  <a:pt x="5008" y="6950"/>
                  <a:pt x="4893" y="7179"/>
                </a:cubicBezTo>
                <a:close/>
                <a:moveTo>
                  <a:pt x="3326" y="5910"/>
                </a:moveTo>
                <a:cubicBezTo>
                  <a:pt x="3266" y="5517"/>
                  <a:pt x="3232" y="5083"/>
                  <a:pt x="3224" y="4631"/>
                </a:cubicBezTo>
                <a:lnTo>
                  <a:pt x="2259" y="4630"/>
                </a:lnTo>
                <a:cubicBezTo>
                  <a:pt x="2282" y="5088"/>
                  <a:pt x="2385" y="5523"/>
                  <a:pt x="2560" y="5908"/>
                </a:cubicBezTo>
                <a:lnTo>
                  <a:pt x="3326" y="5910"/>
                </a:lnTo>
                <a:close/>
                <a:moveTo>
                  <a:pt x="7753" y="3008"/>
                </a:moveTo>
                <a:cubicBezTo>
                  <a:pt x="7936" y="3446"/>
                  <a:pt x="8037" y="3927"/>
                  <a:pt x="8037" y="4430"/>
                </a:cubicBezTo>
                <a:cubicBezTo>
                  <a:pt x="8034" y="6458"/>
                  <a:pt x="6382" y="8107"/>
                  <a:pt x="4355" y="8107"/>
                </a:cubicBezTo>
                <a:lnTo>
                  <a:pt x="4354" y="8107"/>
                </a:lnTo>
                <a:lnTo>
                  <a:pt x="4349" y="8107"/>
                </a:lnTo>
                <a:cubicBezTo>
                  <a:pt x="3848" y="8107"/>
                  <a:pt x="3363" y="8006"/>
                  <a:pt x="2916" y="7817"/>
                </a:cubicBezTo>
                <a:cubicBezTo>
                  <a:pt x="2231" y="8226"/>
                  <a:pt x="1603" y="8477"/>
                  <a:pt x="1127" y="8477"/>
                </a:cubicBezTo>
                <a:cubicBezTo>
                  <a:pt x="878" y="8477"/>
                  <a:pt x="671" y="8408"/>
                  <a:pt x="520" y="8257"/>
                </a:cubicBezTo>
                <a:cubicBezTo>
                  <a:pt x="0" y="7737"/>
                  <a:pt x="495" y="6637"/>
                  <a:pt x="960" y="5857"/>
                </a:cubicBezTo>
                <a:cubicBezTo>
                  <a:pt x="771" y="5408"/>
                  <a:pt x="671" y="4922"/>
                  <a:pt x="672" y="4420"/>
                </a:cubicBezTo>
                <a:cubicBezTo>
                  <a:pt x="675" y="2392"/>
                  <a:pt x="2327" y="743"/>
                  <a:pt x="4354" y="743"/>
                </a:cubicBezTo>
                <a:lnTo>
                  <a:pt x="4359" y="743"/>
                </a:lnTo>
                <a:cubicBezTo>
                  <a:pt x="4857" y="743"/>
                  <a:pt x="5331" y="843"/>
                  <a:pt x="5765" y="1024"/>
                </a:cubicBezTo>
                <a:cubicBezTo>
                  <a:pt x="6533" y="555"/>
                  <a:pt x="7699" y="0"/>
                  <a:pt x="8238" y="539"/>
                </a:cubicBezTo>
                <a:cubicBezTo>
                  <a:pt x="8687" y="988"/>
                  <a:pt x="8409" y="1935"/>
                  <a:pt x="7753" y="3008"/>
                </a:cubicBezTo>
                <a:close/>
                <a:moveTo>
                  <a:pt x="6209" y="1245"/>
                </a:moveTo>
                <a:cubicBezTo>
                  <a:pt x="6754" y="1564"/>
                  <a:pt x="7211" y="2020"/>
                  <a:pt x="7531" y="2565"/>
                </a:cubicBezTo>
                <a:cubicBezTo>
                  <a:pt x="8028" y="1682"/>
                  <a:pt x="8155" y="1044"/>
                  <a:pt x="7944" y="833"/>
                </a:cubicBezTo>
                <a:cubicBezTo>
                  <a:pt x="7752" y="641"/>
                  <a:pt x="7152" y="711"/>
                  <a:pt x="6209" y="1245"/>
                </a:cubicBezTo>
                <a:close/>
                <a:moveTo>
                  <a:pt x="1088" y="4420"/>
                </a:moveTo>
                <a:cubicBezTo>
                  <a:pt x="1088" y="4535"/>
                  <a:pt x="1181" y="4629"/>
                  <a:pt x="1296" y="4629"/>
                </a:cubicBezTo>
                <a:lnTo>
                  <a:pt x="1842" y="4629"/>
                </a:lnTo>
                <a:cubicBezTo>
                  <a:pt x="1863" y="5080"/>
                  <a:pt x="1954" y="5513"/>
                  <a:pt x="2109" y="5908"/>
                </a:cubicBezTo>
                <a:lnTo>
                  <a:pt x="1806" y="5907"/>
                </a:lnTo>
                <a:lnTo>
                  <a:pt x="1806" y="5907"/>
                </a:lnTo>
                <a:cubicBezTo>
                  <a:pt x="1691" y="5907"/>
                  <a:pt x="1598" y="6000"/>
                  <a:pt x="1598" y="6115"/>
                </a:cubicBezTo>
                <a:cubicBezTo>
                  <a:pt x="1598" y="6230"/>
                  <a:pt x="1691" y="6323"/>
                  <a:pt x="1806" y="6324"/>
                </a:cubicBezTo>
                <a:lnTo>
                  <a:pt x="2303" y="6324"/>
                </a:lnTo>
                <a:cubicBezTo>
                  <a:pt x="2378" y="6460"/>
                  <a:pt x="2461" y="6589"/>
                  <a:pt x="2552" y="6710"/>
                </a:cubicBezTo>
                <a:cubicBezTo>
                  <a:pt x="2707" y="6915"/>
                  <a:pt x="2879" y="7090"/>
                  <a:pt x="3064" y="7233"/>
                </a:cubicBezTo>
                <a:cubicBezTo>
                  <a:pt x="3182" y="7156"/>
                  <a:pt x="3304" y="7072"/>
                  <a:pt x="3428" y="6983"/>
                </a:cubicBezTo>
                <a:cubicBezTo>
                  <a:pt x="3230" y="6851"/>
                  <a:pt x="3047" y="6675"/>
                  <a:pt x="2884" y="6460"/>
                </a:cubicBezTo>
                <a:cubicBezTo>
                  <a:pt x="2851" y="6416"/>
                  <a:pt x="2820" y="6371"/>
                  <a:pt x="2790" y="6325"/>
                </a:cubicBezTo>
                <a:lnTo>
                  <a:pt x="3401" y="6326"/>
                </a:lnTo>
                <a:cubicBezTo>
                  <a:pt x="3424" y="6436"/>
                  <a:pt x="3450" y="6542"/>
                  <a:pt x="3478" y="6642"/>
                </a:cubicBezTo>
                <a:cubicBezTo>
                  <a:pt x="3503" y="6731"/>
                  <a:pt x="3529" y="6814"/>
                  <a:pt x="3556" y="6891"/>
                </a:cubicBezTo>
                <a:cubicBezTo>
                  <a:pt x="3670" y="6807"/>
                  <a:pt x="3787" y="6717"/>
                  <a:pt x="3906" y="6623"/>
                </a:cubicBezTo>
                <a:cubicBezTo>
                  <a:pt x="3897" y="6594"/>
                  <a:pt x="3888" y="6563"/>
                  <a:pt x="3879" y="6530"/>
                </a:cubicBezTo>
                <a:cubicBezTo>
                  <a:pt x="3861" y="6465"/>
                  <a:pt x="3843" y="6397"/>
                  <a:pt x="3827" y="6326"/>
                </a:cubicBezTo>
                <a:lnTo>
                  <a:pt x="4269" y="6327"/>
                </a:lnTo>
                <a:cubicBezTo>
                  <a:pt x="4424" y="6196"/>
                  <a:pt x="4582" y="6058"/>
                  <a:pt x="4743" y="5912"/>
                </a:cubicBezTo>
                <a:lnTo>
                  <a:pt x="3747" y="5910"/>
                </a:lnTo>
                <a:cubicBezTo>
                  <a:pt x="3685" y="5523"/>
                  <a:pt x="3648" y="5088"/>
                  <a:pt x="3640" y="4632"/>
                </a:cubicBezTo>
                <a:lnTo>
                  <a:pt x="4935" y="4634"/>
                </a:lnTo>
                <a:cubicBezTo>
                  <a:pt x="4926" y="5088"/>
                  <a:pt x="4890" y="5485"/>
                  <a:pt x="4838" y="5823"/>
                </a:cubicBezTo>
                <a:cubicBezTo>
                  <a:pt x="4994" y="5679"/>
                  <a:pt x="5152" y="5528"/>
                  <a:pt x="5311" y="5369"/>
                </a:cubicBezTo>
                <a:cubicBezTo>
                  <a:pt x="5332" y="5128"/>
                  <a:pt x="5346" y="4881"/>
                  <a:pt x="5351" y="4635"/>
                </a:cubicBezTo>
                <a:lnTo>
                  <a:pt x="6006" y="4635"/>
                </a:lnTo>
                <a:cubicBezTo>
                  <a:pt x="6132" y="4495"/>
                  <a:pt x="6252" y="4356"/>
                  <a:pt x="6365" y="4220"/>
                </a:cubicBezTo>
                <a:lnTo>
                  <a:pt x="5351" y="4218"/>
                </a:lnTo>
                <a:cubicBezTo>
                  <a:pt x="5344" y="3800"/>
                  <a:pt x="5313" y="3378"/>
                  <a:pt x="5258" y="2987"/>
                </a:cubicBezTo>
                <a:lnTo>
                  <a:pt x="6169" y="2988"/>
                </a:lnTo>
                <a:cubicBezTo>
                  <a:pt x="6319" y="3335"/>
                  <a:pt x="6412" y="3721"/>
                  <a:pt x="6443" y="4126"/>
                </a:cubicBezTo>
                <a:cubicBezTo>
                  <a:pt x="6571" y="3970"/>
                  <a:pt x="6691" y="3817"/>
                  <a:pt x="6803" y="3667"/>
                </a:cubicBezTo>
                <a:cubicBezTo>
                  <a:pt x="6760" y="3432"/>
                  <a:pt x="6699" y="3205"/>
                  <a:pt x="6618" y="2989"/>
                </a:cubicBezTo>
                <a:lnTo>
                  <a:pt x="6902" y="2989"/>
                </a:lnTo>
                <a:lnTo>
                  <a:pt x="6903" y="2989"/>
                </a:lnTo>
                <a:cubicBezTo>
                  <a:pt x="7017" y="2989"/>
                  <a:pt x="7110" y="2896"/>
                  <a:pt x="7111" y="2782"/>
                </a:cubicBezTo>
                <a:cubicBezTo>
                  <a:pt x="7111" y="2667"/>
                  <a:pt x="7018" y="2573"/>
                  <a:pt x="6903" y="2573"/>
                </a:cubicBezTo>
                <a:lnTo>
                  <a:pt x="6430" y="2573"/>
                </a:lnTo>
                <a:cubicBezTo>
                  <a:pt x="6349" y="2420"/>
                  <a:pt x="6258" y="2275"/>
                  <a:pt x="6156" y="2140"/>
                </a:cubicBezTo>
                <a:cubicBezTo>
                  <a:pt x="5681" y="1508"/>
                  <a:pt x="5043" y="1160"/>
                  <a:pt x="4356" y="1159"/>
                </a:cubicBezTo>
                <a:cubicBezTo>
                  <a:pt x="4345" y="1159"/>
                  <a:pt x="4334" y="1160"/>
                  <a:pt x="4323" y="1160"/>
                </a:cubicBezTo>
                <a:cubicBezTo>
                  <a:pt x="4313" y="1159"/>
                  <a:pt x="4302" y="1159"/>
                  <a:pt x="4292" y="1159"/>
                </a:cubicBezTo>
                <a:cubicBezTo>
                  <a:pt x="4271" y="1159"/>
                  <a:pt x="4251" y="1161"/>
                  <a:pt x="4231" y="1163"/>
                </a:cubicBezTo>
                <a:cubicBezTo>
                  <a:pt x="3426" y="1215"/>
                  <a:pt x="2720" y="1759"/>
                  <a:pt x="2287" y="2567"/>
                </a:cubicBezTo>
                <a:lnTo>
                  <a:pt x="1811" y="2566"/>
                </a:lnTo>
                <a:lnTo>
                  <a:pt x="1811" y="2566"/>
                </a:lnTo>
                <a:cubicBezTo>
                  <a:pt x="1696" y="2566"/>
                  <a:pt x="1603" y="2659"/>
                  <a:pt x="1603" y="2774"/>
                </a:cubicBezTo>
                <a:cubicBezTo>
                  <a:pt x="1603" y="2889"/>
                  <a:pt x="1696" y="2982"/>
                  <a:pt x="1810" y="2982"/>
                </a:cubicBezTo>
                <a:lnTo>
                  <a:pt x="2097" y="2983"/>
                </a:lnTo>
                <a:cubicBezTo>
                  <a:pt x="1954" y="3358"/>
                  <a:pt x="1865" y="3774"/>
                  <a:pt x="1843" y="4213"/>
                </a:cubicBezTo>
                <a:lnTo>
                  <a:pt x="1297" y="4213"/>
                </a:lnTo>
                <a:lnTo>
                  <a:pt x="1296" y="4213"/>
                </a:lnTo>
                <a:cubicBezTo>
                  <a:pt x="1182" y="4213"/>
                  <a:pt x="1088" y="4306"/>
                  <a:pt x="1088" y="4420"/>
                </a:cubicBezTo>
                <a:close/>
                <a:moveTo>
                  <a:pt x="2471" y="7591"/>
                </a:moveTo>
                <a:cubicBezTo>
                  <a:pt x="2210" y="7435"/>
                  <a:pt x="1967" y="7246"/>
                  <a:pt x="1747" y="7025"/>
                </a:cubicBezTo>
                <a:cubicBezTo>
                  <a:pt x="1527" y="6805"/>
                  <a:pt x="1339" y="6562"/>
                  <a:pt x="1185" y="6302"/>
                </a:cubicBezTo>
                <a:cubicBezTo>
                  <a:pt x="688" y="7201"/>
                  <a:pt x="627" y="7775"/>
                  <a:pt x="815" y="7963"/>
                </a:cubicBezTo>
                <a:cubicBezTo>
                  <a:pt x="1019" y="8168"/>
                  <a:pt x="1628" y="8053"/>
                  <a:pt x="2471" y="7591"/>
                </a:cubicBezTo>
                <a:close/>
                <a:moveTo>
                  <a:pt x="6897" y="4221"/>
                </a:moveTo>
                <a:cubicBezTo>
                  <a:pt x="6750" y="4405"/>
                  <a:pt x="6597" y="4589"/>
                  <a:pt x="6439" y="4772"/>
                </a:cubicBezTo>
                <a:cubicBezTo>
                  <a:pt x="6401" y="5186"/>
                  <a:pt x="6299" y="5574"/>
                  <a:pt x="6144" y="5914"/>
                </a:cubicBezTo>
                <a:lnTo>
                  <a:pt x="5350" y="5912"/>
                </a:lnTo>
                <a:cubicBezTo>
                  <a:pt x="5137" y="6117"/>
                  <a:pt x="4917" y="6316"/>
                  <a:pt x="4695" y="6507"/>
                </a:cubicBezTo>
                <a:cubicBezTo>
                  <a:pt x="4559" y="6996"/>
                  <a:pt x="4397" y="7254"/>
                  <a:pt x="4296" y="7273"/>
                </a:cubicBezTo>
                <a:cubicBezTo>
                  <a:pt x="4287" y="7273"/>
                  <a:pt x="4278" y="7273"/>
                  <a:pt x="4270" y="7272"/>
                </a:cubicBezTo>
                <a:cubicBezTo>
                  <a:pt x="4230" y="7259"/>
                  <a:pt x="4153" y="7195"/>
                  <a:pt x="4064" y="7024"/>
                </a:cubicBezTo>
                <a:cubicBezTo>
                  <a:pt x="3857" y="7184"/>
                  <a:pt x="3651" y="7335"/>
                  <a:pt x="3447" y="7475"/>
                </a:cubicBezTo>
                <a:cubicBezTo>
                  <a:pt x="3691" y="7596"/>
                  <a:pt x="3951" y="7669"/>
                  <a:pt x="4219" y="7686"/>
                </a:cubicBezTo>
                <a:cubicBezTo>
                  <a:pt x="4240" y="7689"/>
                  <a:pt x="4261" y="7691"/>
                  <a:pt x="4283" y="7691"/>
                </a:cubicBezTo>
                <a:cubicBezTo>
                  <a:pt x="4283" y="7691"/>
                  <a:pt x="4284" y="7691"/>
                  <a:pt x="4284" y="7691"/>
                </a:cubicBezTo>
                <a:cubicBezTo>
                  <a:pt x="4294" y="7691"/>
                  <a:pt x="4304" y="7690"/>
                  <a:pt x="4314" y="7690"/>
                </a:cubicBezTo>
                <a:cubicBezTo>
                  <a:pt x="4326" y="7690"/>
                  <a:pt x="4338" y="7691"/>
                  <a:pt x="4350" y="7691"/>
                </a:cubicBezTo>
                <a:lnTo>
                  <a:pt x="4353" y="7691"/>
                </a:lnTo>
                <a:cubicBezTo>
                  <a:pt x="5193" y="7691"/>
                  <a:pt x="5938" y="7153"/>
                  <a:pt x="6396" y="6330"/>
                </a:cubicBezTo>
                <a:lnTo>
                  <a:pt x="6898" y="6331"/>
                </a:lnTo>
                <a:lnTo>
                  <a:pt x="6898" y="6331"/>
                </a:lnTo>
                <a:cubicBezTo>
                  <a:pt x="7013" y="6331"/>
                  <a:pt x="7106" y="6238"/>
                  <a:pt x="7106" y="6123"/>
                </a:cubicBezTo>
                <a:cubicBezTo>
                  <a:pt x="7106" y="6008"/>
                  <a:pt x="7013" y="5915"/>
                  <a:pt x="6898" y="5915"/>
                </a:cubicBezTo>
                <a:lnTo>
                  <a:pt x="6593" y="5914"/>
                </a:lnTo>
                <a:cubicBezTo>
                  <a:pt x="6747" y="5527"/>
                  <a:pt x="6843" y="5095"/>
                  <a:pt x="6866" y="4637"/>
                </a:cubicBezTo>
                <a:lnTo>
                  <a:pt x="7412" y="4638"/>
                </a:lnTo>
                <a:lnTo>
                  <a:pt x="7412" y="4638"/>
                </a:lnTo>
                <a:cubicBezTo>
                  <a:pt x="7527" y="4638"/>
                  <a:pt x="7620" y="4545"/>
                  <a:pt x="7620" y="4430"/>
                </a:cubicBezTo>
                <a:cubicBezTo>
                  <a:pt x="7620" y="4315"/>
                  <a:pt x="7527" y="4222"/>
                  <a:pt x="7412" y="4221"/>
                </a:cubicBezTo>
                <a:lnTo>
                  <a:pt x="6897" y="4221"/>
                </a:lnTo>
                <a:close/>
              </a:path>
            </a:pathLst>
          </a:custGeom>
          <a:solidFill>
            <a:srgbClr val="111527"/>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 name="矩形 68"/>
          <p:cNvSpPr/>
          <p:nvPr/>
        </p:nvSpPr>
        <p:spPr>
          <a:xfrm>
            <a:off x="4400550" y="1238250"/>
            <a:ext cx="3390900" cy="43815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0" name="矩形 69"/>
          <p:cNvSpPr/>
          <p:nvPr/>
        </p:nvSpPr>
        <p:spPr>
          <a:xfrm>
            <a:off x="4400551" y="1238250"/>
            <a:ext cx="3390900" cy="838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1" name="矩形 70"/>
          <p:cNvSpPr/>
          <p:nvPr/>
        </p:nvSpPr>
        <p:spPr>
          <a:xfrm>
            <a:off x="4400550" y="5102038"/>
            <a:ext cx="3390900" cy="5177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72" name="直接连接符 71"/>
          <p:cNvCxnSpPr/>
          <p:nvPr/>
        </p:nvCxnSpPr>
        <p:spPr>
          <a:xfrm>
            <a:off x="4400550" y="3413886"/>
            <a:ext cx="3390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400550" y="4749754"/>
            <a:ext cx="3390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400550" y="4084909"/>
            <a:ext cx="3390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5553075" y="1692500"/>
            <a:ext cx="1085850" cy="1085850"/>
          </a:xfrm>
          <a:prstGeom prst="ellipse">
            <a:avLst/>
          </a:prstGeom>
          <a:solidFill>
            <a:schemeClr val="bg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6" name="圆角矩形 28"/>
          <p:cNvSpPr/>
          <p:nvPr/>
        </p:nvSpPr>
        <p:spPr>
          <a:xfrm>
            <a:off x="4981575" y="5205272"/>
            <a:ext cx="2228850" cy="316006"/>
          </a:xfrm>
          <a:prstGeom prst="roundRect">
            <a:avLst>
              <a:gd name="adj" fmla="val 50000"/>
            </a:avLst>
          </a:prstGeom>
          <a:solidFill>
            <a:srgbClr val="1115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spc="-150" dirty="0">
                <a:solidFill>
                  <a:schemeClr val="bg1"/>
                </a:solidFill>
                <a:latin typeface="Meiryo" panose="020B0604030504040204" pitchFamily="34" charset="-128"/>
                <a:ea typeface="Meiryo" panose="020B0604030504040204" pitchFamily="34" charset="-128"/>
              </a:rPr>
              <a:t>Text or Copy Your text and  paste it here</a:t>
            </a:r>
            <a:endParaRPr lang="zh-CN" altLang="en-US" sz="1050" dirty="0">
              <a:solidFill>
                <a:schemeClr val="bg1"/>
              </a:solidFill>
            </a:endParaRPr>
          </a:p>
        </p:txBody>
      </p:sp>
      <p:sp>
        <p:nvSpPr>
          <p:cNvPr id="77" name="矩形 76"/>
          <p:cNvSpPr/>
          <p:nvPr/>
        </p:nvSpPr>
        <p:spPr>
          <a:xfrm>
            <a:off x="5000379" y="2962159"/>
            <a:ext cx="2191241"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latin typeface="Meiryo" panose="020B0604030504040204" pitchFamily="34" charset="-128"/>
                <a:ea typeface="Meiryo" panose="020B0604030504040204" pitchFamily="34" charset="-128"/>
              </a:rPr>
              <a:t>Key Words Here</a:t>
            </a:r>
          </a:p>
        </p:txBody>
      </p:sp>
      <p:sp>
        <p:nvSpPr>
          <p:cNvPr id="78" name="矩形 77"/>
          <p:cNvSpPr/>
          <p:nvPr/>
        </p:nvSpPr>
        <p:spPr>
          <a:xfrm>
            <a:off x="5000379" y="3648045"/>
            <a:ext cx="2191241"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latin typeface="Meiryo" panose="020B0604030504040204" pitchFamily="34" charset="-128"/>
                <a:ea typeface="Meiryo" panose="020B0604030504040204" pitchFamily="34" charset="-128"/>
              </a:rPr>
              <a:t>Key Words Here</a:t>
            </a:r>
          </a:p>
        </p:txBody>
      </p:sp>
      <p:sp>
        <p:nvSpPr>
          <p:cNvPr id="79" name="矩形 78"/>
          <p:cNvSpPr/>
          <p:nvPr/>
        </p:nvSpPr>
        <p:spPr>
          <a:xfrm>
            <a:off x="5000379" y="4281026"/>
            <a:ext cx="2191241"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latin typeface="Meiryo" panose="020B0604030504040204" pitchFamily="34" charset="-128"/>
                <a:ea typeface="Meiryo" panose="020B0604030504040204" pitchFamily="34" charset="-128"/>
              </a:rPr>
              <a:t>Key Words Here</a:t>
            </a:r>
          </a:p>
        </p:txBody>
      </p:sp>
      <p:sp>
        <p:nvSpPr>
          <p:cNvPr id="80" name="paper-aeroplane_20643"/>
          <p:cNvSpPr>
            <a:spLocks noChangeAspect="1"/>
          </p:cNvSpPr>
          <p:nvPr/>
        </p:nvSpPr>
        <p:spPr bwMode="auto">
          <a:xfrm>
            <a:off x="5792294" y="1930582"/>
            <a:ext cx="607410" cy="609685"/>
          </a:xfrm>
          <a:custGeom>
            <a:avLst/>
            <a:gdLst>
              <a:gd name="connsiteX0" fmla="*/ 463333 w 603052"/>
              <a:gd name="connsiteY0" fmla="*/ 162089 h 605310"/>
              <a:gd name="connsiteX1" fmla="*/ 213811 w 603052"/>
              <a:gd name="connsiteY1" fmla="*/ 473672 h 605310"/>
              <a:gd name="connsiteX2" fmla="*/ 143107 w 603052"/>
              <a:gd name="connsiteY2" fmla="*/ 481891 h 605310"/>
              <a:gd name="connsiteX3" fmla="*/ 443857 w 603052"/>
              <a:gd name="connsiteY3" fmla="*/ 139508 h 605310"/>
              <a:gd name="connsiteX4" fmla="*/ 123631 w 603052"/>
              <a:gd name="connsiteY4" fmla="*/ 459310 h 605310"/>
              <a:gd name="connsiteX5" fmla="*/ 131861 w 603052"/>
              <a:gd name="connsiteY5" fmla="*/ 388700 h 605310"/>
              <a:gd name="connsiteX6" fmla="*/ 603052 w 603052"/>
              <a:gd name="connsiteY6" fmla="*/ 35142 h 605310"/>
              <a:gd name="connsiteX7" fmla="*/ 360255 w 603052"/>
              <a:gd name="connsiteY7" fmla="*/ 605310 h 605310"/>
              <a:gd name="connsiteX8" fmla="*/ 241475 w 603052"/>
              <a:gd name="connsiteY8" fmla="*/ 486720 h 605310"/>
              <a:gd name="connsiteX9" fmla="*/ 571086 w 603052"/>
              <a:gd name="connsiteY9" fmla="*/ 0 h 605310"/>
              <a:gd name="connsiteX10" fmla="*/ 118968 w 603052"/>
              <a:gd name="connsiteY10" fmla="*/ 361013 h 605310"/>
              <a:gd name="connsiteX11" fmla="*/ 0 w 603052"/>
              <a:gd name="connsiteY11" fmla="*/ 242419 h 60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052" h="605310">
                <a:moveTo>
                  <a:pt x="463333" y="162089"/>
                </a:moveTo>
                <a:lnTo>
                  <a:pt x="213811" y="473672"/>
                </a:lnTo>
                <a:lnTo>
                  <a:pt x="143107" y="481891"/>
                </a:lnTo>
                <a:close/>
                <a:moveTo>
                  <a:pt x="443857" y="139508"/>
                </a:moveTo>
                <a:lnTo>
                  <a:pt x="123631" y="459310"/>
                </a:lnTo>
                <a:lnTo>
                  <a:pt x="131861" y="388700"/>
                </a:lnTo>
                <a:close/>
                <a:moveTo>
                  <a:pt x="603052" y="35142"/>
                </a:moveTo>
                <a:lnTo>
                  <a:pt x="360255" y="605310"/>
                </a:lnTo>
                <a:lnTo>
                  <a:pt x="241475" y="486720"/>
                </a:lnTo>
                <a:close/>
                <a:moveTo>
                  <a:pt x="571086" y="0"/>
                </a:moveTo>
                <a:lnTo>
                  <a:pt x="118968" y="361013"/>
                </a:lnTo>
                <a:lnTo>
                  <a:pt x="0" y="242419"/>
                </a:lnTo>
                <a:close/>
              </a:path>
            </a:pathLst>
          </a:custGeom>
          <a:solidFill>
            <a:srgbClr val="111527"/>
          </a:solidFill>
          <a:ln>
            <a:noFill/>
          </a:ln>
        </p:spPr>
      </p:sp>
      <p:sp>
        <p:nvSpPr>
          <p:cNvPr id="81" name="矩形 80"/>
          <p:cNvSpPr/>
          <p:nvPr/>
        </p:nvSpPr>
        <p:spPr>
          <a:xfrm>
            <a:off x="8020051" y="1238250"/>
            <a:ext cx="3390900" cy="43815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2" name="矩形 81"/>
          <p:cNvSpPr/>
          <p:nvPr/>
        </p:nvSpPr>
        <p:spPr>
          <a:xfrm>
            <a:off x="8020052" y="1238250"/>
            <a:ext cx="3390900" cy="838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3" name="矩形 82"/>
          <p:cNvSpPr/>
          <p:nvPr/>
        </p:nvSpPr>
        <p:spPr>
          <a:xfrm>
            <a:off x="8020051" y="5102038"/>
            <a:ext cx="3390900" cy="5177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84" name="直接连接符 83"/>
          <p:cNvCxnSpPr/>
          <p:nvPr/>
        </p:nvCxnSpPr>
        <p:spPr>
          <a:xfrm>
            <a:off x="8020051" y="3413886"/>
            <a:ext cx="3390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8020051" y="4749754"/>
            <a:ext cx="3390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8020051" y="4084909"/>
            <a:ext cx="3390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椭圆 86"/>
          <p:cNvSpPr/>
          <p:nvPr/>
        </p:nvSpPr>
        <p:spPr>
          <a:xfrm>
            <a:off x="9172576" y="1692500"/>
            <a:ext cx="1085850" cy="1085850"/>
          </a:xfrm>
          <a:prstGeom prst="ellipse">
            <a:avLst/>
          </a:prstGeom>
          <a:solidFill>
            <a:schemeClr val="bg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8" name="圆角矩形 28"/>
          <p:cNvSpPr/>
          <p:nvPr/>
        </p:nvSpPr>
        <p:spPr>
          <a:xfrm>
            <a:off x="8601076" y="5205272"/>
            <a:ext cx="2228850" cy="316006"/>
          </a:xfrm>
          <a:prstGeom prst="roundRect">
            <a:avLst>
              <a:gd name="adj" fmla="val 50000"/>
            </a:avLst>
          </a:prstGeom>
          <a:solidFill>
            <a:srgbClr val="1115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050" spc="-150" dirty="0">
                <a:solidFill>
                  <a:schemeClr val="bg1"/>
                </a:solidFill>
                <a:latin typeface="Meiryo" panose="020B0604030504040204" pitchFamily="34" charset="-128"/>
                <a:ea typeface="Meiryo" panose="020B0604030504040204" pitchFamily="34" charset="-128"/>
              </a:rPr>
              <a:t>Text or Copy Your text and  paste it here</a:t>
            </a:r>
            <a:endParaRPr lang="zh-CN" altLang="en-US" sz="1050" dirty="0">
              <a:solidFill>
                <a:schemeClr val="bg1"/>
              </a:solidFill>
            </a:endParaRPr>
          </a:p>
        </p:txBody>
      </p:sp>
      <p:sp>
        <p:nvSpPr>
          <p:cNvPr id="89" name="矩形 88"/>
          <p:cNvSpPr/>
          <p:nvPr/>
        </p:nvSpPr>
        <p:spPr>
          <a:xfrm>
            <a:off x="8619880" y="2962159"/>
            <a:ext cx="2191241"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latin typeface="Meiryo" panose="020B0604030504040204" pitchFamily="34" charset="-128"/>
                <a:ea typeface="Meiryo" panose="020B0604030504040204" pitchFamily="34" charset="-128"/>
              </a:rPr>
              <a:t>Key Words Here</a:t>
            </a:r>
          </a:p>
        </p:txBody>
      </p:sp>
      <p:sp>
        <p:nvSpPr>
          <p:cNvPr id="90" name="矩形 89"/>
          <p:cNvSpPr/>
          <p:nvPr/>
        </p:nvSpPr>
        <p:spPr>
          <a:xfrm>
            <a:off x="8619880" y="3648045"/>
            <a:ext cx="2191241"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latin typeface="Meiryo" panose="020B0604030504040204" pitchFamily="34" charset="-128"/>
                <a:ea typeface="Meiryo" panose="020B0604030504040204" pitchFamily="34" charset="-128"/>
              </a:rPr>
              <a:t>Key Words Here</a:t>
            </a:r>
          </a:p>
        </p:txBody>
      </p:sp>
      <p:sp>
        <p:nvSpPr>
          <p:cNvPr id="91" name="矩形 90"/>
          <p:cNvSpPr/>
          <p:nvPr/>
        </p:nvSpPr>
        <p:spPr>
          <a:xfrm>
            <a:off x="8619880" y="4281026"/>
            <a:ext cx="2191241" cy="40011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a:latin typeface="Meiryo" panose="020B0604030504040204" pitchFamily="34" charset="-128"/>
                <a:ea typeface="Meiryo" panose="020B0604030504040204" pitchFamily="34" charset="-128"/>
              </a:rPr>
              <a:t>Key Words Here</a:t>
            </a:r>
          </a:p>
        </p:txBody>
      </p:sp>
      <p:sp>
        <p:nvSpPr>
          <p:cNvPr id="92" name="paper-aeroplane_20643"/>
          <p:cNvSpPr>
            <a:spLocks noChangeAspect="1"/>
          </p:cNvSpPr>
          <p:nvPr/>
        </p:nvSpPr>
        <p:spPr bwMode="auto">
          <a:xfrm>
            <a:off x="9410657" y="1930843"/>
            <a:ext cx="609685" cy="609163"/>
          </a:xfrm>
          <a:custGeom>
            <a:avLst/>
            <a:gdLst>
              <a:gd name="connsiteX0" fmla="*/ 287026 w 573852"/>
              <a:gd name="connsiteY0" fmla="*/ 374041 h 573361"/>
              <a:gd name="connsiteX1" fmla="*/ 297027 w 573852"/>
              <a:gd name="connsiteY1" fmla="*/ 383352 h 573361"/>
              <a:gd name="connsiteX2" fmla="*/ 287026 w 573852"/>
              <a:gd name="connsiteY2" fmla="*/ 392663 h 573361"/>
              <a:gd name="connsiteX3" fmla="*/ 277025 w 573852"/>
              <a:gd name="connsiteY3" fmla="*/ 383352 h 573361"/>
              <a:gd name="connsiteX4" fmla="*/ 287026 w 573852"/>
              <a:gd name="connsiteY4" fmla="*/ 374041 h 573361"/>
              <a:gd name="connsiteX5" fmla="*/ 469309 w 573852"/>
              <a:gd name="connsiteY5" fmla="*/ 322516 h 573361"/>
              <a:gd name="connsiteX6" fmla="*/ 400419 w 573852"/>
              <a:gd name="connsiteY6" fmla="*/ 399919 h 573361"/>
              <a:gd name="connsiteX7" fmla="*/ 322919 w 573852"/>
              <a:gd name="connsiteY7" fmla="*/ 468723 h 573361"/>
              <a:gd name="connsiteX8" fmla="*/ 479355 w 573852"/>
              <a:gd name="connsiteY8" fmla="*/ 530359 h 573361"/>
              <a:gd name="connsiteX9" fmla="*/ 518105 w 573852"/>
              <a:gd name="connsiteY9" fmla="*/ 517458 h 573361"/>
              <a:gd name="connsiteX10" fmla="*/ 469309 w 573852"/>
              <a:gd name="connsiteY10" fmla="*/ 322516 h 573361"/>
              <a:gd name="connsiteX11" fmla="*/ 104769 w 573852"/>
              <a:gd name="connsiteY11" fmla="*/ 322516 h 573361"/>
              <a:gd name="connsiteX12" fmla="*/ 43056 w 573852"/>
              <a:gd name="connsiteY12" fmla="*/ 478756 h 573361"/>
              <a:gd name="connsiteX13" fmla="*/ 55972 w 573852"/>
              <a:gd name="connsiteY13" fmla="*/ 517458 h 573361"/>
              <a:gd name="connsiteX14" fmla="*/ 94723 w 573852"/>
              <a:gd name="connsiteY14" fmla="*/ 530359 h 573361"/>
              <a:gd name="connsiteX15" fmla="*/ 251159 w 573852"/>
              <a:gd name="connsiteY15" fmla="*/ 468723 h 573361"/>
              <a:gd name="connsiteX16" fmla="*/ 173658 w 573852"/>
              <a:gd name="connsiteY16" fmla="*/ 399919 h 573361"/>
              <a:gd name="connsiteX17" fmla="*/ 104769 w 573852"/>
              <a:gd name="connsiteY17" fmla="*/ 322516 h 573361"/>
              <a:gd name="connsiteX18" fmla="*/ 231082 w 573852"/>
              <a:gd name="connsiteY18" fmla="*/ 186446 h 573361"/>
              <a:gd name="connsiteX19" fmla="*/ 342970 w 573852"/>
              <a:gd name="connsiteY19" fmla="*/ 186446 h 573361"/>
              <a:gd name="connsiteX20" fmla="*/ 355880 w 573852"/>
              <a:gd name="connsiteY20" fmla="*/ 200773 h 573361"/>
              <a:gd name="connsiteX21" fmla="*/ 355880 w 573852"/>
              <a:gd name="connsiteY21" fmla="*/ 351208 h 573361"/>
              <a:gd name="connsiteX22" fmla="*/ 342970 w 573852"/>
              <a:gd name="connsiteY22" fmla="*/ 365535 h 573361"/>
              <a:gd name="connsiteX23" fmla="*/ 231082 w 573852"/>
              <a:gd name="connsiteY23" fmla="*/ 365535 h 573361"/>
              <a:gd name="connsiteX24" fmla="*/ 218172 w 573852"/>
              <a:gd name="connsiteY24" fmla="*/ 351208 h 573361"/>
              <a:gd name="connsiteX25" fmla="*/ 218172 w 573852"/>
              <a:gd name="connsiteY25" fmla="*/ 200773 h 573361"/>
              <a:gd name="connsiteX26" fmla="*/ 231082 w 573852"/>
              <a:gd name="connsiteY26" fmla="*/ 186446 h 573361"/>
              <a:gd name="connsiteX27" fmla="*/ 231066 w 573852"/>
              <a:gd name="connsiteY27" fmla="*/ 172008 h 573361"/>
              <a:gd name="connsiteX28" fmla="*/ 203798 w 573852"/>
              <a:gd name="connsiteY28" fmla="*/ 200676 h 573361"/>
              <a:gd name="connsiteX29" fmla="*/ 203798 w 573852"/>
              <a:gd name="connsiteY29" fmla="*/ 372685 h 573361"/>
              <a:gd name="connsiteX30" fmla="*/ 231066 w 573852"/>
              <a:gd name="connsiteY30" fmla="*/ 401353 h 573361"/>
              <a:gd name="connsiteX31" fmla="*/ 343012 w 573852"/>
              <a:gd name="connsiteY31" fmla="*/ 401353 h 573361"/>
              <a:gd name="connsiteX32" fmla="*/ 370280 w 573852"/>
              <a:gd name="connsiteY32" fmla="*/ 372685 h 573361"/>
              <a:gd name="connsiteX33" fmla="*/ 370280 w 573852"/>
              <a:gd name="connsiteY33" fmla="*/ 200676 h 573361"/>
              <a:gd name="connsiteX34" fmla="*/ 343012 w 573852"/>
              <a:gd name="connsiteY34" fmla="*/ 172008 h 573361"/>
              <a:gd name="connsiteX35" fmla="*/ 479355 w 573852"/>
              <a:gd name="connsiteY35" fmla="*/ 43002 h 573361"/>
              <a:gd name="connsiteX36" fmla="*/ 322919 w 573852"/>
              <a:gd name="connsiteY36" fmla="*/ 104638 h 573361"/>
              <a:gd name="connsiteX37" fmla="*/ 400419 w 573852"/>
              <a:gd name="connsiteY37" fmla="*/ 173442 h 573361"/>
              <a:gd name="connsiteX38" fmla="*/ 469309 w 573852"/>
              <a:gd name="connsiteY38" fmla="*/ 250845 h 573361"/>
              <a:gd name="connsiteX39" fmla="*/ 518105 w 573852"/>
              <a:gd name="connsiteY39" fmla="*/ 55903 h 573361"/>
              <a:gd name="connsiteX40" fmla="*/ 479355 w 573852"/>
              <a:gd name="connsiteY40" fmla="*/ 43002 h 573361"/>
              <a:gd name="connsiteX41" fmla="*/ 94723 w 573852"/>
              <a:gd name="connsiteY41" fmla="*/ 43002 h 573361"/>
              <a:gd name="connsiteX42" fmla="*/ 55972 w 573852"/>
              <a:gd name="connsiteY42" fmla="*/ 55903 h 573361"/>
              <a:gd name="connsiteX43" fmla="*/ 43056 w 573852"/>
              <a:gd name="connsiteY43" fmla="*/ 94605 h 573361"/>
              <a:gd name="connsiteX44" fmla="*/ 104769 w 573852"/>
              <a:gd name="connsiteY44" fmla="*/ 250845 h 573361"/>
              <a:gd name="connsiteX45" fmla="*/ 173658 w 573852"/>
              <a:gd name="connsiteY45" fmla="*/ 173442 h 573361"/>
              <a:gd name="connsiteX46" fmla="*/ 251159 w 573852"/>
              <a:gd name="connsiteY46" fmla="*/ 104638 h 573361"/>
              <a:gd name="connsiteX47" fmla="*/ 94723 w 573852"/>
              <a:gd name="connsiteY47" fmla="*/ 43002 h 573361"/>
              <a:gd name="connsiteX48" fmla="*/ 94723 w 573852"/>
              <a:gd name="connsiteY48" fmla="*/ 0 h 573361"/>
              <a:gd name="connsiteX49" fmla="*/ 287039 w 573852"/>
              <a:gd name="connsiteY49" fmla="*/ 77404 h 573361"/>
              <a:gd name="connsiteX50" fmla="*/ 479355 w 573852"/>
              <a:gd name="connsiteY50" fmla="*/ 0 h 573361"/>
              <a:gd name="connsiteX51" fmla="*/ 548245 w 573852"/>
              <a:gd name="connsiteY51" fmla="*/ 25801 h 573361"/>
              <a:gd name="connsiteX52" fmla="*/ 496578 w 573852"/>
              <a:gd name="connsiteY52" fmla="*/ 286681 h 573361"/>
              <a:gd name="connsiteX53" fmla="*/ 548245 w 573852"/>
              <a:gd name="connsiteY53" fmla="*/ 547560 h 573361"/>
              <a:gd name="connsiteX54" fmla="*/ 479355 w 573852"/>
              <a:gd name="connsiteY54" fmla="*/ 573361 h 573361"/>
              <a:gd name="connsiteX55" fmla="*/ 287039 w 573852"/>
              <a:gd name="connsiteY55" fmla="*/ 495957 h 573361"/>
              <a:gd name="connsiteX56" fmla="*/ 94723 w 573852"/>
              <a:gd name="connsiteY56" fmla="*/ 573361 h 573361"/>
              <a:gd name="connsiteX57" fmla="*/ 25833 w 573852"/>
              <a:gd name="connsiteY57" fmla="*/ 547560 h 573361"/>
              <a:gd name="connsiteX58" fmla="*/ 0 w 573852"/>
              <a:gd name="connsiteY58" fmla="*/ 478756 h 573361"/>
              <a:gd name="connsiteX59" fmla="*/ 77500 w 573852"/>
              <a:gd name="connsiteY59" fmla="*/ 286681 h 573361"/>
              <a:gd name="connsiteX60" fmla="*/ 0 w 573852"/>
              <a:gd name="connsiteY60" fmla="*/ 94605 h 573361"/>
              <a:gd name="connsiteX61" fmla="*/ 25833 w 573852"/>
              <a:gd name="connsiteY61" fmla="*/ 25801 h 573361"/>
              <a:gd name="connsiteX62" fmla="*/ 94723 w 573852"/>
              <a:gd name="connsiteY62" fmla="*/ 0 h 57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73852" h="573361">
                <a:moveTo>
                  <a:pt x="287026" y="374041"/>
                </a:moveTo>
                <a:cubicBezTo>
                  <a:pt x="292549" y="374041"/>
                  <a:pt x="297027" y="378210"/>
                  <a:pt x="297027" y="383352"/>
                </a:cubicBezTo>
                <a:cubicBezTo>
                  <a:pt x="297027" y="388494"/>
                  <a:pt x="292549" y="392663"/>
                  <a:pt x="287026" y="392663"/>
                </a:cubicBezTo>
                <a:cubicBezTo>
                  <a:pt x="281503" y="392663"/>
                  <a:pt x="277025" y="388494"/>
                  <a:pt x="277025" y="383352"/>
                </a:cubicBezTo>
                <a:cubicBezTo>
                  <a:pt x="277025" y="378210"/>
                  <a:pt x="281503" y="374041"/>
                  <a:pt x="287026" y="374041"/>
                </a:cubicBezTo>
                <a:close/>
                <a:moveTo>
                  <a:pt x="469309" y="322516"/>
                </a:moveTo>
                <a:cubicBezTo>
                  <a:pt x="449216" y="348317"/>
                  <a:pt x="426253" y="374118"/>
                  <a:pt x="400419" y="399919"/>
                </a:cubicBezTo>
                <a:cubicBezTo>
                  <a:pt x="376021" y="425721"/>
                  <a:pt x="350188" y="448655"/>
                  <a:pt x="322919" y="468723"/>
                </a:cubicBezTo>
                <a:cubicBezTo>
                  <a:pt x="381762" y="507425"/>
                  <a:pt x="437735" y="530359"/>
                  <a:pt x="479355" y="530359"/>
                </a:cubicBezTo>
                <a:cubicBezTo>
                  <a:pt x="496578" y="530359"/>
                  <a:pt x="509494" y="526059"/>
                  <a:pt x="518105" y="517458"/>
                </a:cubicBezTo>
                <a:cubicBezTo>
                  <a:pt x="546809" y="490224"/>
                  <a:pt x="529587" y="412820"/>
                  <a:pt x="469309" y="322516"/>
                </a:cubicBezTo>
                <a:close/>
                <a:moveTo>
                  <a:pt x="104769" y="322516"/>
                </a:moveTo>
                <a:cubicBezTo>
                  <a:pt x="66019" y="381285"/>
                  <a:pt x="43056" y="437188"/>
                  <a:pt x="43056" y="478756"/>
                </a:cubicBezTo>
                <a:cubicBezTo>
                  <a:pt x="43056" y="495957"/>
                  <a:pt x="47361" y="508858"/>
                  <a:pt x="55972" y="517458"/>
                </a:cubicBezTo>
                <a:cubicBezTo>
                  <a:pt x="64584" y="526059"/>
                  <a:pt x="77500" y="530359"/>
                  <a:pt x="94723" y="530359"/>
                </a:cubicBezTo>
                <a:cubicBezTo>
                  <a:pt x="136343" y="530359"/>
                  <a:pt x="192316" y="507425"/>
                  <a:pt x="251159" y="468723"/>
                </a:cubicBezTo>
                <a:cubicBezTo>
                  <a:pt x="223891" y="448655"/>
                  <a:pt x="198057" y="425721"/>
                  <a:pt x="173658" y="399919"/>
                </a:cubicBezTo>
                <a:cubicBezTo>
                  <a:pt x="147825" y="375551"/>
                  <a:pt x="124862" y="348317"/>
                  <a:pt x="104769" y="322516"/>
                </a:cubicBezTo>
                <a:close/>
                <a:moveTo>
                  <a:pt x="231082" y="186446"/>
                </a:moveTo>
                <a:lnTo>
                  <a:pt x="342970" y="186446"/>
                </a:lnTo>
                <a:cubicBezTo>
                  <a:pt x="350142" y="186446"/>
                  <a:pt x="355880" y="192177"/>
                  <a:pt x="355880" y="200773"/>
                </a:cubicBezTo>
                <a:lnTo>
                  <a:pt x="355880" y="351208"/>
                </a:lnTo>
                <a:cubicBezTo>
                  <a:pt x="355880" y="359804"/>
                  <a:pt x="350142" y="365535"/>
                  <a:pt x="342970" y="365535"/>
                </a:cubicBezTo>
                <a:lnTo>
                  <a:pt x="231082" y="365535"/>
                </a:lnTo>
                <a:cubicBezTo>
                  <a:pt x="223910" y="365535"/>
                  <a:pt x="218172" y="359804"/>
                  <a:pt x="218172" y="351208"/>
                </a:cubicBezTo>
                <a:lnTo>
                  <a:pt x="218172" y="200773"/>
                </a:lnTo>
                <a:cubicBezTo>
                  <a:pt x="218172" y="192177"/>
                  <a:pt x="223910" y="186446"/>
                  <a:pt x="231082" y="186446"/>
                </a:cubicBezTo>
                <a:close/>
                <a:moveTo>
                  <a:pt x="231066" y="172008"/>
                </a:moveTo>
                <a:cubicBezTo>
                  <a:pt x="216714" y="172008"/>
                  <a:pt x="203798" y="184909"/>
                  <a:pt x="203798" y="200676"/>
                </a:cubicBezTo>
                <a:lnTo>
                  <a:pt x="203798" y="372685"/>
                </a:lnTo>
                <a:cubicBezTo>
                  <a:pt x="203798" y="388452"/>
                  <a:pt x="216714" y="401353"/>
                  <a:pt x="231066" y="401353"/>
                </a:cubicBezTo>
                <a:lnTo>
                  <a:pt x="343012" y="401353"/>
                </a:lnTo>
                <a:cubicBezTo>
                  <a:pt x="357364" y="401353"/>
                  <a:pt x="370280" y="388452"/>
                  <a:pt x="370280" y="372685"/>
                </a:cubicBezTo>
                <a:lnTo>
                  <a:pt x="370280" y="200676"/>
                </a:lnTo>
                <a:cubicBezTo>
                  <a:pt x="370280" y="184909"/>
                  <a:pt x="357364" y="172008"/>
                  <a:pt x="343012" y="172008"/>
                </a:cubicBezTo>
                <a:close/>
                <a:moveTo>
                  <a:pt x="479355" y="43002"/>
                </a:moveTo>
                <a:cubicBezTo>
                  <a:pt x="437735" y="43002"/>
                  <a:pt x="381762" y="65937"/>
                  <a:pt x="322919" y="104638"/>
                </a:cubicBezTo>
                <a:cubicBezTo>
                  <a:pt x="350188" y="124706"/>
                  <a:pt x="376021" y="147640"/>
                  <a:pt x="400419" y="173442"/>
                </a:cubicBezTo>
                <a:cubicBezTo>
                  <a:pt x="426253" y="199243"/>
                  <a:pt x="449216" y="225044"/>
                  <a:pt x="469309" y="250845"/>
                </a:cubicBezTo>
                <a:cubicBezTo>
                  <a:pt x="529587" y="160541"/>
                  <a:pt x="546809" y="83137"/>
                  <a:pt x="518105" y="55903"/>
                </a:cubicBezTo>
                <a:cubicBezTo>
                  <a:pt x="510929" y="47302"/>
                  <a:pt x="496578" y="43002"/>
                  <a:pt x="479355" y="43002"/>
                </a:cubicBezTo>
                <a:close/>
                <a:moveTo>
                  <a:pt x="94723" y="43002"/>
                </a:moveTo>
                <a:cubicBezTo>
                  <a:pt x="77500" y="43002"/>
                  <a:pt x="64584" y="47302"/>
                  <a:pt x="55972" y="55903"/>
                </a:cubicBezTo>
                <a:cubicBezTo>
                  <a:pt x="47361" y="64503"/>
                  <a:pt x="43056" y="77404"/>
                  <a:pt x="43056" y="94605"/>
                </a:cubicBezTo>
                <a:cubicBezTo>
                  <a:pt x="43056" y="136173"/>
                  <a:pt x="66019" y="192076"/>
                  <a:pt x="104769" y="250845"/>
                </a:cubicBezTo>
                <a:cubicBezTo>
                  <a:pt x="124862" y="223611"/>
                  <a:pt x="147825" y="197810"/>
                  <a:pt x="173658" y="173442"/>
                </a:cubicBezTo>
                <a:cubicBezTo>
                  <a:pt x="198057" y="147640"/>
                  <a:pt x="223891" y="124706"/>
                  <a:pt x="251159" y="104638"/>
                </a:cubicBezTo>
                <a:cubicBezTo>
                  <a:pt x="192316" y="65937"/>
                  <a:pt x="136343" y="43002"/>
                  <a:pt x="94723" y="43002"/>
                </a:cubicBezTo>
                <a:close/>
                <a:moveTo>
                  <a:pt x="94723" y="0"/>
                </a:moveTo>
                <a:cubicBezTo>
                  <a:pt x="146390" y="0"/>
                  <a:pt x="216714" y="28668"/>
                  <a:pt x="287039" y="77404"/>
                </a:cubicBezTo>
                <a:cubicBezTo>
                  <a:pt x="357364" y="28668"/>
                  <a:pt x="427688" y="0"/>
                  <a:pt x="479355" y="0"/>
                </a:cubicBezTo>
                <a:cubicBezTo>
                  <a:pt x="508059" y="0"/>
                  <a:pt x="532457" y="8600"/>
                  <a:pt x="548245" y="25801"/>
                </a:cubicBezTo>
                <a:cubicBezTo>
                  <a:pt x="597041" y="73104"/>
                  <a:pt x="574078" y="176309"/>
                  <a:pt x="496578" y="286681"/>
                </a:cubicBezTo>
                <a:cubicBezTo>
                  <a:pt x="574078" y="397053"/>
                  <a:pt x="597041" y="500257"/>
                  <a:pt x="548245" y="547560"/>
                </a:cubicBezTo>
                <a:cubicBezTo>
                  <a:pt x="532457" y="564761"/>
                  <a:pt x="508059" y="573361"/>
                  <a:pt x="479355" y="573361"/>
                </a:cubicBezTo>
                <a:cubicBezTo>
                  <a:pt x="427688" y="573361"/>
                  <a:pt x="357364" y="544693"/>
                  <a:pt x="287039" y="495957"/>
                </a:cubicBezTo>
                <a:cubicBezTo>
                  <a:pt x="216714" y="544693"/>
                  <a:pt x="146390" y="573361"/>
                  <a:pt x="94723" y="573361"/>
                </a:cubicBezTo>
                <a:cubicBezTo>
                  <a:pt x="66019" y="573361"/>
                  <a:pt x="41621" y="564761"/>
                  <a:pt x="25833" y="547560"/>
                </a:cubicBezTo>
                <a:cubicBezTo>
                  <a:pt x="8611" y="531792"/>
                  <a:pt x="0" y="507425"/>
                  <a:pt x="0" y="478756"/>
                </a:cubicBezTo>
                <a:cubicBezTo>
                  <a:pt x="0" y="427154"/>
                  <a:pt x="28704" y="356917"/>
                  <a:pt x="77500" y="286681"/>
                </a:cubicBezTo>
                <a:cubicBezTo>
                  <a:pt x="28704" y="216444"/>
                  <a:pt x="0" y="146207"/>
                  <a:pt x="0" y="94605"/>
                </a:cubicBezTo>
                <a:cubicBezTo>
                  <a:pt x="0" y="65937"/>
                  <a:pt x="8611" y="41569"/>
                  <a:pt x="25833" y="25801"/>
                </a:cubicBezTo>
                <a:cubicBezTo>
                  <a:pt x="41621" y="8600"/>
                  <a:pt x="66019" y="0"/>
                  <a:pt x="94723" y="0"/>
                </a:cubicBezTo>
                <a:close/>
              </a:path>
            </a:pathLst>
          </a:custGeom>
          <a:solidFill>
            <a:srgbClr val="111527"/>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sp>
        <p:nvSpPr>
          <p:cNvPr id="9" name="Freeform 5"/>
          <p:cNvSpPr>
            <a:spLocks noEditPoints="1"/>
          </p:cNvSpPr>
          <p:nvPr/>
        </p:nvSpPr>
        <p:spPr bwMode="auto">
          <a:xfrm>
            <a:off x="4173415" y="1106880"/>
            <a:ext cx="3913163" cy="4019144"/>
          </a:xfrm>
          <a:custGeom>
            <a:avLst/>
            <a:gdLst>
              <a:gd name="T0" fmla="*/ 984 w 1216"/>
              <a:gd name="T1" fmla="*/ 113 h 1249"/>
              <a:gd name="T2" fmla="*/ 1112 w 1216"/>
              <a:gd name="T3" fmla="*/ 259 h 1249"/>
              <a:gd name="T4" fmla="*/ 923 w 1216"/>
              <a:gd name="T5" fmla="*/ 612 h 1249"/>
              <a:gd name="T6" fmla="*/ 98 w 1216"/>
              <a:gd name="T7" fmla="*/ 754 h 1249"/>
              <a:gd name="T8" fmla="*/ 71 w 1216"/>
              <a:gd name="T9" fmla="*/ 785 h 1249"/>
              <a:gd name="T10" fmla="*/ 99 w 1216"/>
              <a:gd name="T11" fmla="*/ 865 h 1249"/>
              <a:gd name="T12" fmla="*/ 132 w 1216"/>
              <a:gd name="T13" fmla="*/ 906 h 1249"/>
              <a:gd name="T14" fmla="*/ 1048 w 1216"/>
              <a:gd name="T15" fmla="*/ 1009 h 1249"/>
              <a:gd name="T16" fmla="*/ 597 w 1216"/>
              <a:gd name="T17" fmla="*/ 1066 h 1249"/>
              <a:gd name="T18" fmla="*/ 630 w 1216"/>
              <a:gd name="T19" fmla="*/ 1124 h 1249"/>
              <a:gd name="T20" fmla="*/ 496 w 1216"/>
              <a:gd name="T21" fmla="*/ 1245 h 1249"/>
              <a:gd name="T22" fmla="*/ 1007 w 1216"/>
              <a:gd name="T23" fmla="*/ 227 h 1249"/>
              <a:gd name="T24" fmla="*/ 742 w 1216"/>
              <a:gd name="T25" fmla="*/ 47 h 1249"/>
              <a:gd name="T26" fmla="*/ 346 w 1216"/>
              <a:gd name="T27" fmla="*/ 133 h 1249"/>
              <a:gd name="T28" fmla="*/ 188 w 1216"/>
              <a:gd name="T29" fmla="*/ 252 h 1249"/>
              <a:gd name="T30" fmla="*/ 265 w 1216"/>
              <a:gd name="T31" fmla="*/ 123 h 1249"/>
              <a:gd name="T32" fmla="*/ 118 w 1216"/>
              <a:gd name="T33" fmla="*/ 258 h 1249"/>
              <a:gd name="T34" fmla="*/ 134 w 1216"/>
              <a:gd name="T35" fmla="*/ 484 h 1249"/>
              <a:gd name="T36" fmla="*/ 278 w 1216"/>
              <a:gd name="T37" fmla="*/ 987 h 1249"/>
              <a:gd name="T38" fmla="*/ 355 w 1216"/>
              <a:gd name="T39" fmla="*/ 1049 h 1249"/>
              <a:gd name="T40" fmla="*/ 662 w 1216"/>
              <a:gd name="T41" fmla="*/ 1017 h 1249"/>
              <a:gd name="T42" fmla="*/ 593 w 1216"/>
              <a:gd name="T43" fmla="*/ 922 h 1249"/>
              <a:gd name="T44" fmla="*/ 518 w 1216"/>
              <a:gd name="T45" fmla="*/ 708 h 1249"/>
              <a:gd name="T46" fmla="*/ 601 w 1216"/>
              <a:gd name="T47" fmla="*/ 844 h 1249"/>
              <a:gd name="T48" fmla="*/ 819 w 1216"/>
              <a:gd name="T49" fmla="*/ 744 h 1249"/>
              <a:gd name="T50" fmla="*/ 977 w 1216"/>
              <a:gd name="T51" fmla="*/ 533 h 1249"/>
              <a:gd name="T52" fmla="*/ 878 w 1216"/>
              <a:gd name="T53" fmla="*/ 830 h 1249"/>
              <a:gd name="T54" fmla="*/ 860 w 1216"/>
              <a:gd name="T55" fmla="*/ 905 h 1249"/>
              <a:gd name="T56" fmla="*/ 856 w 1216"/>
              <a:gd name="T57" fmla="*/ 992 h 1249"/>
              <a:gd name="T58" fmla="*/ 886 w 1216"/>
              <a:gd name="T59" fmla="*/ 1090 h 1249"/>
              <a:gd name="T60" fmla="*/ 1199 w 1216"/>
              <a:gd name="T61" fmla="*/ 650 h 1249"/>
              <a:gd name="T62" fmla="*/ 114 w 1216"/>
              <a:gd name="T63" fmla="*/ 287 h 1249"/>
              <a:gd name="T64" fmla="*/ 151 w 1216"/>
              <a:gd name="T65" fmla="*/ 219 h 1249"/>
              <a:gd name="T66" fmla="*/ 174 w 1216"/>
              <a:gd name="T67" fmla="*/ 256 h 1249"/>
              <a:gd name="T68" fmla="*/ 250 w 1216"/>
              <a:gd name="T69" fmla="*/ 954 h 1249"/>
              <a:gd name="T70" fmla="*/ 457 w 1216"/>
              <a:gd name="T71" fmla="*/ 1075 h 1249"/>
              <a:gd name="T72" fmla="*/ 720 w 1216"/>
              <a:gd name="T73" fmla="*/ 572 h 1249"/>
              <a:gd name="T74" fmla="*/ 658 w 1216"/>
              <a:gd name="T75" fmla="*/ 494 h 1249"/>
              <a:gd name="T76" fmla="*/ 611 w 1216"/>
              <a:gd name="T77" fmla="*/ 550 h 1249"/>
              <a:gd name="T78" fmla="*/ 584 w 1216"/>
              <a:gd name="T79" fmla="*/ 162 h 1249"/>
              <a:gd name="T80" fmla="*/ 490 w 1216"/>
              <a:gd name="T81" fmla="*/ 644 h 1249"/>
              <a:gd name="T82" fmla="*/ 529 w 1216"/>
              <a:gd name="T83" fmla="*/ 437 h 1249"/>
              <a:gd name="T84" fmla="*/ 567 w 1216"/>
              <a:gd name="T85" fmla="*/ 734 h 1249"/>
              <a:gd name="T86" fmla="*/ 731 w 1216"/>
              <a:gd name="T87" fmla="*/ 681 h 1249"/>
              <a:gd name="T88" fmla="*/ 784 w 1216"/>
              <a:gd name="T89" fmla="*/ 762 h 1249"/>
              <a:gd name="T90" fmla="*/ 823 w 1216"/>
              <a:gd name="T91" fmla="*/ 609 h 1249"/>
              <a:gd name="T92" fmla="*/ 880 w 1216"/>
              <a:gd name="T93" fmla="*/ 121 h 1249"/>
              <a:gd name="T94" fmla="*/ 919 w 1216"/>
              <a:gd name="T95" fmla="*/ 205 h 1249"/>
              <a:gd name="T96" fmla="*/ 809 w 1216"/>
              <a:gd name="T97" fmla="*/ 1015 h 1249"/>
              <a:gd name="T98" fmla="*/ 1041 w 1216"/>
              <a:gd name="T99" fmla="*/ 247 h 1249"/>
              <a:gd name="T100" fmla="*/ 1024 w 1216"/>
              <a:gd name="T101" fmla="*/ 152 h 1249"/>
              <a:gd name="T102" fmla="*/ 1051 w 1216"/>
              <a:gd name="T103" fmla="*/ 248 h 1249"/>
              <a:gd name="T104" fmla="*/ 16 w 1216"/>
              <a:gd name="T105" fmla="*/ 554 h 1249"/>
              <a:gd name="T106" fmla="*/ 878 w 1216"/>
              <a:gd name="T107" fmla="*/ 660 h 1249"/>
              <a:gd name="T108" fmla="*/ 60 w 1216"/>
              <a:gd name="T109" fmla="*/ 689 h 1249"/>
              <a:gd name="T110" fmla="*/ 798 w 1216"/>
              <a:gd name="T111" fmla="*/ 805 h 1249"/>
              <a:gd name="T112" fmla="*/ 97 w 1216"/>
              <a:gd name="T113" fmla="*/ 854 h 1249"/>
              <a:gd name="T114" fmla="*/ 747 w 1216"/>
              <a:gd name="T115" fmla="*/ 809 h 1249"/>
              <a:gd name="T116" fmla="*/ 789 w 1216"/>
              <a:gd name="T117" fmla="*/ 863 h 1249"/>
              <a:gd name="T118" fmla="*/ 885 w 1216"/>
              <a:gd name="T119" fmla="*/ 906 h 1249"/>
              <a:gd name="T120" fmla="*/ 670 w 1216"/>
              <a:gd name="T121" fmla="*/ 1041 h 1249"/>
              <a:gd name="T122" fmla="*/ 932 w 1216"/>
              <a:gd name="T123" fmla="*/ 685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6" h="1249">
                <a:moveTo>
                  <a:pt x="575" y="11"/>
                </a:moveTo>
                <a:cubicBezTo>
                  <a:pt x="573" y="12"/>
                  <a:pt x="569" y="12"/>
                  <a:pt x="568" y="14"/>
                </a:cubicBezTo>
                <a:cubicBezTo>
                  <a:pt x="571" y="14"/>
                  <a:pt x="574" y="13"/>
                  <a:pt x="575" y="11"/>
                </a:cubicBezTo>
                <a:close/>
                <a:moveTo>
                  <a:pt x="487" y="32"/>
                </a:moveTo>
                <a:cubicBezTo>
                  <a:pt x="488" y="37"/>
                  <a:pt x="482" y="33"/>
                  <a:pt x="482" y="36"/>
                </a:cubicBezTo>
                <a:cubicBezTo>
                  <a:pt x="488" y="36"/>
                  <a:pt x="498" y="36"/>
                  <a:pt x="505" y="33"/>
                </a:cubicBezTo>
                <a:cubicBezTo>
                  <a:pt x="499" y="30"/>
                  <a:pt x="496" y="33"/>
                  <a:pt x="487" y="32"/>
                </a:cubicBezTo>
                <a:close/>
                <a:moveTo>
                  <a:pt x="440" y="34"/>
                </a:moveTo>
                <a:cubicBezTo>
                  <a:pt x="442" y="34"/>
                  <a:pt x="444" y="33"/>
                  <a:pt x="445" y="32"/>
                </a:cubicBezTo>
                <a:cubicBezTo>
                  <a:pt x="443" y="31"/>
                  <a:pt x="441" y="32"/>
                  <a:pt x="440" y="34"/>
                </a:cubicBezTo>
                <a:close/>
                <a:moveTo>
                  <a:pt x="452" y="43"/>
                </a:moveTo>
                <a:cubicBezTo>
                  <a:pt x="464" y="43"/>
                  <a:pt x="469" y="39"/>
                  <a:pt x="478" y="36"/>
                </a:cubicBezTo>
                <a:cubicBezTo>
                  <a:pt x="469" y="39"/>
                  <a:pt x="457" y="37"/>
                  <a:pt x="452" y="43"/>
                </a:cubicBezTo>
                <a:close/>
                <a:moveTo>
                  <a:pt x="361" y="42"/>
                </a:moveTo>
                <a:cubicBezTo>
                  <a:pt x="362" y="43"/>
                  <a:pt x="365" y="42"/>
                  <a:pt x="366" y="39"/>
                </a:cubicBezTo>
                <a:cubicBezTo>
                  <a:pt x="364" y="40"/>
                  <a:pt x="361" y="40"/>
                  <a:pt x="361" y="42"/>
                </a:cubicBezTo>
                <a:close/>
                <a:moveTo>
                  <a:pt x="440" y="47"/>
                </a:moveTo>
                <a:cubicBezTo>
                  <a:pt x="443" y="48"/>
                  <a:pt x="446" y="47"/>
                  <a:pt x="447" y="44"/>
                </a:cubicBezTo>
                <a:cubicBezTo>
                  <a:pt x="443" y="44"/>
                  <a:pt x="442" y="44"/>
                  <a:pt x="440" y="47"/>
                </a:cubicBezTo>
                <a:close/>
                <a:moveTo>
                  <a:pt x="430" y="52"/>
                </a:moveTo>
                <a:cubicBezTo>
                  <a:pt x="427" y="52"/>
                  <a:pt x="421" y="50"/>
                  <a:pt x="426" y="47"/>
                </a:cubicBezTo>
                <a:cubicBezTo>
                  <a:pt x="425" y="47"/>
                  <a:pt x="424" y="47"/>
                  <a:pt x="423" y="46"/>
                </a:cubicBezTo>
                <a:cubicBezTo>
                  <a:pt x="424" y="51"/>
                  <a:pt x="420" y="49"/>
                  <a:pt x="422" y="54"/>
                </a:cubicBezTo>
                <a:cubicBezTo>
                  <a:pt x="421" y="55"/>
                  <a:pt x="416" y="52"/>
                  <a:pt x="417" y="56"/>
                </a:cubicBezTo>
                <a:cubicBezTo>
                  <a:pt x="422" y="56"/>
                  <a:pt x="427" y="54"/>
                  <a:pt x="430" y="52"/>
                </a:cubicBezTo>
                <a:close/>
                <a:moveTo>
                  <a:pt x="344" y="51"/>
                </a:moveTo>
                <a:cubicBezTo>
                  <a:pt x="347" y="51"/>
                  <a:pt x="350" y="50"/>
                  <a:pt x="351" y="47"/>
                </a:cubicBezTo>
                <a:cubicBezTo>
                  <a:pt x="347" y="47"/>
                  <a:pt x="345" y="49"/>
                  <a:pt x="344" y="51"/>
                </a:cubicBezTo>
                <a:close/>
                <a:moveTo>
                  <a:pt x="349" y="57"/>
                </a:moveTo>
                <a:cubicBezTo>
                  <a:pt x="353" y="58"/>
                  <a:pt x="353" y="56"/>
                  <a:pt x="356" y="56"/>
                </a:cubicBezTo>
                <a:cubicBezTo>
                  <a:pt x="356" y="54"/>
                  <a:pt x="357" y="51"/>
                  <a:pt x="354" y="52"/>
                </a:cubicBezTo>
                <a:cubicBezTo>
                  <a:pt x="353" y="55"/>
                  <a:pt x="349" y="54"/>
                  <a:pt x="349" y="57"/>
                </a:cubicBezTo>
                <a:close/>
                <a:moveTo>
                  <a:pt x="327" y="62"/>
                </a:moveTo>
                <a:cubicBezTo>
                  <a:pt x="332" y="61"/>
                  <a:pt x="338" y="57"/>
                  <a:pt x="337" y="53"/>
                </a:cubicBezTo>
                <a:cubicBezTo>
                  <a:pt x="335" y="57"/>
                  <a:pt x="328" y="56"/>
                  <a:pt x="327" y="62"/>
                </a:cubicBezTo>
                <a:close/>
                <a:moveTo>
                  <a:pt x="340" y="65"/>
                </a:moveTo>
                <a:cubicBezTo>
                  <a:pt x="342" y="63"/>
                  <a:pt x="344" y="61"/>
                  <a:pt x="347" y="60"/>
                </a:cubicBezTo>
                <a:cubicBezTo>
                  <a:pt x="343" y="59"/>
                  <a:pt x="338" y="62"/>
                  <a:pt x="340" y="65"/>
                </a:cubicBezTo>
                <a:close/>
                <a:moveTo>
                  <a:pt x="322" y="65"/>
                </a:moveTo>
                <a:cubicBezTo>
                  <a:pt x="323" y="64"/>
                  <a:pt x="325" y="64"/>
                  <a:pt x="326" y="62"/>
                </a:cubicBezTo>
                <a:cubicBezTo>
                  <a:pt x="323" y="61"/>
                  <a:pt x="320" y="64"/>
                  <a:pt x="322" y="65"/>
                </a:cubicBezTo>
                <a:close/>
                <a:moveTo>
                  <a:pt x="869" y="87"/>
                </a:moveTo>
                <a:cubicBezTo>
                  <a:pt x="869" y="89"/>
                  <a:pt x="868" y="89"/>
                  <a:pt x="867" y="91"/>
                </a:cubicBezTo>
                <a:cubicBezTo>
                  <a:pt x="871" y="92"/>
                  <a:pt x="873" y="94"/>
                  <a:pt x="876" y="96"/>
                </a:cubicBezTo>
                <a:cubicBezTo>
                  <a:pt x="874" y="92"/>
                  <a:pt x="874" y="88"/>
                  <a:pt x="869" y="87"/>
                </a:cubicBezTo>
                <a:close/>
                <a:moveTo>
                  <a:pt x="375" y="103"/>
                </a:moveTo>
                <a:cubicBezTo>
                  <a:pt x="374" y="103"/>
                  <a:pt x="373" y="101"/>
                  <a:pt x="372" y="100"/>
                </a:cubicBezTo>
                <a:cubicBezTo>
                  <a:pt x="371" y="99"/>
                  <a:pt x="370" y="101"/>
                  <a:pt x="369" y="100"/>
                </a:cubicBezTo>
                <a:cubicBezTo>
                  <a:pt x="368" y="104"/>
                  <a:pt x="375" y="106"/>
                  <a:pt x="375" y="103"/>
                </a:cubicBezTo>
                <a:close/>
                <a:moveTo>
                  <a:pt x="373" y="106"/>
                </a:moveTo>
                <a:cubicBezTo>
                  <a:pt x="373" y="107"/>
                  <a:pt x="370" y="109"/>
                  <a:pt x="372" y="110"/>
                </a:cubicBezTo>
                <a:cubicBezTo>
                  <a:pt x="372" y="108"/>
                  <a:pt x="375" y="109"/>
                  <a:pt x="374" y="107"/>
                </a:cubicBezTo>
                <a:cubicBezTo>
                  <a:pt x="373" y="107"/>
                  <a:pt x="374" y="106"/>
                  <a:pt x="373" y="106"/>
                </a:cubicBezTo>
                <a:close/>
                <a:moveTo>
                  <a:pt x="984" y="113"/>
                </a:moveTo>
                <a:cubicBezTo>
                  <a:pt x="983" y="110"/>
                  <a:pt x="979" y="110"/>
                  <a:pt x="977" y="107"/>
                </a:cubicBezTo>
                <a:cubicBezTo>
                  <a:pt x="975" y="111"/>
                  <a:pt x="981" y="111"/>
                  <a:pt x="984" y="113"/>
                </a:cubicBezTo>
                <a:close/>
                <a:moveTo>
                  <a:pt x="902" y="124"/>
                </a:moveTo>
                <a:cubicBezTo>
                  <a:pt x="908" y="121"/>
                  <a:pt x="911" y="128"/>
                  <a:pt x="913" y="133"/>
                </a:cubicBezTo>
                <a:cubicBezTo>
                  <a:pt x="925" y="129"/>
                  <a:pt x="926" y="148"/>
                  <a:pt x="933" y="139"/>
                </a:cubicBezTo>
                <a:cubicBezTo>
                  <a:pt x="930" y="131"/>
                  <a:pt x="918" y="131"/>
                  <a:pt x="914" y="124"/>
                </a:cubicBezTo>
                <a:cubicBezTo>
                  <a:pt x="907" y="126"/>
                  <a:pt x="901" y="115"/>
                  <a:pt x="897" y="119"/>
                </a:cubicBezTo>
                <a:cubicBezTo>
                  <a:pt x="898" y="121"/>
                  <a:pt x="902" y="121"/>
                  <a:pt x="902" y="124"/>
                </a:cubicBezTo>
                <a:close/>
                <a:moveTo>
                  <a:pt x="334" y="125"/>
                </a:moveTo>
                <a:cubicBezTo>
                  <a:pt x="334" y="123"/>
                  <a:pt x="338" y="124"/>
                  <a:pt x="337" y="121"/>
                </a:cubicBezTo>
                <a:cubicBezTo>
                  <a:pt x="335" y="121"/>
                  <a:pt x="333" y="121"/>
                  <a:pt x="334" y="118"/>
                </a:cubicBezTo>
                <a:cubicBezTo>
                  <a:pt x="329" y="117"/>
                  <a:pt x="328" y="122"/>
                  <a:pt x="326" y="124"/>
                </a:cubicBezTo>
                <a:cubicBezTo>
                  <a:pt x="329" y="126"/>
                  <a:pt x="331" y="119"/>
                  <a:pt x="334" y="125"/>
                </a:cubicBezTo>
                <a:close/>
                <a:moveTo>
                  <a:pt x="893" y="134"/>
                </a:moveTo>
                <a:cubicBezTo>
                  <a:pt x="892" y="130"/>
                  <a:pt x="888" y="127"/>
                  <a:pt x="885" y="128"/>
                </a:cubicBezTo>
                <a:cubicBezTo>
                  <a:pt x="886" y="132"/>
                  <a:pt x="890" y="132"/>
                  <a:pt x="893" y="134"/>
                </a:cubicBezTo>
                <a:close/>
                <a:moveTo>
                  <a:pt x="323" y="128"/>
                </a:moveTo>
                <a:cubicBezTo>
                  <a:pt x="320" y="128"/>
                  <a:pt x="319" y="129"/>
                  <a:pt x="318" y="131"/>
                </a:cubicBezTo>
                <a:cubicBezTo>
                  <a:pt x="321" y="131"/>
                  <a:pt x="323" y="131"/>
                  <a:pt x="323" y="128"/>
                </a:cubicBezTo>
                <a:close/>
                <a:moveTo>
                  <a:pt x="364" y="128"/>
                </a:moveTo>
                <a:cubicBezTo>
                  <a:pt x="362" y="129"/>
                  <a:pt x="359" y="130"/>
                  <a:pt x="357" y="131"/>
                </a:cubicBezTo>
                <a:cubicBezTo>
                  <a:pt x="361" y="131"/>
                  <a:pt x="363" y="131"/>
                  <a:pt x="364" y="128"/>
                </a:cubicBezTo>
                <a:close/>
                <a:moveTo>
                  <a:pt x="328" y="138"/>
                </a:moveTo>
                <a:cubicBezTo>
                  <a:pt x="325" y="138"/>
                  <a:pt x="324" y="139"/>
                  <a:pt x="322" y="141"/>
                </a:cubicBezTo>
                <a:cubicBezTo>
                  <a:pt x="326" y="141"/>
                  <a:pt x="327" y="139"/>
                  <a:pt x="328" y="138"/>
                </a:cubicBezTo>
                <a:close/>
                <a:moveTo>
                  <a:pt x="988" y="190"/>
                </a:moveTo>
                <a:cubicBezTo>
                  <a:pt x="981" y="186"/>
                  <a:pt x="984" y="183"/>
                  <a:pt x="976" y="180"/>
                </a:cubicBezTo>
                <a:cubicBezTo>
                  <a:pt x="976" y="183"/>
                  <a:pt x="978" y="182"/>
                  <a:pt x="976" y="184"/>
                </a:cubicBezTo>
                <a:cubicBezTo>
                  <a:pt x="983" y="183"/>
                  <a:pt x="982" y="193"/>
                  <a:pt x="988" y="190"/>
                </a:cubicBezTo>
                <a:close/>
                <a:moveTo>
                  <a:pt x="1004" y="185"/>
                </a:moveTo>
                <a:cubicBezTo>
                  <a:pt x="1003" y="184"/>
                  <a:pt x="1002" y="182"/>
                  <a:pt x="1002" y="180"/>
                </a:cubicBezTo>
                <a:cubicBezTo>
                  <a:pt x="1000" y="181"/>
                  <a:pt x="996" y="179"/>
                  <a:pt x="995" y="181"/>
                </a:cubicBezTo>
                <a:cubicBezTo>
                  <a:pt x="998" y="182"/>
                  <a:pt x="1000" y="188"/>
                  <a:pt x="1004" y="185"/>
                </a:cubicBezTo>
                <a:close/>
                <a:moveTo>
                  <a:pt x="998" y="192"/>
                </a:moveTo>
                <a:cubicBezTo>
                  <a:pt x="998" y="191"/>
                  <a:pt x="999" y="191"/>
                  <a:pt x="999" y="191"/>
                </a:cubicBezTo>
                <a:cubicBezTo>
                  <a:pt x="999" y="185"/>
                  <a:pt x="995" y="185"/>
                  <a:pt x="992" y="187"/>
                </a:cubicBezTo>
                <a:cubicBezTo>
                  <a:pt x="993" y="187"/>
                  <a:pt x="993" y="189"/>
                  <a:pt x="992" y="190"/>
                </a:cubicBezTo>
                <a:cubicBezTo>
                  <a:pt x="995" y="190"/>
                  <a:pt x="995" y="193"/>
                  <a:pt x="998" y="192"/>
                </a:cubicBezTo>
                <a:close/>
                <a:moveTo>
                  <a:pt x="1003" y="194"/>
                </a:moveTo>
                <a:cubicBezTo>
                  <a:pt x="1002" y="194"/>
                  <a:pt x="1001" y="194"/>
                  <a:pt x="1000" y="193"/>
                </a:cubicBezTo>
                <a:cubicBezTo>
                  <a:pt x="1001" y="196"/>
                  <a:pt x="1004" y="197"/>
                  <a:pt x="1006" y="199"/>
                </a:cubicBezTo>
                <a:cubicBezTo>
                  <a:pt x="1007" y="197"/>
                  <a:pt x="1006" y="193"/>
                  <a:pt x="1003" y="192"/>
                </a:cubicBezTo>
                <a:lnTo>
                  <a:pt x="1003" y="194"/>
                </a:lnTo>
                <a:close/>
                <a:moveTo>
                  <a:pt x="1091" y="232"/>
                </a:moveTo>
                <a:cubicBezTo>
                  <a:pt x="1092" y="230"/>
                  <a:pt x="1098" y="234"/>
                  <a:pt x="1099" y="232"/>
                </a:cubicBezTo>
                <a:cubicBezTo>
                  <a:pt x="1095" y="230"/>
                  <a:pt x="1095" y="224"/>
                  <a:pt x="1092" y="222"/>
                </a:cubicBezTo>
                <a:cubicBezTo>
                  <a:pt x="1092" y="225"/>
                  <a:pt x="1090" y="227"/>
                  <a:pt x="1089" y="228"/>
                </a:cubicBezTo>
                <a:cubicBezTo>
                  <a:pt x="1090" y="229"/>
                  <a:pt x="1090" y="232"/>
                  <a:pt x="1091" y="232"/>
                </a:cubicBezTo>
                <a:close/>
                <a:moveTo>
                  <a:pt x="1050" y="236"/>
                </a:moveTo>
                <a:cubicBezTo>
                  <a:pt x="1049" y="237"/>
                  <a:pt x="1049" y="238"/>
                  <a:pt x="1049" y="240"/>
                </a:cubicBezTo>
                <a:cubicBezTo>
                  <a:pt x="1053" y="239"/>
                  <a:pt x="1053" y="242"/>
                  <a:pt x="1056" y="242"/>
                </a:cubicBezTo>
                <a:cubicBezTo>
                  <a:pt x="1056" y="239"/>
                  <a:pt x="1052" y="238"/>
                  <a:pt x="1050" y="236"/>
                </a:cubicBezTo>
                <a:close/>
                <a:moveTo>
                  <a:pt x="1116" y="265"/>
                </a:moveTo>
                <a:cubicBezTo>
                  <a:pt x="1116" y="262"/>
                  <a:pt x="1114" y="261"/>
                  <a:pt x="1112" y="259"/>
                </a:cubicBezTo>
                <a:cubicBezTo>
                  <a:pt x="1110" y="263"/>
                  <a:pt x="1113" y="264"/>
                  <a:pt x="1116" y="265"/>
                </a:cubicBezTo>
                <a:close/>
                <a:moveTo>
                  <a:pt x="1135" y="273"/>
                </a:moveTo>
                <a:cubicBezTo>
                  <a:pt x="1135" y="269"/>
                  <a:pt x="1133" y="268"/>
                  <a:pt x="1130" y="267"/>
                </a:cubicBezTo>
                <a:cubicBezTo>
                  <a:pt x="1130" y="271"/>
                  <a:pt x="1132" y="273"/>
                  <a:pt x="1135" y="273"/>
                </a:cubicBezTo>
                <a:close/>
                <a:moveTo>
                  <a:pt x="1140" y="286"/>
                </a:moveTo>
                <a:cubicBezTo>
                  <a:pt x="1140" y="285"/>
                  <a:pt x="1139" y="284"/>
                  <a:pt x="1139" y="283"/>
                </a:cubicBezTo>
                <a:cubicBezTo>
                  <a:pt x="1137" y="283"/>
                  <a:pt x="1138" y="284"/>
                  <a:pt x="1136" y="283"/>
                </a:cubicBezTo>
                <a:cubicBezTo>
                  <a:pt x="1136" y="285"/>
                  <a:pt x="1138" y="286"/>
                  <a:pt x="1140" y="286"/>
                </a:cubicBezTo>
                <a:close/>
                <a:moveTo>
                  <a:pt x="1153" y="305"/>
                </a:moveTo>
                <a:cubicBezTo>
                  <a:pt x="1153" y="301"/>
                  <a:pt x="1151" y="301"/>
                  <a:pt x="1150" y="299"/>
                </a:cubicBezTo>
                <a:cubicBezTo>
                  <a:pt x="1148" y="302"/>
                  <a:pt x="1151" y="303"/>
                  <a:pt x="1153" y="305"/>
                </a:cubicBezTo>
                <a:close/>
                <a:moveTo>
                  <a:pt x="95" y="499"/>
                </a:moveTo>
                <a:cubicBezTo>
                  <a:pt x="96" y="499"/>
                  <a:pt x="97" y="499"/>
                  <a:pt x="98" y="498"/>
                </a:cubicBezTo>
                <a:cubicBezTo>
                  <a:pt x="98" y="497"/>
                  <a:pt x="98" y="495"/>
                  <a:pt x="95" y="495"/>
                </a:cubicBezTo>
                <a:cubicBezTo>
                  <a:pt x="96" y="497"/>
                  <a:pt x="94" y="497"/>
                  <a:pt x="95" y="499"/>
                </a:cubicBezTo>
                <a:close/>
                <a:moveTo>
                  <a:pt x="92" y="504"/>
                </a:moveTo>
                <a:cubicBezTo>
                  <a:pt x="91" y="507"/>
                  <a:pt x="91" y="511"/>
                  <a:pt x="94" y="512"/>
                </a:cubicBezTo>
                <a:cubicBezTo>
                  <a:pt x="95" y="510"/>
                  <a:pt x="94" y="506"/>
                  <a:pt x="92" y="504"/>
                </a:cubicBezTo>
                <a:close/>
                <a:moveTo>
                  <a:pt x="130" y="521"/>
                </a:moveTo>
                <a:cubicBezTo>
                  <a:pt x="130" y="520"/>
                  <a:pt x="131" y="520"/>
                  <a:pt x="132" y="521"/>
                </a:cubicBezTo>
                <a:cubicBezTo>
                  <a:pt x="132" y="519"/>
                  <a:pt x="132" y="517"/>
                  <a:pt x="130" y="517"/>
                </a:cubicBezTo>
                <a:cubicBezTo>
                  <a:pt x="130" y="518"/>
                  <a:pt x="127" y="520"/>
                  <a:pt x="130" y="521"/>
                </a:cubicBezTo>
                <a:close/>
                <a:moveTo>
                  <a:pt x="61" y="536"/>
                </a:moveTo>
                <a:cubicBezTo>
                  <a:pt x="63" y="534"/>
                  <a:pt x="62" y="530"/>
                  <a:pt x="60" y="528"/>
                </a:cubicBezTo>
                <a:cubicBezTo>
                  <a:pt x="61" y="530"/>
                  <a:pt x="59" y="535"/>
                  <a:pt x="61" y="536"/>
                </a:cubicBezTo>
                <a:close/>
                <a:moveTo>
                  <a:pt x="84" y="583"/>
                </a:moveTo>
                <a:cubicBezTo>
                  <a:pt x="86" y="583"/>
                  <a:pt x="87" y="582"/>
                  <a:pt x="88" y="583"/>
                </a:cubicBezTo>
                <a:cubicBezTo>
                  <a:pt x="93" y="568"/>
                  <a:pt x="93" y="553"/>
                  <a:pt x="98" y="536"/>
                </a:cubicBezTo>
                <a:cubicBezTo>
                  <a:pt x="97" y="535"/>
                  <a:pt x="98" y="533"/>
                  <a:pt x="96" y="532"/>
                </a:cubicBezTo>
                <a:cubicBezTo>
                  <a:pt x="94" y="546"/>
                  <a:pt x="83" y="557"/>
                  <a:pt x="87" y="569"/>
                </a:cubicBezTo>
                <a:cubicBezTo>
                  <a:pt x="84" y="572"/>
                  <a:pt x="83" y="579"/>
                  <a:pt x="84" y="583"/>
                </a:cubicBezTo>
                <a:close/>
                <a:moveTo>
                  <a:pt x="117" y="552"/>
                </a:moveTo>
                <a:cubicBezTo>
                  <a:pt x="117" y="555"/>
                  <a:pt x="116" y="556"/>
                  <a:pt x="117" y="560"/>
                </a:cubicBezTo>
                <a:cubicBezTo>
                  <a:pt x="119" y="560"/>
                  <a:pt x="118" y="552"/>
                  <a:pt x="117" y="552"/>
                </a:cubicBezTo>
                <a:close/>
                <a:moveTo>
                  <a:pt x="963" y="552"/>
                </a:moveTo>
                <a:cubicBezTo>
                  <a:pt x="963" y="558"/>
                  <a:pt x="964" y="562"/>
                  <a:pt x="963" y="566"/>
                </a:cubicBezTo>
                <a:cubicBezTo>
                  <a:pt x="968" y="565"/>
                  <a:pt x="967" y="553"/>
                  <a:pt x="963" y="552"/>
                </a:cubicBezTo>
                <a:close/>
                <a:moveTo>
                  <a:pt x="117" y="573"/>
                </a:moveTo>
                <a:cubicBezTo>
                  <a:pt x="116" y="576"/>
                  <a:pt x="117" y="577"/>
                  <a:pt x="119" y="578"/>
                </a:cubicBezTo>
                <a:cubicBezTo>
                  <a:pt x="119" y="576"/>
                  <a:pt x="120" y="574"/>
                  <a:pt x="121" y="573"/>
                </a:cubicBezTo>
                <a:cubicBezTo>
                  <a:pt x="118" y="572"/>
                  <a:pt x="118" y="574"/>
                  <a:pt x="117" y="573"/>
                </a:cubicBezTo>
                <a:close/>
                <a:moveTo>
                  <a:pt x="926" y="599"/>
                </a:moveTo>
                <a:cubicBezTo>
                  <a:pt x="925" y="599"/>
                  <a:pt x="925" y="597"/>
                  <a:pt x="925" y="596"/>
                </a:cubicBezTo>
                <a:cubicBezTo>
                  <a:pt x="924" y="596"/>
                  <a:pt x="923" y="595"/>
                  <a:pt x="923" y="596"/>
                </a:cubicBezTo>
                <a:cubicBezTo>
                  <a:pt x="924" y="597"/>
                  <a:pt x="923" y="598"/>
                  <a:pt x="923" y="599"/>
                </a:cubicBezTo>
                <a:cubicBezTo>
                  <a:pt x="924" y="598"/>
                  <a:pt x="926" y="602"/>
                  <a:pt x="926" y="599"/>
                </a:cubicBezTo>
                <a:close/>
                <a:moveTo>
                  <a:pt x="107" y="596"/>
                </a:moveTo>
                <a:cubicBezTo>
                  <a:pt x="103" y="603"/>
                  <a:pt x="106" y="621"/>
                  <a:pt x="112" y="617"/>
                </a:cubicBezTo>
                <a:cubicBezTo>
                  <a:pt x="110" y="610"/>
                  <a:pt x="111" y="598"/>
                  <a:pt x="107" y="596"/>
                </a:cubicBezTo>
                <a:close/>
                <a:moveTo>
                  <a:pt x="42" y="612"/>
                </a:moveTo>
                <a:cubicBezTo>
                  <a:pt x="40" y="619"/>
                  <a:pt x="37" y="634"/>
                  <a:pt x="42" y="640"/>
                </a:cubicBezTo>
                <a:cubicBezTo>
                  <a:pt x="43" y="630"/>
                  <a:pt x="43" y="618"/>
                  <a:pt x="42" y="612"/>
                </a:cubicBezTo>
                <a:close/>
                <a:moveTo>
                  <a:pt x="923" y="619"/>
                </a:moveTo>
                <a:cubicBezTo>
                  <a:pt x="922" y="617"/>
                  <a:pt x="925" y="614"/>
                  <a:pt x="923" y="612"/>
                </a:cubicBezTo>
                <a:cubicBezTo>
                  <a:pt x="923" y="615"/>
                  <a:pt x="920" y="618"/>
                  <a:pt x="923" y="619"/>
                </a:cubicBezTo>
                <a:close/>
                <a:moveTo>
                  <a:pt x="927" y="613"/>
                </a:moveTo>
                <a:cubicBezTo>
                  <a:pt x="927" y="616"/>
                  <a:pt x="925" y="618"/>
                  <a:pt x="924" y="621"/>
                </a:cubicBezTo>
                <a:cubicBezTo>
                  <a:pt x="927" y="621"/>
                  <a:pt x="930" y="614"/>
                  <a:pt x="927" y="613"/>
                </a:cubicBezTo>
                <a:close/>
                <a:moveTo>
                  <a:pt x="25" y="624"/>
                </a:moveTo>
                <a:cubicBezTo>
                  <a:pt x="25" y="619"/>
                  <a:pt x="26" y="618"/>
                  <a:pt x="22" y="617"/>
                </a:cubicBezTo>
                <a:cubicBezTo>
                  <a:pt x="21" y="618"/>
                  <a:pt x="20" y="619"/>
                  <a:pt x="17" y="618"/>
                </a:cubicBezTo>
                <a:cubicBezTo>
                  <a:pt x="17" y="623"/>
                  <a:pt x="19" y="624"/>
                  <a:pt x="21" y="626"/>
                </a:cubicBezTo>
                <a:cubicBezTo>
                  <a:pt x="21" y="624"/>
                  <a:pt x="24" y="625"/>
                  <a:pt x="25" y="624"/>
                </a:cubicBezTo>
                <a:close/>
                <a:moveTo>
                  <a:pt x="923" y="625"/>
                </a:moveTo>
                <a:cubicBezTo>
                  <a:pt x="922" y="632"/>
                  <a:pt x="921" y="635"/>
                  <a:pt x="920" y="643"/>
                </a:cubicBezTo>
                <a:cubicBezTo>
                  <a:pt x="923" y="638"/>
                  <a:pt x="927" y="629"/>
                  <a:pt x="923" y="625"/>
                </a:cubicBezTo>
                <a:close/>
                <a:moveTo>
                  <a:pt x="875" y="626"/>
                </a:moveTo>
                <a:cubicBezTo>
                  <a:pt x="875" y="632"/>
                  <a:pt x="872" y="634"/>
                  <a:pt x="872" y="639"/>
                </a:cubicBezTo>
                <a:cubicBezTo>
                  <a:pt x="877" y="639"/>
                  <a:pt x="878" y="628"/>
                  <a:pt x="875" y="626"/>
                </a:cubicBezTo>
                <a:close/>
                <a:moveTo>
                  <a:pt x="52" y="629"/>
                </a:moveTo>
                <a:cubicBezTo>
                  <a:pt x="50" y="630"/>
                  <a:pt x="51" y="636"/>
                  <a:pt x="53" y="636"/>
                </a:cubicBezTo>
                <a:cubicBezTo>
                  <a:pt x="53" y="633"/>
                  <a:pt x="53" y="631"/>
                  <a:pt x="52" y="629"/>
                </a:cubicBezTo>
                <a:close/>
                <a:moveTo>
                  <a:pt x="121" y="632"/>
                </a:moveTo>
                <a:cubicBezTo>
                  <a:pt x="119" y="634"/>
                  <a:pt x="119" y="640"/>
                  <a:pt x="122" y="639"/>
                </a:cubicBezTo>
                <a:cubicBezTo>
                  <a:pt x="122" y="637"/>
                  <a:pt x="123" y="633"/>
                  <a:pt x="121" y="632"/>
                </a:cubicBezTo>
                <a:close/>
                <a:moveTo>
                  <a:pt x="21" y="643"/>
                </a:moveTo>
                <a:cubicBezTo>
                  <a:pt x="20" y="641"/>
                  <a:pt x="21" y="638"/>
                  <a:pt x="18" y="638"/>
                </a:cubicBezTo>
                <a:cubicBezTo>
                  <a:pt x="18" y="640"/>
                  <a:pt x="18" y="643"/>
                  <a:pt x="21" y="643"/>
                </a:cubicBezTo>
                <a:close/>
                <a:moveTo>
                  <a:pt x="65" y="653"/>
                </a:moveTo>
                <a:cubicBezTo>
                  <a:pt x="65" y="652"/>
                  <a:pt x="66" y="646"/>
                  <a:pt x="65" y="646"/>
                </a:cubicBezTo>
                <a:cubicBezTo>
                  <a:pt x="64" y="646"/>
                  <a:pt x="63" y="652"/>
                  <a:pt x="65" y="653"/>
                </a:cubicBezTo>
                <a:close/>
                <a:moveTo>
                  <a:pt x="954" y="647"/>
                </a:moveTo>
                <a:cubicBezTo>
                  <a:pt x="954" y="650"/>
                  <a:pt x="951" y="653"/>
                  <a:pt x="953" y="654"/>
                </a:cubicBezTo>
                <a:cubicBezTo>
                  <a:pt x="953" y="653"/>
                  <a:pt x="956" y="649"/>
                  <a:pt x="954" y="647"/>
                </a:cubicBezTo>
                <a:close/>
                <a:moveTo>
                  <a:pt x="19" y="651"/>
                </a:moveTo>
                <a:cubicBezTo>
                  <a:pt x="19" y="657"/>
                  <a:pt x="18" y="660"/>
                  <a:pt x="21" y="664"/>
                </a:cubicBezTo>
                <a:cubicBezTo>
                  <a:pt x="19" y="659"/>
                  <a:pt x="22" y="654"/>
                  <a:pt x="19" y="651"/>
                </a:cubicBezTo>
                <a:close/>
                <a:moveTo>
                  <a:pt x="121" y="669"/>
                </a:moveTo>
                <a:cubicBezTo>
                  <a:pt x="122" y="672"/>
                  <a:pt x="118" y="677"/>
                  <a:pt x="122" y="677"/>
                </a:cubicBezTo>
                <a:cubicBezTo>
                  <a:pt x="120" y="675"/>
                  <a:pt x="126" y="670"/>
                  <a:pt x="121" y="669"/>
                </a:cubicBezTo>
                <a:close/>
                <a:moveTo>
                  <a:pt x="920" y="687"/>
                </a:moveTo>
                <a:cubicBezTo>
                  <a:pt x="924" y="686"/>
                  <a:pt x="927" y="676"/>
                  <a:pt x="924" y="674"/>
                </a:cubicBezTo>
                <a:cubicBezTo>
                  <a:pt x="922" y="677"/>
                  <a:pt x="919" y="683"/>
                  <a:pt x="920" y="687"/>
                </a:cubicBezTo>
                <a:close/>
                <a:moveTo>
                  <a:pt x="14" y="684"/>
                </a:moveTo>
                <a:cubicBezTo>
                  <a:pt x="10" y="684"/>
                  <a:pt x="13" y="676"/>
                  <a:pt x="9" y="676"/>
                </a:cubicBezTo>
                <a:cubicBezTo>
                  <a:pt x="9" y="679"/>
                  <a:pt x="11" y="680"/>
                  <a:pt x="10" y="683"/>
                </a:cubicBezTo>
                <a:cubicBezTo>
                  <a:pt x="11" y="683"/>
                  <a:pt x="13" y="686"/>
                  <a:pt x="14" y="684"/>
                </a:cubicBezTo>
                <a:close/>
                <a:moveTo>
                  <a:pt x="74" y="699"/>
                </a:moveTo>
                <a:cubicBezTo>
                  <a:pt x="80" y="695"/>
                  <a:pt x="74" y="682"/>
                  <a:pt x="74" y="679"/>
                </a:cubicBezTo>
                <a:cubicBezTo>
                  <a:pt x="73" y="683"/>
                  <a:pt x="72" y="687"/>
                  <a:pt x="72" y="692"/>
                </a:cubicBezTo>
                <a:cubicBezTo>
                  <a:pt x="76" y="691"/>
                  <a:pt x="74" y="696"/>
                  <a:pt x="74" y="699"/>
                </a:cubicBezTo>
                <a:close/>
                <a:moveTo>
                  <a:pt x="889" y="688"/>
                </a:moveTo>
                <a:cubicBezTo>
                  <a:pt x="890" y="686"/>
                  <a:pt x="892" y="682"/>
                  <a:pt x="890" y="681"/>
                </a:cubicBezTo>
                <a:cubicBezTo>
                  <a:pt x="890" y="682"/>
                  <a:pt x="888" y="687"/>
                  <a:pt x="889" y="688"/>
                </a:cubicBezTo>
                <a:close/>
                <a:moveTo>
                  <a:pt x="96" y="720"/>
                </a:moveTo>
                <a:cubicBezTo>
                  <a:pt x="94" y="732"/>
                  <a:pt x="96" y="741"/>
                  <a:pt x="98" y="752"/>
                </a:cubicBezTo>
                <a:cubicBezTo>
                  <a:pt x="98" y="751"/>
                  <a:pt x="100" y="749"/>
                  <a:pt x="100" y="751"/>
                </a:cubicBezTo>
                <a:cubicBezTo>
                  <a:pt x="101" y="755"/>
                  <a:pt x="97" y="751"/>
                  <a:pt x="98" y="754"/>
                </a:cubicBezTo>
                <a:cubicBezTo>
                  <a:pt x="99" y="756"/>
                  <a:pt x="99" y="758"/>
                  <a:pt x="101" y="759"/>
                </a:cubicBezTo>
                <a:cubicBezTo>
                  <a:pt x="104" y="748"/>
                  <a:pt x="99" y="738"/>
                  <a:pt x="102" y="731"/>
                </a:cubicBezTo>
                <a:cubicBezTo>
                  <a:pt x="98" y="730"/>
                  <a:pt x="99" y="723"/>
                  <a:pt x="96" y="720"/>
                </a:cubicBezTo>
                <a:close/>
                <a:moveTo>
                  <a:pt x="856" y="730"/>
                </a:moveTo>
                <a:cubicBezTo>
                  <a:pt x="855" y="733"/>
                  <a:pt x="851" y="734"/>
                  <a:pt x="850" y="738"/>
                </a:cubicBezTo>
                <a:cubicBezTo>
                  <a:pt x="854" y="736"/>
                  <a:pt x="858" y="735"/>
                  <a:pt x="859" y="734"/>
                </a:cubicBezTo>
                <a:cubicBezTo>
                  <a:pt x="858" y="734"/>
                  <a:pt x="859" y="730"/>
                  <a:pt x="856" y="730"/>
                </a:cubicBezTo>
                <a:close/>
                <a:moveTo>
                  <a:pt x="78" y="747"/>
                </a:moveTo>
                <a:cubicBezTo>
                  <a:pt x="78" y="744"/>
                  <a:pt x="76" y="737"/>
                  <a:pt x="73" y="739"/>
                </a:cubicBezTo>
                <a:cubicBezTo>
                  <a:pt x="75" y="741"/>
                  <a:pt x="76" y="743"/>
                  <a:pt x="77" y="745"/>
                </a:cubicBezTo>
                <a:cubicBezTo>
                  <a:pt x="75" y="745"/>
                  <a:pt x="73" y="749"/>
                  <a:pt x="75" y="750"/>
                </a:cubicBezTo>
                <a:cubicBezTo>
                  <a:pt x="74" y="747"/>
                  <a:pt x="78" y="749"/>
                  <a:pt x="78" y="747"/>
                </a:cubicBezTo>
                <a:close/>
                <a:moveTo>
                  <a:pt x="108" y="738"/>
                </a:moveTo>
                <a:cubicBezTo>
                  <a:pt x="108" y="746"/>
                  <a:pt x="110" y="752"/>
                  <a:pt x="113" y="757"/>
                </a:cubicBezTo>
                <a:cubicBezTo>
                  <a:pt x="113" y="751"/>
                  <a:pt x="113" y="749"/>
                  <a:pt x="113" y="743"/>
                </a:cubicBezTo>
                <a:cubicBezTo>
                  <a:pt x="109" y="745"/>
                  <a:pt x="111" y="740"/>
                  <a:pt x="108" y="738"/>
                </a:cubicBezTo>
                <a:close/>
                <a:moveTo>
                  <a:pt x="5" y="752"/>
                </a:moveTo>
                <a:cubicBezTo>
                  <a:pt x="4" y="749"/>
                  <a:pt x="2" y="746"/>
                  <a:pt x="0" y="744"/>
                </a:cubicBezTo>
                <a:cubicBezTo>
                  <a:pt x="0" y="752"/>
                  <a:pt x="0" y="752"/>
                  <a:pt x="0" y="752"/>
                </a:cubicBezTo>
                <a:cubicBezTo>
                  <a:pt x="3" y="751"/>
                  <a:pt x="3" y="753"/>
                  <a:pt x="5" y="752"/>
                </a:cubicBezTo>
                <a:close/>
                <a:moveTo>
                  <a:pt x="87" y="753"/>
                </a:moveTo>
                <a:cubicBezTo>
                  <a:pt x="85" y="750"/>
                  <a:pt x="87" y="748"/>
                  <a:pt x="85" y="746"/>
                </a:cubicBezTo>
                <a:cubicBezTo>
                  <a:pt x="85" y="747"/>
                  <a:pt x="84" y="747"/>
                  <a:pt x="82" y="747"/>
                </a:cubicBezTo>
                <a:cubicBezTo>
                  <a:pt x="83" y="751"/>
                  <a:pt x="81" y="753"/>
                  <a:pt x="82" y="757"/>
                </a:cubicBezTo>
                <a:cubicBezTo>
                  <a:pt x="83" y="757"/>
                  <a:pt x="84" y="758"/>
                  <a:pt x="85" y="759"/>
                </a:cubicBezTo>
                <a:cubicBezTo>
                  <a:pt x="86" y="756"/>
                  <a:pt x="85" y="755"/>
                  <a:pt x="84" y="752"/>
                </a:cubicBezTo>
                <a:cubicBezTo>
                  <a:pt x="86" y="751"/>
                  <a:pt x="86" y="753"/>
                  <a:pt x="87" y="753"/>
                </a:cubicBezTo>
                <a:close/>
                <a:moveTo>
                  <a:pt x="6" y="759"/>
                </a:moveTo>
                <a:cubicBezTo>
                  <a:pt x="10" y="761"/>
                  <a:pt x="7" y="750"/>
                  <a:pt x="6" y="755"/>
                </a:cubicBezTo>
                <a:cubicBezTo>
                  <a:pt x="6" y="754"/>
                  <a:pt x="6" y="753"/>
                  <a:pt x="5" y="753"/>
                </a:cubicBezTo>
                <a:cubicBezTo>
                  <a:pt x="4" y="756"/>
                  <a:pt x="6" y="757"/>
                  <a:pt x="6" y="759"/>
                </a:cubicBezTo>
                <a:close/>
                <a:moveTo>
                  <a:pt x="66" y="754"/>
                </a:moveTo>
                <a:cubicBezTo>
                  <a:pt x="67" y="771"/>
                  <a:pt x="69" y="755"/>
                  <a:pt x="66" y="754"/>
                </a:cubicBezTo>
                <a:close/>
                <a:moveTo>
                  <a:pt x="4" y="765"/>
                </a:moveTo>
                <a:cubicBezTo>
                  <a:pt x="2" y="768"/>
                  <a:pt x="3" y="771"/>
                  <a:pt x="4" y="773"/>
                </a:cubicBezTo>
                <a:cubicBezTo>
                  <a:pt x="5" y="772"/>
                  <a:pt x="5" y="766"/>
                  <a:pt x="4" y="765"/>
                </a:cubicBezTo>
                <a:close/>
                <a:moveTo>
                  <a:pt x="902" y="777"/>
                </a:moveTo>
                <a:cubicBezTo>
                  <a:pt x="904" y="777"/>
                  <a:pt x="903" y="779"/>
                  <a:pt x="904" y="780"/>
                </a:cubicBezTo>
                <a:cubicBezTo>
                  <a:pt x="905" y="775"/>
                  <a:pt x="908" y="774"/>
                  <a:pt x="909" y="769"/>
                </a:cubicBezTo>
                <a:cubicBezTo>
                  <a:pt x="905" y="770"/>
                  <a:pt x="906" y="776"/>
                  <a:pt x="902" y="777"/>
                </a:cubicBezTo>
                <a:close/>
                <a:moveTo>
                  <a:pt x="67" y="779"/>
                </a:moveTo>
                <a:cubicBezTo>
                  <a:pt x="67" y="778"/>
                  <a:pt x="67" y="777"/>
                  <a:pt x="68" y="777"/>
                </a:cubicBezTo>
                <a:cubicBezTo>
                  <a:pt x="68" y="778"/>
                  <a:pt x="68" y="778"/>
                  <a:pt x="69" y="778"/>
                </a:cubicBezTo>
                <a:cubicBezTo>
                  <a:pt x="70" y="775"/>
                  <a:pt x="69" y="770"/>
                  <a:pt x="68" y="772"/>
                </a:cubicBezTo>
                <a:cubicBezTo>
                  <a:pt x="68" y="773"/>
                  <a:pt x="68" y="773"/>
                  <a:pt x="68" y="773"/>
                </a:cubicBezTo>
                <a:cubicBezTo>
                  <a:pt x="67" y="772"/>
                  <a:pt x="66" y="773"/>
                  <a:pt x="65" y="774"/>
                </a:cubicBezTo>
                <a:cubicBezTo>
                  <a:pt x="70" y="774"/>
                  <a:pt x="64" y="778"/>
                  <a:pt x="67" y="779"/>
                </a:cubicBezTo>
                <a:close/>
                <a:moveTo>
                  <a:pt x="81" y="772"/>
                </a:moveTo>
                <a:cubicBezTo>
                  <a:pt x="81" y="775"/>
                  <a:pt x="81" y="779"/>
                  <a:pt x="83" y="780"/>
                </a:cubicBezTo>
                <a:cubicBezTo>
                  <a:pt x="83" y="776"/>
                  <a:pt x="83" y="773"/>
                  <a:pt x="81" y="772"/>
                </a:cubicBezTo>
                <a:close/>
                <a:moveTo>
                  <a:pt x="71" y="785"/>
                </a:moveTo>
                <a:cubicBezTo>
                  <a:pt x="71" y="783"/>
                  <a:pt x="71" y="782"/>
                  <a:pt x="69" y="781"/>
                </a:cubicBezTo>
                <a:cubicBezTo>
                  <a:pt x="70" y="783"/>
                  <a:pt x="67" y="782"/>
                  <a:pt x="67" y="784"/>
                </a:cubicBezTo>
                <a:cubicBezTo>
                  <a:pt x="69" y="784"/>
                  <a:pt x="69" y="786"/>
                  <a:pt x="71" y="785"/>
                </a:cubicBezTo>
                <a:close/>
                <a:moveTo>
                  <a:pt x="137" y="815"/>
                </a:moveTo>
                <a:cubicBezTo>
                  <a:pt x="136" y="802"/>
                  <a:pt x="133" y="793"/>
                  <a:pt x="127" y="787"/>
                </a:cubicBezTo>
                <a:cubicBezTo>
                  <a:pt x="129" y="798"/>
                  <a:pt x="133" y="806"/>
                  <a:pt x="137" y="815"/>
                </a:cubicBezTo>
                <a:close/>
                <a:moveTo>
                  <a:pt x="724" y="810"/>
                </a:moveTo>
                <a:cubicBezTo>
                  <a:pt x="726" y="810"/>
                  <a:pt x="725" y="813"/>
                  <a:pt x="726" y="813"/>
                </a:cubicBezTo>
                <a:cubicBezTo>
                  <a:pt x="730" y="810"/>
                  <a:pt x="736" y="804"/>
                  <a:pt x="735" y="800"/>
                </a:cubicBezTo>
                <a:cubicBezTo>
                  <a:pt x="731" y="803"/>
                  <a:pt x="726" y="805"/>
                  <a:pt x="724" y="810"/>
                </a:cubicBezTo>
                <a:close/>
                <a:moveTo>
                  <a:pt x="157" y="816"/>
                </a:moveTo>
                <a:cubicBezTo>
                  <a:pt x="152" y="816"/>
                  <a:pt x="154" y="809"/>
                  <a:pt x="150" y="808"/>
                </a:cubicBezTo>
                <a:cubicBezTo>
                  <a:pt x="151" y="811"/>
                  <a:pt x="151" y="815"/>
                  <a:pt x="152" y="817"/>
                </a:cubicBezTo>
                <a:cubicBezTo>
                  <a:pt x="152" y="814"/>
                  <a:pt x="156" y="820"/>
                  <a:pt x="157" y="816"/>
                </a:cubicBezTo>
                <a:close/>
                <a:moveTo>
                  <a:pt x="847" y="824"/>
                </a:moveTo>
                <a:cubicBezTo>
                  <a:pt x="851" y="822"/>
                  <a:pt x="857" y="818"/>
                  <a:pt x="856" y="813"/>
                </a:cubicBezTo>
                <a:cubicBezTo>
                  <a:pt x="854" y="816"/>
                  <a:pt x="851" y="818"/>
                  <a:pt x="847" y="819"/>
                </a:cubicBezTo>
                <a:lnTo>
                  <a:pt x="847" y="824"/>
                </a:lnTo>
                <a:close/>
                <a:moveTo>
                  <a:pt x="828" y="823"/>
                </a:moveTo>
                <a:cubicBezTo>
                  <a:pt x="826" y="823"/>
                  <a:pt x="824" y="823"/>
                  <a:pt x="824" y="827"/>
                </a:cubicBezTo>
                <a:cubicBezTo>
                  <a:pt x="826" y="826"/>
                  <a:pt x="827" y="824"/>
                  <a:pt x="828" y="823"/>
                </a:cubicBezTo>
                <a:close/>
                <a:moveTo>
                  <a:pt x="627" y="834"/>
                </a:moveTo>
                <a:cubicBezTo>
                  <a:pt x="628" y="836"/>
                  <a:pt x="627" y="836"/>
                  <a:pt x="627" y="837"/>
                </a:cubicBezTo>
                <a:cubicBezTo>
                  <a:pt x="630" y="840"/>
                  <a:pt x="641" y="838"/>
                  <a:pt x="641" y="831"/>
                </a:cubicBezTo>
                <a:cubicBezTo>
                  <a:pt x="636" y="834"/>
                  <a:pt x="634" y="835"/>
                  <a:pt x="627" y="834"/>
                </a:cubicBezTo>
                <a:close/>
                <a:moveTo>
                  <a:pt x="881" y="850"/>
                </a:moveTo>
                <a:cubicBezTo>
                  <a:pt x="882" y="849"/>
                  <a:pt x="886" y="849"/>
                  <a:pt x="885" y="844"/>
                </a:cubicBezTo>
                <a:cubicBezTo>
                  <a:pt x="883" y="844"/>
                  <a:pt x="883" y="843"/>
                  <a:pt x="880" y="844"/>
                </a:cubicBezTo>
                <a:cubicBezTo>
                  <a:pt x="881" y="845"/>
                  <a:pt x="879" y="849"/>
                  <a:pt x="881" y="850"/>
                </a:cubicBezTo>
                <a:close/>
                <a:moveTo>
                  <a:pt x="868" y="850"/>
                </a:moveTo>
                <a:cubicBezTo>
                  <a:pt x="867" y="847"/>
                  <a:pt x="860" y="848"/>
                  <a:pt x="862" y="855"/>
                </a:cubicBezTo>
                <a:cubicBezTo>
                  <a:pt x="865" y="855"/>
                  <a:pt x="867" y="852"/>
                  <a:pt x="868" y="850"/>
                </a:cubicBezTo>
                <a:close/>
                <a:moveTo>
                  <a:pt x="130" y="849"/>
                </a:moveTo>
                <a:cubicBezTo>
                  <a:pt x="130" y="852"/>
                  <a:pt x="131" y="853"/>
                  <a:pt x="130" y="857"/>
                </a:cubicBezTo>
                <a:cubicBezTo>
                  <a:pt x="134" y="856"/>
                  <a:pt x="132" y="849"/>
                  <a:pt x="130" y="849"/>
                </a:cubicBezTo>
                <a:close/>
                <a:moveTo>
                  <a:pt x="684" y="851"/>
                </a:moveTo>
                <a:cubicBezTo>
                  <a:pt x="683" y="850"/>
                  <a:pt x="683" y="849"/>
                  <a:pt x="682" y="849"/>
                </a:cubicBezTo>
                <a:cubicBezTo>
                  <a:pt x="677" y="851"/>
                  <a:pt x="668" y="852"/>
                  <a:pt x="660" y="853"/>
                </a:cubicBezTo>
                <a:cubicBezTo>
                  <a:pt x="660" y="859"/>
                  <a:pt x="660" y="859"/>
                  <a:pt x="660" y="859"/>
                </a:cubicBezTo>
                <a:cubicBezTo>
                  <a:pt x="667" y="860"/>
                  <a:pt x="679" y="858"/>
                  <a:pt x="684" y="851"/>
                </a:cubicBezTo>
                <a:close/>
                <a:moveTo>
                  <a:pt x="732" y="865"/>
                </a:moveTo>
                <a:cubicBezTo>
                  <a:pt x="735" y="863"/>
                  <a:pt x="748" y="856"/>
                  <a:pt x="747" y="852"/>
                </a:cubicBezTo>
                <a:cubicBezTo>
                  <a:pt x="743" y="857"/>
                  <a:pt x="733" y="860"/>
                  <a:pt x="732" y="865"/>
                </a:cubicBezTo>
                <a:close/>
                <a:moveTo>
                  <a:pt x="169" y="853"/>
                </a:moveTo>
                <a:cubicBezTo>
                  <a:pt x="171" y="856"/>
                  <a:pt x="170" y="860"/>
                  <a:pt x="174" y="861"/>
                </a:cubicBezTo>
                <a:cubicBezTo>
                  <a:pt x="173" y="858"/>
                  <a:pt x="172" y="854"/>
                  <a:pt x="169" y="853"/>
                </a:cubicBezTo>
                <a:close/>
                <a:moveTo>
                  <a:pt x="848" y="853"/>
                </a:moveTo>
                <a:cubicBezTo>
                  <a:pt x="845" y="854"/>
                  <a:pt x="843" y="855"/>
                  <a:pt x="842" y="858"/>
                </a:cubicBezTo>
                <a:cubicBezTo>
                  <a:pt x="845" y="858"/>
                  <a:pt x="848" y="857"/>
                  <a:pt x="848" y="853"/>
                </a:cubicBezTo>
                <a:close/>
                <a:moveTo>
                  <a:pt x="658" y="854"/>
                </a:moveTo>
                <a:cubicBezTo>
                  <a:pt x="655" y="854"/>
                  <a:pt x="652" y="856"/>
                  <a:pt x="653" y="860"/>
                </a:cubicBezTo>
                <a:cubicBezTo>
                  <a:pt x="655" y="860"/>
                  <a:pt x="656" y="859"/>
                  <a:pt x="658" y="858"/>
                </a:cubicBezTo>
                <a:cubicBezTo>
                  <a:pt x="657" y="856"/>
                  <a:pt x="659" y="856"/>
                  <a:pt x="658" y="854"/>
                </a:cubicBezTo>
                <a:close/>
                <a:moveTo>
                  <a:pt x="99" y="865"/>
                </a:moveTo>
                <a:cubicBezTo>
                  <a:pt x="99" y="862"/>
                  <a:pt x="99" y="860"/>
                  <a:pt x="98" y="859"/>
                </a:cubicBezTo>
                <a:cubicBezTo>
                  <a:pt x="95" y="859"/>
                  <a:pt x="95" y="859"/>
                  <a:pt x="95" y="859"/>
                </a:cubicBezTo>
                <a:cubicBezTo>
                  <a:pt x="95" y="863"/>
                  <a:pt x="97" y="863"/>
                  <a:pt x="99" y="865"/>
                </a:cubicBezTo>
                <a:close/>
                <a:moveTo>
                  <a:pt x="841" y="859"/>
                </a:moveTo>
                <a:cubicBezTo>
                  <a:pt x="832" y="869"/>
                  <a:pt x="818" y="878"/>
                  <a:pt x="815" y="892"/>
                </a:cubicBezTo>
                <a:cubicBezTo>
                  <a:pt x="820" y="887"/>
                  <a:pt x="824" y="883"/>
                  <a:pt x="828" y="878"/>
                </a:cubicBezTo>
                <a:cubicBezTo>
                  <a:pt x="837" y="876"/>
                  <a:pt x="840" y="868"/>
                  <a:pt x="843" y="860"/>
                </a:cubicBezTo>
                <a:cubicBezTo>
                  <a:pt x="843" y="860"/>
                  <a:pt x="842" y="859"/>
                  <a:pt x="841" y="859"/>
                </a:cubicBezTo>
                <a:close/>
                <a:moveTo>
                  <a:pt x="65" y="868"/>
                </a:moveTo>
                <a:cubicBezTo>
                  <a:pt x="65" y="873"/>
                  <a:pt x="68" y="875"/>
                  <a:pt x="71" y="878"/>
                </a:cubicBezTo>
                <a:cubicBezTo>
                  <a:pt x="69" y="874"/>
                  <a:pt x="68" y="870"/>
                  <a:pt x="65" y="868"/>
                </a:cubicBezTo>
                <a:close/>
                <a:moveTo>
                  <a:pt x="678" y="875"/>
                </a:moveTo>
                <a:cubicBezTo>
                  <a:pt x="678" y="873"/>
                  <a:pt x="677" y="873"/>
                  <a:pt x="678" y="872"/>
                </a:cubicBezTo>
                <a:cubicBezTo>
                  <a:pt x="673" y="871"/>
                  <a:pt x="674" y="871"/>
                  <a:pt x="670" y="872"/>
                </a:cubicBezTo>
                <a:cubicBezTo>
                  <a:pt x="670" y="876"/>
                  <a:pt x="670" y="876"/>
                  <a:pt x="670" y="876"/>
                </a:cubicBezTo>
                <a:cubicBezTo>
                  <a:pt x="673" y="874"/>
                  <a:pt x="673" y="873"/>
                  <a:pt x="678" y="875"/>
                </a:cubicBezTo>
                <a:close/>
                <a:moveTo>
                  <a:pt x="634" y="881"/>
                </a:moveTo>
                <a:cubicBezTo>
                  <a:pt x="632" y="873"/>
                  <a:pt x="621" y="879"/>
                  <a:pt x="619" y="881"/>
                </a:cubicBezTo>
                <a:cubicBezTo>
                  <a:pt x="622" y="881"/>
                  <a:pt x="626" y="881"/>
                  <a:pt x="628" y="880"/>
                </a:cubicBezTo>
                <a:cubicBezTo>
                  <a:pt x="628" y="882"/>
                  <a:pt x="632" y="883"/>
                  <a:pt x="634" y="881"/>
                </a:cubicBezTo>
                <a:close/>
                <a:moveTo>
                  <a:pt x="109" y="881"/>
                </a:moveTo>
                <a:cubicBezTo>
                  <a:pt x="107" y="881"/>
                  <a:pt x="107" y="878"/>
                  <a:pt x="105" y="878"/>
                </a:cubicBezTo>
                <a:cubicBezTo>
                  <a:pt x="107" y="882"/>
                  <a:pt x="105" y="889"/>
                  <a:pt x="109" y="889"/>
                </a:cubicBezTo>
                <a:cubicBezTo>
                  <a:pt x="109" y="886"/>
                  <a:pt x="105" y="882"/>
                  <a:pt x="109" y="881"/>
                </a:cubicBezTo>
                <a:close/>
                <a:moveTo>
                  <a:pt x="48" y="885"/>
                </a:moveTo>
                <a:cubicBezTo>
                  <a:pt x="48" y="883"/>
                  <a:pt x="49" y="883"/>
                  <a:pt x="49" y="881"/>
                </a:cubicBezTo>
                <a:cubicBezTo>
                  <a:pt x="47" y="882"/>
                  <a:pt x="47" y="880"/>
                  <a:pt x="45" y="880"/>
                </a:cubicBezTo>
                <a:cubicBezTo>
                  <a:pt x="44" y="884"/>
                  <a:pt x="48" y="883"/>
                  <a:pt x="48" y="885"/>
                </a:cubicBezTo>
                <a:close/>
                <a:moveTo>
                  <a:pt x="8" y="892"/>
                </a:moveTo>
                <a:cubicBezTo>
                  <a:pt x="7" y="889"/>
                  <a:pt x="5" y="887"/>
                  <a:pt x="7" y="884"/>
                </a:cubicBezTo>
                <a:cubicBezTo>
                  <a:pt x="5" y="884"/>
                  <a:pt x="5" y="883"/>
                  <a:pt x="4" y="882"/>
                </a:cubicBezTo>
                <a:cubicBezTo>
                  <a:pt x="5" y="885"/>
                  <a:pt x="3" y="884"/>
                  <a:pt x="4" y="887"/>
                </a:cubicBezTo>
                <a:cubicBezTo>
                  <a:pt x="7" y="886"/>
                  <a:pt x="5" y="892"/>
                  <a:pt x="8" y="892"/>
                </a:cubicBezTo>
                <a:close/>
                <a:moveTo>
                  <a:pt x="715" y="897"/>
                </a:moveTo>
                <a:cubicBezTo>
                  <a:pt x="717" y="897"/>
                  <a:pt x="717" y="900"/>
                  <a:pt x="719" y="900"/>
                </a:cubicBezTo>
                <a:cubicBezTo>
                  <a:pt x="722" y="897"/>
                  <a:pt x="728" y="899"/>
                  <a:pt x="728" y="894"/>
                </a:cubicBezTo>
                <a:cubicBezTo>
                  <a:pt x="728" y="892"/>
                  <a:pt x="725" y="892"/>
                  <a:pt x="727" y="890"/>
                </a:cubicBezTo>
                <a:cubicBezTo>
                  <a:pt x="723" y="890"/>
                  <a:pt x="720" y="890"/>
                  <a:pt x="717" y="891"/>
                </a:cubicBezTo>
                <a:cubicBezTo>
                  <a:pt x="717" y="893"/>
                  <a:pt x="716" y="894"/>
                  <a:pt x="715" y="897"/>
                </a:cubicBezTo>
                <a:close/>
                <a:moveTo>
                  <a:pt x="822" y="896"/>
                </a:moveTo>
                <a:cubicBezTo>
                  <a:pt x="823" y="895"/>
                  <a:pt x="824" y="894"/>
                  <a:pt x="824" y="892"/>
                </a:cubicBezTo>
                <a:cubicBezTo>
                  <a:pt x="822" y="891"/>
                  <a:pt x="820" y="895"/>
                  <a:pt x="822" y="896"/>
                </a:cubicBezTo>
                <a:close/>
                <a:moveTo>
                  <a:pt x="898" y="894"/>
                </a:moveTo>
                <a:cubicBezTo>
                  <a:pt x="896" y="895"/>
                  <a:pt x="893" y="895"/>
                  <a:pt x="893" y="897"/>
                </a:cubicBezTo>
                <a:cubicBezTo>
                  <a:pt x="895" y="897"/>
                  <a:pt x="898" y="897"/>
                  <a:pt x="898" y="894"/>
                </a:cubicBezTo>
                <a:close/>
                <a:moveTo>
                  <a:pt x="676" y="910"/>
                </a:moveTo>
                <a:cubicBezTo>
                  <a:pt x="681" y="909"/>
                  <a:pt x="686" y="907"/>
                  <a:pt x="688" y="903"/>
                </a:cubicBezTo>
                <a:cubicBezTo>
                  <a:pt x="683" y="901"/>
                  <a:pt x="677" y="904"/>
                  <a:pt x="673" y="905"/>
                </a:cubicBezTo>
                <a:cubicBezTo>
                  <a:pt x="676" y="905"/>
                  <a:pt x="675" y="908"/>
                  <a:pt x="676" y="910"/>
                </a:cubicBezTo>
                <a:close/>
                <a:moveTo>
                  <a:pt x="196" y="910"/>
                </a:moveTo>
                <a:cubicBezTo>
                  <a:pt x="196" y="907"/>
                  <a:pt x="198" y="906"/>
                  <a:pt x="196" y="903"/>
                </a:cubicBezTo>
                <a:cubicBezTo>
                  <a:pt x="194" y="903"/>
                  <a:pt x="194" y="903"/>
                  <a:pt x="194" y="903"/>
                </a:cubicBezTo>
                <a:cubicBezTo>
                  <a:pt x="194" y="907"/>
                  <a:pt x="191" y="911"/>
                  <a:pt x="196" y="910"/>
                </a:cubicBezTo>
                <a:close/>
                <a:moveTo>
                  <a:pt x="132" y="906"/>
                </a:moveTo>
                <a:cubicBezTo>
                  <a:pt x="131" y="906"/>
                  <a:pt x="131" y="905"/>
                  <a:pt x="131" y="904"/>
                </a:cubicBezTo>
                <a:cubicBezTo>
                  <a:pt x="128" y="904"/>
                  <a:pt x="128" y="904"/>
                  <a:pt x="128" y="904"/>
                </a:cubicBezTo>
                <a:cubicBezTo>
                  <a:pt x="127" y="908"/>
                  <a:pt x="132" y="909"/>
                  <a:pt x="132" y="906"/>
                </a:cubicBezTo>
                <a:close/>
                <a:moveTo>
                  <a:pt x="867" y="905"/>
                </a:moveTo>
                <a:cubicBezTo>
                  <a:pt x="865" y="906"/>
                  <a:pt x="862" y="907"/>
                  <a:pt x="861" y="909"/>
                </a:cubicBezTo>
                <a:cubicBezTo>
                  <a:pt x="864" y="909"/>
                  <a:pt x="866" y="908"/>
                  <a:pt x="867" y="905"/>
                </a:cubicBezTo>
                <a:close/>
                <a:moveTo>
                  <a:pt x="745" y="910"/>
                </a:moveTo>
                <a:cubicBezTo>
                  <a:pt x="749" y="909"/>
                  <a:pt x="747" y="909"/>
                  <a:pt x="747" y="913"/>
                </a:cubicBezTo>
                <a:cubicBezTo>
                  <a:pt x="751" y="912"/>
                  <a:pt x="748" y="909"/>
                  <a:pt x="751" y="908"/>
                </a:cubicBezTo>
                <a:cubicBezTo>
                  <a:pt x="748" y="908"/>
                  <a:pt x="747" y="907"/>
                  <a:pt x="745" y="910"/>
                </a:cubicBezTo>
                <a:close/>
                <a:moveTo>
                  <a:pt x="134" y="912"/>
                </a:moveTo>
                <a:cubicBezTo>
                  <a:pt x="135" y="909"/>
                  <a:pt x="134" y="908"/>
                  <a:pt x="131" y="908"/>
                </a:cubicBezTo>
                <a:cubicBezTo>
                  <a:pt x="131" y="911"/>
                  <a:pt x="133" y="911"/>
                  <a:pt x="134" y="912"/>
                </a:cubicBezTo>
                <a:close/>
                <a:moveTo>
                  <a:pt x="598" y="914"/>
                </a:moveTo>
                <a:cubicBezTo>
                  <a:pt x="597" y="912"/>
                  <a:pt x="595" y="911"/>
                  <a:pt x="593" y="911"/>
                </a:cubicBezTo>
                <a:cubicBezTo>
                  <a:pt x="593" y="913"/>
                  <a:pt x="597" y="916"/>
                  <a:pt x="598" y="914"/>
                </a:cubicBezTo>
                <a:close/>
                <a:moveTo>
                  <a:pt x="105" y="927"/>
                </a:moveTo>
                <a:cubicBezTo>
                  <a:pt x="108" y="927"/>
                  <a:pt x="108" y="927"/>
                  <a:pt x="108" y="927"/>
                </a:cubicBezTo>
                <a:cubicBezTo>
                  <a:pt x="109" y="924"/>
                  <a:pt x="106" y="924"/>
                  <a:pt x="104" y="922"/>
                </a:cubicBezTo>
                <a:cubicBezTo>
                  <a:pt x="103" y="927"/>
                  <a:pt x="109" y="924"/>
                  <a:pt x="105" y="927"/>
                </a:cubicBezTo>
                <a:close/>
                <a:moveTo>
                  <a:pt x="761" y="929"/>
                </a:moveTo>
                <a:cubicBezTo>
                  <a:pt x="761" y="928"/>
                  <a:pt x="765" y="929"/>
                  <a:pt x="764" y="927"/>
                </a:cubicBezTo>
                <a:cubicBezTo>
                  <a:pt x="763" y="927"/>
                  <a:pt x="763" y="925"/>
                  <a:pt x="762" y="925"/>
                </a:cubicBezTo>
                <a:cubicBezTo>
                  <a:pt x="761" y="926"/>
                  <a:pt x="758" y="928"/>
                  <a:pt x="761" y="929"/>
                </a:cubicBezTo>
                <a:close/>
                <a:moveTo>
                  <a:pt x="741" y="931"/>
                </a:moveTo>
                <a:cubicBezTo>
                  <a:pt x="744" y="933"/>
                  <a:pt x="748" y="931"/>
                  <a:pt x="750" y="928"/>
                </a:cubicBezTo>
                <a:cubicBezTo>
                  <a:pt x="747" y="929"/>
                  <a:pt x="741" y="927"/>
                  <a:pt x="741" y="931"/>
                </a:cubicBezTo>
                <a:close/>
                <a:moveTo>
                  <a:pt x="727" y="936"/>
                </a:moveTo>
                <a:cubicBezTo>
                  <a:pt x="729" y="935"/>
                  <a:pt x="728" y="939"/>
                  <a:pt x="731" y="937"/>
                </a:cubicBezTo>
                <a:cubicBezTo>
                  <a:pt x="730" y="935"/>
                  <a:pt x="732" y="934"/>
                  <a:pt x="732" y="932"/>
                </a:cubicBezTo>
                <a:cubicBezTo>
                  <a:pt x="729" y="932"/>
                  <a:pt x="728" y="934"/>
                  <a:pt x="727" y="936"/>
                </a:cubicBezTo>
                <a:close/>
                <a:moveTo>
                  <a:pt x="686" y="946"/>
                </a:moveTo>
                <a:cubicBezTo>
                  <a:pt x="690" y="948"/>
                  <a:pt x="696" y="945"/>
                  <a:pt x="698" y="943"/>
                </a:cubicBezTo>
                <a:cubicBezTo>
                  <a:pt x="695" y="942"/>
                  <a:pt x="687" y="943"/>
                  <a:pt x="686" y="946"/>
                </a:cubicBezTo>
                <a:close/>
                <a:moveTo>
                  <a:pt x="650" y="954"/>
                </a:moveTo>
                <a:cubicBezTo>
                  <a:pt x="646" y="955"/>
                  <a:pt x="642" y="956"/>
                  <a:pt x="640" y="959"/>
                </a:cubicBezTo>
                <a:cubicBezTo>
                  <a:pt x="644" y="959"/>
                  <a:pt x="649" y="958"/>
                  <a:pt x="650" y="954"/>
                </a:cubicBezTo>
                <a:close/>
                <a:moveTo>
                  <a:pt x="1081" y="965"/>
                </a:moveTo>
                <a:cubicBezTo>
                  <a:pt x="1082" y="963"/>
                  <a:pt x="1083" y="962"/>
                  <a:pt x="1083" y="959"/>
                </a:cubicBezTo>
                <a:cubicBezTo>
                  <a:pt x="1080" y="958"/>
                  <a:pt x="1080" y="964"/>
                  <a:pt x="1081" y="965"/>
                </a:cubicBezTo>
                <a:close/>
                <a:moveTo>
                  <a:pt x="632" y="966"/>
                </a:moveTo>
                <a:cubicBezTo>
                  <a:pt x="637" y="965"/>
                  <a:pt x="646" y="967"/>
                  <a:pt x="649" y="963"/>
                </a:cubicBezTo>
                <a:cubicBezTo>
                  <a:pt x="644" y="966"/>
                  <a:pt x="637" y="961"/>
                  <a:pt x="632" y="966"/>
                </a:cubicBezTo>
                <a:close/>
                <a:moveTo>
                  <a:pt x="230" y="979"/>
                </a:moveTo>
                <a:cubicBezTo>
                  <a:pt x="233" y="985"/>
                  <a:pt x="238" y="990"/>
                  <a:pt x="245" y="992"/>
                </a:cubicBezTo>
                <a:cubicBezTo>
                  <a:pt x="245" y="983"/>
                  <a:pt x="233" y="985"/>
                  <a:pt x="230" y="979"/>
                </a:cubicBezTo>
                <a:close/>
                <a:moveTo>
                  <a:pt x="1059" y="991"/>
                </a:moveTo>
                <a:cubicBezTo>
                  <a:pt x="1059" y="989"/>
                  <a:pt x="1059" y="989"/>
                  <a:pt x="1059" y="989"/>
                </a:cubicBezTo>
                <a:cubicBezTo>
                  <a:pt x="1059" y="989"/>
                  <a:pt x="1059" y="988"/>
                  <a:pt x="1058" y="988"/>
                </a:cubicBezTo>
                <a:cubicBezTo>
                  <a:pt x="1058" y="989"/>
                  <a:pt x="1053" y="988"/>
                  <a:pt x="1055" y="991"/>
                </a:cubicBezTo>
                <a:cubicBezTo>
                  <a:pt x="1056" y="989"/>
                  <a:pt x="1057" y="992"/>
                  <a:pt x="1059" y="991"/>
                </a:cubicBezTo>
                <a:close/>
                <a:moveTo>
                  <a:pt x="1054" y="994"/>
                </a:moveTo>
                <a:cubicBezTo>
                  <a:pt x="1054" y="994"/>
                  <a:pt x="1054" y="993"/>
                  <a:pt x="1053" y="993"/>
                </a:cubicBezTo>
                <a:cubicBezTo>
                  <a:pt x="1053" y="997"/>
                  <a:pt x="1053" y="997"/>
                  <a:pt x="1053" y="997"/>
                </a:cubicBezTo>
                <a:cubicBezTo>
                  <a:pt x="1054" y="997"/>
                  <a:pt x="1055" y="996"/>
                  <a:pt x="1055" y="997"/>
                </a:cubicBezTo>
                <a:cubicBezTo>
                  <a:pt x="1053" y="1000"/>
                  <a:pt x="1053" y="1005"/>
                  <a:pt x="1047" y="1004"/>
                </a:cubicBezTo>
                <a:cubicBezTo>
                  <a:pt x="1046" y="1007"/>
                  <a:pt x="1048" y="1006"/>
                  <a:pt x="1048" y="1009"/>
                </a:cubicBezTo>
                <a:cubicBezTo>
                  <a:pt x="1055" y="1007"/>
                  <a:pt x="1058" y="1002"/>
                  <a:pt x="1059" y="994"/>
                </a:cubicBezTo>
                <a:cubicBezTo>
                  <a:pt x="1058" y="992"/>
                  <a:pt x="1055" y="997"/>
                  <a:pt x="1054" y="994"/>
                </a:cubicBezTo>
                <a:close/>
                <a:moveTo>
                  <a:pt x="662" y="996"/>
                </a:moveTo>
                <a:cubicBezTo>
                  <a:pt x="658" y="995"/>
                  <a:pt x="651" y="995"/>
                  <a:pt x="648" y="999"/>
                </a:cubicBezTo>
                <a:cubicBezTo>
                  <a:pt x="653" y="999"/>
                  <a:pt x="658" y="999"/>
                  <a:pt x="662" y="996"/>
                </a:cubicBezTo>
                <a:close/>
                <a:moveTo>
                  <a:pt x="808" y="998"/>
                </a:moveTo>
                <a:cubicBezTo>
                  <a:pt x="808" y="1000"/>
                  <a:pt x="805" y="1001"/>
                  <a:pt x="806" y="1004"/>
                </a:cubicBezTo>
                <a:cubicBezTo>
                  <a:pt x="809" y="1003"/>
                  <a:pt x="812" y="1002"/>
                  <a:pt x="815" y="1000"/>
                </a:cubicBezTo>
                <a:cubicBezTo>
                  <a:pt x="813" y="998"/>
                  <a:pt x="810" y="999"/>
                  <a:pt x="808" y="998"/>
                </a:cubicBezTo>
                <a:close/>
                <a:moveTo>
                  <a:pt x="728" y="1008"/>
                </a:moveTo>
                <a:cubicBezTo>
                  <a:pt x="730" y="1008"/>
                  <a:pt x="733" y="1009"/>
                  <a:pt x="733" y="1007"/>
                </a:cubicBezTo>
                <a:cubicBezTo>
                  <a:pt x="732" y="1007"/>
                  <a:pt x="733" y="1005"/>
                  <a:pt x="732" y="1005"/>
                </a:cubicBezTo>
                <a:cubicBezTo>
                  <a:pt x="731" y="1007"/>
                  <a:pt x="727" y="1005"/>
                  <a:pt x="728" y="1008"/>
                </a:cubicBezTo>
                <a:close/>
                <a:moveTo>
                  <a:pt x="1023" y="1012"/>
                </a:moveTo>
                <a:cubicBezTo>
                  <a:pt x="1026" y="1011"/>
                  <a:pt x="1029" y="1009"/>
                  <a:pt x="1029" y="1005"/>
                </a:cubicBezTo>
                <a:cubicBezTo>
                  <a:pt x="1025" y="1005"/>
                  <a:pt x="1025" y="1005"/>
                  <a:pt x="1025" y="1005"/>
                </a:cubicBezTo>
                <a:cubicBezTo>
                  <a:pt x="1024" y="1007"/>
                  <a:pt x="1025" y="1011"/>
                  <a:pt x="1023" y="1012"/>
                </a:cubicBezTo>
                <a:close/>
                <a:moveTo>
                  <a:pt x="328" y="1014"/>
                </a:moveTo>
                <a:cubicBezTo>
                  <a:pt x="330" y="1016"/>
                  <a:pt x="331" y="1018"/>
                  <a:pt x="334" y="1019"/>
                </a:cubicBezTo>
                <a:cubicBezTo>
                  <a:pt x="334" y="1016"/>
                  <a:pt x="330" y="1013"/>
                  <a:pt x="328" y="1014"/>
                </a:cubicBezTo>
                <a:close/>
                <a:moveTo>
                  <a:pt x="787" y="1015"/>
                </a:moveTo>
                <a:cubicBezTo>
                  <a:pt x="784" y="1015"/>
                  <a:pt x="784" y="1015"/>
                  <a:pt x="784" y="1015"/>
                </a:cubicBezTo>
                <a:cubicBezTo>
                  <a:pt x="784" y="1017"/>
                  <a:pt x="785" y="1019"/>
                  <a:pt x="786" y="1019"/>
                </a:cubicBezTo>
                <a:cubicBezTo>
                  <a:pt x="786" y="1018"/>
                  <a:pt x="787" y="1017"/>
                  <a:pt x="787" y="1015"/>
                </a:cubicBezTo>
                <a:close/>
                <a:moveTo>
                  <a:pt x="676" y="1030"/>
                </a:moveTo>
                <a:cubicBezTo>
                  <a:pt x="683" y="1034"/>
                  <a:pt x="688" y="1034"/>
                  <a:pt x="697" y="1033"/>
                </a:cubicBezTo>
                <a:cubicBezTo>
                  <a:pt x="698" y="1029"/>
                  <a:pt x="695" y="1030"/>
                  <a:pt x="696" y="1027"/>
                </a:cubicBezTo>
                <a:cubicBezTo>
                  <a:pt x="690" y="1027"/>
                  <a:pt x="682" y="1027"/>
                  <a:pt x="676" y="1030"/>
                </a:cubicBezTo>
                <a:close/>
                <a:moveTo>
                  <a:pt x="309" y="1029"/>
                </a:moveTo>
                <a:cubicBezTo>
                  <a:pt x="309" y="1032"/>
                  <a:pt x="312" y="1032"/>
                  <a:pt x="314" y="1033"/>
                </a:cubicBezTo>
                <a:cubicBezTo>
                  <a:pt x="314" y="1030"/>
                  <a:pt x="312" y="1029"/>
                  <a:pt x="309" y="1029"/>
                </a:cubicBezTo>
                <a:close/>
                <a:moveTo>
                  <a:pt x="763" y="1050"/>
                </a:moveTo>
                <a:cubicBezTo>
                  <a:pt x="763" y="1050"/>
                  <a:pt x="763" y="1051"/>
                  <a:pt x="762" y="1050"/>
                </a:cubicBezTo>
                <a:cubicBezTo>
                  <a:pt x="761" y="1048"/>
                  <a:pt x="764" y="1049"/>
                  <a:pt x="764" y="1048"/>
                </a:cubicBezTo>
                <a:cubicBezTo>
                  <a:pt x="760" y="1046"/>
                  <a:pt x="753" y="1050"/>
                  <a:pt x="751" y="1043"/>
                </a:cubicBezTo>
                <a:cubicBezTo>
                  <a:pt x="754" y="1042"/>
                  <a:pt x="757" y="1041"/>
                  <a:pt x="758" y="1036"/>
                </a:cubicBezTo>
                <a:cubicBezTo>
                  <a:pt x="749" y="1033"/>
                  <a:pt x="734" y="1034"/>
                  <a:pt x="733" y="1043"/>
                </a:cubicBezTo>
                <a:cubicBezTo>
                  <a:pt x="732" y="1053"/>
                  <a:pt x="751" y="1052"/>
                  <a:pt x="762" y="1054"/>
                </a:cubicBezTo>
                <a:cubicBezTo>
                  <a:pt x="761" y="1051"/>
                  <a:pt x="766" y="1051"/>
                  <a:pt x="763" y="1050"/>
                </a:cubicBezTo>
                <a:close/>
                <a:moveTo>
                  <a:pt x="653" y="1047"/>
                </a:moveTo>
                <a:cubicBezTo>
                  <a:pt x="655" y="1039"/>
                  <a:pt x="665" y="1047"/>
                  <a:pt x="667" y="1040"/>
                </a:cubicBezTo>
                <a:cubicBezTo>
                  <a:pt x="655" y="1042"/>
                  <a:pt x="645" y="1041"/>
                  <a:pt x="636" y="1038"/>
                </a:cubicBezTo>
                <a:cubicBezTo>
                  <a:pt x="638" y="1041"/>
                  <a:pt x="636" y="1043"/>
                  <a:pt x="635" y="1046"/>
                </a:cubicBezTo>
                <a:cubicBezTo>
                  <a:pt x="642" y="1045"/>
                  <a:pt x="646" y="1047"/>
                  <a:pt x="653" y="1047"/>
                </a:cubicBezTo>
                <a:close/>
                <a:moveTo>
                  <a:pt x="978" y="1044"/>
                </a:moveTo>
                <a:cubicBezTo>
                  <a:pt x="978" y="1046"/>
                  <a:pt x="974" y="1045"/>
                  <a:pt x="975" y="1048"/>
                </a:cubicBezTo>
                <a:cubicBezTo>
                  <a:pt x="977" y="1049"/>
                  <a:pt x="980" y="1045"/>
                  <a:pt x="978" y="1044"/>
                </a:cubicBezTo>
                <a:close/>
                <a:moveTo>
                  <a:pt x="966" y="1050"/>
                </a:moveTo>
                <a:cubicBezTo>
                  <a:pt x="966" y="1055"/>
                  <a:pt x="972" y="1054"/>
                  <a:pt x="972" y="1050"/>
                </a:cubicBezTo>
                <a:cubicBezTo>
                  <a:pt x="968" y="1049"/>
                  <a:pt x="968" y="1051"/>
                  <a:pt x="966" y="1050"/>
                </a:cubicBezTo>
                <a:close/>
                <a:moveTo>
                  <a:pt x="603" y="1063"/>
                </a:moveTo>
                <a:cubicBezTo>
                  <a:pt x="606" y="1061"/>
                  <a:pt x="607" y="1062"/>
                  <a:pt x="610" y="1061"/>
                </a:cubicBezTo>
                <a:cubicBezTo>
                  <a:pt x="608" y="1060"/>
                  <a:pt x="603" y="1059"/>
                  <a:pt x="603" y="1063"/>
                </a:cubicBezTo>
                <a:close/>
                <a:moveTo>
                  <a:pt x="597" y="1066"/>
                </a:moveTo>
                <a:cubicBezTo>
                  <a:pt x="602" y="1064"/>
                  <a:pt x="612" y="1071"/>
                  <a:pt x="615" y="1064"/>
                </a:cubicBezTo>
                <a:cubicBezTo>
                  <a:pt x="608" y="1066"/>
                  <a:pt x="601" y="1061"/>
                  <a:pt x="597" y="1066"/>
                </a:cubicBezTo>
                <a:close/>
                <a:moveTo>
                  <a:pt x="405" y="1070"/>
                </a:moveTo>
                <a:cubicBezTo>
                  <a:pt x="401" y="1068"/>
                  <a:pt x="396" y="1067"/>
                  <a:pt x="392" y="1070"/>
                </a:cubicBezTo>
                <a:cubicBezTo>
                  <a:pt x="392" y="1075"/>
                  <a:pt x="399" y="1074"/>
                  <a:pt x="399" y="1079"/>
                </a:cubicBezTo>
                <a:cubicBezTo>
                  <a:pt x="401" y="1080"/>
                  <a:pt x="401" y="1078"/>
                  <a:pt x="402" y="1078"/>
                </a:cubicBezTo>
                <a:cubicBezTo>
                  <a:pt x="404" y="1080"/>
                  <a:pt x="404" y="1085"/>
                  <a:pt x="409" y="1084"/>
                </a:cubicBezTo>
                <a:cubicBezTo>
                  <a:pt x="409" y="1078"/>
                  <a:pt x="412" y="1084"/>
                  <a:pt x="414" y="1081"/>
                </a:cubicBezTo>
                <a:cubicBezTo>
                  <a:pt x="411" y="1078"/>
                  <a:pt x="405" y="1077"/>
                  <a:pt x="405" y="1070"/>
                </a:cubicBezTo>
                <a:close/>
                <a:moveTo>
                  <a:pt x="785" y="1073"/>
                </a:moveTo>
                <a:cubicBezTo>
                  <a:pt x="788" y="1073"/>
                  <a:pt x="790" y="1075"/>
                  <a:pt x="792" y="1072"/>
                </a:cubicBezTo>
                <a:cubicBezTo>
                  <a:pt x="791" y="1072"/>
                  <a:pt x="791" y="1072"/>
                  <a:pt x="791" y="1071"/>
                </a:cubicBezTo>
                <a:cubicBezTo>
                  <a:pt x="788" y="1070"/>
                  <a:pt x="786" y="1071"/>
                  <a:pt x="785" y="1073"/>
                </a:cubicBezTo>
                <a:close/>
                <a:moveTo>
                  <a:pt x="633" y="1080"/>
                </a:moveTo>
                <a:cubicBezTo>
                  <a:pt x="635" y="1080"/>
                  <a:pt x="641" y="1080"/>
                  <a:pt x="642" y="1076"/>
                </a:cubicBezTo>
                <a:cubicBezTo>
                  <a:pt x="639" y="1074"/>
                  <a:pt x="635" y="1073"/>
                  <a:pt x="630" y="1073"/>
                </a:cubicBezTo>
                <a:cubicBezTo>
                  <a:pt x="630" y="1077"/>
                  <a:pt x="633" y="1078"/>
                  <a:pt x="633" y="1080"/>
                </a:cubicBezTo>
                <a:close/>
                <a:moveTo>
                  <a:pt x="611" y="1083"/>
                </a:moveTo>
                <a:cubicBezTo>
                  <a:pt x="614" y="1084"/>
                  <a:pt x="618" y="1086"/>
                  <a:pt x="619" y="1082"/>
                </a:cubicBezTo>
                <a:cubicBezTo>
                  <a:pt x="617" y="1083"/>
                  <a:pt x="612" y="1081"/>
                  <a:pt x="611" y="1083"/>
                </a:cubicBezTo>
                <a:close/>
                <a:moveTo>
                  <a:pt x="431" y="1085"/>
                </a:moveTo>
                <a:cubicBezTo>
                  <a:pt x="428" y="1086"/>
                  <a:pt x="426" y="1082"/>
                  <a:pt x="424" y="1085"/>
                </a:cubicBezTo>
                <a:cubicBezTo>
                  <a:pt x="427" y="1086"/>
                  <a:pt x="427" y="1090"/>
                  <a:pt x="431" y="1088"/>
                </a:cubicBezTo>
                <a:cubicBezTo>
                  <a:pt x="429" y="1088"/>
                  <a:pt x="432" y="1087"/>
                  <a:pt x="431" y="1085"/>
                </a:cubicBezTo>
                <a:close/>
                <a:moveTo>
                  <a:pt x="299" y="1093"/>
                </a:moveTo>
                <a:cubicBezTo>
                  <a:pt x="306" y="1095"/>
                  <a:pt x="308" y="1106"/>
                  <a:pt x="316" y="1104"/>
                </a:cubicBezTo>
                <a:cubicBezTo>
                  <a:pt x="313" y="1103"/>
                  <a:pt x="317" y="1100"/>
                  <a:pt x="315" y="1099"/>
                </a:cubicBezTo>
                <a:cubicBezTo>
                  <a:pt x="308" y="1100"/>
                  <a:pt x="307" y="1090"/>
                  <a:pt x="299" y="1089"/>
                </a:cubicBezTo>
                <a:lnTo>
                  <a:pt x="299" y="1093"/>
                </a:lnTo>
                <a:close/>
                <a:moveTo>
                  <a:pt x="421" y="1094"/>
                </a:moveTo>
                <a:cubicBezTo>
                  <a:pt x="421" y="1095"/>
                  <a:pt x="420" y="1095"/>
                  <a:pt x="418" y="1095"/>
                </a:cubicBezTo>
                <a:cubicBezTo>
                  <a:pt x="420" y="1100"/>
                  <a:pt x="422" y="1104"/>
                  <a:pt x="429" y="1104"/>
                </a:cubicBezTo>
                <a:cubicBezTo>
                  <a:pt x="429" y="1098"/>
                  <a:pt x="422" y="1099"/>
                  <a:pt x="421" y="1094"/>
                </a:cubicBezTo>
                <a:close/>
                <a:moveTo>
                  <a:pt x="878" y="1103"/>
                </a:moveTo>
                <a:cubicBezTo>
                  <a:pt x="881" y="1101"/>
                  <a:pt x="882" y="1103"/>
                  <a:pt x="883" y="1099"/>
                </a:cubicBezTo>
                <a:cubicBezTo>
                  <a:pt x="881" y="1100"/>
                  <a:pt x="879" y="1101"/>
                  <a:pt x="878" y="1103"/>
                </a:cubicBezTo>
                <a:close/>
                <a:moveTo>
                  <a:pt x="448" y="1111"/>
                </a:moveTo>
                <a:cubicBezTo>
                  <a:pt x="450" y="1111"/>
                  <a:pt x="455" y="1117"/>
                  <a:pt x="456" y="1113"/>
                </a:cubicBezTo>
                <a:cubicBezTo>
                  <a:pt x="454" y="1112"/>
                  <a:pt x="450" y="1109"/>
                  <a:pt x="448" y="1111"/>
                </a:cubicBezTo>
                <a:close/>
                <a:moveTo>
                  <a:pt x="854" y="1114"/>
                </a:moveTo>
                <a:cubicBezTo>
                  <a:pt x="852" y="1113"/>
                  <a:pt x="857" y="1115"/>
                  <a:pt x="857" y="1110"/>
                </a:cubicBezTo>
                <a:cubicBezTo>
                  <a:pt x="855" y="1110"/>
                  <a:pt x="854" y="1112"/>
                  <a:pt x="852" y="1112"/>
                </a:cubicBezTo>
                <a:cubicBezTo>
                  <a:pt x="851" y="1114"/>
                  <a:pt x="853" y="1117"/>
                  <a:pt x="854" y="1114"/>
                </a:cubicBezTo>
                <a:close/>
                <a:moveTo>
                  <a:pt x="463" y="1121"/>
                </a:moveTo>
                <a:cubicBezTo>
                  <a:pt x="462" y="1121"/>
                  <a:pt x="461" y="1121"/>
                  <a:pt x="460" y="1121"/>
                </a:cubicBezTo>
                <a:cubicBezTo>
                  <a:pt x="459" y="1124"/>
                  <a:pt x="459" y="1130"/>
                  <a:pt x="463" y="1128"/>
                </a:cubicBezTo>
                <a:cubicBezTo>
                  <a:pt x="459" y="1126"/>
                  <a:pt x="464" y="1123"/>
                  <a:pt x="463" y="1121"/>
                </a:cubicBezTo>
                <a:close/>
                <a:moveTo>
                  <a:pt x="832" y="1122"/>
                </a:moveTo>
                <a:cubicBezTo>
                  <a:pt x="831" y="1121"/>
                  <a:pt x="827" y="1123"/>
                  <a:pt x="825" y="1124"/>
                </a:cubicBezTo>
                <a:cubicBezTo>
                  <a:pt x="827" y="1123"/>
                  <a:pt x="832" y="1126"/>
                  <a:pt x="832" y="1122"/>
                </a:cubicBezTo>
                <a:close/>
                <a:moveTo>
                  <a:pt x="630" y="1124"/>
                </a:moveTo>
                <a:cubicBezTo>
                  <a:pt x="629" y="1125"/>
                  <a:pt x="629" y="1127"/>
                  <a:pt x="630" y="1128"/>
                </a:cubicBezTo>
                <a:cubicBezTo>
                  <a:pt x="633" y="1128"/>
                  <a:pt x="636" y="1127"/>
                  <a:pt x="638" y="1126"/>
                </a:cubicBezTo>
                <a:cubicBezTo>
                  <a:pt x="634" y="1127"/>
                  <a:pt x="633" y="1124"/>
                  <a:pt x="630" y="1124"/>
                </a:cubicBezTo>
                <a:close/>
                <a:moveTo>
                  <a:pt x="829" y="1129"/>
                </a:moveTo>
                <a:cubicBezTo>
                  <a:pt x="833" y="1128"/>
                  <a:pt x="839" y="1129"/>
                  <a:pt x="840" y="1125"/>
                </a:cubicBezTo>
                <a:cubicBezTo>
                  <a:pt x="836" y="1126"/>
                  <a:pt x="831" y="1126"/>
                  <a:pt x="829" y="1129"/>
                </a:cubicBezTo>
                <a:close/>
                <a:moveTo>
                  <a:pt x="779" y="1129"/>
                </a:moveTo>
                <a:cubicBezTo>
                  <a:pt x="782" y="1129"/>
                  <a:pt x="784" y="1128"/>
                  <a:pt x="785" y="1127"/>
                </a:cubicBezTo>
                <a:cubicBezTo>
                  <a:pt x="782" y="1127"/>
                  <a:pt x="780" y="1127"/>
                  <a:pt x="779" y="1129"/>
                </a:cubicBezTo>
                <a:close/>
                <a:moveTo>
                  <a:pt x="706" y="1138"/>
                </a:moveTo>
                <a:cubicBezTo>
                  <a:pt x="710" y="1139"/>
                  <a:pt x="714" y="1136"/>
                  <a:pt x="712" y="1134"/>
                </a:cubicBezTo>
                <a:cubicBezTo>
                  <a:pt x="711" y="1136"/>
                  <a:pt x="706" y="1134"/>
                  <a:pt x="706" y="1138"/>
                </a:cubicBezTo>
                <a:close/>
                <a:moveTo>
                  <a:pt x="310" y="1139"/>
                </a:moveTo>
                <a:cubicBezTo>
                  <a:pt x="312" y="1140"/>
                  <a:pt x="316" y="1144"/>
                  <a:pt x="318" y="1142"/>
                </a:cubicBezTo>
                <a:cubicBezTo>
                  <a:pt x="316" y="1141"/>
                  <a:pt x="313" y="1137"/>
                  <a:pt x="310" y="1139"/>
                </a:cubicBezTo>
                <a:close/>
                <a:moveTo>
                  <a:pt x="511" y="1144"/>
                </a:moveTo>
                <a:cubicBezTo>
                  <a:pt x="517" y="1140"/>
                  <a:pt x="524" y="1144"/>
                  <a:pt x="528" y="1144"/>
                </a:cubicBezTo>
                <a:cubicBezTo>
                  <a:pt x="526" y="1140"/>
                  <a:pt x="512" y="1136"/>
                  <a:pt x="511" y="1144"/>
                </a:cubicBezTo>
                <a:close/>
                <a:moveTo>
                  <a:pt x="540" y="1142"/>
                </a:moveTo>
                <a:cubicBezTo>
                  <a:pt x="540" y="1144"/>
                  <a:pt x="544" y="1146"/>
                  <a:pt x="546" y="1143"/>
                </a:cubicBezTo>
                <a:cubicBezTo>
                  <a:pt x="544" y="1142"/>
                  <a:pt x="542" y="1138"/>
                  <a:pt x="540" y="1142"/>
                </a:cubicBezTo>
                <a:close/>
                <a:moveTo>
                  <a:pt x="343" y="1149"/>
                </a:moveTo>
                <a:cubicBezTo>
                  <a:pt x="342" y="1150"/>
                  <a:pt x="339" y="1148"/>
                  <a:pt x="339" y="1150"/>
                </a:cubicBezTo>
                <a:cubicBezTo>
                  <a:pt x="342" y="1153"/>
                  <a:pt x="343" y="1155"/>
                  <a:pt x="348" y="1155"/>
                </a:cubicBezTo>
                <a:cubicBezTo>
                  <a:pt x="348" y="1151"/>
                  <a:pt x="343" y="1153"/>
                  <a:pt x="343" y="1149"/>
                </a:cubicBezTo>
                <a:close/>
                <a:moveTo>
                  <a:pt x="589" y="1153"/>
                </a:moveTo>
                <a:cubicBezTo>
                  <a:pt x="592" y="1154"/>
                  <a:pt x="594" y="1158"/>
                  <a:pt x="597" y="1156"/>
                </a:cubicBezTo>
                <a:cubicBezTo>
                  <a:pt x="597" y="1152"/>
                  <a:pt x="591" y="1150"/>
                  <a:pt x="589" y="1153"/>
                </a:cubicBezTo>
                <a:close/>
                <a:moveTo>
                  <a:pt x="535" y="1217"/>
                </a:moveTo>
                <a:cubicBezTo>
                  <a:pt x="539" y="1215"/>
                  <a:pt x="543" y="1221"/>
                  <a:pt x="546" y="1216"/>
                </a:cubicBezTo>
                <a:cubicBezTo>
                  <a:pt x="543" y="1213"/>
                  <a:pt x="535" y="1215"/>
                  <a:pt x="532" y="1212"/>
                </a:cubicBezTo>
                <a:cubicBezTo>
                  <a:pt x="532" y="1215"/>
                  <a:pt x="536" y="1213"/>
                  <a:pt x="535" y="1217"/>
                </a:cubicBezTo>
                <a:close/>
                <a:moveTo>
                  <a:pt x="614" y="1221"/>
                </a:moveTo>
                <a:cubicBezTo>
                  <a:pt x="618" y="1221"/>
                  <a:pt x="619" y="1223"/>
                  <a:pt x="621" y="1220"/>
                </a:cubicBezTo>
                <a:cubicBezTo>
                  <a:pt x="620" y="1219"/>
                  <a:pt x="615" y="1219"/>
                  <a:pt x="614" y="1221"/>
                </a:cubicBezTo>
                <a:close/>
                <a:moveTo>
                  <a:pt x="689" y="1228"/>
                </a:moveTo>
                <a:cubicBezTo>
                  <a:pt x="693" y="1232"/>
                  <a:pt x="699" y="1230"/>
                  <a:pt x="704" y="1228"/>
                </a:cubicBezTo>
                <a:cubicBezTo>
                  <a:pt x="700" y="1225"/>
                  <a:pt x="695" y="1225"/>
                  <a:pt x="689" y="1228"/>
                </a:cubicBezTo>
                <a:close/>
                <a:moveTo>
                  <a:pt x="721" y="1229"/>
                </a:moveTo>
                <a:cubicBezTo>
                  <a:pt x="721" y="1228"/>
                  <a:pt x="720" y="1227"/>
                  <a:pt x="720" y="1226"/>
                </a:cubicBezTo>
                <a:cubicBezTo>
                  <a:pt x="718" y="1226"/>
                  <a:pt x="716" y="1225"/>
                  <a:pt x="715" y="1227"/>
                </a:cubicBezTo>
                <a:cubicBezTo>
                  <a:pt x="715" y="1230"/>
                  <a:pt x="718" y="1231"/>
                  <a:pt x="721" y="1229"/>
                </a:cubicBezTo>
                <a:close/>
                <a:moveTo>
                  <a:pt x="736" y="1227"/>
                </a:moveTo>
                <a:cubicBezTo>
                  <a:pt x="731" y="1230"/>
                  <a:pt x="729" y="1226"/>
                  <a:pt x="723" y="1226"/>
                </a:cubicBezTo>
                <a:cubicBezTo>
                  <a:pt x="725" y="1228"/>
                  <a:pt x="726" y="1230"/>
                  <a:pt x="726" y="1233"/>
                </a:cubicBezTo>
                <a:cubicBezTo>
                  <a:pt x="729" y="1233"/>
                  <a:pt x="733" y="1233"/>
                  <a:pt x="735" y="1234"/>
                </a:cubicBezTo>
                <a:cubicBezTo>
                  <a:pt x="728" y="1238"/>
                  <a:pt x="720" y="1235"/>
                  <a:pt x="714" y="1238"/>
                </a:cubicBezTo>
                <a:cubicBezTo>
                  <a:pt x="722" y="1241"/>
                  <a:pt x="731" y="1238"/>
                  <a:pt x="738" y="1241"/>
                </a:cubicBezTo>
                <a:cubicBezTo>
                  <a:pt x="740" y="1240"/>
                  <a:pt x="736" y="1239"/>
                  <a:pt x="737" y="1236"/>
                </a:cubicBezTo>
                <a:cubicBezTo>
                  <a:pt x="738" y="1236"/>
                  <a:pt x="742" y="1237"/>
                  <a:pt x="741" y="1235"/>
                </a:cubicBezTo>
                <a:cubicBezTo>
                  <a:pt x="738" y="1235"/>
                  <a:pt x="740" y="1229"/>
                  <a:pt x="736" y="1227"/>
                </a:cubicBezTo>
                <a:close/>
                <a:moveTo>
                  <a:pt x="771" y="1235"/>
                </a:moveTo>
                <a:cubicBezTo>
                  <a:pt x="770" y="1238"/>
                  <a:pt x="777" y="1238"/>
                  <a:pt x="776" y="1235"/>
                </a:cubicBezTo>
                <a:cubicBezTo>
                  <a:pt x="773" y="1236"/>
                  <a:pt x="774" y="1236"/>
                  <a:pt x="771" y="1235"/>
                </a:cubicBezTo>
                <a:close/>
                <a:moveTo>
                  <a:pt x="496" y="1245"/>
                </a:moveTo>
                <a:cubicBezTo>
                  <a:pt x="496" y="1247"/>
                  <a:pt x="501" y="1249"/>
                  <a:pt x="501" y="1248"/>
                </a:cubicBezTo>
                <a:cubicBezTo>
                  <a:pt x="500" y="1246"/>
                  <a:pt x="499" y="1244"/>
                  <a:pt x="496" y="1245"/>
                </a:cubicBezTo>
                <a:close/>
                <a:moveTo>
                  <a:pt x="384" y="0"/>
                </a:moveTo>
                <a:cubicBezTo>
                  <a:pt x="380" y="3"/>
                  <a:pt x="372" y="2"/>
                  <a:pt x="370" y="7"/>
                </a:cubicBezTo>
                <a:cubicBezTo>
                  <a:pt x="375" y="5"/>
                  <a:pt x="383" y="3"/>
                  <a:pt x="384" y="0"/>
                </a:cubicBezTo>
                <a:close/>
                <a:moveTo>
                  <a:pt x="363" y="14"/>
                </a:moveTo>
                <a:cubicBezTo>
                  <a:pt x="364" y="12"/>
                  <a:pt x="365" y="8"/>
                  <a:pt x="364" y="8"/>
                </a:cubicBezTo>
                <a:cubicBezTo>
                  <a:pt x="362" y="8"/>
                  <a:pt x="361" y="10"/>
                  <a:pt x="358" y="10"/>
                </a:cubicBezTo>
                <a:cubicBezTo>
                  <a:pt x="358" y="13"/>
                  <a:pt x="360" y="14"/>
                  <a:pt x="363" y="14"/>
                </a:cubicBezTo>
                <a:close/>
                <a:moveTo>
                  <a:pt x="605" y="1080"/>
                </a:moveTo>
                <a:cubicBezTo>
                  <a:pt x="604" y="1080"/>
                  <a:pt x="604" y="1080"/>
                  <a:pt x="603" y="1079"/>
                </a:cubicBezTo>
                <a:cubicBezTo>
                  <a:pt x="603" y="1080"/>
                  <a:pt x="604" y="1080"/>
                  <a:pt x="605" y="1080"/>
                </a:cubicBezTo>
                <a:close/>
                <a:moveTo>
                  <a:pt x="1210" y="547"/>
                </a:moveTo>
                <a:cubicBezTo>
                  <a:pt x="1210" y="546"/>
                  <a:pt x="1211" y="546"/>
                  <a:pt x="1211" y="544"/>
                </a:cubicBezTo>
                <a:cubicBezTo>
                  <a:pt x="1203" y="532"/>
                  <a:pt x="1208" y="514"/>
                  <a:pt x="1202" y="500"/>
                </a:cubicBezTo>
                <a:cubicBezTo>
                  <a:pt x="1201" y="501"/>
                  <a:pt x="1203" y="505"/>
                  <a:pt x="1201" y="504"/>
                </a:cubicBezTo>
                <a:cubicBezTo>
                  <a:pt x="1198" y="500"/>
                  <a:pt x="1196" y="493"/>
                  <a:pt x="1193" y="488"/>
                </a:cubicBezTo>
                <a:cubicBezTo>
                  <a:pt x="1192" y="493"/>
                  <a:pt x="1196" y="498"/>
                  <a:pt x="1194" y="502"/>
                </a:cubicBezTo>
                <a:cubicBezTo>
                  <a:pt x="1188" y="473"/>
                  <a:pt x="1181" y="444"/>
                  <a:pt x="1172" y="419"/>
                </a:cubicBezTo>
                <a:cubicBezTo>
                  <a:pt x="1174" y="431"/>
                  <a:pt x="1182" y="442"/>
                  <a:pt x="1179" y="454"/>
                </a:cubicBezTo>
                <a:cubicBezTo>
                  <a:pt x="1179" y="452"/>
                  <a:pt x="1177" y="453"/>
                  <a:pt x="1177" y="452"/>
                </a:cubicBezTo>
                <a:cubicBezTo>
                  <a:pt x="1174" y="433"/>
                  <a:pt x="1169" y="419"/>
                  <a:pt x="1162" y="404"/>
                </a:cubicBezTo>
                <a:cubicBezTo>
                  <a:pt x="1164" y="416"/>
                  <a:pt x="1172" y="426"/>
                  <a:pt x="1166" y="440"/>
                </a:cubicBezTo>
                <a:cubicBezTo>
                  <a:pt x="1166" y="439"/>
                  <a:pt x="1165" y="439"/>
                  <a:pt x="1164" y="440"/>
                </a:cubicBezTo>
                <a:cubicBezTo>
                  <a:pt x="1161" y="427"/>
                  <a:pt x="1153" y="415"/>
                  <a:pt x="1152" y="399"/>
                </a:cubicBezTo>
                <a:cubicBezTo>
                  <a:pt x="1154" y="399"/>
                  <a:pt x="1153" y="402"/>
                  <a:pt x="1155" y="401"/>
                </a:cubicBezTo>
                <a:cubicBezTo>
                  <a:pt x="1156" y="395"/>
                  <a:pt x="1151" y="392"/>
                  <a:pt x="1154" y="387"/>
                </a:cubicBezTo>
                <a:cubicBezTo>
                  <a:pt x="1155" y="390"/>
                  <a:pt x="1156" y="394"/>
                  <a:pt x="1159" y="396"/>
                </a:cubicBezTo>
                <a:cubicBezTo>
                  <a:pt x="1160" y="392"/>
                  <a:pt x="1158" y="391"/>
                  <a:pt x="1157" y="387"/>
                </a:cubicBezTo>
                <a:cubicBezTo>
                  <a:pt x="1160" y="386"/>
                  <a:pt x="1160" y="390"/>
                  <a:pt x="1161" y="388"/>
                </a:cubicBezTo>
                <a:cubicBezTo>
                  <a:pt x="1152" y="359"/>
                  <a:pt x="1141" y="327"/>
                  <a:pt x="1121" y="306"/>
                </a:cubicBezTo>
                <a:cubicBezTo>
                  <a:pt x="1121" y="304"/>
                  <a:pt x="1120" y="302"/>
                  <a:pt x="1119" y="300"/>
                </a:cubicBezTo>
                <a:cubicBezTo>
                  <a:pt x="1112" y="300"/>
                  <a:pt x="1112" y="291"/>
                  <a:pt x="1107" y="289"/>
                </a:cubicBezTo>
                <a:cubicBezTo>
                  <a:pt x="1093" y="268"/>
                  <a:pt x="1075" y="253"/>
                  <a:pt x="1060" y="234"/>
                </a:cubicBezTo>
                <a:cubicBezTo>
                  <a:pt x="1055" y="234"/>
                  <a:pt x="1055" y="229"/>
                  <a:pt x="1051" y="228"/>
                </a:cubicBezTo>
                <a:cubicBezTo>
                  <a:pt x="1059" y="241"/>
                  <a:pt x="1072" y="248"/>
                  <a:pt x="1080" y="263"/>
                </a:cubicBezTo>
                <a:cubicBezTo>
                  <a:pt x="1092" y="274"/>
                  <a:pt x="1103" y="285"/>
                  <a:pt x="1110" y="301"/>
                </a:cubicBezTo>
                <a:cubicBezTo>
                  <a:pt x="1109" y="301"/>
                  <a:pt x="1108" y="302"/>
                  <a:pt x="1107" y="302"/>
                </a:cubicBezTo>
                <a:cubicBezTo>
                  <a:pt x="1103" y="298"/>
                  <a:pt x="1102" y="291"/>
                  <a:pt x="1099" y="286"/>
                </a:cubicBezTo>
                <a:cubicBezTo>
                  <a:pt x="1096" y="286"/>
                  <a:pt x="1096" y="288"/>
                  <a:pt x="1094" y="286"/>
                </a:cubicBezTo>
                <a:cubicBezTo>
                  <a:pt x="1094" y="281"/>
                  <a:pt x="1094" y="281"/>
                  <a:pt x="1094" y="281"/>
                </a:cubicBezTo>
                <a:cubicBezTo>
                  <a:pt x="1081" y="269"/>
                  <a:pt x="1073" y="252"/>
                  <a:pt x="1057" y="243"/>
                </a:cubicBezTo>
                <a:cubicBezTo>
                  <a:pt x="1059" y="247"/>
                  <a:pt x="1063" y="256"/>
                  <a:pt x="1066" y="252"/>
                </a:cubicBezTo>
                <a:cubicBezTo>
                  <a:pt x="1068" y="260"/>
                  <a:pt x="1065" y="264"/>
                  <a:pt x="1066" y="270"/>
                </a:cubicBezTo>
                <a:cubicBezTo>
                  <a:pt x="1061" y="257"/>
                  <a:pt x="1047" y="253"/>
                  <a:pt x="1041" y="241"/>
                </a:cubicBezTo>
                <a:cubicBezTo>
                  <a:pt x="1043" y="240"/>
                  <a:pt x="1043" y="244"/>
                  <a:pt x="1045" y="242"/>
                </a:cubicBezTo>
                <a:cubicBezTo>
                  <a:pt x="1045" y="238"/>
                  <a:pt x="1042" y="238"/>
                  <a:pt x="1041" y="236"/>
                </a:cubicBezTo>
                <a:cubicBezTo>
                  <a:pt x="1041" y="237"/>
                  <a:pt x="1041" y="238"/>
                  <a:pt x="1039" y="238"/>
                </a:cubicBezTo>
                <a:cubicBezTo>
                  <a:pt x="1041" y="234"/>
                  <a:pt x="1036" y="235"/>
                  <a:pt x="1036" y="232"/>
                </a:cubicBezTo>
                <a:cubicBezTo>
                  <a:pt x="1034" y="232"/>
                  <a:pt x="1031" y="234"/>
                  <a:pt x="1029" y="232"/>
                </a:cubicBezTo>
                <a:cubicBezTo>
                  <a:pt x="1029" y="233"/>
                  <a:pt x="1030" y="234"/>
                  <a:pt x="1029" y="235"/>
                </a:cubicBezTo>
                <a:cubicBezTo>
                  <a:pt x="1026" y="234"/>
                  <a:pt x="1023" y="229"/>
                  <a:pt x="1021" y="233"/>
                </a:cubicBezTo>
                <a:cubicBezTo>
                  <a:pt x="1019" y="231"/>
                  <a:pt x="1017" y="228"/>
                  <a:pt x="1014" y="227"/>
                </a:cubicBezTo>
                <a:cubicBezTo>
                  <a:pt x="1016" y="233"/>
                  <a:pt x="1022" y="234"/>
                  <a:pt x="1024" y="241"/>
                </a:cubicBezTo>
                <a:cubicBezTo>
                  <a:pt x="1020" y="244"/>
                  <a:pt x="1017" y="237"/>
                  <a:pt x="1015" y="235"/>
                </a:cubicBezTo>
                <a:cubicBezTo>
                  <a:pt x="1010" y="230"/>
                  <a:pt x="1003" y="231"/>
                  <a:pt x="1007" y="227"/>
                </a:cubicBezTo>
                <a:cubicBezTo>
                  <a:pt x="1002" y="224"/>
                  <a:pt x="996" y="211"/>
                  <a:pt x="993" y="217"/>
                </a:cubicBezTo>
                <a:cubicBezTo>
                  <a:pt x="992" y="215"/>
                  <a:pt x="991" y="214"/>
                  <a:pt x="992" y="211"/>
                </a:cubicBezTo>
                <a:cubicBezTo>
                  <a:pt x="990" y="209"/>
                  <a:pt x="987" y="209"/>
                  <a:pt x="986" y="206"/>
                </a:cubicBezTo>
                <a:cubicBezTo>
                  <a:pt x="988" y="204"/>
                  <a:pt x="987" y="204"/>
                  <a:pt x="987" y="200"/>
                </a:cubicBezTo>
                <a:cubicBezTo>
                  <a:pt x="989" y="202"/>
                  <a:pt x="989" y="199"/>
                  <a:pt x="990" y="199"/>
                </a:cubicBezTo>
                <a:cubicBezTo>
                  <a:pt x="980" y="195"/>
                  <a:pt x="973" y="183"/>
                  <a:pt x="964" y="181"/>
                </a:cubicBezTo>
                <a:cubicBezTo>
                  <a:pt x="963" y="186"/>
                  <a:pt x="974" y="189"/>
                  <a:pt x="972" y="195"/>
                </a:cubicBezTo>
                <a:cubicBezTo>
                  <a:pt x="974" y="196"/>
                  <a:pt x="978" y="197"/>
                  <a:pt x="977" y="202"/>
                </a:cubicBezTo>
                <a:cubicBezTo>
                  <a:pt x="971" y="202"/>
                  <a:pt x="969" y="200"/>
                  <a:pt x="968" y="192"/>
                </a:cubicBezTo>
                <a:cubicBezTo>
                  <a:pt x="956" y="194"/>
                  <a:pt x="951" y="183"/>
                  <a:pt x="942" y="178"/>
                </a:cubicBezTo>
                <a:cubicBezTo>
                  <a:pt x="945" y="177"/>
                  <a:pt x="942" y="175"/>
                  <a:pt x="942" y="171"/>
                </a:cubicBezTo>
                <a:cubicBezTo>
                  <a:pt x="951" y="171"/>
                  <a:pt x="956" y="180"/>
                  <a:pt x="963" y="181"/>
                </a:cubicBezTo>
                <a:cubicBezTo>
                  <a:pt x="963" y="178"/>
                  <a:pt x="960" y="178"/>
                  <a:pt x="959" y="175"/>
                </a:cubicBezTo>
                <a:cubicBezTo>
                  <a:pt x="951" y="177"/>
                  <a:pt x="954" y="164"/>
                  <a:pt x="946" y="163"/>
                </a:cubicBezTo>
                <a:cubicBezTo>
                  <a:pt x="945" y="169"/>
                  <a:pt x="940" y="161"/>
                  <a:pt x="937" y="159"/>
                </a:cubicBezTo>
                <a:cubicBezTo>
                  <a:pt x="934" y="160"/>
                  <a:pt x="933" y="162"/>
                  <a:pt x="931" y="159"/>
                </a:cubicBezTo>
                <a:cubicBezTo>
                  <a:pt x="932" y="164"/>
                  <a:pt x="937" y="164"/>
                  <a:pt x="939" y="168"/>
                </a:cubicBezTo>
                <a:cubicBezTo>
                  <a:pt x="938" y="168"/>
                  <a:pt x="939" y="170"/>
                  <a:pt x="937" y="171"/>
                </a:cubicBezTo>
                <a:cubicBezTo>
                  <a:pt x="931" y="169"/>
                  <a:pt x="926" y="166"/>
                  <a:pt x="922" y="162"/>
                </a:cubicBezTo>
                <a:cubicBezTo>
                  <a:pt x="923" y="161"/>
                  <a:pt x="922" y="158"/>
                  <a:pt x="924" y="158"/>
                </a:cubicBezTo>
                <a:cubicBezTo>
                  <a:pt x="926" y="157"/>
                  <a:pt x="928" y="159"/>
                  <a:pt x="931" y="159"/>
                </a:cubicBezTo>
                <a:cubicBezTo>
                  <a:pt x="933" y="156"/>
                  <a:pt x="926" y="154"/>
                  <a:pt x="932" y="152"/>
                </a:cubicBezTo>
                <a:cubicBezTo>
                  <a:pt x="927" y="151"/>
                  <a:pt x="925" y="147"/>
                  <a:pt x="920" y="145"/>
                </a:cubicBezTo>
                <a:cubicBezTo>
                  <a:pt x="922" y="144"/>
                  <a:pt x="919" y="142"/>
                  <a:pt x="921" y="142"/>
                </a:cubicBezTo>
                <a:cubicBezTo>
                  <a:pt x="932" y="144"/>
                  <a:pt x="922" y="140"/>
                  <a:pt x="919" y="137"/>
                </a:cubicBezTo>
                <a:cubicBezTo>
                  <a:pt x="919" y="139"/>
                  <a:pt x="918" y="139"/>
                  <a:pt x="917" y="140"/>
                </a:cubicBezTo>
                <a:cubicBezTo>
                  <a:pt x="915" y="139"/>
                  <a:pt x="915" y="136"/>
                  <a:pt x="911" y="135"/>
                </a:cubicBezTo>
                <a:cubicBezTo>
                  <a:pt x="911" y="137"/>
                  <a:pt x="909" y="137"/>
                  <a:pt x="908" y="139"/>
                </a:cubicBezTo>
                <a:cubicBezTo>
                  <a:pt x="907" y="138"/>
                  <a:pt x="904" y="139"/>
                  <a:pt x="903" y="137"/>
                </a:cubicBezTo>
                <a:cubicBezTo>
                  <a:pt x="904" y="134"/>
                  <a:pt x="909" y="138"/>
                  <a:pt x="908" y="135"/>
                </a:cubicBezTo>
                <a:cubicBezTo>
                  <a:pt x="907" y="134"/>
                  <a:pt x="908" y="134"/>
                  <a:pt x="908" y="133"/>
                </a:cubicBezTo>
                <a:cubicBezTo>
                  <a:pt x="906" y="133"/>
                  <a:pt x="904" y="133"/>
                  <a:pt x="903" y="132"/>
                </a:cubicBezTo>
                <a:cubicBezTo>
                  <a:pt x="903" y="136"/>
                  <a:pt x="900" y="137"/>
                  <a:pt x="898" y="139"/>
                </a:cubicBezTo>
                <a:cubicBezTo>
                  <a:pt x="896" y="139"/>
                  <a:pt x="894" y="135"/>
                  <a:pt x="893" y="137"/>
                </a:cubicBezTo>
                <a:cubicBezTo>
                  <a:pt x="894" y="137"/>
                  <a:pt x="895" y="138"/>
                  <a:pt x="895" y="140"/>
                </a:cubicBezTo>
                <a:cubicBezTo>
                  <a:pt x="894" y="140"/>
                  <a:pt x="893" y="140"/>
                  <a:pt x="892" y="139"/>
                </a:cubicBezTo>
                <a:cubicBezTo>
                  <a:pt x="894" y="145"/>
                  <a:pt x="887" y="142"/>
                  <a:pt x="885" y="139"/>
                </a:cubicBezTo>
                <a:cubicBezTo>
                  <a:pt x="886" y="137"/>
                  <a:pt x="888" y="137"/>
                  <a:pt x="887" y="135"/>
                </a:cubicBezTo>
                <a:cubicBezTo>
                  <a:pt x="885" y="132"/>
                  <a:pt x="882" y="130"/>
                  <a:pt x="881" y="127"/>
                </a:cubicBezTo>
                <a:cubicBezTo>
                  <a:pt x="883" y="127"/>
                  <a:pt x="884" y="126"/>
                  <a:pt x="885" y="125"/>
                </a:cubicBezTo>
                <a:cubicBezTo>
                  <a:pt x="881" y="123"/>
                  <a:pt x="884" y="117"/>
                  <a:pt x="880" y="113"/>
                </a:cubicBezTo>
                <a:cubicBezTo>
                  <a:pt x="874" y="113"/>
                  <a:pt x="871" y="111"/>
                  <a:pt x="869" y="107"/>
                </a:cubicBezTo>
                <a:cubicBezTo>
                  <a:pt x="871" y="109"/>
                  <a:pt x="868" y="103"/>
                  <a:pt x="873" y="106"/>
                </a:cubicBezTo>
                <a:cubicBezTo>
                  <a:pt x="870" y="101"/>
                  <a:pt x="863" y="95"/>
                  <a:pt x="859" y="99"/>
                </a:cubicBezTo>
                <a:cubicBezTo>
                  <a:pt x="862" y="99"/>
                  <a:pt x="863" y="103"/>
                  <a:pt x="864" y="106"/>
                </a:cubicBezTo>
                <a:cubicBezTo>
                  <a:pt x="862" y="106"/>
                  <a:pt x="862" y="104"/>
                  <a:pt x="860" y="105"/>
                </a:cubicBezTo>
                <a:cubicBezTo>
                  <a:pt x="860" y="107"/>
                  <a:pt x="862" y="109"/>
                  <a:pt x="859" y="109"/>
                </a:cubicBezTo>
                <a:cubicBezTo>
                  <a:pt x="857" y="108"/>
                  <a:pt x="854" y="106"/>
                  <a:pt x="850" y="107"/>
                </a:cubicBezTo>
                <a:cubicBezTo>
                  <a:pt x="849" y="103"/>
                  <a:pt x="845" y="100"/>
                  <a:pt x="847" y="95"/>
                </a:cubicBezTo>
                <a:cubicBezTo>
                  <a:pt x="842" y="89"/>
                  <a:pt x="835" y="90"/>
                  <a:pt x="826" y="88"/>
                </a:cubicBezTo>
                <a:cubicBezTo>
                  <a:pt x="825" y="91"/>
                  <a:pt x="830" y="92"/>
                  <a:pt x="828" y="93"/>
                </a:cubicBezTo>
                <a:cubicBezTo>
                  <a:pt x="817" y="91"/>
                  <a:pt x="816" y="82"/>
                  <a:pt x="811" y="74"/>
                </a:cubicBezTo>
                <a:cubicBezTo>
                  <a:pt x="804" y="73"/>
                  <a:pt x="802" y="68"/>
                  <a:pt x="795" y="69"/>
                </a:cubicBezTo>
                <a:cubicBezTo>
                  <a:pt x="783" y="56"/>
                  <a:pt x="763" y="50"/>
                  <a:pt x="742" y="47"/>
                </a:cubicBezTo>
                <a:cubicBezTo>
                  <a:pt x="720" y="44"/>
                  <a:pt x="694" y="42"/>
                  <a:pt x="676" y="46"/>
                </a:cubicBezTo>
                <a:cubicBezTo>
                  <a:pt x="691" y="43"/>
                  <a:pt x="691" y="65"/>
                  <a:pt x="677" y="62"/>
                </a:cubicBezTo>
                <a:cubicBezTo>
                  <a:pt x="675" y="61"/>
                  <a:pt x="673" y="60"/>
                  <a:pt x="672" y="56"/>
                </a:cubicBezTo>
                <a:cubicBezTo>
                  <a:pt x="675" y="55"/>
                  <a:pt x="678" y="53"/>
                  <a:pt x="678" y="49"/>
                </a:cubicBezTo>
                <a:cubicBezTo>
                  <a:pt x="673" y="49"/>
                  <a:pt x="670" y="48"/>
                  <a:pt x="671" y="42"/>
                </a:cubicBezTo>
                <a:cubicBezTo>
                  <a:pt x="655" y="34"/>
                  <a:pt x="640" y="43"/>
                  <a:pt x="624" y="45"/>
                </a:cubicBezTo>
                <a:cubicBezTo>
                  <a:pt x="624" y="47"/>
                  <a:pt x="626" y="47"/>
                  <a:pt x="625" y="50"/>
                </a:cubicBezTo>
                <a:cubicBezTo>
                  <a:pt x="619" y="53"/>
                  <a:pt x="610" y="48"/>
                  <a:pt x="606" y="53"/>
                </a:cubicBezTo>
                <a:cubicBezTo>
                  <a:pt x="613" y="54"/>
                  <a:pt x="619" y="54"/>
                  <a:pt x="626" y="57"/>
                </a:cubicBezTo>
                <a:cubicBezTo>
                  <a:pt x="621" y="60"/>
                  <a:pt x="613" y="54"/>
                  <a:pt x="608" y="57"/>
                </a:cubicBezTo>
                <a:cubicBezTo>
                  <a:pt x="611" y="57"/>
                  <a:pt x="613" y="59"/>
                  <a:pt x="616" y="59"/>
                </a:cubicBezTo>
                <a:cubicBezTo>
                  <a:pt x="615" y="63"/>
                  <a:pt x="618" y="62"/>
                  <a:pt x="618" y="65"/>
                </a:cubicBezTo>
                <a:cubicBezTo>
                  <a:pt x="611" y="68"/>
                  <a:pt x="603" y="63"/>
                  <a:pt x="597" y="68"/>
                </a:cubicBezTo>
                <a:cubicBezTo>
                  <a:pt x="597" y="70"/>
                  <a:pt x="603" y="66"/>
                  <a:pt x="604" y="70"/>
                </a:cubicBezTo>
                <a:cubicBezTo>
                  <a:pt x="591" y="73"/>
                  <a:pt x="578" y="70"/>
                  <a:pt x="566" y="73"/>
                </a:cubicBezTo>
                <a:cubicBezTo>
                  <a:pt x="566" y="76"/>
                  <a:pt x="566" y="75"/>
                  <a:pt x="566" y="78"/>
                </a:cubicBezTo>
                <a:cubicBezTo>
                  <a:pt x="572" y="76"/>
                  <a:pt x="582" y="73"/>
                  <a:pt x="589" y="77"/>
                </a:cubicBezTo>
                <a:cubicBezTo>
                  <a:pt x="580" y="82"/>
                  <a:pt x="566" y="82"/>
                  <a:pt x="558" y="87"/>
                </a:cubicBezTo>
                <a:cubicBezTo>
                  <a:pt x="551" y="84"/>
                  <a:pt x="542" y="84"/>
                  <a:pt x="536" y="86"/>
                </a:cubicBezTo>
                <a:cubicBezTo>
                  <a:pt x="536" y="85"/>
                  <a:pt x="537" y="84"/>
                  <a:pt x="536" y="83"/>
                </a:cubicBezTo>
                <a:cubicBezTo>
                  <a:pt x="526" y="83"/>
                  <a:pt x="519" y="88"/>
                  <a:pt x="510" y="86"/>
                </a:cubicBezTo>
                <a:cubicBezTo>
                  <a:pt x="512" y="81"/>
                  <a:pt x="521" y="75"/>
                  <a:pt x="524" y="78"/>
                </a:cubicBezTo>
                <a:cubicBezTo>
                  <a:pt x="525" y="75"/>
                  <a:pt x="526" y="74"/>
                  <a:pt x="529" y="74"/>
                </a:cubicBezTo>
                <a:cubicBezTo>
                  <a:pt x="530" y="74"/>
                  <a:pt x="530" y="76"/>
                  <a:pt x="530" y="77"/>
                </a:cubicBezTo>
                <a:cubicBezTo>
                  <a:pt x="533" y="77"/>
                  <a:pt x="533" y="74"/>
                  <a:pt x="536" y="75"/>
                </a:cubicBezTo>
                <a:cubicBezTo>
                  <a:pt x="536" y="76"/>
                  <a:pt x="535" y="77"/>
                  <a:pt x="536" y="78"/>
                </a:cubicBezTo>
                <a:cubicBezTo>
                  <a:pt x="541" y="75"/>
                  <a:pt x="549" y="82"/>
                  <a:pt x="549" y="72"/>
                </a:cubicBezTo>
                <a:cubicBezTo>
                  <a:pt x="543" y="71"/>
                  <a:pt x="534" y="78"/>
                  <a:pt x="531" y="71"/>
                </a:cubicBezTo>
                <a:cubicBezTo>
                  <a:pt x="528" y="70"/>
                  <a:pt x="525" y="71"/>
                  <a:pt x="522" y="72"/>
                </a:cubicBezTo>
                <a:cubicBezTo>
                  <a:pt x="521" y="70"/>
                  <a:pt x="521" y="69"/>
                  <a:pt x="518" y="67"/>
                </a:cubicBezTo>
                <a:cubicBezTo>
                  <a:pt x="517" y="70"/>
                  <a:pt x="519" y="70"/>
                  <a:pt x="517" y="72"/>
                </a:cubicBezTo>
                <a:cubicBezTo>
                  <a:pt x="514" y="71"/>
                  <a:pt x="512" y="72"/>
                  <a:pt x="510" y="72"/>
                </a:cubicBezTo>
                <a:cubicBezTo>
                  <a:pt x="505" y="63"/>
                  <a:pt x="511" y="64"/>
                  <a:pt x="514" y="57"/>
                </a:cubicBezTo>
                <a:cubicBezTo>
                  <a:pt x="510" y="55"/>
                  <a:pt x="510" y="59"/>
                  <a:pt x="509" y="60"/>
                </a:cubicBezTo>
                <a:cubicBezTo>
                  <a:pt x="501" y="58"/>
                  <a:pt x="490" y="51"/>
                  <a:pt x="483" y="59"/>
                </a:cubicBezTo>
                <a:cubicBezTo>
                  <a:pt x="462" y="65"/>
                  <a:pt x="441" y="73"/>
                  <a:pt x="424" y="85"/>
                </a:cubicBezTo>
                <a:cubicBezTo>
                  <a:pt x="421" y="86"/>
                  <a:pt x="423" y="82"/>
                  <a:pt x="421" y="83"/>
                </a:cubicBezTo>
                <a:cubicBezTo>
                  <a:pt x="420" y="89"/>
                  <a:pt x="411" y="87"/>
                  <a:pt x="405" y="87"/>
                </a:cubicBezTo>
                <a:cubicBezTo>
                  <a:pt x="405" y="93"/>
                  <a:pt x="405" y="93"/>
                  <a:pt x="405" y="93"/>
                </a:cubicBezTo>
                <a:cubicBezTo>
                  <a:pt x="407" y="94"/>
                  <a:pt x="409" y="90"/>
                  <a:pt x="409" y="93"/>
                </a:cubicBezTo>
                <a:cubicBezTo>
                  <a:pt x="409" y="101"/>
                  <a:pt x="399" y="101"/>
                  <a:pt x="394" y="106"/>
                </a:cubicBezTo>
                <a:cubicBezTo>
                  <a:pt x="398" y="106"/>
                  <a:pt x="400" y="101"/>
                  <a:pt x="404" y="104"/>
                </a:cubicBezTo>
                <a:cubicBezTo>
                  <a:pt x="404" y="107"/>
                  <a:pt x="402" y="107"/>
                  <a:pt x="401" y="109"/>
                </a:cubicBezTo>
                <a:cubicBezTo>
                  <a:pt x="397" y="106"/>
                  <a:pt x="393" y="111"/>
                  <a:pt x="388" y="107"/>
                </a:cubicBezTo>
                <a:cubicBezTo>
                  <a:pt x="388" y="110"/>
                  <a:pt x="391" y="112"/>
                  <a:pt x="387" y="114"/>
                </a:cubicBezTo>
                <a:cubicBezTo>
                  <a:pt x="389" y="116"/>
                  <a:pt x="391" y="113"/>
                  <a:pt x="392" y="114"/>
                </a:cubicBezTo>
                <a:cubicBezTo>
                  <a:pt x="388" y="117"/>
                  <a:pt x="387" y="122"/>
                  <a:pt x="380" y="122"/>
                </a:cubicBezTo>
                <a:cubicBezTo>
                  <a:pt x="379" y="128"/>
                  <a:pt x="377" y="132"/>
                  <a:pt x="370" y="132"/>
                </a:cubicBezTo>
                <a:cubicBezTo>
                  <a:pt x="371" y="134"/>
                  <a:pt x="374" y="139"/>
                  <a:pt x="370" y="140"/>
                </a:cubicBezTo>
                <a:cubicBezTo>
                  <a:pt x="367" y="139"/>
                  <a:pt x="366" y="136"/>
                  <a:pt x="363" y="135"/>
                </a:cubicBezTo>
                <a:cubicBezTo>
                  <a:pt x="361" y="136"/>
                  <a:pt x="357" y="140"/>
                  <a:pt x="353" y="137"/>
                </a:cubicBezTo>
                <a:cubicBezTo>
                  <a:pt x="357" y="125"/>
                  <a:pt x="373" y="125"/>
                  <a:pt x="379" y="114"/>
                </a:cubicBezTo>
                <a:cubicBezTo>
                  <a:pt x="370" y="115"/>
                  <a:pt x="363" y="119"/>
                  <a:pt x="357" y="124"/>
                </a:cubicBezTo>
                <a:cubicBezTo>
                  <a:pt x="353" y="126"/>
                  <a:pt x="348" y="127"/>
                  <a:pt x="346" y="133"/>
                </a:cubicBezTo>
                <a:cubicBezTo>
                  <a:pt x="341" y="130"/>
                  <a:pt x="341" y="139"/>
                  <a:pt x="333" y="136"/>
                </a:cubicBezTo>
                <a:cubicBezTo>
                  <a:pt x="330" y="143"/>
                  <a:pt x="323" y="146"/>
                  <a:pt x="318" y="151"/>
                </a:cubicBezTo>
                <a:cubicBezTo>
                  <a:pt x="320" y="154"/>
                  <a:pt x="322" y="148"/>
                  <a:pt x="324" y="151"/>
                </a:cubicBezTo>
                <a:cubicBezTo>
                  <a:pt x="321" y="154"/>
                  <a:pt x="316" y="160"/>
                  <a:pt x="312" y="157"/>
                </a:cubicBezTo>
                <a:cubicBezTo>
                  <a:pt x="311" y="161"/>
                  <a:pt x="310" y="163"/>
                  <a:pt x="308" y="166"/>
                </a:cubicBezTo>
                <a:cubicBezTo>
                  <a:pt x="311" y="166"/>
                  <a:pt x="311" y="166"/>
                  <a:pt x="313" y="169"/>
                </a:cubicBezTo>
                <a:cubicBezTo>
                  <a:pt x="317" y="169"/>
                  <a:pt x="318" y="166"/>
                  <a:pt x="319" y="164"/>
                </a:cubicBezTo>
                <a:cubicBezTo>
                  <a:pt x="320" y="164"/>
                  <a:pt x="321" y="165"/>
                  <a:pt x="322" y="166"/>
                </a:cubicBezTo>
                <a:cubicBezTo>
                  <a:pt x="320" y="168"/>
                  <a:pt x="318" y="169"/>
                  <a:pt x="316" y="171"/>
                </a:cubicBezTo>
                <a:cubicBezTo>
                  <a:pt x="318" y="175"/>
                  <a:pt x="322" y="168"/>
                  <a:pt x="326" y="171"/>
                </a:cubicBezTo>
                <a:cubicBezTo>
                  <a:pt x="326" y="168"/>
                  <a:pt x="326" y="168"/>
                  <a:pt x="326" y="168"/>
                </a:cubicBezTo>
                <a:cubicBezTo>
                  <a:pt x="326" y="166"/>
                  <a:pt x="322" y="169"/>
                  <a:pt x="322" y="166"/>
                </a:cubicBezTo>
                <a:cubicBezTo>
                  <a:pt x="325" y="165"/>
                  <a:pt x="323" y="161"/>
                  <a:pt x="326" y="161"/>
                </a:cubicBezTo>
                <a:cubicBezTo>
                  <a:pt x="326" y="163"/>
                  <a:pt x="326" y="165"/>
                  <a:pt x="327" y="166"/>
                </a:cubicBezTo>
                <a:cubicBezTo>
                  <a:pt x="335" y="162"/>
                  <a:pt x="333" y="150"/>
                  <a:pt x="344" y="154"/>
                </a:cubicBezTo>
                <a:cubicBezTo>
                  <a:pt x="344" y="157"/>
                  <a:pt x="341" y="156"/>
                  <a:pt x="342" y="158"/>
                </a:cubicBezTo>
                <a:cubicBezTo>
                  <a:pt x="346" y="157"/>
                  <a:pt x="349" y="154"/>
                  <a:pt x="353" y="152"/>
                </a:cubicBezTo>
                <a:cubicBezTo>
                  <a:pt x="350" y="153"/>
                  <a:pt x="351" y="150"/>
                  <a:pt x="350" y="150"/>
                </a:cubicBezTo>
                <a:cubicBezTo>
                  <a:pt x="352" y="149"/>
                  <a:pt x="352" y="147"/>
                  <a:pt x="353" y="147"/>
                </a:cubicBezTo>
                <a:cubicBezTo>
                  <a:pt x="356" y="150"/>
                  <a:pt x="358" y="149"/>
                  <a:pt x="361" y="148"/>
                </a:cubicBezTo>
                <a:cubicBezTo>
                  <a:pt x="360" y="151"/>
                  <a:pt x="364" y="148"/>
                  <a:pt x="364" y="150"/>
                </a:cubicBezTo>
                <a:cubicBezTo>
                  <a:pt x="357" y="153"/>
                  <a:pt x="356" y="162"/>
                  <a:pt x="347" y="163"/>
                </a:cubicBezTo>
                <a:cubicBezTo>
                  <a:pt x="347" y="162"/>
                  <a:pt x="349" y="159"/>
                  <a:pt x="346" y="160"/>
                </a:cubicBezTo>
                <a:cubicBezTo>
                  <a:pt x="346" y="163"/>
                  <a:pt x="340" y="165"/>
                  <a:pt x="344" y="167"/>
                </a:cubicBezTo>
                <a:cubicBezTo>
                  <a:pt x="347" y="166"/>
                  <a:pt x="349" y="163"/>
                  <a:pt x="353" y="163"/>
                </a:cubicBezTo>
                <a:cubicBezTo>
                  <a:pt x="353" y="165"/>
                  <a:pt x="353" y="166"/>
                  <a:pt x="354" y="167"/>
                </a:cubicBezTo>
                <a:cubicBezTo>
                  <a:pt x="336" y="178"/>
                  <a:pt x="323" y="191"/>
                  <a:pt x="305" y="201"/>
                </a:cubicBezTo>
                <a:cubicBezTo>
                  <a:pt x="305" y="203"/>
                  <a:pt x="306" y="203"/>
                  <a:pt x="306" y="205"/>
                </a:cubicBezTo>
                <a:cubicBezTo>
                  <a:pt x="304" y="207"/>
                  <a:pt x="300" y="207"/>
                  <a:pt x="298" y="210"/>
                </a:cubicBezTo>
                <a:cubicBezTo>
                  <a:pt x="300" y="212"/>
                  <a:pt x="304" y="205"/>
                  <a:pt x="307" y="209"/>
                </a:cubicBezTo>
                <a:cubicBezTo>
                  <a:pt x="305" y="214"/>
                  <a:pt x="300" y="215"/>
                  <a:pt x="296" y="218"/>
                </a:cubicBezTo>
                <a:cubicBezTo>
                  <a:pt x="292" y="215"/>
                  <a:pt x="286" y="215"/>
                  <a:pt x="283" y="213"/>
                </a:cubicBezTo>
                <a:cubicBezTo>
                  <a:pt x="283" y="212"/>
                  <a:pt x="284" y="212"/>
                  <a:pt x="284" y="211"/>
                </a:cubicBezTo>
                <a:cubicBezTo>
                  <a:pt x="280" y="211"/>
                  <a:pt x="277" y="211"/>
                  <a:pt x="274" y="213"/>
                </a:cubicBezTo>
                <a:cubicBezTo>
                  <a:pt x="273" y="211"/>
                  <a:pt x="272" y="208"/>
                  <a:pt x="270" y="206"/>
                </a:cubicBezTo>
                <a:cubicBezTo>
                  <a:pt x="265" y="210"/>
                  <a:pt x="259" y="209"/>
                  <a:pt x="252" y="215"/>
                </a:cubicBezTo>
                <a:cubicBezTo>
                  <a:pt x="251" y="213"/>
                  <a:pt x="254" y="211"/>
                  <a:pt x="252" y="211"/>
                </a:cubicBezTo>
                <a:cubicBezTo>
                  <a:pt x="251" y="212"/>
                  <a:pt x="249" y="213"/>
                  <a:pt x="248" y="212"/>
                </a:cubicBezTo>
                <a:cubicBezTo>
                  <a:pt x="247" y="206"/>
                  <a:pt x="253" y="205"/>
                  <a:pt x="252" y="202"/>
                </a:cubicBezTo>
                <a:cubicBezTo>
                  <a:pt x="249" y="202"/>
                  <a:pt x="246" y="199"/>
                  <a:pt x="244" y="202"/>
                </a:cubicBezTo>
                <a:cubicBezTo>
                  <a:pt x="247" y="201"/>
                  <a:pt x="247" y="204"/>
                  <a:pt x="248" y="206"/>
                </a:cubicBezTo>
                <a:cubicBezTo>
                  <a:pt x="245" y="208"/>
                  <a:pt x="243" y="211"/>
                  <a:pt x="239" y="213"/>
                </a:cubicBezTo>
                <a:cubicBezTo>
                  <a:pt x="235" y="212"/>
                  <a:pt x="240" y="210"/>
                  <a:pt x="236" y="210"/>
                </a:cubicBezTo>
                <a:cubicBezTo>
                  <a:pt x="235" y="211"/>
                  <a:pt x="233" y="211"/>
                  <a:pt x="233" y="213"/>
                </a:cubicBezTo>
                <a:cubicBezTo>
                  <a:pt x="235" y="213"/>
                  <a:pt x="237" y="214"/>
                  <a:pt x="237" y="216"/>
                </a:cubicBezTo>
                <a:cubicBezTo>
                  <a:pt x="233" y="215"/>
                  <a:pt x="236" y="219"/>
                  <a:pt x="235" y="220"/>
                </a:cubicBezTo>
                <a:cubicBezTo>
                  <a:pt x="231" y="225"/>
                  <a:pt x="223" y="224"/>
                  <a:pt x="217" y="227"/>
                </a:cubicBezTo>
                <a:cubicBezTo>
                  <a:pt x="208" y="230"/>
                  <a:pt x="207" y="237"/>
                  <a:pt x="201" y="241"/>
                </a:cubicBezTo>
                <a:cubicBezTo>
                  <a:pt x="200" y="244"/>
                  <a:pt x="201" y="248"/>
                  <a:pt x="203" y="251"/>
                </a:cubicBezTo>
                <a:cubicBezTo>
                  <a:pt x="204" y="246"/>
                  <a:pt x="206" y="247"/>
                  <a:pt x="210" y="245"/>
                </a:cubicBezTo>
                <a:cubicBezTo>
                  <a:pt x="208" y="247"/>
                  <a:pt x="209" y="249"/>
                  <a:pt x="209" y="252"/>
                </a:cubicBezTo>
                <a:cubicBezTo>
                  <a:pt x="204" y="255"/>
                  <a:pt x="202" y="257"/>
                  <a:pt x="198" y="252"/>
                </a:cubicBezTo>
                <a:cubicBezTo>
                  <a:pt x="195" y="253"/>
                  <a:pt x="197" y="260"/>
                  <a:pt x="193" y="260"/>
                </a:cubicBezTo>
                <a:cubicBezTo>
                  <a:pt x="188" y="259"/>
                  <a:pt x="192" y="253"/>
                  <a:pt x="188" y="252"/>
                </a:cubicBezTo>
                <a:cubicBezTo>
                  <a:pt x="199" y="240"/>
                  <a:pt x="206" y="224"/>
                  <a:pt x="220" y="216"/>
                </a:cubicBezTo>
                <a:cubicBezTo>
                  <a:pt x="220" y="213"/>
                  <a:pt x="220" y="213"/>
                  <a:pt x="220" y="213"/>
                </a:cubicBezTo>
                <a:cubicBezTo>
                  <a:pt x="229" y="212"/>
                  <a:pt x="225" y="195"/>
                  <a:pt x="235" y="199"/>
                </a:cubicBezTo>
                <a:cubicBezTo>
                  <a:pt x="236" y="201"/>
                  <a:pt x="237" y="202"/>
                  <a:pt x="238" y="204"/>
                </a:cubicBezTo>
                <a:cubicBezTo>
                  <a:pt x="237" y="199"/>
                  <a:pt x="244" y="201"/>
                  <a:pt x="244" y="194"/>
                </a:cubicBezTo>
                <a:cubicBezTo>
                  <a:pt x="243" y="194"/>
                  <a:pt x="242" y="194"/>
                  <a:pt x="242" y="193"/>
                </a:cubicBezTo>
                <a:cubicBezTo>
                  <a:pt x="245" y="189"/>
                  <a:pt x="247" y="183"/>
                  <a:pt x="252" y="182"/>
                </a:cubicBezTo>
                <a:cubicBezTo>
                  <a:pt x="252" y="183"/>
                  <a:pt x="252" y="184"/>
                  <a:pt x="252" y="185"/>
                </a:cubicBezTo>
                <a:cubicBezTo>
                  <a:pt x="254" y="185"/>
                  <a:pt x="256" y="184"/>
                  <a:pt x="258" y="184"/>
                </a:cubicBezTo>
                <a:cubicBezTo>
                  <a:pt x="256" y="174"/>
                  <a:pt x="265" y="175"/>
                  <a:pt x="267" y="171"/>
                </a:cubicBezTo>
                <a:cubicBezTo>
                  <a:pt x="266" y="171"/>
                  <a:pt x="265" y="172"/>
                  <a:pt x="265" y="171"/>
                </a:cubicBezTo>
                <a:cubicBezTo>
                  <a:pt x="268" y="167"/>
                  <a:pt x="272" y="164"/>
                  <a:pt x="276" y="160"/>
                </a:cubicBezTo>
                <a:cubicBezTo>
                  <a:pt x="276" y="161"/>
                  <a:pt x="277" y="161"/>
                  <a:pt x="278" y="161"/>
                </a:cubicBezTo>
                <a:cubicBezTo>
                  <a:pt x="278" y="164"/>
                  <a:pt x="275" y="163"/>
                  <a:pt x="277" y="165"/>
                </a:cubicBezTo>
                <a:cubicBezTo>
                  <a:pt x="283" y="173"/>
                  <a:pt x="271" y="176"/>
                  <a:pt x="267" y="181"/>
                </a:cubicBezTo>
                <a:cubicBezTo>
                  <a:pt x="265" y="182"/>
                  <a:pt x="266" y="179"/>
                  <a:pt x="263" y="179"/>
                </a:cubicBezTo>
                <a:cubicBezTo>
                  <a:pt x="263" y="186"/>
                  <a:pt x="263" y="186"/>
                  <a:pt x="263" y="186"/>
                </a:cubicBezTo>
                <a:cubicBezTo>
                  <a:pt x="259" y="188"/>
                  <a:pt x="257" y="192"/>
                  <a:pt x="254" y="195"/>
                </a:cubicBezTo>
                <a:cubicBezTo>
                  <a:pt x="266" y="201"/>
                  <a:pt x="269" y="180"/>
                  <a:pt x="278" y="185"/>
                </a:cubicBezTo>
                <a:cubicBezTo>
                  <a:pt x="279" y="186"/>
                  <a:pt x="275" y="187"/>
                  <a:pt x="277" y="188"/>
                </a:cubicBezTo>
                <a:cubicBezTo>
                  <a:pt x="285" y="186"/>
                  <a:pt x="281" y="172"/>
                  <a:pt x="289" y="174"/>
                </a:cubicBezTo>
                <a:cubicBezTo>
                  <a:pt x="290" y="165"/>
                  <a:pt x="297" y="163"/>
                  <a:pt x="301" y="158"/>
                </a:cubicBezTo>
                <a:cubicBezTo>
                  <a:pt x="302" y="156"/>
                  <a:pt x="300" y="156"/>
                  <a:pt x="300" y="154"/>
                </a:cubicBezTo>
                <a:cubicBezTo>
                  <a:pt x="294" y="151"/>
                  <a:pt x="288" y="165"/>
                  <a:pt x="282" y="160"/>
                </a:cubicBezTo>
                <a:cubicBezTo>
                  <a:pt x="286" y="153"/>
                  <a:pt x="298" y="149"/>
                  <a:pt x="300" y="142"/>
                </a:cubicBezTo>
                <a:cubicBezTo>
                  <a:pt x="296" y="144"/>
                  <a:pt x="293" y="146"/>
                  <a:pt x="290" y="150"/>
                </a:cubicBezTo>
                <a:cubicBezTo>
                  <a:pt x="289" y="138"/>
                  <a:pt x="305" y="136"/>
                  <a:pt x="307" y="125"/>
                </a:cubicBezTo>
                <a:cubicBezTo>
                  <a:pt x="304" y="124"/>
                  <a:pt x="303" y="122"/>
                  <a:pt x="299" y="122"/>
                </a:cubicBezTo>
                <a:cubicBezTo>
                  <a:pt x="298" y="128"/>
                  <a:pt x="292" y="128"/>
                  <a:pt x="288" y="130"/>
                </a:cubicBezTo>
                <a:cubicBezTo>
                  <a:pt x="288" y="128"/>
                  <a:pt x="288" y="125"/>
                  <a:pt x="290" y="125"/>
                </a:cubicBezTo>
                <a:cubicBezTo>
                  <a:pt x="291" y="125"/>
                  <a:pt x="292" y="126"/>
                  <a:pt x="293" y="126"/>
                </a:cubicBezTo>
                <a:cubicBezTo>
                  <a:pt x="295" y="124"/>
                  <a:pt x="295" y="121"/>
                  <a:pt x="296" y="119"/>
                </a:cubicBezTo>
                <a:cubicBezTo>
                  <a:pt x="297" y="120"/>
                  <a:pt x="298" y="119"/>
                  <a:pt x="300" y="121"/>
                </a:cubicBezTo>
                <a:cubicBezTo>
                  <a:pt x="303" y="114"/>
                  <a:pt x="310" y="107"/>
                  <a:pt x="318" y="109"/>
                </a:cubicBezTo>
                <a:cubicBezTo>
                  <a:pt x="317" y="115"/>
                  <a:pt x="310" y="118"/>
                  <a:pt x="305" y="119"/>
                </a:cubicBezTo>
                <a:cubicBezTo>
                  <a:pt x="306" y="122"/>
                  <a:pt x="308" y="123"/>
                  <a:pt x="310" y="124"/>
                </a:cubicBezTo>
                <a:cubicBezTo>
                  <a:pt x="329" y="111"/>
                  <a:pt x="346" y="96"/>
                  <a:pt x="365" y="82"/>
                </a:cubicBezTo>
                <a:cubicBezTo>
                  <a:pt x="360" y="83"/>
                  <a:pt x="359" y="88"/>
                  <a:pt x="353" y="88"/>
                </a:cubicBezTo>
                <a:cubicBezTo>
                  <a:pt x="353" y="87"/>
                  <a:pt x="352" y="87"/>
                  <a:pt x="353" y="86"/>
                </a:cubicBezTo>
                <a:cubicBezTo>
                  <a:pt x="356" y="83"/>
                  <a:pt x="358" y="72"/>
                  <a:pt x="365" y="77"/>
                </a:cubicBezTo>
                <a:cubicBezTo>
                  <a:pt x="366" y="66"/>
                  <a:pt x="382" y="69"/>
                  <a:pt x="384" y="59"/>
                </a:cubicBezTo>
                <a:cubicBezTo>
                  <a:pt x="381" y="60"/>
                  <a:pt x="378" y="63"/>
                  <a:pt x="378" y="65"/>
                </a:cubicBezTo>
                <a:cubicBezTo>
                  <a:pt x="367" y="65"/>
                  <a:pt x="359" y="74"/>
                  <a:pt x="348" y="77"/>
                </a:cubicBezTo>
                <a:cubicBezTo>
                  <a:pt x="345" y="75"/>
                  <a:pt x="349" y="72"/>
                  <a:pt x="347" y="72"/>
                </a:cubicBezTo>
                <a:cubicBezTo>
                  <a:pt x="345" y="74"/>
                  <a:pt x="341" y="75"/>
                  <a:pt x="345" y="76"/>
                </a:cubicBezTo>
                <a:cubicBezTo>
                  <a:pt x="337" y="81"/>
                  <a:pt x="332" y="90"/>
                  <a:pt x="322" y="93"/>
                </a:cubicBezTo>
                <a:cubicBezTo>
                  <a:pt x="321" y="91"/>
                  <a:pt x="321" y="91"/>
                  <a:pt x="319" y="91"/>
                </a:cubicBezTo>
                <a:cubicBezTo>
                  <a:pt x="306" y="97"/>
                  <a:pt x="298" y="111"/>
                  <a:pt x="283" y="114"/>
                </a:cubicBezTo>
                <a:cubicBezTo>
                  <a:pt x="286" y="109"/>
                  <a:pt x="293" y="107"/>
                  <a:pt x="296" y="100"/>
                </a:cubicBezTo>
                <a:cubicBezTo>
                  <a:pt x="288" y="101"/>
                  <a:pt x="287" y="111"/>
                  <a:pt x="278" y="113"/>
                </a:cubicBezTo>
                <a:cubicBezTo>
                  <a:pt x="281" y="119"/>
                  <a:pt x="270" y="122"/>
                  <a:pt x="273" y="128"/>
                </a:cubicBezTo>
                <a:cubicBezTo>
                  <a:pt x="268" y="133"/>
                  <a:pt x="262" y="135"/>
                  <a:pt x="257" y="139"/>
                </a:cubicBezTo>
                <a:cubicBezTo>
                  <a:pt x="256" y="136"/>
                  <a:pt x="258" y="136"/>
                  <a:pt x="257" y="133"/>
                </a:cubicBezTo>
                <a:cubicBezTo>
                  <a:pt x="261" y="134"/>
                  <a:pt x="266" y="127"/>
                  <a:pt x="265" y="123"/>
                </a:cubicBezTo>
                <a:cubicBezTo>
                  <a:pt x="267" y="123"/>
                  <a:pt x="268" y="122"/>
                  <a:pt x="270" y="122"/>
                </a:cubicBezTo>
                <a:cubicBezTo>
                  <a:pt x="270" y="121"/>
                  <a:pt x="271" y="120"/>
                  <a:pt x="271" y="119"/>
                </a:cubicBezTo>
                <a:cubicBezTo>
                  <a:pt x="268" y="118"/>
                  <a:pt x="269" y="121"/>
                  <a:pt x="266" y="121"/>
                </a:cubicBezTo>
                <a:cubicBezTo>
                  <a:pt x="268" y="118"/>
                  <a:pt x="269" y="115"/>
                  <a:pt x="271" y="114"/>
                </a:cubicBezTo>
                <a:cubicBezTo>
                  <a:pt x="270" y="113"/>
                  <a:pt x="268" y="114"/>
                  <a:pt x="268" y="113"/>
                </a:cubicBezTo>
                <a:cubicBezTo>
                  <a:pt x="283" y="99"/>
                  <a:pt x="299" y="87"/>
                  <a:pt x="312" y="72"/>
                </a:cubicBezTo>
                <a:cubicBezTo>
                  <a:pt x="310" y="71"/>
                  <a:pt x="307" y="74"/>
                  <a:pt x="307" y="72"/>
                </a:cubicBezTo>
                <a:cubicBezTo>
                  <a:pt x="309" y="70"/>
                  <a:pt x="309" y="66"/>
                  <a:pt x="311" y="64"/>
                </a:cubicBezTo>
                <a:cubicBezTo>
                  <a:pt x="302" y="65"/>
                  <a:pt x="297" y="73"/>
                  <a:pt x="290" y="77"/>
                </a:cubicBezTo>
                <a:cubicBezTo>
                  <a:pt x="288" y="79"/>
                  <a:pt x="289" y="84"/>
                  <a:pt x="285" y="84"/>
                </a:cubicBezTo>
                <a:cubicBezTo>
                  <a:pt x="285" y="83"/>
                  <a:pt x="286" y="83"/>
                  <a:pt x="286" y="81"/>
                </a:cubicBezTo>
                <a:cubicBezTo>
                  <a:pt x="282" y="84"/>
                  <a:pt x="276" y="89"/>
                  <a:pt x="275" y="92"/>
                </a:cubicBezTo>
                <a:cubicBezTo>
                  <a:pt x="275" y="92"/>
                  <a:pt x="278" y="93"/>
                  <a:pt x="278" y="93"/>
                </a:cubicBezTo>
                <a:cubicBezTo>
                  <a:pt x="273" y="103"/>
                  <a:pt x="262" y="107"/>
                  <a:pt x="255" y="114"/>
                </a:cubicBezTo>
                <a:cubicBezTo>
                  <a:pt x="255" y="120"/>
                  <a:pt x="253" y="129"/>
                  <a:pt x="247" y="128"/>
                </a:cubicBezTo>
                <a:cubicBezTo>
                  <a:pt x="247" y="126"/>
                  <a:pt x="248" y="125"/>
                  <a:pt x="248" y="122"/>
                </a:cubicBezTo>
                <a:cubicBezTo>
                  <a:pt x="246" y="121"/>
                  <a:pt x="246" y="123"/>
                  <a:pt x="244" y="121"/>
                </a:cubicBezTo>
                <a:cubicBezTo>
                  <a:pt x="245" y="114"/>
                  <a:pt x="252" y="108"/>
                  <a:pt x="257" y="108"/>
                </a:cubicBezTo>
                <a:cubicBezTo>
                  <a:pt x="258" y="103"/>
                  <a:pt x="262" y="101"/>
                  <a:pt x="262" y="96"/>
                </a:cubicBezTo>
                <a:cubicBezTo>
                  <a:pt x="260" y="96"/>
                  <a:pt x="259" y="94"/>
                  <a:pt x="259" y="92"/>
                </a:cubicBezTo>
                <a:cubicBezTo>
                  <a:pt x="260" y="89"/>
                  <a:pt x="262" y="89"/>
                  <a:pt x="265" y="89"/>
                </a:cubicBezTo>
                <a:cubicBezTo>
                  <a:pt x="268" y="93"/>
                  <a:pt x="263" y="95"/>
                  <a:pt x="264" y="97"/>
                </a:cubicBezTo>
                <a:cubicBezTo>
                  <a:pt x="267" y="92"/>
                  <a:pt x="275" y="88"/>
                  <a:pt x="271" y="82"/>
                </a:cubicBezTo>
                <a:cubicBezTo>
                  <a:pt x="273" y="82"/>
                  <a:pt x="272" y="80"/>
                  <a:pt x="274" y="80"/>
                </a:cubicBezTo>
                <a:cubicBezTo>
                  <a:pt x="277" y="80"/>
                  <a:pt x="276" y="84"/>
                  <a:pt x="278" y="84"/>
                </a:cubicBezTo>
                <a:cubicBezTo>
                  <a:pt x="279" y="78"/>
                  <a:pt x="285" y="76"/>
                  <a:pt x="283" y="71"/>
                </a:cubicBezTo>
                <a:cubicBezTo>
                  <a:pt x="296" y="71"/>
                  <a:pt x="297" y="60"/>
                  <a:pt x="304" y="54"/>
                </a:cubicBezTo>
                <a:cubicBezTo>
                  <a:pt x="318" y="51"/>
                  <a:pt x="325" y="32"/>
                  <a:pt x="341" y="28"/>
                </a:cubicBezTo>
                <a:cubicBezTo>
                  <a:pt x="343" y="27"/>
                  <a:pt x="343" y="29"/>
                  <a:pt x="344" y="29"/>
                </a:cubicBezTo>
                <a:cubicBezTo>
                  <a:pt x="344" y="26"/>
                  <a:pt x="346" y="25"/>
                  <a:pt x="347" y="23"/>
                </a:cubicBezTo>
                <a:cubicBezTo>
                  <a:pt x="344" y="23"/>
                  <a:pt x="342" y="28"/>
                  <a:pt x="340" y="25"/>
                </a:cubicBezTo>
                <a:cubicBezTo>
                  <a:pt x="341" y="20"/>
                  <a:pt x="351" y="23"/>
                  <a:pt x="348" y="15"/>
                </a:cubicBezTo>
                <a:cubicBezTo>
                  <a:pt x="320" y="26"/>
                  <a:pt x="302" y="46"/>
                  <a:pt x="275" y="57"/>
                </a:cubicBezTo>
                <a:cubicBezTo>
                  <a:pt x="270" y="71"/>
                  <a:pt x="256" y="74"/>
                  <a:pt x="248" y="84"/>
                </a:cubicBezTo>
                <a:cubicBezTo>
                  <a:pt x="249" y="84"/>
                  <a:pt x="249" y="85"/>
                  <a:pt x="249" y="86"/>
                </a:cubicBezTo>
                <a:cubicBezTo>
                  <a:pt x="243" y="89"/>
                  <a:pt x="236" y="87"/>
                  <a:pt x="233" y="93"/>
                </a:cubicBezTo>
                <a:cubicBezTo>
                  <a:pt x="234" y="94"/>
                  <a:pt x="235" y="94"/>
                  <a:pt x="235" y="95"/>
                </a:cubicBezTo>
                <a:cubicBezTo>
                  <a:pt x="227" y="106"/>
                  <a:pt x="216" y="110"/>
                  <a:pt x="212" y="123"/>
                </a:cubicBezTo>
                <a:cubicBezTo>
                  <a:pt x="208" y="122"/>
                  <a:pt x="208" y="125"/>
                  <a:pt x="205" y="125"/>
                </a:cubicBezTo>
                <a:cubicBezTo>
                  <a:pt x="193" y="142"/>
                  <a:pt x="178" y="156"/>
                  <a:pt x="166" y="174"/>
                </a:cubicBezTo>
                <a:cubicBezTo>
                  <a:pt x="169" y="179"/>
                  <a:pt x="156" y="179"/>
                  <a:pt x="156" y="187"/>
                </a:cubicBezTo>
                <a:cubicBezTo>
                  <a:pt x="157" y="188"/>
                  <a:pt x="158" y="185"/>
                  <a:pt x="159" y="187"/>
                </a:cubicBezTo>
                <a:cubicBezTo>
                  <a:pt x="157" y="189"/>
                  <a:pt x="158" y="191"/>
                  <a:pt x="157" y="192"/>
                </a:cubicBezTo>
                <a:cubicBezTo>
                  <a:pt x="153" y="190"/>
                  <a:pt x="148" y="194"/>
                  <a:pt x="146" y="199"/>
                </a:cubicBezTo>
                <a:cubicBezTo>
                  <a:pt x="149" y="198"/>
                  <a:pt x="150" y="200"/>
                  <a:pt x="150" y="202"/>
                </a:cubicBezTo>
                <a:cubicBezTo>
                  <a:pt x="144" y="205"/>
                  <a:pt x="141" y="216"/>
                  <a:pt x="136" y="217"/>
                </a:cubicBezTo>
                <a:cubicBezTo>
                  <a:pt x="135" y="212"/>
                  <a:pt x="141" y="210"/>
                  <a:pt x="139" y="206"/>
                </a:cubicBezTo>
                <a:cubicBezTo>
                  <a:pt x="134" y="214"/>
                  <a:pt x="128" y="221"/>
                  <a:pt x="125" y="230"/>
                </a:cubicBezTo>
                <a:cubicBezTo>
                  <a:pt x="130" y="234"/>
                  <a:pt x="119" y="240"/>
                  <a:pt x="123" y="246"/>
                </a:cubicBezTo>
                <a:cubicBezTo>
                  <a:pt x="123" y="245"/>
                  <a:pt x="124" y="244"/>
                  <a:pt x="125" y="245"/>
                </a:cubicBezTo>
                <a:cubicBezTo>
                  <a:pt x="124" y="246"/>
                  <a:pt x="123" y="247"/>
                  <a:pt x="121" y="246"/>
                </a:cubicBezTo>
                <a:cubicBezTo>
                  <a:pt x="120" y="254"/>
                  <a:pt x="110" y="250"/>
                  <a:pt x="110" y="261"/>
                </a:cubicBezTo>
                <a:cubicBezTo>
                  <a:pt x="113" y="263"/>
                  <a:pt x="113" y="256"/>
                  <a:pt x="117" y="256"/>
                </a:cubicBezTo>
                <a:cubicBezTo>
                  <a:pt x="117" y="257"/>
                  <a:pt x="118" y="257"/>
                  <a:pt x="118" y="258"/>
                </a:cubicBezTo>
                <a:cubicBezTo>
                  <a:pt x="116" y="266"/>
                  <a:pt x="112" y="268"/>
                  <a:pt x="108" y="274"/>
                </a:cubicBezTo>
                <a:cubicBezTo>
                  <a:pt x="110" y="275"/>
                  <a:pt x="112" y="274"/>
                  <a:pt x="113" y="277"/>
                </a:cubicBezTo>
                <a:cubicBezTo>
                  <a:pt x="110" y="277"/>
                  <a:pt x="113" y="280"/>
                  <a:pt x="111" y="283"/>
                </a:cubicBezTo>
                <a:cubicBezTo>
                  <a:pt x="113" y="283"/>
                  <a:pt x="113" y="283"/>
                  <a:pt x="113" y="285"/>
                </a:cubicBezTo>
                <a:cubicBezTo>
                  <a:pt x="110" y="296"/>
                  <a:pt x="101" y="302"/>
                  <a:pt x="104" y="315"/>
                </a:cubicBezTo>
                <a:cubicBezTo>
                  <a:pt x="96" y="316"/>
                  <a:pt x="99" y="327"/>
                  <a:pt x="92" y="329"/>
                </a:cubicBezTo>
                <a:cubicBezTo>
                  <a:pt x="94" y="316"/>
                  <a:pt x="104" y="304"/>
                  <a:pt x="107" y="290"/>
                </a:cubicBezTo>
                <a:cubicBezTo>
                  <a:pt x="104" y="288"/>
                  <a:pt x="103" y="286"/>
                  <a:pt x="104" y="282"/>
                </a:cubicBezTo>
                <a:cubicBezTo>
                  <a:pt x="101" y="280"/>
                  <a:pt x="99" y="287"/>
                  <a:pt x="98" y="291"/>
                </a:cubicBezTo>
                <a:cubicBezTo>
                  <a:pt x="99" y="293"/>
                  <a:pt x="101" y="293"/>
                  <a:pt x="102" y="294"/>
                </a:cubicBezTo>
                <a:cubicBezTo>
                  <a:pt x="99" y="296"/>
                  <a:pt x="102" y="297"/>
                  <a:pt x="101" y="300"/>
                </a:cubicBezTo>
                <a:cubicBezTo>
                  <a:pt x="99" y="301"/>
                  <a:pt x="97" y="302"/>
                  <a:pt x="95" y="303"/>
                </a:cubicBezTo>
                <a:cubicBezTo>
                  <a:pt x="94" y="301"/>
                  <a:pt x="93" y="299"/>
                  <a:pt x="91" y="298"/>
                </a:cubicBezTo>
                <a:cubicBezTo>
                  <a:pt x="86" y="299"/>
                  <a:pt x="80" y="307"/>
                  <a:pt x="84" y="313"/>
                </a:cubicBezTo>
                <a:cubicBezTo>
                  <a:pt x="81" y="315"/>
                  <a:pt x="78" y="321"/>
                  <a:pt x="80" y="327"/>
                </a:cubicBezTo>
                <a:cubicBezTo>
                  <a:pt x="79" y="327"/>
                  <a:pt x="79" y="328"/>
                  <a:pt x="78" y="327"/>
                </a:cubicBezTo>
                <a:cubicBezTo>
                  <a:pt x="77" y="336"/>
                  <a:pt x="69" y="337"/>
                  <a:pt x="71" y="349"/>
                </a:cubicBezTo>
                <a:cubicBezTo>
                  <a:pt x="68" y="351"/>
                  <a:pt x="66" y="359"/>
                  <a:pt x="69" y="361"/>
                </a:cubicBezTo>
                <a:cubicBezTo>
                  <a:pt x="70" y="360"/>
                  <a:pt x="70" y="357"/>
                  <a:pt x="72" y="357"/>
                </a:cubicBezTo>
                <a:cubicBezTo>
                  <a:pt x="72" y="358"/>
                  <a:pt x="73" y="358"/>
                  <a:pt x="73" y="359"/>
                </a:cubicBezTo>
                <a:cubicBezTo>
                  <a:pt x="68" y="359"/>
                  <a:pt x="69" y="365"/>
                  <a:pt x="67" y="370"/>
                </a:cubicBezTo>
                <a:cubicBezTo>
                  <a:pt x="76" y="362"/>
                  <a:pt x="78" y="344"/>
                  <a:pt x="85" y="333"/>
                </a:cubicBezTo>
                <a:cubicBezTo>
                  <a:pt x="86" y="339"/>
                  <a:pt x="81" y="345"/>
                  <a:pt x="84" y="354"/>
                </a:cubicBezTo>
                <a:cubicBezTo>
                  <a:pt x="82" y="354"/>
                  <a:pt x="82" y="357"/>
                  <a:pt x="80" y="355"/>
                </a:cubicBezTo>
                <a:cubicBezTo>
                  <a:pt x="75" y="363"/>
                  <a:pt x="72" y="377"/>
                  <a:pt x="64" y="379"/>
                </a:cubicBezTo>
                <a:cubicBezTo>
                  <a:pt x="61" y="387"/>
                  <a:pt x="54" y="396"/>
                  <a:pt x="56" y="404"/>
                </a:cubicBezTo>
                <a:cubicBezTo>
                  <a:pt x="46" y="415"/>
                  <a:pt x="47" y="430"/>
                  <a:pt x="50" y="446"/>
                </a:cubicBezTo>
                <a:cubicBezTo>
                  <a:pt x="61" y="442"/>
                  <a:pt x="58" y="463"/>
                  <a:pt x="50" y="463"/>
                </a:cubicBezTo>
                <a:cubicBezTo>
                  <a:pt x="51" y="470"/>
                  <a:pt x="46" y="480"/>
                  <a:pt x="48" y="487"/>
                </a:cubicBezTo>
                <a:cubicBezTo>
                  <a:pt x="53" y="482"/>
                  <a:pt x="53" y="474"/>
                  <a:pt x="57" y="469"/>
                </a:cubicBezTo>
                <a:cubicBezTo>
                  <a:pt x="58" y="473"/>
                  <a:pt x="65" y="471"/>
                  <a:pt x="65" y="477"/>
                </a:cubicBezTo>
                <a:cubicBezTo>
                  <a:pt x="65" y="471"/>
                  <a:pt x="69" y="476"/>
                  <a:pt x="70" y="475"/>
                </a:cubicBezTo>
                <a:cubicBezTo>
                  <a:pt x="71" y="471"/>
                  <a:pt x="71" y="467"/>
                  <a:pt x="74" y="467"/>
                </a:cubicBezTo>
                <a:cubicBezTo>
                  <a:pt x="76" y="475"/>
                  <a:pt x="78" y="479"/>
                  <a:pt x="76" y="486"/>
                </a:cubicBezTo>
                <a:cubicBezTo>
                  <a:pt x="76" y="485"/>
                  <a:pt x="76" y="484"/>
                  <a:pt x="75" y="483"/>
                </a:cubicBezTo>
                <a:cubicBezTo>
                  <a:pt x="73" y="486"/>
                  <a:pt x="72" y="495"/>
                  <a:pt x="73" y="498"/>
                </a:cubicBezTo>
                <a:cubicBezTo>
                  <a:pt x="73" y="497"/>
                  <a:pt x="73" y="496"/>
                  <a:pt x="74" y="497"/>
                </a:cubicBezTo>
                <a:cubicBezTo>
                  <a:pt x="74" y="501"/>
                  <a:pt x="78" y="500"/>
                  <a:pt x="77" y="506"/>
                </a:cubicBezTo>
                <a:cubicBezTo>
                  <a:pt x="82" y="508"/>
                  <a:pt x="81" y="501"/>
                  <a:pt x="84" y="500"/>
                </a:cubicBezTo>
                <a:cubicBezTo>
                  <a:pt x="89" y="499"/>
                  <a:pt x="90" y="501"/>
                  <a:pt x="94" y="503"/>
                </a:cubicBezTo>
                <a:cubicBezTo>
                  <a:pt x="94" y="501"/>
                  <a:pt x="92" y="499"/>
                  <a:pt x="94" y="497"/>
                </a:cubicBezTo>
                <a:cubicBezTo>
                  <a:pt x="92" y="497"/>
                  <a:pt x="89" y="498"/>
                  <a:pt x="89" y="496"/>
                </a:cubicBezTo>
                <a:cubicBezTo>
                  <a:pt x="89" y="493"/>
                  <a:pt x="89" y="493"/>
                  <a:pt x="89" y="493"/>
                </a:cubicBezTo>
                <a:cubicBezTo>
                  <a:pt x="89" y="491"/>
                  <a:pt x="92" y="492"/>
                  <a:pt x="93" y="490"/>
                </a:cubicBezTo>
                <a:cubicBezTo>
                  <a:pt x="95" y="490"/>
                  <a:pt x="95" y="492"/>
                  <a:pt x="97" y="493"/>
                </a:cubicBezTo>
                <a:cubicBezTo>
                  <a:pt x="99" y="491"/>
                  <a:pt x="97" y="487"/>
                  <a:pt x="101" y="488"/>
                </a:cubicBezTo>
                <a:cubicBezTo>
                  <a:pt x="101" y="483"/>
                  <a:pt x="100" y="477"/>
                  <a:pt x="104" y="476"/>
                </a:cubicBezTo>
                <a:cubicBezTo>
                  <a:pt x="104" y="477"/>
                  <a:pt x="105" y="476"/>
                  <a:pt x="105" y="477"/>
                </a:cubicBezTo>
                <a:cubicBezTo>
                  <a:pt x="100" y="489"/>
                  <a:pt x="107" y="507"/>
                  <a:pt x="102" y="517"/>
                </a:cubicBezTo>
                <a:cubicBezTo>
                  <a:pt x="103" y="515"/>
                  <a:pt x="105" y="515"/>
                  <a:pt x="107" y="515"/>
                </a:cubicBezTo>
                <a:cubicBezTo>
                  <a:pt x="107" y="512"/>
                  <a:pt x="109" y="510"/>
                  <a:pt x="108" y="505"/>
                </a:cubicBezTo>
                <a:cubicBezTo>
                  <a:pt x="110" y="506"/>
                  <a:pt x="113" y="503"/>
                  <a:pt x="113" y="504"/>
                </a:cubicBezTo>
                <a:cubicBezTo>
                  <a:pt x="114" y="512"/>
                  <a:pt x="112" y="523"/>
                  <a:pt x="117" y="525"/>
                </a:cubicBezTo>
                <a:cubicBezTo>
                  <a:pt x="129" y="516"/>
                  <a:pt x="118" y="489"/>
                  <a:pt x="134" y="484"/>
                </a:cubicBezTo>
                <a:cubicBezTo>
                  <a:pt x="131" y="492"/>
                  <a:pt x="134" y="495"/>
                  <a:pt x="134" y="504"/>
                </a:cubicBezTo>
                <a:cubicBezTo>
                  <a:pt x="141" y="503"/>
                  <a:pt x="139" y="511"/>
                  <a:pt x="140" y="515"/>
                </a:cubicBezTo>
                <a:cubicBezTo>
                  <a:pt x="143" y="515"/>
                  <a:pt x="143" y="510"/>
                  <a:pt x="145" y="510"/>
                </a:cubicBezTo>
                <a:cubicBezTo>
                  <a:pt x="151" y="516"/>
                  <a:pt x="146" y="528"/>
                  <a:pt x="142" y="534"/>
                </a:cubicBezTo>
                <a:cubicBezTo>
                  <a:pt x="140" y="532"/>
                  <a:pt x="140" y="526"/>
                  <a:pt x="139" y="524"/>
                </a:cubicBezTo>
                <a:cubicBezTo>
                  <a:pt x="135" y="525"/>
                  <a:pt x="134" y="525"/>
                  <a:pt x="129" y="525"/>
                </a:cubicBezTo>
                <a:cubicBezTo>
                  <a:pt x="129" y="530"/>
                  <a:pt x="126" y="532"/>
                  <a:pt x="126" y="538"/>
                </a:cubicBezTo>
                <a:cubicBezTo>
                  <a:pt x="127" y="538"/>
                  <a:pt x="130" y="539"/>
                  <a:pt x="127" y="542"/>
                </a:cubicBezTo>
                <a:cubicBezTo>
                  <a:pt x="129" y="544"/>
                  <a:pt x="129" y="541"/>
                  <a:pt x="131" y="541"/>
                </a:cubicBezTo>
                <a:cubicBezTo>
                  <a:pt x="131" y="549"/>
                  <a:pt x="134" y="568"/>
                  <a:pt x="124" y="568"/>
                </a:cubicBezTo>
                <a:cubicBezTo>
                  <a:pt x="125" y="572"/>
                  <a:pt x="120" y="574"/>
                  <a:pt x="123" y="577"/>
                </a:cubicBezTo>
                <a:cubicBezTo>
                  <a:pt x="123" y="575"/>
                  <a:pt x="126" y="576"/>
                  <a:pt x="126" y="575"/>
                </a:cubicBezTo>
                <a:cubicBezTo>
                  <a:pt x="125" y="574"/>
                  <a:pt x="126" y="572"/>
                  <a:pt x="126" y="571"/>
                </a:cubicBezTo>
                <a:cubicBezTo>
                  <a:pt x="129" y="572"/>
                  <a:pt x="128" y="569"/>
                  <a:pt x="130" y="568"/>
                </a:cubicBezTo>
                <a:cubicBezTo>
                  <a:pt x="129" y="573"/>
                  <a:pt x="128" y="577"/>
                  <a:pt x="125" y="580"/>
                </a:cubicBezTo>
                <a:cubicBezTo>
                  <a:pt x="134" y="588"/>
                  <a:pt x="128" y="606"/>
                  <a:pt x="130" y="617"/>
                </a:cubicBezTo>
                <a:cubicBezTo>
                  <a:pt x="132" y="624"/>
                  <a:pt x="131" y="636"/>
                  <a:pt x="131" y="644"/>
                </a:cubicBezTo>
                <a:cubicBezTo>
                  <a:pt x="132" y="644"/>
                  <a:pt x="134" y="644"/>
                  <a:pt x="134" y="645"/>
                </a:cubicBezTo>
                <a:cubicBezTo>
                  <a:pt x="135" y="655"/>
                  <a:pt x="135" y="669"/>
                  <a:pt x="137" y="677"/>
                </a:cubicBezTo>
                <a:cubicBezTo>
                  <a:pt x="131" y="689"/>
                  <a:pt x="144" y="701"/>
                  <a:pt x="139" y="712"/>
                </a:cubicBezTo>
                <a:cubicBezTo>
                  <a:pt x="137" y="708"/>
                  <a:pt x="137" y="712"/>
                  <a:pt x="132" y="711"/>
                </a:cubicBezTo>
                <a:cubicBezTo>
                  <a:pt x="130" y="707"/>
                  <a:pt x="133" y="698"/>
                  <a:pt x="129" y="696"/>
                </a:cubicBezTo>
                <a:cubicBezTo>
                  <a:pt x="130" y="704"/>
                  <a:pt x="131" y="720"/>
                  <a:pt x="129" y="725"/>
                </a:cubicBezTo>
                <a:cubicBezTo>
                  <a:pt x="133" y="728"/>
                  <a:pt x="132" y="736"/>
                  <a:pt x="137" y="737"/>
                </a:cubicBezTo>
                <a:cubicBezTo>
                  <a:pt x="137" y="733"/>
                  <a:pt x="137" y="735"/>
                  <a:pt x="139" y="736"/>
                </a:cubicBezTo>
                <a:cubicBezTo>
                  <a:pt x="140" y="732"/>
                  <a:pt x="139" y="728"/>
                  <a:pt x="142" y="726"/>
                </a:cubicBezTo>
                <a:cubicBezTo>
                  <a:pt x="145" y="744"/>
                  <a:pt x="147" y="769"/>
                  <a:pt x="149" y="785"/>
                </a:cubicBezTo>
                <a:cubicBezTo>
                  <a:pt x="149" y="784"/>
                  <a:pt x="148" y="784"/>
                  <a:pt x="147" y="785"/>
                </a:cubicBezTo>
                <a:cubicBezTo>
                  <a:pt x="149" y="795"/>
                  <a:pt x="154" y="803"/>
                  <a:pt x="156" y="814"/>
                </a:cubicBezTo>
                <a:cubicBezTo>
                  <a:pt x="158" y="814"/>
                  <a:pt x="160" y="814"/>
                  <a:pt x="161" y="816"/>
                </a:cubicBezTo>
                <a:cubicBezTo>
                  <a:pt x="160" y="824"/>
                  <a:pt x="168" y="828"/>
                  <a:pt x="165" y="839"/>
                </a:cubicBezTo>
                <a:cubicBezTo>
                  <a:pt x="167" y="842"/>
                  <a:pt x="170" y="845"/>
                  <a:pt x="171" y="848"/>
                </a:cubicBezTo>
                <a:cubicBezTo>
                  <a:pt x="170" y="848"/>
                  <a:pt x="170" y="850"/>
                  <a:pt x="169" y="851"/>
                </a:cubicBezTo>
                <a:cubicBezTo>
                  <a:pt x="172" y="852"/>
                  <a:pt x="173" y="851"/>
                  <a:pt x="175" y="850"/>
                </a:cubicBezTo>
                <a:cubicBezTo>
                  <a:pt x="184" y="861"/>
                  <a:pt x="186" y="881"/>
                  <a:pt x="192" y="893"/>
                </a:cubicBezTo>
                <a:cubicBezTo>
                  <a:pt x="195" y="893"/>
                  <a:pt x="190" y="890"/>
                  <a:pt x="193" y="890"/>
                </a:cubicBezTo>
                <a:cubicBezTo>
                  <a:pt x="196" y="894"/>
                  <a:pt x="195" y="903"/>
                  <a:pt x="200" y="905"/>
                </a:cubicBezTo>
                <a:cubicBezTo>
                  <a:pt x="201" y="904"/>
                  <a:pt x="201" y="902"/>
                  <a:pt x="203" y="902"/>
                </a:cubicBezTo>
                <a:cubicBezTo>
                  <a:pt x="206" y="907"/>
                  <a:pt x="209" y="913"/>
                  <a:pt x="214" y="915"/>
                </a:cubicBezTo>
                <a:cubicBezTo>
                  <a:pt x="214" y="911"/>
                  <a:pt x="208" y="908"/>
                  <a:pt x="212" y="903"/>
                </a:cubicBezTo>
                <a:cubicBezTo>
                  <a:pt x="213" y="904"/>
                  <a:pt x="216" y="903"/>
                  <a:pt x="217" y="905"/>
                </a:cubicBezTo>
                <a:cubicBezTo>
                  <a:pt x="215" y="910"/>
                  <a:pt x="220" y="913"/>
                  <a:pt x="221" y="917"/>
                </a:cubicBezTo>
                <a:cubicBezTo>
                  <a:pt x="221" y="920"/>
                  <a:pt x="219" y="919"/>
                  <a:pt x="218" y="921"/>
                </a:cubicBezTo>
                <a:cubicBezTo>
                  <a:pt x="223" y="933"/>
                  <a:pt x="235" y="942"/>
                  <a:pt x="243" y="949"/>
                </a:cubicBezTo>
                <a:cubicBezTo>
                  <a:pt x="243" y="952"/>
                  <a:pt x="245" y="953"/>
                  <a:pt x="244" y="956"/>
                </a:cubicBezTo>
                <a:cubicBezTo>
                  <a:pt x="247" y="958"/>
                  <a:pt x="250" y="958"/>
                  <a:pt x="252" y="961"/>
                </a:cubicBezTo>
                <a:cubicBezTo>
                  <a:pt x="253" y="962"/>
                  <a:pt x="251" y="963"/>
                  <a:pt x="252" y="964"/>
                </a:cubicBezTo>
                <a:cubicBezTo>
                  <a:pt x="253" y="966"/>
                  <a:pt x="261" y="970"/>
                  <a:pt x="257" y="975"/>
                </a:cubicBezTo>
                <a:cubicBezTo>
                  <a:pt x="254" y="972"/>
                  <a:pt x="249" y="966"/>
                  <a:pt x="245" y="972"/>
                </a:cubicBezTo>
                <a:cubicBezTo>
                  <a:pt x="250" y="979"/>
                  <a:pt x="255" y="986"/>
                  <a:pt x="262" y="991"/>
                </a:cubicBezTo>
                <a:cubicBezTo>
                  <a:pt x="265" y="990"/>
                  <a:pt x="260" y="990"/>
                  <a:pt x="261" y="987"/>
                </a:cubicBezTo>
                <a:cubicBezTo>
                  <a:pt x="265" y="989"/>
                  <a:pt x="265" y="986"/>
                  <a:pt x="268" y="986"/>
                </a:cubicBezTo>
                <a:cubicBezTo>
                  <a:pt x="274" y="989"/>
                  <a:pt x="279" y="994"/>
                  <a:pt x="283" y="999"/>
                </a:cubicBezTo>
                <a:cubicBezTo>
                  <a:pt x="283" y="993"/>
                  <a:pt x="278" y="991"/>
                  <a:pt x="278" y="987"/>
                </a:cubicBezTo>
                <a:cubicBezTo>
                  <a:pt x="276" y="986"/>
                  <a:pt x="274" y="986"/>
                  <a:pt x="272" y="986"/>
                </a:cubicBezTo>
                <a:cubicBezTo>
                  <a:pt x="273" y="983"/>
                  <a:pt x="277" y="983"/>
                  <a:pt x="279" y="982"/>
                </a:cubicBezTo>
                <a:cubicBezTo>
                  <a:pt x="281" y="986"/>
                  <a:pt x="285" y="988"/>
                  <a:pt x="287" y="991"/>
                </a:cubicBezTo>
                <a:cubicBezTo>
                  <a:pt x="293" y="985"/>
                  <a:pt x="298" y="993"/>
                  <a:pt x="303" y="996"/>
                </a:cubicBezTo>
                <a:cubicBezTo>
                  <a:pt x="303" y="993"/>
                  <a:pt x="300" y="992"/>
                  <a:pt x="300" y="989"/>
                </a:cubicBezTo>
                <a:cubicBezTo>
                  <a:pt x="302" y="990"/>
                  <a:pt x="303" y="990"/>
                  <a:pt x="305" y="989"/>
                </a:cubicBezTo>
                <a:cubicBezTo>
                  <a:pt x="311" y="998"/>
                  <a:pt x="321" y="1001"/>
                  <a:pt x="328" y="1005"/>
                </a:cubicBezTo>
                <a:cubicBezTo>
                  <a:pt x="326" y="1000"/>
                  <a:pt x="327" y="1000"/>
                  <a:pt x="326" y="995"/>
                </a:cubicBezTo>
                <a:cubicBezTo>
                  <a:pt x="322" y="994"/>
                  <a:pt x="324" y="990"/>
                  <a:pt x="322" y="986"/>
                </a:cubicBezTo>
                <a:cubicBezTo>
                  <a:pt x="323" y="985"/>
                  <a:pt x="323" y="984"/>
                  <a:pt x="324" y="984"/>
                </a:cubicBezTo>
                <a:cubicBezTo>
                  <a:pt x="326" y="986"/>
                  <a:pt x="327" y="991"/>
                  <a:pt x="326" y="994"/>
                </a:cubicBezTo>
                <a:cubicBezTo>
                  <a:pt x="328" y="996"/>
                  <a:pt x="330" y="998"/>
                  <a:pt x="332" y="1000"/>
                </a:cubicBezTo>
                <a:cubicBezTo>
                  <a:pt x="329" y="1002"/>
                  <a:pt x="331" y="1004"/>
                  <a:pt x="330" y="1007"/>
                </a:cubicBezTo>
                <a:cubicBezTo>
                  <a:pt x="338" y="1010"/>
                  <a:pt x="341" y="1014"/>
                  <a:pt x="348" y="1017"/>
                </a:cubicBezTo>
                <a:cubicBezTo>
                  <a:pt x="350" y="1016"/>
                  <a:pt x="344" y="1014"/>
                  <a:pt x="347" y="1013"/>
                </a:cubicBezTo>
                <a:cubicBezTo>
                  <a:pt x="351" y="1014"/>
                  <a:pt x="353" y="1016"/>
                  <a:pt x="356" y="1016"/>
                </a:cubicBezTo>
                <a:cubicBezTo>
                  <a:pt x="354" y="1012"/>
                  <a:pt x="349" y="1010"/>
                  <a:pt x="345" y="1007"/>
                </a:cubicBezTo>
                <a:cubicBezTo>
                  <a:pt x="345" y="1010"/>
                  <a:pt x="348" y="1011"/>
                  <a:pt x="346" y="1012"/>
                </a:cubicBezTo>
                <a:cubicBezTo>
                  <a:pt x="341" y="1010"/>
                  <a:pt x="345" y="1002"/>
                  <a:pt x="335" y="1002"/>
                </a:cubicBezTo>
                <a:cubicBezTo>
                  <a:pt x="331" y="998"/>
                  <a:pt x="332" y="995"/>
                  <a:pt x="330" y="991"/>
                </a:cubicBezTo>
                <a:cubicBezTo>
                  <a:pt x="335" y="989"/>
                  <a:pt x="339" y="993"/>
                  <a:pt x="343" y="997"/>
                </a:cubicBezTo>
                <a:cubicBezTo>
                  <a:pt x="343" y="999"/>
                  <a:pt x="341" y="999"/>
                  <a:pt x="341" y="1000"/>
                </a:cubicBezTo>
                <a:cubicBezTo>
                  <a:pt x="346" y="1002"/>
                  <a:pt x="348" y="1006"/>
                  <a:pt x="351" y="1009"/>
                </a:cubicBezTo>
                <a:cubicBezTo>
                  <a:pt x="360" y="1007"/>
                  <a:pt x="366" y="1011"/>
                  <a:pt x="368" y="1017"/>
                </a:cubicBezTo>
                <a:cubicBezTo>
                  <a:pt x="368" y="1013"/>
                  <a:pt x="372" y="1016"/>
                  <a:pt x="374" y="1014"/>
                </a:cubicBezTo>
                <a:cubicBezTo>
                  <a:pt x="375" y="1012"/>
                  <a:pt x="372" y="1010"/>
                  <a:pt x="374" y="1009"/>
                </a:cubicBezTo>
                <a:cubicBezTo>
                  <a:pt x="383" y="1017"/>
                  <a:pt x="400" y="1015"/>
                  <a:pt x="406" y="1025"/>
                </a:cubicBezTo>
                <a:cubicBezTo>
                  <a:pt x="404" y="1026"/>
                  <a:pt x="403" y="1022"/>
                  <a:pt x="403" y="1026"/>
                </a:cubicBezTo>
                <a:cubicBezTo>
                  <a:pt x="411" y="1028"/>
                  <a:pt x="414" y="1034"/>
                  <a:pt x="421" y="1037"/>
                </a:cubicBezTo>
                <a:cubicBezTo>
                  <a:pt x="421" y="1037"/>
                  <a:pt x="422" y="1035"/>
                  <a:pt x="423" y="1036"/>
                </a:cubicBezTo>
                <a:cubicBezTo>
                  <a:pt x="429" y="1037"/>
                  <a:pt x="430" y="1047"/>
                  <a:pt x="436" y="1051"/>
                </a:cubicBezTo>
                <a:cubicBezTo>
                  <a:pt x="432" y="1052"/>
                  <a:pt x="425" y="1050"/>
                  <a:pt x="424" y="1044"/>
                </a:cubicBezTo>
                <a:cubicBezTo>
                  <a:pt x="423" y="1044"/>
                  <a:pt x="422" y="1045"/>
                  <a:pt x="421" y="1045"/>
                </a:cubicBezTo>
                <a:cubicBezTo>
                  <a:pt x="420" y="1043"/>
                  <a:pt x="421" y="1042"/>
                  <a:pt x="420" y="1042"/>
                </a:cubicBezTo>
                <a:cubicBezTo>
                  <a:pt x="415" y="1041"/>
                  <a:pt x="409" y="1039"/>
                  <a:pt x="405" y="1036"/>
                </a:cubicBezTo>
                <a:cubicBezTo>
                  <a:pt x="403" y="1038"/>
                  <a:pt x="408" y="1039"/>
                  <a:pt x="405" y="1040"/>
                </a:cubicBezTo>
                <a:cubicBezTo>
                  <a:pt x="398" y="1039"/>
                  <a:pt x="395" y="1033"/>
                  <a:pt x="386" y="1033"/>
                </a:cubicBezTo>
                <a:cubicBezTo>
                  <a:pt x="386" y="1028"/>
                  <a:pt x="383" y="1027"/>
                  <a:pt x="378" y="1027"/>
                </a:cubicBezTo>
                <a:cubicBezTo>
                  <a:pt x="376" y="1029"/>
                  <a:pt x="376" y="1030"/>
                  <a:pt x="375" y="1031"/>
                </a:cubicBezTo>
                <a:cubicBezTo>
                  <a:pt x="369" y="1031"/>
                  <a:pt x="367" y="1028"/>
                  <a:pt x="364" y="1024"/>
                </a:cubicBezTo>
                <a:cubicBezTo>
                  <a:pt x="364" y="1021"/>
                  <a:pt x="367" y="1022"/>
                  <a:pt x="366" y="1019"/>
                </a:cubicBezTo>
                <a:cubicBezTo>
                  <a:pt x="365" y="1017"/>
                  <a:pt x="364" y="1016"/>
                  <a:pt x="361" y="1015"/>
                </a:cubicBezTo>
                <a:cubicBezTo>
                  <a:pt x="363" y="1021"/>
                  <a:pt x="360" y="1016"/>
                  <a:pt x="357" y="1016"/>
                </a:cubicBezTo>
                <a:cubicBezTo>
                  <a:pt x="355" y="1020"/>
                  <a:pt x="358" y="1021"/>
                  <a:pt x="360" y="1023"/>
                </a:cubicBezTo>
                <a:cubicBezTo>
                  <a:pt x="357" y="1022"/>
                  <a:pt x="358" y="1026"/>
                  <a:pt x="357" y="1026"/>
                </a:cubicBezTo>
                <a:cubicBezTo>
                  <a:pt x="354" y="1025"/>
                  <a:pt x="353" y="1026"/>
                  <a:pt x="352" y="1025"/>
                </a:cubicBezTo>
                <a:cubicBezTo>
                  <a:pt x="351" y="1026"/>
                  <a:pt x="352" y="1028"/>
                  <a:pt x="350" y="1029"/>
                </a:cubicBezTo>
                <a:cubicBezTo>
                  <a:pt x="346" y="1025"/>
                  <a:pt x="346" y="1032"/>
                  <a:pt x="345" y="1033"/>
                </a:cubicBezTo>
                <a:cubicBezTo>
                  <a:pt x="345" y="1033"/>
                  <a:pt x="343" y="1033"/>
                  <a:pt x="343" y="1033"/>
                </a:cubicBezTo>
                <a:cubicBezTo>
                  <a:pt x="340" y="1041"/>
                  <a:pt x="350" y="1044"/>
                  <a:pt x="346" y="1047"/>
                </a:cubicBezTo>
                <a:cubicBezTo>
                  <a:pt x="349" y="1047"/>
                  <a:pt x="350" y="1050"/>
                  <a:pt x="349" y="1053"/>
                </a:cubicBezTo>
                <a:cubicBezTo>
                  <a:pt x="352" y="1054"/>
                  <a:pt x="353" y="1055"/>
                  <a:pt x="355" y="1056"/>
                </a:cubicBezTo>
                <a:cubicBezTo>
                  <a:pt x="355" y="1052"/>
                  <a:pt x="355" y="1051"/>
                  <a:pt x="353" y="1048"/>
                </a:cubicBezTo>
                <a:cubicBezTo>
                  <a:pt x="354" y="1048"/>
                  <a:pt x="354" y="1048"/>
                  <a:pt x="355" y="1049"/>
                </a:cubicBezTo>
                <a:cubicBezTo>
                  <a:pt x="356" y="1043"/>
                  <a:pt x="354" y="1040"/>
                  <a:pt x="354" y="1038"/>
                </a:cubicBezTo>
                <a:cubicBezTo>
                  <a:pt x="359" y="1036"/>
                  <a:pt x="362" y="1039"/>
                  <a:pt x="363" y="1044"/>
                </a:cubicBezTo>
                <a:cubicBezTo>
                  <a:pt x="369" y="1046"/>
                  <a:pt x="373" y="1052"/>
                  <a:pt x="379" y="1053"/>
                </a:cubicBezTo>
                <a:cubicBezTo>
                  <a:pt x="380" y="1053"/>
                  <a:pt x="381" y="1051"/>
                  <a:pt x="383" y="1053"/>
                </a:cubicBezTo>
                <a:cubicBezTo>
                  <a:pt x="384" y="1049"/>
                  <a:pt x="378" y="1049"/>
                  <a:pt x="381" y="1047"/>
                </a:cubicBezTo>
                <a:cubicBezTo>
                  <a:pt x="392" y="1050"/>
                  <a:pt x="400" y="1056"/>
                  <a:pt x="409" y="1061"/>
                </a:cubicBezTo>
                <a:cubicBezTo>
                  <a:pt x="414" y="1056"/>
                  <a:pt x="420" y="1067"/>
                  <a:pt x="420" y="1073"/>
                </a:cubicBezTo>
                <a:cubicBezTo>
                  <a:pt x="428" y="1075"/>
                  <a:pt x="435" y="1080"/>
                  <a:pt x="442" y="1082"/>
                </a:cubicBezTo>
                <a:cubicBezTo>
                  <a:pt x="443" y="1082"/>
                  <a:pt x="445" y="1080"/>
                  <a:pt x="448" y="1081"/>
                </a:cubicBezTo>
                <a:cubicBezTo>
                  <a:pt x="449" y="1082"/>
                  <a:pt x="450" y="1084"/>
                  <a:pt x="451" y="1084"/>
                </a:cubicBezTo>
                <a:cubicBezTo>
                  <a:pt x="455" y="1083"/>
                  <a:pt x="455" y="1076"/>
                  <a:pt x="461" y="1080"/>
                </a:cubicBezTo>
                <a:cubicBezTo>
                  <a:pt x="461" y="1076"/>
                  <a:pt x="458" y="1077"/>
                  <a:pt x="458" y="1073"/>
                </a:cubicBezTo>
                <a:cubicBezTo>
                  <a:pt x="459" y="1073"/>
                  <a:pt x="459" y="1074"/>
                  <a:pt x="461" y="1074"/>
                </a:cubicBezTo>
                <a:cubicBezTo>
                  <a:pt x="463" y="1068"/>
                  <a:pt x="459" y="1065"/>
                  <a:pt x="457" y="1058"/>
                </a:cubicBezTo>
                <a:cubicBezTo>
                  <a:pt x="462" y="1059"/>
                  <a:pt x="458" y="1056"/>
                  <a:pt x="460" y="1056"/>
                </a:cubicBezTo>
                <a:cubicBezTo>
                  <a:pt x="465" y="1057"/>
                  <a:pt x="467" y="1056"/>
                  <a:pt x="470" y="1060"/>
                </a:cubicBezTo>
                <a:cubicBezTo>
                  <a:pt x="462" y="1069"/>
                  <a:pt x="479" y="1080"/>
                  <a:pt x="488" y="1080"/>
                </a:cubicBezTo>
                <a:cubicBezTo>
                  <a:pt x="486" y="1080"/>
                  <a:pt x="484" y="1078"/>
                  <a:pt x="482" y="1077"/>
                </a:cubicBezTo>
                <a:cubicBezTo>
                  <a:pt x="486" y="1070"/>
                  <a:pt x="490" y="1080"/>
                  <a:pt x="496" y="1080"/>
                </a:cubicBezTo>
                <a:cubicBezTo>
                  <a:pt x="497" y="1077"/>
                  <a:pt x="496" y="1077"/>
                  <a:pt x="497" y="1075"/>
                </a:cubicBezTo>
                <a:cubicBezTo>
                  <a:pt x="503" y="1075"/>
                  <a:pt x="509" y="1078"/>
                  <a:pt x="514" y="1077"/>
                </a:cubicBezTo>
                <a:cubicBezTo>
                  <a:pt x="509" y="1075"/>
                  <a:pt x="505" y="1074"/>
                  <a:pt x="501" y="1071"/>
                </a:cubicBezTo>
                <a:cubicBezTo>
                  <a:pt x="510" y="1071"/>
                  <a:pt x="518" y="1076"/>
                  <a:pt x="525" y="1074"/>
                </a:cubicBezTo>
                <a:cubicBezTo>
                  <a:pt x="536" y="1082"/>
                  <a:pt x="551" y="1086"/>
                  <a:pt x="564" y="1089"/>
                </a:cubicBezTo>
                <a:cubicBezTo>
                  <a:pt x="569" y="1086"/>
                  <a:pt x="574" y="1089"/>
                  <a:pt x="578" y="1088"/>
                </a:cubicBezTo>
                <a:cubicBezTo>
                  <a:pt x="574" y="1087"/>
                  <a:pt x="568" y="1082"/>
                  <a:pt x="563" y="1085"/>
                </a:cubicBezTo>
                <a:cubicBezTo>
                  <a:pt x="558" y="1090"/>
                  <a:pt x="552" y="1075"/>
                  <a:pt x="544" y="1081"/>
                </a:cubicBezTo>
                <a:cubicBezTo>
                  <a:pt x="542" y="1081"/>
                  <a:pt x="540" y="1080"/>
                  <a:pt x="540" y="1078"/>
                </a:cubicBezTo>
                <a:cubicBezTo>
                  <a:pt x="553" y="1077"/>
                  <a:pt x="568" y="1080"/>
                  <a:pt x="582" y="1084"/>
                </a:cubicBezTo>
                <a:cubicBezTo>
                  <a:pt x="583" y="1081"/>
                  <a:pt x="578" y="1080"/>
                  <a:pt x="581" y="1078"/>
                </a:cubicBezTo>
                <a:cubicBezTo>
                  <a:pt x="589" y="1079"/>
                  <a:pt x="597" y="1076"/>
                  <a:pt x="603" y="1079"/>
                </a:cubicBezTo>
                <a:cubicBezTo>
                  <a:pt x="603" y="1079"/>
                  <a:pt x="603" y="1079"/>
                  <a:pt x="603" y="1078"/>
                </a:cubicBezTo>
                <a:cubicBezTo>
                  <a:pt x="606" y="1077"/>
                  <a:pt x="612" y="1079"/>
                  <a:pt x="614" y="1077"/>
                </a:cubicBezTo>
                <a:cubicBezTo>
                  <a:pt x="602" y="1069"/>
                  <a:pt x="581" y="1075"/>
                  <a:pt x="571" y="1070"/>
                </a:cubicBezTo>
                <a:cubicBezTo>
                  <a:pt x="562" y="1075"/>
                  <a:pt x="550" y="1058"/>
                  <a:pt x="541" y="1066"/>
                </a:cubicBezTo>
                <a:cubicBezTo>
                  <a:pt x="542" y="1069"/>
                  <a:pt x="544" y="1070"/>
                  <a:pt x="545" y="1072"/>
                </a:cubicBezTo>
                <a:cubicBezTo>
                  <a:pt x="541" y="1074"/>
                  <a:pt x="539" y="1068"/>
                  <a:pt x="537" y="1064"/>
                </a:cubicBezTo>
                <a:cubicBezTo>
                  <a:pt x="539" y="1060"/>
                  <a:pt x="545" y="1060"/>
                  <a:pt x="548" y="1057"/>
                </a:cubicBezTo>
                <a:cubicBezTo>
                  <a:pt x="557" y="1065"/>
                  <a:pt x="571" y="1065"/>
                  <a:pt x="584" y="1064"/>
                </a:cubicBezTo>
                <a:cubicBezTo>
                  <a:pt x="584" y="1059"/>
                  <a:pt x="579" y="1058"/>
                  <a:pt x="578" y="1053"/>
                </a:cubicBezTo>
                <a:cubicBezTo>
                  <a:pt x="583" y="1045"/>
                  <a:pt x="593" y="1051"/>
                  <a:pt x="604" y="1050"/>
                </a:cubicBezTo>
                <a:cubicBezTo>
                  <a:pt x="609" y="1056"/>
                  <a:pt x="620" y="1059"/>
                  <a:pt x="627" y="1054"/>
                </a:cubicBezTo>
                <a:cubicBezTo>
                  <a:pt x="622" y="1053"/>
                  <a:pt x="626" y="1050"/>
                  <a:pt x="624" y="1047"/>
                </a:cubicBezTo>
                <a:cubicBezTo>
                  <a:pt x="626" y="1047"/>
                  <a:pt x="627" y="1047"/>
                  <a:pt x="627" y="1046"/>
                </a:cubicBezTo>
                <a:cubicBezTo>
                  <a:pt x="625" y="1041"/>
                  <a:pt x="628" y="1041"/>
                  <a:pt x="627" y="1035"/>
                </a:cubicBezTo>
                <a:cubicBezTo>
                  <a:pt x="623" y="1035"/>
                  <a:pt x="627" y="1032"/>
                  <a:pt x="623" y="1031"/>
                </a:cubicBezTo>
                <a:cubicBezTo>
                  <a:pt x="627" y="1031"/>
                  <a:pt x="629" y="1035"/>
                  <a:pt x="632" y="1031"/>
                </a:cubicBezTo>
                <a:cubicBezTo>
                  <a:pt x="630" y="1031"/>
                  <a:pt x="629" y="1030"/>
                  <a:pt x="629" y="1029"/>
                </a:cubicBezTo>
                <a:cubicBezTo>
                  <a:pt x="635" y="1032"/>
                  <a:pt x="637" y="1030"/>
                  <a:pt x="642" y="1033"/>
                </a:cubicBezTo>
                <a:cubicBezTo>
                  <a:pt x="649" y="1029"/>
                  <a:pt x="656" y="1030"/>
                  <a:pt x="664" y="1028"/>
                </a:cubicBezTo>
                <a:cubicBezTo>
                  <a:pt x="660" y="1028"/>
                  <a:pt x="661" y="1024"/>
                  <a:pt x="658" y="1023"/>
                </a:cubicBezTo>
                <a:cubicBezTo>
                  <a:pt x="653" y="1022"/>
                  <a:pt x="646" y="1028"/>
                  <a:pt x="642" y="1022"/>
                </a:cubicBezTo>
                <a:cubicBezTo>
                  <a:pt x="648" y="1019"/>
                  <a:pt x="652" y="1021"/>
                  <a:pt x="658" y="1022"/>
                </a:cubicBezTo>
                <a:cubicBezTo>
                  <a:pt x="657" y="1018"/>
                  <a:pt x="661" y="1019"/>
                  <a:pt x="662" y="1017"/>
                </a:cubicBezTo>
                <a:cubicBezTo>
                  <a:pt x="656" y="1016"/>
                  <a:pt x="650" y="1022"/>
                  <a:pt x="646" y="1017"/>
                </a:cubicBezTo>
                <a:cubicBezTo>
                  <a:pt x="650" y="1009"/>
                  <a:pt x="659" y="1009"/>
                  <a:pt x="662" y="1005"/>
                </a:cubicBezTo>
                <a:cubicBezTo>
                  <a:pt x="649" y="1006"/>
                  <a:pt x="629" y="1007"/>
                  <a:pt x="623" y="995"/>
                </a:cubicBezTo>
                <a:cubicBezTo>
                  <a:pt x="619" y="997"/>
                  <a:pt x="612" y="995"/>
                  <a:pt x="610" y="998"/>
                </a:cubicBezTo>
                <a:cubicBezTo>
                  <a:pt x="611" y="998"/>
                  <a:pt x="613" y="998"/>
                  <a:pt x="614" y="1000"/>
                </a:cubicBezTo>
                <a:cubicBezTo>
                  <a:pt x="612" y="1000"/>
                  <a:pt x="607" y="1000"/>
                  <a:pt x="606" y="998"/>
                </a:cubicBezTo>
                <a:cubicBezTo>
                  <a:pt x="606" y="997"/>
                  <a:pt x="607" y="997"/>
                  <a:pt x="607" y="995"/>
                </a:cubicBezTo>
                <a:cubicBezTo>
                  <a:pt x="604" y="996"/>
                  <a:pt x="603" y="993"/>
                  <a:pt x="605" y="991"/>
                </a:cubicBezTo>
                <a:cubicBezTo>
                  <a:pt x="601" y="990"/>
                  <a:pt x="601" y="992"/>
                  <a:pt x="597" y="992"/>
                </a:cubicBezTo>
                <a:cubicBezTo>
                  <a:pt x="596" y="995"/>
                  <a:pt x="602" y="994"/>
                  <a:pt x="600" y="996"/>
                </a:cubicBezTo>
                <a:cubicBezTo>
                  <a:pt x="592" y="995"/>
                  <a:pt x="584" y="994"/>
                  <a:pt x="580" y="989"/>
                </a:cubicBezTo>
                <a:cubicBezTo>
                  <a:pt x="574" y="991"/>
                  <a:pt x="566" y="987"/>
                  <a:pt x="562" y="983"/>
                </a:cubicBezTo>
                <a:cubicBezTo>
                  <a:pt x="577" y="981"/>
                  <a:pt x="581" y="993"/>
                  <a:pt x="592" y="991"/>
                </a:cubicBezTo>
                <a:cubicBezTo>
                  <a:pt x="591" y="988"/>
                  <a:pt x="588" y="988"/>
                  <a:pt x="588" y="986"/>
                </a:cubicBezTo>
                <a:cubicBezTo>
                  <a:pt x="591" y="986"/>
                  <a:pt x="589" y="981"/>
                  <a:pt x="593" y="982"/>
                </a:cubicBezTo>
                <a:cubicBezTo>
                  <a:pt x="597" y="989"/>
                  <a:pt x="607" y="988"/>
                  <a:pt x="613" y="986"/>
                </a:cubicBezTo>
                <a:cubicBezTo>
                  <a:pt x="608" y="986"/>
                  <a:pt x="603" y="986"/>
                  <a:pt x="603" y="980"/>
                </a:cubicBezTo>
                <a:cubicBezTo>
                  <a:pt x="587" y="977"/>
                  <a:pt x="568" y="974"/>
                  <a:pt x="557" y="964"/>
                </a:cubicBezTo>
                <a:cubicBezTo>
                  <a:pt x="558" y="963"/>
                  <a:pt x="557" y="963"/>
                  <a:pt x="557" y="961"/>
                </a:cubicBezTo>
                <a:cubicBezTo>
                  <a:pt x="568" y="960"/>
                  <a:pt x="581" y="968"/>
                  <a:pt x="593" y="967"/>
                </a:cubicBezTo>
                <a:cubicBezTo>
                  <a:pt x="594" y="969"/>
                  <a:pt x="592" y="970"/>
                  <a:pt x="593" y="972"/>
                </a:cubicBezTo>
                <a:cubicBezTo>
                  <a:pt x="595" y="971"/>
                  <a:pt x="598" y="974"/>
                  <a:pt x="600" y="972"/>
                </a:cubicBezTo>
                <a:cubicBezTo>
                  <a:pt x="598" y="972"/>
                  <a:pt x="598" y="971"/>
                  <a:pt x="597" y="970"/>
                </a:cubicBezTo>
                <a:cubicBezTo>
                  <a:pt x="599" y="970"/>
                  <a:pt x="599" y="969"/>
                  <a:pt x="601" y="969"/>
                </a:cubicBezTo>
                <a:cubicBezTo>
                  <a:pt x="603" y="970"/>
                  <a:pt x="603" y="974"/>
                  <a:pt x="606" y="974"/>
                </a:cubicBezTo>
                <a:cubicBezTo>
                  <a:pt x="612" y="969"/>
                  <a:pt x="620" y="977"/>
                  <a:pt x="627" y="971"/>
                </a:cubicBezTo>
                <a:cubicBezTo>
                  <a:pt x="629" y="972"/>
                  <a:pt x="632" y="971"/>
                  <a:pt x="634" y="973"/>
                </a:cubicBezTo>
                <a:cubicBezTo>
                  <a:pt x="631" y="974"/>
                  <a:pt x="630" y="975"/>
                  <a:pt x="627" y="975"/>
                </a:cubicBezTo>
                <a:cubicBezTo>
                  <a:pt x="629" y="977"/>
                  <a:pt x="632" y="976"/>
                  <a:pt x="635" y="976"/>
                </a:cubicBezTo>
                <a:cubicBezTo>
                  <a:pt x="635" y="977"/>
                  <a:pt x="634" y="978"/>
                  <a:pt x="634" y="979"/>
                </a:cubicBezTo>
                <a:cubicBezTo>
                  <a:pt x="638" y="978"/>
                  <a:pt x="642" y="978"/>
                  <a:pt x="645" y="977"/>
                </a:cubicBezTo>
                <a:cubicBezTo>
                  <a:pt x="641" y="976"/>
                  <a:pt x="639" y="972"/>
                  <a:pt x="642" y="970"/>
                </a:cubicBezTo>
                <a:cubicBezTo>
                  <a:pt x="635" y="969"/>
                  <a:pt x="625" y="969"/>
                  <a:pt x="623" y="965"/>
                </a:cubicBezTo>
                <a:cubicBezTo>
                  <a:pt x="623" y="963"/>
                  <a:pt x="627" y="968"/>
                  <a:pt x="627" y="965"/>
                </a:cubicBezTo>
                <a:cubicBezTo>
                  <a:pt x="627" y="964"/>
                  <a:pt x="626" y="964"/>
                  <a:pt x="625" y="963"/>
                </a:cubicBezTo>
                <a:cubicBezTo>
                  <a:pt x="626" y="961"/>
                  <a:pt x="630" y="961"/>
                  <a:pt x="630" y="958"/>
                </a:cubicBezTo>
                <a:cubicBezTo>
                  <a:pt x="627" y="958"/>
                  <a:pt x="627" y="956"/>
                  <a:pt x="624" y="956"/>
                </a:cubicBezTo>
                <a:cubicBezTo>
                  <a:pt x="606" y="964"/>
                  <a:pt x="592" y="946"/>
                  <a:pt x="575" y="943"/>
                </a:cubicBezTo>
                <a:cubicBezTo>
                  <a:pt x="573" y="942"/>
                  <a:pt x="576" y="947"/>
                  <a:pt x="573" y="945"/>
                </a:cubicBezTo>
                <a:cubicBezTo>
                  <a:pt x="571" y="945"/>
                  <a:pt x="568" y="940"/>
                  <a:pt x="571" y="939"/>
                </a:cubicBezTo>
                <a:cubicBezTo>
                  <a:pt x="591" y="947"/>
                  <a:pt x="610" y="947"/>
                  <a:pt x="632" y="944"/>
                </a:cubicBezTo>
                <a:cubicBezTo>
                  <a:pt x="631" y="949"/>
                  <a:pt x="640" y="949"/>
                  <a:pt x="646" y="949"/>
                </a:cubicBezTo>
                <a:cubicBezTo>
                  <a:pt x="646" y="943"/>
                  <a:pt x="639" y="949"/>
                  <a:pt x="637" y="945"/>
                </a:cubicBezTo>
                <a:cubicBezTo>
                  <a:pt x="645" y="940"/>
                  <a:pt x="657" y="945"/>
                  <a:pt x="663" y="938"/>
                </a:cubicBezTo>
                <a:cubicBezTo>
                  <a:pt x="668" y="944"/>
                  <a:pt x="678" y="932"/>
                  <a:pt x="682" y="940"/>
                </a:cubicBezTo>
                <a:cubicBezTo>
                  <a:pt x="693" y="941"/>
                  <a:pt x="695" y="933"/>
                  <a:pt x="702" y="929"/>
                </a:cubicBezTo>
                <a:cubicBezTo>
                  <a:pt x="686" y="931"/>
                  <a:pt x="667" y="938"/>
                  <a:pt x="647" y="941"/>
                </a:cubicBezTo>
                <a:cubicBezTo>
                  <a:pt x="637" y="942"/>
                  <a:pt x="604" y="945"/>
                  <a:pt x="607" y="933"/>
                </a:cubicBezTo>
                <a:cubicBezTo>
                  <a:pt x="590" y="931"/>
                  <a:pt x="576" y="928"/>
                  <a:pt x="560" y="923"/>
                </a:cubicBezTo>
                <a:cubicBezTo>
                  <a:pt x="561" y="920"/>
                  <a:pt x="558" y="920"/>
                  <a:pt x="557" y="918"/>
                </a:cubicBezTo>
                <a:cubicBezTo>
                  <a:pt x="566" y="919"/>
                  <a:pt x="573" y="923"/>
                  <a:pt x="582" y="919"/>
                </a:cubicBezTo>
                <a:cubicBezTo>
                  <a:pt x="588" y="922"/>
                  <a:pt x="599" y="926"/>
                  <a:pt x="607" y="923"/>
                </a:cubicBezTo>
                <a:cubicBezTo>
                  <a:pt x="603" y="921"/>
                  <a:pt x="598" y="920"/>
                  <a:pt x="593" y="918"/>
                </a:cubicBezTo>
                <a:cubicBezTo>
                  <a:pt x="593" y="920"/>
                  <a:pt x="596" y="921"/>
                  <a:pt x="593" y="922"/>
                </a:cubicBezTo>
                <a:cubicBezTo>
                  <a:pt x="589" y="923"/>
                  <a:pt x="589" y="914"/>
                  <a:pt x="588" y="919"/>
                </a:cubicBezTo>
                <a:cubicBezTo>
                  <a:pt x="586" y="913"/>
                  <a:pt x="576" y="916"/>
                  <a:pt x="572" y="912"/>
                </a:cubicBezTo>
                <a:cubicBezTo>
                  <a:pt x="562" y="913"/>
                  <a:pt x="549" y="903"/>
                  <a:pt x="541" y="900"/>
                </a:cubicBezTo>
                <a:cubicBezTo>
                  <a:pt x="529" y="895"/>
                  <a:pt x="511" y="886"/>
                  <a:pt x="508" y="881"/>
                </a:cubicBezTo>
                <a:cubicBezTo>
                  <a:pt x="495" y="877"/>
                  <a:pt x="487" y="867"/>
                  <a:pt x="475" y="862"/>
                </a:cubicBezTo>
                <a:cubicBezTo>
                  <a:pt x="474" y="864"/>
                  <a:pt x="477" y="865"/>
                  <a:pt x="475" y="866"/>
                </a:cubicBezTo>
                <a:cubicBezTo>
                  <a:pt x="471" y="854"/>
                  <a:pt x="462" y="848"/>
                  <a:pt x="454" y="840"/>
                </a:cubicBezTo>
                <a:cubicBezTo>
                  <a:pt x="457" y="840"/>
                  <a:pt x="452" y="837"/>
                  <a:pt x="455" y="837"/>
                </a:cubicBezTo>
                <a:cubicBezTo>
                  <a:pt x="463" y="843"/>
                  <a:pt x="468" y="852"/>
                  <a:pt x="479" y="856"/>
                </a:cubicBezTo>
                <a:cubicBezTo>
                  <a:pt x="476" y="851"/>
                  <a:pt x="473" y="845"/>
                  <a:pt x="475" y="840"/>
                </a:cubicBezTo>
                <a:cubicBezTo>
                  <a:pt x="469" y="839"/>
                  <a:pt x="461" y="834"/>
                  <a:pt x="462" y="828"/>
                </a:cubicBezTo>
                <a:cubicBezTo>
                  <a:pt x="469" y="834"/>
                  <a:pt x="482" y="843"/>
                  <a:pt x="487" y="846"/>
                </a:cubicBezTo>
                <a:cubicBezTo>
                  <a:pt x="482" y="840"/>
                  <a:pt x="473" y="832"/>
                  <a:pt x="470" y="827"/>
                </a:cubicBezTo>
                <a:cubicBezTo>
                  <a:pt x="478" y="833"/>
                  <a:pt x="485" y="840"/>
                  <a:pt x="494" y="844"/>
                </a:cubicBezTo>
                <a:cubicBezTo>
                  <a:pt x="493" y="839"/>
                  <a:pt x="499" y="842"/>
                  <a:pt x="500" y="843"/>
                </a:cubicBezTo>
                <a:cubicBezTo>
                  <a:pt x="488" y="834"/>
                  <a:pt x="481" y="821"/>
                  <a:pt x="466" y="816"/>
                </a:cubicBezTo>
                <a:cubicBezTo>
                  <a:pt x="465" y="823"/>
                  <a:pt x="457" y="820"/>
                  <a:pt x="453" y="817"/>
                </a:cubicBezTo>
                <a:cubicBezTo>
                  <a:pt x="453" y="816"/>
                  <a:pt x="456" y="816"/>
                  <a:pt x="455" y="814"/>
                </a:cubicBezTo>
                <a:cubicBezTo>
                  <a:pt x="452" y="812"/>
                  <a:pt x="446" y="809"/>
                  <a:pt x="447" y="805"/>
                </a:cubicBezTo>
                <a:cubicBezTo>
                  <a:pt x="449" y="806"/>
                  <a:pt x="450" y="809"/>
                  <a:pt x="453" y="809"/>
                </a:cubicBezTo>
                <a:cubicBezTo>
                  <a:pt x="453" y="805"/>
                  <a:pt x="453" y="805"/>
                  <a:pt x="453" y="805"/>
                </a:cubicBezTo>
                <a:cubicBezTo>
                  <a:pt x="448" y="803"/>
                  <a:pt x="444" y="801"/>
                  <a:pt x="442" y="795"/>
                </a:cubicBezTo>
                <a:cubicBezTo>
                  <a:pt x="440" y="795"/>
                  <a:pt x="436" y="796"/>
                  <a:pt x="435" y="794"/>
                </a:cubicBezTo>
                <a:cubicBezTo>
                  <a:pt x="440" y="788"/>
                  <a:pt x="430" y="786"/>
                  <a:pt x="431" y="780"/>
                </a:cubicBezTo>
                <a:cubicBezTo>
                  <a:pt x="431" y="780"/>
                  <a:pt x="432" y="780"/>
                  <a:pt x="432" y="780"/>
                </a:cubicBezTo>
                <a:cubicBezTo>
                  <a:pt x="432" y="774"/>
                  <a:pt x="426" y="773"/>
                  <a:pt x="423" y="769"/>
                </a:cubicBezTo>
                <a:cubicBezTo>
                  <a:pt x="419" y="763"/>
                  <a:pt x="419" y="754"/>
                  <a:pt x="414" y="749"/>
                </a:cubicBezTo>
                <a:cubicBezTo>
                  <a:pt x="419" y="746"/>
                  <a:pt x="415" y="740"/>
                  <a:pt x="414" y="736"/>
                </a:cubicBezTo>
                <a:cubicBezTo>
                  <a:pt x="416" y="734"/>
                  <a:pt x="415" y="731"/>
                  <a:pt x="419" y="732"/>
                </a:cubicBezTo>
                <a:cubicBezTo>
                  <a:pt x="419" y="730"/>
                  <a:pt x="419" y="727"/>
                  <a:pt x="421" y="727"/>
                </a:cubicBezTo>
                <a:cubicBezTo>
                  <a:pt x="422" y="729"/>
                  <a:pt x="424" y="731"/>
                  <a:pt x="427" y="730"/>
                </a:cubicBezTo>
                <a:cubicBezTo>
                  <a:pt x="427" y="726"/>
                  <a:pt x="424" y="721"/>
                  <a:pt x="427" y="720"/>
                </a:cubicBezTo>
                <a:cubicBezTo>
                  <a:pt x="431" y="725"/>
                  <a:pt x="432" y="732"/>
                  <a:pt x="436" y="736"/>
                </a:cubicBezTo>
                <a:cubicBezTo>
                  <a:pt x="437" y="735"/>
                  <a:pt x="435" y="731"/>
                  <a:pt x="437" y="731"/>
                </a:cubicBezTo>
                <a:cubicBezTo>
                  <a:pt x="439" y="735"/>
                  <a:pt x="440" y="740"/>
                  <a:pt x="445" y="740"/>
                </a:cubicBezTo>
                <a:cubicBezTo>
                  <a:pt x="447" y="740"/>
                  <a:pt x="446" y="738"/>
                  <a:pt x="447" y="738"/>
                </a:cubicBezTo>
                <a:cubicBezTo>
                  <a:pt x="449" y="737"/>
                  <a:pt x="450" y="743"/>
                  <a:pt x="452" y="739"/>
                </a:cubicBezTo>
                <a:cubicBezTo>
                  <a:pt x="451" y="738"/>
                  <a:pt x="449" y="738"/>
                  <a:pt x="449" y="737"/>
                </a:cubicBezTo>
                <a:cubicBezTo>
                  <a:pt x="453" y="735"/>
                  <a:pt x="449" y="729"/>
                  <a:pt x="453" y="728"/>
                </a:cubicBezTo>
                <a:cubicBezTo>
                  <a:pt x="456" y="733"/>
                  <a:pt x="460" y="733"/>
                  <a:pt x="462" y="734"/>
                </a:cubicBezTo>
                <a:cubicBezTo>
                  <a:pt x="464" y="728"/>
                  <a:pt x="469" y="730"/>
                  <a:pt x="472" y="726"/>
                </a:cubicBezTo>
                <a:cubicBezTo>
                  <a:pt x="474" y="729"/>
                  <a:pt x="473" y="733"/>
                  <a:pt x="479" y="731"/>
                </a:cubicBezTo>
                <a:cubicBezTo>
                  <a:pt x="480" y="732"/>
                  <a:pt x="481" y="738"/>
                  <a:pt x="483" y="737"/>
                </a:cubicBezTo>
                <a:cubicBezTo>
                  <a:pt x="482" y="735"/>
                  <a:pt x="479" y="731"/>
                  <a:pt x="481" y="729"/>
                </a:cubicBezTo>
                <a:cubicBezTo>
                  <a:pt x="485" y="731"/>
                  <a:pt x="488" y="731"/>
                  <a:pt x="492" y="733"/>
                </a:cubicBezTo>
                <a:cubicBezTo>
                  <a:pt x="493" y="731"/>
                  <a:pt x="488" y="724"/>
                  <a:pt x="492" y="720"/>
                </a:cubicBezTo>
                <a:cubicBezTo>
                  <a:pt x="493" y="722"/>
                  <a:pt x="495" y="723"/>
                  <a:pt x="498" y="723"/>
                </a:cubicBezTo>
                <a:cubicBezTo>
                  <a:pt x="497" y="720"/>
                  <a:pt x="499" y="720"/>
                  <a:pt x="500" y="718"/>
                </a:cubicBezTo>
                <a:cubicBezTo>
                  <a:pt x="498" y="719"/>
                  <a:pt x="496" y="714"/>
                  <a:pt x="497" y="714"/>
                </a:cubicBezTo>
                <a:cubicBezTo>
                  <a:pt x="502" y="716"/>
                  <a:pt x="502" y="722"/>
                  <a:pt x="504" y="726"/>
                </a:cubicBezTo>
                <a:cubicBezTo>
                  <a:pt x="504" y="725"/>
                  <a:pt x="506" y="725"/>
                  <a:pt x="507" y="725"/>
                </a:cubicBezTo>
                <a:cubicBezTo>
                  <a:pt x="507" y="719"/>
                  <a:pt x="506" y="718"/>
                  <a:pt x="510" y="714"/>
                </a:cubicBezTo>
                <a:cubicBezTo>
                  <a:pt x="511" y="717"/>
                  <a:pt x="511" y="722"/>
                  <a:pt x="515" y="722"/>
                </a:cubicBezTo>
                <a:cubicBezTo>
                  <a:pt x="517" y="718"/>
                  <a:pt x="514" y="709"/>
                  <a:pt x="518" y="708"/>
                </a:cubicBezTo>
                <a:cubicBezTo>
                  <a:pt x="519" y="711"/>
                  <a:pt x="521" y="708"/>
                  <a:pt x="523" y="709"/>
                </a:cubicBezTo>
                <a:cubicBezTo>
                  <a:pt x="522" y="704"/>
                  <a:pt x="524" y="707"/>
                  <a:pt x="527" y="706"/>
                </a:cubicBezTo>
                <a:cubicBezTo>
                  <a:pt x="527" y="700"/>
                  <a:pt x="527" y="700"/>
                  <a:pt x="527" y="700"/>
                </a:cubicBezTo>
                <a:cubicBezTo>
                  <a:pt x="529" y="698"/>
                  <a:pt x="531" y="701"/>
                  <a:pt x="532" y="699"/>
                </a:cubicBezTo>
                <a:cubicBezTo>
                  <a:pt x="533" y="694"/>
                  <a:pt x="527" y="693"/>
                  <a:pt x="531" y="690"/>
                </a:cubicBezTo>
                <a:cubicBezTo>
                  <a:pt x="532" y="692"/>
                  <a:pt x="534" y="692"/>
                  <a:pt x="536" y="694"/>
                </a:cubicBezTo>
                <a:cubicBezTo>
                  <a:pt x="536" y="692"/>
                  <a:pt x="536" y="689"/>
                  <a:pt x="536" y="685"/>
                </a:cubicBezTo>
                <a:cubicBezTo>
                  <a:pt x="537" y="685"/>
                  <a:pt x="541" y="683"/>
                  <a:pt x="541" y="684"/>
                </a:cubicBezTo>
                <a:cubicBezTo>
                  <a:pt x="542" y="687"/>
                  <a:pt x="540" y="687"/>
                  <a:pt x="540" y="689"/>
                </a:cubicBezTo>
                <a:cubicBezTo>
                  <a:pt x="546" y="689"/>
                  <a:pt x="545" y="697"/>
                  <a:pt x="542" y="699"/>
                </a:cubicBezTo>
                <a:cubicBezTo>
                  <a:pt x="546" y="698"/>
                  <a:pt x="548" y="699"/>
                  <a:pt x="550" y="702"/>
                </a:cubicBezTo>
                <a:cubicBezTo>
                  <a:pt x="550" y="703"/>
                  <a:pt x="549" y="703"/>
                  <a:pt x="549" y="705"/>
                </a:cubicBezTo>
                <a:cubicBezTo>
                  <a:pt x="547" y="703"/>
                  <a:pt x="545" y="706"/>
                  <a:pt x="543" y="707"/>
                </a:cubicBezTo>
                <a:cubicBezTo>
                  <a:pt x="547" y="707"/>
                  <a:pt x="551" y="708"/>
                  <a:pt x="553" y="710"/>
                </a:cubicBezTo>
                <a:cubicBezTo>
                  <a:pt x="549" y="724"/>
                  <a:pt x="554" y="728"/>
                  <a:pt x="556" y="740"/>
                </a:cubicBezTo>
                <a:cubicBezTo>
                  <a:pt x="552" y="740"/>
                  <a:pt x="554" y="737"/>
                  <a:pt x="551" y="740"/>
                </a:cubicBezTo>
                <a:cubicBezTo>
                  <a:pt x="549" y="736"/>
                  <a:pt x="546" y="731"/>
                  <a:pt x="549" y="726"/>
                </a:cubicBezTo>
                <a:cubicBezTo>
                  <a:pt x="548" y="726"/>
                  <a:pt x="547" y="726"/>
                  <a:pt x="547" y="725"/>
                </a:cubicBezTo>
                <a:cubicBezTo>
                  <a:pt x="547" y="724"/>
                  <a:pt x="548" y="723"/>
                  <a:pt x="549" y="724"/>
                </a:cubicBezTo>
                <a:cubicBezTo>
                  <a:pt x="547" y="720"/>
                  <a:pt x="552" y="709"/>
                  <a:pt x="545" y="710"/>
                </a:cubicBezTo>
                <a:cubicBezTo>
                  <a:pt x="544" y="716"/>
                  <a:pt x="547" y="713"/>
                  <a:pt x="548" y="714"/>
                </a:cubicBezTo>
                <a:cubicBezTo>
                  <a:pt x="546" y="716"/>
                  <a:pt x="548" y="719"/>
                  <a:pt x="548" y="721"/>
                </a:cubicBezTo>
                <a:cubicBezTo>
                  <a:pt x="545" y="723"/>
                  <a:pt x="543" y="721"/>
                  <a:pt x="542" y="724"/>
                </a:cubicBezTo>
                <a:cubicBezTo>
                  <a:pt x="543" y="730"/>
                  <a:pt x="545" y="740"/>
                  <a:pt x="541" y="743"/>
                </a:cubicBezTo>
                <a:cubicBezTo>
                  <a:pt x="540" y="737"/>
                  <a:pt x="538" y="743"/>
                  <a:pt x="536" y="738"/>
                </a:cubicBezTo>
                <a:cubicBezTo>
                  <a:pt x="535" y="739"/>
                  <a:pt x="537" y="743"/>
                  <a:pt x="535" y="743"/>
                </a:cubicBezTo>
                <a:cubicBezTo>
                  <a:pt x="532" y="742"/>
                  <a:pt x="531" y="739"/>
                  <a:pt x="529" y="737"/>
                </a:cubicBezTo>
                <a:cubicBezTo>
                  <a:pt x="530" y="754"/>
                  <a:pt x="550" y="758"/>
                  <a:pt x="549" y="772"/>
                </a:cubicBezTo>
                <a:cubicBezTo>
                  <a:pt x="547" y="771"/>
                  <a:pt x="547" y="769"/>
                  <a:pt x="545" y="768"/>
                </a:cubicBezTo>
                <a:cubicBezTo>
                  <a:pt x="547" y="772"/>
                  <a:pt x="547" y="778"/>
                  <a:pt x="551" y="780"/>
                </a:cubicBezTo>
                <a:cubicBezTo>
                  <a:pt x="552" y="776"/>
                  <a:pt x="547" y="775"/>
                  <a:pt x="550" y="773"/>
                </a:cubicBezTo>
                <a:cubicBezTo>
                  <a:pt x="554" y="775"/>
                  <a:pt x="558" y="781"/>
                  <a:pt x="553" y="785"/>
                </a:cubicBezTo>
                <a:cubicBezTo>
                  <a:pt x="556" y="791"/>
                  <a:pt x="557" y="788"/>
                  <a:pt x="561" y="793"/>
                </a:cubicBezTo>
                <a:cubicBezTo>
                  <a:pt x="560" y="793"/>
                  <a:pt x="561" y="796"/>
                  <a:pt x="559" y="796"/>
                </a:cubicBezTo>
                <a:cubicBezTo>
                  <a:pt x="549" y="797"/>
                  <a:pt x="547" y="792"/>
                  <a:pt x="540" y="793"/>
                </a:cubicBezTo>
                <a:cubicBezTo>
                  <a:pt x="539" y="785"/>
                  <a:pt x="531" y="784"/>
                  <a:pt x="529" y="777"/>
                </a:cubicBezTo>
                <a:cubicBezTo>
                  <a:pt x="526" y="790"/>
                  <a:pt x="541" y="801"/>
                  <a:pt x="544" y="809"/>
                </a:cubicBezTo>
                <a:cubicBezTo>
                  <a:pt x="541" y="809"/>
                  <a:pt x="537" y="805"/>
                  <a:pt x="536" y="802"/>
                </a:cubicBezTo>
                <a:cubicBezTo>
                  <a:pt x="525" y="803"/>
                  <a:pt x="530" y="784"/>
                  <a:pt x="518" y="791"/>
                </a:cubicBezTo>
                <a:cubicBezTo>
                  <a:pt x="521" y="791"/>
                  <a:pt x="520" y="795"/>
                  <a:pt x="520" y="797"/>
                </a:cubicBezTo>
                <a:cubicBezTo>
                  <a:pt x="519" y="797"/>
                  <a:pt x="519" y="796"/>
                  <a:pt x="518" y="797"/>
                </a:cubicBezTo>
                <a:cubicBezTo>
                  <a:pt x="520" y="800"/>
                  <a:pt x="519" y="802"/>
                  <a:pt x="518" y="805"/>
                </a:cubicBezTo>
                <a:cubicBezTo>
                  <a:pt x="519" y="808"/>
                  <a:pt x="522" y="810"/>
                  <a:pt x="525" y="811"/>
                </a:cubicBezTo>
                <a:cubicBezTo>
                  <a:pt x="531" y="826"/>
                  <a:pt x="544" y="830"/>
                  <a:pt x="550" y="844"/>
                </a:cubicBezTo>
                <a:cubicBezTo>
                  <a:pt x="550" y="844"/>
                  <a:pt x="549" y="844"/>
                  <a:pt x="549" y="844"/>
                </a:cubicBezTo>
                <a:cubicBezTo>
                  <a:pt x="553" y="848"/>
                  <a:pt x="558" y="853"/>
                  <a:pt x="566" y="853"/>
                </a:cubicBezTo>
                <a:cubicBezTo>
                  <a:pt x="572" y="864"/>
                  <a:pt x="587" y="860"/>
                  <a:pt x="597" y="866"/>
                </a:cubicBezTo>
                <a:cubicBezTo>
                  <a:pt x="598" y="865"/>
                  <a:pt x="599" y="864"/>
                  <a:pt x="601" y="865"/>
                </a:cubicBezTo>
                <a:cubicBezTo>
                  <a:pt x="610" y="871"/>
                  <a:pt x="626" y="866"/>
                  <a:pt x="636" y="859"/>
                </a:cubicBezTo>
                <a:cubicBezTo>
                  <a:pt x="636" y="858"/>
                  <a:pt x="636" y="858"/>
                  <a:pt x="636" y="858"/>
                </a:cubicBezTo>
                <a:cubicBezTo>
                  <a:pt x="634" y="856"/>
                  <a:pt x="627" y="856"/>
                  <a:pt x="626" y="859"/>
                </a:cubicBezTo>
                <a:cubicBezTo>
                  <a:pt x="625" y="858"/>
                  <a:pt x="623" y="858"/>
                  <a:pt x="623" y="855"/>
                </a:cubicBezTo>
                <a:cubicBezTo>
                  <a:pt x="613" y="857"/>
                  <a:pt x="615" y="848"/>
                  <a:pt x="604" y="848"/>
                </a:cubicBezTo>
                <a:cubicBezTo>
                  <a:pt x="605" y="845"/>
                  <a:pt x="601" y="846"/>
                  <a:pt x="601" y="844"/>
                </a:cubicBezTo>
                <a:cubicBezTo>
                  <a:pt x="605" y="844"/>
                  <a:pt x="612" y="845"/>
                  <a:pt x="614" y="844"/>
                </a:cubicBezTo>
                <a:cubicBezTo>
                  <a:pt x="612" y="843"/>
                  <a:pt x="609" y="843"/>
                  <a:pt x="608" y="841"/>
                </a:cubicBezTo>
                <a:cubicBezTo>
                  <a:pt x="611" y="841"/>
                  <a:pt x="615" y="845"/>
                  <a:pt x="618" y="843"/>
                </a:cubicBezTo>
                <a:cubicBezTo>
                  <a:pt x="616" y="841"/>
                  <a:pt x="625" y="840"/>
                  <a:pt x="625" y="837"/>
                </a:cubicBezTo>
                <a:cubicBezTo>
                  <a:pt x="619" y="831"/>
                  <a:pt x="605" y="833"/>
                  <a:pt x="602" y="824"/>
                </a:cubicBezTo>
                <a:cubicBezTo>
                  <a:pt x="608" y="823"/>
                  <a:pt x="612" y="827"/>
                  <a:pt x="616" y="825"/>
                </a:cubicBezTo>
                <a:cubicBezTo>
                  <a:pt x="614" y="825"/>
                  <a:pt x="614" y="825"/>
                  <a:pt x="614" y="825"/>
                </a:cubicBezTo>
                <a:cubicBezTo>
                  <a:pt x="614" y="821"/>
                  <a:pt x="614" y="821"/>
                  <a:pt x="614" y="821"/>
                </a:cubicBezTo>
                <a:cubicBezTo>
                  <a:pt x="608" y="818"/>
                  <a:pt x="604" y="816"/>
                  <a:pt x="602" y="811"/>
                </a:cubicBezTo>
                <a:cubicBezTo>
                  <a:pt x="605" y="811"/>
                  <a:pt x="606" y="813"/>
                  <a:pt x="609" y="811"/>
                </a:cubicBezTo>
                <a:cubicBezTo>
                  <a:pt x="609" y="808"/>
                  <a:pt x="607" y="808"/>
                  <a:pt x="606" y="806"/>
                </a:cubicBezTo>
                <a:cubicBezTo>
                  <a:pt x="609" y="802"/>
                  <a:pt x="611" y="803"/>
                  <a:pt x="614" y="800"/>
                </a:cubicBezTo>
                <a:cubicBezTo>
                  <a:pt x="614" y="803"/>
                  <a:pt x="614" y="803"/>
                  <a:pt x="614" y="803"/>
                </a:cubicBezTo>
                <a:cubicBezTo>
                  <a:pt x="619" y="802"/>
                  <a:pt x="624" y="807"/>
                  <a:pt x="632" y="803"/>
                </a:cubicBezTo>
                <a:cubicBezTo>
                  <a:pt x="632" y="797"/>
                  <a:pt x="637" y="802"/>
                  <a:pt x="641" y="803"/>
                </a:cubicBezTo>
                <a:cubicBezTo>
                  <a:pt x="642" y="800"/>
                  <a:pt x="638" y="801"/>
                  <a:pt x="639" y="798"/>
                </a:cubicBezTo>
                <a:cubicBezTo>
                  <a:pt x="646" y="794"/>
                  <a:pt x="660" y="804"/>
                  <a:pt x="659" y="791"/>
                </a:cubicBezTo>
                <a:cubicBezTo>
                  <a:pt x="665" y="789"/>
                  <a:pt x="666" y="786"/>
                  <a:pt x="671" y="785"/>
                </a:cubicBezTo>
                <a:cubicBezTo>
                  <a:pt x="673" y="787"/>
                  <a:pt x="668" y="788"/>
                  <a:pt x="671" y="790"/>
                </a:cubicBezTo>
                <a:cubicBezTo>
                  <a:pt x="677" y="790"/>
                  <a:pt x="676" y="781"/>
                  <a:pt x="680" y="778"/>
                </a:cubicBezTo>
                <a:cubicBezTo>
                  <a:pt x="684" y="777"/>
                  <a:pt x="686" y="778"/>
                  <a:pt x="688" y="780"/>
                </a:cubicBezTo>
                <a:cubicBezTo>
                  <a:pt x="695" y="776"/>
                  <a:pt x="699" y="766"/>
                  <a:pt x="708" y="767"/>
                </a:cubicBezTo>
                <a:cubicBezTo>
                  <a:pt x="708" y="765"/>
                  <a:pt x="708" y="762"/>
                  <a:pt x="710" y="761"/>
                </a:cubicBezTo>
                <a:cubicBezTo>
                  <a:pt x="708" y="765"/>
                  <a:pt x="713" y="763"/>
                  <a:pt x="714" y="765"/>
                </a:cubicBezTo>
                <a:cubicBezTo>
                  <a:pt x="714" y="762"/>
                  <a:pt x="715" y="760"/>
                  <a:pt x="716" y="758"/>
                </a:cubicBezTo>
                <a:cubicBezTo>
                  <a:pt x="720" y="758"/>
                  <a:pt x="720" y="758"/>
                  <a:pt x="720" y="758"/>
                </a:cubicBezTo>
                <a:cubicBezTo>
                  <a:pt x="726" y="765"/>
                  <a:pt x="718" y="771"/>
                  <a:pt x="718" y="775"/>
                </a:cubicBezTo>
                <a:cubicBezTo>
                  <a:pt x="721" y="774"/>
                  <a:pt x="720" y="769"/>
                  <a:pt x="725" y="769"/>
                </a:cubicBezTo>
                <a:cubicBezTo>
                  <a:pt x="725" y="775"/>
                  <a:pt x="718" y="780"/>
                  <a:pt x="713" y="783"/>
                </a:cubicBezTo>
                <a:cubicBezTo>
                  <a:pt x="718" y="785"/>
                  <a:pt x="720" y="777"/>
                  <a:pt x="725" y="777"/>
                </a:cubicBezTo>
                <a:cubicBezTo>
                  <a:pt x="725" y="779"/>
                  <a:pt x="724" y="780"/>
                  <a:pt x="726" y="781"/>
                </a:cubicBezTo>
                <a:cubicBezTo>
                  <a:pt x="726" y="777"/>
                  <a:pt x="728" y="776"/>
                  <a:pt x="732" y="775"/>
                </a:cubicBezTo>
                <a:cubicBezTo>
                  <a:pt x="740" y="784"/>
                  <a:pt x="740" y="762"/>
                  <a:pt x="744" y="759"/>
                </a:cubicBezTo>
                <a:cubicBezTo>
                  <a:pt x="743" y="762"/>
                  <a:pt x="747" y="760"/>
                  <a:pt x="746" y="763"/>
                </a:cubicBezTo>
                <a:cubicBezTo>
                  <a:pt x="746" y="767"/>
                  <a:pt x="742" y="768"/>
                  <a:pt x="741" y="771"/>
                </a:cubicBezTo>
                <a:cubicBezTo>
                  <a:pt x="744" y="775"/>
                  <a:pt x="745" y="775"/>
                  <a:pt x="745" y="780"/>
                </a:cubicBezTo>
                <a:cubicBezTo>
                  <a:pt x="746" y="780"/>
                  <a:pt x="748" y="776"/>
                  <a:pt x="750" y="778"/>
                </a:cubicBezTo>
                <a:cubicBezTo>
                  <a:pt x="747" y="780"/>
                  <a:pt x="744" y="785"/>
                  <a:pt x="744" y="787"/>
                </a:cubicBezTo>
                <a:cubicBezTo>
                  <a:pt x="744" y="786"/>
                  <a:pt x="746" y="785"/>
                  <a:pt x="746" y="787"/>
                </a:cubicBezTo>
                <a:cubicBezTo>
                  <a:pt x="745" y="790"/>
                  <a:pt x="743" y="790"/>
                  <a:pt x="741" y="788"/>
                </a:cubicBezTo>
                <a:cubicBezTo>
                  <a:pt x="742" y="792"/>
                  <a:pt x="742" y="789"/>
                  <a:pt x="740" y="791"/>
                </a:cubicBezTo>
                <a:cubicBezTo>
                  <a:pt x="741" y="791"/>
                  <a:pt x="740" y="793"/>
                  <a:pt x="741" y="795"/>
                </a:cubicBezTo>
                <a:cubicBezTo>
                  <a:pt x="739" y="795"/>
                  <a:pt x="737" y="796"/>
                  <a:pt x="736" y="798"/>
                </a:cubicBezTo>
                <a:cubicBezTo>
                  <a:pt x="737" y="798"/>
                  <a:pt x="736" y="801"/>
                  <a:pt x="738" y="801"/>
                </a:cubicBezTo>
                <a:cubicBezTo>
                  <a:pt x="741" y="794"/>
                  <a:pt x="747" y="784"/>
                  <a:pt x="753" y="788"/>
                </a:cubicBezTo>
                <a:cubicBezTo>
                  <a:pt x="753" y="785"/>
                  <a:pt x="756" y="785"/>
                  <a:pt x="759" y="785"/>
                </a:cubicBezTo>
                <a:cubicBezTo>
                  <a:pt x="761" y="794"/>
                  <a:pt x="757" y="796"/>
                  <a:pt x="760" y="804"/>
                </a:cubicBezTo>
                <a:cubicBezTo>
                  <a:pt x="764" y="798"/>
                  <a:pt x="772" y="797"/>
                  <a:pt x="774" y="789"/>
                </a:cubicBezTo>
                <a:cubicBezTo>
                  <a:pt x="779" y="790"/>
                  <a:pt x="781" y="783"/>
                  <a:pt x="783" y="784"/>
                </a:cubicBezTo>
                <a:cubicBezTo>
                  <a:pt x="782" y="788"/>
                  <a:pt x="775" y="790"/>
                  <a:pt x="778" y="795"/>
                </a:cubicBezTo>
                <a:cubicBezTo>
                  <a:pt x="782" y="796"/>
                  <a:pt x="782" y="791"/>
                  <a:pt x="784" y="790"/>
                </a:cubicBezTo>
                <a:cubicBezTo>
                  <a:pt x="788" y="791"/>
                  <a:pt x="787" y="788"/>
                  <a:pt x="789" y="788"/>
                </a:cubicBezTo>
                <a:cubicBezTo>
                  <a:pt x="798" y="772"/>
                  <a:pt x="812" y="763"/>
                  <a:pt x="820" y="746"/>
                </a:cubicBezTo>
                <a:cubicBezTo>
                  <a:pt x="819" y="746"/>
                  <a:pt x="819" y="745"/>
                  <a:pt x="819" y="744"/>
                </a:cubicBezTo>
                <a:cubicBezTo>
                  <a:pt x="826" y="737"/>
                  <a:pt x="828" y="726"/>
                  <a:pt x="834" y="719"/>
                </a:cubicBezTo>
                <a:cubicBezTo>
                  <a:pt x="834" y="715"/>
                  <a:pt x="836" y="714"/>
                  <a:pt x="835" y="710"/>
                </a:cubicBezTo>
                <a:cubicBezTo>
                  <a:pt x="844" y="701"/>
                  <a:pt x="843" y="680"/>
                  <a:pt x="853" y="673"/>
                </a:cubicBezTo>
                <a:cubicBezTo>
                  <a:pt x="852" y="669"/>
                  <a:pt x="854" y="668"/>
                  <a:pt x="854" y="665"/>
                </a:cubicBezTo>
                <a:cubicBezTo>
                  <a:pt x="857" y="661"/>
                  <a:pt x="859" y="657"/>
                  <a:pt x="860" y="651"/>
                </a:cubicBezTo>
                <a:cubicBezTo>
                  <a:pt x="861" y="651"/>
                  <a:pt x="862" y="651"/>
                  <a:pt x="863" y="650"/>
                </a:cubicBezTo>
                <a:cubicBezTo>
                  <a:pt x="864" y="642"/>
                  <a:pt x="863" y="622"/>
                  <a:pt x="872" y="618"/>
                </a:cubicBezTo>
                <a:cubicBezTo>
                  <a:pt x="874" y="619"/>
                  <a:pt x="875" y="621"/>
                  <a:pt x="876" y="623"/>
                </a:cubicBezTo>
                <a:cubicBezTo>
                  <a:pt x="879" y="621"/>
                  <a:pt x="876" y="617"/>
                  <a:pt x="879" y="617"/>
                </a:cubicBezTo>
                <a:cubicBezTo>
                  <a:pt x="881" y="618"/>
                  <a:pt x="877" y="623"/>
                  <a:pt x="880" y="625"/>
                </a:cubicBezTo>
                <a:cubicBezTo>
                  <a:pt x="883" y="620"/>
                  <a:pt x="882" y="613"/>
                  <a:pt x="887" y="610"/>
                </a:cubicBezTo>
                <a:cubicBezTo>
                  <a:pt x="887" y="612"/>
                  <a:pt x="888" y="612"/>
                  <a:pt x="890" y="612"/>
                </a:cubicBezTo>
                <a:cubicBezTo>
                  <a:pt x="893" y="608"/>
                  <a:pt x="897" y="605"/>
                  <a:pt x="894" y="597"/>
                </a:cubicBezTo>
                <a:cubicBezTo>
                  <a:pt x="896" y="598"/>
                  <a:pt x="899" y="599"/>
                  <a:pt x="899" y="596"/>
                </a:cubicBezTo>
                <a:cubicBezTo>
                  <a:pt x="897" y="593"/>
                  <a:pt x="894" y="591"/>
                  <a:pt x="891" y="589"/>
                </a:cubicBezTo>
                <a:cubicBezTo>
                  <a:pt x="891" y="582"/>
                  <a:pt x="892" y="577"/>
                  <a:pt x="896" y="575"/>
                </a:cubicBezTo>
                <a:cubicBezTo>
                  <a:pt x="896" y="567"/>
                  <a:pt x="896" y="567"/>
                  <a:pt x="896" y="567"/>
                </a:cubicBezTo>
                <a:cubicBezTo>
                  <a:pt x="904" y="565"/>
                  <a:pt x="897" y="548"/>
                  <a:pt x="906" y="547"/>
                </a:cubicBezTo>
                <a:cubicBezTo>
                  <a:pt x="903" y="547"/>
                  <a:pt x="904" y="541"/>
                  <a:pt x="906" y="540"/>
                </a:cubicBezTo>
                <a:cubicBezTo>
                  <a:pt x="907" y="541"/>
                  <a:pt x="907" y="544"/>
                  <a:pt x="909" y="544"/>
                </a:cubicBezTo>
                <a:cubicBezTo>
                  <a:pt x="911" y="542"/>
                  <a:pt x="907" y="542"/>
                  <a:pt x="907" y="539"/>
                </a:cubicBezTo>
                <a:cubicBezTo>
                  <a:pt x="908" y="539"/>
                  <a:pt x="910" y="538"/>
                  <a:pt x="911" y="539"/>
                </a:cubicBezTo>
                <a:cubicBezTo>
                  <a:pt x="910" y="543"/>
                  <a:pt x="915" y="548"/>
                  <a:pt x="916" y="545"/>
                </a:cubicBezTo>
                <a:cubicBezTo>
                  <a:pt x="910" y="536"/>
                  <a:pt x="903" y="520"/>
                  <a:pt x="905" y="509"/>
                </a:cubicBezTo>
                <a:cubicBezTo>
                  <a:pt x="907" y="511"/>
                  <a:pt x="909" y="512"/>
                  <a:pt x="910" y="515"/>
                </a:cubicBezTo>
                <a:cubicBezTo>
                  <a:pt x="910" y="516"/>
                  <a:pt x="908" y="516"/>
                  <a:pt x="908" y="518"/>
                </a:cubicBezTo>
                <a:cubicBezTo>
                  <a:pt x="916" y="531"/>
                  <a:pt x="919" y="555"/>
                  <a:pt x="924" y="574"/>
                </a:cubicBezTo>
                <a:cubicBezTo>
                  <a:pt x="926" y="568"/>
                  <a:pt x="921" y="561"/>
                  <a:pt x="926" y="559"/>
                </a:cubicBezTo>
                <a:cubicBezTo>
                  <a:pt x="926" y="563"/>
                  <a:pt x="926" y="568"/>
                  <a:pt x="928" y="571"/>
                </a:cubicBezTo>
                <a:cubicBezTo>
                  <a:pt x="932" y="564"/>
                  <a:pt x="923" y="556"/>
                  <a:pt x="929" y="549"/>
                </a:cubicBezTo>
                <a:cubicBezTo>
                  <a:pt x="929" y="546"/>
                  <a:pt x="928" y="544"/>
                  <a:pt x="927" y="541"/>
                </a:cubicBezTo>
                <a:cubicBezTo>
                  <a:pt x="934" y="519"/>
                  <a:pt x="917" y="500"/>
                  <a:pt x="918" y="478"/>
                </a:cubicBezTo>
                <a:cubicBezTo>
                  <a:pt x="920" y="479"/>
                  <a:pt x="922" y="480"/>
                  <a:pt x="924" y="479"/>
                </a:cubicBezTo>
                <a:cubicBezTo>
                  <a:pt x="925" y="484"/>
                  <a:pt x="926" y="484"/>
                  <a:pt x="928" y="487"/>
                </a:cubicBezTo>
                <a:cubicBezTo>
                  <a:pt x="925" y="491"/>
                  <a:pt x="931" y="498"/>
                  <a:pt x="932" y="504"/>
                </a:cubicBezTo>
                <a:cubicBezTo>
                  <a:pt x="932" y="503"/>
                  <a:pt x="933" y="502"/>
                  <a:pt x="933" y="501"/>
                </a:cubicBezTo>
                <a:cubicBezTo>
                  <a:pt x="939" y="506"/>
                  <a:pt x="937" y="519"/>
                  <a:pt x="942" y="525"/>
                </a:cubicBezTo>
                <a:cubicBezTo>
                  <a:pt x="944" y="523"/>
                  <a:pt x="942" y="518"/>
                  <a:pt x="946" y="518"/>
                </a:cubicBezTo>
                <a:cubicBezTo>
                  <a:pt x="949" y="526"/>
                  <a:pt x="946" y="535"/>
                  <a:pt x="950" y="542"/>
                </a:cubicBezTo>
                <a:cubicBezTo>
                  <a:pt x="948" y="542"/>
                  <a:pt x="948" y="542"/>
                  <a:pt x="948" y="542"/>
                </a:cubicBezTo>
                <a:cubicBezTo>
                  <a:pt x="950" y="554"/>
                  <a:pt x="953" y="564"/>
                  <a:pt x="950" y="575"/>
                </a:cubicBezTo>
                <a:cubicBezTo>
                  <a:pt x="952" y="576"/>
                  <a:pt x="954" y="572"/>
                  <a:pt x="955" y="575"/>
                </a:cubicBezTo>
                <a:cubicBezTo>
                  <a:pt x="954" y="587"/>
                  <a:pt x="952" y="595"/>
                  <a:pt x="952" y="607"/>
                </a:cubicBezTo>
                <a:cubicBezTo>
                  <a:pt x="948" y="608"/>
                  <a:pt x="948" y="616"/>
                  <a:pt x="951" y="620"/>
                </a:cubicBezTo>
                <a:cubicBezTo>
                  <a:pt x="954" y="609"/>
                  <a:pt x="956" y="596"/>
                  <a:pt x="956" y="581"/>
                </a:cubicBezTo>
                <a:cubicBezTo>
                  <a:pt x="956" y="561"/>
                  <a:pt x="953" y="541"/>
                  <a:pt x="955" y="524"/>
                </a:cubicBezTo>
                <a:cubicBezTo>
                  <a:pt x="957" y="531"/>
                  <a:pt x="957" y="541"/>
                  <a:pt x="962" y="546"/>
                </a:cubicBezTo>
                <a:cubicBezTo>
                  <a:pt x="967" y="530"/>
                  <a:pt x="961" y="508"/>
                  <a:pt x="957" y="493"/>
                </a:cubicBezTo>
                <a:cubicBezTo>
                  <a:pt x="958" y="492"/>
                  <a:pt x="958" y="490"/>
                  <a:pt x="960" y="490"/>
                </a:cubicBezTo>
                <a:cubicBezTo>
                  <a:pt x="962" y="496"/>
                  <a:pt x="961" y="504"/>
                  <a:pt x="965" y="508"/>
                </a:cubicBezTo>
                <a:cubicBezTo>
                  <a:pt x="968" y="506"/>
                  <a:pt x="963" y="503"/>
                  <a:pt x="966" y="502"/>
                </a:cubicBezTo>
                <a:cubicBezTo>
                  <a:pt x="970" y="507"/>
                  <a:pt x="968" y="515"/>
                  <a:pt x="971" y="520"/>
                </a:cubicBezTo>
                <a:cubicBezTo>
                  <a:pt x="973" y="513"/>
                  <a:pt x="969" y="501"/>
                  <a:pt x="972" y="497"/>
                </a:cubicBezTo>
                <a:cubicBezTo>
                  <a:pt x="978" y="509"/>
                  <a:pt x="980" y="518"/>
                  <a:pt x="977" y="533"/>
                </a:cubicBezTo>
                <a:cubicBezTo>
                  <a:pt x="975" y="535"/>
                  <a:pt x="972" y="534"/>
                  <a:pt x="972" y="536"/>
                </a:cubicBezTo>
                <a:cubicBezTo>
                  <a:pt x="970" y="533"/>
                  <a:pt x="976" y="532"/>
                  <a:pt x="976" y="529"/>
                </a:cubicBezTo>
                <a:cubicBezTo>
                  <a:pt x="973" y="527"/>
                  <a:pt x="971" y="523"/>
                  <a:pt x="967" y="523"/>
                </a:cubicBezTo>
                <a:cubicBezTo>
                  <a:pt x="966" y="529"/>
                  <a:pt x="969" y="534"/>
                  <a:pt x="969" y="539"/>
                </a:cubicBezTo>
                <a:cubicBezTo>
                  <a:pt x="970" y="545"/>
                  <a:pt x="968" y="552"/>
                  <a:pt x="971" y="552"/>
                </a:cubicBezTo>
                <a:cubicBezTo>
                  <a:pt x="972" y="552"/>
                  <a:pt x="971" y="542"/>
                  <a:pt x="973" y="539"/>
                </a:cubicBezTo>
                <a:cubicBezTo>
                  <a:pt x="975" y="543"/>
                  <a:pt x="973" y="547"/>
                  <a:pt x="976" y="548"/>
                </a:cubicBezTo>
                <a:cubicBezTo>
                  <a:pt x="975" y="544"/>
                  <a:pt x="976" y="542"/>
                  <a:pt x="975" y="539"/>
                </a:cubicBezTo>
                <a:cubicBezTo>
                  <a:pt x="977" y="539"/>
                  <a:pt x="977" y="537"/>
                  <a:pt x="979" y="537"/>
                </a:cubicBezTo>
                <a:cubicBezTo>
                  <a:pt x="982" y="538"/>
                  <a:pt x="983" y="541"/>
                  <a:pt x="984" y="544"/>
                </a:cubicBezTo>
                <a:cubicBezTo>
                  <a:pt x="984" y="543"/>
                  <a:pt x="985" y="542"/>
                  <a:pt x="986" y="542"/>
                </a:cubicBezTo>
                <a:cubicBezTo>
                  <a:pt x="990" y="567"/>
                  <a:pt x="996" y="597"/>
                  <a:pt x="985" y="619"/>
                </a:cubicBezTo>
                <a:cubicBezTo>
                  <a:pt x="986" y="618"/>
                  <a:pt x="987" y="618"/>
                  <a:pt x="986" y="616"/>
                </a:cubicBezTo>
                <a:cubicBezTo>
                  <a:pt x="981" y="616"/>
                  <a:pt x="987" y="629"/>
                  <a:pt x="981" y="628"/>
                </a:cubicBezTo>
                <a:cubicBezTo>
                  <a:pt x="979" y="609"/>
                  <a:pt x="985" y="592"/>
                  <a:pt x="982" y="576"/>
                </a:cubicBezTo>
                <a:cubicBezTo>
                  <a:pt x="978" y="576"/>
                  <a:pt x="981" y="568"/>
                  <a:pt x="978" y="567"/>
                </a:cubicBezTo>
                <a:cubicBezTo>
                  <a:pt x="968" y="570"/>
                  <a:pt x="974" y="586"/>
                  <a:pt x="966" y="593"/>
                </a:cubicBezTo>
                <a:cubicBezTo>
                  <a:pt x="963" y="589"/>
                  <a:pt x="966" y="582"/>
                  <a:pt x="968" y="576"/>
                </a:cubicBezTo>
                <a:cubicBezTo>
                  <a:pt x="965" y="575"/>
                  <a:pt x="966" y="571"/>
                  <a:pt x="963" y="569"/>
                </a:cubicBezTo>
                <a:cubicBezTo>
                  <a:pt x="961" y="582"/>
                  <a:pt x="968" y="600"/>
                  <a:pt x="956" y="600"/>
                </a:cubicBezTo>
                <a:cubicBezTo>
                  <a:pt x="959" y="614"/>
                  <a:pt x="958" y="622"/>
                  <a:pt x="958" y="636"/>
                </a:cubicBezTo>
                <a:cubicBezTo>
                  <a:pt x="959" y="634"/>
                  <a:pt x="958" y="633"/>
                  <a:pt x="961" y="634"/>
                </a:cubicBezTo>
                <a:cubicBezTo>
                  <a:pt x="965" y="623"/>
                  <a:pt x="967" y="608"/>
                  <a:pt x="967" y="598"/>
                </a:cubicBezTo>
                <a:cubicBezTo>
                  <a:pt x="970" y="600"/>
                  <a:pt x="976" y="613"/>
                  <a:pt x="968" y="612"/>
                </a:cubicBezTo>
                <a:cubicBezTo>
                  <a:pt x="969" y="618"/>
                  <a:pt x="971" y="622"/>
                  <a:pt x="973" y="625"/>
                </a:cubicBezTo>
                <a:cubicBezTo>
                  <a:pt x="974" y="629"/>
                  <a:pt x="970" y="627"/>
                  <a:pt x="971" y="630"/>
                </a:cubicBezTo>
                <a:cubicBezTo>
                  <a:pt x="969" y="649"/>
                  <a:pt x="963" y="669"/>
                  <a:pt x="960" y="685"/>
                </a:cubicBezTo>
                <a:cubicBezTo>
                  <a:pt x="954" y="687"/>
                  <a:pt x="954" y="696"/>
                  <a:pt x="953" y="703"/>
                </a:cubicBezTo>
                <a:cubicBezTo>
                  <a:pt x="941" y="713"/>
                  <a:pt x="936" y="731"/>
                  <a:pt x="937" y="751"/>
                </a:cubicBezTo>
                <a:cubicBezTo>
                  <a:pt x="933" y="753"/>
                  <a:pt x="932" y="757"/>
                  <a:pt x="928" y="759"/>
                </a:cubicBezTo>
                <a:cubicBezTo>
                  <a:pt x="927" y="757"/>
                  <a:pt x="925" y="760"/>
                  <a:pt x="925" y="759"/>
                </a:cubicBezTo>
                <a:cubicBezTo>
                  <a:pt x="926" y="750"/>
                  <a:pt x="931" y="748"/>
                  <a:pt x="933" y="739"/>
                </a:cubicBezTo>
                <a:cubicBezTo>
                  <a:pt x="931" y="738"/>
                  <a:pt x="930" y="738"/>
                  <a:pt x="928" y="738"/>
                </a:cubicBezTo>
                <a:cubicBezTo>
                  <a:pt x="926" y="746"/>
                  <a:pt x="922" y="753"/>
                  <a:pt x="919" y="760"/>
                </a:cubicBezTo>
                <a:cubicBezTo>
                  <a:pt x="920" y="761"/>
                  <a:pt x="922" y="761"/>
                  <a:pt x="923" y="763"/>
                </a:cubicBezTo>
                <a:cubicBezTo>
                  <a:pt x="921" y="769"/>
                  <a:pt x="918" y="771"/>
                  <a:pt x="918" y="779"/>
                </a:cubicBezTo>
                <a:cubicBezTo>
                  <a:pt x="909" y="780"/>
                  <a:pt x="910" y="796"/>
                  <a:pt x="903" y="796"/>
                </a:cubicBezTo>
                <a:cubicBezTo>
                  <a:pt x="904" y="793"/>
                  <a:pt x="905" y="792"/>
                  <a:pt x="902" y="790"/>
                </a:cubicBezTo>
                <a:cubicBezTo>
                  <a:pt x="903" y="789"/>
                  <a:pt x="903" y="787"/>
                  <a:pt x="903" y="784"/>
                </a:cubicBezTo>
                <a:cubicBezTo>
                  <a:pt x="898" y="784"/>
                  <a:pt x="897" y="789"/>
                  <a:pt x="894" y="792"/>
                </a:cubicBezTo>
                <a:cubicBezTo>
                  <a:pt x="893" y="788"/>
                  <a:pt x="891" y="786"/>
                  <a:pt x="888" y="785"/>
                </a:cubicBezTo>
                <a:cubicBezTo>
                  <a:pt x="883" y="794"/>
                  <a:pt x="878" y="798"/>
                  <a:pt x="872" y="804"/>
                </a:cubicBezTo>
                <a:cubicBezTo>
                  <a:pt x="868" y="803"/>
                  <a:pt x="863" y="809"/>
                  <a:pt x="864" y="814"/>
                </a:cubicBezTo>
                <a:cubicBezTo>
                  <a:pt x="868" y="814"/>
                  <a:pt x="870" y="815"/>
                  <a:pt x="872" y="816"/>
                </a:cubicBezTo>
                <a:cubicBezTo>
                  <a:pt x="873" y="824"/>
                  <a:pt x="867" y="825"/>
                  <a:pt x="863" y="828"/>
                </a:cubicBezTo>
                <a:cubicBezTo>
                  <a:pt x="862" y="823"/>
                  <a:pt x="864" y="820"/>
                  <a:pt x="863" y="817"/>
                </a:cubicBezTo>
                <a:cubicBezTo>
                  <a:pt x="854" y="824"/>
                  <a:pt x="846" y="834"/>
                  <a:pt x="836" y="834"/>
                </a:cubicBezTo>
                <a:cubicBezTo>
                  <a:pt x="834" y="839"/>
                  <a:pt x="837" y="840"/>
                  <a:pt x="836" y="843"/>
                </a:cubicBezTo>
                <a:cubicBezTo>
                  <a:pt x="841" y="841"/>
                  <a:pt x="842" y="835"/>
                  <a:pt x="847" y="833"/>
                </a:cubicBezTo>
                <a:cubicBezTo>
                  <a:pt x="851" y="838"/>
                  <a:pt x="851" y="846"/>
                  <a:pt x="852" y="852"/>
                </a:cubicBezTo>
                <a:cubicBezTo>
                  <a:pt x="858" y="843"/>
                  <a:pt x="864" y="835"/>
                  <a:pt x="874" y="831"/>
                </a:cubicBezTo>
                <a:cubicBezTo>
                  <a:pt x="877" y="835"/>
                  <a:pt x="875" y="840"/>
                  <a:pt x="873" y="844"/>
                </a:cubicBezTo>
                <a:cubicBezTo>
                  <a:pt x="880" y="841"/>
                  <a:pt x="880" y="833"/>
                  <a:pt x="885" y="828"/>
                </a:cubicBezTo>
                <a:cubicBezTo>
                  <a:pt x="881" y="827"/>
                  <a:pt x="880" y="832"/>
                  <a:pt x="878" y="830"/>
                </a:cubicBezTo>
                <a:cubicBezTo>
                  <a:pt x="882" y="826"/>
                  <a:pt x="879" y="816"/>
                  <a:pt x="886" y="817"/>
                </a:cubicBezTo>
                <a:cubicBezTo>
                  <a:pt x="886" y="821"/>
                  <a:pt x="883" y="820"/>
                  <a:pt x="883" y="823"/>
                </a:cubicBezTo>
                <a:cubicBezTo>
                  <a:pt x="886" y="824"/>
                  <a:pt x="885" y="820"/>
                  <a:pt x="888" y="821"/>
                </a:cubicBezTo>
                <a:cubicBezTo>
                  <a:pt x="893" y="826"/>
                  <a:pt x="900" y="813"/>
                  <a:pt x="907" y="816"/>
                </a:cubicBezTo>
                <a:cubicBezTo>
                  <a:pt x="906" y="820"/>
                  <a:pt x="901" y="820"/>
                  <a:pt x="902" y="827"/>
                </a:cubicBezTo>
                <a:cubicBezTo>
                  <a:pt x="899" y="827"/>
                  <a:pt x="899" y="830"/>
                  <a:pt x="898" y="832"/>
                </a:cubicBezTo>
                <a:cubicBezTo>
                  <a:pt x="900" y="833"/>
                  <a:pt x="899" y="838"/>
                  <a:pt x="902" y="839"/>
                </a:cubicBezTo>
                <a:cubicBezTo>
                  <a:pt x="901" y="840"/>
                  <a:pt x="899" y="840"/>
                  <a:pt x="898" y="842"/>
                </a:cubicBezTo>
                <a:cubicBezTo>
                  <a:pt x="903" y="844"/>
                  <a:pt x="906" y="838"/>
                  <a:pt x="909" y="836"/>
                </a:cubicBezTo>
                <a:cubicBezTo>
                  <a:pt x="909" y="837"/>
                  <a:pt x="910" y="837"/>
                  <a:pt x="911" y="837"/>
                </a:cubicBezTo>
                <a:cubicBezTo>
                  <a:pt x="905" y="844"/>
                  <a:pt x="895" y="849"/>
                  <a:pt x="889" y="858"/>
                </a:cubicBezTo>
                <a:cubicBezTo>
                  <a:pt x="888" y="861"/>
                  <a:pt x="891" y="860"/>
                  <a:pt x="890" y="863"/>
                </a:cubicBezTo>
                <a:cubicBezTo>
                  <a:pt x="888" y="864"/>
                  <a:pt x="889" y="868"/>
                  <a:pt x="886" y="867"/>
                </a:cubicBezTo>
                <a:cubicBezTo>
                  <a:pt x="883" y="867"/>
                  <a:pt x="882" y="864"/>
                  <a:pt x="880" y="861"/>
                </a:cubicBezTo>
                <a:cubicBezTo>
                  <a:pt x="869" y="861"/>
                  <a:pt x="873" y="871"/>
                  <a:pt x="863" y="872"/>
                </a:cubicBezTo>
                <a:cubicBezTo>
                  <a:pt x="863" y="876"/>
                  <a:pt x="860" y="877"/>
                  <a:pt x="859" y="880"/>
                </a:cubicBezTo>
                <a:cubicBezTo>
                  <a:pt x="853" y="876"/>
                  <a:pt x="850" y="883"/>
                  <a:pt x="847" y="885"/>
                </a:cubicBezTo>
                <a:cubicBezTo>
                  <a:pt x="847" y="888"/>
                  <a:pt x="847" y="891"/>
                  <a:pt x="848" y="894"/>
                </a:cubicBezTo>
                <a:cubicBezTo>
                  <a:pt x="847" y="895"/>
                  <a:pt x="841" y="895"/>
                  <a:pt x="840" y="894"/>
                </a:cubicBezTo>
                <a:cubicBezTo>
                  <a:pt x="839" y="891"/>
                  <a:pt x="841" y="891"/>
                  <a:pt x="841" y="889"/>
                </a:cubicBezTo>
                <a:cubicBezTo>
                  <a:pt x="835" y="893"/>
                  <a:pt x="831" y="896"/>
                  <a:pt x="826" y="899"/>
                </a:cubicBezTo>
                <a:cubicBezTo>
                  <a:pt x="820" y="902"/>
                  <a:pt x="815" y="907"/>
                  <a:pt x="811" y="908"/>
                </a:cubicBezTo>
                <a:cubicBezTo>
                  <a:pt x="808" y="909"/>
                  <a:pt x="805" y="907"/>
                  <a:pt x="802" y="908"/>
                </a:cubicBezTo>
                <a:cubicBezTo>
                  <a:pt x="796" y="909"/>
                  <a:pt x="793" y="915"/>
                  <a:pt x="786" y="915"/>
                </a:cubicBezTo>
                <a:cubicBezTo>
                  <a:pt x="791" y="911"/>
                  <a:pt x="797" y="907"/>
                  <a:pt x="802" y="904"/>
                </a:cubicBezTo>
                <a:cubicBezTo>
                  <a:pt x="802" y="900"/>
                  <a:pt x="802" y="900"/>
                  <a:pt x="802" y="900"/>
                </a:cubicBezTo>
                <a:cubicBezTo>
                  <a:pt x="792" y="903"/>
                  <a:pt x="791" y="911"/>
                  <a:pt x="778" y="911"/>
                </a:cubicBezTo>
                <a:cubicBezTo>
                  <a:pt x="777" y="917"/>
                  <a:pt x="770" y="916"/>
                  <a:pt x="771" y="924"/>
                </a:cubicBezTo>
                <a:cubicBezTo>
                  <a:pt x="773" y="927"/>
                  <a:pt x="775" y="924"/>
                  <a:pt x="777" y="927"/>
                </a:cubicBezTo>
                <a:cubicBezTo>
                  <a:pt x="775" y="933"/>
                  <a:pt x="768" y="934"/>
                  <a:pt x="763" y="938"/>
                </a:cubicBezTo>
                <a:cubicBezTo>
                  <a:pt x="764" y="938"/>
                  <a:pt x="766" y="938"/>
                  <a:pt x="766" y="939"/>
                </a:cubicBezTo>
                <a:cubicBezTo>
                  <a:pt x="765" y="941"/>
                  <a:pt x="760" y="944"/>
                  <a:pt x="759" y="941"/>
                </a:cubicBezTo>
                <a:cubicBezTo>
                  <a:pt x="759" y="939"/>
                  <a:pt x="762" y="940"/>
                  <a:pt x="762" y="938"/>
                </a:cubicBezTo>
                <a:cubicBezTo>
                  <a:pt x="757" y="938"/>
                  <a:pt x="756" y="942"/>
                  <a:pt x="751" y="942"/>
                </a:cubicBezTo>
                <a:cubicBezTo>
                  <a:pt x="752" y="944"/>
                  <a:pt x="752" y="944"/>
                  <a:pt x="751" y="947"/>
                </a:cubicBezTo>
                <a:cubicBezTo>
                  <a:pt x="755" y="947"/>
                  <a:pt x="757" y="944"/>
                  <a:pt x="758" y="943"/>
                </a:cubicBezTo>
                <a:cubicBezTo>
                  <a:pt x="759" y="944"/>
                  <a:pt x="760" y="941"/>
                  <a:pt x="761" y="944"/>
                </a:cubicBezTo>
                <a:cubicBezTo>
                  <a:pt x="759" y="946"/>
                  <a:pt x="757" y="947"/>
                  <a:pt x="755" y="949"/>
                </a:cubicBezTo>
                <a:cubicBezTo>
                  <a:pt x="760" y="947"/>
                  <a:pt x="763" y="943"/>
                  <a:pt x="769" y="943"/>
                </a:cubicBezTo>
                <a:cubicBezTo>
                  <a:pt x="770" y="945"/>
                  <a:pt x="769" y="947"/>
                  <a:pt x="771" y="949"/>
                </a:cubicBezTo>
                <a:cubicBezTo>
                  <a:pt x="768" y="949"/>
                  <a:pt x="764" y="951"/>
                  <a:pt x="765" y="953"/>
                </a:cubicBezTo>
                <a:cubicBezTo>
                  <a:pt x="761" y="954"/>
                  <a:pt x="766" y="951"/>
                  <a:pt x="763" y="951"/>
                </a:cubicBezTo>
                <a:cubicBezTo>
                  <a:pt x="763" y="952"/>
                  <a:pt x="762" y="953"/>
                  <a:pt x="762" y="954"/>
                </a:cubicBezTo>
                <a:cubicBezTo>
                  <a:pt x="761" y="952"/>
                  <a:pt x="758" y="952"/>
                  <a:pt x="757" y="954"/>
                </a:cubicBezTo>
                <a:cubicBezTo>
                  <a:pt x="760" y="955"/>
                  <a:pt x="756" y="956"/>
                  <a:pt x="756" y="957"/>
                </a:cubicBezTo>
                <a:cubicBezTo>
                  <a:pt x="762" y="958"/>
                  <a:pt x="771" y="955"/>
                  <a:pt x="774" y="951"/>
                </a:cubicBezTo>
                <a:cubicBezTo>
                  <a:pt x="774" y="952"/>
                  <a:pt x="776" y="951"/>
                  <a:pt x="776" y="953"/>
                </a:cubicBezTo>
                <a:cubicBezTo>
                  <a:pt x="784" y="949"/>
                  <a:pt x="789" y="942"/>
                  <a:pt x="798" y="939"/>
                </a:cubicBezTo>
                <a:cubicBezTo>
                  <a:pt x="798" y="941"/>
                  <a:pt x="798" y="943"/>
                  <a:pt x="798" y="944"/>
                </a:cubicBezTo>
                <a:cubicBezTo>
                  <a:pt x="803" y="949"/>
                  <a:pt x="814" y="940"/>
                  <a:pt x="810" y="934"/>
                </a:cubicBezTo>
                <a:cubicBezTo>
                  <a:pt x="813" y="934"/>
                  <a:pt x="811" y="928"/>
                  <a:pt x="816" y="929"/>
                </a:cubicBezTo>
                <a:cubicBezTo>
                  <a:pt x="816" y="932"/>
                  <a:pt x="816" y="933"/>
                  <a:pt x="817" y="934"/>
                </a:cubicBezTo>
                <a:cubicBezTo>
                  <a:pt x="826" y="929"/>
                  <a:pt x="832" y="929"/>
                  <a:pt x="837" y="918"/>
                </a:cubicBezTo>
                <a:cubicBezTo>
                  <a:pt x="845" y="917"/>
                  <a:pt x="852" y="905"/>
                  <a:pt x="860" y="905"/>
                </a:cubicBezTo>
                <a:cubicBezTo>
                  <a:pt x="864" y="905"/>
                  <a:pt x="861" y="906"/>
                  <a:pt x="863" y="904"/>
                </a:cubicBezTo>
                <a:cubicBezTo>
                  <a:pt x="869" y="898"/>
                  <a:pt x="880" y="892"/>
                  <a:pt x="889" y="887"/>
                </a:cubicBezTo>
                <a:cubicBezTo>
                  <a:pt x="889" y="888"/>
                  <a:pt x="887" y="887"/>
                  <a:pt x="887" y="889"/>
                </a:cubicBezTo>
                <a:cubicBezTo>
                  <a:pt x="889" y="891"/>
                  <a:pt x="892" y="891"/>
                  <a:pt x="894" y="890"/>
                </a:cubicBezTo>
                <a:cubicBezTo>
                  <a:pt x="894" y="886"/>
                  <a:pt x="895" y="887"/>
                  <a:pt x="894" y="884"/>
                </a:cubicBezTo>
                <a:cubicBezTo>
                  <a:pt x="896" y="884"/>
                  <a:pt x="896" y="882"/>
                  <a:pt x="898" y="883"/>
                </a:cubicBezTo>
                <a:cubicBezTo>
                  <a:pt x="899" y="878"/>
                  <a:pt x="900" y="875"/>
                  <a:pt x="907" y="875"/>
                </a:cubicBezTo>
                <a:cubicBezTo>
                  <a:pt x="907" y="880"/>
                  <a:pt x="918" y="877"/>
                  <a:pt x="921" y="875"/>
                </a:cubicBezTo>
                <a:cubicBezTo>
                  <a:pt x="920" y="878"/>
                  <a:pt x="922" y="877"/>
                  <a:pt x="922" y="880"/>
                </a:cubicBezTo>
                <a:cubicBezTo>
                  <a:pt x="917" y="882"/>
                  <a:pt x="911" y="884"/>
                  <a:pt x="907" y="887"/>
                </a:cubicBezTo>
                <a:cubicBezTo>
                  <a:pt x="910" y="892"/>
                  <a:pt x="901" y="894"/>
                  <a:pt x="905" y="895"/>
                </a:cubicBezTo>
                <a:cubicBezTo>
                  <a:pt x="908" y="897"/>
                  <a:pt x="912" y="888"/>
                  <a:pt x="915" y="891"/>
                </a:cubicBezTo>
                <a:cubicBezTo>
                  <a:pt x="914" y="892"/>
                  <a:pt x="914" y="895"/>
                  <a:pt x="910" y="894"/>
                </a:cubicBezTo>
                <a:cubicBezTo>
                  <a:pt x="910" y="899"/>
                  <a:pt x="907" y="900"/>
                  <a:pt x="905" y="902"/>
                </a:cubicBezTo>
                <a:cubicBezTo>
                  <a:pt x="890" y="902"/>
                  <a:pt x="885" y="920"/>
                  <a:pt x="867" y="920"/>
                </a:cubicBezTo>
                <a:cubicBezTo>
                  <a:pt x="862" y="931"/>
                  <a:pt x="850" y="930"/>
                  <a:pt x="842" y="938"/>
                </a:cubicBezTo>
                <a:cubicBezTo>
                  <a:pt x="840" y="935"/>
                  <a:pt x="842" y="932"/>
                  <a:pt x="841" y="931"/>
                </a:cubicBezTo>
                <a:cubicBezTo>
                  <a:pt x="839" y="932"/>
                  <a:pt x="836" y="932"/>
                  <a:pt x="834" y="934"/>
                </a:cubicBezTo>
                <a:cubicBezTo>
                  <a:pt x="834" y="932"/>
                  <a:pt x="834" y="931"/>
                  <a:pt x="835" y="930"/>
                </a:cubicBezTo>
                <a:cubicBezTo>
                  <a:pt x="817" y="937"/>
                  <a:pt x="804" y="949"/>
                  <a:pt x="786" y="956"/>
                </a:cubicBezTo>
                <a:cubicBezTo>
                  <a:pt x="784" y="961"/>
                  <a:pt x="780" y="961"/>
                  <a:pt x="780" y="970"/>
                </a:cubicBezTo>
                <a:cubicBezTo>
                  <a:pt x="772" y="973"/>
                  <a:pt x="770" y="981"/>
                  <a:pt x="758" y="980"/>
                </a:cubicBezTo>
                <a:cubicBezTo>
                  <a:pt x="758" y="979"/>
                  <a:pt x="759" y="979"/>
                  <a:pt x="758" y="978"/>
                </a:cubicBezTo>
                <a:cubicBezTo>
                  <a:pt x="752" y="979"/>
                  <a:pt x="747" y="981"/>
                  <a:pt x="745" y="986"/>
                </a:cubicBezTo>
                <a:cubicBezTo>
                  <a:pt x="757" y="988"/>
                  <a:pt x="766" y="979"/>
                  <a:pt x="775" y="982"/>
                </a:cubicBezTo>
                <a:cubicBezTo>
                  <a:pt x="763" y="989"/>
                  <a:pt x="745" y="993"/>
                  <a:pt x="732" y="996"/>
                </a:cubicBezTo>
                <a:cubicBezTo>
                  <a:pt x="733" y="1004"/>
                  <a:pt x="741" y="997"/>
                  <a:pt x="744" y="1003"/>
                </a:cubicBezTo>
                <a:cubicBezTo>
                  <a:pt x="743" y="1006"/>
                  <a:pt x="740" y="1005"/>
                  <a:pt x="740" y="1007"/>
                </a:cubicBezTo>
                <a:cubicBezTo>
                  <a:pt x="749" y="1008"/>
                  <a:pt x="755" y="1006"/>
                  <a:pt x="763" y="1002"/>
                </a:cubicBezTo>
                <a:cubicBezTo>
                  <a:pt x="760" y="1001"/>
                  <a:pt x="753" y="1005"/>
                  <a:pt x="750" y="1004"/>
                </a:cubicBezTo>
                <a:cubicBezTo>
                  <a:pt x="756" y="999"/>
                  <a:pt x="766" y="991"/>
                  <a:pt x="779" y="993"/>
                </a:cubicBezTo>
                <a:cubicBezTo>
                  <a:pt x="775" y="998"/>
                  <a:pt x="768" y="999"/>
                  <a:pt x="763" y="1002"/>
                </a:cubicBezTo>
                <a:cubicBezTo>
                  <a:pt x="772" y="1003"/>
                  <a:pt x="779" y="997"/>
                  <a:pt x="786" y="1000"/>
                </a:cubicBezTo>
                <a:cubicBezTo>
                  <a:pt x="785" y="1001"/>
                  <a:pt x="782" y="1000"/>
                  <a:pt x="783" y="1003"/>
                </a:cubicBezTo>
                <a:cubicBezTo>
                  <a:pt x="788" y="1006"/>
                  <a:pt x="793" y="1003"/>
                  <a:pt x="796" y="1000"/>
                </a:cubicBezTo>
                <a:cubicBezTo>
                  <a:pt x="805" y="1002"/>
                  <a:pt x="811" y="993"/>
                  <a:pt x="819" y="992"/>
                </a:cubicBezTo>
                <a:cubicBezTo>
                  <a:pt x="820" y="993"/>
                  <a:pt x="815" y="995"/>
                  <a:pt x="819" y="995"/>
                </a:cubicBezTo>
                <a:cubicBezTo>
                  <a:pt x="826" y="990"/>
                  <a:pt x="837" y="988"/>
                  <a:pt x="842" y="980"/>
                </a:cubicBezTo>
                <a:cubicBezTo>
                  <a:pt x="850" y="982"/>
                  <a:pt x="856" y="974"/>
                  <a:pt x="865" y="973"/>
                </a:cubicBezTo>
                <a:cubicBezTo>
                  <a:pt x="865" y="968"/>
                  <a:pt x="869" y="966"/>
                  <a:pt x="873" y="968"/>
                </a:cubicBezTo>
                <a:cubicBezTo>
                  <a:pt x="883" y="961"/>
                  <a:pt x="891" y="949"/>
                  <a:pt x="902" y="951"/>
                </a:cubicBezTo>
                <a:cubicBezTo>
                  <a:pt x="903" y="949"/>
                  <a:pt x="901" y="949"/>
                  <a:pt x="902" y="946"/>
                </a:cubicBezTo>
                <a:cubicBezTo>
                  <a:pt x="907" y="945"/>
                  <a:pt x="912" y="942"/>
                  <a:pt x="915" y="937"/>
                </a:cubicBezTo>
                <a:cubicBezTo>
                  <a:pt x="912" y="934"/>
                  <a:pt x="916" y="932"/>
                  <a:pt x="913" y="930"/>
                </a:cubicBezTo>
                <a:cubicBezTo>
                  <a:pt x="916" y="928"/>
                  <a:pt x="921" y="930"/>
                  <a:pt x="924" y="929"/>
                </a:cubicBezTo>
                <a:cubicBezTo>
                  <a:pt x="926" y="926"/>
                  <a:pt x="928" y="926"/>
                  <a:pt x="930" y="928"/>
                </a:cubicBezTo>
                <a:cubicBezTo>
                  <a:pt x="932" y="927"/>
                  <a:pt x="930" y="922"/>
                  <a:pt x="933" y="922"/>
                </a:cubicBezTo>
                <a:cubicBezTo>
                  <a:pt x="937" y="926"/>
                  <a:pt x="945" y="919"/>
                  <a:pt x="950" y="922"/>
                </a:cubicBezTo>
                <a:cubicBezTo>
                  <a:pt x="948" y="924"/>
                  <a:pt x="950" y="925"/>
                  <a:pt x="950" y="928"/>
                </a:cubicBezTo>
                <a:cubicBezTo>
                  <a:pt x="934" y="942"/>
                  <a:pt x="916" y="951"/>
                  <a:pt x="897" y="965"/>
                </a:cubicBezTo>
                <a:cubicBezTo>
                  <a:pt x="897" y="966"/>
                  <a:pt x="897" y="966"/>
                  <a:pt x="897" y="967"/>
                </a:cubicBezTo>
                <a:cubicBezTo>
                  <a:pt x="892" y="974"/>
                  <a:pt x="883" y="986"/>
                  <a:pt x="872" y="989"/>
                </a:cubicBezTo>
                <a:cubicBezTo>
                  <a:pt x="870" y="988"/>
                  <a:pt x="870" y="986"/>
                  <a:pt x="869" y="985"/>
                </a:cubicBezTo>
                <a:cubicBezTo>
                  <a:pt x="864" y="985"/>
                  <a:pt x="860" y="993"/>
                  <a:pt x="856" y="992"/>
                </a:cubicBezTo>
                <a:cubicBezTo>
                  <a:pt x="857" y="989"/>
                  <a:pt x="856" y="988"/>
                  <a:pt x="857" y="986"/>
                </a:cubicBezTo>
                <a:cubicBezTo>
                  <a:pt x="860" y="985"/>
                  <a:pt x="865" y="982"/>
                  <a:pt x="864" y="979"/>
                </a:cubicBezTo>
                <a:cubicBezTo>
                  <a:pt x="859" y="984"/>
                  <a:pt x="851" y="986"/>
                  <a:pt x="848" y="993"/>
                </a:cubicBezTo>
                <a:cubicBezTo>
                  <a:pt x="849" y="993"/>
                  <a:pt x="850" y="993"/>
                  <a:pt x="850" y="994"/>
                </a:cubicBezTo>
                <a:cubicBezTo>
                  <a:pt x="847" y="998"/>
                  <a:pt x="841" y="1002"/>
                  <a:pt x="837" y="998"/>
                </a:cubicBezTo>
                <a:cubicBezTo>
                  <a:pt x="831" y="1003"/>
                  <a:pt x="830" y="1011"/>
                  <a:pt x="820" y="1013"/>
                </a:cubicBezTo>
                <a:cubicBezTo>
                  <a:pt x="822" y="1009"/>
                  <a:pt x="818" y="1008"/>
                  <a:pt x="817" y="1005"/>
                </a:cubicBezTo>
                <a:cubicBezTo>
                  <a:pt x="819" y="1002"/>
                  <a:pt x="822" y="1003"/>
                  <a:pt x="824" y="1000"/>
                </a:cubicBezTo>
                <a:cubicBezTo>
                  <a:pt x="812" y="1004"/>
                  <a:pt x="801" y="1008"/>
                  <a:pt x="792" y="1014"/>
                </a:cubicBezTo>
                <a:cubicBezTo>
                  <a:pt x="792" y="1015"/>
                  <a:pt x="793" y="1014"/>
                  <a:pt x="793" y="1015"/>
                </a:cubicBezTo>
                <a:cubicBezTo>
                  <a:pt x="792" y="1017"/>
                  <a:pt x="790" y="1015"/>
                  <a:pt x="789" y="1017"/>
                </a:cubicBezTo>
                <a:cubicBezTo>
                  <a:pt x="790" y="1019"/>
                  <a:pt x="792" y="1016"/>
                  <a:pt x="792" y="1018"/>
                </a:cubicBezTo>
                <a:cubicBezTo>
                  <a:pt x="783" y="1025"/>
                  <a:pt x="767" y="1026"/>
                  <a:pt x="761" y="1036"/>
                </a:cubicBezTo>
                <a:cubicBezTo>
                  <a:pt x="763" y="1038"/>
                  <a:pt x="769" y="1037"/>
                  <a:pt x="768" y="1042"/>
                </a:cubicBezTo>
                <a:cubicBezTo>
                  <a:pt x="779" y="1041"/>
                  <a:pt x="788" y="1040"/>
                  <a:pt x="794" y="1035"/>
                </a:cubicBezTo>
                <a:cubicBezTo>
                  <a:pt x="798" y="1035"/>
                  <a:pt x="799" y="1037"/>
                  <a:pt x="802" y="1037"/>
                </a:cubicBezTo>
                <a:cubicBezTo>
                  <a:pt x="802" y="1034"/>
                  <a:pt x="804" y="1033"/>
                  <a:pt x="806" y="1032"/>
                </a:cubicBezTo>
                <a:cubicBezTo>
                  <a:pt x="824" y="1025"/>
                  <a:pt x="848" y="1021"/>
                  <a:pt x="863" y="1014"/>
                </a:cubicBezTo>
                <a:cubicBezTo>
                  <a:pt x="860" y="1017"/>
                  <a:pt x="862" y="1026"/>
                  <a:pt x="863" y="1029"/>
                </a:cubicBezTo>
                <a:cubicBezTo>
                  <a:pt x="866" y="1029"/>
                  <a:pt x="869" y="1028"/>
                  <a:pt x="871" y="1030"/>
                </a:cubicBezTo>
                <a:cubicBezTo>
                  <a:pt x="868" y="1041"/>
                  <a:pt x="855" y="1041"/>
                  <a:pt x="850" y="1049"/>
                </a:cubicBezTo>
                <a:cubicBezTo>
                  <a:pt x="845" y="1047"/>
                  <a:pt x="843" y="1048"/>
                  <a:pt x="836" y="1048"/>
                </a:cubicBezTo>
                <a:cubicBezTo>
                  <a:pt x="836" y="1050"/>
                  <a:pt x="834" y="1050"/>
                  <a:pt x="836" y="1052"/>
                </a:cubicBezTo>
                <a:cubicBezTo>
                  <a:pt x="830" y="1054"/>
                  <a:pt x="827" y="1059"/>
                  <a:pt x="823" y="1062"/>
                </a:cubicBezTo>
                <a:cubicBezTo>
                  <a:pt x="822" y="1061"/>
                  <a:pt x="822" y="1060"/>
                  <a:pt x="821" y="1059"/>
                </a:cubicBezTo>
                <a:cubicBezTo>
                  <a:pt x="818" y="1061"/>
                  <a:pt x="814" y="1063"/>
                  <a:pt x="810" y="1064"/>
                </a:cubicBezTo>
                <a:cubicBezTo>
                  <a:pt x="809" y="1063"/>
                  <a:pt x="807" y="1062"/>
                  <a:pt x="807" y="1060"/>
                </a:cubicBezTo>
                <a:cubicBezTo>
                  <a:pt x="805" y="1062"/>
                  <a:pt x="799" y="1060"/>
                  <a:pt x="798" y="1064"/>
                </a:cubicBezTo>
                <a:cubicBezTo>
                  <a:pt x="802" y="1065"/>
                  <a:pt x="806" y="1058"/>
                  <a:pt x="807" y="1064"/>
                </a:cubicBezTo>
                <a:cubicBezTo>
                  <a:pt x="803" y="1066"/>
                  <a:pt x="796" y="1067"/>
                  <a:pt x="798" y="1071"/>
                </a:cubicBezTo>
                <a:cubicBezTo>
                  <a:pt x="819" y="1063"/>
                  <a:pt x="838" y="1060"/>
                  <a:pt x="856" y="1058"/>
                </a:cubicBezTo>
                <a:cubicBezTo>
                  <a:pt x="856" y="1061"/>
                  <a:pt x="852" y="1061"/>
                  <a:pt x="851" y="1063"/>
                </a:cubicBezTo>
                <a:cubicBezTo>
                  <a:pt x="856" y="1062"/>
                  <a:pt x="859" y="1060"/>
                  <a:pt x="862" y="1057"/>
                </a:cubicBezTo>
                <a:cubicBezTo>
                  <a:pt x="867" y="1060"/>
                  <a:pt x="875" y="1055"/>
                  <a:pt x="880" y="1051"/>
                </a:cubicBezTo>
                <a:cubicBezTo>
                  <a:pt x="878" y="1052"/>
                  <a:pt x="877" y="1052"/>
                  <a:pt x="876" y="1050"/>
                </a:cubicBezTo>
                <a:cubicBezTo>
                  <a:pt x="881" y="1049"/>
                  <a:pt x="884" y="1042"/>
                  <a:pt x="890" y="1046"/>
                </a:cubicBezTo>
                <a:cubicBezTo>
                  <a:pt x="888" y="1050"/>
                  <a:pt x="890" y="1049"/>
                  <a:pt x="889" y="1055"/>
                </a:cubicBezTo>
                <a:cubicBezTo>
                  <a:pt x="877" y="1057"/>
                  <a:pt x="865" y="1068"/>
                  <a:pt x="852" y="1068"/>
                </a:cubicBezTo>
                <a:cubicBezTo>
                  <a:pt x="842" y="1068"/>
                  <a:pt x="838" y="1076"/>
                  <a:pt x="831" y="1077"/>
                </a:cubicBezTo>
                <a:cubicBezTo>
                  <a:pt x="831" y="1077"/>
                  <a:pt x="830" y="1074"/>
                  <a:pt x="828" y="1074"/>
                </a:cubicBezTo>
                <a:cubicBezTo>
                  <a:pt x="824" y="1074"/>
                  <a:pt x="822" y="1077"/>
                  <a:pt x="819" y="1076"/>
                </a:cubicBezTo>
                <a:cubicBezTo>
                  <a:pt x="819" y="1079"/>
                  <a:pt x="817" y="1081"/>
                  <a:pt x="815" y="1081"/>
                </a:cubicBezTo>
                <a:cubicBezTo>
                  <a:pt x="814" y="1085"/>
                  <a:pt x="814" y="1085"/>
                  <a:pt x="815" y="1089"/>
                </a:cubicBezTo>
                <a:cubicBezTo>
                  <a:pt x="823" y="1091"/>
                  <a:pt x="832" y="1087"/>
                  <a:pt x="834" y="1079"/>
                </a:cubicBezTo>
                <a:cubicBezTo>
                  <a:pt x="861" y="1083"/>
                  <a:pt x="884" y="1069"/>
                  <a:pt x="907" y="1060"/>
                </a:cubicBezTo>
                <a:cubicBezTo>
                  <a:pt x="928" y="1059"/>
                  <a:pt x="939" y="1037"/>
                  <a:pt x="957" y="1031"/>
                </a:cubicBezTo>
                <a:cubicBezTo>
                  <a:pt x="948" y="1043"/>
                  <a:pt x="933" y="1049"/>
                  <a:pt x="923" y="1060"/>
                </a:cubicBezTo>
                <a:cubicBezTo>
                  <a:pt x="917" y="1059"/>
                  <a:pt x="907" y="1067"/>
                  <a:pt x="907" y="1071"/>
                </a:cubicBezTo>
                <a:cubicBezTo>
                  <a:pt x="907" y="1071"/>
                  <a:pt x="908" y="1070"/>
                  <a:pt x="908" y="1071"/>
                </a:cubicBezTo>
                <a:cubicBezTo>
                  <a:pt x="908" y="1074"/>
                  <a:pt x="907" y="1075"/>
                  <a:pt x="905" y="1075"/>
                </a:cubicBezTo>
                <a:cubicBezTo>
                  <a:pt x="903" y="1074"/>
                  <a:pt x="900" y="1072"/>
                  <a:pt x="898" y="1073"/>
                </a:cubicBezTo>
                <a:cubicBezTo>
                  <a:pt x="897" y="1075"/>
                  <a:pt x="896" y="1077"/>
                  <a:pt x="895" y="1079"/>
                </a:cubicBezTo>
                <a:cubicBezTo>
                  <a:pt x="896" y="1079"/>
                  <a:pt x="897" y="1079"/>
                  <a:pt x="898" y="1080"/>
                </a:cubicBezTo>
                <a:cubicBezTo>
                  <a:pt x="894" y="1083"/>
                  <a:pt x="888" y="1085"/>
                  <a:pt x="886" y="1090"/>
                </a:cubicBezTo>
                <a:cubicBezTo>
                  <a:pt x="896" y="1098"/>
                  <a:pt x="911" y="1088"/>
                  <a:pt x="919" y="1081"/>
                </a:cubicBezTo>
                <a:cubicBezTo>
                  <a:pt x="915" y="1080"/>
                  <a:pt x="912" y="1084"/>
                  <a:pt x="911" y="1081"/>
                </a:cubicBezTo>
                <a:cubicBezTo>
                  <a:pt x="916" y="1069"/>
                  <a:pt x="924" y="1058"/>
                  <a:pt x="938" y="1055"/>
                </a:cubicBezTo>
                <a:cubicBezTo>
                  <a:pt x="938" y="1060"/>
                  <a:pt x="943" y="1058"/>
                  <a:pt x="942" y="1062"/>
                </a:cubicBezTo>
                <a:cubicBezTo>
                  <a:pt x="944" y="1062"/>
                  <a:pt x="945" y="1060"/>
                  <a:pt x="946" y="1059"/>
                </a:cubicBezTo>
                <a:cubicBezTo>
                  <a:pt x="947" y="1062"/>
                  <a:pt x="949" y="1062"/>
                  <a:pt x="952" y="1062"/>
                </a:cubicBezTo>
                <a:cubicBezTo>
                  <a:pt x="953" y="1049"/>
                  <a:pt x="969" y="1052"/>
                  <a:pt x="975" y="1043"/>
                </a:cubicBezTo>
                <a:cubicBezTo>
                  <a:pt x="975" y="1042"/>
                  <a:pt x="974" y="1041"/>
                  <a:pt x="974" y="1040"/>
                </a:cubicBezTo>
                <a:cubicBezTo>
                  <a:pt x="978" y="1037"/>
                  <a:pt x="983" y="1036"/>
                  <a:pt x="986" y="1034"/>
                </a:cubicBezTo>
                <a:cubicBezTo>
                  <a:pt x="983" y="1034"/>
                  <a:pt x="986" y="1031"/>
                  <a:pt x="985" y="1031"/>
                </a:cubicBezTo>
                <a:cubicBezTo>
                  <a:pt x="981" y="1035"/>
                  <a:pt x="976" y="1038"/>
                  <a:pt x="972" y="1041"/>
                </a:cubicBezTo>
                <a:cubicBezTo>
                  <a:pt x="970" y="1041"/>
                  <a:pt x="970" y="1039"/>
                  <a:pt x="970" y="1037"/>
                </a:cubicBezTo>
                <a:cubicBezTo>
                  <a:pt x="980" y="1033"/>
                  <a:pt x="986" y="1021"/>
                  <a:pt x="994" y="1016"/>
                </a:cubicBezTo>
                <a:cubicBezTo>
                  <a:pt x="994" y="1021"/>
                  <a:pt x="993" y="1021"/>
                  <a:pt x="993" y="1024"/>
                </a:cubicBezTo>
                <a:cubicBezTo>
                  <a:pt x="996" y="1026"/>
                  <a:pt x="999" y="1026"/>
                  <a:pt x="1003" y="1024"/>
                </a:cubicBezTo>
                <a:cubicBezTo>
                  <a:pt x="1003" y="1025"/>
                  <a:pt x="1002" y="1027"/>
                  <a:pt x="1003" y="1027"/>
                </a:cubicBezTo>
                <a:cubicBezTo>
                  <a:pt x="1007" y="1024"/>
                  <a:pt x="1010" y="1020"/>
                  <a:pt x="1016" y="1020"/>
                </a:cubicBezTo>
                <a:cubicBezTo>
                  <a:pt x="1016" y="1017"/>
                  <a:pt x="1015" y="1017"/>
                  <a:pt x="1015" y="1014"/>
                </a:cubicBezTo>
                <a:cubicBezTo>
                  <a:pt x="1016" y="1013"/>
                  <a:pt x="1022" y="1015"/>
                  <a:pt x="1020" y="1013"/>
                </a:cubicBezTo>
                <a:cubicBezTo>
                  <a:pt x="1019" y="1013"/>
                  <a:pt x="1019" y="1013"/>
                  <a:pt x="1018" y="1014"/>
                </a:cubicBezTo>
                <a:cubicBezTo>
                  <a:pt x="1018" y="1012"/>
                  <a:pt x="1018" y="1010"/>
                  <a:pt x="1017" y="1009"/>
                </a:cubicBezTo>
                <a:cubicBezTo>
                  <a:pt x="1023" y="1007"/>
                  <a:pt x="1026" y="998"/>
                  <a:pt x="1033" y="1000"/>
                </a:cubicBezTo>
                <a:cubicBezTo>
                  <a:pt x="1038" y="990"/>
                  <a:pt x="1044" y="979"/>
                  <a:pt x="1052" y="972"/>
                </a:cubicBezTo>
                <a:cubicBezTo>
                  <a:pt x="1051" y="979"/>
                  <a:pt x="1048" y="982"/>
                  <a:pt x="1047" y="989"/>
                </a:cubicBezTo>
                <a:cubicBezTo>
                  <a:pt x="1051" y="988"/>
                  <a:pt x="1052" y="985"/>
                  <a:pt x="1052" y="989"/>
                </a:cubicBezTo>
                <a:cubicBezTo>
                  <a:pt x="1053" y="988"/>
                  <a:pt x="1053" y="986"/>
                  <a:pt x="1052" y="985"/>
                </a:cubicBezTo>
                <a:cubicBezTo>
                  <a:pt x="1055" y="984"/>
                  <a:pt x="1055" y="983"/>
                  <a:pt x="1056" y="983"/>
                </a:cubicBezTo>
                <a:cubicBezTo>
                  <a:pt x="1055" y="980"/>
                  <a:pt x="1059" y="975"/>
                  <a:pt x="1060" y="972"/>
                </a:cubicBezTo>
                <a:cubicBezTo>
                  <a:pt x="1061" y="972"/>
                  <a:pt x="1063" y="973"/>
                  <a:pt x="1063" y="975"/>
                </a:cubicBezTo>
                <a:cubicBezTo>
                  <a:pt x="1061" y="975"/>
                  <a:pt x="1062" y="973"/>
                  <a:pt x="1060" y="972"/>
                </a:cubicBezTo>
                <a:cubicBezTo>
                  <a:pt x="1061" y="977"/>
                  <a:pt x="1059" y="979"/>
                  <a:pt x="1059" y="982"/>
                </a:cubicBezTo>
                <a:cubicBezTo>
                  <a:pt x="1059" y="981"/>
                  <a:pt x="1060" y="980"/>
                  <a:pt x="1061" y="979"/>
                </a:cubicBezTo>
                <a:cubicBezTo>
                  <a:pt x="1061" y="981"/>
                  <a:pt x="1063" y="980"/>
                  <a:pt x="1063" y="981"/>
                </a:cubicBezTo>
                <a:cubicBezTo>
                  <a:pt x="1063" y="986"/>
                  <a:pt x="1059" y="985"/>
                  <a:pt x="1059" y="990"/>
                </a:cubicBezTo>
                <a:cubicBezTo>
                  <a:pt x="1063" y="989"/>
                  <a:pt x="1063" y="994"/>
                  <a:pt x="1064" y="990"/>
                </a:cubicBezTo>
                <a:cubicBezTo>
                  <a:pt x="1062" y="990"/>
                  <a:pt x="1066" y="984"/>
                  <a:pt x="1068" y="982"/>
                </a:cubicBezTo>
                <a:cubicBezTo>
                  <a:pt x="1065" y="975"/>
                  <a:pt x="1077" y="965"/>
                  <a:pt x="1070" y="958"/>
                </a:cubicBezTo>
                <a:cubicBezTo>
                  <a:pt x="1073" y="958"/>
                  <a:pt x="1074" y="956"/>
                  <a:pt x="1076" y="955"/>
                </a:cubicBezTo>
                <a:cubicBezTo>
                  <a:pt x="1078" y="958"/>
                  <a:pt x="1073" y="959"/>
                  <a:pt x="1076" y="961"/>
                </a:cubicBezTo>
                <a:cubicBezTo>
                  <a:pt x="1078" y="958"/>
                  <a:pt x="1084" y="947"/>
                  <a:pt x="1078" y="949"/>
                </a:cubicBezTo>
                <a:cubicBezTo>
                  <a:pt x="1083" y="940"/>
                  <a:pt x="1093" y="930"/>
                  <a:pt x="1096" y="919"/>
                </a:cubicBezTo>
                <a:cubicBezTo>
                  <a:pt x="1096" y="917"/>
                  <a:pt x="1093" y="918"/>
                  <a:pt x="1094" y="915"/>
                </a:cubicBezTo>
                <a:cubicBezTo>
                  <a:pt x="1096" y="914"/>
                  <a:pt x="1096" y="915"/>
                  <a:pt x="1098" y="916"/>
                </a:cubicBezTo>
                <a:cubicBezTo>
                  <a:pt x="1103" y="908"/>
                  <a:pt x="1105" y="898"/>
                  <a:pt x="1112" y="890"/>
                </a:cubicBezTo>
                <a:cubicBezTo>
                  <a:pt x="1115" y="886"/>
                  <a:pt x="1120" y="884"/>
                  <a:pt x="1123" y="880"/>
                </a:cubicBezTo>
                <a:cubicBezTo>
                  <a:pt x="1126" y="875"/>
                  <a:pt x="1127" y="869"/>
                  <a:pt x="1130" y="863"/>
                </a:cubicBezTo>
                <a:cubicBezTo>
                  <a:pt x="1130" y="860"/>
                  <a:pt x="1129" y="861"/>
                  <a:pt x="1129" y="857"/>
                </a:cubicBezTo>
                <a:cubicBezTo>
                  <a:pt x="1133" y="851"/>
                  <a:pt x="1132" y="840"/>
                  <a:pt x="1138" y="837"/>
                </a:cubicBezTo>
                <a:cubicBezTo>
                  <a:pt x="1141" y="838"/>
                  <a:pt x="1142" y="839"/>
                  <a:pt x="1145" y="840"/>
                </a:cubicBezTo>
                <a:cubicBezTo>
                  <a:pt x="1149" y="837"/>
                  <a:pt x="1150" y="832"/>
                  <a:pt x="1151" y="825"/>
                </a:cubicBezTo>
                <a:cubicBezTo>
                  <a:pt x="1160" y="821"/>
                  <a:pt x="1164" y="803"/>
                  <a:pt x="1162" y="793"/>
                </a:cubicBezTo>
                <a:cubicBezTo>
                  <a:pt x="1172" y="758"/>
                  <a:pt x="1190" y="721"/>
                  <a:pt x="1198" y="684"/>
                </a:cubicBezTo>
                <a:cubicBezTo>
                  <a:pt x="1198" y="684"/>
                  <a:pt x="1198" y="684"/>
                  <a:pt x="1198" y="684"/>
                </a:cubicBezTo>
                <a:cubicBezTo>
                  <a:pt x="1195" y="673"/>
                  <a:pt x="1199" y="661"/>
                  <a:pt x="1199" y="650"/>
                </a:cubicBezTo>
                <a:cubicBezTo>
                  <a:pt x="1205" y="641"/>
                  <a:pt x="1206" y="626"/>
                  <a:pt x="1207" y="611"/>
                </a:cubicBezTo>
                <a:cubicBezTo>
                  <a:pt x="1208" y="590"/>
                  <a:pt x="1216" y="561"/>
                  <a:pt x="1210" y="547"/>
                </a:cubicBezTo>
                <a:close/>
                <a:moveTo>
                  <a:pt x="333" y="143"/>
                </a:moveTo>
                <a:cubicBezTo>
                  <a:pt x="333" y="140"/>
                  <a:pt x="333" y="139"/>
                  <a:pt x="334" y="138"/>
                </a:cubicBezTo>
                <a:cubicBezTo>
                  <a:pt x="335" y="138"/>
                  <a:pt x="335" y="139"/>
                  <a:pt x="336" y="139"/>
                </a:cubicBezTo>
                <a:cubicBezTo>
                  <a:pt x="336" y="141"/>
                  <a:pt x="336" y="143"/>
                  <a:pt x="333" y="143"/>
                </a:cubicBezTo>
                <a:close/>
                <a:moveTo>
                  <a:pt x="338" y="89"/>
                </a:moveTo>
                <a:cubicBezTo>
                  <a:pt x="336" y="97"/>
                  <a:pt x="326" y="96"/>
                  <a:pt x="324" y="104"/>
                </a:cubicBezTo>
                <a:cubicBezTo>
                  <a:pt x="320" y="105"/>
                  <a:pt x="321" y="100"/>
                  <a:pt x="319" y="99"/>
                </a:cubicBezTo>
                <a:cubicBezTo>
                  <a:pt x="324" y="94"/>
                  <a:pt x="330" y="91"/>
                  <a:pt x="338" y="89"/>
                </a:cubicBezTo>
                <a:close/>
                <a:moveTo>
                  <a:pt x="317" y="100"/>
                </a:moveTo>
                <a:cubicBezTo>
                  <a:pt x="315" y="104"/>
                  <a:pt x="312" y="107"/>
                  <a:pt x="307" y="107"/>
                </a:cubicBezTo>
                <a:cubicBezTo>
                  <a:pt x="307" y="102"/>
                  <a:pt x="313" y="102"/>
                  <a:pt x="317" y="100"/>
                </a:cubicBezTo>
                <a:close/>
                <a:moveTo>
                  <a:pt x="288" y="149"/>
                </a:moveTo>
                <a:cubicBezTo>
                  <a:pt x="287" y="151"/>
                  <a:pt x="286" y="153"/>
                  <a:pt x="284" y="155"/>
                </a:cubicBezTo>
                <a:cubicBezTo>
                  <a:pt x="282" y="152"/>
                  <a:pt x="286" y="149"/>
                  <a:pt x="288" y="149"/>
                </a:cubicBezTo>
                <a:close/>
                <a:moveTo>
                  <a:pt x="283" y="85"/>
                </a:moveTo>
                <a:cubicBezTo>
                  <a:pt x="285" y="85"/>
                  <a:pt x="286" y="85"/>
                  <a:pt x="287" y="86"/>
                </a:cubicBezTo>
                <a:cubicBezTo>
                  <a:pt x="287" y="88"/>
                  <a:pt x="285" y="89"/>
                  <a:pt x="283" y="89"/>
                </a:cubicBezTo>
                <a:cubicBezTo>
                  <a:pt x="281" y="87"/>
                  <a:pt x="283" y="87"/>
                  <a:pt x="283" y="85"/>
                </a:cubicBezTo>
                <a:close/>
                <a:moveTo>
                  <a:pt x="266" y="149"/>
                </a:moveTo>
                <a:cubicBezTo>
                  <a:pt x="261" y="156"/>
                  <a:pt x="256" y="162"/>
                  <a:pt x="248" y="167"/>
                </a:cubicBezTo>
                <a:cubicBezTo>
                  <a:pt x="252" y="159"/>
                  <a:pt x="258" y="148"/>
                  <a:pt x="266" y="149"/>
                </a:cubicBezTo>
                <a:close/>
                <a:moveTo>
                  <a:pt x="239" y="138"/>
                </a:moveTo>
                <a:cubicBezTo>
                  <a:pt x="238" y="139"/>
                  <a:pt x="238" y="141"/>
                  <a:pt x="235" y="142"/>
                </a:cubicBezTo>
                <a:cubicBezTo>
                  <a:pt x="236" y="139"/>
                  <a:pt x="237" y="136"/>
                  <a:pt x="239" y="138"/>
                </a:cubicBezTo>
                <a:close/>
                <a:moveTo>
                  <a:pt x="235" y="142"/>
                </a:moveTo>
                <a:cubicBezTo>
                  <a:pt x="235" y="145"/>
                  <a:pt x="233" y="145"/>
                  <a:pt x="230" y="146"/>
                </a:cubicBezTo>
                <a:cubicBezTo>
                  <a:pt x="231" y="143"/>
                  <a:pt x="232" y="142"/>
                  <a:pt x="235" y="142"/>
                </a:cubicBezTo>
                <a:close/>
                <a:moveTo>
                  <a:pt x="94" y="318"/>
                </a:moveTo>
                <a:cubicBezTo>
                  <a:pt x="92" y="310"/>
                  <a:pt x="97" y="308"/>
                  <a:pt x="94" y="318"/>
                </a:cubicBezTo>
                <a:close/>
                <a:moveTo>
                  <a:pt x="60" y="460"/>
                </a:moveTo>
                <a:cubicBezTo>
                  <a:pt x="57" y="459"/>
                  <a:pt x="58" y="456"/>
                  <a:pt x="59" y="454"/>
                </a:cubicBezTo>
                <a:cubicBezTo>
                  <a:pt x="61" y="454"/>
                  <a:pt x="60" y="458"/>
                  <a:pt x="60" y="460"/>
                </a:cubicBezTo>
                <a:close/>
                <a:moveTo>
                  <a:pt x="83" y="370"/>
                </a:moveTo>
                <a:cubicBezTo>
                  <a:pt x="74" y="366"/>
                  <a:pt x="87" y="358"/>
                  <a:pt x="87" y="352"/>
                </a:cubicBezTo>
                <a:cubicBezTo>
                  <a:pt x="88" y="357"/>
                  <a:pt x="85" y="366"/>
                  <a:pt x="83" y="370"/>
                </a:cubicBezTo>
                <a:close/>
                <a:moveTo>
                  <a:pt x="131" y="236"/>
                </a:moveTo>
                <a:cubicBezTo>
                  <a:pt x="131" y="239"/>
                  <a:pt x="128" y="240"/>
                  <a:pt x="126" y="242"/>
                </a:cubicBezTo>
                <a:cubicBezTo>
                  <a:pt x="124" y="239"/>
                  <a:pt x="128" y="236"/>
                  <a:pt x="131" y="236"/>
                </a:cubicBezTo>
                <a:close/>
                <a:moveTo>
                  <a:pt x="138" y="242"/>
                </a:moveTo>
                <a:cubicBezTo>
                  <a:pt x="140" y="246"/>
                  <a:pt x="134" y="248"/>
                  <a:pt x="134" y="253"/>
                </a:cubicBezTo>
                <a:cubicBezTo>
                  <a:pt x="132" y="252"/>
                  <a:pt x="132" y="254"/>
                  <a:pt x="130" y="254"/>
                </a:cubicBezTo>
                <a:cubicBezTo>
                  <a:pt x="132" y="260"/>
                  <a:pt x="127" y="265"/>
                  <a:pt x="123" y="269"/>
                </a:cubicBezTo>
                <a:cubicBezTo>
                  <a:pt x="124" y="260"/>
                  <a:pt x="126" y="262"/>
                  <a:pt x="126" y="256"/>
                </a:cubicBezTo>
                <a:cubicBezTo>
                  <a:pt x="124" y="255"/>
                  <a:pt x="125" y="258"/>
                  <a:pt x="123" y="258"/>
                </a:cubicBezTo>
                <a:cubicBezTo>
                  <a:pt x="120" y="259"/>
                  <a:pt x="121" y="256"/>
                  <a:pt x="118" y="256"/>
                </a:cubicBezTo>
                <a:cubicBezTo>
                  <a:pt x="121" y="245"/>
                  <a:pt x="130" y="247"/>
                  <a:pt x="138" y="242"/>
                </a:cubicBezTo>
                <a:close/>
                <a:moveTo>
                  <a:pt x="119" y="283"/>
                </a:moveTo>
                <a:cubicBezTo>
                  <a:pt x="118" y="278"/>
                  <a:pt x="125" y="274"/>
                  <a:pt x="127" y="270"/>
                </a:cubicBezTo>
                <a:cubicBezTo>
                  <a:pt x="128" y="274"/>
                  <a:pt x="123" y="281"/>
                  <a:pt x="119" y="283"/>
                </a:cubicBezTo>
                <a:close/>
                <a:moveTo>
                  <a:pt x="114" y="287"/>
                </a:moveTo>
                <a:cubicBezTo>
                  <a:pt x="116" y="288"/>
                  <a:pt x="115" y="293"/>
                  <a:pt x="113" y="291"/>
                </a:cubicBezTo>
                <a:cubicBezTo>
                  <a:pt x="112" y="289"/>
                  <a:pt x="114" y="289"/>
                  <a:pt x="114" y="287"/>
                </a:cubicBezTo>
                <a:close/>
                <a:moveTo>
                  <a:pt x="101" y="389"/>
                </a:moveTo>
                <a:cubicBezTo>
                  <a:pt x="103" y="390"/>
                  <a:pt x="102" y="395"/>
                  <a:pt x="100" y="395"/>
                </a:cubicBezTo>
                <a:cubicBezTo>
                  <a:pt x="99" y="392"/>
                  <a:pt x="100" y="391"/>
                  <a:pt x="101" y="389"/>
                </a:cubicBezTo>
                <a:close/>
                <a:moveTo>
                  <a:pt x="93" y="334"/>
                </a:moveTo>
                <a:cubicBezTo>
                  <a:pt x="94" y="334"/>
                  <a:pt x="94" y="335"/>
                  <a:pt x="95" y="335"/>
                </a:cubicBezTo>
                <a:cubicBezTo>
                  <a:pt x="96" y="338"/>
                  <a:pt x="94" y="337"/>
                  <a:pt x="94" y="339"/>
                </a:cubicBezTo>
                <a:cubicBezTo>
                  <a:pt x="92" y="339"/>
                  <a:pt x="92" y="336"/>
                  <a:pt x="93" y="334"/>
                </a:cubicBezTo>
                <a:close/>
                <a:moveTo>
                  <a:pt x="100" y="417"/>
                </a:moveTo>
                <a:cubicBezTo>
                  <a:pt x="95" y="413"/>
                  <a:pt x="101" y="405"/>
                  <a:pt x="104" y="412"/>
                </a:cubicBezTo>
                <a:cubicBezTo>
                  <a:pt x="104" y="415"/>
                  <a:pt x="101" y="415"/>
                  <a:pt x="100" y="417"/>
                </a:cubicBezTo>
                <a:close/>
                <a:moveTo>
                  <a:pt x="96" y="414"/>
                </a:moveTo>
                <a:cubicBezTo>
                  <a:pt x="93" y="413"/>
                  <a:pt x="96" y="410"/>
                  <a:pt x="95" y="406"/>
                </a:cubicBezTo>
                <a:cubicBezTo>
                  <a:pt x="95" y="403"/>
                  <a:pt x="91" y="408"/>
                  <a:pt x="91" y="403"/>
                </a:cubicBezTo>
                <a:cubicBezTo>
                  <a:pt x="96" y="403"/>
                  <a:pt x="104" y="400"/>
                  <a:pt x="109" y="398"/>
                </a:cubicBezTo>
                <a:cubicBezTo>
                  <a:pt x="109" y="403"/>
                  <a:pt x="106" y="404"/>
                  <a:pt x="105" y="407"/>
                </a:cubicBezTo>
                <a:cubicBezTo>
                  <a:pt x="99" y="405"/>
                  <a:pt x="98" y="410"/>
                  <a:pt x="96" y="414"/>
                </a:cubicBezTo>
                <a:close/>
                <a:moveTo>
                  <a:pt x="112" y="482"/>
                </a:moveTo>
                <a:cubicBezTo>
                  <a:pt x="111" y="478"/>
                  <a:pt x="110" y="473"/>
                  <a:pt x="105" y="473"/>
                </a:cubicBezTo>
                <a:cubicBezTo>
                  <a:pt x="105" y="470"/>
                  <a:pt x="105" y="466"/>
                  <a:pt x="108" y="467"/>
                </a:cubicBezTo>
                <a:cubicBezTo>
                  <a:pt x="108" y="464"/>
                  <a:pt x="108" y="462"/>
                  <a:pt x="108" y="457"/>
                </a:cubicBezTo>
                <a:cubicBezTo>
                  <a:pt x="111" y="458"/>
                  <a:pt x="112" y="456"/>
                  <a:pt x="113" y="454"/>
                </a:cubicBezTo>
                <a:cubicBezTo>
                  <a:pt x="116" y="454"/>
                  <a:pt x="115" y="459"/>
                  <a:pt x="114" y="462"/>
                </a:cubicBezTo>
                <a:cubicBezTo>
                  <a:pt x="122" y="464"/>
                  <a:pt x="117" y="476"/>
                  <a:pt x="116" y="483"/>
                </a:cubicBezTo>
                <a:cubicBezTo>
                  <a:pt x="114" y="481"/>
                  <a:pt x="114" y="481"/>
                  <a:pt x="112" y="482"/>
                </a:cubicBezTo>
                <a:close/>
                <a:moveTo>
                  <a:pt x="117" y="492"/>
                </a:moveTo>
                <a:cubicBezTo>
                  <a:pt x="116" y="491"/>
                  <a:pt x="117" y="486"/>
                  <a:pt x="120" y="487"/>
                </a:cubicBezTo>
                <a:cubicBezTo>
                  <a:pt x="120" y="490"/>
                  <a:pt x="118" y="490"/>
                  <a:pt x="117" y="492"/>
                </a:cubicBezTo>
                <a:close/>
                <a:moveTo>
                  <a:pt x="121" y="484"/>
                </a:moveTo>
                <a:cubicBezTo>
                  <a:pt x="120" y="477"/>
                  <a:pt x="127" y="472"/>
                  <a:pt x="128" y="465"/>
                </a:cubicBezTo>
                <a:cubicBezTo>
                  <a:pt x="132" y="473"/>
                  <a:pt x="124" y="478"/>
                  <a:pt x="121" y="484"/>
                </a:cubicBezTo>
                <a:close/>
                <a:moveTo>
                  <a:pt x="116" y="427"/>
                </a:moveTo>
                <a:cubicBezTo>
                  <a:pt x="108" y="432"/>
                  <a:pt x="111" y="446"/>
                  <a:pt x="104" y="450"/>
                </a:cubicBezTo>
                <a:cubicBezTo>
                  <a:pt x="104" y="434"/>
                  <a:pt x="110" y="421"/>
                  <a:pt x="105" y="409"/>
                </a:cubicBezTo>
                <a:cubicBezTo>
                  <a:pt x="108" y="408"/>
                  <a:pt x="108" y="410"/>
                  <a:pt x="111" y="410"/>
                </a:cubicBezTo>
                <a:cubicBezTo>
                  <a:pt x="111" y="404"/>
                  <a:pt x="112" y="394"/>
                  <a:pt x="118" y="391"/>
                </a:cubicBezTo>
                <a:cubicBezTo>
                  <a:pt x="119" y="390"/>
                  <a:pt x="117" y="401"/>
                  <a:pt x="114" y="403"/>
                </a:cubicBezTo>
                <a:cubicBezTo>
                  <a:pt x="117" y="406"/>
                  <a:pt x="118" y="403"/>
                  <a:pt x="122" y="403"/>
                </a:cubicBezTo>
                <a:cubicBezTo>
                  <a:pt x="124" y="398"/>
                  <a:pt x="125" y="394"/>
                  <a:pt x="126" y="389"/>
                </a:cubicBezTo>
                <a:cubicBezTo>
                  <a:pt x="128" y="389"/>
                  <a:pt x="128" y="388"/>
                  <a:pt x="130" y="388"/>
                </a:cubicBezTo>
                <a:cubicBezTo>
                  <a:pt x="131" y="389"/>
                  <a:pt x="132" y="391"/>
                  <a:pt x="130" y="392"/>
                </a:cubicBezTo>
                <a:cubicBezTo>
                  <a:pt x="133" y="391"/>
                  <a:pt x="134" y="389"/>
                  <a:pt x="134" y="384"/>
                </a:cubicBezTo>
                <a:cubicBezTo>
                  <a:pt x="137" y="384"/>
                  <a:pt x="135" y="388"/>
                  <a:pt x="137" y="390"/>
                </a:cubicBezTo>
                <a:cubicBezTo>
                  <a:pt x="139" y="389"/>
                  <a:pt x="141" y="385"/>
                  <a:pt x="143" y="387"/>
                </a:cubicBezTo>
                <a:cubicBezTo>
                  <a:pt x="136" y="403"/>
                  <a:pt x="127" y="417"/>
                  <a:pt x="116" y="427"/>
                </a:cubicBezTo>
                <a:close/>
                <a:moveTo>
                  <a:pt x="136" y="234"/>
                </a:moveTo>
                <a:cubicBezTo>
                  <a:pt x="137" y="230"/>
                  <a:pt x="140" y="230"/>
                  <a:pt x="143" y="230"/>
                </a:cubicBezTo>
                <a:cubicBezTo>
                  <a:pt x="143" y="233"/>
                  <a:pt x="139" y="236"/>
                  <a:pt x="136" y="234"/>
                </a:cubicBezTo>
                <a:close/>
                <a:moveTo>
                  <a:pt x="134" y="568"/>
                </a:moveTo>
                <a:cubicBezTo>
                  <a:pt x="132" y="568"/>
                  <a:pt x="134" y="563"/>
                  <a:pt x="134" y="561"/>
                </a:cubicBezTo>
                <a:cubicBezTo>
                  <a:pt x="138" y="561"/>
                  <a:pt x="135" y="567"/>
                  <a:pt x="134" y="568"/>
                </a:cubicBezTo>
                <a:close/>
                <a:moveTo>
                  <a:pt x="151" y="219"/>
                </a:moveTo>
                <a:cubicBezTo>
                  <a:pt x="149" y="218"/>
                  <a:pt x="151" y="217"/>
                  <a:pt x="151" y="216"/>
                </a:cubicBezTo>
                <a:cubicBezTo>
                  <a:pt x="149" y="215"/>
                  <a:pt x="149" y="213"/>
                  <a:pt x="148" y="213"/>
                </a:cubicBezTo>
                <a:cubicBezTo>
                  <a:pt x="152" y="207"/>
                  <a:pt x="155" y="214"/>
                  <a:pt x="151" y="219"/>
                </a:cubicBezTo>
                <a:close/>
                <a:moveTo>
                  <a:pt x="144" y="225"/>
                </a:moveTo>
                <a:cubicBezTo>
                  <a:pt x="144" y="222"/>
                  <a:pt x="145" y="219"/>
                  <a:pt x="148" y="220"/>
                </a:cubicBezTo>
                <a:cubicBezTo>
                  <a:pt x="147" y="221"/>
                  <a:pt x="147" y="225"/>
                  <a:pt x="144" y="225"/>
                </a:cubicBezTo>
                <a:close/>
                <a:moveTo>
                  <a:pt x="149" y="482"/>
                </a:moveTo>
                <a:cubicBezTo>
                  <a:pt x="146" y="477"/>
                  <a:pt x="152" y="477"/>
                  <a:pt x="152" y="472"/>
                </a:cubicBezTo>
                <a:cubicBezTo>
                  <a:pt x="153" y="475"/>
                  <a:pt x="155" y="483"/>
                  <a:pt x="149" y="482"/>
                </a:cubicBezTo>
                <a:close/>
                <a:moveTo>
                  <a:pt x="152" y="236"/>
                </a:moveTo>
                <a:cubicBezTo>
                  <a:pt x="149" y="236"/>
                  <a:pt x="151" y="231"/>
                  <a:pt x="154" y="231"/>
                </a:cubicBezTo>
                <a:cubicBezTo>
                  <a:pt x="154" y="234"/>
                  <a:pt x="152" y="234"/>
                  <a:pt x="152" y="236"/>
                </a:cubicBezTo>
                <a:close/>
                <a:moveTo>
                  <a:pt x="192" y="197"/>
                </a:moveTo>
                <a:cubicBezTo>
                  <a:pt x="192" y="194"/>
                  <a:pt x="194" y="195"/>
                  <a:pt x="194" y="192"/>
                </a:cubicBezTo>
                <a:cubicBezTo>
                  <a:pt x="196" y="192"/>
                  <a:pt x="196" y="192"/>
                  <a:pt x="196" y="192"/>
                </a:cubicBezTo>
                <a:cubicBezTo>
                  <a:pt x="195" y="193"/>
                  <a:pt x="196" y="193"/>
                  <a:pt x="196" y="193"/>
                </a:cubicBezTo>
                <a:cubicBezTo>
                  <a:pt x="195" y="195"/>
                  <a:pt x="195" y="198"/>
                  <a:pt x="192" y="197"/>
                </a:cubicBezTo>
                <a:close/>
                <a:moveTo>
                  <a:pt x="192" y="191"/>
                </a:moveTo>
                <a:cubicBezTo>
                  <a:pt x="192" y="189"/>
                  <a:pt x="193" y="189"/>
                  <a:pt x="193" y="187"/>
                </a:cubicBezTo>
                <a:cubicBezTo>
                  <a:pt x="197" y="187"/>
                  <a:pt x="196" y="189"/>
                  <a:pt x="196" y="192"/>
                </a:cubicBezTo>
                <a:cubicBezTo>
                  <a:pt x="195" y="191"/>
                  <a:pt x="194" y="191"/>
                  <a:pt x="192" y="191"/>
                </a:cubicBezTo>
                <a:close/>
                <a:moveTo>
                  <a:pt x="217" y="156"/>
                </a:moveTo>
                <a:cubicBezTo>
                  <a:pt x="219" y="153"/>
                  <a:pt x="221" y="151"/>
                  <a:pt x="223" y="150"/>
                </a:cubicBezTo>
                <a:cubicBezTo>
                  <a:pt x="224" y="153"/>
                  <a:pt x="221" y="157"/>
                  <a:pt x="223" y="160"/>
                </a:cubicBezTo>
                <a:cubicBezTo>
                  <a:pt x="216" y="160"/>
                  <a:pt x="218" y="174"/>
                  <a:pt x="210" y="171"/>
                </a:cubicBezTo>
                <a:cubicBezTo>
                  <a:pt x="212" y="166"/>
                  <a:pt x="216" y="163"/>
                  <a:pt x="219" y="160"/>
                </a:cubicBezTo>
                <a:cubicBezTo>
                  <a:pt x="220" y="157"/>
                  <a:pt x="217" y="158"/>
                  <a:pt x="217" y="156"/>
                </a:cubicBezTo>
                <a:close/>
                <a:moveTo>
                  <a:pt x="214" y="136"/>
                </a:moveTo>
                <a:cubicBezTo>
                  <a:pt x="213" y="139"/>
                  <a:pt x="210" y="142"/>
                  <a:pt x="209" y="141"/>
                </a:cubicBezTo>
                <a:cubicBezTo>
                  <a:pt x="210" y="138"/>
                  <a:pt x="210" y="136"/>
                  <a:pt x="214" y="136"/>
                </a:cubicBezTo>
                <a:close/>
                <a:moveTo>
                  <a:pt x="206" y="179"/>
                </a:moveTo>
                <a:cubicBezTo>
                  <a:pt x="205" y="177"/>
                  <a:pt x="207" y="177"/>
                  <a:pt x="207" y="175"/>
                </a:cubicBezTo>
                <a:cubicBezTo>
                  <a:pt x="210" y="174"/>
                  <a:pt x="209" y="181"/>
                  <a:pt x="206" y="179"/>
                </a:cubicBezTo>
                <a:close/>
                <a:moveTo>
                  <a:pt x="207" y="132"/>
                </a:moveTo>
                <a:cubicBezTo>
                  <a:pt x="209" y="133"/>
                  <a:pt x="205" y="135"/>
                  <a:pt x="205" y="137"/>
                </a:cubicBezTo>
                <a:cubicBezTo>
                  <a:pt x="202" y="136"/>
                  <a:pt x="206" y="133"/>
                  <a:pt x="207" y="132"/>
                </a:cubicBezTo>
                <a:close/>
                <a:moveTo>
                  <a:pt x="208" y="143"/>
                </a:moveTo>
                <a:cubicBezTo>
                  <a:pt x="207" y="145"/>
                  <a:pt x="206" y="147"/>
                  <a:pt x="204" y="148"/>
                </a:cubicBezTo>
                <a:cubicBezTo>
                  <a:pt x="204" y="144"/>
                  <a:pt x="205" y="143"/>
                  <a:pt x="208" y="143"/>
                </a:cubicBezTo>
                <a:close/>
                <a:moveTo>
                  <a:pt x="196" y="156"/>
                </a:moveTo>
                <a:cubicBezTo>
                  <a:pt x="195" y="162"/>
                  <a:pt x="190" y="165"/>
                  <a:pt x="185" y="167"/>
                </a:cubicBezTo>
                <a:cubicBezTo>
                  <a:pt x="184" y="166"/>
                  <a:pt x="184" y="165"/>
                  <a:pt x="183" y="164"/>
                </a:cubicBezTo>
                <a:cubicBezTo>
                  <a:pt x="185" y="163"/>
                  <a:pt x="186" y="162"/>
                  <a:pt x="189" y="162"/>
                </a:cubicBezTo>
                <a:cubicBezTo>
                  <a:pt x="187" y="158"/>
                  <a:pt x="191" y="157"/>
                  <a:pt x="196" y="156"/>
                </a:cubicBezTo>
                <a:close/>
                <a:moveTo>
                  <a:pt x="156" y="225"/>
                </a:moveTo>
                <a:cubicBezTo>
                  <a:pt x="156" y="222"/>
                  <a:pt x="157" y="221"/>
                  <a:pt x="160" y="221"/>
                </a:cubicBezTo>
                <a:cubicBezTo>
                  <a:pt x="160" y="225"/>
                  <a:pt x="158" y="225"/>
                  <a:pt x="156" y="225"/>
                </a:cubicBezTo>
                <a:close/>
                <a:moveTo>
                  <a:pt x="165" y="786"/>
                </a:moveTo>
                <a:cubicBezTo>
                  <a:pt x="162" y="785"/>
                  <a:pt x="160" y="782"/>
                  <a:pt x="162" y="780"/>
                </a:cubicBezTo>
                <a:cubicBezTo>
                  <a:pt x="164" y="780"/>
                  <a:pt x="165" y="782"/>
                  <a:pt x="165" y="786"/>
                </a:cubicBezTo>
                <a:close/>
                <a:moveTo>
                  <a:pt x="165" y="253"/>
                </a:moveTo>
                <a:cubicBezTo>
                  <a:pt x="164" y="251"/>
                  <a:pt x="166" y="251"/>
                  <a:pt x="165" y="249"/>
                </a:cubicBezTo>
                <a:cubicBezTo>
                  <a:pt x="169" y="251"/>
                  <a:pt x="170" y="247"/>
                  <a:pt x="173" y="250"/>
                </a:cubicBezTo>
                <a:cubicBezTo>
                  <a:pt x="173" y="247"/>
                  <a:pt x="169" y="246"/>
                  <a:pt x="171" y="243"/>
                </a:cubicBezTo>
                <a:cubicBezTo>
                  <a:pt x="175" y="245"/>
                  <a:pt x="175" y="246"/>
                  <a:pt x="179" y="247"/>
                </a:cubicBezTo>
                <a:cubicBezTo>
                  <a:pt x="177" y="251"/>
                  <a:pt x="174" y="249"/>
                  <a:pt x="172" y="252"/>
                </a:cubicBezTo>
                <a:cubicBezTo>
                  <a:pt x="172" y="254"/>
                  <a:pt x="174" y="253"/>
                  <a:pt x="174" y="256"/>
                </a:cubicBezTo>
                <a:cubicBezTo>
                  <a:pt x="171" y="257"/>
                  <a:pt x="168" y="253"/>
                  <a:pt x="165" y="253"/>
                </a:cubicBezTo>
                <a:close/>
                <a:moveTo>
                  <a:pt x="168" y="219"/>
                </a:moveTo>
                <a:cubicBezTo>
                  <a:pt x="168" y="222"/>
                  <a:pt x="166" y="222"/>
                  <a:pt x="165" y="222"/>
                </a:cubicBezTo>
                <a:cubicBezTo>
                  <a:pt x="165" y="220"/>
                  <a:pt x="166" y="219"/>
                  <a:pt x="168" y="219"/>
                </a:cubicBezTo>
                <a:close/>
                <a:moveTo>
                  <a:pt x="165" y="209"/>
                </a:moveTo>
                <a:cubicBezTo>
                  <a:pt x="166" y="207"/>
                  <a:pt x="167" y="206"/>
                  <a:pt x="169" y="206"/>
                </a:cubicBezTo>
                <a:cubicBezTo>
                  <a:pt x="169" y="208"/>
                  <a:pt x="168" y="210"/>
                  <a:pt x="165" y="209"/>
                </a:cubicBezTo>
                <a:close/>
                <a:moveTo>
                  <a:pt x="182" y="229"/>
                </a:moveTo>
                <a:cubicBezTo>
                  <a:pt x="183" y="233"/>
                  <a:pt x="182" y="235"/>
                  <a:pt x="180" y="237"/>
                </a:cubicBezTo>
                <a:cubicBezTo>
                  <a:pt x="176" y="236"/>
                  <a:pt x="178" y="229"/>
                  <a:pt x="182" y="229"/>
                </a:cubicBezTo>
                <a:close/>
                <a:moveTo>
                  <a:pt x="168" y="819"/>
                </a:moveTo>
                <a:cubicBezTo>
                  <a:pt x="170" y="822"/>
                  <a:pt x="171" y="827"/>
                  <a:pt x="172" y="831"/>
                </a:cubicBezTo>
                <a:cubicBezTo>
                  <a:pt x="166" y="830"/>
                  <a:pt x="167" y="824"/>
                  <a:pt x="168" y="819"/>
                </a:cubicBezTo>
                <a:close/>
                <a:moveTo>
                  <a:pt x="168" y="286"/>
                </a:moveTo>
                <a:cubicBezTo>
                  <a:pt x="168" y="284"/>
                  <a:pt x="166" y="285"/>
                  <a:pt x="166" y="283"/>
                </a:cubicBezTo>
                <a:cubicBezTo>
                  <a:pt x="172" y="278"/>
                  <a:pt x="174" y="271"/>
                  <a:pt x="179" y="266"/>
                </a:cubicBezTo>
                <a:cubicBezTo>
                  <a:pt x="178" y="263"/>
                  <a:pt x="177" y="263"/>
                  <a:pt x="179" y="261"/>
                </a:cubicBezTo>
                <a:cubicBezTo>
                  <a:pt x="182" y="263"/>
                  <a:pt x="179" y="264"/>
                  <a:pt x="183" y="265"/>
                </a:cubicBezTo>
                <a:cubicBezTo>
                  <a:pt x="175" y="268"/>
                  <a:pt x="180" y="287"/>
                  <a:pt x="168" y="286"/>
                </a:cubicBezTo>
                <a:close/>
                <a:moveTo>
                  <a:pt x="179" y="209"/>
                </a:moveTo>
                <a:cubicBezTo>
                  <a:pt x="180" y="207"/>
                  <a:pt x="179" y="203"/>
                  <a:pt x="178" y="206"/>
                </a:cubicBezTo>
                <a:cubicBezTo>
                  <a:pt x="175" y="204"/>
                  <a:pt x="178" y="200"/>
                  <a:pt x="181" y="201"/>
                </a:cubicBezTo>
                <a:cubicBezTo>
                  <a:pt x="181" y="199"/>
                  <a:pt x="179" y="199"/>
                  <a:pt x="181" y="197"/>
                </a:cubicBezTo>
                <a:cubicBezTo>
                  <a:pt x="175" y="195"/>
                  <a:pt x="172" y="197"/>
                  <a:pt x="167" y="196"/>
                </a:cubicBezTo>
                <a:cubicBezTo>
                  <a:pt x="167" y="192"/>
                  <a:pt x="169" y="192"/>
                  <a:pt x="169" y="188"/>
                </a:cubicBezTo>
                <a:cubicBezTo>
                  <a:pt x="167" y="187"/>
                  <a:pt x="164" y="192"/>
                  <a:pt x="165" y="188"/>
                </a:cubicBezTo>
                <a:cubicBezTo>
                  <a:pt x="162" y="188"/>
                  <a:pt x="163" y="191"/>
                  <a:pt x="160" y="191"/>
                </a:cubicBezTo>
                <a:cubicBezTo>
                  <a:pt x="162" y="184"/>
                  <a:pt x="163" y="179"/>
                  <a:pt x="169" y="178"/>
                </a:cubicBezTo>
                <a:cubicBezTo>
                  <a:pt x="170" y="175"/>
                  <a:pt x="172" y="170"/>
                  <a:pt x="177" y="170"/>
                </a:cubicBezTo>
                <a:cubicBezTo>
                  <a:pt x="177" y="172"/>
                  <a:pt x="178" y="172"/>
                  <a:pt x="178" y="175"/>
                </a:cubicBezTo>
                <a:cubicBezTo>
                  <a:pt x="180" y="175"/>
                  <a:pt x="180" y="173"/>
                  <a:pt x="179" y="176"/>
                </a:cubicBezTo>
                <a:cubicBezTo>
                  <a:pt x="183" y="175"/>
                  <a:pt x="184" y="171"/>
                  <a:pt x="187" y="169"/>
                </a:cubicBezTo>
                <a:cubicBezTo>
                  <a:pt x="186" y="174"/>
                  <a:pt x="180" y="180"/>
                  <a:pt x="178" y="186"/>
                </a:cubicBezTo>
                <a:cubicBezTo>
                  <a:pt x="178" y="188"/>
                  <a:pt x="183" y="190"/>
                  <a:pt x="180" y="192"/>
                </a:cubicBezTo>
                <a:cubicBezTo>
                  <a:pt x="182" y="192"/>
                  <a:pt x="182" y="194"/>
                  <a:pt x="185" y="194"/>
                </a:cubicBezTo>
                <a:cubicBezTo>
                  <a:pt x="185" y="196"/>
                  <a:pt x="184" y="197"/>
                  <a:pt x="182" y="198"/>
                </a:cubicBezTo>
                <a:cubicBezTo>
                  <a:pt x="183" y="199"/>
                  <a:pt x="185" y="199"/>
                  <a:pt x="184" y="201"/>
                </a:cubicBezTo>
                <a:cubicBezTo>
                  <a:pt x="185" y="201"/>
                  <a:pt x="186" y="200"/>
                  <a:pt x="187" y="200"/>
                </a:cubicBezTo>
                <a:cubicBezTo>
                  <a:pt x="187" y="208"/>
                  <a:pt x="184" y="207"/>
                  <a:pt x="179" y="209"/>
                </a:cubicBezTo>
                <a:close/>
                <a:moveTo>
                  <a:pt x="197" y="327"/>
                </a:moveTo>
                <a:cubicBezTo>
                  <a:pt x="192" y="327"/>
                  <a:pt x="193" y="322"/>
                  <a:pt x="190" y="320"/>
                </a:cubicBezTo>
                <a:cubicBezTo>
                  <a:pt x="193" y="312"/>
                  <a:pt x="198" y="306"/>
                  <a:pt x="204" y="300"/>
                </a:cubicBezTo>
                <a:cubicBezTo>
                  <a:pt x="205" y="309"/>
                  <a:pt x="198" y="309"/>
                  <a:pt x="198" y="317"/>
                </a:cubicBezTo>
                <a:cubicBezTo>
                  <a:pt x="198" y="319"/>
                  <a:pt x="199" y="316"/>
                  <a:pt x="200" y="318"/>
                </a:cubicBezTo>
                <a:cubicBezTo>
                  <a:pt x="205" y="317"/>
                  <a:pt x="205" y="310"/>
                  <a:pt x="209" y="309"/>
                </a:cubicBezTo>
                <a:cubicBezTo>
                  <a:pt x="205" y="315"/>
                  <a:pt x="202" y="322"/>
                  <a:pt x="197" y="327"/>
                </a:cubicBezTo>
                <a:close/>
                <a:moveTo>
                  <a:pt x="212" y="255"/>
                </a:moveTo>
                <a:cubicBezTo>
                  <a:pt x="211" y="252"/>
                  <a:pt x="214" y="252"/>
                  <a:pt x="216" y="252"/>
                </a:cubicBezTo>
                <a:cubicBezTo>
                  <a:pt x="216" y="255"/>
                  <a:pt x="214" y="255"/>
                  <a:pt x="212" y="255"/>
                </a:cubicBezTo>
                <a:close/>
                <a:moveTo>
                  <a:pt x="239" y="232"/>
                </a:moveTo>
                <a:cubicBezTo>
                  <a:pt x="237" y="231"/>
                  <a:pt x="237" y="230"/>
                  <a:pt x="237" y="228"/>
                </a:cubicBezTo>
                <a:cubicBezTo>
                  <a:pt x="238" y="228"/>
                  <a:pt x="239" y="226"/>
                  <a:pt x="240" y="227"/>
                </a:cubicBezTo>
                <a:cubicBezTo>
                  <a:pt x="241" y="230"/>
                  <a:pt x="241" y="230"/>
                  <a:pt x="239" y="232"/>
                </a:cubicBezTo>
                <a:close/>
                <a:moveTo>
                  <a:pt x="250" y="954"/>
                </a:moveTo>
                <a:cubicBezTo>
                  <a:pt x="252" y="954"/>
                  <a:pt x="252" y="956"/>
                  <a:pt x="253" y="957"/>
                </a:cubicBezTo>
                <a:cubicBezTo>
                  <a:pt x="252" y="960"/>
                  <a:pt x="248" y="955"/>
                  <a:pt x="250" y="954"/>
                </a:cubicBezTo>
                <a:close/>
                <a:moveTo>
                  <a:pt x="252" y="976"/>
                </a:moveTo>
                <a:cubicBezTo>
                  <a:pt x="254" y="978"/>
                  <a:pt x="257" y="978"/>
                  <a:pt x="257" y="983"/>
                </a:cubicBezTo>
                <a:cubicBezTo>
                  <a:pt x="254" y="981"/>
                  <a:pt x="252" y="980"/>
                  <a:pt x="252" y="976"/>
                </a:cubicBezTo>
                <a:close/>
                <a:moveTo>
                  <a:pt x="278" y="974"/>
                </a:moveTo>
                <a:cubicBezTo>
                  <a:pt x="273" y="968"/>
                  <a:pt x="257" y="974"/>
                  <a:pt x="258" y="960"/>
                </a:cubicBezTo>
                <a:cubicBezTo>
                  <a:pt x="262" y="958"/>
                  <a:pt x="266" y="963"/>
                  <a:pt x="266" y="957"/>
                </a:cubicBezTo>
                <a:cubicBezTo>
                  <a:pt x="269" y="956"/>
                  <a:pt x="270" y="957"/>
                  <a:pt x="272" y="958"/>
                </a:cubicBezTo>
                <a:cubicBezTo>
                  <a:pt x="273" y="966"/>
                  <a:pt x="281" y="962"/>
                  <a:pt x="284" y="968"/>
                </a:cubicBezTo>
                <a:cubicBezTo>
                  <a:pt x="281" y="969"/>
                  <a:pt x="281" y="973"/>
                  <a:pt x="278" y="974"/>
                </a:cubicBezTo>
                <a:close/>
                <a:moveTo>
                  <a:pt x="286" y="985"/>
                </a:moveTo>
                <a:cubicBezTo>
                  <a:pt x="288" y="985"/>
                  <a:pt x="289" y="986"/>
                  <a:pt x="289" y="989"/>
                </a:cubicBezTo>
                <a:cubicBezTo>
                  <a:pt x="287" y="989"/>
                  <a:pt x="286" y="987"/>
                  <a:pt x="286" y="985"/>
                </a:cubicBezTo>
                <a:close/>
                <a:moveTo>
                  <a:pt x="290" y="977"/>
                </a:moveTo>
                <a:cubicBezTo>
                  <a:pt x="288" y="977"/>
                  <a:pt x="286" y="975"/>
                  <a:pt x="287" y="972"/>
                </a:cubicBezTo>
                <a:cubicBezTo>
                  <a:pt x="289" y="973"/>
                  <a:pt x="291" y="975"/>
                  <a:pt x="290" y="977"/>
                </a:cubicBezTo>
                <a:close/>
                <a:moveTo>
                  <a:pt x="345" y="182"/>
                </a:moveTo>
                <a:cubicBezTo>
                  <a:pt x="345" y="184"/>
                  <a:pt x="348" y="183"/>
                  <a:pt x="348" y="185"/>
                </a:cubicBezTo>
                <a:cubicBezTo>
                  <a:pt x="345" y="186"/>
                  <a:pt x="344" y="192"/>
                  <a:pt x="345" y="196"/>
                </a:cubicBezTo>
                <a:cubicBezTo>
                  <a:pt x="344" y="197"/>
                  <a:pt x="343" y="198"/>
                  <a:pt x="341" y="199"/>
                </a:cubicBezTo>
                <a:cubicBezTo>
                  <a:pt x="345" y="208"/>
                  <a:pt x="330" y="212"/>
                  <a:pt x="320" y="213"/>
                </a:cubicBezTo>
                <a:cubicBezTo>
                  <a:pt x="322" y="211"/>
                  <a:pt x="320" y="209"/>
                  <a:pt x="321" y="205"/>
                </a:cubicBezTo>
                <a:cubicBezTo>
                  <a:pt x="325" y="202"/>
                  <a:pt x="327" y="198"/>
                  <a:pt x="330" y="194"/>
                </a:cubicBezTo>
                <a:cubicBezTo>
                  <a:pt x="331" y="195"/>
                  <a:pt x="334" y="193"/>
                  <a:pt x="334" y="195"/>
                </a:cubicBezTo>
                <a:cubicBezTo>
                  <a:pt x="337" y="191"/>
                  <a:pt x="340" y="187"/>
                  <a:pt x="344" y="184"/>
                </a:cubicBezTo>
                <a:cubicBezTo>
                  <a:pt x="340" y="183"/>
                  <a:pt x="341" y="187"/>
                  <a:pt x="339" y="185"/>
                </a:cubicBezTo>
                <a:cubicBezTo>
                  <a:pt x="343" y="182"/>
                  <a:pt x="349" y="172"/>
                  <a:pt x="357" y="173"/>
                </a:cubicBezTo>
                <a:cubicBezTo>
                  <a:pt x="356" y="180"/>
                  <a:pt x="349" y="179"/>
                  <a:pt x="345" y="182"/>
                </a:cubicBezTo>
                <a:close/>
                <a:moveTo>
                  <a:pt x="357" y="996"/>
                </a:moveTo>
                <a:cubicBezTo>
                  <a:pt x="363" y="1001"/>
                  <a:pt x="368" y="1007"/>
                  <a:pt x="373" y="1010"/>
                </a:cubicBezTo>
                <a:cubicBezTo>
                  <a:pt x="368" y="1009"/>
                  <a:pt x="356" y="1004"/>
                  <a:pt x="357" y="996"/>
                </a:cubicBezTo>
                <a:close/>
                <a:moveTo>
                  <a:pt x="414" y="1044"/>
                </a:moveTo>
                <a:cubicBezTo>
                  <a:pt x="416" y="1044"/>
                  <a:pt x="417" y="1045"/>
                  <a:pt x="417" y="1047"/>
                </a:cubicBezTo>
                <a:cubicBezTo>
                  <a:pt x="416" y="1048"/>
                  <a:pt x="413" y="1047"/>
                  <a:pt x="414" y="1044"/>
                </a:cubicBezTo>
                <a:close/>
                <a:moveTo>
                  <a:pt x="614" y="1007"/>
                </a:moveTo>
                <a:cubicBezTo>
                  <a:pt x="618" y="1008"/>
                  <a:pt x="619" y="1006"/>
                  <a:pt x="622" y="1007"/>
                </a:cubicBezTo>
                <a:cubicBezTo>
                  <a:pt x="624" y="1011"/>
                  <a:pt x="614" y="1012"/>
                  <a:pt x="614" y="1007"/>
                </a:cubicBezTo>
                <a:close/>
                <a:moveTo>
                  <a:pt x="617" y="966"/>
                </a:moveTo>
                <a:cubicBezTo>
                  <a:pt x="611" y="969"/>
                  <a:pt x="605" y="969"/>
                  <a:pt x="601" y="966"/>
                </a:cubicBezTo>
                <a:cubicBezTo>
                  <a:pt x="604" y="963"/>
                  <a:pt x="615" y="961"/>
                  <a:pt x="617" y="966"/>
                </a:cubicBezTo>
                <a:close/>
                <a:moveTo>
                  <a:pt x="491" y="881"/>
                </a:moveTo>
                <a:cubicBezTo>
                  <a:pt x="489" y="881"/>
                  <a:pt x="489" y="878"/>
                  <a:pt x="487" y="878"/>
                </a:cubicBezTo>
                <a:cubicBezTo>
                  <a:pt x="489" y="875"/>
                  <a:pt x="491" y="879"/>
                  <a:pt x="491" y="881"/>
                </a:cubicBezTo>
                <a:close/>
                <a:moveTo>
                  <a:pt x="487" y="873"/>
                </a:moveTo>
                <a:cubicBezTo>
                  <a:pt x="485" y="873"/>
                  <a:pt x="483" y="872"/>
                  <a:pt x="483" y="870"/>
                </a:cubicBezTo>
                <a:cubicBezTo>
                  <a:pt x="485" y="868"/>
                  <a:pt x="487" y="870"/>
                  <a:pt x="487" y="873"/>
                </a:cubicBezTo>
                <a:close/>
                <a:moveTo>
                  <a:pt x="480" y="877"/>
                </a:moveTo>
                <a:cubicBezTo>
                  <a:pt x="477" y="876"/>
                  <a:pt x="474" y="874"/>
                  <a:pt x="473" y="871"/>
                </a:cubicBezTo>
                <a:cubicBezTo>
                  <a:pt x="476" y="872"/>
                  <a:pt x="483" y="872"/>
                  <a:pt x="480" y="877"/>
                </a:cubicBezTo>
                <a:close/>
                <a:moveTo>
                  <a:pt x="460" y="828"/>
                </a:moveTo>
                <a:cubicBezTo>
                  <a:pt x="458" y="830"/>
                  <a:pt x="455" y="826"/>
                  <a:pt x="454" y="823"/>
                </a:cubicBezTo>
                <a:cubicBezTo>
                  <a:pt x="456" y="825"/>
                  <a:pt x="458" y="826"/>
                  <a:pt x="460" y="828"/>
                </a:cubicBezTo>
                <a:close/>
                <a:moveTo>
                  <a:pt x="457" y="1075"/>
                </a:moveTo>
                <a:cubicBezTo>
                  <a:pt x="455" y="1074"/>
                  <a:pt x="452" y="1075"/>
                  <a:pt x="453" y="1072"/>
                </a:cubicBezTo>
                <a:cubicBezTo>
                  <a:pt x="455" y="1072"/>
                  <a:pt x="457" y="1072"/>
                  <a:pt x="457" y="1075"/>
                </a:cubicBezTo>
                <a:close/>
                <a:moveTo>
                  <a:pt x="447" y="831"/>
                </a:moveTo>
                <a:cubicBezTo>
                  <a:pt x="449" y="833"/>
                  <a:pt x="452" y="834"/>
                  <a:pt x="452" y="838"/>
                </a:cubicBezTo>
                <a:cubicBezTo>
                  <a:pt x="449" y="837"/>
                  <a:pt x="448" y="836"/>
                  <a:pt x="445" y="836"/>
                </a:cubicBezTo>
                <a:cubicBezTo>
                  <a:pt x="445" y="834"/>
                  <a:pt x="447" y="833"/>
                  <a:pt x="447" y="831"/>
                </a:cubicBezTo>
                <a:close/>
                <a:moveTo>
                  <a:pt x="451" y="1070"/>
                </a:moveTo>
                <a:cubicBezTo>
                  <a:pt x="448" y="1072"/>
                  <a:pt x="443" y="1069"/>
                  <a:pt x="441" y="1066"/>
                </a:cubicBezTo>
                <a:cubicBezTo>
                  <a:pt x="444" y="1065"/>
                  <a:pt x="447" y="1070"/>
                  <a:pt x="451" y="1070"/>
                </a:cubicBezTo>
                <a:close/>
                <a:moveTo>
                  <a:pt x="412" y="92"/>
                </a:moveTo>
                <a:cubicBezTo>
                  <a:pt x="413" y="90"/>
                  <a:pt x="414" y="89"/>
                  <a:pt x="417" y="89"/>
                </a:cubicBezTo>
                <a:cubicBezTo>
                  <a:pt x="416" y="91"/>
                  <a:pt x="414" y="92"/>
                  <a:pt x="412" y="92"/>
                </a:cubicBezTo>
                <a:close/>
                <a:moveTo>
                  <a:pt x="440" y="680"/>
                </a:moveTo>
                <a:cubicBezTo>
                  <a:pt x="436" y="680"/>
                  <a:pt x="437" y="676"/>
                  <a:pt x="439" y="674"/>
                </a:cubicBezTo>
                <a:cubicBezTo>
                  <a:pt x="441" y="676"/>
                  <a:pt x="441" y="677"/>
                  <a:pt x="440" y="680"/>
                </a:cubicBezTo>
                <a:close/>
                <a:moveTo>
                  <a:pt x="440" y="673"/>
                </a:moveTo>
                <a:cubicBezTo>
                  <a:pt x="438" y="671"/>
                  <a:pt x="438" y="667"/>
                  <a:pt x="438" y="664"/>
                </a:cubicBezTo>
                <a:cubicBezTo>
                  <a:pt x="439" y="665"/>
                  <a:pt x="440" y="666"/>
                  <a:pt x="441" y="667"/>
                </a:cubicBezTo>
                <a:cubicBezTo>
                  <a:pt x="441" y="669"/>
                  <a:pt x="440" y="671"/>
                  <a:pt x="440" y="673"/>
                </a:cubicBezTo>
                <a:close/>
                <a:moveTo>
                  <a:pt x="444" y="687"/>
                </a:moveTo>
                <a:cubicBezTo>
                  <a:pt x="441" y="684"/>
                  <a:pt x="442" y="680"/>
                  <a:pt x="443" y="676"/>
                </a:cubicBezTo>
                <a:cubicBezTo>
                  <a:pt x="444" y="676"/>
                  <a:pt x="444" y="676"/>
                  <a:pt x="444" y="676"/>
                </a:cubicBezTo>
                <a:cubicBezTo>
                  <a:pt x="446" y="678"/>
                  <a:pt x="447" y="682"/>
                  <a:pt x="449" y="684"/>
                </a:cubicBezTo>
                <a:cubicBezTo>
                  <a:pt x="448" y="686"/>
                  <a:pt x="447" y="687"/>
                  <a:pt x="444" y="687"/>
                </a:cubicBezTo>
                <a:close/>
                <a:moveTo>
                  <a:pt x="466" y="689"/>
                </a:moveTo>
                <a:cubicBezTo>
                  <a:pt x="466" y="685"/>
                  <a:pt x="466" y="685"/>
                  <a:pt x="466" y="685"/>
                </a:cubicBezTo>
                <a:cubicBezTo>
                  <a:pt x="470" y="685"/>
                  <a:pt x="470" y="685"/>
                  <a:pt x="470" y="685"/>
                </a:cubicBezTo>
                <a:cubicBezTo>
                  <a:pt x="470" y="688"/>
                  <a:pt x="469" y="689"/>
                  <a:pt x="466" y="689"/>
                </a:cubicBezTo>
                <a:close/>
                <a:moveTo>
                  <a:pt x="817" y="538"/>
                </a:moveTo>
                <a:cubicBezTo>
                  <a:pt x="815" y="537"/>
                  <a:pt x="813" y="537"/>
                  <a:pt x="813" y="534"/>
                </a:cubicBezTo>
                <a:cubicBezTo>
                  <a:pt x="815" y="532"/>
                  <a:pt x="818" y="534"/>
                  <a:pt x="817" y="538"/>
                </a:cubicBezTo>
                <a:close/>
                <a:moveTo>
                  <a:pt x="786" y="244"/>
                </a:moveTo>
                <a:cubicBezTo>
                  <a:pt x="788" y="244"/>
                  <a:pt x="791" y="244"/>
                  <a:pt x="790" y="247"/>
                </a:cubicBezTo>
                <a:cubicBezTo>
                  <a:pt x="788" y="247"/>
                  <a:pt x="786" y="247"/>
                  <a:pt x="786" y="244"/>
                </a:cubicBezTo>
                <a:close/>
                <a:moveTo>
                  <a:pt x="788" y="294"/>
                </a:moveTo>
                <a:cubicBezTo>
                  <a:pt x="787" y="295"/>
                  <a:pt x="782" y="294"/>
                  <a:pt x="783" y="291"/>
                </a:cubicBezTo>
                <a:cubicBezTo>
                  <a:pt x="786" y="290"/>
                  <a:pt x="786" y="294"/>
                  <a:pt x="788" y="294"/>
                </a:cubicBezTo>
                <a:close/>
                <a:moveTo>
                  <a:pt x="776" y="252"/>
                </a:moveTo>
                <a:cubicBezTo>
                  <a:pt x="775" y="253"/>
                  <a:pt x="775" y="253"/>
                  <a:pt x="775" y="255"/>
                </a:cubicBezTo>
                <a:cubicBezTo>
                  <a:pt x="772" y="255"/>
                  <a:pt x="772" y="253"/>
                  <a:pt x="771" y="251"/>
                </a:cubicBezTo>
                <a:cubicBezTo>
                  <a:pt x="773" y="251"/>
                  <a:pt x="775" y="251"/>
                  <a:pt x="776" y="252"/>
                </a:cubicBezTo>
                <a:close/>
                <a:moveTo>
                  <a:pt x="736" y="566"/>
                </a:moveTo>
                <a:cubicBezTo>
                  <a:pt x="734" y="568"/>
                  <a:pt x="731" y="564"/>
                  <a:pt x="729" y="562"/>
                </a:cubicBezTo>
                <a:cubicBezTo>
                  <a:pt x="733" y="561"/>
                  <a:pt x="736" y="562"/>
                  <a:pt x="736" y="566"/>
                </a:cubicBezTo>
                <a:close/>
                <a:moveTo>
                  <a:pt x="735" y="623"/>
                </a:moveTo>
                <a:cubicBezTo>
                  <a:pt x="734" y="623"/>
                  <a:pt x="734" y="624"/>
                  <a:pt x="734" y="625"/>
                </a:cubicBezTo>
                <a:cubicBezTo>
                  <a:pt x="731" y="626"/>
                  <a:pt x="731" y="624"/>
                  <a:pt x="728" y="625"/>
                </a:cubicBezTo>
                <a:cubicBezTo>
                  <a:pt x="728" y="621"/>
                  <a:pt x="734" y="622"/>
                  <a:pt x="735" y="623"/>
                </a:cubicBezTo>
                <a:close/>
                <a:moveTo>
                  <a:pt x="725" y="569"/>
                </a:moveTo>
                <a:cubicBezTo>
                  <a:pt x="727" y="572"/>
                  <a:pt x="727" y="576"/>
                  <a:pt x="725" y="580"/>
                </a:cubicBezTo>
                <a:cubicBezTo>
                  <a:pt x="720" y="580"/>
                  <a:pt x="720" y="580"/>
                  <a:pt x="720" y="580"/>
                </a:cubicBezTo>
                <a:cubicBezTo>
                  <a:pt x="721" y="574"/>
                  <a:pt x="718" y="576"/>
                  <a:pt x="715" y="575"/>
                </a:cubicBezTo>
                <a:cubicBezTo>
                  <a:pt x="715" y="573"/>
                  <a:pt x="717" y="572"/>
                  <a:pt x="717" y="570"/>
                </a:cubicBezTo>
                <a:cubicBezTo>
                  <a:pt x="719" y="570"/>
                  <a:pt x="718" y="573"/>
                  <a:pt x="720" y="572"/>
                </a:cubicBezTo>
                <a:cubicBezTo>
                  <a:pt x="718" y="570"/>
                  <a:pt x="723" y="571"/>
                  <a:pt x="725" y="569"/>
                </a:cubicBezTo>
                <a:close/>
                <a:moveTo>
                  <a:pt x="728" y="583"/>
                </a:moveTo>
                <a:cubicBezTo>
                  <a:pt x="726" y="585"/>
                  <a:pt x="718" y="588"/>
                  <a:pt x="718" y="583"/>
                </a:cubicBezTo>
                <a:lnTo>
                  <a:pt x="728" y="583"/>
                </a:lnTo>
                <a:close/>
                <a:moveTo>
                  <a:pt x="731" y="638"/>
                </a:moveTo>
                <a:cubicBezTo>
                  <a:pt x="731" y="640"/>
                  <a:pt x="725" y="642"/>
                  <a:pt x="723" y="646"/>
                </a:cubicBezTo>
                <a:cubicBezTo>
                  <a:pt x="720" y="645"/>
                  <a:pt x="716" y="644"/>
                  <a:pt x="716" y="639"/>
                </a:cubicBezTo>
                <a:cubicBezTo>
                  <a:pt x="723" y="637"/>
                  <a:pt x="725" y="638"/>
                  <a:pt x="731" y="638"/>
                </a:cubicBezTo>
                <a:close/>
                <a:moveTo>
                  <a:pt x="720" y="629"/>
                </a:moveTo>
                <a:cubicBezTo>
                  <a:pt x="723" y="624"/>
                  <a:pt x="730" y="628"/>
                  <a:pt x="732" y="628"/>
                </a:cubicBezTo>
                <a:cubicBezTo>
                  <a:pt x="732" y="629"/>
                  <a:pt x="731" y="632"/>
                  <a:pt x="732" y="632"/>
                </a:cubicBezTo>
                <a:cubicBezTo>
                  <a:pt x="729" y="631"/>
                  <a:pt x="724" y="633"/>
                  <a:pt x="720" y="629"/>
                </a:cubicBezTo>
                <a:close/>
                <a:moveTo>
                  <a:pt x="728" y="616"/>
                </a:moveTo>
                <a:cubicBezTo>
                  <a:pt x="728" y="620"/>
                  <a:pt x="722" y="619"/>
                  <a:pt x="721" y="620"/>
                </a:cubicBezTo>
                <a:cubicBezTo>
                  <a:pt x="719" y="617"/>
                  <a:pt x="723" y="615"/>
                  <a:pt x="723" y="612"/>
                </a:cubicBezTo>
                <a:cubicBezTo>
                  <a:pt x="728" y="612"/>
                  <a:pt x="728" y="612"/>
                  <a:pt x="728" y="612"/>
                </a:cubicBezTo>
                <a:cubicBezTo>
                  <a:pt x="726" y="614"/>
                  <a:pt x="726" y="614"/>
                  <a:pt x="728" y="616"/>
                </a:cubicBezTo>
                <a:close/>
                <a:moveTo>
                  <a:pt x="728" y="563"/>
                </a:moveTo>
                <a:cubicBezTo>
                  <a:pt x="723" y="568"/>
                  <a:pt x="719" y="564"/>
                  <a:pt x="713" y="565"/>
                </a:cubicBezTo>
                <a:cubicBezTo>
                  <a:pt x="714" y="560"/>
                  <a:pt x="725" y="560"/>
                  <a:pt x="728" y="563"/>
                </a:cubicBezTo>
                <a:close/>
                <a:moveTo>
                  <a:pt x="709" y="587"/>
                </a:moveTo>
                <a:cubicBezTo>
                  <a:pt x="706" y="587"/>
                  <a:pt x="707" y="584"/>
                  <a:pt x="704" y="584"/>
                </a:cubicBezTo>
                <a:cubicBezTo>
                  <a:pt x="705" y="581"/>
                  <a:pt x="712" y="583"/>
                  <a:pt x="709" y="587"/>
                </a:cubicBezTo>
                <a:close/>
                <a:moveTo>
                  <a:pt x="696" y="664"/>
                </a:moveTo>
                <a:cubicBezTo>
                  <a:pt x="699" y="664"/>
                  <a:pt x="699" y="664"/>
                  <a:pt x="699" y="664"/>
                </a:cubicBezTo>
                <a:cubicBezTo>
                  <a:pt x="699" y="667"/>
                  <a:pt x="698" y="669"/>
                  <a:pt x="697" y="671"/>
                </a:cubicBezTo>
                <a:cubicBezTo>
                  <a:pt x="695" y="671"/>
                  <a:pt x="696" y="667"/>
                  <a:pt x="696" y="664"/>
                </a:cubicBezTo>
                <a:close/>
                <a:moveTo>
                  <a:pt x="696" y="672"/>
                </a:moveTo>
                <a:cubicBezTo>
                  <a:pt x="697" y="672"/>
                  <a:pt x="698" y="673"/>
                  <a:pt x="699" y="673"/>
                </a:cubicBezTo>
                <a:cubicBezTo>
                  <a:pt x="699" y="678"/>
                  <a:pt x="695" y="678"/>
                  <a:pt x="693" y="682"/>
                </a:cubicBezTo>
                <a:cubicBezTo>
                  <a:pt x="690" y="681"/>
                  <a:pt x="695" y="675"/>
                  <a:pt x="696" y="672"/>
                </a:cubicBezTo>
                <a:close/>
                <a:moveTo>
                  <a:pt x="703" y="679"/>
                </a:moveTo>
                <a:cubicBezTo>
                  <a:pt x="704" y="683"/>
                  <a:pt x="700" y="687"/>
                  <a:pt x="698" y="690"/>
                </a:cubicBezTo>
                <a:cubicBezTo>
                  <a:pt x="694" y="687"/>
                  <a:pt x="698" y="678"/>
                  <a:pt x="703" y="679"/>
                </a:cubicBezTo>
                <a:close/>
                <a:moveTo>
                  <a:pt x="701" y="671"/>
                </a:moveTo>
                <a:cubicBezTo>
                  <a:pt x="702" y="666"/>
                  <a:pt x="700" y="650"/>
                  <a:pt x="710" y="653"/>
                </a:cubicBezTo>
                <a:cubicBezTo>
                  <a:pt x="708" y="661"/>
                  <a:pt x="705" y="664"/>
                  <a:pt x="701" y="671"/>
                </a:cubicBezTo>
                <a:close/>
                <a:moveTo>
                  <a:pt x="695" y="619"/>
                </a:moveTo>
                <a:cubicBezTo>
                  <a:pt x="698" y="618"/>
                  <a:pt x="699" y="619"/>
                  <a:pt x="700" y="615"/>
                </a:cubicBezTo>
                <a:cubicBezTo>
                  <a:pt x="703" y="617"/>
                  <a:pt x="701" y="624"/>
                  <a:pt x="697" y="626"/>
                </a:cubicBezTo>
                <a:cubicBezTo>
                  <a:pt x="695" y="626"/>
                  <a:pt x="695" y="623"/>
                  <a:pt x="695" y="619"/>
                </a:cubicBezTo>
                <a:close/>
                <a:moveTo>
                  <a:pt x="694" y="51"/>
                </a:moveTo>
                <a:cubicBezTo>
                  <a:pt x="694" y="53"/>
                  <a:pt x="692" y="53"/>
                  <a:pt x="690" y="53"/>
                </a:cubicBezTo>
                <a:cubicBezTo>
                  <a:pt x="690" y="50"/>
                  <a:pt x="693" y="50"/>
                  <a:pt x="694" y="51"/>
                </a:cubicBezTo>
                <a:close/>
                <a:moveTo>
                  <a:pt x="672" y="708"/>
                </a:moveTo>
                <a:cubicBezTo>
                  <a:pt x="670" y="708"/>
                  <a:pt x="668" y="707"/>
                  <a:pt x="668" y="704"/>
                </a:cubicBezTo>
                <a:cubicBezTo>
                  <a:pt x="669" y="703"/>
                  <a:pt x="670" y="704"/>
                  <a:pt x="671" y="702"/>
                </a:cubicBezTo>
                <a:cubicBezTo>
                  <a:pt x="672" y="704"/>
                  <a:pt x="672" y="706"/>
                  <a:pt x="672" y="708"/>
                </a:cubicBezTo>
                <a:close/>
                <a:moveTo>
                  <a:pt x="671" y="461"/>
                </a:moveTo>
                <a:cubicBezTo>
                  <a:pt x="669" y="466"/>
                  <a:pt x="666" y="469"/>
                  <a:pt x="664" y="473"/>
                </a:cubicBezTo>
                <a:cubicBezTo>
                  <a:pt x="662" y="470"/>
                  <a:pt x="660" y="471"/>
                  <a:pt x="657" y="472"/>
                </a:cubicBezTo>
                <a:cubicBezTo>
                  <a:pt x="653" y="463"/>
                  <a:pt x="665" y="460"/>
                  <a:pt x="671" y="461"/>
                </a:cubicBezTo>
                <a:close/>
                <a:moveTo>
                  <a:pt x="662" y="504"/>
                </a:moveTo>
                <a:cubicBezTo>
                  <a:pt x="659" y="502"/>
                  <a:pt x="656" y="498"/>
                  <a:pt x="658" y="494"/>
                </a:cubicBezTo>
                <a:cubicBezTo>
                  <a:pt x="661" y="493"/>
                  <a:pt x="657" y="501"/>
                  <a:pt x="662" y="498"/>
                </a:cubicBezTo>
                <a:cubicBezTo>
                  <a:pt x="663" y="501"/>
                  <a:pt x="661" y="501"/>
                  <a:pt x="662" y="504"/>
                </a:cubicBezTo>
                <a:close/>
                <a:moveTo>
                  <a:pt x="651" y="157"/>
                </a:moveTo>
                <a:cubicBezTo>
                  <a:pt x="652" y="157"/>
                  <a:pt x="652" y="157"/>
                  <a:pt x="654" y="157"/>
                </a:cubicBezTo>
                <a:cubicBezTo>
                  <a:pt x="651" y="160"/>
                  <a:pt x="653" y="161"/>
                  <a:pt x="652" y="164"/>
                </a:cubicBezTo>
                <a:cubicBezTo>
                  <a:pt x="650" y="164"/>
                  <a:pt x="650" y="163"/>
                  <a:pt x="649" y="163"/>
                </a:cubicBezTo>
                <a:cubicBezTo>
                  <a:pt x="650" y="161"/>
                  <a:pt x="650" y="158"/>
                  <a:pt x="651" y="157"/>
                </a:cubicBezTo>
                <a:close/>
                <a:moveTo>
                  <a:pt x="617" y="160"/>
                </a:moveTo>
                <a:cubicBezTo>
                  <a:pt x="619" y="159"/>
                  <a:pt x="618" y="158"/>
                  <a:pt x="621" y="159"/>
                </a:cubicBezTo>
                <a:cubicBezTo>
                  <a:pt x="621" y="160"/>
                  <a:pt x="620" y="161"/>
                  <a:pt x="620" y="162"/>
                </a:cubicBezTo>
                <a:cubicBezTo>
                  <a:pt x="621" y="164"/>
                  <a:pt x="622" y="159"/>
                  <a:pt x="623" y="162"/>
                </a:cubicBezTo>
                <a:cubicBezTo>
                  <a:pt x="622" y="159"/>
                  <a:pt x="622" y="158"/>
                  <a:pt x="623" y="156"/>
                </a:cubicBezTo>
                <a:cubicBezTo>
                  <a:pt x="626" y="156"/>
                  <a:pt x="627" y="160"/>
                  <a:pt x="629" y="163"/>
                </a:cubicBezTo>
                <a:cubicBezTo>
                  <a:pt x="627" y="166"/>
                  <a:pt x="623" y="164"/>
                  <a:pt x="618" y="164"/>
                </a:cubicBezTo>
                <a:cubicBezTo>
                  <a:pt x="618" y="162"/>
                  <a:pt x="616" y="163"/>
                  <a:pt x="617" y="160"/>
                </a:cubicBezTo>
                <a:close/>
                <a:moveTo>
                  <a:pt x="625" y="169"/>
                </a:moveTo>
                <a:cubicBezTo>
                  <a:pt x="625" y="171"/>
                  <a:pt x="623" y="170"/>
                  <a:pt x="623" y="171"/>
                </a:cubicBezTo>
                <a:cubicBezTo>
                  <a:pt x="626" y="173"/>
                  <a:pt x="625" y="169"/>
                  <a:pt x="627" y="170"/>
                </a:cubicBezTo>
                <a:cubicBezTo>
                  <a:pt x="627" y="172"/>
                  <a:pt x="627" y="172"/>
                  <a:pt x="627" y="172"/>
                </a:cubicBezTo>
                <a:cubicBezTo>
                  <a:pt x="637" y="172"/>
                  <a:pt x="651" y="171"/>
                  <a:pt x="661" y="171"/>
                </a:cubicBezTo>
                <a:cubicBezTo>
                  <a:pt x="659" y="180"/>
                  <a:pt x="647" y="173"/>
                  <a:pt x="645" y="181"/>
                </a:cubicBezTo>
                <a:cubicBezTo>
                  <a:pt x="639" y="180"/>
                  <a:pt x="627" y="185"/>
                  <a:pt x="623" y="180"/>
                </a:cubicBezTo>
                <a:cubicBezTo>
                  <a:pt x="618" y="185"/>
                  <a:pt x="611" y="181"/>
                  <a:pt x="607" y="178"/>
                </a:cubicBezTo>
                <a:cubicBezTo>
                  <a:pt x="617" y="182"/>
                  <a:pt x="614" y="166"/>
                  <a:pt x="625" y="169"/>
                </a:cubicBezTo>
                <a:close/>
                <a:moveTo>
                  <a:pt x="653" y="506"/>
                </a:moveTo>
                <a:cubicBezTo>
                  <a:pt x="651" y="506"/>
                  <a:pt x="649" y="506"/>
                  <a:pt x="649" y="504"/>
                </a:cubicBezTo>
                <a:cubicBezTo>
                  <a:pt x="650" y="504"/>
                  <a:pt x="650" y="503"/>
                  <a:pt x="650" y="503"/>
                </a:cubicBezTo>
                <a:cubicBezTo>
                  <a:pt x="652" y="502"/>
                  <a:pt x="653" y="504"/>
                  <a:pt x="653" y="506"/>
                </a:cubicBezTo>
                <a:close/>
                <a:moveTo>
                  <a:pt x="634" y="498"/>
                </a:moveTo>
                <a:cubicBezTo>
                  <a:pt x="636" y="497"/>
                  <a:pt x="637" y="502"/>
                  <a:pt x="637" y="499"/>
                </a:cubicBezTo>
                <a:cubicBezTo>
                  <a:pt x="640" y="502"/>
                  <a:pt x="632" y="504"/>
                  <a:pt x="634" y="498"/>
                </a:cubicBezTo>
                <a:close/>
                <a:moveTo>
                  <a:pt x="632" y="490"/>
                </a:moveTo>
                <a:cubicBezTo>
                  <a:pt x="634" y="488"/>
                  <a:pt x="637" y="492"/>
                  <a:pt x="635" y="494"/>
                </a:cubicBezTo>
                <a:cubicBezTo>
                  <a:pt x="633" y="494"/>
                  <a:pt x="632" y="492"/>
                  <a:pt x="632" y="490"/>
                </a:cubicBezTo>
                <a:close/>
                <a:moveTo>
                  <a:pt x="625" y="482"/>
                </a:moveTo>
                <a:cubicBezTo>
                  <a:pt x="625" y="475"/>
                  <a:pt x="634" y="476"/>
                  <a:pt x="636" y="471"/>
                </a:cubicBezTo>
                <a:cubicBezTo>
                  <a:pt x="638" y="471"/>
                  <a:pt x="638" y="471"/>
                  <a:pt x="638" y="471"/>
                </a:cubicBezTo>
                <a:cubicBezTo>
                  <a:pt x="639" y="474"/>
                  <a:pt x="637" y="475"/>
                  <a:pt x="641" y="475"/>
                </a:cubicBezTo>
                <a:cubicBezTo>
                  <a:pt x="638" y="481"/>
                  <a:pt x="634" y="481"/>
                  <a:pt x="625" y="482"/>
                </a:cubicBezTo>
                <a:close/>
                <a:moveTo>
                  <a:pt x="601" y="572"/>
                </a:moveTo>
                <a:cubicBezTo>
                  <a:pt x="601" y="570"/>
                  <a:pt x="604" y="570"/>
                  <a:pt x="606" y="569"/>
                </a:cubicBezTo>
                <a:cubicBezTo>
                  <a:pt x="606" y="571"/>
                  <a:pt x="607" y="571"/>
                  <a:pt x="607" y="572"/>
                </a:cubicBezTo>
                <a:cubicBezTo>
                  <a:pt x="609" y="571"/>
                  <a:pt x="611" y="570"/>
                  <a:pt x="612" y="568"/>
                </a:cubicBezTo>
                <a:cubicBezTo>
                  <a:pt x="615" y="569"/>
                  <a:pt x="616" y="572"/>
                  <a:pt x="614" y="574"/>
                </a:cubicBezTo>
                <a:cubicBezTo>
                  <a:pt x="611" y="573"/>
                  <a:pt x="607" y="572"/>
                  <a:pt x="607" y="576"/>
                </a:cubicBezTo>
                <a:cubicBezTo>
                  <a:pt x="604" y="575"/>
                  <a:pt x="604" y="577"/>
                  <a:pt x="601" y="577"/>
                </a:cubicBezTo>
                <a:cubicBezTo>
                  <a:pt x="598" y="575"/>
                  <a:pt x="603" y="574"/>
                  <a:pt x="601" y="572"/>
                </a:cubicBezTo>
                <a:close/>
                <a:moveTo>
                  <a:pt x="604" y="559"/>
                </a:moveTo>
                <a:cubicBezTo>
                  <a:pt x="601" y="559"/>
                  <a:pt x="602" y="556"/>
                  <a:pt x="600" y="556"/>
                </a:cubicBezTo>
                <a:cubicBezTo>
                  <a:pt x="600" y="554"/>
                  <a:pt x="604" y="553"/>
                  <a:pt x="606" y="554"/>
                </a:cubicBezTo>
                <a:cubicBezTo>
                  <a:pt x="606" y="553"/>
                  <a:pt x="606" y="553"/>
                  <a:pt x="606" y="553"/>
                </a:cubicBezTo>
                <a:cubicBezTo>
                  <a:pt x="606" y="551"/>
                  <a:pt x="603" y="552"/>
                  <a:pt x="601" y="551"/>
                </a:cubicBezTo>
                <a:cubicBezTo>
                  <a:pt x="607" y="548"/>
                  <a:pt x="611" y="538"/>
                  <a:pt x="616" y="542"/>
                </a:cubicBezTo>
                <a:cubicBezTo>
                  <a:pt x="615" y="546"/>
                  <a:pt x="611" y="545"/>
                  <a:pt x="611" y="550"/>
                </a:cubicBezTo>
                <a:cubicBezTo>
                  <a:pt x="615" y="548"/>
                  <a:pt x="622" y="546"/>
                  <a:pt x="627" y="549"/>
                </a:cubicBezTo>
                <a:cubicBezTo>
                  <a:pt x="623" y="558"/>
                  <a:pt x="607" y="550"/>
                  <a:pt x="604" y="559"/>
                </a:cubicBezTo>
                <a:close/>
                <a:moveTo>
                  <a:pt x="614" y="473"/>
                </a:moveTo>
                <a:cubicBezTo>
                  <a:pt x="619" y="475"/>
                  <a:pt x="620" y="474"/>
                  <a:pt x="623" y="472"/>
                </a:cubicBezTo>
                <a:cubicBezTo>
                  <a:pt x="620" y="479"/>
                  <a:pt x="613" y="477"/>
                  <a:pt x="610" y="483"/>
                </a:cubicBezTo>
                <a:cubicBezTo>
                  <a:pt x="608" y="484"/>
                  <a:pt x="609" y="482"/>
                  <a:pt x="608" y="481"/>
                </a:cubicBezTo>
                <a:cubicBezTo>
                  <a:pt x="607" y="483"/>
                  <a:pt x="604" y="482"/>
                  <a:pt x="603" y="484"/>
                </a:cubicBezTo>
                <a:cubicBezTo>
                  <a:pt x="601" y="478"/>
                  <a:pt x="614" y="480"/>
                  <a:pt x="614" y="473"/>
                </a:cubicBezTo>
                <a:close/>
                <a:moveTo>
                  <a:pt x="609" y="445"/>
                </a:moveTo>
                <a:cubicBezTo>
                  <a:pt x="610" y="444"/>
                  <a:pt x="611" y="445"/>
                  <a:pt x="612" y="446"/>
                </a:cubicBezTo>
                <a:cubicBezTo>
                  <a:pt x="610" y="448"/>
                  <a:pt x="612" y="453"/>
                  <a:pt x="608" y="454"/>
                </a:cubicBezTo>
                <a:cubicBezTo>
                  <a:pt x="608" y="449"/>
                  <a:pt x="607" y="448"/>
                  <a:pt x="609" y="445"/>
                </a:cubicBezTo>
                <a:close/>
                <a:moveTo>
                  <a:pt x="606" y="503"/>
                </a:moveTo>
                <a:cubicBezTo>
                  <a:pt x="608" y="507"/>
                  <a:pt x="616" y="502"/>
                  <a:pt x="620" y="505"/>
                </a:cubicBezTo>
                <a:cubicBezTo>
                  <a:pt x="621" y="511"/>
                  <a:pt x="618" y="513"/>
                  <a:pt x="618" y="521"/>
                </a:cubicBezTo>
                <a:cubicBezTo>
                  <a:pt x="615" y="522"/>
                  <a:pt x="614" y="525"/>
                  <a:pt x="610" y="525"/>
                </a:cubicBezTo>
                <a:cubicBezTo>
                  <a:pt x="613" y="522"/>
                  <a:pt x="606" y="521"/>
                  <a:pt x="610" y="519"/>
                </a:cubicBezTo>
                <a:cubicBezTo>
                  <a:pt x="608" y="519"/>
                  <a:pt x="601" y="518"/>
                  <a:pt x="601" y="512"/>
                </a:cubicBezTo>
                <a:cubicBezTo>
                  <a:pt x="602" y="511"/>
                  <a:pt x="604" y="511"/>
                  <a:pt x="605" y="510"/>
                </a:cubicBezTo>
                <a:cubicBezTo>
                  <a:pt x="602" y="506"/>
                  <a:pt x="593" y="511"/>
                  <a:pt x="591" y="504"/>
                </a:cubicBezTo>
                <a:cubicBezTo>
                  <a:pt x="597" y="503"/>
                  <a:pt x="601" y="505"/>
                  <a:pt x="606" y="503"/>
                </a:cubicBezTo>
                <a:close/>
                <a:moveTo>
                  <a:pt x="619" y="567"/>
                </a:moveTo>
                <a:cubicBezTo>
                  <a:pt x="619" y="572"/>
                  <a:pt x="621" y="569"/>
                  <a:pt x="625" y="569"/>
                </a:cubicBezTo>
                <a:cubicBezTo>
                  <a:pt x="625" y="577"/>
                  <a:pt x="612" y="568"/>
                  <a:pt x="619" y="567"/>
                </a:cubicBezTo>
                <a:close/>
                <a:moveTo>
                  <a:pt x="623" y="575"/>
                </a:moveTo>
                <a:cubicBezTo>
                  <a:pt x="624" y="574"/>
                  <a:pt x="626" y="573"/>
                  <a:pt x="627" y="574"/>
                </a:cubicBezTo>
                <a:cubicBezTo>
                  <a:pt x="626" y="575"/>
                  <a:pt x="625" y="577"/>
                  <a:pt x="623" y="577"/>
                </a:cubicBezTo>
                <a:lnTo>
                  <a:pt x="623" y="575"/>
                </a:lnTo>
                <a:close/>
                <a:moveTo>
                  <a:pt x="627" y="548"/>
                </a:moveTo>
                <a:cubicBezTo>
                  <a:pt x="626" y="545"/>
                  <a:pt x="629" y="545"/>
                  <a:pt x="632" y="544"/>
                </a:cubicBezTo>
                <a:cubicBezTo>
                  <a:pt x="632" y="548"/>
                  <a:pt x="628" y="550"/>
                  <a:pt x="627" y="548"/>
                </a:cubicBezTo>
                <a:close/>
                <a:moveTo>
                  <a:pt x="624" y="472"/>
                </a:moveTo>
                <a:cubicBezTo>
                  <a:pt x="626" y="469"/>
                  <a:pt x="629" y="467"/>
                  <a:pt x="633" y="467"/>
                </a:cubicBezTo>
                <a:cubicBezTo>
                  <a:pt x="633" y="471"/>
                  <a:pt x="628" y="476"/>
                  <a:pt x="624" y="472"/>
                </a:cubicBezTo>
                <a:close/>
                <a:moveTo>
                  <a:pt x="639" y="465"/>
                </a:moveTo>
                <a:cubicBezTo>
                  <a:pt x="642" y="464"/>
                  <a:pt x="643" y="463"/>
                  <a:pt x="641" y="459"/>
                </a:cubicBezTo>
                <a:cubicBezTo>
                  <a:pt x="645" y="461"/>
                  <a:pt x="643" y="465"/>
                  <a:pt x="645" y="468"/>
                </a:cubicBezTo>
                <a:cubicBezTo>
                  <a:pt x="643" y="467"/>
                  <a:pt x="642" y="466"/>
                  <a:pt x="642" y="469"/>
                </a:cubicBezTo>
                <a:cubicBezTo>
                  <a:pt x="640" y="470"/>
                  <a:pt x="639" y="467"/>
                  <a:pt x="639" y="465"/>
                </a:cubicBezTo>
                <a:close/>
                <a:moveTo>
                  <a:pt x="602" y="440"/>
                </a:moveTo>
                <a:cubicBezTo>
                  <a:pt x="604" y="443"/>
                  <a:pt x="609" y="438"/>
                  <a:pt x="610" y="440"/>
                </a:cubicBezTo>
                <a:cubicBezTo>
                  <a:pt x="607" y="443"/>
                  <a:pt x="604" y="445"/>
                  <a:pt x="601" y="447"/>
                </a:cubicBezTo>
                <a:cubicBezTo>
                  <a:pt x="601" y="445"/>
                  <a:pt x="600" y="445"/>
                  <a:pt x="600" y="444"/>
                </a:cubicBezTo>
                <a:cubicBezTo>
                  <a:pt x="598" y="444"/>
                  <a:pt x="597" y="446"/>
                  <a:pt x="596" y="447"/>
                </a:cubicBezTo>
                <a:cubicBezTo>
                  <a:pt x="597" y="442"/>
                  <a:pt x="595" y="444"/>
                  <a:pt x="590" y="446"/>
                </a:cubicBezTo>
                <a:cubicBezTo>
                  <a:pt x="587" y="445"/>
                  <a:pt x="586" y="443"/>
                  <a:pt x="586" y="440"/>
                </a:cubicBezTo>
                <a:cubicBezTo>
                  <a:pt x="592" y="437"/>
                  <a:pt x="598" y="438"/>
                  <a:pt x="604" y="436"/>
                </a:cubicBezTo>
                <a:cubicBezTo>
                  <a:pt x="605" y="439"/>
                  <a:pt x="603" y="438"/>
                  <a:pt x="602" y="440"/>
                </a:cubicBezTo>
                <a:close/>
                <a:moveTo>
                  <a:pt x="584" y="484"/>
                </a:moveTo>
                <a:cubicBezTo>
                  <a:pt x="585" y="483"/>
                  <a:pt x="586" y="481"/>
                  <a:pt x="588" y="481"/>
                </a:cubicBezTo>
                <a:cubicBezTo>
                  <a:pt x="589" y="484"/>
                  <a:pt x="589" y="487"/>
                  <a:pt x="586" y="489"/>
                </a:cubicBezTo>
                <a:cubicBezTo>
                  <a:pt x="586" y="486"/>
                  <a:pt x="589" y="484"/>
                  <a:pt x="584" y="484"/>
                </a:cubicBezTo>
                <a:close/>
                <a:moveTo>
                  <a:pt x="584" y="164"/>
                </a:moveTo>
                <a:cubicBezTo>
                  <a:pt x="584" y="162"/>
                  <a:pt x="584" y="162"/>
                  <a:pt x="584" y="162"/>
                </a:cubicBezTo>
                <a:cubicBezTo>
                  <a:pt x="586" y="162"/>
                  <a:pt x="587" y="161"/>
                  <a:pt x="588" y="161"/>
                </a:cubicBezTo>
                <a:cubicBezTo>
                  <a:pt x="589" y="164"/>
                  <a:pt x="585" y="166"/>
                  <a:pt x="584" y="164"/>
                </a:cubicBezTo>
                <a:close/>
                <a:moveTo>
                  <a:pt x="597" y="164"/>
                </a:moveTo>
                <a:cubicBezTo>
                  <a:pt x="597" y="165"/>
                  <a:pt x="594" y="164"/>
                  <a:pt x="593" y="165"/>
                </a:cubicBezTo>
                <a:cubicBezTo>
                  <a:pt x="592" y="162"/>
                  <a:pt x="593" y="160"/>
                  <a:pt x="597" y="161"/>
                </a:cubicBezTo>
                <a:cubicBezTo>
                  <a:pt x="597" y="162"/>
                  <a:pt x="596" y="163"/>
                  <a:pt x="597" y="164"/>
                </a:cubicBezTo>
                <a:close/>
                <a:moveTo>
                  <a:pt x="542" y="103"/>
                </a:moveTo>
                <a:cubicBezTo>
                  <a:pt x="545" y="99"/>
                  <a:pt x="555" y="102"/>
                  <a:pt x="554" y="94"/>
                </a:cubicBezTo>
                <a:cubicBezTo>
                  <a:pt x="567" y="92"/>
                  <a:pt x="581" y="89"/>
                  <a:pt x="589" y="96"/>
                </a:cubicBezTo>
                <a:cubicBezTo>
                  <a:pt x="583" y="102"/>
                  <a:pt x="570" y="97"/>
                  <a:pt x="562" y="101"/>
                </a:cubicBezTo>
                <a:cubicBezTo>
                  <a:pt x="562" y="104"/>
                  <a:pt x="566" y="104"/>
                  <a:pt x="564" y="107"/>
                </a:cubicBezTo>
                <a:cubicBezTo>
                  <a:pt x="560" y="108"/>
                  <a:pt x="557" y="110"/>
                  <a:pt x="553" y="112"/>
                </a:cubicBezTo>
                <a:cubicBezTo>
                  <a:pt x="552" y="106"/>
                  <a:pt x="541" y="107"/>
                  <a:pt x="542" y="103"/>
                </a:cubicBezTo>
                <a:close/>
                <a:moveTo>
                  <a:pt x="579" y="108"/>
                </a:moveTo>
                <a:cubicBezTo>
                  <a:pt x="575" y="108"/>
                  <a:pt x="572" y="108"/>
                  <a:pt x="570" y="107"/>
                </a:cubicBezTo>
                <a:cubicBezTo>
                  <a:pt x="570" y="102"/>
                  <a:pt x="580" y="101"/>
                  <a:pt x="579" y="108"/>
                </a:cubicBezTo>
                <a:close/>
                <a:moveTo>
                  <a:pt x="525" y="86"/>
                </a:moveTo>
                <a:cubicBezTo>
                  <a:pt x="528" y="86"/>
                  <a:pt x="528" y="86"/>
                  <a:pt x="528" y="86"/>
                </a:cubicBezTo>
                <a:cubicBezTo>
                  <a:pt x="528" y="86"/>
                  <a:pt x="527" y="86"/>
                  <a:pt x="527" y="86"/>
                </a:cubicBezTo>
                <a:cubicBezTo>
                  <a:pt x="528" y="88"/>
                  <a:pt x="529" y="89"/>
                  <a:pt x="531" y="89"/>
                </a:cubicBezTo>
                <a:cubicBezTo>
                  <a:pt x="531" y="93"/>
                  <a:pt x="531" y="92"/>
                  <a:pt x="532" y="95"/>
                </a:cubicBezTo>
                <a:cubicBezTo>
                  <a:pt x="528" y="98"/>
                  <a:pt x="523" y="94"/>
                  <a:pt x="519" y="93"/>
                </a:cubicBezTo>
                <a:cubicBezTo>
                  <a:pt x="521" y="90"/>
                  <a:pt x="526" y="89"/>
                  <a:pt x="525" y="86"/>
                </a:cubicBezTo>
                <a:close/>
                <a:moveTo>
                  <a:pt x="537" y="114"/>
                </a:moveTo>
                <a:cubicBezTo>
                  <a:pt x="541" y="118"/>
                  <a:pt x="548" y="114"/>
                  <a:pt x="550" y="117"/>
                </a:cubicBezTo>
                <a:cubicBezTo>
                  <a:pt x="560" y="108"/>
                  <a:pt x="579" y="109"/>
                  <a:pt x="591" y="113"/>
                </a:cubicBezTo>
                <a:cubicBezTo>
                  <a:pt x="584" y="118"/>
                  <a:pt x="574" y="115"/>
                  <a:pt x="566" y="120"/>
                </a:cubicBezTo>
                <a:cubicBezTo>
                  <a:pt x="564" y="116"/>
                  <a:pt x="556" y="120"/>
                  <a:pt x="557" y="123"/>
                </a:cubicBezTo>
                <a:cubicBezTo>
                  <a:pt x="543" y="126"/>
                  <a:pt x="533" y="127"/>
                  <a:pt x="518" y="130"/>
                </a:cubicBezTo>
                <a:cubicBezTo>
                  <a:pt x="515" y="131"/>
                  <a:pt x="516" y="128"/>
                  <a:pt x="514" y="128"/>
                </a:cubicBezTo>
                <a:cubicBezTo>
                  <a:pt x="510" y="129"/>
                  <a:pt x="502" y="133"/>
                  <a:pt x="499" y="128"/>
                </a:cubicBezTo>
                <a:cubicBezTo>
                  <a:pt x="507" y="117"/>
                  <a:pt x="526" y="119"/>
                  <a:pt x="537" y="114"/>
                </a:cubicBezTo>
                <a:close/>
                <a:moveTo>
                  <a:pt x="508" y="134"/>
                </a:moveTo>
                <a:cubicBezTo>
                  <a:pt x="508" y="130"/>
                  <a:pt x="508" y="130"/>
                  <a:pt x="508" y="130"/>
                </a:cubicBezTo>
                <a:cubicBezTo>
                  <a:pt x="510" y="130"/>
                  <a:pt x="510" y="130"/>
                  <a:pt x="510" y="130"/>
                </a:cubicBezTo>
                <a:cubicBezTo>
                  <a:pt x="511" y="133"/>
                  <a:pt x="510" y="134"/>
                  <a:pt x="508" y="134"/>
                </a:cubicBezTo>
                <a:close/>
                <a:moveTo>
                  <a:pt x="483" y="484"/>
                </a:moveTo>
                <a:cubicBezTo>
                  <a:pt x="488" y="483"/>
                  <a:pt x="489" y="486"/>
                  <a:pt x="492" y="483"/>
                </a:cubicBezTo>
                <a:cubicBezTo>
                  <a:pt x="495" y="490"/>
                  <a:pt x="486" y="487"/>
                  <a:pt x="483" y="490"/>
                </a:cubicBezTo>
                <a:cubicBezTo>
                  <a:pt x="481" y="489"/>
                  <a:pt x="485" y="487"/>
                  <a:pt x="483" y="484"/>
                </a:cubicBezTo>
                <a:close/>
                <a:moveTo>
                  <a:pt x="491" y="628"/>
                </a:moveTo>
                <a:cubicBezTo>
                  <a:pt x="495" y="628"/>
                  <a:pt x="494" y="635"/>
                  <a:pt x="493" y="638"/>
                </a:cubicBezTo>
                <a:cubicBezTo>
                  <a:pt x="492" y="636"/>
                  <a:pt x="487" y="638"/>
                  <a:pt x="488" y="634"/>
                </a:cubicBezTo>
                <a:cubicBezTo>
                  <a:pt x="489" y="634"/>
                  <a:pt x="489" y="636"/>
                  <a:pt x="490" y="636"/>
                </a:cubicBezTo>
                <a:cubicBezTo>
                  <a:pt x="492" y="633"/>
                  <a:pt x="492" y="632"/>
                  <a:pt x="491" y="628"/>
                </a:cubicBezTo>
                <a:close/>
                <a:moveTo>
                  <a:pt x="483" y="497"/>
                </a:moveTo>
                <a:cubicBezTo>
                  <a:pt x="482" y="496"/>
                  <a:pt x="482" y="494"/>
                  <a:pt x="482" y="492"/>
                </a:cubicBezTo>
                <a:cubicBezTo>
                  <a:pt x="483" y="492"/>
                  <a:pt x="484" y="492"/>
                  <a:pt x="484" y="491"/>
                </a:cubicBezTo>
                <a:cubicBezTo>
                  <a:pt x="485" y="492"/>
                  <a:pt x="486" y="493"/>
                  <a:pt x="486" y="495"/>
                </a:cubicBezTo>
                <a:cubicBezTo>
                  <a:pt x="484" y="495"/>
                  <a:pt x="485" y="497"/>
                  <a:pt x="483" y="497"/>
                </a:cubicBezTo>
                <a:close/>
                <a:moveTo>
                  <a:pt x="486" y="656"/>
                </a:moveTo>
                <a:cubicBezTo>
                  <a:pt x="485" y="655"/>
                  <a:pt x="485" y="654"/>
                  <a:pt x="483" y="654"/>
                </a:cubicBezTo>
                <a:cubicBezTo>
                  <a:pt x="485" y="652"/>
                  <a:pt x="485" y="647"/>
                  <a:pt x="486" y="644"/>
                </a:cubicBezTo>
                <a:cubicBezTo>
                  <a:pt x="487" y="644"/>
                  <a:pt x="489" y="644"/>
                  <a:pt x="490" y="644"/>
                </a:cubicBezTo>
                <a:cubicBezTo>
                  <a:pt x="488" y="647"/>
                  <a:pt x="488" y="653"/>
                  <a:pt x="486" y="656"/>
                </a:cubicBezTo>
                <a:close/>
                <a:moveTo>
                  <a:pt x="487" y="639"/>
                </a:moveTo>
                <a:cubicBezTo>
                  <a:pt x="487" y="637"/>
                  <a:pt x="489" y="638"/>
                  <a:pt x="491" y="638"/>
                </a:cubicBezTo>
                <a:cubicBezTo>
                  <a:pt x="491" y="641"/>
                  <a:pt x="488" y="641"/>
                  <a:pt x="487" y="639"/>
                </a:cubicBezTo>
                <a:close/>
                <a:moveTo>
                  <a:pt x="491" y="653"/>
                </a:moveTo>
                <a:cubicBezTo>
                  <a:pt x="490" y="649"/>
                  <a:pt x="494" y="646"/>
                  <a:pt x="496" y="647"/>
                </a:cubicBezTo>
                <a:cubicBezTo>
                  <a:pt x="495" y="650"/>
                  <a:pt x="494" y="652"/>
                  <a:pt x="491" y="653"/>
                </a:cubicBezTo>
                <a:close/>
                <a:moveTo>
                  <a:pt x="503" y="671"/>
                </a:moveTo>
                <a:cubicBezTo>
                  <a:pt x="504" y="671"/>
                  <a:pt x="504" y="672"/>
                  <a:pt x="505" y="672"/>
                </a:cubicBezTo>
                <a:cubicBezTo>
                  <a:pt x="506" y="675"/>
                  <a:pt x="504" y="674"/>
                  <a:pt x="505" y="677"/>
                </a:cubicBezTo>
                <a:cubicBezTo>
                  <a:pt x="502" y="677"/>
                  <a:pt x="502" y="672"/>
                  <a:pt x="503" y="671"/>
                </a:cubicBezTo>
                <a:close/>
                <a:moveTo>
                  <a:pt x="510" y="702"/>
                </a:moveTo>
                <a:cubicBezTo>
                  <a:pt x="509" y="701"/>
                  <a:pt x="507" y="699"/>
                  <a:pt x="509" y="697"/>
                </a:cubicBezTo>
                <a:cubicBezTo>
                  <a:pt x="511" y="696"/>
                  <a:pt x="510" y="700"/>
                  <a:pt x="510" y="702"/>
                </a:cubicBezTo>
                <a:close/>
                <a:moveTo>
                  <a:pt x="507" y="688"/>
                </a:moveTo>
                <a:cubicBezTo>
                  <a:pt x="509" y="686"/>
                  <a:pt x="512" y="689"/>
                  <a:pt x="512" y="692"/>
                </a:cubicBezTo>
                <a:cubicBezTo>
                  <a:pt x="509" y="692"/>
                  <a:pt x="508" y="690"/>
                  <a:pt x="507" y="688"/>
                </a:cubicBezTo>
                <a:close/>
                <a:moveTo>
                  <a:pt x="511" y="686"/>
                </a:moveTo>
                <a:cubicBezTo>
                  <a:pt x="508" y="686"/>
                  <a:pt x="508" y="683"/>
                  <a:pt x="504" y="683"/>
                </a:cubicBezTo>
                <a:cubicBezTo>
                  <a:pt x="504" y="681"/>
                  <a:pt x="504" y="680"/>
                  <a:pt x="505" y="679"/>
                </a:cubicBezTo>
                <a:cubicBezTo>
                  <a:pt x="506" y="679"/>
                  <a:pt x="507" y="680"/>
                  <a:pt x="507" y="681"/>
                </a:cubicBezTo>
                <a:cubicBezTo>
                  <a:pt x="507" y="680"/>
                  <a:pt x="506" y="677"/>
                  <a:pt x="508" y="674"/>
                </a:cubicBezTo>
                <a:cubicBezTo>
                  <a:pt x="512" y="675"/>
                  <a:pt x="510" y="671"/>
                  <a:pt x="514" y="671"/>
                </a:cubicBezTo>
                <a:cubicBezTo>
                  <a:pt x="516" y="676"/>
                  <a:pt x="513" y="682"/>
                  <a:pt x="511" y="686"/>
                </a:cubicBezTo>
                <a:close/>
                <a:moveTo>
                  <a:pt x="514" y="667"/>
                </a:moveTo>
                <a:cubicBezTo>
                  <a:pt x="511" y="664"/>
                  <a:pt x="508" y="659"/>
                  <a:pt x="511" y="657"/>
                </a:cubicBezTo>
                <a:cubicBezTo>
                  <a:pt x="513" y="656"/>
                  <a:pt x="513" y="658"/>
                  <a:pt x="515" y="658"/>
                </a:cubicBezTo>
                <a:cubicBezTo>
                  <a:pt x="514" y="661"/>
                  <a:pt x="514" y="664"/>
                  <a:pt x="514" y="667"/>
                </a:cubicBezTo>
                <a:close/>
                <a:moveTo>
                  <a:pt x="519" y="502"/>
                </a:moveTo>
                <a:cubicBezTo>
                  <a:pt x="519" y="499"/>
                  <a:pt x="520" y="498"/>
                  <a:pt x="521" y="497"/>
                </a:cubicBezTo>
                <a:cubicBezTo>
                  <a:pt x="523" y="499"/>
                  <a:pt x="522" y="502"/>
                  <a:pt x="519" y="502"/>
                </a:cubicBezTo>
                <a:close/>
                <a:moveTo>
                  <a:pt x="516" y="469"/>
                </a:moveTo>
                <a:cubicBezTo>
                  <a:pt x="516" y="472"/>
                  <a:pt x="518" y="469"/>
                  <a:pt x="518" y="471"/>
                </a:cubicBezTo>
                <a:cubicBezTo>
                  <a:pt x="519" y="485"/>
                  <a:pt x="502" y="481"/>
                  <a:pt x="496" y="490"/>
                </a:cubicBezTo>
                <a:cubicBezTo>
                  <a:pt x="499" y="480"/>
                  <a:pt x="504" y="471"/>
                  <a:pt x="513" y="469"/>
                </a:cubicBezTo>
                <a:cubicBezTo>
                  <a:pt x="517" y="464"/>
                  <a:pt x="521" y="460"/>
                  <a:pt x="527" y="457"/>
                </a:cubicBezTo>
                <a:cubicBezTo>
                  <a:pt x="525" y="464"/>
                  <a:pt x="519" y="464"/>
                  <a:pt x="516" y="469"/>
                </a:cubicBezTo>
                <a:close/>
                <a:moveTo>
                  <a:pt x="527" y="675"/>
                </a:moveTo>
                <a:cubicBezTo>
                  <a:pt x="528" y="673"/>
                  <a:pt x="529" y="672"/>
                  <a:pt x="531" y="672"/>
                </a:cubicBezTo>
                <a:cubicBezTo>
                  <a:pt x="532" y="676"/>
                  <a:pt x="530" y="678"/>
                  <a:pt x="527" y="675"/>
                </a:cubicBezTo>
                <a:close/>
                <a:moveTo>
                  <a:pt x="523" y="477"/>
                </a:moveTo>
                <a:cubicBezTo>
                  <a:pt x="523" y="471"/>
                  <a:pt x="526" y="467"/>
                  <a:pt x="530" y="464"/>
                </a:cubicBezTo>
                <a:cubicBezTo>
                  <a:pt x="531" y="464"/>
                  <a:pt x="530" y="465"/>
                  <a:pt x="530" y="465"/>
                </a:cubicBezTo>
                <a:cubicBezTo>
                  <a:pt x="531" y="469"/>
                  <a:pt x="535" y="470"/>
                  <a:pt x="535" y="475"/>
                </a:cubicBezTo>
                <a:cubicBezTo>
                  <a:pt x="530" y="476"/>
                  <a:pt x="528" y="480"/>
                  <a:pt x="523" y="477"/>
                </a:cubicBezTo>
                <a:close/>
                <a:moveTo>
                  <a:pt x="532" y="674"/>
                </a:moveTo>
                <a:cubicBezTo>
                  <a:pt x="535" y="672"/>
                  <a:pt x="537" y="676"/>
                  <a:pt x="536" y="679"/>
                </a:cubicBezTo>
                <a:cubicBezTo>
                  <a:pt x="535" y="677"/>
                  <a:pt x="532" y="678"/>
                  <a:pt x="532" y="674"/>
                </a:cubicBezTo>
                <a:close/>
                <a:moveTo>
                  <a:pt x="528" y="457"/>
                </a:moveTo>
                <a:cubicBezTo>
                  <a:pt x="526" y="453"/>
                  <a:pt x="533" y="444"/>
                  <a:pt x="536" y="448"/>
                </a:cubicBezTo>
                <a:cubicBezTo>
                  <a:pt x="534" y="452"/>
                  <a:pt x="530" y="453"/>
                  <a:pt x="528" y="457"/>
                </a:cubicBezTo>
                <a:close/>
                <a:moveTo>
                  <a:pt x="529" y="437"/>
                </a:moveTo>
                <a:cubicBezTo>
                  <a:pt x="530" y="436"/>
                  <a:pt x="531" y="436"/>
                  <a:pt x="533" y="436"/>
                </a:cubicBezTo>
                <a:cubicBezTo>
                  <a:pt x="534" y="439"/>
                  <a:pt x="528" y="440"/>
                  <a:pt x="529" y="437"/>
                </a:cubicBezTo>
                <a:close/>
                <a:moveTo>
                  <a:pt x="538" y="467"/>
                </a:moveTo>
                <a:cubicBezTo>
                  <a:pt x="538" y="464"/>
                  <a:pt x="540" y="464"/>
                  <a:pt x="543" y="464"/>
                </a:cubicBezTo>
                <a:cubicBezTo>
                  <a:pt x="544" y="468"/>
                  <a:pt x="539" y="469"/>
                  <a:pt x="538" y="467"/>
                </a:cubicBezTo>
                <a:close/>
                <a:moveTo>
                  <a:pt x="537" y="462"/>
                </a:moveTo>
                <a:cubicBezTo>
                  <a:pt x="540" y="456"/>
                  <a:pt x="547" y="454"/>
                  <a:pt x="553" y="451"/>
                </a:cubicBezTo>
                <a:cubicBezTo>
                  <a:pt x="550" y="456"/>
                  <a:pt x="544" y="460"/>
                  <a:pt x="537" y="462"/>
                </a:cubicBezTo>
                <a:close/>
                <a:moveTo>
                  <a:pt x="512" y="174"/>
                </a:moveTo>
                <a:cubicBezTo>
                  <a:pt x="511" y="175"/>
                  <a:pt x="511" y="178"/>
                  <a:pt x="510" y="180"/>
                </a:cubicBezTo>
                <a:cubicBezTo>
                  <a:pt x="501" y="184"/>
                  <a:pt x="495" y="193"/>
                  <a:pt x="483" y="188"/>
                </a:cubicBezTo>
                <a:cubicBezTo>
                  <a:pt x="484" y="183"/>
                  <a:pt x="494" y="188"/>
                  <a:pt x="495" y="182"/>
                </a:cubicBezTo>
                <a:cubicBezTo>
                  <a:pt x="494" y="178"/>
                  <a:pt x="491" y="178"/>
                  <a:pt x="487" y="178"/>
                </a:cubicBezTo>
                <a:cubicBezTo>
                  <a:pt x="488" y="177"/>
                  <a:pt x="488" y="174"/>
                  <a:pt x="486" y="173"/>
                </a:cubicBezTo>
                <a:cubicBezTo>
                  <a:pt x="490" y="164"/>
                  <a:pt x="503" y="164"/>
                  <a:pt x="510" y="163"/>
                </a:cubicBezTo>
                <a:cubicBezTo>
                  <a:pt x="512" y="161"/>
                  <a:pt x="510" y="160"/>
                  <a:pt x="512" y="158"/>
                </a:cubicBezTo>
                <a:cubicBezTo>
                  <a:pt x="505" y="157"/>
                  <a:pt x="499" y="164"/>
                  <a:pt x="495" y="158"/>
                </a:cubicBezTo>
                <a:cubicBezTo>
                  <a:pt x="493" y="160"/>
                  <a:pt x="491" y="163"/>
                  <a:pt x="487" y="161"/>
                </a:cubicBezTo>
                <a:cubicBezTo>
                  <a:pt x="487" y="157"/>
                  <a:pt x="491" y="157"/>
                  <a:pt x="492" y="155"/>
                </a:cubicBezTo>
                <a:cubicBezTo>
                  <a:pt x="493" y="161"/>
                  <a:pt x="496" y="151"/>
                  <a:pt x="499" y="156"/>
                </a:cubicBezTo>
                <a:cubicBezTo>
                  <a:pt x="502" y="153"/>
                  <a:pt x="502" y="148"/>
                  <a:pt x="502" y="144"/>
                </a:cubicBezTo>
                <a:cubicBezTo>
                  <a:pt x="507" y="137"/>
                  <a:pt x="523" y="142"/>
                  <a:pt x="523" y="132"/>
                </a:cubicBezTo>
                <a:cubicBezTo>
                  <a:pt x="525" y="131"/>
                  <a:pt x="528" y="133"/>
                  <a:pt x="531" y="131"/>
                </a:cubicBezTo>
                <a:cubicBezTo>
                  <a:pt x="533" y="133"/>
                  <a:pt x="531" y="134"/>
                  <a:pt x="531" y="135"/>
                </a:cubicBezTo>
                <a:cubicBezTo>
                  <a:pt x="542" y="137"/>
                  <a:pt x="544" y="130"/>
                  <a:pt x="554" y="133"/>
                </a:cubicBezTo>
                <a:cubicBezTo>
                  <a:pt x="554" y="135"/>
                  <a:pt x="556" y="135"/>
                  <a:pt x="555" y="137"/>
                </a:cubicBezTo>
                <a:cubicBezTo>
                  <a:pt x="552" y="137"/>
                  <a:pt x="551" y="138"/>
                  <a:pt x="549" y="138"/>
                </a:cubicBezTo>
                <a:cubicBezTo>
                  <a:pt x="566" y="144"/>
                  <a:pt x="571" y="122"/>
                  <a:pt x="588" y="123"/>
                </a:cubicBezTo>
                <a:cubicBezTo>
                  <a:pt x="587" y="122"/>
                  <a:pt x="586" y="122"/>
                  <a:pt x="586" y="121"/>
                </a:cubicBezTo>
                <a:cubicBezTo>
                  <a:pt x="591" y="116"/>
                  <a:pt x="601" y="122"/>
                  <a:pt x="603" y="128"/>
                </a:cubicBezTo>
                <a:cubicBezTo>
                  <a:pt x="598" y="128"/>
                  <a:pt x="597" y="131"/>
                  <a:pt x="595" y="133"/>
                </a:cubicBezTo>
                <a:cubicBezTo>
                  <a:pt x="588" y="129"/>
                  <a:pt x="582" y="135"/>
                  <a:pt x="576" y="134"/>
                </a:cubicBezTo>
                <a:cubicBezTo>
                  <a:pt x="578" y="137"/>
                  <a:pt x="584" y="135"/>
                  <a:pt x="585" y="138"/>
                </a:cubicBezTo>
                <a:cubicBezTo>
                  <a:pt x="586" y="141"/>
                  <a:pt x="581" y="139"/>
                  <a:pt x="581" y="141"/>
                </a:cubicBezTo>
                <a:cubicBezTo>
                  <a:pt x="590" y="142"/>
                  <a:pt x="598" y="132"/>
                  <a:pt x="604" y="141"/>
                </a:cubicBezTo>
                <a:cubicBezTo>
                  <a:pt x="600" y="146"/>
                  <a:pt x="590" y="144"/>
                  <a:pt x="585" y="145"/>
                </a:cubicBezTo>
                <a:cubicBezTo>
                  <a:pt x="591" y="147"/>
                  <a:pt x="598" y="146"/>
                  <a:pt x="604" y="147"/>
                </a:cubicBezTo>
                <a:cubicBezTo>
                  <a:pt x="598" y="151"/>
                  <a:pt x="584" y="150"/>
                  <a:pt x="584" y="157"/>
                </a:cubicBezTo>
                <a:cubicBezTo>
                  <a:pt x="562" y="165"/>
                  <a:pt x="540" y="172"/>
                  <a:pt x="512" y="174"/>
                </a:cubicBezTo>
                <a:close/>
                <a:moveTo>
                  <a:pt x="578" y="166"/>
                </a:moveTo>
                <a:cubicBezTo>
                  <a:pt x="576" y="166"/>
                  <a:pt x="577" y="164"/>
                  <a:pt x="575" y="164"/>
                </a:cubicBezTo>
                <a:cubicBezTo>
                  <a:pt x="576" y="162"/>
                  <a:pt x="578" y="162"/>
                  <a:pt x="580" y="162"/>
                </a:cubicBezTo>
                <a:cubicBezTo>
                  <a:pt x="581" y="165"/>
                  <a:pt x="578" y="164"/>
                  <a:pt x="578" y="166"/>
                </a:cubicBezTo>
                <a:close/>
                <a:moveTo>
                  <a:pt x="568" y="449"/>
                </a:moveTo>
                <a:cubicBezTo>
                  <a:pt x="567" y="452"/>
                  <a:pt x="564" y="453"/>
                  <a:pt x="562" y="454"/>
                </a:cubicBezTo>
                <a:cubicBezTo>
                  <a:pt x="560" y="452"/>
                  <a:pt x="565" y="449"/>
                  <a:pt x="565" y="445"/>
                </a:cubicBezTo>
                <a:cubicBezTo>
                  <a:pt x="566" y="445"/>
                  <a:pt x="568" y="445"/>
                  <a:pt x="569" y="445"/>
                </a:cubicBezTo>
                <a:cubicBezTo>
                  <a:pt x="568" y="448"/>
                  <a:pt x="567" y="445"/>
                  <a:pt x="566" y="447"/>
                </a:cubicBezTo>
                <a:cubicBezTo>
                  <a:pt x="565" y="449"/>
                  <a:pt x="567" y="448"/>
                  <a:pt x="568" y="449"/>
                </a:cubicBezTo>
                <a:close/>
                <a:moveTo>
                  <a:pt x="562" y="514"/>
                </a:moveTo>
                <a:cubicBezTo>
                  <a:pt x="565" y="517"/>
                  <a:pt x="566" y="518"/>
                  <a:pt x="570" y="516"/>
                </a:cubicBezTo>
                <a:cubicBezTo>
                  <a:pt x="571" y="518"/>
                  <a:pt x="571" y="520"/>
                  <a:pt x="571" y="524"/>
                </a:cubicBezTo>
                <a:cubicBezTo>
                  <a:pt x="565" y="525"/>
                  <a:pt x="562" y="529"/>
                  <a:pt x="556" y="525"/>
                </a:cubicBezTo>
                <a:cubicBezTo>
                  <a:pt x="556" y="519"/>
                  <a:pt x="561" y="519"/>
                  <a:pt x="562" y="514"/>
                </a:cubicBezTo>
                <a:close/>
                <a:moveTo>
                  <a:pt x="573" y="739"/>
                </a:moveTo>
                <a:cubicBezTo>
                  <a:pt x="570" y="737"/>
                  <a:pt x="571" y="733"/>
                  <a:pt x="567" y="734"/>
                </a:cubicBezTo>
                <a:cubicBezTo>
                  <a:pt x="567" y="728"/>
                  <a:pt x="567" y="728"/>
                  <a:pt x="567" y="728"/>
                </a:cubicBezTo>
                <a:cubicBezTo>
                  <a:pt x="571" y="728"/>
                  <a:pt x="571" y="728"/>
                  <a:pt x="571" y="728"/>
                </a:cubicBezTo>
                <a:cubicBezTo>
                  <a:pt x="570" y="734"/>
                  <a:pt x="574" y="734"/>
                  <a:pt x="573" y="739"/>
                </a:cubicBezTo>
                <a:close/>
                <a:moveTo>
                  <a:pt x="553" y="764"/>
                </a:moveTo>
                <a:cubicBezTo>
                  <a:pt x="555" y="765"/>
                  <a:pt x="564" y="769"/>
                  <a:pt x="565" y="780"/>
                </a:cubicBezTo>
                <a:cubicBezTo>
                  <a:pt x="559" y="776"/>
                  <a:pt x="554" y="772"/>
                  <a:pt x="553" y="764"/>
                </a:cubicBezTo>
                <a:close/>
                <a:moveTo>
                  <a:pt x="570" y="766"/>
                </a:moveTo>
                <a:cubicBezTo>
                  <a:pt x="569" y="769"/>
                  <a:pt x="571" y="770"/>
                  <a:pt x="571" y="773"/>
                </a:cubicBezTo>
                <a:cubicBezTo>
                  <a:pt x="568" y="772"/>
                  <a:pt x="566" y="772"/>
                  <a:pt x="564" y="773"/>
                </a:cubicBezTo>
                <a:cubicBezTo>
                  <a:pt x="560" y="769"/>
                  <a:pt x="558" y="759"/>
                  <a:pt x="558" y="753"/>
                </a:cubicBezTo>
                <a:cubicBezTo>
                  <a:pt x="560" y="753"/>
                  <a:pt x="560" y="752"/>
                  <a:pt x="562" y="752"/>
                </a:cubicBezTo>
                <a:cubicBezTo>
                  <a:pt x="561" y="754"/>
                  <a:pt x="563" y="754"/>
                  <a:pt x="562" y="756"/>
                </a:cubicBezTo>
                <a:cubicBezTo>
                  <a:pt x="560" y="756"/>
                  <a:pt x="560" y="756"/>
                  <a:pt x="560" y="756"/>
                </a:cubicBezTo>
                <a:cubicBezTo>
                  <a:pt x="560" y="758"/>
                  <a:pt x="564" y="756"/>
                  <a:pt x="562" y="759"/>
                </a:cubicBezTo>
                <a:cubicBezTo>
                  <a:pt x="565" y="755"/>
                  <a:pt x="566" y="764"/>
                  <a:pt x="569" y="765"/>
                </a:cubicBezTo>
                <a:cubicBezTo>
                  <a:pt x="567" y="751"/>
                  <a:pt x="561" y="743"/>
                  <a:pt x="559" y="730"/>
                </a:cubicBezTo>
                <a:cubicBezTo>
                  <a:pt x="559" y="727"/>
                  <a:pt x="562" y="732"/>
                  <a:pt x="562" y="729"/>
                </a:cubicBezTo>
                <a:cubicBezTo>
                  <a:pt x="566" y="737"/>
                  <a:pt x="569" y="751"/>
                  <a:pt x="575" y="765"/>
                </a:cubicBezTo>
                <a:cubicBezTo>
                  <a:pt x="575" y="767"/>
                  <a:pt x="571" y="765"/>
                  <a:pt x="570" y="766"/>
                </a:cubicBezTo>
                <a:close/>
                <a:moveTo>
                  <a:pt x="558" y="178"/>
                </a:moveTo>
                <a:cubicBezTo>
                  <a:pt x="565" y="171"/>
                  <a:pt x="575" y="176"/>
                  <a:pt x="586" y="177"/>
                </a:cubicBezTo>
                <a:cubicBezTo>
                  <a:pt x="580" y="182"/>
                  <a:pt x="566" y="179"/>
                  <a:pt x="558" y="178"/>
                </a:cubicBezTo>
                <a:close/>
                <a:moveTo>
                  <a:pt x="579" y="577"/>
                </a:moveTo>
                <a:cubicBezTo>
                  <a:pt x="580" y="567"/>
                  <a:pt x="589" y="566"/>
                  <a:pt x="593" y="558"/>
                </a:cubicBezTo>
                <a:cubicBezTo>
                  <a:pt x="591" y="554"/>
                  <a:pt x="588" y="561"/>
                  <a:pt x="584" y="560"/>
                </a:cubicBezTo>
                <a:cubicBezTo>
                  <a:pt x="583" y="557"/>
                  <a:pt x="587" y="555"/>
                  <a:pt x="584" y="552"/>
                </a:cubicBezTo>
                <a:cubicBezTo>
                  <a:pt x="590" y="552"/>
                  <a:pt x="590" y="552"/>
                  <a:pt x="595" y="551"/>
                </a:cubicBezTo>
                <a:cubicBezTo>
                  <a:pt x="594" y="554"/>
                  <a:pt x="598" y="552"/>
                  <a:pt x="597" y="554"/>
                </a:cubicBezTo>
                <a:cubicBezTo>
                  <a:pt x="598" y="558"/>
                  <a:pt x="594" y="555"/>
                  <a:pt x="594" y="557"/>
                </a:cubicBezTo>
                <a:cubicBezTo>
                  <a:pt x="596" y="559"/>
                  <a:pt x="597" y="557"/>
                  <a:pt x="600" y="558"/>
                </a:cubicBezTo>
                <a:cubicBezTo>
                  <a:pt x="600" y="568"/>
                  <a:pt x="592" y="568"/>
                  <a:pt x="586" y="571"/>
                </a:cubicBezTo>
                <a:cubicBezTo>
                  <a:pt x="583" y="572"/>
                  <a:pt x="584" y="578"/>
                  <a:pt x="579" y="577"/>
                </a:cubicBezTo>
                <a:close/>
                <a:moveTo>
                  <a:pt x="594" y="577"/>
                </a:moveTo>
                <a:cubicBezTo>
                  <a:pt x="598" y="577"/>
                  <a:pt x="598" y="577"/>
                  <a:pt x="598" y="577"/>
                </a:cubicBezTo>
                <a:cubicBezTo>
                  <a:pt x="598" y="579"/>
                  <a:pt x="594" y="581"/>
                  <a:pt x="594" y="577"/>
                </a:cubicBezTo>
                <a:close/>
                <a:moveTo>
                  <a:pt x="597" y="584"/>
                </a:moveTo>
                <a:cubicBezTo>
                  <a:pt x="599" y="581"/>
                  <a:pt x="605" y="581"/>
                  <a:pt x="606" y="577"/>
                </a:cubicBezTo>
                <a:cubicBezTo>
                  <a:pt x="608" y="577"/>
                  <a:pt x="610" y="578"/>
                  <a:pt x="611" y="579"/>
                </a:cubicBezTo>
                <a:cubicBezTo>
                  <a:pt x="613" y="579"/>
                  <a:pt x="612" y="576"/>
                  <a:pt x="613" y="575"/>
                </a:cubicBezTo>
                <a:cubicBezTo>
                  <a:pt x="614" y="576"/>
                  <a:pt x="614" y="577"/>
                  <a:pt x="614" y="578"/>
                </a:cubicBezTo>
                <a:cubicBezTo>
                  <a:pt x="617" y="577"/>
                  <a:pt x="621" y="577"/>
                  <a:pt x="619" y="574"/>
                </a:cubicBezTo>
                <a:cubicBezTo>
                  <a:pt x="621" y="575"/>
                  <a:pt x="623" y="575"/>
                  <a:pt x="623" y="578"/>
                </a:cubicBezTo>
                <a:cubicBezTo>
                  <a:pt x="614" y="581"/>
                  <a:pt x="607" y="588"/>
                  <a:pt x="597" y="584"/>
                </a:cubicBezTo>
                <a:close/>
                <a:moveTo>
                  <a:pt x="622" y="724"/>
                </a:moveTo>
                <a:cubicBezTo>
                  <a:pt x="623" y="722"/>
                  <a:pt x="625" y="721"/>
                  <a:pt x="626" y="719"/>
                </a:cubicBezTo>
                <a:cubicBezTo>
                  <a:pt x="628" y="721"/>
                  <a:pt x="624" y="724"/>
                  <a:pt x="622" y="724"/>
                </a:cubicBezTo>
                <a:close/>
                <a:moveTo>
                  <a:pt x="658" y="758"/>
                </a:moveTo>
                <a:cubicBezTo>
                  <a:pt x="660" y="751"/>
                  <a:pt x="668" y="745"/>
                  <a:pt x="672" y="750"/>
                </a:cubicBezTo>
                <a:cubicBezTo>
                  <a:pt x="670" y="755"/>
                  <a:pt x="666" y="758"/>
                  <a:pt x="658" y="758"/>
                </a:cubicBezTo>
                <a:close/>
                <a:moveTo>
                  <a:pt x="724" y="767"/>
                </a:moveTo>
                <a:cubicBezTo>
                  <a:pt x="725" y="765"/>
                  <a:pt x="726" y="763"/>
                  <a:pt x="728" y="760"/>
                </a:cubicBezTo>
                <a:cubicBezTo>
                  <a:pt x="729" y="762"/>
                  <a:pt x="728" y="768"/>
                  <a:pt x="724" y="767"/>
                </a:cubicBezTo>
                <a:close/>
                <a:moveTo>
                  <a:pt x="734" y="680"/>
                </a:moveTo>
                <a:cubicBezTo>
                  <a:pt x="733" y="680"/>
                  <a:pt x="732" y="681"/>
                  <a:pt x="731" y="681"/>
                </a:cubicBezTo>
                <a:cubicBezTo>
                  <a:pt x="722" y="703"/>
                  <a:pt x="706" y="717"/>
                  <a:pt x="688" y="731"/>
                </a:cubicBezTo>
                <a:cubicBezTo>
                  <a:pt x="691" y="735"/>
                  <a:pt x="687" y="739"/>
                  <a:pt x="683" y="740"/>
                </a:cubicBezTo>
                <a:cubicBezTo>
                  <a:pt x="684" y="737"/>
                  <a:pt x="679" y="740"/>
                  <a:pt x="680" y="736"/>
                </a:cubicBezTo>
                <a:cubicBezTo>
                  <a:pt x="676" y="743"/>
                  <a:pt x="666" y="740"/>
                  <a:pt x="659" y="745"/>
                </a:cubicBezTo>
                <a:cubicBezTo>
                  <a:pt x="660" y="751"/>
                  <a:pt x="655" y="751"/>
                  <a:pt x="655" y="757"/>
                </a:cubicBezTo>
                <a:cubicBezTo>
                  <a:pt x="653" y="757"/>
                  <a:pt x="650" y="759"/>
                  <a:pt x="649" y="758"/>
                </a:cubicBezTo>
                <a:cubicBezTo>
                  <a:pt x="650" y="752"/>
                  <a:pt x="655" y="751"/>
                  <a:pt x="657" y="746"/>
                </a:cubicBezTo>
                <a:cubicBezTo>
                  <a:pt x="650" y="742"/>
                  <a:pt x="639" y="746"/>
                  <a:pt x="634" y="747"/>
                </a:cubicBezTo>
                <a:cubicBezTo>
                  <a:pt x="632" y="746"/>
                  <a:pt x="631" y="743"/>
                  <a:pt x="630" y="740"/>
                </a:cubicBezTo>
                <a:cubicBezTo>
                  <a:pt x="629" y="741"/>
                  <a:pt x="629" y="742"/>
                  <a:pt x="627" y="742"/>
                </a:cubicBezTo>
                <a:cubicBezTo>
                  <a:pt x="627" y="738"/>
                  <a:pt x="625" y="734"/>
                  <a:pt x="627" y="731"/>
                </a:cubicBezTo>
                <a:cubicBezTo>
                  <a:pt x="631" y="730"/>
                  <a:pt x="630" y="734"/>
                  <a:pt x="635" y="733"/>
                </a:cubicBezTo>
                <a:cubicBezTo>
                  <a:pt x="638" y="733"/>
                  <a:pt x="637" y="727"/>
                  <a:pt x="639" y="726"/>
                </a:cubicBezTo>
                <a:cubicBezTo>
                  <a:pt x="636" y="725"/>
                  <a:pt x="635" y="729"/>
                  <a:pt x="632" y="727"/>
                </a:cubicBezTo>
                <a:cubicBezTo>
                  <a:pt x="635" y="723"/>
                  <a:pt x="639" y="726"/>
                  <a:pt x="641" y="721"/>
                </a:cubicBezTo>
                <a:cubicBezTo>
                  <a:pt x="651" y="725"/>
                  <a:pt x="656" y="717"/>
                  <a:pt x="662" y="716"/>
                </a:cubicBezTo>
                <a:cubicBezTo>
                  <a:pt x="668" y="722"/>
                  <a:pt x="674" y="726"/>
                  <a:pt x="679" y="730"/>
                </a:cubicBezTo>
                <a:cubicBezTo>
                  <a:pt x="680" y="726"/>
                  <a:pt x="680" y="722"/>
                  <a:pt x="680" y="717"/>
                </a:cubicBezTo>
                <a:cubicBezTo>
                  <a:pt x="683" y="718"/>
                  <a:pt x="682" y="721"/>
                  <a:pt x="683" y="723"/>
                </a:cubicBezTo>
                <a:cubicBezTo>
                  <a:pt x="685" y="722"/>
                  <a:pt x="683" y="717"/>
                  <a:pt x="684" y="715"/>
                </a:cubicBezTo>
                <a:cubicBezTo>
                  <a:pt x="693" y="709"/>
                  <a:pt x="699" y="700"/>
                  <a:pt x="707" y="691"/>
                </a:cubicBezTo>
                <a:cubicBezTo>
                  <a:pt x="709" y="694"/>
                  <a:pt x="703" y="701"/>
                  <a:pt x="705" y="705"/>
                </a:cubicBezTo>
                <a:cubicBezTo>
                  <a:pt x="714" y="693"/>
                  <a:pt x="717" y="684"/>
                  <a:pt x="719" y="666"/>
                </a:cubicBezTo>
                <a:cubicBezTo>
                  <a:pt x="714" y="666"/>
                  <a:pt x="718" y="673"/>
                  <a:pt x="714" y="675"/>
                </a:cubicBezTo>
                <a:cubicBezTo>
                  <a:pt x="714" y="682"/>
                  <a:pt x="710" y="685"/>
                  <a:pt x="708" y="689"/>
                </a:cubicBezTo>
                <a:cubicBezTo>
                  <a:pt x="707" y="677"/>
                  <a:pt x="709" y="667"/>
                  <a:pt x="714" y="656"/>
                </a:cubicBezTo>
                <a:cubicBezTo>
                  <a:pt x="716" y="656"/>
                  <a:pt x="715" y="659"/>
                  <a:pt x="716" y="660"/>
                </a:cubicBezTo>
                <a:cubicBezTo>
                  <a:pt x="717" y="660"/>
                  <a:pt x="717" y="660"/>
                  <a:pt x="718" y="660"/>
                </a:cubicBezTo>
                <a:cubicBezTo>
                  <a:pt x="720" y="656"/>
                  <a:pt x="715" y="658"/>
                  <a:pt x="715" y="653"/>
                </a:cubicBezTo>
                <a:cubicBezTo>
                  <a:pt x="722" y="651"/>
                  <a:pt x="735" y="647"/>
                  <a:pt x="741" y="656"/>
                </a:cubicBezTo>
                <a:cubicBezTo>
                  <a:pt x="739" y="664"/>
                  <a:pt x="737" y="672"/>
                  <a:pt x="734" y="680"/>
                </a:cubicBezTo>
                <a:close/>
                <a:moveTo>
                  <a:pt x="738" y="685"/>
                </a:moveTo>
                <a:cubicBezTo>
                  <a:pt x="739" y="678"/>
                  <a:pt x="738" y="652"/>
                  <a:pt x="749" y="659"/>
                </a:cubicBezTo>
                <a:cubicBezTo>
                  <a:pt x="744" y="667"/>
                  <a:pt x="742" y="677"/>
                  <a:pt x="738" y="685"/>
                </a:cubicBezTo>
                <a:close/>
                <a:moveTo>
                  <a:pt x="746" y="189"/>
                </a:moveTo>
                <a:cubicBezTo>
                  <a:pt x="749" y="187"/>
                  <a:pt x="757" y="188"/>
                  <a:pt x="757" y="192"/>
                </a:cubicBezTo>
                <a:cubicBezTo>
                  <a:pt x="755" y="192"/>
                  <a:pt x="748" y="191"/>
                  <a:pt x="746" y="189"/>
                </a:cubicBezTo>
                <a:close/>
                <a:moveTo>
                  <a:pt x="752" y="762"/>
                </a:moveTo>
                <a:cubicBezTo>
                  <a:pt x="753" y="760"/>
                  <a:pt x="752" y="757"/>
                  <a:pt x="754" y="755"/>
                </a:cubicBezTo>
                <a:cubicBezTo>
                  <a:pt x="755" y="757"/>
                  <a:pt x="755" y="754"/>
                  <a:pt x="757" y="756"/>
                </a:cubicBezTo>
                <a:cubicBezTo>
                  <a:pt x="756" y="759"/>
                  <a:pt x="755" y="762"/>
                  <a:pt x="752" y="762"/>
                </a:cubicBezTo>
                <a:close/>
                <a:moveTo>
                  <a:pt x="754" y="258"/>
                </a:moveTo>
                <a:cubicBezTo>
                  <a:pt x="754" y="255"/>
                  <a:pt x="757" y="258"/>
                  <a:pt x="758" y="260"/>
                </a:cubicBezTo>
                <a:cubicBezTo>
                  <a:pt x="760" y="262"/>
                  <a:pt x="755" y="258"/>
                  <a:pt x="754" y="258"/>
                </a:cubicBezTo>
                <a:close/>
                <a:moveTo>
                  <a:pt x="759" y="260"/>
                </a:moveTo>
                <a:cubicBezTo>
                  <a:pt x="763" y="261"/>
                  <a:pt x="766" y="262"/>
                  <a:pt x="770" y="263"/>
                </a:cubicBezTo>
                <a:cubicBezTo>
                  <a:pt x="766" y="258"/>
                  <a:pt x="758" y="253"/>
                  <a:pt x="750" y="249"/>
                </a:cubicBezTo>
                <a:cubicBezTo>
                  <a:pt x="752" y="248"/>
                  <a:pt x="754" y="247"/>
                  <a:pt x="757" y="247"/>
                </a:cubicBezTo>
                <a:cubicBezTo>
                  <a:pt x="758" y="256"/>
                  <a:pt x="779" y="254"/>
                  <a:pt x="779" y="264"/>
                </a:cubicBezTo>
                <a:cubicBezTo>
                  <a:pt x="778" y="266"/>
                  <a:pt x="775" y="266"/>
                  <a:pt x="776" y="270"/>
                </a:cubicBezTo>
                <a:cubicBezTo>
                  <a:pt x="770" y="266"/>
                  <a:pt x="764" y="264"/>
                  <a:pt x="759" y="260"/>
                </a:cubicBezTo>
                <a:close/>
                <a:moveTo>
                  <a:pt x="784" y="762"/>
                </a:moveTo>
                <a:cubicBezTo>
                  <a:pt x="784" y="761"/>
                  <a:pt x="785" y="755"/>
                  <a:pt x="789" y="756"/>
                </a:cubicBezTo>
                <a:cubicBezTo>
                  <a:pt x="788" y="759"/>
                  <a:pt x="785" y="759"/>
                  <a:pt x="784" y="762"/>
                </a:cubicBezTo>
                <a:close/>
                <a:moveTo>
                  <a:pt x="792" y="710"/>
                </a:moveTo>
                <a:cubicBezTo>
                  <a:pt x="791" y="713"/>
                  <a:pt x="793" y="713"/>
                  <a:pt x="793" y="716"/>
                </a:cubicBezTo>
                <a:cubicBezTo>
                  <a:pt x="790" y="717"/>
                  <a:pt x="790" y="720"/>
                  <a:pt x="787" y="721"/>
                </a:cubicBezTo>
                <a:cubicBezTo>
                  <a:pt x="793" y="729"/>
                  <a:pt x="779" y="739"/>
                  <a:pt x="774" y="741"/>
                </a:cubicBezTo>
                <a:cubicBezTo>
                  <a:pt x="777" y="738"/>
                  <a:pt x="772" y="738"/>
                  <a:pt x="770" y="738"/>
                </a:cubicBezTo>
                <a:cubicBezTo>
                  <a:pt x="767" y="739"/>
                  <a:pt x="773" y="739"/>
                  <a:pt x="771" y="741"/>
                </a:cubicBezTo>
                <a:cubicBezTo>
                  <a:pt x="771" y="741"/>
                  <a:pt x="771" y="742"/>
                  <a:pt x="771" y="743"/>
                </a:cubicBezTo>
                <a:cubicBezTo>
                  <a:pt x="761" y="736"/>
                  <a:pt x="769" y="724"/>
                  <a:pt x="770" y="713"/>
                </a:cubicBezTo>
                <a:cubicBezTo>
                  <a:pt x="772" y="713"/>
                  <a:pt x="772" y="710"/>
                  <a:pt x="775" y="710"/>
                </a:cubicBezTo>
                <a:cubicBezTo>
                  <a:pt x="776" y="704"/>
                  <a:pt x="773" y="705"/>
                  <a:pt x="773" y="699"/>
                </a:cubicBezTo>
                <a:cubicBezTo>
                  <a:pt x="774" y="699"/>
                  <a:pt x="775" y="699"/>
                  <a:pt x="775" y="698"/>
                </a:cubicBezTo>
                <a:cubicBezTo>
                  <a:pt x="776" y="699"/>
                  <a:pt x="776" y="700"/>
                  <a:pt x="777" y="700"/>
                </a:cubicBezTo>
                <a:cubicBezTo>
                  <a:pt x="776" y="703"/>
                  <a:pt x="778" y="705"/>
                  <a:pt x="776" y="706"/>
                </a:cubicBezTo>
                <a:cubicBezTo>
                  <a:pt x="776" y="707"/>
                  <a:pt x="778" y="705"/>
                  <a:pt x="777" y="710"/>
                </a:cubicBezTo>
                <a:cubicBezTo>
                  <a:pt x="782" y="705"/>
                  <a:pt x="784" y="696"/>
                  <a:pt x="786" y="688"/>
                </a:cubicBezTo>
                <a:cubicBezTo>
                  <a:pt x="785" y="686"/>
                  <a:pt x="781" y="689"/>
                  <a:pt x="780" y="689"/>
                </a:cubicBezTo>
                <a:cubicBezTo>
                  <a:pt x="779" y="693"/>
                  <a:pt x="783" y="691"/>
                  <a:pt x="782" y="694"/>
                </a:cubicBezTo>
                <a:cubicBezTo>
                  <a:pt x="780" y="696"/>
                  <a:pt x="778" y="692"/>
                  <a:pt x="779" y="697"/>
                </a:cubicBezTo>
                <a:cubicBezTo>
                  <a:pt x="777" y="696"/>
                  <a:pt x="777" y="698"/>
                  <a:pt x="775" y="697"/>
                </a:cubicBezTo>
                <a:cubicBezTo>
                  <a:pt x="775" y="690"/>
                  <a:pt x="779" y="690"/>
                  <a:pt x="777" y="681"/>
                </a:cubicBezTo>
                <a:cubicBezTo>
                  <a:pt x="780" y="679"/>
                  <a:pt x="779" y="676"/>
                  <a:pt x="780" y="674"/>
                </a:cubicBezTo>
                <a:cubicBezTo>
                  <a:pt x="780" y="674"/>
                  <a:pt x="781" y="675"/>
                  <a:pt x="781" y="676"/>
                </a:cubicBezTo>
                <a:cubicBezTo>
                  <a:pt x="783" y="675"/>
                  <a:pt x="783" y="673"/>
                  <a:pt x="784" y="672"/>
                </a:cubicBezTo>
                <a:cubicBezTo>
                  <a:pt x="785" y="671"/>
                  <a:pt x="782" y="679"/>
                  <a:pt x="783" y="682"/>
                </a:cubicBezTo>
                <a:cubicBezTo>
                  <a:pt x="785" y="681"/>
                  <a:pt x="784" y="675"/>
                  <a:pt x="787" y="678"/>
                </a:cubicBezTo>
                <a:cubicBezTo>
                  <a:pt x="786" y="674"/>
                  <a:pt x="787" y="673"/>
                  <a:pt x="786" y="670"/>
                </a:cubicBezTo>
                <a:cubicBezTo>
                  <a:pt x="791" y="666"/>
                  <a:pt x="796" y="669"/>
                  <a:pt x="802" y="667"/>
                </a:cubicBezTo>
                <a:cubicBezTo>
                  <a:pt x="799" y="665"/>
                  <a:pt x="795" y="664"/>
                  <a:pt x="792" y="662"/>
                </a:cubicBezTo>
                <a:cubicBezTo>
                  <a:pt x="791" y="655"/>
                  <a:pt x="794" y="652"/>
                  <a:pt x="794" y="646"/>
                </a:cubicBezTo>
                <a:cubicBezTo>
                  <a:pt x="801" y="645"/>
                  <a:pt x="805" y="644"/>
                  <a:pt x="811" y="646"/>
                </a:cubicBezTo>
                <a:cubicBezTo>
                  <a:pt x="811" y="637"/>
                  <a:pt x="802" y="638"/>
                  <a:pt x="798" y="633"/>
                </a:cubicBezTo>
                <a:cubicBezTo>
                  <a:pt x="805" y="630"/>
                  <a:pt x="816" y="639"/>
                  <a:pt x="821" y="635"/>
                </a:cubicBezTo>
                <a:cubicBezTo>
                  <a:pt x="815" y="631"/>
                  <a:pt x="809" y="627"/>
                  <a:pt x="802" y="626"/>
                </a:cubicBezTo>
                <a:cubicBezTo>
                  <a:pt x="801" y="622"/>
                  <a:pt x="802" y="619"/>
                  <a:pt x="805" y="616"/>
                </a:cubicBezTo>
                <a:cubicBezTo>
                  <a:pt x="810" y="618"/>
                  <a:pt x="814" y="616"/>
                  <a:pt x="818" y="617"/>
                </a:cubicBezTo>
                <a:cubicBezTo>
                  <a:pt x="810" y="609"/>
                  <a:pt x="792" y="615"/>
                  <a:pt x="799" y="597"/>
                </a:cubicBezTo>
                <a:cubicBezTo>
                  <a:pt x="800" y="596"/>
                  <a:pt x="803" y="596"/>
                  <a:pt x="803" y="594"/>
                </a:cubicBezTo>
                <a:cubicBezTo>
                  <a:pt x="805" y="589"/>
                  <a:pt x="801" y="578"/>
                  <a:pt x="807" y="576"/>
                </a:cubicBezTo>
                <a:cubicBezTo>
                  <a:pt x="809" y="580"/>
                  <a:pt x="806" y="583"/>
                  <a:pt x="809" y="586"/>
                </a:cubicBezTo>
                <a:cubicBezTo>
                  <a:pt x="806" y="586"/>
                  <a:pt x="806" y="586"/>
                  <a:pt x="806" y="586"/>
                </a:cubicBezTo>
                <a:cubicBezTo>
                  <a:pt x="807" y="589"/>
                  <a:pt x="809" y="590"/>
                  <a:pt x="808" y="595"/>
                </a:cubicBezTo>
                <a:cubicBezTo>
                  <a:pt x="809" y="596"/>
                  <a:pt x="810" y="596"/>
                  <a:pt x="811" y="596"/>
                </a:cubicBezTo>
                <a:cubicBezTo>
                  <a:pt x="813" y="595"/>
                  <a:pt x="810" y="593"/>
                  <a:pt x="811" y="591"/>
                </a:cubicBezTo>
                <a:cubicBezTo>
                  <a:pt x="813" y="590"/>
                  <a:pt x="818" y="591"/>
                  <a:pt x="818" y="596"/>
                </a:cubicBezTo>
                <a:cubicBezTo>
                  <a:pt x="820" y="592"/>
                  <a:pt x="821" y="586"/>
                  <a:pt x="824" y="582"/>
                </a:cubicBezTo>
                <a:cubicBezTo>
                  <a:pt x="826" y="585"/>
                  <a:pt x="826" y="589"/>
                  <a:pt x="824" y="592"/>
                </a:cubicBezTo>
                <a:cubicBezTo>
                  <a:pt x="828" y="590"/>
                  <a:pt x="826" y="582"/>
                  <a:pt x="829" y="579"/>
                </a:cubicBezTo>
                <a:cubicBezTo>
                  <a:pt x="833" y="580"/>
                  <a:pt x="830" y="586"/>
                  <a:pt x="830" y="589"/>
                </a:cubicBezTo>
                <a:cubicBezTo>
                  <a:pt x="829" y="589"/>
                  <a:pt x="829" y="588"/>
                  <a:pt x="828" y="588"/>
                </a:cubicBezTo>
                <a:cubicBezTo>
                  <a:pt x="828" y="591"/>
                  <a:pt x="828" y="598"/>
                  <a:pt x="826" y="602"/>
                </a:cubicBezTo>
                <a:cubicBezTo>
                  <a:pt x="825" y="601"/>
                  <a:pt x="824" y="600"/>
                  <a:pt x="824" y="598"/>
                </a:cubicBezTo>
                <a:cubicBezTo>
                  <a:pt x="823" y="601"/>
                  <a:pt x="823" y="604"/>
                  <a:pt x="824" y="606"/>
                </a:cubicBezTo>
                <a:cubicBezTo>
                  <a:pt x="824" y="606"/>
                  <a:pt x="824" y="605"/>
                  <a:pt x="823" y="605"/>
                </a:cubicBezTo>
                <a:cubicBezTo>
                  <a:pt x="823" y="609"/>
                  <a:pt x="823" y="609"/>
                  <a:pt x="823" y="609"/>
                </a:cubicBezTo>
                <a:cubicBezTo>
                  <a:pt x="823" y="612"/>
                  <a:pt x="825" y="607"/>
                  <a:pt x="825" y="610"/>
                </a:cubicBezTo>
                <a:cubicBezTo>
                  <a:pt x="825" y="613"/>
                  <a:pt x="825" y="610"/>
                  <a:pt x="823" y="610"/>
                </a:cubicBezTo>
                <a:cubicBezTo>
                  <a:pt x="823" y="613"/>
                  <a:pt x="824" y="613"/>
                  <a:pt x="824" y="616"/>
                </a:cubicBezTo>
                <a:cubicBezTo>
                  <a:pt x="826" y="616"/>
                  <a:pt x="823" y="612"/>
                  <a:pt x="825" y="612"/>
                </a:cubicBezTo>
                <a:cubicBezTo>
                  <a:pt x="833" y="621"/>
                  <a:pt x="831" y="640"/>
                  <a:pt x="824" y="647"/>
                </a:cubicBezTo>
                <a:cubicBezTo>
                  <a:pt x="825" y="649"/>
                  <a:pt x="824" y="652"/>
                  <a:pt x="824" y="654"/>
                </a:cubicBezTo>
                <a:cubicBezTo>
                  <a:pt x="820" y="657"/>
                  <a:pt x="818" y="670"/>
                  <a:pt x="819" y="674"/>
                </a:cubicBezTo>
                <a:cubicBezTo>
                  <a:pt x="814" y="685"/>
                  <a:pt x="804" y="698"/>
                  <a:pt x="797" y="710"/>
                </a:cubicBezTo>
                <a:cubicBezTo>
                  <a:pt x="794" y="711"/>
                  <a:pt x="794" y="709"/>
                  <a:pt x="792" y="710"/>
                </a:cubicBezTo>
                <a:close/>
                <a:moveTo>
                  <a:pt x="796" y="745"/>
                </a:moveTo>
                <a:cubicBezTo>
                  <a:pt x="796" y="742"/>
                  <a:pt x="796" y="741"/>
                  <a:pt x="798" y="741"/>
                </a:cubicBezTo>
                <a:cubicBezTo>
                  <a:pt x="799" y="743"/>
                  <a:pt x="798" y="745"/>
                  <a:pt x="796" y="745"/>
                </a:cubicBezTo>
                <a:close/>
                <a:moveTo>
                  <a:pt x="854" y="600"/>
                </a:moveTo>
                <a:cubicBezTo>
                  <a:pt x="855" y="603"/>
                  <a:pt x="854" y="605"/>
                  <a:pt x="853" y="607"/>
                </a:cubicBezTo>
                <a:cubicBezTo>
                  <a:pt x="857" y="608"/>
                  <a:pt x="853" y="605"/>
                  <a:pt x="856" y="605"/>
                </a:cubicBezTo>
                <a:cubicBezTo>
                  <a:pt x="859" y="613"/>
                  <a:pt x="854" y="631"/>
                  <a:pt x="850" y="639"/>
                </a:cubicBezTo>
                <a:cubicBezTo>
                  <a:pt x="851" y="658"/>
                  <a:pt x="841" y="676"/>
                  <a:pt x="838" y="690"/>
                </a:cubicBezTo>
                <a:cubicBezTo>
                  <a:pt x="836" y="690"/>
                  <a:pt x="836" y="691"/>
                  <a:pt x="835" y="691"/>
                </a:cubicBezTo>
                <a:cubicBezTo>
                  <a:pt x="829" y="708"/>
                  <a:pt x="818" y="716"/>
                  <a:pt x="810" y="728"/>
                </a:cubicBezTo>
                <a:cubicBezTo>
                  <a:pt x="807" y="715"/>
                  <a:pt x="818" y="707"/>
                  <a:pt x="816" y="695"/>
                </a:cubicBezTo>
                <a:cubicBezTo>
                  <a:pt x="818" y="693"/>
                  <a:pt x="819" y="690"/>
                  <a:pt x="823" y="691"/>
                </a:cubicBezTo>
                <a:cubicBezTo>
                  <a:pt x="824" y="688"/>
                  <a:pt x="825" y="685"/>
                  <a:pt x="829" y="685"/>
                </a:cubicBezTo>
                <a:cubicBezTo>
                  <a:pt x="832" y="667"/>
                  <a:pt x="848" y="650"/>
                  <a:pt x="842" y="625"/>
                </a:cubicBezTo>
                <a:cubicBezTo>
                  <a:pt x="846" y="625"/>
                  <a:pt x="846" y="625"/>
                  <a:pt x="846" y="625"/>
                </a:cubicBezTo>
                <a:cubicBezTo>
                  <a:pt x="844" y="623"/>
                  <a:pt x="843" y="621"/>
                  <a:pt x="844" y="617"/>
                </a:cubicBezTo>
                <a:cubicBezTo>
                  <a:pt x="845" y="618"/>
                  <a:pt x="846" y="620"/>
                  <a:pt x="846" y="622"/>
                </a:cubicBezTo>
                <a:cubicBezTo>
                  <a:pt x="849" y="619"/>
                  <a:pt x="847" y="614"/>
                  <a:pt x="847" y="610"/>
                </a:cubicBezTo>
                <a:cubicBezTo>
                  <a:pt x="849" y="611"/>
                  <a:pt x="851" y="612"/>
                  <a:pt x="853" y="613"/>
                </a:cubicBezTo>
                <a:cubicBezTo>
                  <a:pt x="855" y="611"/>
                  <a:pt x="851" y="609"/>
                  <a:pt x="850" y="607"/>
                </a:cubicBezTo>
                <a:cubicBezTo>
                  <a:pt x="850" y="604"/>
                  <a:pt x="851" y="602"/>
                  <a:pt x="849" y="598"/>
                </a:cubicBezTo>
                <a:cubicBezTo>
                  <a:pt x="846" y="595"/>
                  <a:pt x="848" y="590"/>
                  <a:pt x="845" y="585"/>
                </a:cubicBezTo>
                <a:cubicBezTo>
                  <a:pt x="846" y="581"/>
                  <a:pt x="853" y="592"/>
                  <a:pt x="849" y="593"/>
                </a:cubicBezTo>
                <a:cubicBezTo>
                  <a:pt x="850" y="594"/>
                  <a:pt x="852" y="595"/>
                  <a:pt x="854" y="596"/>
                </a:cubicBezTo>
                <a:cubicBezTo>
                  <a:pt x="854" y="596"/>
                  <a:pt x="855" y="595"/>
                  <a:pt x="855" y="594"/>
                </a:cubicBezTo>
                <a:cubicBezTo>
                  <a:pt x="855" y="597"/>
                  <a:pt x="855" y="597"/>
                  <a:pt x="858" y="599"/>
                </a:cubicBezTo>
                <a:cubicBezTo>
                  <a:pt x="855" y="599"/>
                  <a:pt x="857" y="602"/>
                  <a:pt x="854" y="600"/>
                </a:cubicBezTo>
                <a:close/>
                <a:moveTo>
                  <a:pt x="940" y="190"/>
                </a:moveTo>
                <a:cubicBezTo>
                  <a:pt x="941" y="191"/>
                  <a:pt x="943" y="193"/>
                  <a:pt x="942" y="194"/>
                </a:cubicBezTo>
                <a:cubicBezTo>
                  <a:pt x="940" y="194"/>
                  <a:pt x="938" y="192"/>
                  <a:pt x="940" y="190"/>
                </a:cubicBezTo>
                <a:close/>
                <a:moveTo>
                  <a:pt x="922" y="150"/>
                </a:moveTo>
                <a:cubicBezTo>
                  <a:pt x="921" y="149"/>
                  <a:pt x="921" y="150"/>
                  <a:pt x="920" y="150"/>
                </a:cubicBezTo>
                <a:cubicBezTo>
                  <a:pt x="919" y="149"/>
                  <a:pt x="917" y="148"/>
                  <a:pt x="917" y="145"/>
                </a:cubicBezTo>
                <a:cubicBezTo>
                  <a:pt x="920" y="145"/>
                  <a:pt x="921" y="147"/>
                  <a:pt x="922" y="150"/>
                </a:cubicBezTo>
                <a:close/>
                <a:moveTo>
                  <a:pt x="905" y="180"/>
                </a:moveTo>
                <a:cubicBezTo>
                  <a:pt x="906" y="182"/>
                  <a:pt x="910" y="180"/>
                  <a:pt x="909" y="184"/>
                </a:cubicBezTo>
                <a:cubicBezTo>
                  <a:pt x="907" y="185"/>
                  <a:pt x="907" y="183"/>
                  <a:pt x="905" y="184"/>
                </a:cubicBezTo>
                <a:lnTo>
                  <a:pt x="905" y="180"/>
                </a:lnTo>
                <a:close/>
                <a:moveTo>
                  <a:pt x="898" y="427"/>
                </a:moveTo>
                <a:cubicBezTo>
                  <a:pt x="895" y="429"/>
                  <a:pt x="894" y="425"/>
                  <a:pt x="893" y="423"/>
                </a:cubicBezTo>
                <a:cubicBezTo>
                  <a:pt x="895" y="424"/>
                  <a:pt x="897" y="425"/>
                  <a:pt x="898" y="427"/>
                </a:cubicBezTo>
                <a:close/>
                <a:moveTo>
                  <a:pt x="895" y="252"/>
                </a:moveTo>
                <a:cubicBezTo>
                  <a:pt x="887" y="252"/>
                  <a:pt x="880" y="251"/>
                  <a:pt x="880" y="243"/>
                </a:cubicBezTo>
                <a:cubicBezTo>
                  <a:pt x="886" y="247"/>
                  <a:pt x="894" y="243"/>
                  <a:pt x="895" y="252"/>
                </a:cubicBezTo>
                <a:close/>
                <a:moveTo>
                  <a:pt x="880" y="121"/>
                </a:moveTo>
                <a:cubicBezTo>
                  <a:pt x="877" y="119"/>
                  <a:pt x="875" y="119"/>
                  <a:pt x="874" y="116"/>
                </a:cubicBezTo>
                <a:cubicBezTo>
                  <a:pt x="876" y="119"/>
                  <a:pt x="880" y="115"/>
                  <a:pt x="880" y="121"/>
                </a:cubicBezTo>
                <a:close/>
                <a:moveTo>
                  <a:pt x="860" y="272"/>
                </a:moveTo>
                <a:cubicBezTo>
                  <a:pt x="863" y="273"/>
                  <a:pt x="865" y="273"/>
                  <a:pt x="866" y="275"/>
                </a:cubicBezTo>
                <a:cubicBezTo>
                  <a:pt x="865" y="280"/>
                  <a:pt x="859" y="277"/>
                  <a:pt x="860" y="272"/>
                </a:cubicBezTo>
                <a:close/>
                <a:moveTo>
                  <a:pt x="866" y="111"/>
                </a:moveTo>
                <a:cubicBezTo>
                  <a:pt x="868" y="106"/>
                  <a:pt x="872" y="112"/>
                  <a:pt x="872" y="114"/>
                </a:cubicBezTo>
                <a:cubicBezTo>
                  <a:pt x="871" y="116"/>
                  <a:pt x="867" y="112"/>
                  <a:pt x="866" y="111"/>
                </a:cubicBezTo>
                <a:close/>
                <a:moveTo>
                  <a:pt x="870" y="277"/>
                </a:moveTo>
                <a:cubicBezTo>
                  <a:pt x="876" y="278"/>
                  <a:pt x="879" y="282"/>
                  <a:pt x="881" y="288"/>
                </a:cubicBezTo>
                <a:cubicBezTo>
                  <a:pt x="876" y="286"/>
                  <a:pt x="873" y="281"/>
                  <a:pt x="870" y="277"/>
                </a:cubicBezTo>
                <a:close/>
                <a:moveTo>
                  <a:pt x="890" y="266"/>
                </a:moveTo>
                <a:cubicBezTo>
                  <a:pt x="885" y="261"/>
                  <a:pt x="879" y="265"/>
                  <a:pt x="874" y="259"/>
                </a:cubicBezTo>
                <a:cubicBezTo>
                  <a:pt x="875" y="258"/>
                  <a:pt x="878" y="258"/>
                  <a:pt x="876" y="256"/>
                </a:cubicBezTo>
                <a:cubicBezTo>
                  <a:pt x="877" y="256"/>
                  <a:pt x="889" y="259"/>
                  <a:pt x="893" y="263"/>
                </a:cubicBezTo>
                <a:cubicBezTo>
                  <a:pt x="893" y="266"/>
                  <a:pt x="889" y="263"/>
                  <a:pt x="890" y="266"/>
                </a:cubicBezTo>
                <a:close/>
                <a:moveTo>
                  <a:pt x="898" y="438"/>
                </a:moveTo>
                <a:cubicBezTo>
                  <a:pt x="894" y="437"/>
                  <a:pt x="894" y="432"/>
                  <a:pt x="893" y="428"/>
                </a:cubicBezTo>
                <a:cubicBezTo>
                  <a:pt x="896" y="430"/>
                  <a:pt x="900" y="434"/>
                  <a:pt x="898" y="438"/>
                </a:cubicBezTo>
                <a:close/>
                <a:moveTo>
                  <a:pt x="902" y="444"/>
                </a:moveTo>
                <a:cubicBezTo>
                  <a:pt x="903" y="444"/>
                  <a:pt x="904" y="444"/>
                  <a:pt x="904" y="443"/>
                </a:cubicBezTo>
                <a:cubicBezTo>
                  <a:pt x="906" y="444"/>
                  <a:pt x="905" y="448"/>
                  <a:pt x="908" y="447"/>
                </a:cubicBezTo>
                <a:cubicBezTo>
                  <a:pt x="905" y="450"/>
                  <a:pt x="909" y="453"/>
                  <a:pt x="911" y="456"/>
                </a:cubicBezTo>
                <a:cubicBezTo>
                  <a:pt x="906" y="457"/>
                  <a:pt x="904" y="448"/>
                  <a:pt x="902" y="444"/>
                </a:cubicBezTo>
                <a:close/>
                <a:moveTo>
                  <a:pt x="904" y="301"/>
                </a:moveTo>
                <a:cubicBezTo>
                  <a:pt x="906" y="302"/>
                  <a:pt x="907" y="302"/>
                  <a:pt x="908" y="304"/>
                </a:cubicBezTo>
                <a:cubicBezTo>
                  <a:pt x="907" y="306"/>
                  <a:pt x="903" y="304"/>
                  <a:pt x="904" y="301"/>
                </a:cubicBezTo>
                <a:close/>
                <a:moveTo>
                  <a:pt x="917" y="342"/>
                </a:moveTo>
                <a:cubicBezTo>
                  <a:pt x="920" y="340"/>
                  <a:pt x="924" y="345"/>
                  <a:pt x="924" y="340"/>
                </a:cubicBezTo>
                <a:cubicBezTo>
                  <a:pt x="928" y="340"/>
                  <a:pt x="931" y="340"/>
                  <a:pt x="933" y="342"/>
                </a:cubicBezTo>
                <a:cubicBezTo>
                  <a:pt x="931" y="347"/>
                  <a:pt x="935" y="347"/>
                  <a:pt x="935" y="351"/>
                </a:cubicBezTo>
                <a:cubicBezTo>
                  <a:pt x="930" y="347"/>
                  <a:pt x="919" y="349"/>
                  <a:pt x="917" y="342"/>
                </a:cubicBezTo>
                <a:close/>
                <a:moveTo>
                  <a:pt x="921" y="248"/>
                </a:moveTo>
                <a:cubicBezTo>
                  <a:pt x="921" y="246"/>
                  <a:pt x="921" y="246"/>
                  <a:pt x="921" y="246"/>
                </a:cubicBezTo>
                <a:cubicBezTo>
                  <a:pt x="925" y="246"/>
                  <a:pt x="925" y="250"/>
                  <a:pt x="927" y="252"/>
                </a:cubicBezTo>
                <a:cubicBezTo>
                  <a:pt x="924" y="250"/>
                  <a:pt x="924" y="248"/>
                  <a:pt x="921" y="248"/>
                </a:cubicBezTo>
                <a:close/>
                <a:moveTo>
                  <a:pt x="928" y="252"/>
                </a:moveTo>
                <a:cubicBezTo>
                  <a:pt x="931" y="252"/>
                  <a:pt x="932" y="253"/>
                  <a:pt x="932" y="256"/>
                </a:cubicBezTo>
                <a:cubicBezTo>
                  <a:pt x="930" y="255"/>
                  <a:pt x="928" y="255"/>
                  <a:pt x="928" y="252"/>
                </a:cubicBezTo>
                <a:close/>
                <a:moveTo>
                  <a:pt x="936" y="253"/>
                </a:moveTo>
                <a:cubicBezTo>
                  <a:pt x="926" y="239"/>
                  <a:pt x="908" y="238"/>
                  <a:pt x="898" y="224"/>
                </a:cubicBezTo>
                <a:cubicBezTo>
                  <a:pt x="905" y="226"/>
                  <a:pt x="909" y="228"/>
                  <a:pt x="917" y="230"/>
                </a:cubicBezTo>
                <a:cubicBezTo>
                  <a:pt x="916" y="233"/>
                  <a:pt x="923" y="237"/>
                  <a:pt x="925" y="236"/>
                </a:cubicBezTo>
                <a:cubicBezTo>
                  <a:pt x="929" y="247"/>
                  <a:pt x="942" y="246"/>
                  <a:pt x="946" y="256"/>
                </a:cubicBezTo>
                <a:cubicBezTo>
                  <a:pt x="942" y="256"/>
                  <a:pt x="940" y="251"/>
                  <a:pt x="936" y="253"/>
                </a:cubicBezTo>
                <a:close/>
                <a:moveTo>
                  <a:pt x="952" y="227"/>
                </a:moveTo>
                <a:cubicBezTo>
                  <a:pt x="951" y="228"/>
                  <a:pt x="955" y="231"/>
                  <a:pt x="955" y="234"/>
                </a:cubicBezTo>
                <a:cubicBezTo>
                  <a:pt x="951" y="234"/>
                  <a:pt x="949" y="230"/>
                  <a:pt x="946" y="228"/>
                </a:cubicBezTo>
                <a:cubicBezTo>
                  <a:pt x="946" y="230"/>
                  <a:pt x="943" y="232"/>
                  <a:pt x="942" y="230"/>
                </a:cubicBezTo>
                <a:cubicBezTo>
                  <a:pt x="941" y="232"/>
                  <a:pt x="942" y="232"/>
                  <a:pt x="943" y="233"/>
                </a:cubicBezTo>
                <a:cubicBezTo>
                  <a:pt x="941" y="235"/>
                  <a:pt x="939" y="229"/>
                  <a:pt x="937" y="233"/>
                </a:cubicBezTo>
                <a:cubicBezTo>
                  <a:pt x="934" y="225"/>
                  <a:pt x="924" y="220"/>
                  <a:pt x="920" y="211"/>
                </a:cubicBezTo>
                <a:cubicBezTo>
                  <a:pt x="923" y="211"/>
                  <a:pt x="923" y="211"/>
                  <a:pt x="923" y="211"/>
                </a:cubicBezTo>
                <a:cubicBezTo>
                  <a:pt x="922" y="208"/>
                  <a:pt x="919" y="208"/>
                  <a:pt x="919" y="205"/>
                </a:cubicBezTo>
                <a:cubicBezTo>
                  <a:pt x="925" y="209"/>
                  <a:pt x="933" y="210"/>
                  <a:pt x="938" y="214"/>
                </a:cubicBezTo>
                <a:cubicBezTo>
                  <a:pt x="938" y="219"/>
                  <a:pt x="940" y="220"/>
                  <a:pt x="944" y="220"/>
                </a:cubicBezTo>
                <a:cubicBezTo>
                  <a:pt x="943" y="219"/>
                  <a:pt x="940" y="220"/>
                  <a:pt x="941" y="217"/>
                </a:cubicBezTo>
                <a:cubicBezTo>
                  <a:pt x="942" y="217"/>
                  <a:pt x="943" y="217"/>
                  <a:pt x="943" y="216"/>
                </a:cubicBezTo>
                <a:cubicBezTo>
                  <a:pt x="943" y="214"/>
                  <a:pt x="942" y="213"/>
                  <a:pt x="940" y="213"/>
                </a:cubicBezTo>
                <a:cubicBezTo>
                  <a:pt x="953" y="206"/>
                  <a:pt x="955" y="226"/>
                  <a:pt x="963" y="229"/>
                </a:cubicBezTo>
                <a:cubicBezTo>
                  <a:pt x="963" y="232"/>
                  <a:pt x="964" y="232"/>
                  <a:pt x="964" y="235"/>
                </a:cubicBezTo>
                <a:cubicBezTo>
                  <a:pt x="959" y="234"/>
                  <a:pt x="957" y="229"/>
                  <a:pt x="952" y="227"/>
                </a:cubicBezTo>
                <a:close/>
                <a:moveTo>
                  <a:pt x="966" y="256"/>
                </a:moveTo>
                <a:cubicBezTo>
                  <a:pt x="965" y="257"/>
                  <a:pt x="962" y="254"/>
                  <a:pt x="963" y="250"/>
                </a:cubicBezTo>
                <a:cubicBezTo>
                  <a:pt x="965" y="251"/>
                  <a:pt x="966" y="252"/>
                  <a:pt x="967" y="255"/>
                </a:cubicBezTo>
                <a:cubicBezTo>
                  <a:pt x="965" y="254"/>
                  <a:pt x="965" y="256"/>
                  <a:pt x="966" y="256"/>
                </a:cubicBezTo>
                <a:close/>
                <a:moveTo>
                  <a:pt x="966" y="199"/>
                </a:moveTo>
                <a:cubicBezTo>
                  <a:pt x="970" y="199"/>
                  <a:pt x="972" y="202"/>
                  <a:pt x="975" y="204"/>
                </a:cubicBezTo>
                <a:cubicBezTo>
                  <a:pt x="972" y="208"/>
                  <a:pt x="967" y="202"/>
                  <a:pt x="966" y="199"/>
                </a:cubicBezTo>
                <a:close/>
                <a:moveTo>
                  <a:pt x="880" y="807"/>
                </a:moveTo>
                <a:cubicBezTo>
                  <a:pt x="880" y="802"/>
                  <a:pt x="882" y="800"/>
                  <a:pt x="884" y="798"/>
                </a:cubicBezTo>
                <a:cubicBezTo>
                  <a:pt x="886" y="802"/>
                  <a:pt x="883" y="806"/>
                  <a:pt x="880" y="807"/>
                </a:cubicBezTo>
                <a:close/>
                <a:moveTo>
                  <a:pt x="890" y="805"/>
                </a:moveTo>
                <a:cubicBezTo>
                  <a:pt x="891" y="801"/>
                  <a:pt x="892" y="802"/>
                  <a:pt x="896" y="802"/>
                </a:cubicBezTo>
                <a:cubicBezTo>
                  <a:pt x="896" y="805"/>
                  <a:pt x="893" y="807"/>
                  <a:pt x="890" y="805"/>
                </a:cubicBezTo>
                <a:close/>
                <a:moveTo>
                  <a:pt x="854" y="904"/>
                </a:moveTo>
                <a:cubicBezTo>
                  <a:pt x="849" y="906"/>
                  <a:pt x="844" y="912"/>
                  <a:pt x="838" y="910"/>
                </a:cubicBezTo>
                <a:cubicBezTo>
                  <a:pt x="843" y="903"/>
                  <a:pt x="848" y="893"/>
                  <a:pt x="859" y="896"/>
                </a:cubicBezTo>
                <a:cubicBezTo>
                  <a:pt x="857" y="899"/>
                  <a:pt x="855" y="898"/>
                  <a:pt x="854" y="904"/>
                </a:cubicBezTo>
                <a:close/>
                <a:moveTo>
                  <a:pt x="873" y="877"/>
                </a:moveTo>
                <a:cubicBezTo>
                  <a:pt x="870" y="877"/>
                  <a:pt x="870" y="880"/>
                  <a:pt x="866" y="880"/>
                </a:cubicBezTo>
                <a:cubicBezTo>
                  <a:pt x="867" y="875"/>
                  <a:pt x="869" y="872"/>
                  <a:pt x="874" y="872"/>
                </a:cubicBezTo>
                <a:cubicBezTo>
                  <a:pt x="874" y="874"/>
                  <a:pt x="873" y="874"/>
                  <a:pt x="873" y="877"/>
                </a:cubicBezTo>
                <a:close/>
                <a:moveTo>
                  <a:pt x="916" y="832"/>
                </a:moveTo>
                <a:cubicBezTo>
                  <a:pt x="913" y="834"/>
                  <a:pt x="911" y="832"/>
                  <a:pt x="910" y="830"/>
                </a:cubicBezTo>
                <a:cubicBezTo>
                  <a:pt x="911" y="823"/>
                  <a:pt x="920" y="824"/>
                  <a:pt x="916" y="832"/>
                </a:cubicBezTo>
                <a:close/>
                <a:moveTo>
                  <a:pt x="885" y="951"/>
                </a:moveTo>
                <a:cubicBezTo>
                  <a:pt x="888" y="949"/>
                  <a:pt x="889" y="945"/>
                  <a:pt x="893" y="944"/>
                </a:cubicBezTo>
                <a:cubicBezTo>
                  <a:pt x="891" y="947"/>
                  <a:pt x="888" y="952"/>
                  <a:pt x="885" y="951"/>
                </a:cubicBezTo>
                <a:close/>
                <a:moveTo>
                  <a:pt x="892" y="915"/>
                </a:moveTo>
                <a:cubicBezTo>
                  <a:pt x="885" y="920"/>
                  <a:pt x="879" y="926"/>
                  <a:pt x="870" y="928"/>
                </a:cubicBezTo>
                <a:cubicBezTo>
                  <a:pt x="870" y="924"/>
                  <a:pt x="873" y="923"/>
                  <a:pt x="876" y="922"/>
                </a:cubicBezTo>
                <a:cubicBezTo>
                  <a:pt x="884" y="918"/>
                  <a:pt x="890" y="910"/>
                  <a:pt x="900" y="908"/>
                </a:cubicBezTo>
                <a:cubicBezTo>
                  <a:pt x="901" y="912"/>
                  <a:pt x="897" y="917"/>
                  <a:pt x="892" y="915"/>
                </a:cubicBezTo>
                <a:close/>
                <a:moveTo>
                  <a:pt x="899" y="940"/>
                </a:moveTo>
                <a:cubicBezTo>
                  <a:pt x="902" y="928"/>
                  <a:pt x="913" y="924"/>
                  <a:pt x="921" y="917"/>
                </a:cubicBezTo>
                <a:cubicBezTo>
                  <a:pt x="919" y="928"/>
                  <a:pt x="905" y="932"/>
                  <a:pt x="899" y="940"/>
                </a:cubicBezTo>
                <a:close/>
                <a:moveTo>
                  <a:pt x="924" y="887"/>
                </a:moveTo>
                <a:cubicBezTo>
                  <a:pt x="920" y="886"/>
                  <a:pt x="920" y="890"/>
                  <a:pt x="916" y="889"/>
                </a:cubicBezTo>
                <a:cubicBezTo>
                  <a:pt x="918" y="886"/>
                  <a:pt x="920" y="883"/>
                  <a:pt x="924" y="883"/>
                </a:cubicBezTo>
                <a:lnTo>
                  <a:pt x="924" y="887"/>
                </a:lnTo>
                <a:close/>
                <a:moveTo>
                  <a:pt x="944" y="754"/>
                </a:moveTo>
                <a:cubicBezTo>
                  <a:pt x="941" y="752"/>
                  <a:pt x="946" y="750"/>
                  <a:pt x="946" y="748"/>
                </a:cubicBezTo>
                <a:cubicBezTo>
                  <a:pt x="948" y="750"/>
                  <a:pt x="943" y="751"/>
                  <a:pt x="944" y="754"/>
                </a:cubicBezTo>
                <a:close/>
                <a:moveTo>
                  <a:pt x="946" y="747"/>
                </a:moveTo>
                <a:cubicBezTo>
                  <a:pt x="945" y="745"/>
                  <a:pt x="944" y="739"/>
                  <a:pt x="947" y="736"/>
                </a:cubicBezTo>
                <a:cubicBezTo>
                  <a:pt x="949" y="740"/>
                  <a:pt x="950" y="745"/>
                  <a:pt x="946" y="747"/>
                </a:cubicBezTo>
                <a:close/>
                <a:moveTo>
                  <a:pt x="809" y="1015"/>
                </a:moveTo>
                <a:cubicBezTo>
                  <a:pt x="808" y="1011"/>
                  <a:pt x="814" y="1011"/>
                  <a:pt x="814" y="1014"/>
                </a:cubicBezTo>
                <a:cubicBezTo>
                  <a:pt x="812" y="1014"/>
                  <a:pt x="811" y="1016"/>
                  <a:pt x="809" y="1015"/>
                </a:cubicBezTo>
                <a:close/>
                <a:moveTo>
                  <a:pt x="864" y="1003"/>
                </a:moveTo>
                <a:cubicBezTo>
                  <a:pt x="863" y="1000"/>
                  <a:pt x="867" y="995"/>
                  <a:pt x="872" y="995"/>
                </a:cubicBezTo>
                <a:cubicBezTo>
                  <a:pt x="870" y="999"/>
                  <a:pt x="866" y="1000"/>
                  <a:pt x="864" y="1003"/>
                </a:cubicBezTo>
                <a:close/>
                <a:moveTo>
                  <a:pt x="859" y="1053"/>
                </a:moveTo>
                <a:cubicBezTo>
                  <a:pt x="863" y="1048"/>
                  <a:pt x="869" y="1047"/>
                  <a:pt x="875" y="1045"/>
                </a:cubicBezTo>
                <a:cubicBezTo>
                  <a:pt x="873" y="1050"/>
                  <a:pt x="865" y="1053"/>
                  <a:pt x="859" y="1053"/>
                </a:cubicBezTo>
                <a:close/>
                <a:moveTo>
                  <a:pt x="906" y="981"/>
                </a:moveTo>
                <a:cubicBezTo>
                  <a:pt x="903" y="981"/>
                  <a:pt x="904" y="979"/>
                  <a:pt x="902" y="979"/>
                </a:cubicBezTo>
                <a:cubicBezTo>
                  <a:pt x="901" y="976"/>
                  <a:pt x="903" y="976"/>
                  <a:pt x="903" y="973"/>
                </a:cubicBezTo>
                <a:cubicBezTo>
                  <a:pt x="906" y="973"/>
                  <a:pt x="906" y="973"/>
                  <a:pt x="906" y="973"/>
                </a:cubicBezTo>
                <a:cubicBezTo>
                  <a:pt x="905" y="977"/>
                  <a:pt x="907" y="979"/>
                  <a:pt x="906" y="981"/>
                </a:cubicBezTo>
                <a:close/>
                <a:moveTo>
                  <a:pt x="907" y="1053"/>
                </a:moveTo>
                <a:cubicBezTo>
                  <a:pt x="908" y="1050"/>
                  <a:pt x="910" y="1050"/>
                  <a:pt x="913" y="1050"/>
                </a:cubicBezTo>
                <a:cubicBezTo>
                  <a:pt x="913" y="1053"/>
                  <a:pt x="910" y="1053"/>
                  <a:pt x="907" y="1053"/>
                </a:cubicBezTo>
                <a:close/>
                <a:moveTo>
                  <a:pt x="919" y="954"/>
                </a:moveTo>
                <a:cubicBezTo>
                  <a:pt x="920" y="951"/>
                  <a:pt x="923" y="949"/>
                  <a:pt x="927" y="948"/>
                </a:cubicBezTo>
                <a:cubicBezTo>
                  <a:pt x="925" y="952"/>
                  <a:pt x="922" y="954"/>
                  <a:pt x="919" y="954"/>
                </a:cubicBezTo>
                <a:close/>
                <a:moveTo>
                  <a:pt x="961" y="1042"/>
                </a:moveTo>
                <a:cubicBezTo>
                  <a:pt x="961" y="1039"/>
                  <a:pt x="961" y="1039"/>
                  <a:pt x="961" y="1039"/>
                </a:cubicBezTo>
                <a:cubicBezTo>
                  <a:pt x="965" y="1040"/>
                  <a:pt x="964" y="1035"/>
                  <a:pt x="968" y="1036"/>
                </a:cubicBezTo>
                <a:cubicBezTo>
                  <a:pt x="967" y="1040"/>
                  <a:pt x="963" y="1043"/>
                  <a:pt x="961" y="1042"/>
                </a:cubicBezTo>
                <a:close/>
                <a:moveTo>
                  <a:pt x="968" y="1029"/>
                </a:moveTo>
                <a:cubicBezTo>
                  <a:pt x="969" y="1026"/>
                  <a:pt x="971" y="1027"/>
                  <a:pt x="972" y="1025"/>
                </a:cubicBezTo>
                <a:cubicBezTo>
                  <a:pt x="974" y="1026"/>
                  <a:pt x="971" y="1029"/>
                  <a:pt x="968" y="1029"/>
                </a:cubicBezTo>
                <a:close/>
                <a:moveTo>
                  <a:pt x="972" y="1011"/>
                </a:moveTo>
                <a:cubicBezTo>
                  <a:pt x="971" y="1003"/>
                  <a:pt x="977" y="1001"/>
                  <a:pt x="983" y="1000"/>
                </a:cubicBezTo>
                <a:cubicBezTo>
                  <a:pt x="980" y="1005"/>
                  <a:pt x="977" y="1009"/>
                  <a:pt x="972" y="1011"/>
                </a:cubicBezTo>
                <a:close/>
                <a:moveTo>
                  <a:pt x="990" y="1016"/>
                </a:moveTo>
                <a:cubicBezTo>
                  <a:pt x="986" y="1015"/>
                  <a:pt x="982" y="1019"/>
                  <a:pt x="982" y="1013"/>
                </a:cubicBezTo>
                <a:cubicBezTo>
                  <a:pt x="987" y="1014"/>
                  <a:pt x="988" y="1009"/>
                  <a:pt x="992" y="1011"/>
                </a:cubicBezTo>
                <a:cubicBezTo>
                  <a:pt x="992" y="1014"/>
                  <a:pt x="990" y="1014"/>
                  <a:pt x="990" y="1016"/>
                </a:cubicBezTo>
                <a:close/>
                <a:moveTo>
                  <a:pt x="1021" y="515"/>
                </a:moveTo>
                <a:cubicBezTo>
                  <a:pt x="1028" y="517"/>
                  <a:pt x="1023" y="525"/>
                  <a:pt x="1024" y="527"/>
                </a:cubicBezTo>
                <a:cubicBezTo>
                  <a:pt x="1022" y="528"/>
                  <a:pt x="1021" y="533"/>
                  <a:pt x="1018" y="531"/>
                </a:cubicBezTo>
                <a:cubicBezTo>
                  <a:pt x="1016" y="532"/>
                  <a:pt x="1017" y="538"/>
                  <a:pt x="1014" y="539"/>
                </a:cubicBezTo>
                <a:cubicBezTo>
                  <a:pt x="1012" y="529"/>
                  <a:pt x="1014" y="518"/>
                  <a:pt x="1021" y="515"/>
                </a:cubicBezTo>
                <a:close/>
                <a:moveTo>
                  <a:pt x="1008" y="607"/>
                </a:moveTo>
                <a:cubicBezTo>
                  <a:pt x="1007" y="606"/>
                  <a:pt x="1006" y="605"/>
                  <a:pt x="1006" y="603"/>
                </a:cubicBezTo>
                <a:cubicBezTo>
                  <a:pt x="1007" y="602"/>
                  <a:pt x="1009" y="602"/>
                  <a:pt x="1009" y="600"/>
                </a:cubicBezTo>
                <a:cubicBezTo>
                  <a:pt x="1011" y="602"/>
                  <a:pt x="1009" y="605"/>
                  <a:pt x="1008" y="607"/>
                </a:cubicBezTo>
                <a:close/>
                <a:moveTo>
                  <a:pt x="1012" y="965"/>
                </a:moveTo>
                <a:cubicBezTo>
                  <a:pt x="1014" y="964"/>
                  <a:pt x="1015" y="965"/>
                  <a:pt x="1017" y="965"/>
                </a:cubicBezTo>
                <a:cubicBezTo>
                  <a:pt x="1018" y="968"/>
                  <a:pt x="1016" y="968"/>
                  <a:pt x="1016" y="970"/>
                </a:cubicBezTo>
                <a:cubicBezTo>
                  <a:pt x="1014" y="969"/>
                  <a:pt x="1012" y="968"/>
                  <a:pt x="1012" y="965"/>
                </a:cubicBezTo>
                <a:close/>
                <a:moveTo>
                  <a:pt x="1014" y="1005"/>
                </a:moveTo>
                <a:cubicBezTo>
                  <a:pt x="1015" y="1001"/>
                  <a:pt x="1018" y="999"/>
                  <a:pt x="1022" y="998"/>
                </a:cubicBezTo>
                <a:cubicBezTo>
                  <a:pt x="1021" y="1002"/>
                  <a:pt x="1018" y="1004"/>
                  <a:pt x="1014" y="1005"/>
                </a:cubicBezTo>
                <a:close/>
                <a:moveTo>
                  <a:pt x="1022" y="997"/>
                </a:moveTo>
                <a:cubicBezTo>
                  <a:pt x="1022" y="996"/>
                  <a:pt x="1024" y="997"/>
                  <a:pt x="1024" y="995"/>
                </a:cubicBezTo>
                <a:cubicBezTo>
                  <a:pt x="1026" y="996"/>
                  <a:pt x="1026" y="997"/>
                  <a:pt x="1027" y="997"/>
                </a:cubicBezTo>
                <a:cubicBezTo>
                  <a:pt x="1026" y="1000"/>
                  <a:pt x="1023" y="998"/>
                  <a:pt x="1022" y="997"/>
                </a:cubicBezTo>
                <a:close/>
                <a:moveTo>
                  <a:pt x="1041" y="247"/>
                </a:moveTo>
                <a:cubicBezTo>
                  <a:pt x="1043" y="247"/>
                  <a:pt x="1043" y="247"/>
                  <a:pt x="1043" y="247"/>
                </a:cubicBezTo>
                <a:cubicBezTo>
                  <a:pt x="1042" y="254"/>
                  <a:pt x="1048" y="254"/>
                  <a:pt x="1048" y="260"/>
                </a:cubicBezTo>
                <a:cubicBezTo>
                  <a:pt x="1040" y="263"/>
                  <a:pt x="1036" y="254"/>
                  <a:pt x="1041" y="247"/>
                </a:cubicBezTo>
                <a:close/>
                <a:moveTo>
                  <a:pt x="1062" y="978"/>
                </a:moveTo>
                <a:cubicBezTo>
                  <a:pt x="1063" y="978"/>
                  <a:pt x="1063" y="979"/>
                  <a:pt x="1064" y="979"/>
                </a:cubicBezTo>
                <a:cubicBezTo>
                  <a:pt x="1064" y="974"/>
                  <a:pt x="1063" y="973"/>
                  <a:pt x="1064" y="970"/>
                </a:cubicBezTo>
                <a:cubicBezTo>
                  <a:pt x="1070" y="970"/>
                  <a:pt x="1064" y="983"/>
                  <a:pt x="1062" y="978"/>
                </a:cubicBezTo>
                <a:close/>
                <a:moveTo>
                  <a:pt x="1079" y="277"/>
                </a:moveTo>
                <a:cubicBezTo>
                  <a:pt x="1078" y="280"/>
                  <a:pt x="1082" y="283"/>
                  <a:pt x="1080" y="287"/>
                </a:cubicBezTo>
                <a:cubicBezTo>
                  <a:pt x="1077" y="286"/>
                  <a:pt x="1070" y="280"/>
                  <a:pt x="1076" y="279"/>
                </a:cubicBezTo>
                <a:cubicBezTo>
                  <a:pt x="1076" y="277"/>
                  <a:pt x="1072" y="279"/>
                  <a:pt x="1071" y="278"/>
                </a:cubicBezTo>
                <a:cubicBezTo>
                  <a:pt x="1070" y="275"/>
                  <a:pt x="1069" y="274"/>
                  <a:pt x="1067" y="272"/>
                </a:cubicBezTo>
                <a:cubicBezTo>
                  <a:pt x="1067" y="271"/>
                  <a:pt x="1068" y="271"/>
                  <a:pt x="1068" y="270"/>
                </a:cubicBezTo>
                <a:cubicBezTo>
                  <a:pt x="1070" y="270"/>
                  <a:pt x="1072" y="271"/>
                  <a:pt x="1072" y="267"/>
                </a:cubicBezTo>
                <a:cubicBezTo>
                  <a:pt x="1076" y="270"/>
                  <a:pt x="1079" y="273"/>
                  <a:pt x="1082" y="277"/>
                </a:cubicBezTo>
                <a:cubicBezTo>
                  <a:pt x="1083" y="277"/>
                  <a:pt x="1083" y="276"/>
                  <a:pt x="1083" y="275"/>
                </a:cubicBezTo>
                <a:cubicBezTo>
                  <a:pt x="1087" y="276"/>
                  <a:pt x="1085" y="280"/>
                  <a:pt x="1086" y="284"/>
                </a:cubicBezTo>
                <a:cubicBezTo>
                  <a:pt x="1082" y="283"/>
                  <a:pt x="1082" y="279"/>
                  <a:pt x="1079" y="277"/>
                </a:cubicBezTo>
                <a:close/>
                <a:moveTo>
                  <a:pt x="1090" y="289"/>
                </a:moveTo>
                <a:cubicBezTo>
                  <a:pt x="1096" y="290"/>
                  <a:pt x="1098" y="297"/>
                  <a:pt x="1099" y="304"/>
                </a:cubicBezTo>
                <a:cubicBezTo>
                  <a:pt x="1093" y="300"/>
                  <a:pt x="1094" y="294"/>
                  <a:pt x="1090" y="289"/>
                </a:cubicBezTo>
                <a:close/>
                <a:moveTo>
                  <a:pt x="1100" y="904"/>
                </a:moveTo>
                <a:cubicBezTo>
                  <a:pt x="1098" y="904"/>
                  <a:pt x="1098" y="903"/>
                  <a:pt x="1096" y="902"/>
                </a:cubicBezTo>
                <a:cubicBezTo>
                  <a:pt x="1097" y="895"/>
                  <a:pt x="1101" y="892"/>
                  <a:pt x="1105" y="888"/>
                </a:cubicBezTo>
                <a:cubicBezTo>
                  <a:pt x="1106" y="889"/>
                  <a:pt x="1106" y="889"/>
                  <a:pt x="1107" y="890"/>
                </a:cubicBezTo>
                <a:cubicBezTo>
                  <a:pt x="1106" y="896"/>
                  <a:pt x="1101" y="898"/>
                  <a:pt x="1100" y="904"/>
                </a:cubicBezTo>
                <a:close/>
                <a:moveTo>
                  <a:pt x="1172" y="461"/>
                </a:moveTo>
                <a:cubicBezTo>
                  <a:pt x="1169" y="460"/>
                  <a:pt x="1169" y="452"/>
                  <a:pt x="1169" y="449"/>
                </a:cubicBezTo>
                <a:cubicBezTo>
                  <a:pt x="1172" y="452"/>
                  <a:pt x="1172" y="456"/>
                  <a:pt x="1172" y="461"/>
                </a:cubicBezTo>
                <a:close/>
                <a:moveTo>
                  <a:pt x="1198" y="684"/>
                </a:moveTo>
                <a:cubicBezTo>
                  <a:pt x="1198" y="683"/>
                  <a:pt x="1198" y="683"/>
                  <a:pt x="1199" y="682"/>
                </a:cubicBezTo>
                <a:cubicBezTo>
                  <a:pt x="1198" y="683"/>
                  <a:pt x="1198" y="683"/>
                  <a:pt x="1198" y="684"/>
                </a:cubicBezTo>
                <a:close/>
                <a:moveTo>
                  <a:pt x="274" y="93"/>
                </a:moveTo>
                <a:cubicBezTo>
                  <a:pt x="274" y="92"/>
                  <a:pt x="275" y="92"/>
                  <a:pt x="275" y="92"/>
                </a:cubicBezTo>
                <a:cubicBezTo>
                  <a:pt x="274" y="92"/>
                  <a:pt x="274" y="92"/>
                  <a:pt x="274" y="93"/>
                </a:cubicBezTo>
                <a:close/>
                <a:moveTo>
                  <a:pt x="298" y="99"/>
                </a:moveTo>
                <a:cubicBezTo>
                  <a:pt x="301" y="99"/>
                  <a:pt x="305" y="94"/>
                  <a:pt x="306" y="93"/>
                </a:cubicBezTo>
                <a:cubicBezTo>
                  <a:pt x="302" y="94"/>
                  <a:pt x="300" y="96"/>
                  <a:pt x="298" y="99"/>
                </a:cubicBezTo>
                <a:close/>
                <a:moveTo>
                  <a:pt x="306" y="93"/>
                </a:moveTo>
                <a:cubicBezTo>
                  <a:pt x="306" y="93"/>
                  <a:pt x="306" y="93"/>
                  <a:pt x="306" y="93"/>
                </a:cubicBezTo>
                <a:cubicBezTo>
                  <a:pt x="306" y="92"/>
                  <a:pt x="306" y="92"/>
                  <a:pt x="306" y="93"/>
                </a:cubicBezTo>
                <a:close/>
                <a:moveTo>
                  <a:pt x="957" y="97"/>
                </a:moveTo>
                <a:cubicBezTo>
                  <a:pt x="966" y="98"/>
                  <a:pt x="963" y="95"/>
                  <a:pt x="955" y="93"/>
                </a:cubicBezTo>
                <a:cubicBezTo>
                  <a:pt x="953" y="95"/>
                  <a:pt x="957" y="95"/>
                  <a:pt x="957" y="97"/>
                </a:cubicBezTo>
                <a:close/>
                <a:moveTo>
                  <a:pt x="307" y="136"/>
                </a:moveTo>
                <a:cubicBezTo>
                  <a:pt x="310" y="133"/>
                  <a:pt x="315" y="131"/>
                  <a:pt x="318" y="127"/>
                </a:cubicBezTo>
                <a:cubicBezTo>
                  <a:pt x="311" y="127"/>
                  <a:pt x="310" y="132"/>
                  <a:pt x="307" y="136"/>
                </a:cubicBezTo>
                <a:close/>
                <a:moveTo>
                  <a:pt x="1024" y="152"/>
                </a:moveTo>
                <a:cubicBezTo>
                  <a:pt x="1027" y="152"/>
                  <a:pt x="1029" y="151"/>
                  <a:pt x="1030" y="150"/>
                </a:cubicBezTo>
                <a:cubicBezTo>
                  <a:pt x="1030" y="150"/>
                  <a:pt x="1031" y="151"/>
                  <a:pt x="1032" y="150"/>
                </a:cubicBezTo>
                <a:cubicBezTo>
                  <a:pt x="1032" y="146"/>
                  <a:pt x="1029" y="150"/>
                  <a:pt x="1028" y="150"/>
                </a:cubicBezTo>
                <a:cubicBezTo>
                  <a:pt x="1028" y="149"/>
                  <a:pt x="1024" y="146"/>
                  <a:pt x="1022" y="143"/>
                </a:cubicBezTo>
                <a:cubicBezTo>
                  <a:pt x="1022" y="145"/>
                  <a:pt x="1021" y="145"/>
                  <a:pt x="1020" y="146"/>
                </a:cubicBezTo>
                <a:cubicBezTo>
                  <a:pt x="1025" y="146"/>
                  <a:pt x="1024" y="150"/>
                  <a:pt x="1024" y="152"/>
                </a:cubicBezTo>
                <a:close/>
                <a:moveTo>
                  <a:pt x="941" y="152"/>
                </a:moveTo>
                <a:cubicBezTo>
                  <a:pt x="940" y="148"/>
                  <a:pt x="943" y="152"/>
                  <a:pt x="945" y="151"/>
                </a:cubicBezTo>
                <a:cubicBezTo>
                  <a:pt x="945" y="150"/>
                  <a:pt x="944" y="149"/>
                  <a:pt x="945" y="149"/>
                </a:cubicBezTo>
                <a:cubicBezTo>
                  <a:pt x="954" y="148"/>
                  <a:pt x="955" y="162"/>
                  <a:pt x="963" y="160"/>
                </a:cubicBezTo>
                <a:cubicBezTo>
                  <a:pt x="957" y="154"/>
                  <a:pt x="950" y="145"/>
                  <a:pt x="941" y="145"/>
                </a:cubicBezTo>
                <a:cubicBezTo>
                  <a:pt x="939" y="146"/>
                  <a:pt x="942" y="147"/>
                  <a:pt x="940" y="148"/>
                </a:cubicBezTo>
                <a:cubicBezTo>
                  <a:pt x="937" y="149"/>
                  <a:pt x="937" y="143"/>
                  <a:pt x="935" y="145"/>
                </a:cubicBezTo>
                <a:cubicBezTo>
                  <a:pt x="936" y="148"/>
                  <a:pt x="938" y="151"/>
                  <a:pt x="941" y="152"/>
                </a:cubicBezTo>
                <a:close/>
                <a:moveTo>
                  <a:pt x="959" y="161"/>
                </a:moveTo>
                <a:cubicBezTo>
                  <a:pt x="959" y="164"/>
                  <a:pt x="956" y="166"/>
                  <a:pt x="959" y="167"/>
                </a:cubicBezTo>
                <a:cubicBezTo>
                  <a:pt x="959" y="163"/>
                  <a:pt x="966" y="167"/>
                  <a:pt x="965" y="165"/>
                </a:cubicBezTo>
                <a:cubicBezTo>
                  <a:pt x="962" y="164"/>
                  <a:pt x="963" y="160"/>
                  <a:pt x="959" y="161"/>
                </a:cubicBezTo>
                <a:close/>
                <a:moveTo>
                  <a:pt x="313" y="176"/>
                </a:moveTo>
                <a:cubicBezTo>
                  <a:pt x="311" y="174"/>
                  <a:pt x="308" y="175"/>
                  <a:pt x="306" y="174"/>
                </a:cubicBezTo>
                <a:cubicBezTo>
                  <a:pt x="306" y="172"/>
                  <a:pt x="308" y="171"/>
                  <a:pt x="306" y="170"/>
                </a:cubicBezTo>
                <a:cubicBezTo>
                  <a:pt x="304" y="169"/>
                  <a:pt x="304" y="171"/>
                  <a:pt x="301" y="171"/>
                </a:cubicBezTo>
                <a:cubicBezTo>
                  <a:pt x="301" y="169"/>
                  <a:pt x="305" y="168"/>
                  <a:pt x="302" y="167"/>
                </a:cubicBezTo>
                <a:cubicBezTo>
                  <a:pt x="301" y="169"/>
                  <a:pt x="298" y="168"/>
                  <a:pt x="296" y="170"/>
                </a:cubicBezTo>
                <a:cubicBezTo>
                  <a:pt x="300" y="178"/>
                  <a:pt x="289" y="178"/>
                  <a:pt x="292" y="185"/>
                </a:cubicBezTo>
                <a:cubicBezTo>
                  <a:pt x="289" y="184"/>
                  <a:pt x="290" y="188"/>
                  <a:pt x="287" y="187"/>
                </a:cubicBezTo>
                <a:cubicBezTo>
                  <a:pt x="285" y="187"/>
                  <a:pt x="285" y="185"/>
                  <a:pt x="283" y="185"/>
                </a:cubicBezTo>
                <a:cubicBezTo>
                  <a:pt x="282" y="188"/>
                  <a:pt x="281" y="188"/>
                  <a:pt x="282" y="192"/>
                </a:cubicBezTo>
                <a:cubicBezTo>
                  <a:pt x="279" y="191"/>
                  <a:pt x="278" y="193"/>
                  <a:pt x="278" y="194"/>
                </a:cubicBezTo>
                <a:cubicBezTo>
                  <a:pt x="281" y="195"/>
                  <a:pt x="278" y="198"/>
                  <a:pt x="280" y="199"/>
                </a:cubicBezTo>
                <a:cubicBezTo>
                  <a:pt x="279" y="201"/>
                  <a:pt x="276" y="200"/>
                  <a:pt x="277" y="203"/>
                </a:cubicBezTo>
                <a:cubicBezTo>
                  <a:pt x="281" y="204"/>
                  <a:pt x="281" y="200"/>
                  <a:pt x="284" y="200"/>
                </a:cubicBezTo>
                <a:cubicBezTo>
                  <a:pt x="285" y="202"/>
                  <a:pt x="281" y="205"/>
                  <a:pt x="283" y="203"/>
                </a:cubicBezTo>
                <a:cubicBezTo>
                  <a:pt x="284" y="202"/>
                  <a:pt x="287" y="201"/>
                  <a:pt x="287" y="204"/>
                </a:cubicBezTo>
                <a:cubicBezTo>
                  <a:pt x="297" y="201"/>
                  <a:pt x="301" y="191"/>
                  <a:pt x="314" y="191"/>
                </a:cubicBezTo>
                <a:cubicBezTo>
                  <a:pt x="315" y="188"/>
                  <a:pt x="318" y="188"/>
                  <a:pt x="319" y="186"/>
                </a:cubicBezTo>
                <a:cubicBezTo>
                  <a:pt x="320" y="183"/>
                  <a:pt x="317" y="183"/>
                  <a:pt x="318" y="180"/>
                </a:cubicBezTo>
                <a:cubicBezTo>
                  <a:pt x="314" y="179"/>
                  <a:pt x="312" y="183"/>
                  <a:pt x="311" y="179"/>
                </a:cubicBezTo>
                <a:cubicBezTo>
                  <a:pt x="311" y="178"/>
                  <a:pt x="313" y="178"/>
                  <a:pt x="313" y="176"/>
                </a:cubicBezTo>
                <a:close/>
                <a:moveTo>
                  <a:pt x="287" y="201"/>
                </a:moveTo>
                <a:cubicBezTo>
                  <a:pt x="289" y="199"/>
                  <a:pt x="290" y="196"/>
                  <a:pt x="295" y="196"/>
                </a:cubicBezTo>
                <a:cubicBezTo>
                  <a:pt x="292" y="198"/>
                  <a:pt x="291" y="201"/>
                  <a:pt x="287" y="201"/>
                </a:cubicBezTo>
                <a:close/>
                <a:moveTo>
                  <a:pt x="296" y="185"/>
                </a:moveTo>
                <a:cubicBezTo>
                  <a:pt x="297" y="183"/>
                  <a:pt x="298" y="181"/>
                  <a:pt x="301" y="181"/>
                </a:cubicBezTo>
                <a:cubicBezTo>
                  <a:pt x="300" y="183"/>
                  <a:pt x="299" y="185"/>
                  <a:pt x="296" y="185"/>
                </a:cubicBezTo>
                <a:close/>
                <a:moveTo>
                  <a:pt x="995" y="203"/>
                </a:moveTo>
                <a:cubicBezTo>
                  <a:pt x="992" y="205"/>
                  <a:pt x="999" y="209"/>
                  <a:pt x="997" y="207"/>
                </a:cubicBezTo>
                <a:cubicBezTo>
                  <a:pt x="995" y="206"/>
                  <a:pt x="998" y="204"/>
                  <a:pt x="995" y="203"/>
                </a:cubicBezTo>
                <a:close/>
                <a:moveTo>
                  <a:pt x="1047" y="224"/>
                </a:moveTo>
                <a:cubicBezTo>
                  <a:pt x="1043" y="221"/>
                  <a:pt x="1039" y="213"/>
                  <a:pt x="1035" y="213"/>
                </a:cubicBezTo>
                <a:cubicBezTo>
                  <a:pt x="1039" y="216"/>
                  <a:pt x="1044" y="223"/>
                  <a:pt x="1047" y="224"/>
                </a:cubicBezTo>
                <a:close/>
                <a:moveTo>
                  <a:pt x="1039" y="227"/>
                </a:moveTo>
                <a:cubicBezTo>
                  <a:pt x="1041" y="228"/>
                  <a:pt x="1046" y="232"/>
                  <a:pt x="1042" y="235"/>
                </a:cubicBezTo>
                <a:cubicBezTo>
                  <a:pt x="1044" y="236"/>
                  <a:pt x="1047" y="235"/>
                  <a:pt x="1049" y="235"/>
                </a:cubicBezTo>
                <a:cubicBezTo>
                  <a:pt x="1047" y="232"/>
                  <a:pt x="1042" y="227"/>
                  <a:pt x="1039" y="227"/>
                </a:cubicBezTo>
                <a:close/>
                <a:moveTo>
                  <a:pt x="1051" y="248"/>
                </a:moveTo>
                <a:cubicBezTo>
                  <a:pt x="1051" y="245"/>
                  <a:pt x="1049" y="243"/>
                  <a:pt x="1047" y="242"/>
                </a:cubicBezTo>
                <a:cubicBezTo>
                  <a:pt x="1047" y="243"/>
                  <a:pt x="1046" y="242"/>
                  <a:pt x="1046" y="242"/>
                </a:cubicBezTo>
                <a:cubicBezTo>
                  <a:pt x="1045" y="245"/>
                  <a:pt x="1050" y="242"/>
                  <a:pt x="1049" y="247"/>
                </a:cubicBezTo>
                <a:cubicBezTo>
                  <a:pt x="1050" y="247"/>
                  <a:pt x="1051" y="247"/>
                  <a:pt x="1051" y="248"/>
                </a:cubicBezTo>
                <a:close/>
                <a:moveTo>
                  <a:pt x="6" y="590"/>
                </a:moveTo>
                <a:cubicBezTo>
                  <a:pt x="10" y="589"/>
                  <a:pt x="10" y="594"/>
                  <a:pt x="13" y="596"/>
                </a:cubicBezTo>
                <a:cubicBezTo>
                  <a:pt x="13" y="597"/>
                  <a:pt x="12" y="603"/>
                  <a:pt x="13" y="605"/>
                </a:cubicBezTo>
                <a:cubicBezTo>
                  <a:pt x="15" y="604"/>
                  <a:pt x="19" y="609"/>
                  <a:pt x="21" y="605"/>
                </a:cubicBezTo>
                <a:cubicBezTo>
                  <a:pt x="20" y="611"/>
                  <a:pt x="25" y="611"/>
                  <a:pt x="26" y="615"/>
                </a:cubicBezTo>
                <a:cubicBezTo>
                  <a:pt x="26" y="610"/>
                  <a:pt x="30" y="609"/>
                  <a:pt x="35" y="610"/>
                </a:cubicBezTo>
                <a:cubicBezTo>
                  <a:pt x="34" y="603"/>
                  <a:pt x="38" y="604"/>
                  <a:pt x="41" y="602"/>
                </a:cubicBezTo>
                <a:cubicBezTo>
                  <a:pt x="43" y="603"/>
                  <a:pt x="41" y="609"/>
                  <a:pt x="43" y="610"/>
                </a:cubicBezTo>
                <a:cubicBezTo>
                  <a:pt x="44" y="607"/>
                  <a:pt x="42" y="601"/>
                  <a:pt x="45" y="601"/>
                </a:cubicBezTo>
                <a:cubicBezTo>
                  <a:pt x="46" y="603"/>
                  <a:pt x="47" y="607"/>
                  <a:pt x="50" y="607"/>
                </a:cubicBezTo>
                <a:cubicBezTo>
                  <a:pt x="48" y="613"/>
                  <a:pt x="55" y="618"/>
                  <a:pt x="52" y="625"/>
                </a:cubicBezTo>
                <a:cubicBezTo>
                  <a:pt x="56" y="626"/>
                  <a:pt x="55" y="620"/>
                  <a:pt x="58" y="619"/>
                </a:cubicBezTo>
                <a:cubicBezTo>
                  <a:pt x="58" y="625"/>
                  <a:pt x="61" y="628"/>
                  <a:pt x="61" y="632"/>
                </a:cubicBezTo>
                <a:cubicBezTo>
                  <a:pt x="63" y="630"/>
                  <a:pt x="59" y="625"/>
                  <a:pt x="65" y="625"/>
                </a:cubicBezTo>
                <a:cubicBezTo>
                  <a:pt x="65" y="628"/>
                  <a:pt x="69" y="623"/>
                  <a:pt x="68" y="629"/>
                </a:cubicBezTo>
                <a:cubicBezTo>
                  <a:pt x="72" y="629"/>
                  <a:pt x="72" y="629"/>
                  <a:pt x="72" y="629"/>
                </a:cubicBezTo>
                <a:cubicBezTo>
                  <a:pt x="71" y="628"/>
                  <a:pt x="65" y="621"/>
                  <a:pt x="69" y="616"/>
                </a:cubicBezTo>
                <a:cubicBezTo>
                  <a:pt x="72" y="616"/>
                  <a:pt x="71" y="617"/>
                  <a:pt x="73" y="616"/>
                </a:cubicBezTo>
                <a:cubicBezTo>
                  <a:pt x="73" y="613"/>
                  <a:pt x="70" y="609"/>
                  <a:pt x="73" y="607"/>
                </a:cubicBezTo>
                <a:cubicBezTo>
                  <a:pt x="75" y="607"/>
                  <a:pt x="77" y="608"/>
                  <a:pt x="78" y="610"/>
                </a:cubicBezTo>
                <a:cubicBezTo>
                  <a:pt x="74" y="613"/>
                  <a:pt x="82" y="624"/>
                  <a:pt x="74" y="623"/>
                </a:cubicBezTo>
                <a:cubicBezTo>
                  <a:pt x="76" y="628"/>
                  <a:pt x="72" y="635"/>
                  <a:pt x="78" y="637"/>
                </a:cubicBezTo>
                <a:cubicBezTo>
                  <a:pt x="78" y="633"/>
                  <a:pt x="81" y="632"/>
                  <a:pt x="83" y="631"/>
                </a:cubicBezTo>
                <a:cubicBezTo>
                  <a:pt x="86" y="624"/>
                  <a:pt x="77" y="607"/>
                  <a:pt x="87" y="605"/>
                </a:cubicBezTo>
                <a:cubicBezTo>
                  <a:pt x="87" y="612"/>
                  <a:pt x="87" y="615"/>
                  <a:pt x="89" y="621"/>
                </a:cubicBezTo>
                <a:cubicBezTo>
                  <a:pt x="89" y="619"/>
                  <a:pt x="94" y="618"/>
                  <a:pt x="95" y="619"/>
                </a:cubicBezTo>
                <a:cubicBezTo>
                  <a:pt x="93" y="609"/>
                  <a:pt x="95" y="604"/>
                  <a:pt x="92" y="597"/>
                </a:cubicBezTo>
                <a:cubicBezTo>
                  <a:pt x="91" y="599"/>
                  <a:pt x="91" y="605"/>
                  <a:pt x="92" y="607"/>
                </a:cubicBezTo>
                <a:cubicBezTo>
                  <a:pt x="90" y="606"/>
                  <a:pt x="91" y="610"/>
                  <a:pt x="89" y="610"/>
                </a:cubicBezTo>
                <a:cubicBezTo>
                  <a:pt x="88" y="607"/>
                  <a:pt x="90" y="602"/>
                  <a:pt x="89" y="602"/>
                </a:cubicBezTo>
                <a:cubicBezTo>
                  <a:pt x="88" y="603"/>
                  <a:pt x="89" y="605"/>
                  <a:pt x="87" y="604"/>
                </a:cubicBezTo>
                <a:cubicBezTo>
                  <a:pt x="83" y="603"/>
                  <a:pt x="86" y="595"/>
                  <a:pt x="89" y="599"/>
                </a:cubicBezTo>
                <a:cubicBezTo>
                  <a:pt x="88" y="596"/>
                  <a:pt x="90" y="597"/>
                  <a:pt x="90" y="594"/>
                </a:cubicBezTo>
                <a:cubicBezTo>
                  <a:pt x="86" y="592"/>
                  <a:pt x="84" y="591"/>
                  <a:pt x="86" y="585"/>
                </a:cubicBezTo>
                <a:cubicBezTo>
                  <a:pt x="83" y="583"/>
                  <a:pt x="83" y="589"/>
                  <a:pt x="79" y="588"/>
                </a:cubicBezTo>
                <a:cubicBezTo>
                  <a:pt x="80" y="572"/>
                  <a:pt x="85" y="555"/>
                  <a:pt x="86" y="539"/>
                </a:cubicBezTo>
                <a:cubicBezTo>
                  <a:pt x="83" y="533"/>
                  <a:pt x="77" y="531"/>
                  <a:pt x="74" y="526"/>
                </a:cubicBezTo>
                <a:cubicBezTo>
                  <a:pt x="75" y="530"/>
                  <a:pt x="70" y="535"/>
                  <a:pt x="72" y="532"/>
                </a:cubicBezTo>
                <a:cubicBezTo>
                  <a:pt x="68" y="536"/>
                  <a:pt x="68" y="546"/>
                  <a:pt x="64" y="551"/>
                </a:cubicBezTo>
                <a:cubicBezTo>
                  <a:pt x="60" y="549"/>
                  <a:pt x="64" y="544"/>
                  <a:pt x="60" y="542"/>
                </a:cubicBezTo>
                <a:cubicBezTo>
                  <a:pt x="60" y="545"/>
                  <a:pt x="59" y="547"/>
                  <a:pt x="58" y="548"/>
                </a:cubicBezTo>
                <a:cubicBezTo>
                  <a:pt x="49" y="543"/>
                  <a:pt x="54" y="530"/>
                  <a:pt x="54" y="518"/>
                </a:cubicBezTo>
                <a:cubicBezTo>
                  <a:pt x="51" y="518"/>
                  <a:pt x="51" y="515"/>
                  <a:pt x="49" y="516"/>
                </a:cubicBezTo>
                <a:cubicBezTo>
                  <a:pt x="50" y="512"/>
                  <a:pt x="53" y="503"/>
                  <a:pt x="47" y="502"/>
                </a:cubicBezTo>
                <a:cubicBezTo>
                  <a:pt x="46" y="505"/>
                  <a:pt x="49" y="507"/>
                  <a:pt x="45" y="508"/>
                </a:cubicBezTo>
                <a:cubicBezTo>
                  <a:pt x="46" y="505"/>
                  <a:pt x="46" y="501"/>
                  <a:pt x="48" y="498"/>
                </a:cubicBezTo>
                <a:cubicBezTo>
                  <a:pt x="40" y="501"/>
                  <a:pt x="42" y="512"/>
                  <a:pt x="37" y="517"/>
                </a:cubicBezTo>
                <a:cubicBezTo>
                  <a:pt x="38" y="516"/>
                  <a:pt x="38" y="511"/>
                  <a:pt x="36" y="511"/>
                </a:cubicBezTo>
                <a:cubicBezTo>
                  <a:pt x="34" y="525"/>
                  <a:pt x="26" y="529"/>
                  <a:pt x="17" y="539"/>
                </a:cubicBezTo>
                <a:cubicBezTo>
                  <a:pt x="18" y="534"/>
                  <a:pt x="14" y="539"/>
                  <a:pt x="13" y="536"/>
                </a:cubicBezTo>
                <a:cubicBezTo>
                  <a:pt x="17" y="533"/>
                  <a:pt x="16" y="528"/>
                  <a:pt x="15" y="524"/>
                </a:cubicBezTo>
                <a:cubicBezTo>
                  <a:pt x="15" y="531"/>
                  <a:pt x="7" y="534"/>
                  <a:pt x="8" y="539"/>
                </a:cubicBezTo>
                <a:cubicBezTo>
                  <a:pt x="10" y="538"/>
                  <a:pt x="16" y="541"/>
                  <a:pt x="17" y="540"/>
                </a:cubicBezTo>
                <a:cubicBezTo>
                  <a:pt x="15" y="545"/>
                  <a:pt x="14" y="550"/>
                  <a:pt x="16" y="554"/>
                </a:cubicBezTo>
                <a:cubicBezTo>
                  <a:pt x="15" y="554"/>
                  <a:pt x="14" y="555"/>
                  <a:pt x="13" y="555"/>
                </a:cubicBezTo>
                <a:cubicBezTo>
                  <a:pt x="15" y="559"/>
                  <a:pt x="11" y="565"/>
                  <a:pt x="13" y="571"/>
                </a:cubicBezTo>
                <a:cubicBezTo>
                  <a:pt x="16" y="573"/>
                  <a:pt x="17" y="570"/>
                  <a:pt x="18" y="573"/>
                </a:cubicBezTo>
                <a:cubicBezTo>
                  <a:pt x="15" y="576"/>
                  <a:pt x="18" y="581"/>
                  <a:pt x="14" y="582"/>
                </a:cubicBezTo>
                <a:cubicBezTo>
                  <a:pt x="14" y="578"/>
                  <a:pt x="14" y="576"/>
                  <a:pt x="12" y="575"/>
                </a:cubicBezTo>
                <a:cubicBezTo>
                  <a:pt x="11" y="576"/>
                  <a:pt x="11" y="576"/>
                  <a:pt x="10" y="575"/>
                </a:cubicBezTo>
                <a:cubicBezTo>
                  <a:pt x="9" y="577"/>
                  <a:pt x="9" y="580"/>
                  <a:pt x="8" y="581"/>
                </a:cubicBezTo>
                <a:cubicBezTo>
                  <a:pt x="7" y="580"/>
                  <a:pt x="8" y="578"/>
                  <a:pt x="7" y="578"/>
                </a:cubicBezTo>
                <a:cubicBezTo>
                  <a:pt x="4" y="581"/>
                  <a:pt x="8" y="585"/>
                  <a:pt x="6" y="590"/>
                </a:cubicBezTo>
                <a:close/>
                <a:moveTo>
                  <a:pt x="50" y="518"/>
                </a:moveTo>
                <a:cubicBezTo>
                  <a:pt x="52" y="519"/>
                  <a:pt x="54" y="524"/>
                  <a:pt x="50" y="524"/>
                </a:cubicBezTo>
                <a:cubicBezTo>
                  <a:pt x="49" y="521"/>
                  <a:pt x="50" y="522"/>
                  <a:pt x="50" y="518"/>
                </a:cubicBezTo>
                <a:close/>
                <a:moveTo>
                  <a:pt x="47" y="590"/>
                </a:moveTo>
                <a:cubicBezTo>
                  <a:pt x="49" y="592"/>
                  <a:pt x="49" y="592"/>
                  <a:pt x="52" y="591"/>
                </a:cubicBezTo>
                <a:cubicBezTo>
                  <a:pt x="52" y="596"/>
                  <a:pt x="50" y="600"/>
                  <a:pt x="49" y="603"/>
                </a:cubicBezTo>
                <a:cubicBezTo>
                  <a:pt x="47" y="602"/>
                  <a:pt x="47" y="594"/>
                  <a:pt x="47" y="590"/>
                </a:cubicBezTo>
                <a:close/>
                <a:moveTo>
                  <a:pt x="34" y="583"/>
                </a:moveTo>
                <a:cubicBezTo>
                  <a:pt x="37" y="583"/>
                  <a:pt x="37" y="583"/>
                  <a:pt x="37" y="583"/>
                </a:cubicBezTo>
                <a:cubicBezTo>
                  <a:pt x="37" y="586"/>
                  <a:pt x="37" y="588"/>
                  <a:pt x="34" y="588"/>
                </a:cubicBezTo>
                <a:cubicBezTo>
                  <a:pt x="36" y="586"/>
                  <a:pt x="35" y="585"/>
                  <a:pt x="34" y="583"/>
                </a:cubicBezTo>
                <a:close/>
                <a:moveTo>
                  <a:pt x="33" y="595"/>
                </a:moveTo>
                <a:cubicBezTo>
                  <a:pt x="35" y="595"/>
                  <a:pt x="36" y="598"/>
                  <a:pt x="34" y="600"/>
                </a:cubicBezTo>
                <a:cubicBezTo>
                  <a:pt x="32" y="599"/>
                  <a:pt x="32" y="597"/>
                  <a:pt x="33" y="595"/>
                </a:cubicBezTo>
                <a:close/>
                <a:moveTo>
                  <a:pt x="10" y="583"/>
                </a:moveTo>
                <a:cubicBezTo>
                  <a:pt x="11" y="582"/>
                  <a:pt x="14" y="583"/>
                  <a:pt x="15" y="584"/>
                </a:cubicBezTo>
                <a:cubicBezTo>
                  <a:pt x="15" y="587"/>
                  <a:pt x="12" y="586"/>
                  <a:pt x="10" y="587"/>
                </a:cubicBezTo>
                <a:lnTo>
                  <a:pt x="10" y="583"/>
                </a:lnTo>
                <a:close/>
                <a:moveTo>
                  <a:pt x="13" y="522"/>
                </a:moveTo>
                <a:cubicBezTo>
                  <a:pt x="15" y="519"/>
                  <a:pt x="16" y="520"/>
                  <a:pt x="15" y="515"/>
                </a:cubicBezTo>
                <a:cubicBezTo>
                  <a:pt x="16" y="513"/>
                  <a:pt x="16" y="515"/>
                  <a:pt x="19" y="515"/>
                </a:cubicBezTo>
                <a:cubicBezTo>
                  <a:pt x="19" y="512"/>
                  <a:pt x="18" y="510"/>
                  <a:pt x="17" y="510"/>
                </a:cubicBezTo>
                <a:cubicBezTo>
                  <a:pt x="14" y="515"/>
                  <a:pt x="14" y="514"/>
                  <a:pt x="11" y="518"/>
                </a:cubicBezTo>
                <a:cubicBezTo>
                  <a:pt x="17" y="518"/>
                  <a:pt x="11" y="520"/>
                  <a:pt x="13" y="522"/>
                </a:cubicBezTo>
                <a:close/>
                <a:moveTo>
                  <a:pt x="898" y="610"/>
                </a:moveTo>
                <a:cubicBezTo>
                  <a:pt x="898" y="609"/>
                  <a:pt x="899" y="608"/>
                  <a:pt x="899" y="606"/>
                </a:cubicBezTo>
                <a:cubicBezTo>
                  <a:pt x="899" y="605"/>
                  <a:pt x="898" y="602"/>
                  <a:pt x="897" y="604"/>
                </a:cubicBezTo>
                <a:cubicBezTo>
                  <a:pt x="901" y="606"/>
                  <a:pt x="896" y="609"/>
                  <a:pt x="898" y="610"/>
                </a:cubicBezTo>
                <a:close/>
                <a:moveTo>
                  <a:pt x="870" y="710"/>
                </a:moveTo>
                <a:cubicBezTo>
                  <a:pt x="869" y="704"/>
                  <a:pt x="874" y="703"/>
                  <a:pt x="875" y="699"/>
                </a:cubicBezTo>
                <a:cubicBezTo>
                  <a:pt x="875" y="697"/>
                  <a:pt x="874" y="693"/>
                  <a:pt x="875" y="691"/>
                </a:cubicBezTo>
                <a:cubicBezTo>
                  <a:pt x="877" y="685"/>
                  <a:pt x="883" y="681"/>
                  <a:pt x="885" y="676"/>
                </a:cubicBezTo>
                <a:cubicBezTo>
                  <a:pt x="886" y="675"/>
                  <a:pt x="884" y="673"/>
                  <a:pt x="885" y="673"/>
                </a:cubicBezTo>
                <a:cubicBezTo>
                  <a:pt x="885" y="671"/>
                  <a:pt x="887" y="671"/>
                  <a:pt x="887" y="670"/>
                </a:cubicBezTo>
                <a:cubicBezTo>
                  <a:pt x="887" y="668"/>
                  <a:pt x="882" y="666"/>
                  <a:pt x="886" y="663"/>
                </a:cubicBezTo>
                <a:cubicBezTo>
                  <a:pt x="885" y="666"/>
                  <a:pt x="889" y="667"/>
                  <a:pt x="887" y="666"/>
                </a:cubicBezTo>
                <a:cubicBezTo>
                  <a:pt x="888" y="660"/>
                  <a:pt x="886" y="657"/>
                  <a:pt x="888" y="654"/>
                </a:cubicBezTo>
                <a:cubicBezTo>
                  <a:pt x="888" y="655"/>
                  <a:pt x="888" y="656"/>
                  <a:pt x="889" y="656"/>
                </a:cubicBezTo>
                <a:cubicBezTo>
                  <a:pt x="890" y="648"/>
                  <a:pt x="892" y="648"/>
                  <a:pt x="891" y="641"/>
                </a:cubicBezTo>
                <a:cubicBezTo>
                  <a:pt x="889" y="640"/>
                  <a:pt x="887" y="643"/>
                  <a:pt x="889" y="643"/>
                </a:cubicBezTo>
                <a:cubicBezTo>
                  <a:pt x="889" y="641"/>
                  <a:pt x="891" y="643"/>
                  <a:pt x="890" y="645"/>
                </a:cubicBezTo>
                <a:cubicBezTo>
                  <a:pt x="887" y="644"/>
                  <a:pt x="887" y="647"/>
                  <a:pt x="888" y="649"/>
                </a:cubicBezTo>
                <a:cubicBezTo>
                  <a:pt x="882" y="649"/>
                  <a:pt x="887" y="659"/>
                  <a:pt x="880" y="663"/>
                </a:cubicBezTo>
                <a:cubicBezTo>
                  <a:pt x="879" y="660"/>
                  <a:pt x="883" y="659"/>
                  <a:pt x="881" y="658"/>
                </a:cubicBezTo>
                <a:cubicBezTo>
                  <a:pt x="879" y="659"/>
                  <a:pt x="882" y="661"/>
                  <a:pt x="878" y="660"/>
                </a:cubicBezTo>
                <a:cubicBezTo>
                  <a:pt x="878" y="662"/>
                  <a:pt x="879" y="662"/>
                  <a:pt x="879" y="664"/>
                </a:cubicBezTo>
                <a:cubicBezTo>
                  <a:pt x="878" y="664"/>
                  <a:pt x="877" y="663"/>
                  <a:pt x="876" y="664"/>
                </a:cubicBezTo>
                <a:cubicBezTo>
                  <a:pt x="871" y="677"/>
                  <a:pt x="875" y="697"/>
                  <a:pt x="867" y="708"/>
                </a:cubicBezTo>
                <a:cubicBezTo>
                  <a:pt x="870" y="706"/>
                  <a:pt x="868" y="711"/>
                  <a:pt x="870" y="710"/>
                </a:cubicBezTo>
                <a:close/>
                <a:moveTo>
                  <a:pt x="866" y="651"/>
                </a:moveTo>
                <a:cubicBezTo>
                  <a:pt x="867" y="651"/>
                  <a:pt x="867" y="653"/>
                  <a:pt x="867" y="654"/>
                </a:cubicBezTo>
                <a:cubicBezTo>
                  <a:pt x="869" y="655"/>
                  <a:pt x="869" y="652"/>
                  <a:pt x="869" y="651"/>
                </a:cubicBezTo>
                <a:cubicBezTo>
                  <a:pt x="868" y="650"/>
                  <a:pt x="867" y="650"/>
                  <a:pt x="866" y="651"/>
                </a:cubicBezTo>
                <a:close/>
                <a:moveTo>
                  <a:pt x="129" y="651"/>
                </a:moveTo>
                <a:cubicBezTo>
                  <a:pt x="129" y="660"/>
                  <a:pt x="125" y="663"/>
                  <a:pt x="124" y="670"/>
                </a:cubicBezTo>
                <a:cubicBezTo>
                  <a:pt x="127" y="670"/>
                  <a:pt x="125" y="659"/>
                  <a:pt x="129" y="664"/>
                </a:cubicBezTo>
                <a:cubicBezTo>
                  <a:pt x="129" y="661"/>
                  <a:pt x="131" y="655"/>
                  <a:pt x="129" y="651"/>
                </a:cubicBezTo>
                <a:close/>
                <a:moveTo>
                  <a:pt x="35" y="686"/>
                </a:moveTo>
                <a:cubicBezTo>
                  <a:pt x="35" y="688"/>
                  <a:pt x="33" y="692"/>
                  <a:pt x="35" y="694"/>
                </a:cubicBezTo>
                <a:cubicBezTo>
                  <a:pt x="36" y="691"/>
                  <a:pt x="38" y="695"/>
                  <a:pt x="40" y="694"/>
                </a:cubicBezTo>
                <a:cubicBezTo>
                  <a:pt x="42" y="711"/>
                  <a:pt x="41" y="728"/>
                  <a:pt x="47" y="745"/>
                </a:cubicBezTo>
                <a:cubicBezTo>
                  <a:pt x="47" y="744"/>
                  <a:pt x="47" y="742"/>
                  <a:pt x="48" y="743"/>
                </a:cubicBezTo>
                <a:cubicBezTo>
                  <a:pt x="51" y="743"/>
                  <a:pt x="47" y="747"/>
                  <a:pt x="52" y="747"/>
                </a:cubicBezTo>
                <a:cubicBezTo>
                  <a:pt x="50" y="742"/>
                  <a:pt x="51" y="738"/>
                  <a:pt x="52" y="732"/>
                </a:cubicBezTo>
                <a:cubicBezTo>
                  <a:pt x="56" y="733"/>
                  <a:pt x="57" y="730"/>
                  <a:pt x="55" y="728"/>
                </a:cubicBezTo>
                <a:cubicBezTo>
                  <a:pt x="58" y="729"/>
                  <a:pt x="59" y="730"/>
                  <a:pt x="63" y="729"/>
                </a:cubicBezTo>
                <a:cubicBezTo>
                  <a:pt x="66" y="732"/>
                  <a:pt x="61" y="739"/>
                  <a:pt x="65" y="742"/>
                </a:cubicBezTo>
                <a:cubicBezTo>
                  <a:pt x="65" y="740"/>
                  <a:pt x="67" y="740"/>
                  <a:pt x="68" y="738"/>
                </a:cubicBezTo>
                <a:cubicBezTo>
                  <a:pt x="66" y="736"/>
                  <a:pt x="64" y="729"/>
                  <a:pt x="67" y="728"/>
                </a:cubicBezTo>
                <a:cubicBezTo>
                  <a:pt x="69" y="732"/>
                  <a:pt x="73" y="730"/>
                  <a:pt x="74" y="727"/>
                </a:cubicBezTo>
                <a:cubicBezTo>
                  <a:pt x="75" y="729"/>
                  <a:pt x="72" y="731"/>
                  <a:pt x="75" y="731"/>
                </a:cubicBezTo>
                <a:cubicBezTo>
                  <a:pt x="77" y="730"/>
                  <a:pt x="75" y="726"/>
                  <a:pt x="78" y="726"/>
                </a:cubicBezTo>
                <a:cubicBezTo>
                  <a:pt x="88" y="725"/>
                  <a:pt x="79" y="740"/>
                  <a:pt x="84" y="745"/>
                </a:cubicBezTo>
                <a:cubicBezTo>
                  <a:pt x="84" y="736"/>
                  <a:pt x="88" y="728"/>
                  <a:pt x="87" y="722"/>
                </a:cubicBezTo>
                <a:cubicBezTo>
                  <a:pt x="86" y="721"/>
                  <a:pt x="84" y="721"/>
                  <a:pt x="84" y="721"/>
                </a:cubicBezTo>
                <a:cubicBezTo>
                  <a:pt x="82" y="717"/>
                  <a:pt x="83" y="713"/>
                  <a:pt x="82" y="710"/>
                </a:cubicBezTo>
                <a:cubicBezTo>
                  <a:pt x="82" y="711"/>
                  <a:pt x="82" y="712"/>
                  <a:pt x="81" y="713"/>
                </a:cubicBezTo>
                <a:cubicBezTo>
                  <a:pt x="81" y="712"/>
                  <a:pt x="81" y="711"/>
                  <a:pt x="80" y="711"/>
                </a:cubicBezTo>
                <a:cubicBezTo>
                  <a:pt x="80" y="716"/>
                  <a:pt x="79" y="720"/>
                  <a:pt x="78" y="722"/>
                </a:cubicBezTo>
                <a:cubicBezTo>
                  <a:pt x="77" y="721"/>
                  <a:pt x="77" y="719"/>
                  <a:pt x="76" y="717"/>
                </a:cubicBezTo>
                <a:cubicBezTo>
                  <a:pt x="81" y="713"/>
                  <a:pt x="76" y="703"/>
                  <a:pt x="84" y="702"/>
                </a:cubicBezTo>
                <a:cubicBezTo>
                  <a:pt x="84" y="704"/>
                  <a:pt x="83" y="704"/>
                  <a:pt x="85" y="704"/>
                </a:cubicBezTo>
                <a:cubicBezTo>
                  <a:pt x="85" y="703"/>
                  <a:pt x="85" y="701"/>
                  <a:pt x="84" y="701"/>
                </a:cubicBezTo>
                <a:cubicBezTo>
                  <a:pt x="84" y="703"/>
                  <a:pt x="82" y="701"/>
                  <a:pt x="82" y="699"/>
                </a:cubicBezTo>
                <a:cubicBezTo>
                  <a:pt x="81" y="699"/>
                  <a:pt x="79" y="701"/>
                  <a:pt x="78" y="699"/>
                </a:cubicBezTo>
                <a:cubicBezTo>
                  <a:pt x="77" y="701"/>
                  <a:pt x="79" y="701"/>
                  <a:pt x="78" y="703"/>
                </a:cubicBezTo>
                <a:cubicBezTo>
                  <a:pt x="74" y="701"/>
                  <a:pt x="75" y="709"/>
                  <a:pt x="71" y="704"/>
                </a:cubicBezTo>
                <a:cubicBezTo>
                  <a:pt x="72" y="706"/>
                  <a:pt x="73" y="712"/>
                  <a:pt x="69" y="712"/>
                </a:cubicBezTo>
                <a:cubicBezTo>
                  <a:pt x="68" y="706"/>
                  <a:pt x="68" y="698"/>
                  <a:pt x="65" y="693"/>
                </a:cubicBezTo>
                <a:cubicBezTo>
                  <a:pt x="69" y="689"/>
                  <a:pt x="67" y="672"/>
                  <a:pt x="64" y="665"/>
                </a:cubicBezTo>
                <a:cubicBezTo>
                  <a:pt x="63" y="669"/>
                  <a:pt x="60" y="680"/>
                  <a:pt x="63" y="681"/>
                </a:cubicBezTo>
                <a:cubicBezTo>
                  <a:pt x="60" y="683"/>
                  <a:pt x="62" y="692"/>
                  <a:pt x="56" y="692"/>
                </a:cubicBezTo>
                <a:cubicBezTo>
                  <a:pt x="58" y="689"/>
                  <a:pt x="56" y="690"/>
                  <a:pt x="55" y="688"/>
                </a:cubicBezTo>
                <a:cubicBezTo>
                  <a:pt x="57" y="688"/>
                  <a:pt x="57" y="689"/>
                  <a:pt x="58" y="687"/>
                </a:cubicBezTo>
                <a:cubicBezTo>
                  <a:pt x="51" y="684"/>
                  <a:pt x="50" y="674"/>
                  <a:pt x="47" y="667"/>
                </a:cubicBezTo>
                <a:cubicBezTo>
                  <a:pt x="38" y="670"/>
                  <a:pt x="46" y="657"/>
                  <a:pt x="41" y="652"/>
                </a:cubicBezTo>
                <a:cubicBezTo>
                  <a:pt x="41" y="654"/>
                  <a:pt x="41" y="657"/>
                  <a:pt x="39" y="657"/>
                </a:cubicBezTo>
                <a:cubicBezTo>
                  <a:pt x="39" y="669"/>
                  <a:pt x="29" y="674"/>
                  <a:pt x="35" y="686"/>
                </a:cubicBezTo>
                <a:close/>
                <a:moveTo>
                  <a:pt x="60" y="689"/>
                </a:moveTo>
                <a:cubicBezTo>
                  <a:pt x="62" y="689"/>
                  <a:pt x="62" y="688"/>
                  <a:pt x="64" y="688"/>
                </a:cubicBezTo>
                <a:cubicBezTo>
                  <a:pt x="61" y="692"/>
                  <a:pt x="64" y="691"/>
                  <a:pt x="65" y="695"/>
                </a:cubicBezTo>
                <a:cubicBezTo>
                  <a:pt x="64" y="695"/>
                  <a:pt x="63" y="695"/>
                  <a:pt x="63" y="696"/>
                </a:cubicBezTo>
                <a:cubicBezTo>
                  <a:pt x="60" y="696"/>
                  <a:pt x="60" y="693"/>
                  <a:pt x="60" y="689"/>
                </a:cubicBezTo>
                <a:close/>
                <a:moveTo>
                  <a:pt x="60" y="717"/>
                </a:moveTo>
                <a:cubicBezTo>
                  <a:pt x="61" y="722"/>
                  <a:pt x="58" y="723"/>
                  <a:pt x="56" y="726"/>
                </a:cubicBezTo>
                <a:cubicBezTo>
                  <a:pt x="55" y="725"/>
                  <a:pt x="55" y="722"/>
                  <a:pt x="55" y="719"/>
                </a:cubicBezTo>
                <a:cubicBezTo>
                  <a:pt x="57" y="718"/>
                  <a:pt x="58" y="717"/>
                  <a:pt x="60" y="717"/>
                </a:cubicBezTo>
                <a:close/>
                <a:moveTo>
                  <a:pt x="894" y="690"/>
                </a:moveTo>
                <a:cubicBezTo>
                  <a:pt x="894" y="689"/>
                  <a:pt x="897" y="691"/>
                  <a:pt x="898" y="692"/>
                </a:cubicBezTo>
                <a:cubicBezTo>
                  <a:pt x="897" y="698"/>
                  <a:pt x="899" y="701"/>
                  <a:pt x="898" y="706"/>
                </a:cubicBezTo>
                <a:cubicBezTo>
                  <a:pt x="901" y="706"/>
                  <a:pt x="900" y="700"/>
                  <a:pt x="901" y="696"/>
                </a:cubicBezTo>
                <a:cubicBezTo>
                  <a:pt x="903" y="697"/>
                  <a:pt x="904" y="696"/>
                  <a:pt x="905" y="695"/>
                </a:cubicBezTo>
                <a:cubicBezTo>
                  <a:pt x="908" y="697"/>
                  <a:pt x="903" y="703"/>
                  <a:pt x="906" y="705"/>
                </a:cubicBezTo>
                <a:cubicBezTo>
                  <a:pt x="909" y="688"/>
                  <a:pt x="916" y="676"/>
                  <a:pt x="919" y="659"/>
                </a:cubicBezTo>
                <a:cubicBezTo>
                  <a:pt x="916" y="659"/>
                  <a:pt x="915" y="659"/>
                  <a:pt x="913" y="662"/>
                </a:cubicBezTo>
                <a:cubicBezTo>
                  <a:pt x="910" y="662"/>
                  <a:pt x="910" y="657"/>
                  <a:pt x="909" y="656"/>
                </a:cubicBezTo>
                <a:cubicBezTo>
                  <a:pt x="908" y="657"/>
                  <a:pt x="909" y="660"/>
                  <a:pt x="907" y="660"/>
                </a:cubicBezTo>
                <a:cubicBezTo>
                  <a:pt x="905" y="658"/>
                  <a:pt x="906" y="662"/>
                  <a:pt x="903" y="662"/>
                </a:cubicBezTo>
                <a:cubicBezTo>
                  <a:pt x="905" y="659"/>
                  <a:pt x="905" y="659"/>
                  <a:pt x="903" y="659"/>
                </a:cubicBezTo>
                <a:cubicBezTo>
                  <a:pt x="905" y="658"/>
                  <a:pt x="905" y="655"/>
                  <a:pt x="904" y="654"/>
                </a:cubicBezTo>
                <a:cubicBezTo>
                  <a:pt x="903" y="661"/>
                  <a:pt x="896" y="669"/>
                  <a:pt x="899" y="678"/>
                </a:cubicBezTo>
                <a:cubicBezTo>
                  <a:pt x="897" y="678"/>
                  <a:pt x="896" y="681"/>
                  <a:pt x="894" y="681"/>
                </a:cubicBezTo>
                <a:cubicBezTo>
                  <a:pt x="895" y="687"/>
                  <a:pt x="893" y="686"/>
                  <a:pt x="894" y="690"/>
                </a:cubicBezTo>
                <a:close/>
                <a:moveTo>
                  <a:pt x="906" y="675"/>
                </a:moveTo>
                <a:cubicBezTo>
                  <a:pt x="908" y="675"/>
                  <a:pt x="908" y="675"/>
                  <a:pt x="908" y="675"/>
                </a:cubicBezTo>
                <a:cubicBezTo>
                  <a:pt x="907" y="677"/>
                  <a:pt x="909" y="680"/>
                  <a:pt x="907" y="681"/>
                </a:cubicBezTo>
                <a:cubicBezTo>
                  <a:pt x="905" y="681"/>
                  <a:pt x="906" y="677"/>
                  <a:pt x="906" y="675"/>
                </a:cubicBezTo>
                <a:close/>
                <a:moveTo>
                  <a:pt x="677" y="731"/>
                </a:moveTo>
                <a:cubicBezTo>
                  <a:pt x="677" y="732"/>
                  <a:pt x="677" y="732"/>
                  <a:pt x="678" y="733"/>
                </a:cubicBezTo>
                <a:cubicBezTo>
                  <a:pt x="676" y="733"/>
                  <a:pt x="675" y="735"/>
                  <a:pt x="675" y="736"/>
                </a:cubicBezTo>
                <a:cubicBezTo>
                  <a:pt x="675" y="736"/>
                  <a:pt x="678" y="738"/>
                  <a:pt x="678" y="736"/>
                </a:cubicBezTo>
                <a:cubicBezTo>
                  <a:pt x="676" y="735"/>
                  <a:pt x="681" y="731"/>
                  <a:pt x="677" y="731"/>
                </a:cubicBezTo>
                <a:close/>
                <a:moveTo>
                  <a:pt x="793" y="807"/>
                </a:moveTo>
                <a:cubicBezTo>
                  <a:pt x="788" y="816"/>
                  <a:pt x="781" y="824"/>
                  <a:pt x="773" y="831"/>
                </a:cubicBezTo>
                <a:cubicBezTo>
                  <a:pt x="770" y="834"/>
                  <a:pt x="762" y="836"/>
                  <a:pt x="763" y="843"/>
                </a:cubicBezTo>
                <a:cubicBezTo>
                  <a:pt x="775" y="831"/>
                  <a:pt x="787" y="820"/>
                  <a:pt x="798" y="809"/>
                </a:cubicBezTo>
                <a:cubicBezTo>
                  <a:pt x="804" y="807"/>
                  <a:pt x="807" y="804"/>
                  <a:pt x="808" y="798"/>
                </a:cubicBezTo>
                <a:cubicBezTo>
                  <a:pt x="813" y="795"/>
                  <a:pt x="821" y="783"/>
                  <a:pt x="828" y="779"/>
                </a:cubicBezTo>
                <a:cubicBezTo>
                  <a:pt x="831" y="777"/>
                  <a:pt x="837" y="774"/>
                  <a:pt x="837" y="779"/>
                </a:cubicBezTo>
                <a:cubicBezTo>
                  <a:pt x="835" y="782"/>
                  <a:pt x="839" y="781"/>
                  <a:pt x="838" y="785"/>
                </a:cubicBezTo>
                <a:cubicBezTo>
                  <a:pt x="838" y="784"/>
                  <a:pt x="839" y="784"/>
                  <a:pt x="841" y="784"/>
                </a:cubicBezTo>
                <a:cubicBezTo>
                  <a:pt x="839" y="779"/>
                  <a:pt x="844" y="777"/>
                  <a:pt x="845" y="772"/>
                </a:cubicBezTo>
                <a:cubicBezTo>
                  <a:pt x="843" y="772"/>
                  <a:pt x="842" y="771"/>
                  <a:pt x="842" y="769"/>
                </a:cubicBezTo>
                <a:cubicBezTo>
                  <a:pt x="844" y="766"/>
                  <a:pt x="845" y="771"/>
                  <a:pt x="846" y="769"/>
                </a:cubicBezTo>
                <a:cubicBezTo>
                  <a:pt x="845" y="767"/>
                  <a:pt x="848" y="760"/>
                  <a:pt x="845" y="757"/>
                </a:cubicBezTo>
                <a:cubicBezTo>
                  <a:pt x="851" y="757"/>
                  <a:pt x="853" y="753"/>
                  <a:pt x="855" y="750"/>
                </a:cubicBezTo>
                <a:cubicBezTo>
                  <a:pt x="851" y="750"/>
                  <a:pt x="852" y="755"/>
                  <a:pt x="847" y="754"/>
                </a:cubicBezTo>
                <a:cubicBezTo>
                  <a:pt x="845" y="749"/>
                  <a:pt x="850" y="746"/>
                  <a:pt x="853" y="743"/>
                </a:cubicBezTo>
                <a:cubicBezTo>
                  <a:pt x="848" y="742"/>
                  <a:pt x="843" y="737"/>
                  <a:pt x="840" y="741"/>
                </a:cubicBezTo>
                <a:cubicBezTo>
                  <a:pt x="834" y="753"/>
                  <a:pt x="820" y="764"/>
                  <a:pt x="811" y="774"/>
                </a:cubicBezTo>
                <a:cubicBezTo>
                  <a:pt x="812" y="784"/>
                  <a:pt x="800" y="784"/>
                  <a:pt x="802" y="791"/>
                </a:cubicBezTo>
                <a:cubicBezTo>
                  <a:pt x="802" y="790"/>
                  <a:pt x="804" y="787"/>
                  <a:pt x="805" y="789"/>
                </a:cubicBezTo>
                <a:cubicBezTo>
                  <a:pt x="804" y="796"/>
                  <a:pt x="796" y="798"/>
                  <a:pt x="798" y="805"/>
                </a:cubicBezTo>
                <a:cubicBezTo>
                  <a:pt x="796" y="805"/>
                  <a:pt x="795" y="806"/>
                  <a:pt x="793" y="807"/>
                </a:cubicBezTo>
                <a:close/>
                <a:moveTo>
                  <a:pt x="840" y="772"/>
                </a:moveTo>
                <a:cubicBezTo>
                  <a:pt x="843" y="772"/>
                  <a:pt x="843" y="772"/>
                  <a:pt x="843" y="772"/>
                </a:cubicBezTo>
                <a:cubicBezTo>
                  <a:pt x="843" y="774"/>
                  <a:pt x="842" y="775"/>
                  <a:pt x="840" y="775"/>
                </a:cubicBezTo>
                <a:lnTo>
                  <a:pt x="840" y="772"/>
                </a:lnTo>
                <a:close/>
                <a:moveTo>
                  <a:pt x="918" y="766"/>
                </a:moveTo>
                <a:cubicBezTo>
                  <a:pt x="913" y="765"/>
                  <a:pt x="909" y="777"/>
                  <a:pt x="909" y="778"/>
                </a:cubicBezTo>
                <a:cubicBezTo>
                  <a:pt x="912" y="774"/>
                  <a:pt x="916" y="771"/>
                  <a:pt x="918" y="766"/>
                </a:cubicBezTo>
                <a:close/>
                <a:moveTo>
                  <a:pt x="19" y="768"/>
                </a:moveTo>
                <a:cubicBezTo>
                  <a:pt x="19" y="769"/>
                  <a:pt x="19" y="769"/>
                  <a:pt x="18" y="769"/>
                </a:cubicBezTo>
                <a:cubicBezTo>
                  <a:pt x="18" y="769"/>
                  <a:pt x="18" y="768"/>
                  <a:pt x="17" y="768"/>
                </a:cubicBezTo>
                <a:cubicBezTo>
                  <a:pt x="18" y="777"/>
                  <a:pt x="20" y="783"/>
                  <a:pt x="19" y="769"/>
                </a:cubicBezTo>
                <a:cubicBezTo>
                  <a:pt x="19" y="769"/>
                  <a:pt x="20" y="768"/>
                  <a:pt x="19" y="768"/>
                </a:cubicBezTo>
                <a:close/>
                <a:moveTo>
                  <a:pt x="105" y="833"/>
                </a:moveTo>
                <a:cubicBezTo>
                  <a:pt x="105" y="830"/>
                  <a:pt x="105" y="830"/>
                  <a:pt x="105" y="830"/>
                </a:cubicBezTo>
                <a:cubicBezTo>
                  <a:pt x="104" y="829"/>
                  <a:pt x="103" y="831"/>
                  <a:pt x="102" y="830"/>
                </a:cubicBezTo>
                <a:cubicBezTo>
                  <a:pt x="96" y="821"/>
                  <a:pt x="97" y="805"/>
                  <a:pt x="88" y="799"/>
                </a:cubicBezTo>
                <a:cubicBezTo>
                  <a:pt x="87" y="803"/>
                  <a:pt x="91" y="806"/>
                  <a:pt x="88" y="809"/>
                </a:cubicBezTo>
                <a:cubicBezTo>
                  <a:pt x="83" y="805"/>
                  <a:pt x="87" y="799"/>
                  <a:pt x="82" y="795"/>
                </a:cubicBezTo>
                <a:cubicBezTo>
                  <a:pt x="82" y="801"/>
                  <a:pt x="79" y="797"/>
                  <a:pt x="78" y="801"/>
                </a:cubicBezTo>
                <a:cubicBezTo>
                  <a:pt x="77" y="799"/>
                  <a:pt x="73" y="800"/>
                  <a:pt x="73" y="798"/>
                </a:cubicBezTo>
                <a:cubicBezTo>
                  <a:pt x="74" y="798"/>
                  <a:pt x="74" y="797"/>
                  <a:pt x="73" y="795"/>
                </a:cubicBezTo>
                <a:cubicBezTo>
                  <a:pt x="75" y="795"/>
                  <a:pt x="76" y="796"/>
                  <a:pt x="77" y="795"/>
                </a:cubicBezTo>
                <a:cubicBezTo>
                  <a:pt x="74" y="795"/>
                  <a:pt x="74" y="793"/>
                  <a:pt x="71" y="794"/>
                </a:cubicBezTo>
                <a:cubicBezTo>
                  <a:pt x="71" y="797"/>
                  <a:pt x="72" y="801"/>
                  <a:pt x="69" y="802"/>
                </a:cubicBezTo>
                <a:cubicBezTo>
                  <a:pt x="69" y="802"/>
                  <a:pt x="68" y="801"/>
                  <a:pt x="67" y="800"/>
                </a:cubicBezTo>
                <a:cubicBezTo>
                  <a:pt x="66" y="802"/>
                  <a:pt x="69" y="803"/>
                  <a:pt x="67" y="804"/>
                </a:cubicBezTo>
                <a:cubicBezTo>
                  <a:pt x="64" y="796"/>
                  <a:pt x="60" y="786"/>
                  <a:pt x="62" y="780"/>
                </a:cubicBezTo>
                <a:cubicBezTo>
                  <a:pt x="57" y="781"/>
                  <a:pt x="62" y="785"/>
                  <a:pt x="60" y="788"/>
                </a:cubicBezTo>
                <a:cubicBezTo>
                  <a:pt x="56" y="789"/>
                  <a:pt x="58" y="783"/>
                  <a:pt x="54" y="783"/>
                </a:cubicBezTo>
                <a:cubicBezTo>
                  <a:pt x="53" y="785"/>
                  <a:pt x="53" y="790"/>
                  <a:pt x="51" y="787"/>
                </a:cubicBezTo>
                <a:cubicBezTo>
                  <a:pt x="55" y="809"/>
                  <a:pt x="55" y="833"/>
                  <a:pt x="61" y="849"/>
                </a:cubicBezTo>
                <a:cubicBezTo>
                  <a:pt x="62" y="843"/>
                  <a:pt x="65" y="846"/>
                  <a:pt x="68" y="845"/>
                </a:cubicBezTo>
                <a:cubicBezTo>
                  <a:pt x="66" y="838"/>
                  <a:pt x="66" y="826"/>
                  <a:pt x="64" y="814"/>
                </a:cubicBezTo>
                <a:cubicBezTo>
                  <a:pt x="66" y="813"/>
                  <a:pt x="69" y="809"/>
                  <a:pt x="71" y="813"/>
                </a:cubicBezTo>
                <a:cubicBezTo>
                  <a:pt x="71" y="814"/>
                  <a:pt x="70" y="815"/>
                  <a:pt x="70" y="816"/>
                </a:cubicBezTo>
                <a:cubicBezTo>
                  <a:pt x="69" y="816"/>
                  <a:pt x="69" y="814"/>
                  <a:pt x="67" y="815"/>
                </a:cubicBezTo>
                <a:cubicBezTo>
                  <a:pt x="67" y="818"/>
                  <a:pt x="67" y="821"/>
                  <a:pt x="69" y="823"/>
                </a:cubicBezTo>
                <a:cubicBezTo>
                  <a:pt x="68" y="821"/>
                  <a:pt x="69" y="820"/>
                  <a:pt x="71" y="820"/>
                </a:cubicBezTo>
                <a:cubicBezTo>
                  <a:pt x="72" y="822"/>
                  <a:pt x="71" y="826"/>
                  <a:pt x="73" y="826"/>
                </a:cubicBezTo>
                <a:cubicBezTo>
                  <a:pt x="74" y="822"/>
                  <a:pt x="79" y="821"/>
                  <a:pt x="77" y="816"/>
                </a:cubicBezTo>
                <a:cubicBezTo>
                  <a:pt x="79" y="818"/>
                  <a:pt x="80" y="816"/>
                  <a:pt x="82" y="816"/>
                </a:cubicBezTo>
                <a:cubicBezTo>
                  <a:pt x="83" y="823"/>
                  <a:pt x="87" y="826"/>
                  <a:pt x="85" y="832"/>
                </a:cubicBezTo>
                <a:cubicBezTo>
                  <a:pt x="83" y="832"/>
                  <a:pt x="83" y="830"/>
                  <a:pt x="82" y="830"/>
                </a:cubicBezTo>
                <a:cubicBezTo>
                  <a:pt x="80" y="834"/>
                  <a:pt x="79" y="835"/>
                  <a:pt x="77" y="837"/>
                </a:cubicBezTo>
                <a:cubicBezTo>
                  <a:pt x="75" y="838"/>
                  <a:pt x="76" y="834"/>
                  <a:pt x="73" y="835"/>
                </a:cubicBezTo>
                <a:cubicBezTo>
                  <a:pt x="73" y="839"/>
                  <a:pt x="74" y="843"/>
                  <a:pt x="75" y="846"/>
                </a:cubicBezTo>
                <a:cubicBezTo>
                  <a:pt x="75" y="841"/>
                  <a:pt x="77" y="845"/>
                  <a:pt x="78" y="846"/>
                </a:cubicBezTo>
                <a:cubicBezTo>
                  <a:pt x="78" y="844"/>
                  <a:pt x="80" y="843"/>
                  <a:pt x="82" y="841"/>
                </a:cubicBezTo>
                <a:cubicBezTo>
                  <a:pt x="80" y="848"/>
                  <a:pt x="87" y="847"/>
                  <a:pt x="87" y="852"/>
                </a:cubicBezTo>
                <a:cubicBezTo>
                  <a:pt x="87" y="845"/>
                  <a:pt x="89" y="839"/>
                  <a:pt x="86" y="831"/>
                </a:cubicBezTo>
                <a:cubicBezTo>
                  <a:pt x="88" y="831"/>
                  <a:pt x="88" y="830"/>
                  <a:pt x="91" y="830"/>
                </a:cubicBezTo>
                <a:cubicBezTo>
                  <a:pt x="91" y="840"/>
                  <a:pt x="92" y="844"/>
                  <a:pt x="92" y="852"/>
                </a:cubicBezTo>
                <a:cubicBezTo>
                  <a:pt x="94" y="853"/>
                  <a:pt x="95" y="854"/>
                  <a:pt x="97" y="854"/>
                </a:cubicBezTo>
                <a:cubicBezTo>
                  <a:pt x="97" y="852"/>
                  <a:pt x="97" y="850"/>
                  <a:pt x="100" y="851"/>
                </a:cubicBezTo>
                <a:cubicBezTo>
                  <a:pt x="104" y="851"/>
                  <a:pt x="102" y="859"/>
                  <a:pt x="106" y="860"/>
                </a:cubicBezTo>
                <a:cubicBezTo>
                  <a:pt x="103" y="860"/>
                  <a:pt x="102" y="859"/>
                  <a:pt x="101" y="862"/>
                </a:cubicBezTo>
                <a:cubicBezTo>
                  <a:pt x="104" y="862"/>
                  <a:pt x="104" y="869"/>
                  <a:pt x="107" y="866"/>
                </a:cubicBezTo>
                <a:cubicBezTo>
                  <a:pt x="105" y="866"/>
                  <a:pt x="104" y="865"/>
                  <a:pt x="104" y="863"/>
                </a:cubicBezTo>
                <a:cubicBezTo>
                  <a:pt x="107" y="863"/>
                  <a:pt x="108" y="864"/>
                  <a:pt x="110" y="863"/>
                </a:cubicBezTo>
                <a:cubicBezTo>
                  <a:pt x="103" y="858"/>
                  <a:pt x="105" y="846"/>
                  <a:pt x="100" y="841"/>
                </a:cubicBezTo>
                <a:cubicBezTo>
                  <a:pt x="103" y="840"/>
                  <a:pt x="102" y="835"/>
                  <a:pt x="104" y="834"/>
                </a:cubicBezTo>
                <a:cubicBezTo>
                  <a:pt x="102" y="834"/>
                  <a:pt x="101" y="834"/>
                  <a:pt x="102" y="831"/>
                </a:cubicBezTo>
                <a:cubicBezTo>
                  <a:pt x="105" y="830"/>
                  <a:pt x="103" y="834"/>
                  <a:pt x="105" y="833"/>
                </a:cubicBezTo>
                <a:close/>
                <a:moveTo>
                  <a:pt x="58" y="790"/>
                </a:moveTo>
                <a:cubicBezTo>
                  <a:pt x="60" y="787"/>
                  <a:pt x="60" y="794"/>
                  <a:pt x="61" y="795"/>
                </a:cubicBezTo>
                <a:cubicBezTo>
                  <a:pt x="59" y="799"/>
                  <a:pt x="59" y="791"/>
                  <a:pt x="58" y="790"/>
                </a:cubicBezTo>
                <a:close/>
                <a:moveTo>
                  <a:pt x="81" y="809"/>
                </a:moveTo>
                <a:cubicBezTo>
                  <a:pt x="79" y="808"/>
                  <a:pt x="78" y="804"/>
                  <a:pt x="79" y="802"/>
                </a:cubicBezTo>
                <a:cubicBezTo>
                  <a:pt x="80" y="805"/>
                  <a:pt x="82" y="806"/>
                  <a:pt x="81" y="809"/>
                </a:cubicBezTo>
                <a:close/>
                <a:moveTo>
                  <a:pt x="82" y="804"/>
                </a:moveTo>
                <a:cubicBezTo>
                  <a:pt x="82" y="803"/>
                  <a:pt x="82" y="801"/>
                  <a:pt x="81" y="801"/>
                </a:cubicBezTo>
                <a:cubicBezTo>
                  <a:pt x="82" y="798"/>
                  <a:pt x="86" y="805"/>
                  <a:pt x="82" y="804"/>
                </a:cubicBezTo>
                <a:close/>
                <a:moveTo>
                  <a:pt x="83" y="809"/>
                </a:moveTo>
                <a:cubicBezTo>
                  <a:pt x="83" y="806"/>
                  <a:pt x="85" y="810"/>
                  <a:pt x="87" y="809"/>
                </a:cubicBezTo>
                <a:cubicBezTo>
                  <a:pt x="87" y="814"/>
                  <a:pt x="87" y="814"/>
                  <a:pt x="87" y="814"/>
                </a:cubicBezTo>
                <a:cubicBezTo>
                  <a:pt x="83" y="814"/>
                  <a:pt x="84" y="809"/>
                  <a:pt x="83" y="809"/>
                </a:cubicBezTo>
                <a:close/>
                <a:moveTo>
                  <a:pt x="88" y="825"/>
                </a:moveTo>
                <a:cubicBezTo>
                  <a:pt x="87" y="825"/>
                  <a:pt x="87" y="824"/>
                  <a:pt x="87" y="823"/>
                </a:cubicBezTo>
                <a:cubicBezTo>
                  <a:pt x="87" y="822"/>
                  <a:pt x="87" y="823"/>
                  <a:pt x="87" y="823"/>
                </a:cubicBezTo>
                <a:cubicBezTo>
                  <a:pt x="86" y="823"/>
                  <a:pt x="86" y="823"/>
                  <a:pt x="87" y="823"/>
                </a:cubicBezTo>
                <a:cubicBezTo>
                  <a:pt x="84" y="821"/>
                  <a:pt x="86" y="820"/>
                  <a:pt x="88" y="820"/>
                </a:cubicBezTo>
                <a:lnTo>
                  <a:pt x="88" y="825"/>
                </a:lnTo>
                <a:close/>
                <a:moveTo>
                  <a:pt x="115" y="817"/>
                </a:moveTo>
                <a:cubicBezTo>
                  <a:pt x="115" y="818"/>
                  <a:pt x="115" y="819"/>
                  <a:pt x="114" y="819"/>
                </a:cubicBezTo>
                <a:cubicBezTo>
                  <a:pt x="110" y="813"/>
                  <a:pt x="111" y="807"/>
                  <a:pt x="106" y="802"/>
                </a:cubicBezTo>
                <a:cubicBezTo>
                  <a:pt x="108" y="810"/>
                  <a:pt x="105" y="823"/>
                  <a:pt x="112" y="827"/>
                </a:cubicBezTo>
                <a:cubicBezTo>
                  <a:pt x="115" y="824"/>
                  <a:pt x="116" y="829"/>
                  <a:pt x="119" y="830"/>
                </a:cubicBezTo>
                <a:cubicBezTo>
                  <a:pt x="119" y="828"/>
                  <a:pt x="119" y="826"/>
                  <a:pt x="118" y="825"/>
                </a:cubicBezTo>
                <a:cubicBezTo>
                  <a:pt x="122" y="825"/>
                  <a:pt x="120" y="823"/>
                  <a:pt x="122" y="822"/>
                </a:cubicBezTo>
                <a:cubicBezTo>
                  <a:pt x="123" y="824"/>
                  <a:pt x="128" y="826"/>
                  <a:pt x="130" y="823"/>
                </a:cubicBezTo>
                <a:cubicBezTo>
                  <a:pt x="129" y="823"/>
                  <a:pt x="127" y="823"/>
                  <a:pt x="126" y="822"/>
                </a:cubicBezTo>
                <a:cubicBezTo>
                  <a:pt x="128" y="820"/>
                  <a:pt x="128" y="818"/>
                  <a:pt x="129" y="816"/>
                </a:cubicBezTo>
                <a:cubicBezTo>
                  <a:pt x="124" y="811"/>
                  <a:pt x="126" y="799"/>
                  <a:pt x="121" y="793"/>
                </a:cubicBezTo>
                <a:cubicBezTo>
                  <a:pt x="119" y="801"/>
                  <a:pt x="125" y="801"/>
                  <a:pt x="123" y="809"/>
                </a:cubicBezTo>
                <a:cubicBezTo>
                  <a:pt x="119" y="809"/>
                  <a:pt x="120" y="805"/>
                  <a:pt x="117" y="804"/>
                </a:cubicBezTo>
                <a:cubicBezTo>
                  <a:pt x="117" y="813"/>
                  <a:pt x="125" y="818"/>
                  <a:pt x="119" y="823"/>
                </a:cubicBezTo>
                <a:cubicBezTo>
                  <a:pt x="115" y="823"/>
                  <a:pt x="117" y="818"/>
                  <a:pt x="115" y="817"/>
                </a:cubicBezTo>
                <a:close/>
                <a:moveTo>
                  <a:pt x="111" y="854"/>
                </a:moveTo>
                <a:cubicBezTo>
                  <a:pt x="114" y="854"/>
                  <a:pt x="110" y="866"/>
                  <a:pt x="115" y="866"/>
                </a:cubicBezTo>
                <a:cubicBezTo>
                  <a:pt x="113" y="864"/>
                  <a:pt x="115" y="861"/>
                  <a:pt x="115" y="858"/>
                </a:cubicBezTo>
                <a:cubicBezTo>
                  <a:pt x="116" y="859"/>
                  <a:pt x="116" y="860"/>
                  <a:pt x="117" y="859"/>
                </a:cubicBezTo>
                <a:cubicBezTo>
                  <a:pt x="118" y="854"/>
                  <a:pt x="118" y="850"/>
                  <a:pt x="121" y="851"/>
                </a:cubicBezTo>
                <a:cubicBezTo>
                  <a:pt x="120" y="846"/>
                  <a:pt x="125" y="843"/>
                  <a:pt x="121" y="841"/>
                </a:cubicBezTo>
                <a:cubicBezTo>
                  <a:pt x="122" y="844"/>
                  <a:pt x="119" y="842"/>
                  <a:pt x="118" y="844"/>
                </a:cubicBezTo>
                <a:cubicBezTo>
                  <a:pt x="114" y="840"/>
                  <a:pt x="115" y="831"/>
                  <a:pt x="112" y="827"/>
                </a:cubicBezTo>
                <a:cubicBezTo>
                  <a:pt x="110" y="838"/>
                  <a:pt x="123" y="851"/>
                  <a:pt x="111" y="854"/>
                </a:cubicBezTo>
                <a:close/>
                <a:moveTo>
                  <a:pt x="747" y="809"/>
                </a:moveTo>
                <a:cubicBezTo>
                  <a:pt x="745" y="811"/>
                  <a:pt x="744" y="815"/>
                  <a:pt x="741" y="817"/>
                </a:cubicBezTo>
                <a:cubicBezTo>
                  <a:pt x="745" y="816"/>
                  <a:pt x="755" y="809"/>
                  <a:pt x="749" y="806"/>
                </a:cubicBezTo>
                <a:cubicBezTo>
                  <a:pt x="748" y="808"/>
                  <a:pt x="750" y="808"/>
                  <a:pt x="750" y="809"/>
                </a:cubicBezTo>
                <a:cubicBezTo>
                  <a:pt x="749" y="810"/>
                  <a:pt x="748" y="810"/>
                  <a:pt x="747" y="809"/>
                </a:cubicBezTo>
                <a:close/>
                <a:moveTo>
                  <a:pt x="132" y="816"/>
                </a:moveTo>
                <a:cubicBezTo>
                  <a:pt x="133" y="816"/>
                  <a:pt x="132" y="812"/>
                  <a:pt x="130" y="812"/>
                </a:cubicBezTo>
                <a:cubicBezTo>
                  <a:pt x="129" y="814"/>
                  <a:pt x="131" y="813"/>
                  <a:pt x="130" y="816"/>
                </a:cubicBezTo>
                <a:cubicBezTo>
                  <a:pt x="134" y="814"/>
                  <a:pt x="130" y="819"/>
                  <a:pt x="132" y="816"/>
                </a:cubicBezTo>
                <a:close/>
                <a:moveTo>
                  <a:pt x="837" y="826"/>
                </a:moveTo>
                <a:cubicBezTo>
                  <a:pt x="832" y="827"/>
                  <a:pt x="832" y="832"/>
                  <a:pt x="826" y="831"/>
                </a:cubicBezTo>
                <a:cubicBezTo>
                  <a:pt x="827" y="835"/>
                  <a:pt x="821" y="841"/>
                  <a:pt x="824" y="844"/>
                </a:cubicBezTo>
                <a:cubicBezTo>
                  <a:pt x="823" y="845"/>
                  <a:pt x="823" y="843"/>
                  <a:pt x="821" y="844"/>
                </a:cubicBezTo>
                <a:cubicBezTo>
                  <a:pt x="820" y="848"/>
                  <a:pt x="814" y="850"/>
                  <a:pt x="809" y="849"/>
                </a:cubicBezTo>
                <a:cubicBezTo>
                  <a:pt x="796" y="854"/>
                  <a:pt x="793" y="870"/>
                  <a:pt x="784" y="879"/>
                </a:cubicBezTo>
                <a:cubicBezTo>
                  <a:pt x="782" y="879"/>
                  <a:pt x="782" y="877"/>
                  <a:pt x="781" y="879"/>
                </a:cubicBezTo>
                <a:cubicBezTo>
                  <a:pt x="783" y="879"/>
                  <a:pt x="778" y="884"/>
                  <a:pt x="780" y="885"/>
                </a:cubicBezTo>
                <a:cubicBezTo>
                  <a:pt x="790" y="880"/>
                  <a:pt x="798" y="871"/>
                  <a:pt x="806" y="864"/>
                </a:cubicBezTo>
                <a:cubicBezTo>
                  <a:pt x="807" y="860"/>
                  <a:pt x="807" y="861"/>
                  <a:pt x="806" y="858"/>
                </a:cubicBezTo>
                <a:cubicBezTo>
                  <a:pt x="811" y="854"/>
                  <a:pt x="814" y="848"/>
                  <a:pt x="819" y="851"/>
                </a:cubicBezTo>
                <a:cubicBezTo>
                  <a:pt x="819" y="845"/>
                  <a:pt x="830" y="844"/>
                  <a:pt x="833" y="840"/>
                </a:cubicBezTo>
                <a:cubicBezTo>
                  <a:pt x="831" y="840"/>
                  <a:pt x="828" y="843"/>
                  <a:pt x="827" y="840"/>
                </a:cubicBezTo>
                <a:cubicBezTo>
                  <a:pt x="829" y="837"/>
                  <a:pt x="831" y="835"/>
                  <a:pt x="831" y="831"/>
                </a:cubicBezTo>
                <a:cubicBezTo>
                  <a:pt x="833" y="831"/>
                  <a:pt x="833" y="833"/>
                  <a:pt x="835" y="832"/>
                </a:cubicBezTo>
                <a:cubicBezTo>
                  <a:pt x="836" y="831"/>
                  <a:pt x="837" y="829"/>
                  <a:pt x="837" y="826"/>
                </a:cubicBezTo>
                <a:close/>
                <a:moveTo>
                  <a:pt x="529" y="858"/>
                </a:moveTo>
                <a:cubicBezTo>
                  <a:pt x="526" y="858"/>
                  <a:pt x="528" y="856"/>
                  <a:pt x="531" y="855"/>
                </a:cubicBezTo>
                <a:cubicBezTo>
                  <a:pt x="521" y="850"/>
                  <a:pt x="512" y="845"/>
                  <a:pt x="502" y="844"/>
                </a:cubicBezTo>
                <a:cubicBezTo>
                  <a:pt x="505" y="845"/>
                  <a:pt x="503" y="847"/>
                  <a:pt x="502" y="849"/>
                </a:cubicBezTo>
                <a:cubicBezTo>
                  <a:pt x="509" y="854"/>
                  <a:pt x="519" y="865"/>
                  <a:pt x="529" y="858"/>
                </a:cubicBezTo>
                <a:close/>
                <a:moveTo>
                  <a:pt x="754" y="850"/>
                </a:moveTo>
                <a:cubicBezTo>
                  <a:pt x="756" y="846"/>
                  <a:pt x="760" y="846"/>
                  <a:pt x="762" y="843"/>
                </a:cubicBezTo>
                <a:cubicBezTo>
                  <a:pt x="759" y="844"/>
                  <a:pt x="756" y="845"/>
                  <a:pt x="754" y="846"/>
                </a:cubicBezTo>
                <a:cubicBezTo>
                  <a:pt x="756" y="848"/>
                  <a:pt x="752" y="850"/>
                  <a:pt x="754" y="850"/>
                </a:cubicBezTo>
                <a:close/>
                <a:moveTo>
                  <a:pt x="539" y="857"/>
                </a:moveTo>
                <a:cubicBezTo>
                  <a:pt x="541" y="858"/>
                  <a:pt x="544" y="863"/>
                  <a:pt x="546" y="861"/>
                </a:cubicBezTo>
                <a:cubicBezTo>
                  <a:pt x="543" y="861"/>
                  <a:pt x="541" y="855"/>
                  <a:pt x="539" y="857"/>
                </a:cubicBezTo>
                <a:close/>
                <a:moveTo>
                  <a:pt x="627" y="916"/>
                </a:moveTo>
                <a:cubicBezTo>
                  <a:pt x="637" y="908"/>
                  <a:pt x="650" y="920"/>
                  <a:pt x="658" y="909"/>
                </a:cubicBezTo>
                <a:cubicBezTo>
                  <a:pt x="662" y="911"/>
                  <a:pt x="667" y="906"/>
                  <a:pt x="671" y="905"/>
                </a:cubicBezTo>
                <a:cubicBezTo>
                  <a:pt x="663" y="906"/>
                  <a:pt x="657" y="905"/>
                  <a:pt x="651" y="908"/>
                </a:cubicBezTo>
                <a:cubicBezTo>
                  <a:pt x="651" y="907"/>
                  <a:pt x="652" y="907"/>
                  <a:pt x="650" y="907"/>
                </a:cubicBezTo>
                <a:cubicBezTo>
                  <a:pt x="630" y="914"/>
                  <a:pt x="599" y="905"/>
                  <a:pt x="578" y="896"/>
                </a:cubicBezTo>
                <a:cubicBezTo>
                  <a:pt x="571" y="897"/>
                  <a:pt x="558" y="892"/>
                  <a:pt x="553" y="885"/>
                </a:cubicBezTo>
                <a:cubicBezTo>
                  <a:pt x="556" y="887"/>
                  <a:pt x="560" y="888"/>
                  <a:pt x="565" y="886"/>
                </a:cubicBezTo>
                <a:cubicBezTo>
                  <a:pt x="550" y="880"/>
                  <a:pt x="534" y="875"/>
                  <a:pt x="519" y="869"/>
                </a:cubicBezTo>
                <a:cubicBezTo>
                  <a:pt x="509" y="877"/>
                  <a:pt x="497" y="862"/>
                  <a:pt x="489" y="860"/>
                </a:cubicBezTo>
                <a:cubicBezTo>
                  <a:pt x="492" y="862"/>
                  <a:pt x="486" y="859"/>
                  <a:pt x="487" y="861"/>
                </a:cubicBezTo>
                <a:cubicBezTo>
                  <a:pt x="490" y="861"/>
                  <a:pt x="490" y="865"/>
                  <a:pt x="491" y="867"/>
                </a:cubicBezTo>
                <a:cubicBezTo>
                  <a:pt x="496" y="869"/>
                  <a:pt x="501" y="871"/>
                  <a:pt x="504" y="876"/>
                </a:cubicBezTo>
                <a:cubicBezTo>
                  <a:pt x="524" y="879"/>
                  <a:pt x="529" y="891"/>
                  <a:pt x="550" y="891"/>
                </a:cubicBezTo>
                <a:cubicBezTo>
                  <a:pt x="563" y="895"/>
                  <a:pt x="577" y="902"/>
                  <a:pt x="590" y="903"/>
                </a:cubicBezTo>
                <a:cubicBezTo>
                  <a:pt x="600" y="910"/>
                  <a:pt x="614" y="909"/>
                  <a:pt x="624" y="910"/>
                </a:cubicBezTo>
                <a:cubicBezTo>
                  <a:pt x="624" y="913"/>
                  <a:pt x="626" y="915"/>
                  <a:pt x="627" y="916"/>
                </a:cubicBezTo>
                <a:close/>
                <a:moveTo>
                  <a:pt x="789" y="863"/>
                </a:moveTo>
                <a:cubicBezTo>
                  <a:pt x="782" y="864"/>
                  <a:pt x="779" y="873"/>
                  <a:pt x="777" y="877"/>
                </a:cubicBezTo>
                <a:cubicBezTo>
                  <a:pt x="783" y="875"/>
                  <a:pt x="785" y="868"/>
                  <a:pt x="789" y="863"/>
                </a:cubicBezTo>
                <a:close/>
                <a:moveTo>
                  <a:pt x="731" y="865"/>
                </a:moveTo>
                <a:cubicBezTo>
                  <a:pt x="727" y="865"/>
                  <a:pt x="725" y="867"/>
                  <a:pt x="723" y="869"/>
                </a:cubicBezTo>
                <a:cubicBezTo>
                  <a:pt x="725" y="867"/>
                  <a:pt x="729" y="867"/>
                  <a:pt x="731" y="865"/>
                </a:cubicBezTo>
                <a:close/>
                <a:moveTo>
                  <a:pt x="45" y="876"/>
                </a:moveTo>
                <a:cubicBezTo>
                  <a:pt x="46" y="874"/>
                  <a:pt x="41" y="866"/>
                  <a:pt x="39" y="866"/>
                </a:cubicBezTo>
                <a:cubicBezTo>
                  <a:pt x="40" y="867"/>
                  <a:pt x="40" y="870"/>
                  <a:pt x="40" y="873"/>
                </a:cubicBezTo>
                <a:cubicBezTo>
                  <a:pt x="43" y="874"/>
                  <a:pt x="42" y="874"/>
                  <a:pt x="45" y="876"/>
                </a:cubicBezTo>
                <a:close/>
                <a:moveTo>
                  <a:pt x="570" y="871"/>
                </a:moveTo>
                <a:cubicBezTo>
                  <a:pt x="576" y="872"/>
                  <a:pt x="579" y="876"/>
                  <a:pt x="584" y="877"/>
                </a:cubicBezTo>
                <a:cubicBezTo>
                  <a:pt x="581" y="874"/>
                  <a:pt x="575" y="869"/>
                  <a:pt x="570" y="871"/>
                </a:cubicBezTo>
                <a:close/>
                <a:moveTo>
                  <a:pt x="591" y="886"/>
                </a:moveTo>
                <a:cubicBezTo>
                  <a:pt x="591" y="888"/>
                  <a:pt x="592" y="888"/>
                  <a:pt x="593" y="890"/>
                </a:cubicBezTo>
                <a:cubicBezTo>
                  <a:pt x="596" y="891"/>
                  <a:pt x="598" y="889"/>
                  <a:pt x="601" y="889"/>
                </a:cubicBezTo>
                <a:cubicBezTo>
                  <a:pt x="603" y="885"/>
                  <a:pt x="608" y="884"/>
                  <a:pt x="610" y="880"/>
                </a:cubicBezTo>
                <a:cubicBezTo>
                  <a:pt x="605" y="882"/>
                  <a:pt x="600" y="874"/>
                  <a:pt x="601" y="880"/>
                </a:cubicBezTo>
                <a:cubicBezTo>
                  <a:pt x="598" y="882"/>
                  <a:pt x="600" y="878"/>
                  <a:pt x="597" y="879"/>
                </a:cubicBezTo>
                <a:cubicBezTo>
                  <a:pt x="597" y="881"/>
                  <a:pt x="596" y="880"/>
                  <a:pt x="593" y="881"/>
                </a:cubicBezTo>
                <a:cubicBezTo>
                  <a:pt x="594" y="885"/>
                  <a:pt x="594" y="885"/>
                  <a:pt x="591" y="886"/>
                </a:cubicBezTo>
                <a:close/>
                <a:moveTo>
                  <a:pt x="815" y="881"/>
                </a:moveTo>
                <a:cubicBezTo>
                  <a:pt x="814" y="884"/>
                  <a:pt x="809" y="885"/>
                  <a:pt x="811" y="887"/>
                </a:cubicBezTo>
                <a:cubicBezTo>
                  <a:pt x="811" y="885"/>
                  <a:pt x="812" y="886"/>
                  <a:pt x="814" y="886"/>
                </a:cubicBezTo>
                <a:cubicBezTo>
                  <a:pt x="813" y="884"/>
                  <a:pt x="817" y="882"/>
                  <a:pt x="815" y="881"/>
                </a:cubicBezTo>
                <a:close/>
                <a:moveTo>
                  <a:pt x="51" y="895"/>
                </a:moveTo>
                <a:cubicBezTo>
                  <a:pt x="54" y="899"/>
                  <a:pt x="58" y="901"/>
                  <a:pt x="62" y="900"/>
                </a:cubicBezTo>
                <a:cubicBezTo>
                  <a:pt x="61" y="896"/>
                  <a:pt x="59" y="894"/>
                  <a:pt x="57" y="892"/>
                </a:cubicBezTo>
                <a:cubicBezTo>
                  <a:pt x="56" y="895"/>
                  <a:pt x="59" y="894"/>
                  <a:pt x="59" y="897"/>
                </a:cubicBezTo>
                <a:cubicBezTo>
                  <a:pt x="55" y="895"/>
                  <a:pt x="52" y="881"/>
                  <a:pt x="47" y="888"/>
                </a:cubicBezTo>
                <a:cubicBezTo>
                  <a:pt x="47" y="885"/>
                  <a:pt x="47" y="885"/>
                  <a:pt x="47" y="885"/>
                </a:cubicBezTo>
                <a:cubicBezTo>
                  <a:pt x="45" y="883"/>
                  <a:pt x="41" y="886"/>
                  <a:pt x="43" y="887"/>
                </a:cubicBezTo>
                <a:cubicBezTo>
                  <a:pt x="47" y="883"/>
                  <a:pt x="46" y="896"/>
                  <a:pt x="49" y="893"/>
                </a:cubicBezTo>
                <a:cubicBezTo>
                  <a:pt x="49" y="894"/>
                  <a:pt x="50" y="894"/>
                  <a:pt x="50" y="894"/>
                </a:cubicBezTo>
                <a:cubicBezTo>
                  <a:pt x="50" y="896"/>
                  <a:pt x="49" y="896"/>
                  <a:pt x="49" y="898"/>
                </a:cubicBezTo>
                <a:cubicBezTo>
                  <a:pt x="53" y="899"/>
                  <a:pt x="48" y="896"/>
                  <a:pt x="51" y="895"/>
                </a:cubicBezTo>
                <a:close/>
                <a:moveTo>
                  <a:pt x="52" y="893"/>
                </a:moveTo>
                <a:cubicBezTo>
                  <a:pt x="55" y="892"/>
                  <a:pt x="56" y="894"/>
                  <a:pt x="56" y="896"/>
                </a:cubicBezTo>
                <a:cubicBezTo>
                  <a:pt x="55" y="895"/>
                  <a:pt x="52" y="896"/>
                  <a:pt x="52" y="893"/>
                </a:cubicBezTo>
                <a:close/>
                <a:moveTo>
                  <a:pt x="48" y="890"/>
                </a:moveTo>
                <a:cubicBezTo>
                  <a:pt x="49" y="889"/>
                  <a:pt x="50" y="889"/>
                  <a:pt x="52" y="890"/>
                </a:cubicBezTo>
                <a:cubicBezTo>
                  <a:pt x="51" y="893"/>
                  <a:pt x="51" y="892"/>
                  <a:pt x="52" y="894"/>
                </a:cubicBezTo>
                <a:cubicBezTo>
                  <a:pt x="50" y="893"/>
                  <a:pt x="50" y="891"/>
                  <a:pt x="48" y="890"/>
                </a:cubicBezTo>
                <a:close/>
                <a:moveTo>
                  <a:pt x="680" y="901"/>
                </a:moveTo>
                <a:cubicBezTo>
                  <a:pt x="680" y="904"/>
                  <a:pt x="684" y="899"/>
                  <a:pt x="688" y="901"/>
                </a:cubicBezTo>
                <a:cubicBezTo>
                  <a:pt x="687" y="895"/>
                  <a:pt x="683" y="901"/>
                  <a:pt x="680" y="901"/>
                </a:cubicBezTo>
                <a:close/>
                <a:moveTo>
                  <a:pt x="88" y="919"/>
                </a:moveTo>
                <a:cubicBezTo>
                  <a:pt x="89" y="917"/>
                  <a:pt x="91" y="917"/>
                  <a:pt x="92" y="915"/>
                </a:cubicBezTo>
                <a:cubicBezTo>
                  <a:pt x="87" y="911"/>
                  <a:pt x="83" y="903"/>
                  <a:pt x="81" y="899"/>
                </a:cubicBezTo>
                <a:cubicBezTo>
                  <a:pt x="78" y="905"/>
                  <a:pt x="86" y="906"/>
                  <a:pt x="87" y="912"/>
                </a:cubicBezTo>
                <a:cubicBezTo>
                  <a:pt x="83" y="913"/>
                  <a:pt x="85" y="919"/>
                  <a:pt x="88" y="919"/>
                </a:cubicBezTo>
                <a:close/>
                <a:moveTo>
                  <a:pt x="897" y="900"/>
                </a:moveTo>
                <a:cubicBezTo>
                  <a:pt x="894" y="902"/>
                  <a:pt x="889" y="903"/>
                  <a:pt x="887" y="906"/>
                </a:cubicBezTo>
                <a:cubicBezTo>
                  <a:pt x="891" y="905"/>
                  <a:pt x="897" y="902"/>
                  <a:pt x="897" y="900"/>
                </a:cubicBezTo>
                <a:close/>
                <a:moveTo>
                  <a:pt x="885" y="906"/>
                </a:moveTo>
                <a:cubicBezTo>
                  <a:pt x="885" y="909"/>
                  <a:pt x="878" y="909"/>
                  <a:pt x="880" y="912"/>
                </a:cubicBezTo>
                <a:cubicBezTo>
                  <a:pt x="881" y="910"/>
                  <a:pt x="887" y="908"/>
                  <a:pt x="885" y="906"/>
                </a:cubicBezTo>
                <a:close/>
                <a:moveTo>
                  <a:pt x="66" y="947"/>
                </a:moveTo>
                <a:cubicBezTo>
                  <a:pt x="63" y="947"/>
                  <a:pt x="63" y="943"/>
                  <a:pt x="62" y="941"/>
                </a:cubicBezTo>
                <a:cubicBezTo>
                  <a:pt x="64" y="943"/>
                  <a:pt x="67" y="943"/>
                  <a:pt x="66" y="947"/>
                </a:cubicBezTo>
                <a:close/>
                <a:moveTo>
                  <a:pt x="181" y="984"/>
                </a:moveTo>
                <a:cubicBezTo>
                  <a:pt x="184" y="986"/>
                  <a:pt x="188" y="990"/>
                  <a:pt x="187" y="994"/>
                </a:cubicBezTo>
                <a:cubicBezTo>
                  <a:pt x="182" y="993"/>
                  <a:pt x="182" y="988"/>
                  <a:pt x="181" y="984"/>
                </a:cubicBezTo>
                <a:close/>
                <a:moveTo>
                  <a:pt x="202" y="1015"/>
                </a:moveTo>
                <a:cubicBezTo>
                  <a:pt x="199" y="1009"/>
                  <a:pt x="191" y="1004"/>
                  <a:pt x="191" y="998"/>
                </a:cubicBezTo>
                <a:cubicBezTo>
                  <a:pt x="195" y="1001"/>
                  <a:pt x="199" y="1005"/>
                  <a:pt x="204" y="1009"/>
                </a:cubicBezTo>
                <a:cubicBezTo>
                  <a:pt x="203" y="1011"/>
                  <a:pt x="203" y="1014"/>
                  <a:pt x="202" y="1015"/>
                </a:cubicBezTo>
                <a:close/>
                <a:moveTo>
                  <a:pt x="1077" y="966"/>
                </a:moveTo>
                <a:cubicBezTo>
                  <a:pt x="1073" y="968"/>
                  <a:pt x="1075" y="971"/>
                  <a:pt x="1075" y="975"/>
                </a:cubicBezTo>
                <a:cubicBezTo>
                  <a:pt x="1072" y="974"/>
                  <a:pt x="1070" y="984"/>
                  <a:pt x="1069" y="986"/>
                </a:cubicBezTo>
                <a:cubicBezTo>
                  <a:pt x="1071" y="983"/>
                  <a:pt x="1067" y="991"/>
                  <a:pt x="1071" y="991"/>
                </a:cubicBezTo>
                <a:cubicBezTo>
                  <a:pt x="1069" y="990"/>
                  <a:pt x="1068" y="995"/>
                  <a:pt x="1069" y="996"/>
                </a:cubicBezTo>
                <a:cubicBezTo>
                  <a:pt x="1073" y="990"/>
                  <a:pt x="1073" y="982"/>
                  <a:pt x="1073" y="976"/>
                </a:cubicBezTo>
                <a:cubicBezTo>
                  <a:pt x="1076" y="976"/>
                  <a:pt x="1077" y="974"/>
                  <a:pt x="1077" y="972"/>
                </a:cubicBezTo>
                <a:cubicBezTo>
                  <a:pt x="1075" y="970"/>
                  <a:pt x="1076" y="969"/>
                  <a:pt x="1077" y="966"/>
                </a:cubicBezTo>
                <a:close/>
                <a:moveTo>
                  <a:pt x="661" y="973"/>
                </a:moveTo>
                <a:cubicBezTo>
                  <a:pt x="660" y="976"/>
                  <a:pt x="654" y="972"/>
                  <a:pt x="654" y="975"/>
                </a:cubicBezTo>
                <a:cubicBezTo>
                  <a:pt x="655" y="975"/>
                  <a:pt x="655" y="975"/>
                  <a:pt x="655" y="977"/>
                </a:cubicBezTo>
                <a:cubicBezTo>
                  <a:pt x="658" y="977"/>
                  <a:pt x="662" y="975"/>
                  <a:pt x="661" y="973"/>
                </a:cubicBezTo>
                <a:close/>
                <a:moveTo>
                  <a:pt x="1065" y="992"/>
                </a:moveTo>
                <a:cubicBezTo>
                  <a:pt x="1066" y="994"/>
                  <a:pt x="1063" y="997"/>
                  <a:pt x="1065" y="998"/>
                </a:cubicBezTo>
                <a:cubicBezTo>
                  <a:pt x="1065" y="995"/>
                  <a:pt x="1067" y="995"/>
                  <a:pt x="1068" y="993"/>
                </a:cubicBezTo>
                <a:cubicBezTo>
                  <a:pt x="1066" y="993"/>
                  <a:pt x="1067" y="991"/>
                  <a:pt x="1065" y="992"/>
                </a:cubicBezTo>
                <a:close/>
                <a:moveTo>
                  <a:pt x="247" y="1014"/>
                </a:moveTo>
                <a:cubicBezTo>
                  <a:pt x="249" y="1013"/>
                  <a:pt x="249" y="1017"/>
                  <a:pt x="251" y="1014"/>
                </a:cubicBezTo>
                <a:cubicBezTo>
                  <a:pt x="251" y="1012"/>
                  <a:pt x="245" y="1009"/>
                  <a:pt x="248" y="1011"/>
                </a:cubicBezTo>
                <a:cubicBezTo>
                  <a:pt x="248" y="1012"/>
                  <a:pt x="248" y="1012"/>
                  <a:pt x="248" y="1013"/>
                </a:cubicBezTo>
                <a:cubicBezTo>
                  <a:pt x="248" y="1013"/>
                  <a:pt x="247" y="1013"/>
                  <a:pt x="247" y="1014"/>
                </a:cubicBezTo>
                <a:close/>
                <a:moveTo>
                  <a:pt x="325" y="1020"/>
                </a:moveTo>
                <a:cubicBezTo>
                  <a:pt x="322" y="1019"/>
                  <a:pt x="321" y="1021"/>
                  <a:pt x="318" y="1021"/>
                </a:cubicBezTo>
                <a:cubicBezTo>
                  <a:pt x="313" y="1017"/>
                  <a:pt x="311" y="1010"/>
                  <a:pt x="305" y="1008"/>
                </a:cubicBezTo>
                <a:cubicBezTo>
                  <a:pt x="305" y="1011"/>
                  <a:pt x="302" y="1011"/>
                  <a:pt x="300" y="1011"/>
                </a:cubicBezTo>
                <a:cubicBezTo>
                  <a:pt x="301" y="1014"/>
                  <a:pt x="303" y="1016"/>
                  <a:pt x="305" y="1018"/>
                </a:cubicBezTo>
                <a:cubicBezTo>
                  <a:pt x="309" y="1015"/>
                  <a:pt x="309" y="1022"/>
                  <a:pt x="313" y="1022"/>
                </a:cubicBezTo>
                <a:cubicBezTo>
                  <a:pt x="314" y="1021"/>
                  <a:pt x="314" y="1019"/>
                  <a:pt x="315" y="1019"/>
                </a:cubicBezTo>
                <a:cubicBezTo>
                  <a:pt x="317" y="1020"/>
                  <a:pt x="317" y="1023"/>
                  <a:pt x="318" y="1025"/>
                </a:cubicBezTo>
                <a:cubicBezTo>
                  <a:pt x="323" y="1023"/>
                  <a:pt x="332" y="1040"/>
                  <a:pt x="338" y="1032"/>
                </a:cubicBezTo>
                <a:cubicBezTo>
                  <a:pt x="333" y="1028"/>
                  <a:pt x="326" y="1027"/>
                  <a:pt x="325" y="1020"/>
                </a:cubicBezTo>
                <a:close/>
                <a:moveTo>
                  <a:pt x="319" y="1029"/>
                </a:moveTo>
                <a:cubicBezTo>
                  <a:pt x="318" y="1029"/>
                  <a:pt x="313" y="1024"/>
                  <a:pt x="314" y="1027"/>
                </a:cubicBezTo>
                <a:cubicBezTo>
                  <a:pt x="315" y="1028"/>
                  <a:pt x="317" y="1033"/>
                  <a:pt x="319" y="1029"/>
                </a:cubicBezTo>
                <a:close/>
                <a:moveTo>
                  <a:pt x="699" y="1055"/>
                </a:moveTo>
                <a:cubicBezTo>
                  <a:pt x="697" y="1052"/>
                  <a:pt x="703" y="1051"/>
                  <a:pt x="703" y="1048"/>
                </a:cubicBezTo>
                <a:cubicBezTo>
                  <a:pt x="708" y="1046"/>
                  <a:pt x="711" y="1048"/>
                  <a:pt x="714" y="1044"/>
                </a:cubicBezTo>
                <a:cubicBezTo>
                  <a:pt x="704" y="1040"/>
                  <a:pt x="690" y="1052"/>
                  <a:pt x="688" y="1043"/>
                </a:cubicBezTo>
                <a:cubicBezTo>
                  <a:pt x="694" y="1038"/>
                  <a:pt x="702" y="1040"/>
                  <a:pt x="707" y="1036"/>
                </a:cubicBezTo>
                <a:cubicBezTo>
                  <a:pt x="703" y="1036"/>
                  <a:pt x="703" y="1032"/>
                  <a:pt x="698" y="1033"/>
                </a:cubicBezTo>
                <a:cubicBezTo>
                  <a:pt x="696" y="1041"/>
                  <a:pt x="676" y="1034"/>
                  <a:pt x="676" y="1042"/>
                </a:cubicBezTo>
                <a:cubicBezTo>
                  <a:pt x="673" y="1043"/>
                  <a:pt x="672" y="1038"/>
                  <a:pt x="670" y="1041"/>
                </a:cubicBezTo>
                <a:cubicBezTo>
                  <a:pt x="674" y="1041"/>
                  <a:pt x="671" y="1043"/>
                  <a:pt x="670" y="1044"/>
                </a:cubicBezTo>
                <a:cubicBezTo>
                  <a:pt x="673" y="1044"/>
                  <a:pt x="672" y="1047"/>
                  <a:pt x="672" y="1050"/>
                </a:cubicBezTo>
                <a:cubicBezTo>
                  <a:pt x="657" y="1057"/>
                  <a:pt x="641" y="1047"/>
                  <a:pt x="627" y="1050"/>
                </a:cubicBezTo>
                <a:cubicBezTo>
                  <a:pt x="628" y="1052"/>
                  <a:pt x="628" y="1054"/>
                  <a:pt x="628" y="1057"/>
                </a:cubicBezTo>
                <a:cubicBezTo>
                  <a:pt x="631" y="1056"/>
                  <a:pt x="633" y="1055"/>
                  <a:pt x="636" y="1057"/>
                </a:cubicBezTo>
                <a:cubicBezTo>
                  <a:pt x="636" y="1056"/>
                  <a:pt x="635" y="1054"/>
                  <a:pt x="636" y="1054"/>
                </a:cubicBezTo>
                <a:cubicBezTo>
                  <a:pt x="645" y="1054"/>
                  <a:pt x="658" y="1059"/>
                  <a:pt x="662" y="1053"/>
                </a:cubicBezTo>
                <a:cubicBezTo>
                  <a:pt x="664" y="1053"/>
                  <a:pt x="666" y="1055"/>
                  <a:pt x="664" y="1057"/>
                </a:cubicBezTo>
                <a:cubicBezTo>
                  <a:pt x="671" y="1057"/>
                  <a:pt x="677" y="1059"/>
                  <a:pt x="683" y="1061"/>
                </a:cubicBezTo>
                <a:cubicBezTo>
                  <a:pt x="684" y="1059"/>
                  <a:pt x="681" y="1058"/>
                  <a:pt x="683" y="1057"/>
                </a:cubicBezTo>
                <a:cubicBezTo>
                  <a:pt x="683" y="1059"/>
                  <a:pt x="685" y="1058"/>
                  <a:pt x="685" y="1059"/>
                </a:cubicBezTo>
                <a:cubicBezTo>
                  <a:pt x="686" y="1053"/>
                  <a:pt x="697" y="1055"/>
                  <a:pt x="699" y="1055"/>
                </a:cubicBezTo>
                <a:close/>
                <a:moveTo>
                  <a:pt x="489" y="1081"/>
                </a:moveTo>
                <a:cubicBezTo>
                  <a:pt x="490" y="1085"/>
                  <a:pt x="494" y="1086"/>
                  <a:pt x="496" y="1085"/>
                </a:cubicBezTo>
                <a:cubicBezTo>
                  <a:pt x="492" y="1085"/>
                  <a:pt x="494" y="1080"/>
                  <a:pt x="489" y="1081"/>
                </a:cubicBezTo>
                <a:close/>
                <a:moveTo>
                  <a:pt x="517" y="1092"/>
                </a:moveTo>
                <a:cubicBezTo>
                  <a:pt x="510" y="1092"/>
                  <a:pt x="502" y="1087"/>
                  <a:pt x="496" y="1089"/>
                </a:cubicBezTo>
                <a:cubicBezTo>
                  <a:pt x="504" y="1090"/>
                  <a:pt x="509" y="1094"/>
                  <a:pt x="517" y="1092"/>
                </a:cubicBezTo>
                <a:close/>
                <a:moveTo>
                  <a:pt x="823" y="1101"/>
                </a:moveTo>
                <a:cubicBezTo>
                  <a:pt x="823" y="1104"/>
                  <a:pt x="818" y="1101"/>
                  <a:pt x="818" y="1103"/>
                </a:cubicBezTo>
                <a:cubicBezTo>
                  <a:pt x="819" y="1105"/>
                  <a:pt x="825" y="1103"/>
                  <a:pt x="823" y="1101"/>
                </a:cubicBezTo>
                <a:close/>
                <a:moveTo>
                  <a:pt x="593" y="1118"/>
                </a:moveTo>
                <a:cubicBezTo>
                  <a:pt x="597" y="1118"/>
                  <a:pt x="603" y="1124"/>
                  <a:pt x="606" y="1120"/>
                </a:cubicBezTo>
                <a:cubicBezTo>
                  <a:pt x="603" y="1118"/>
                  <a:pt x="592" y="1117"/>
                  <a:pt x="593" y="1118"/>
                </a:cubicBezTo>
                <a:close/>
                <a:moveTo>
                  <a:pt x="818" y="1126"/>
                </a:moveTo>
                <a:cubicBezTo>
                  <a:pt x="814" y="1127"/>
                  <a:pt x="806" y="1126"/>
                  <a:pt x="810" y="1131"/>
                </a:cubicBezTo>
                <a:cubicBezTo>
                  <a:pt x="796" y="1134"/>
                  <a:pt x="784" y="1133"/>
                  <a:pt x="775" y="1139"/>
                </a:cubicBezTo>
                <a:cubicBezTo>
                  <a:pt x="771" y="1134"/>
                  <a:pt x="767" y="1141"/>
                  <a:pt x="764" y="1143"/>
                </a:cubicBezTo>
                <a:cubicBezTo>
                  <a:pt x="781" y="1141"/>
                  <a:pt x="801" y="1137"/>
                  <a:pt x="817" y="1129"/>
                </a:cubicBezTo>
                <a:cubicBezTo>
                  <a:pt x="815" y="1129"/>
                  <a:pt x="814" y="1127"/>
                  <a:pt x="818" y="1126"/>
                </a:cubicBezTo>
                <a:close/>
                <a:moveTo>
                  <a:pt x="916" y="627"/>
                </a:moveTo>
                <a:cubicBezTo>
                  <a:pt x="917" y="623"/>
                  <a:pt x="917" y="618"/>
                  <a:pt x="916" y="616"/>
                </a:cubicBezTo>
                <a:cubicBezTo>
                  <a:pt x="915" y="619"/>
                  <a:pt x="914" y="621"/>
                  <a:pt x="914" y="625"/>
                </a:cubicBezTo>
                <a:cubicBezTo>
                  <a:pt x="917" y="623"/>
                  <a:pt x="914" y="627"/>
                  <a:pt x="916" y="627"/>
                </a:cubicBezTo>
                <a:close/>
                <a:moveTo>
                  <a:pt x="912" y="748"/>
                </a:moveTo>
                <a:cubicBezTo>
                  <a:pt x="920" y="748"/>
                  <a:pt x="918" y="735"/>
                  <a:pt x="924" y="736"/>
                </a:cubicBezTo>
                <a:cubicBezTo>
                  <a:pt x="926" y="732"/>
                  <a:pt x="927" y="727"/>
                  <a:pt x="931" y="725"/>
                </a:cubicBezTo>
                <a:cubicBezTo>
                  <a:pt x="931" y="732"/>
                  <a:pt x="936" y="727"/>
                  <a:pt x="933" y="734"/>
                </a:cubicBezTo>
                <a:cubicBezTo>
                  <a:pt x="938" y="734"/>
                  <a:pt x="936" y="726"/>
                  <a:pt x="937" y="722"/>
                </a:cubicBezTo>
                <a:cubicBezTo>
                  <a:pt x="938" y="721"/>
                  <a:pt x="940" y="721"/>
                  <a:pt x="940" y="720"/>
                </a:cubicBezTo>
                <a:cubicBezTo>
                  <a:pt x="943" y="714"/>
                  <a:pt x="942" y="700"/>
                  <a:pt x="946" y="706"/>
                </a:cubicBezTo>
                <a:cubicBezTo>
                  <a:pt x="946" y="698"/>
                  <a:pt x="953" y="691"/>
                  <a:pt x="949" y="686"/>
                </a:cubicBezTo>
                <a:cubicBezTo>
                  <a:pt x="950" y="685"/>
                  <a:pt x="950" y="683"/>
                  <a:pt x="952" y="684"/>
                </a:cubicBezTo>
                <a:cubicBezTo>
                  <a:pt x="949" y="677"/>
                  <a:pt x="953" y="673"/>
                  <a:pt x="950" y="666"/>
                </a:cubicBezTo>
                <a:cubicBezTo>
                  <a:pt x="942" y="666"/>
                  <a:pt x="938" y="682"/>
                  <a:pt x="933" y="676"/>
                </a:cubicBezTo>
                <a:cubicBezTo>
                  <a:pt x="931" y="685"/>
                  <a:pt x="926" y="690"/>
                  <a:pt x="928" y="702"/>
                </a:cubicBezTo>
                <a:cubicBezTo>
                  <a:pt x="926" y="702"/>
                  <a:pt x="925" y="704"/>
                  <a:pt x="924" y="705"/>
                </a:cubicBezTo>
                <a:cubicBezTo>
                  <a:pt x="924" y="708"/>
                  <a:pt x="926" y="708"/>
                  <a:pt x="926" y="711"/>
                </a:cubicBezTo>
                <a:cubicBezTo>
                  <a:pt x="923" y="709"/>
                  <a:pt x="926" y="715"/>
                  <a:pt x="925" y="718"/>
                </a:cubicBezTo>
                <a:cubicBezTo>
                  <a:pt x="922" y="725"/>
                  <a:pt x="918" y="729"/>
                  <a:pt x="918" y="738"/>
                </a:cubicBezTo>
                <a:cubicBezTo>
                  <a:pt x="916" y="741"/>
                  <a:pt x="912" y="742"/>
                  <a:pt x="912" y="748"/>
                </a:cubicBezTo>
                <a:close/>
                <a:moveTo>
                  <a:pt x="932" y="685"/>
                </a:moveTo>
                <a:cubicBezTo>
                  <a:pt x="935" y="685"/>
                  <a:pt x="932" y="691"/>
                  <a:pt x="930" y="691"/>
                </a:cubicBezTo>
                <a:cubicBezTo>
                  <a:pt x="930" y="688"/>
                  <a:pt x="931" y="687"/>
                  <a:pt x="932" y="685"/>
                </a:cubicBezTo>
                <a:close/>
                <a:moveTo>
                  <a:pt x="125" y="832"/>
                </a:moveTo>
                <a:cubicBezTo>
                  <a:pt x="126" y="837"/>
                  <a:pt x="126" y="836"/>
                  <a:pt x="126" y="842"/>
                </a:cubicBezTo>
                <a:cubicBezTo>
                  <a:pt x="131" y="842"/>
                  <a:pt x="129" y="834"/>
                  <a:pt x="133" y="834"/>
                </a:cubicBezTo>
                <a:cubicBezTo>
                  <a:pt x="132" y="831"/>
                  <a:pt x="133" y="828"/>
                  <a:pt x="132" y="827"/>
                </a:cubicBezTo>
                <a:cubicBezTo>
                  <a:pt x="131" y="830"/>
                  <a:pt x="129" y="823"/>
                  <a:pt x="128" y="827"/>
                </a:cubicBezTo>
                <a:cubicBezTo>
                  <a:pt x="129" y="827"/>
                  <a:pt x="129" y="834"/>
                  <a:pt x="125" y="832"/>
                </a:cubicBezTo>
                <a:close/>
                <a:moveTo>
                  <a:pt x="548" y="863"/>
                </a:moveTo>
                <a:cubicBezTo>
                  <a:pt x="551" y="868"/>
                  <a:pt x="557" y="871"/>
                  <a:pt x="561" y="875"/>
                </a:cubicBezTo>
                <a:cubicBezTo>
                  <a:pt x="559" y="870"/>
                  <a:pt x="565" y="873"/>
                  <a:pt x="565" y="870"/>
                </a:cubicBezTo>
                <a:cubicBezTo>
                  <a:pt x="561" y="864"/>
                  <a:pt x="554" y="860"/>
                  <a:pt x="549" y="855"/>
                </a:cubicBezTo>
                <a:cubicBezTo>
                  <a:pt x="547" y="862"/>
                  <a:pt x="556" y="860"/>
                  <a:pt x="557" y="866"/>
                </a:cubicBezTo>
                <a:cubicBezTo>
                  <a:pt x="552" y="867"/>
                  <a:pt x="551" y="864"/>
                  <a:pt x="548" y="863"/>
                </a:cubicBezTo>
                <a:close/>
                <a:moveTo>
                  <a:pt x="738" y="887"/>
                </a:moveTo>
                <a:cubicBezTo>
                  <a:pt x="739" y="890"/>
                  <a:pt x="739" y="891"/>
                  <a:pt x="738" y="894"/>
                </a:cubicBezTo>
                <a:cubicBezTo>
                  <a:pt x="740" y="894"/>
                  <a:pt x="741" y="893"/>
                  <a:pt x="742" y="893"/>
                </a:cubicBezTo>
                <a:cubicBezTo>
                  <a:pt x="743" y="895"/>
                  <a:pt x="742" y="896"/>
                  <a:pt x="745" y="898"/>
                </a:cubicBezTo>
                <a:cubicBezTo>
                  <a:pt x="748" y="893"/>
                  <a:pt x="754" y="892"/>
                  <a:pt x="758" y="888"/>
                </a:cubicBezTo>
                <a:cubicBezTo>
                  <a:pt x="757" y="885"/>
                  <a:pt x="756" y="882"/>
                  <a:pt x="753" y="881"/>
                </a:cubicBezTo>
                <a:cubicBezTo>
                  <a:pt x="750" y="885"/>
                  <a:pt x="743" y="885"/>
                  <a:pt x="738" y="887"/>
                </a:cubicBezTo>
                <a:close/>
                <a:moveTo>
                  <a:pt x="136" y="922"/>
                </a:moveTo>
                <a:cubicBezTo>
                  <a:pt x="137" y="922"/>
                  <a:pt x="138" y="923"/>
                  <a:pt x="138" y="925"/>
                </a:cubicBezTo>
                <a:cubicBezTo>
                  <a:pt x="134" y="926"/>
                  <a:pt x="131" y="923"/>
                  <a:pt x="129" y="926"/>
                </a:cubicBezTo>
                <a:cubicBezTo>
                  <a:pt x="130" y="928"/>
                  <a:pt x="132" y="929"/>
                  <a:pt x="132" y="932"/>
                </a:cubicBezTo>
                <a:cubicBezTo>
                  <a:pt x="142" y="932"/>
                  <a:pt x="144" y="940"/>
                  <a:pt x="152" y="941"/>
                </a:cubicBezTo>
                <a:cubicBezTo>
                  <a:pt x="151" y="936"/>
                  <a:pt x="150" y="933"/>
                  <a:pt x="148" y="929"/>
                </a:cubicBezTo>
                <a:cubicBezTo>
                  <a:pt x="151" y="928"/>
                  <a:pt x="148" y="924"/>
                  <a:pt x="152" y="924"/>
                </a:cubicBezTo>
                <a:cubicBezTo>
                  <a:pt x="150" y="919"/>
                  <a:pt x="142" y="920"/>
                  <a:pt x="139" y="916"/>
                </a:cubicBezTo>
                <a:cubicBezTo>
                  <a:pt x="138" y="920"/>
                  <a:pt x="141" y="921"/>
                  <a:pt x="139" y="923"/>
                </a:cubicBezTo>
                <a:cubicBezTo>
                  <a:pt x="138" y="923"/>
                  <a:pt x="137" y="919"/>
                  <a:pt x="136" y="922"/>
                </a:cubicBezTo>
                <a:close/>
                <a:moveTo>
                  <a:pt x="638" y="991"/>
                </a:moveTo>
                <a:cubicBezTo>
                  <a:pt x="639" y="988"/>
                  <a:pt x="637" y="988"/>
                  <a:pt x="638" y="986"/>
                </a:cubicBezTo>
                <a:cubicBezTo>
                  <a:pt x="631" y="982"/>
                  <a:pt x="628" y="988"/>
                  <a:pt x="619" y="987"/>
                </a:cubicBezTo>
                <a:cubicBezTo>
                  <a:pt x="620" y="994"/>
                  <a:pt x="631" y="990"/>
                  <a:pt x="634" y="995"/>
                </a:cubicBezTo>
                <a:cubicBezTo>
                  <a:pt x="633" y="992"/>
                  <a:pt x="635" y="991"/>
                  <a:pt x="638" y="991"/>
                </a:cubicBezTo>
                <a:close/>
                <a:moveTo>
                  <a:pt x="675" y="1018"/>
                </a:moveTo>
                <a:cubicBezTo>
                  <a:pt x="677" y="1018"/>
                  <a:pt x="680" y="1017"/>
                  <a:pt x="680" y="1019"/>
                </a:cubicBezTo>
                <a:cubicBezTo>
                  <a:pt x="679" y="1019"/>
                  <a:pt x="676" y="1018"/>
                  <a:pt x="677" y="1021"/>
                </a:cubicBezTo>
                <a:cubicBezTo>
                  <a:pt x="677" y="1024"/>
                  <a:pt x="682" y="1020"/>
                  <a:pt x="684" y="1022"/>
                </a:cubicBezTo>
                <a:cubicBezTo>
                  <a:pt x="685" y="1017"/>
                  <a:pt x="685" y="1016"/>
                  <a:pt x="688" y="1014"/>
                </a:cubicBezTo>
                <a:cubicBezTo>
                  <a:pt x="682" y="1013"/>
                  <a:pt x="677" y="1013"/>
                  <a:pt x="675" y="1018"/>
                </a:cubicBezTo>
                <a:close/>
                <a:moveTo>
                  <a:pt x="847" y="1109"/>
                </a:moveTo>
                <a:cubicBezTo>
                  <a:pt x="841" y="1112"/>
                  <a:pt x="836" y="1115"/>
                  <a:pt x="835" y="1120"/>
                </a:cubicBezTo>
                <a:cubicBezTo>
                  <a:pt x="833" y="1118"/>
                  <a:pt x="837" y="1116"/>
                  <a:pt x="833" y="1116"/>
                </a:cubicBezTo>
                <a:cubicBezTo>
                  <a:pt x="833" y="1121"/>
                  <a:pt x="833" y="1121"/>
                  <a:pt x="833" y="1121"/>
                </a:cubicBezTo>
                <a:cubicBezTo>
                  <a:pt x="840" y="1122"/>
                  <a:pt x="847" y="1119"/>
                  <a:pt x="850" y="1114"/>
                </a:cubicBezTo>
                <a:cubicBezTo>
                  <a:pt x="849" y="1113"/>
                  <a:pt x="847" y="1112"/>
                  <a:pt x="847" y="1109"/>
                </a:cubicBezTo>
                <a:close/>
              </a:path>
            </a:pathLst>
          </a:custGeom>
          <a:solidFill>
            <a:schemeClr val="bg1">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5"/>
          <p:cNvSpPr>
            <a:spLocks noEditPoints="1"/>
          </p:cNvSpPr>
          <p:nvPr/>
        </p:nvSpPr>
        <p:spPr bwMode="auto">
          <a:xfrm>
            <a:off x="4021015" y="954480"/>
            <a:ext cx="3913163" cy="4019144"/>
          </a:xfrm>
          <a:custGeom>
            <a:avLst/>
            <a:gdLst>
              <a:gd name="T0" fmla="*/ 984 w 1216"/>
              <a:gd name="T1" fmla="*/ 113 h 1249"/>
              <a:gd name="T2" fmla="*/ 1112 w 1216"/>
              <a:gd name="T3" fmla="*/ 259 h 1249"/>
              <a:gd name="T4" fmla="*/ 923 w 1216"/>
              <a:gd name="T5" fmla="*/ 612 h 1249"/>
              <a:gd name="T6" fmla="*/ 98 w 1216"/>
              <a:gd name="T7" fmla="*/ 754 h 1249"/>
              <a:gd name="T8" fmla="*/ 71 w 1216"/>
              <a:gd name="T9" fmla="*/ 785 h 1249"/>
              <a:gd name="T10" fmla="*/ 99 w 1216"/>
              <a:gd name="T11" fmla="*/ 865 h 1249"/>
              <a:gd name="T12" fmla="*/ 132 w 1216"/>
              <a:gd name="T13" fmla="*/ 906 h 1249"/>
              <a:gd name="T14" fmla="*/ 1048 w 1216"/>
              <a:gd name="T15" fmla="*/ 1009 h 1249"/>
              <a:gd name="T16" fmla="*/ 597 w 1216"/>
              <a:gd name="T17" fmla="*/ 1066 h 1249"/>
              <a:gd name="T18" fmla="*/ 630 w 1216"/>
              <a:gd name="T19" fmla="*/ 1124 h 1249"/>
              <a:gd name="T20" fmla="*/ 496 w 1216"/>
              <a:gd name="T21" fmla="*/ 1245 h 1249"/>
              <a:gd name="T22" fmla="*/ 1007 w 1216"/>
              <a:gd name="T23" fmla="*/ 227 h 1249"/>
              <a:gd name="T24" fmla="*/ 742 w 1216"/>
              <a:gd name="T25" fmla="*/ 47 h 1249"/>
              <a:gd name="T26" fmla="*/ 346 w 1216"/>
              <a:gd name="T27" fmla="*/ 133 h 1249"/>
              <a:gd name="T28" fmla="*/ 188 w 1216"/>
              <a:gd name="T29" fmla="*/ 252 h 1249"/>
              <a:gd name="T30" fmla="*/ 265 w 1216"/>
              <a:gd name="T31" fmla="*/ 123 h 1249"/>
              <a:gd name="T32" fmla="*/ 118 w 1216"/>
              <a:gd name="T33" fmla="*/ 258 h 1249"/>
              <a:gd name="T34" fmla="*/ 134 w 1216"/>
              <a:gd name="T35" fmla="*/ 484 h 1249"/>
              <a:gd name="T36" fmla="*/ 278 w 1216"/>
              <a:gd name="T37" fmla="*/ 987 h 1249"/>
              <a:gd name="T38" fmla="*/ 355 w 1216"/>
              <a:gd name="T39" fmla="*/ 1049 h 1249"/>
              <a:gd name="T40" fmla="*/ 662 w 1216"/>
              <a:gd name="T41" fmla="*/ 1017 h 1249"/>
              <a:gd name="T42" fmla="*/ 593 w 1216"/>
              <a:gd name="T43" fmla="*/ 922 h 1249"/>
              <a:gd name="T44" fmla="*/ 518 w 1216"/>
              <a:gd name="T45" fmla="*/ 708 h 1249"/>
              <a:gd name="T46" fmla="*/ 601 w 1216"/>
              <a:gd name="T47" fmla="*/ 844 h 1249"/>
              <a:gd name="T48" fmla="*/ 819 w 1216"/>
              <a:gd name="T49" fmla="*/ 744 h 1249"/>
              <a:gd name="T50" fmla="*/ 977 w 1216"/>
              <a:gd name="T51" fmla="*/ 533 h 1249"/>
              <a:gd name="T52" fmla="*/ 878 w 1216"/>
              <a:gd name="T53" fmla="*/ 830 h 1249"/>
              <a:gd name="T54" fmla="*/ 860 w 1216"/>
              <a:gd name="T55" fmla="*/ 905 h 1249"/>
              <a:gd name="T56" fmla="*/ 856 w 1216"/>
              <a:gd name="T57" fmla="*/ 992 h 1249"/>
              <a:gd name="T58" fmla="*/ 886 w 1216"/>
              <a:gd name="T59" fmla="*/ 1090 h 1249"/>
              <a:gd name="T60" fmla="*/ 1199 w 1216"/>
              <a:gd name="T61" fmla="*/ 650 h 1249"/>
              <a:gd name="T62" fmla="*/ 114 w 1216"/>
              <a:gd name="T63" fmla="*/ 287 h 1249"/>
              <a:gd name="T64" fmla="*/ 151 w 1216"/>
              <a:gd name="T65" fmla="*/ 219 h 1249"/>
              <a:gd name="T66" fmla="*/ 174 w 1216"/>
              <a:gd name="T67" fmla="*/ 256 h 1249"/>
              <a:gd name="T68" fmla="*/ 250 w 1216"/>
              <a:gd name="T69" fmla="*/ 954 h 1249"/>
              <a:gd name="T70" fmla="*/ 457 w 1216"/>
              <a:gd name="T71" fmla="*/ 1075 h 1249"/>
              <a:gd name="T72" fmla="*/ 720 w 1216"/>
              <a:gd name="T73" fmla="*/ 572 h 1249"/>
              <a:gd name="T74" fmla="*/ 658 w 1216"/>
              <a:gd name="T75" fmla="*/ 494 h 1249"/>
              <a:gd name="T76" fmla="*/ 611 w 1216"/>
              <a:gd name="T77" fmla="*/ 550 h 1249"/>
              <a:gd name="T78" fmla="*/ 584 w 1216"/>
              <a:gd name="T79" fmla="*/ 162 h 1249"/>
              <a:gd name="T80" fmla="*/ 490 w 1216"/>
              <a:gd name="T81" fmla="*/ 644 h 1249"/>
              <a:gd name="T82" fmla="*/ 529 w 1216"/>
              <a:gd name="T83" fmla="*/ 437 h 1249"/>
              <a:gd name="T84" fmla="*/ 567 w 1216"/>
              <a:gd name="T85" fmla="*/ 734 h 1249"/>
              <a:gd name="T86" fmla="*/ 731 w 1216"/>
              <a:gd name="T87" fmla="*/ 681 h 1249"/>
              <a:gd name="T88" fmla="*/ 784 w 1216"/>
              <a:gd name="T89" fmla="*/ 762 h 1249"/>
              <a:gd name="T90" fmla="*/ 823 w 1216"/>
              <a:gd name="T91" fmla="*/ 609 h 1249"/>
              <a:gd name="T92" fmla="*/ 880 w 1216"/>
              <a:gd name="T93" fmla="*/ 121 h 1249"/>
              <a:gd name="T94" fmla="*/ 919 w 1216"/>
              <a:gd name="T95" fmla="*/ 205 h 1249"/>
              <a:gd name="T96" fmla="*/ 809 w 1216"/>
              <a:gd name="T97" fmla="*/ 1015 h 1249"/>
              <a:gd name="T98" fmla="*/ 1041 w 1216"/>
              <a:gd name="T99" fmla="*/ 247 h 1249"/>
              <a:gd name="T100" fmla="*/ 1024 w 1216"/>
              <a:gd name="T101" fmla="*/ 152 h 1249"/>
              <a:gd name="T102" fmla="*/ 1051 w 1216"/>
              <a:gd name="T103" fmla="*/ 248 h 1249"/>
              <a:gd name="T104" fmla="*/ 16 w 1216"/>
              <a:gd name="T105" fmla="*/ 554 h 1249"/>
              <a:gd name="T106" fmla="*/ 878 w 1216"/>
              <a:gd name="T107" fmla="*/ 660 h 1249"/>
              <a:gd name="T108" fmla="*/ 60 w 1216"/>
              <a:gd name="T109" fmla="*/ 689 h 1249"/>
              <a:gd name="T110" fmla="*/ 798 w 1216"/>
              <a:gd name="T111" fmla="*/ 805 h 1249"/>
              <a:gd name="T112" fmla="*/ 97 w 1216"/>
              <a:gd name="T113" fmla="*/ 854 h 1249"/>
              <a:gd name="T114" fmla="*/ 747 w 1216"/>
              <a:gd name="T115" fmla="*/ 809 h 1249"/>
              <a:gd name="T116" fmla="*/ 789 w 1216"/>
              <a:gd name="T117" fmla="*/ 863 h 1249"/>
              <a:gd name="T118" fmla="*/ 885 w 1216"/>
              <a:gd name="T119" fmla="*/ 906 h 1249"/>
              <a:gd name="T120" fmla="*/ 670 w 1216"/>
              <a:gd name="T121" fmla="*/ 1041 h 1249"/>
              <a:gd name="T122" fmla="*/ 932 w 1216"/>
              <a:gd name="T123" fmla="*/ 685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6" h="1249">
                <a:moveTo>
                  <a:pt x="575" y="11"/>
                </a:moveTo>
                <a:cubicBezTo>
                  <a:pt x="573" y="12"/>
                  <a:pt x="569" y="12"/>
                  <a:pt x="568" y="14"/>
                </a:cubicBezTo>
                <a:cubicBezTo>
                  <a:pt x="571" y="14"/>
                  <a:pt x="574" y="13"/>
                  <a:pt x="575" y="11"/>
                </a:cubicBezTo>
                <a:close/>
                <a:moveTo>
                  <a:pt x="487" y="32"/>
                </a:moveTo>
                <a:cubicBezTo>
                  <a:pt x="488" y="37"/>
                  <a:pt x="482" y="33"/>
                  <a:pt x="482" y="36"/>
                </a:cubicBezTo>
                <a:cubicBezTo>
                  <a:pt x="488" y="36"/>
                  <a:pt x="498" y="36"/>
                  <a:pt x="505" y="33"/>
                </a:cubicBezTo>
                <a:cubicBezTo>
                  <a:pt x="499" y="30"/>
                  <a:pt x="496" y="33"/>
                  <a:pt x="487" y="32"/>
                </a:cubicBezTo>
                <a:close/>
                <a:moveTo>
                  <a:pt x="440" y="34"/>
                </a:moveTo>
                <a:cubicBezTo>
                  <a:pt x="442" y="34"/>
                  <a:pt x="444" y="33"/>
                  <a:pt x="445" y="32"/>
                </a:cubicBezTo>
                <a:cubicBezTo>
                  <a:pt x="443" y="31"/>
                  <a:pt x="441" y="32"/>
                  <a:pt x="440" y="34"/>
                </a:cubicBezTo>
                <a:close/>
                <a:moveTo>
                  <a:pt x="452" y="43"/>
                </a:moveTo>
                <a:cubicBezTo>
                  <a:pt x="464" y="43"/>
                  <a:pt x="469" y="39"/>
                  <a:pt x="478" y="36"/>
                </a:cubicBezTo>
                <a:cubicBezTo>
                  <a:pt x="469" y="39"/>
                  <a:pt x="457" y="37"/>
                  <a:pt x="452" y="43"/>
                </a:cubicBezTo>
                <a:close/>
                <a:moveTo>
                  <a:pt x="361" y="42"/>
                </a:moveTo>
                <a:cubicBezTo>
                  <a:pt x="362" y="43"/>
                  <a:pt x="365" y="42"/>
                  <a:pt x="366" y="39"/>
                </a:cubicBezTo>
                <a:cubicBezTo>
                  <a:pt x="364" y="40"/>
                  <a:pt x="361" y="40"/>
                  <a:pt x="361" y="42"/>
                </a:cubicBezTo>
                <a:close/>
                <a:moveTo>
                  <a:pt x="440" y="47"/>
                </a:moveTo>
                <a:cubicBezTo>
                  <a:pt x="443" y="48"/>
                  <a:pt x="446" y="47"/>
                  <a:pt x="447" y="44"/>
                </a:cubicBezTo>
                <a:cubicBezTo>
                  <a:pt x="443" y="44"/>
                  <a:pt x="442" y="44"/>
                  <a:pt x="440" y="47"/>
                </a:cubicBezTo>
                <a:close/>
                <a:moveTo>
                  <a:pt x="430" y="52"/>
                </a:moveTo>
                <a:cubicBezTo>
                  <a:pt x="427" y="52"/>
                  <a:pt x="421" y="50"/>
                  <a:pt x="426" y="47"/>
                </a:cubicBezTo>
                <a:cubicBezTo>
                  <a:pt x="425" y="47"/>
                  <a:pt x="424" y="47"/>
                  <a:pt x="423" y="46"/>
                </a:cubicBezTo>
                <a:cubicBezTo>
                  <a:pt x="424" y="51"/>
                  <a:pt x="420" y="49"/>
                  <a:pt x="422" y="54"/>
                </a:cubicBezTo>
                <a:cubicBezTo>
                  <a:pt x="421" y="55"/>
                  <a:pt x="416" y="52"/>
                  <a:pt x="417" y="56"/>
                </a:cubicBezTo>
                <a:cubicBezTo>
                  <a:pt x="422" y="56"/>
                  <a:pt x="427" y="54"/>
                  <a:pt x="430" y="52"/>
                </a:cubicBezTo>
                <a:close/>
                <a:moveTo>
                  <a:pt x="344" y="51"/>
                </a:moveTo>
                <a:cubicBezTo>
                  <a:pt x="347" y="51"/>
                  <a:pt x="350" y="50"/>
                  <a:pt x="351" y="47"/>
                </a:cubicBezTo>
                <a:cubicBezTo>
                  <a:pt x="347" y="47"/>
                  <a:pt x="345" y="49"/>
                  <a:pt x="344" y="51"/>
                </a:cubicBezTo>
                <a:close/>
                <a:moveTo>
                  <a:pt x="349" y="57"/>
                </a:moveTo>
                <a:cubicBezTo>
                  <a:pt x="353" y="58"/>
                  <a:pt x="353" y="56"/>
                  <a:pt x="356" y="56"/>
                </a:cubicBezTo>
                <a:cubicBezTo>
                  <a:pt x="356" y="54"/>
                  <a:pt x="357" y="51"/>
                  <a:pt x="354" y="52"/>
                </a:cubicBezTo>
                <a:cubicBezTo>
                  <a:pt x="353" y="55"/>
                  <a:pt x="349" y="54"/>
                  <a:pt x="349" y="57"/>
                </a:cubicBezTo>
                <a:close/>
                <a:moveTo>
                  <a:pt x="327" y="62"/>
                </a:moveTo>
                <a:cubicBezTo>
                  <a:pt x="332" y="61"/>
                  <a:pt x="338" y="57"/>
                  <a:pt x="337" y="53"/>
                </a:cubicBezTo>
                <a:cubicBezTo>
                  <a:pt x="335" y="57"/>
                  <a:pt x="328" y="56"/>
                  <a:pt x="327" y="62"/>
                </a:cubicBezTo>
                <a:close/>
                <a:moveTo>
                  <a:pt x="340" y="65"/>
                </a:moveTo>
                <a:cubicBezTo>
                  <a:pt x="342" y="63"/>
                  <a:pt x="344" y="61"/>
                  <a:pt x="347" y="60"/>
                </a:cubicBezTo>
                <a:cubicBezTo>
                  <a:pt x="343" y="59"/>
                  <a:pt x="338" y="62"/>
                  <a:pt x="340" y="65"/>
                </a:cubicBezTo>
                <a:close/>
                <a:moveTo>
                  <a:pt x="322" y="65"/>
                </a:moveTo>
                <a:cubicBezTo>
                  <a:pt x="323" y="64"/>
                  <a:pt x="325" y="64"/>
                  <a:pt x="326" y="62"/>
                </a:cubicBezTo>
                <a:cubicBezTo>
                  <a:pt x="323" y="61"/>
                  <a:pt x="320" y="64"/>
                  <a:pt x="322" y="65"/>
                </a:cubicBezTo>
                <a:close/>
                <a:moveTo>
                  <a:pt x="869" y="87"/>
                </a:moveTo>
                <a:cubicBezTo>
                  <a:pt x="869" y="89"/>
                  <a:pt x="868" y="89"/>
                  <a:pt x="867" y="91"/>
                </a:cubicBezTo>
                <a:cubicBezTo>
                  <a:pt x="871" y="92"/>
                  <a:pt x="873" y="94"/>
                  <a:pt x="876" y="96"/>
                </a:cubicBezTo>
                <a:cubicBezTo>
                  <a:pt x="874" y="92"/>
                  <a:pt x="874" y="88"/>
                  <a:pt x="869" y="87"/>
                </a:cubicBezTo>
                <a:close/>
                <a:moveTo>
                  <a:pt x="375" y="103"/>
                </a:moveTo>
                <a:cubicBezTo>
                  <a:pt x="374" y="103"/>
                  <a:pt x="373" y="101"/>
                  <a:pt x="372" y="100"/>
                </a:cubicBezTo>
                <a:cubicBezTo>
                  <a:pt x="371" y="99"/>
                  <a:pt x="370" y="101"/>
                  <a:pt x="369" y="100"/>
                </a:cubicBezTo>
                <a:cubicBezTo>
                  <a:pt x="368" y="104"/>
                  <a:pt x="375" y="106"/>
                  <a:pt x="375" y="103"/>
                </a:cubicBezTo>
                <a:close/>
                <a:moveTo>
                  <a:pt x="373" y="106"/>
                </a:moveTo>
                <a:cubicBezTo>
                  <a:pt x="373" y="107"/>
                  <a:pt x="370" y="109"/>
                  <a:pt x="372" y="110"/>
                </a:cubicBezTo>
                <a:cubicBezTo>
                  <a:pt x="372" y="108"/>
                  <a:pt x="375" y="109"/>
                  <a:pt x="374" y="107"/>
                </a:cubicBezTo>
                <a:cubicBezTo>
                  <a:pt x="373" y="107"/>
                  <a:pt x="374" y="106"/>
                  <a:pt x="373" y="106"/>
                </a:cubicBezTo>
                <a:close/>
                <a:moveTo>
                  <a:pt x="984" y="113"/>
                </a:moveTo>
                <a:cubicBezTo>
                  <a:pt x="983" y="110"/>
                  <a:pt x="979" y="110"/>
                  <a:pt x="977" y="107"/>
                </a:cubicBezTo>
                <a:cubicBezTo>
                  <a:pt x="975" y="111"/>
                  <a:pt x="981" y="111"/>
                  <a:pt x="984" y="113"/>
                </a:cubicBezTo>
                <a:close/>
                <a:moveTo>
                  <a:pt x="902" y="124"/>
                </a:moveTo>
                <a:cubicBezTo>
                  <a:pt x="908" y="121"/>
                  <a:pt x="911" y="128"/>
                  <a:pt x="913" y="133"/>
                </a:cubicBezTo>
                <a:cubicBezTo>
                  <a:pt x="925" y="129"/>
                  <a:pt x="926" y="148"/>
                  <a:pt x="933" y="139"/>
                </a:cubicBezTo>
                <a:cubicBezTo>
                  <a:pt x="930" y="131"/>
                  <a:pt x="918" y="131"/>
                  <a:pt x="914" y="124"/>
                </a:cubicBezTo>
                <a:cubicBezTo>
                  <a:pt x="907" y="126"/>
                  <a:pt x="901" y="115"/>
                  <a:pt x="897" y="119"/>
                </a:cubicBezTo>
                <a:cubicBezTo>
                  <a:pt x="898" y="121"/>
                  <a:pt x="902" y="121"/>
                  <a:pt x="902" y="124"/>
                </a:cubicBezTo>
                <a:close/>
                <a:moveTo>
                  <a:pt x="334" y="125"/>
                </a:moveTo>
                <a:cubicBezTo>
                  <a:pt x="334" y="123"/>
                  <a:pt x="338" y="124"/>
                  <a:pt x="337" y="121"/>
                </a:cubicBezTo>
                <a:cubicBezTo>
                  <a:pt x="335" y="121"/>
                  <a:pt x="333" y="121"/>
                  <a:pt x="334" y="118"/>
                </a:cubicBezTo>
                <a:cubicBezTo>
                  <a:pt x="329" y="117"/>
                  <a:pt x="328" y="122"/>
                  <a:pt x="326" y="124"/>
                </a:cubicBezTo>
                <a:cubicBezTo>
                  <a:pt x="329" y="126"/>
                  <a:pt x="331" y="119"/>
                  <a:pt x="334" y="125"/>
                </a:cubicBezTo>
                <a:close/>
                <a:moveTo>
                  <a:pt x="893" y="134"/>
                </a:moveTo>
                <a:cubicBezTo>
                  <a:pt x="892" y="130"/>
                  <a:pt x="888" y="127"/>
                  <a:pt x="885" y="128"/>
                </a:cubicBezTo>
                <a:cubicBezTo>
                  <a:pt x="886" y="132"/>
                  <a:pt x="890" y="132"/>
                  <a:pt x="893" y="134"/>
                </a:cubicBezTo>
                <a:close/>
                <a:moveTo>
                  <a:pt x="323" y="128"/>
                </a:moveTo>
                <a:cubicBezTo>
                  <a:pt x="320" y="128"/>
                  <a:pt x="319" y="129"/>
                  <a:pt x="318" y="131"/>
                </a:cubicBezTo>
                <a:cubicBezTo>
                  <a:pt x="321" y="131"/>
                  <a:pt x="323" y="131"/>
                  <a:pt x="323" y="128"/>
                </a:cubicBezTo>
                <a:close/>
                <a:moveTo>
                  <a:pt x="364" y="128"/>
                </a:moveTo>
                <a:cubicBezTo>
                  <a:pt x="362" y="129"/>
                  <a:pt x="359" y="130"/>
                  <a:pt x="357" y="131"/>
                </a:cubicBezTo>
                <a:cubicBezTo>
                  <a:pt x="361" y="131"/>
                  <a:pt x="363" y="131"/>
                  <a:pt x="364" y="128"/>
                </a:cubicBezTo>
                <a:close/>
                <a:moveTo>
                  <a:pt x="328" y="138"/>
                </a:moveTo>
                <a:cubicBezTo>
                  <a:pt x="325" y="138"/>
                  <a:pt x="324" y="139"/>
                  <a:pt x="322" y="141"/>
                </a:cubicBezTo>
                <a:cubicBezTo>
                  <a:pt x="326" y="141"/>
                  <a:pt x="327" y="139"/>
                  <a:pt x="328" y="138"/>
                </a:cubicBezTo>
                <a:close/>
                <a:moveTo>
                  <a:pt x="988" y="190"/>
                </a:moveTo>
                <a:cubicBezTo>
                  <a:pt x="981" y="186"/>
                  <a:pt x="984" y="183"/>
                  <a:pt x="976" y="180"/>
                </a:cubicBezTo>
                <a:cubicBezTo>
                  <a:pt x="976" y="183"/>
                  <a:pt x="978" y="182"/>
                  <a:pt x="976" y="184"/>
                </a:cubicBezTo>
                <a:cubicBezTo>
                  <a:pt x="983" y="183"/>
                  <a:pt x="982" y="193"/>
                  <a:pt x="988" y="190"/>
                </a:cubicBezTo>
                <a:close/>
                <a:moveTo>
                  <a:pt x="1004" y="185"/>
                </a:moveTo>
                <a:cubicBezTo>
                  <a:pt x="1003" y="184"/>
                  <a:pt x="1002" y="182"/>
                  <a:pt x="1002" y="180"/>
                </a:cubicBezTo>
                <a:cubicBezTo>
                  <a:pt x="1000" y="181"/>
                  <a:pt x="996" y="179"/>
                  <a:pt x="995" y="181"/>
                </a:cubicBezTo>
                <a:cubicBezTo>
                  <a:pt x="998" y="182"/>
                  <a:pt x="1000" y="188"/>
                  <a:pt x="1004" y="185"/>
                </a:cubicBezTo>
                <a:close/>
                <a:moveTo>
                  <a:pt x="998" y="192"/>
                </a:moveTo>
                <a:cubicBezTo>
                  <a:pt x="998" y="191"/>
                  <a:pt x="999" y="191"/>
                  <a:pt x="999" y="191"/>
                </a:cubicBezTo>
                <a:cubicBezTo>
                  <a:pt x="999" y="185"/>
                  <a:pt x="995" y="185"/>
                  <a:pt x="992" y="187"/>
                </a:cubicBezTo>
                <a:cubicBezTo>
                  <a:pt x="993" y="187"/>
                  <a:pt x="993" y="189"/>
                  <a:pt x="992" y="190"/>
                </a:cubicBezTo>
                <a:cubicBezTo>
                  <a:pt x="995" y="190"/>
                  <a:pt x="995" y="193"/>
                  <a:pt x="998" y="192"/>
                </a:cubicBezTo>
                <a:close/>
                <a:moveTo>
                  <a:pt x="1003" y="194"/>
                </a:moveTo>
                <a:cubicBezTo>
                  <a:pt x="1002" y="194"/>
                  <a:pt x="1001" y="194"/>
                  <a:pt x="1000" y="193"/>
                </a:cubicBezTo>
                <a:cubicBezTo>
                  <a:pt x="1001" y="196"/>
                  <a:pt x="1004" y="197"/>
                  <a:pt x="1006" y="199"/>
                </a:cubicBezTo>
                <a:cubicBezTo>
                  <a:pt x="1007" y="197"/>
                  <a:pt x="1006" y="193"/>
                  <a:pt x="1003" y="192"/>
                </a:cubicBezTo>
                <a:lnTo>
                  <a:pt x="1003" y="194"/>
                </a:lnTo>
                <a:close/>
                <a:moveTo>
                  <a:pt x="1091" y="232"/>
                </a:moveTo>
                <a:cubicBezTo>
                  <a:pt x="1092" y="230"/>
                  <a:pt x="1098" y="234"/>
                  <a:pt x="1099" y="232"/>
                </a:cubicBezTo>
                <a:cubicBezTo>
                  <a:pt x="1095" y="230"/>
                  <a:pt x="1095" y="224"/>
                  <a:pt x="1092" y="222"/>
                </a:cubicBezTo>
                <a:cubicBezTo>
                  <a:pt x="1092" y="225"/>
                  <a:pt x="1090" y="227"/>
                  <a:pt x="1089" y="228"/>
                </a:cubicBezTo>
                <a:cubicBezTo>
                  <a:pt x="1090" y="229"/>
                  <a:pt x="1090" y="232"/>
                  <a:pt x="1091" y="232"/>
                </a:cubicBezTo>
                <a:close/>
                <a:moveTo>
                  <a:pt x="1050" y="236"/>
                </a:moveTo>
                <a:cubicBezTo>
                  <a:pt x="1049" y="237"/>
                  <a:pt x="1049" y="238"/>
                  <a:pt x="1049" y="240"/>
                </a:cubicBezTo>
                <a:cubicBezTo>
                  <a:pt x="1053" y="239"/>
                  <a:pt x="1053" y="242"/>
                  <a:pt x="1056" y="242"/>
                </a:cubicBezTo>
                <a:cubicBezTo>
                  <a:pt x="1056" y="239"/>
                  <a:pt x="1052" y="238"/>
                  <a:pt x="1050" y="236"/>
                </a:cubicBezTo>
                <a:close/>
                <a:moveTo>
                  <a:pt x="1116" y="265"/>
                </a:moveTo>
                <a:cubicBezTo>
                  <a:pt x="1116" y="262"/>
                  <a:pt x="1114" y="261"/>
                  <a:pt x="1112" y="259"/>
                </a:cubicBezTo>
                <a:cubicBezTo>
                  <a:pt x="1110" y="263"/>
                  <a:pt x="1113" y="264"/>
                  <a:pt x="1116" y="265"/>
                </a:cubicBezTo>
                <a:close/>
                <a:moveTo>
                  <a:pt x="1135" y="273"/>
                </a:moveTo>
                <a:cubicBezTo>
                  <a:pt x="1135" y="269"/>
                  <a:pt x="1133" y="268"/>
                  <a:pt x="1130" y="267"/>
                </a:cubicBezTo>
                <a:cubicBezTo>
                  <a:pt x="1130" y="271"/>
                  <a:pt x="1132" y="273"/>
                  <a:pt x="1135" y="273"/>
                </a:cubicBezTo>
                <a:close/>
                <a:moveTo>
                  <a:pt x="1140" y="286"/>
                </a:moveTo>
                <a:cubicBezTo>
                  <a:pt x="1140" y="285"/>
                  <a:pt x="1139" y="284"/>
                  <a:pt x="1139" y="283"/>
                </a:cubicBezTo>
                <a:cubicBezTo>
                  <a:pt x="1137" y="283"/>
                  <a:pt x="1138" y="284"/>
                  <a:pt x="1136" y="283"/>
                </a:cubicBezTo>
                <a:cubicBezTo>
                  <a:pt x="1136" y="285"/>
                  <a:pt x="1138" y="286"/>
                  <a:pt x="1140" y="286"/>
                </a:cubicBezTo>
                <a:close/>
                <a:moveTo>
                  <a:pt x="1153" y="305"/>
                </a:moveTo>
                <a:cubicBezTo>
                  <a:pt x="1153" y="301"/>
                  <a:pt x="1151" y="301"/>
                  <a:pt x="1150" y="299"/>
                </a:cubicBezTo>
                <a:cubicBezTo>
                  <a:pt x="1148" y="302"/>
                  <a:pt x="1151" y="303"/>
                  <a:pt x="1153" y="305"/>
                </a:cubicBezTo>
                <a:close/>
                <a:moveTo>
                  <a:pt x="95" y="499"/>
                </a:moveTo>
                <a:cubicBezTo>
                  <a:pt x="96" y="499"/>
                  <a:pt x="97" y="499"/>
                  <a:pt x="98" y="498"/>
                </a:cubicBezTo>
                <a:cubicBezTo>
                  <a:pt x="98" y="497"/>
                  <a:pt x="98" y="495"/>
                  <a:pt x="95" y="495"/>
                </a:cubicBezTo>
                <a:cubicBezTo>
                  <a:pt x="96" y="497"/>
                  <a:pt x="94" y="497"/>
                  <a:pt x="95" y="499"/>
                </a:cubicBezTo>
                <a:close/>
                <a:moveTo>
                  <a:pt x="92" y="504"/>
                </a:moveTo>
                <a:cubicBezTo>
                  <a:pt x="91" y="507"/>
                  <a:pt x="91" y="511"/>
                  <a:pt x="94" y="512"/>
                </a:cubicBezTo>
                <a:cubicBezTo>
                  <a:pt x="95" y="510"/>
                  <a:pt x="94" y="506"/>
                  <a:pt x="92" y="504"/>
                </a:cubicBezTo>
                <a:close/>
                <a:moveTo>
                  <a:pt x="130" y="521"/>
                </a:moveTo>
                <a:cubicBezTo>
                  <a:pt x="130" y="520"/>
                  <a:pt x="131" y="520"/>
                  <a:pt x="132" y="521"/>
                </a:cubicBezTo>
                <a:cubicBezTo>
                  <a:pt x="132" y="519"/>
                  <a:pt x="132" y="517"/>
                  <a:pt x="130" y="517"/>
                </a:cubicBezTo>
                <a:cubicBezTo>
                  <a:pt x="130" y="518"/>
                  <a:pt x="127" y="520"/>
                  <a:pt x="130" y="521"/>
                </a:cubicBezTo>
                <a:close/>
                <a:moveTo>
                  <a:pt x="61" y="536"/>
                </a:moveTo>
                <a:cubicBezTo>
                  <a:pt x="63" y="534"/>
                  <a:pt x="62" y="530"/>
                  <a:pt x="60" y="528"/>
                </a:cubicBezTo>
                <a:cubicBezTo>
                  <a:pt x="61" y="530"/>
                  <a:pt x="59" y="535"/>
                  <a:pt x="61" y="536"/>
                </a:cubicBezTo>
                <a:close/>
                <a:moveTo>
                  <a:pt x="84" y="583"/>
                </a:moveTo>
                <a:cubicBezTo>
                  <a:pt x="86" y="583"/>
                  <a:pt x="87" y="582"/>
                  <a:pt x="88" y="583"/>
                </a:cubicBezTo>
                <a:cubicBezTo>
                  <a:pt x="93" y="568"/>
                  <a:pt x="93" y="553"/>
                  <a:pt x="98" y="536"/>
                </a:cubicBezTo>
                <a:cubicBezTo>
                  <a:pt x="97" y="535"/>
                  <a:pt x="98" y="533"/>
                  <a:pt x="96" y="532"/>
                </a:cubicBezTo>
                <a:cubicBezTo>
                  <a:pt x="94" y="546"/>
                  <a:pt x="83" y="557"/>
                  <a:pt x="87" y="569"/>
                </a:cubicBezTo>
                <a:cubicBezTo>
                  <a:pt x="84" y="572"/>
                  <a:pt x="83" y="579"/>
                  <a:pt x="84" y="583"/>
                </a:cubicBezTo>
                <a:close/>
                <a:moveTo>
                  <a:pt x="117" y="552"/>
                </a:moveTo>
                <a:cubicBezTo>
                  <a:pt x="117" y="555"/>
                  <a:pt x="116" y="556"/>
                  <a:pt x="117" y="560"/>
                </a:cubicBezTo>
                <a:cubicBezTo>
                  <a:pt x="119" y="560"/>
                  <a:pt x="118" y="552"/>
                  <a:pt x="117" y="552"/>
                </a:cubicBezTo>
                <a:close/>
                <a:moveTo>
                  <a:pt x="963" y="552"/>
                </a:moveTo>
                <a:cubicBezTo>
                  <a:pt x="963" y="558"/>
                  <a:pt x="964" y="562"/>
                  <a:pt x="963" y="566"/>
                </a:cubicBezTo>
                <a:cubicBezTo>
                  <a:pt x="968" y="565"/>
                  <a:pt x="967" y="553"/>
                  <a:pt x="963" y="552"/>
                </a:cubicBezTo>
                <a:close/>
                <a:moveTo>
                  <a:pt x="117" y="573"/>
                </a:moveTo>
                <a:cubicBezTo>
                  <a:pt x="116" y="576"/>
                  <a:pt x="117" y="577"/>
                  <a:pt x="119" y="578"/>
                </a:cubicBezTo>
                <a:cubicBezTo>
                  <a:pt x="119" y="576"/>
                  <a:pt x="120" y="574"/>
                  <a:pt x="121" y="573"/>
                </a:cubicBezTo>
                <a:cubicBezTo>
                  <a:pt x="118" y="572"/>
                  <a:pt x="118" y="574"/>
                  <a:pt x="117" y="573"/>
                </a:cubicBezTo>
                <a:close/>
                <a:moveTo>
                  <a:pt x="926" y="599"/>
                </a:moveTo>
                <a:cubicBezTo>
                  <a:pt x="925" y="599"/>
                  <a:pt x="925" y="597"/>
                  <a:pt x="925" y="596"/>
                </a:cubicBezTo>
                <a:cubicBezTo>
                  <a:pt x="924" y="596"/>
                  <a:pt x="923" y="595"/>
                  <a:pt x="923" y="596"/>
                </a:cubicBezTo>
                <a:cubicBezTo>
                  <a:pt x="924" y="597"/>
                  <a:pt x="923" y="598"/>
                  <a:pt x="923" y="599"/>
                </a:cubicBezTo>
                <a:cubicBezTo>
                  <a:pt x="924" y="598"/>
                  <a:pt x="926" y="602"/>
                  <a:pt x="926" y="599"/>
                </a:cubicBezTo>
                <a:close/>
                <a:moveTo>
                  <a:pt x="107" y="596"/>
                </a:moveTo>
                <a:cubicBezTo>
                  <a:pt x="103" y="603"/>
                  <a:pt x="106" y="621"/>
                  <a:pt x="112" y="617"/>
                </a:cubicBezTo>
                <a:cubicBezTo>
                  <a:pt x="110" y="610"/>
                  <a:pt x="111" y="598"/>
                  <a:pt x="107" y="596"/>
                </a:cubicBezTo>
                <a:close/>
                <a:moveTo>
                  <a:pt x="42" y="612"/>
                </a:moveTo>
                <a:cubicBezTo>
                  <a:pt x="40" y="619"/>
                  <a:pt x="37" y="634"/>
                  <a:pt x="42" y="640"/>
                </a:cubicBezTo>
                <a:cubicBezTo>
                  <a:pt x="43" y="630"/>
                  <a:pt x="43" y="618"/>
                  <a:pt x="42" y="612"/>
                </a:cubicBezTo>
                <a:close/>
                <a:moveTo>
                  <a:pt x="923" y="619"/>
                </a:moveTo>
                <a:cubicBezTo>
                  <a:pt x="922" y="617"/>
                  <a:pt x="925" y="614"/>
                  <a:pt x="923" y="612"/>
                </a:cubicBezTo>
                <a:cubicBezTo>
                  <a:pt x="923" y="615"/>
                  <a:pt x="920" y="618"/>
                  <a:pt x="923" y="619"/>
                </a:cubicBezTo>
                <a:close/>
                <a:moveTo>
                  <a:pt x="927" y="613"/>
                </a:moveTo>
                <a:cubicBezTo>
                  <a:pt x="927" y="616"/>
                  <a:pt x="925" y="618"/>
                  <a:pt x="924" y="621"/>
                </a:cubicBezTo>
                <a:cubicBezTo>
                  <a:pt x="927" y="621"/>
                  <a:pt x="930" y="614"/>
                  <a:pt x="927" y="613"/>
                </a:cubicBezTo>
                <a:close/>
                <a:moveTo>
                  <a:pt x="25" y="624"/>
                </a:moveTo>
                <a:cubicBezTo>
                  <a:pt x="25" y="619"/>
                  <a:pt x="26" y="618"/>
                  <a:pt x="22" y="617"/>
                </a:cubicBezTo>
                <a:cubicBezTo>
                  <a:pt x="21" y="618"/>
                  <a:pt x="20" y="619"/>
                  <a:pt x="17" y="618"/>
                </a:cubicBezTo>
                <a:cubicBezTo>
                  <a:pt x="17" y="623"/>
                  <a:pt x="19" y="624"/>
                  <a:pt x="21" y="626"/>
                </a:cubicBezTo>
                <a:cubicBezTo>
                  <a:pt x="21" y="624"/>
                  <a:pt x="24" y="625"/>
                  <a:pt x="25" y="624"/>
                </a:cubicBezTo>
                <a:close/>
                <a:moveTo>
                  <a:pt x="923" y="625"/>
                </a:moveTo>
                <a:cubicBezTo>
                  <a:pt x="922" y="632"/>
                  <a:pt x="921" y="635"/>
                  <a:pt x="920" y="643"/>
                </a:cubicBezTo>
                <a:cubicBezTo>
                  <a:pt x="923" y="638"/>
                  <a:pt x="927" y="629"/>
                  <a:pt x="923" y="625"/>
                </a:cubicBezTo>
                <a:close/>
                <a:moveTo>
                  <a:pt x="875" y="626"/>
                </a:moveTo>
                <a:cubicBezTo>
                  <a:pt x="875" y="632"/>
                  <a:pt x="872" y="634"/>
                  <a:pt x="872" y="639"/>
                </a:cubicBezTo>
                <a:cubicBezTo>
                  <a:pt x="877" y="639"/>
                  <a:pt x="878" y="628"/>
                  <a:pt x="875" y="626"/>
                </a:cubicBezTo>
                <a:close/>
                <a:moveTo>
                  <a:pt x="52" y="629"/>
                </a:moveTo>
                <a:cubicBezTo>
                  <a:pt x="50" y="630"/>
                  <a:pt x="51" y="636"/>
                  <a:pt x="53" y="636"/>
                </a:cubicBezTo>
                <a:cubicBezTo>
                  <a:pt x="53" y="633"/>
                  <a:pt x="53" y="631"/>
                  <a:pt x="52" y="629"/>
                </a:cubicBezTo>
                <a:close/>
                <a:moveTo>
                  <a:pt x="121" y="632"/>
                </a:moveTo>
                <a:cubicBezTo>
                  <a:pt x="119" y="634"/>
                  <a:pt x="119" y="640"/>
                  <a:pt x="122" y="639"/>
                </a:cubicBezTo>
                <a:cubicBezTo>
                  <a:pt x="122" y="637"/>
                  <a:pt x="123" y="633"/>
                  <a:pt x="121" y="632"/>
                </a:cubicBezTo>
                <a:close/>
                <a:moveTo>
                  <a:pt x="21" y="643"/>
                </a:moveTo>
                <a:cubicBezTo>
                  <a:pt x="20" y="641"/>
                  <a:pt x="21" y="638"/>
                  <a:pt x="18" y="638"/>
                </a:cubicBezTo>
                <a:cubicBezTo>
                  <a:pt x="18" y="640"/>
                  <a:pt x="18" y="643"/>
                  <a:pt x="21" y="643"/>
                </a:cubicBezTo>
                <a:close/>
                <a:moveTo>
                  <a:pt x="65" y="653"/>
                </a:moveTo>
                <a:cubicBezTo>
                  <a:pt x="65" y="652"/>
                  <a:pt x="66" y="646"/>
                  <a:pt x="65" y="646"/>
                </a:cubicBezTo>
                <a:cubicBezTo>
                  <a:pt x="64" y="646"/>
                  <a:pt x="63" y="652"/>
                  <a:pt x="65" y="653"/>
                </a:cubicBezTo>
                <a:close/>
                <a:moveTo>
                  <a:pt x="954" y="647"/>
                </a:moveTo>
                <a:cubicBezTo>
                  <a:pt x="954" y="650"/>
                  <a:pt x="951" y="653"/>
                  <a:pt x="953" y="654"/>
                </a:cubicBezTo>
                <a:cubicBezTo>
                  <a:pt x="953" y="653"/>
                  <a:pt x="956" y="649"/>
                  <a:pt x="954" y="647"/>
                </a:cubicBezTo>
                <a:close/>
                <a:moveTo>
                  <a:pt x="19" y="651"/>
                </a:moveTo>
                <a:cubicBezTo>
                  <a:pt x="19" y="657"/>
                  <a:pt x="18" y="660"/>
                  <a:pt x="21" y="664"/>
                </a:cubicBezTo>
                <a:cubicBezTo>
                  <a:pt x="19" y="659"/>
                  <a:pt x="22" y="654"/>
                  <a:pt x="19" y="651"/>
                </a:cubicBezTo>
                <a:close/>
                <a:moveTo>
                  <a:pt x="121" y="669"/>
                </a:moveTo>
                <a:cubicBezTo>
                  <a:pt x="122" y="672"/>
                  <a:pt x="118" y="677"/>
                  <a:pt x="122" y="677"/>
                </a:cubicBezTo>
                <a:cubicBezTo>
                  <a:pt x="120" y="675"/>
                  <a:pt x="126" y="670"/>
                  <a:pt x="121" y="669"/>
                </a:cubicBezTo>
                <a:close/>
                <a:moveTo>
                  <a:pt x="920" y="687"/>
                </a:moveTo>
                <a:cubicBezTo>
                  <a:pt x="924" y="686"/>
                  <a:pt x="927" y="676"/>
                  <a:pt x="924" y="674"/>
                </a:cubicBezTo>
                <a:cubicBezTo>
                  <a:pt x="922" y="677"/>
                  <a:pt x="919" y="683"/>
                  <a:pt x="920" y="687"/>
                </a:cubicBezTo>
                <a:close/>
                <a:moveTo>
                  <a:pt x="14" y="684"/>
                </a:moveTo>
                <a:cubicBezTo>
                  <a:pt x="10" y="684"/>
                  <a:pt x="13" y="676"/>
                  <a:pt x="9" y="676"/>
                </a:cubicBezTo>
                <a:cubicBezTo>
                  <a:pt x="9" y="679"/>
                  <a:pt x="11" y="680"/>
                  <a:pt x="10" y="683"/>
                </a:cubicBezTo>
                <a:cubicBezTo>
                  <a:pt x="11" y="683"/>
                  <a:pt x="13" y="686"/>
                  <a:pt x="14" y="684"/>
                </a:cubicBezTo>
                <a:close/>
                <a:moveTo>
                  <a:pt x="74" y="699"/>
                </a:moveTo>
                <a:cubicBezTo>
                  <a:pt x="80" y="695"/>
                  <a:pt x="74" y="682"/>
                  <a:pt x="74" y="679"/>
                </a:cubicBezTo>
                <a:cubicBezTo>
                  <a:pt x="73" y="683"/>
                  <a:pt x="72" y="687"/>
                  <a:pt x="72" y="692"/>
                </a:cubicBezTo>
                <a:cubicBezTo>
                  <a:pt x="76" y="691"/>
                  <a:pt x="74" y="696"/>
                  <a:pt x="74" y="699"/>
                </a:cubicBezTo>
                <a:close/>
                <a:moveTo>
                  <a:pt x="889" y="688"/>
                </a:moveTo>
                <a:cubicBezTo>
                  <a:pt x="890" y="686"/>
                  <a:pt x="892" y="682"/>
                  <a:pt x="890" y="681"/>
                </a:cubicBezTo>
                <a:cubicBezTo>
                  <a:pt x="890" y="682"/>
                  <a:pt x="888" y="687"/>
                  <a:pt x="889" y="688"/>
                </a:cubicBezTo>
                <a:close/>
                <a:moveTo>
                  <a:pt x="96" y="720"/>
                </a:moveTo>
                <a:cubicBezTo>
                  <a:pt x="94" y="732"/>
                  <a:pt x="96" y="741"/>
                  <a:pt x="98" y="752"/>
                </a:cubicBezTo>
                <a:cubicBezTo>
                  <a:pt x="98" y="751"/>
                  <a:pt x="100" y="749"/>
                  <a:pt x="100" y="751"/>
                </a:cubicBezTo>
                <a:cubicBezTo>
                  <a:pt x="101" y="755"/>
                  <a:pt x="97" y="751"/>
                  <a:pt x="98" y="754"/>
                </a:cubicBezTo>
                <a:cubicBezTo>
                  <a:pt x="99" y="756"/>
                  <a:pt x="99" y="758"/>
                  <a:pt x="101" y="759"/>
                </a:cubicBezTo>
                <a:cubicBezTo>
                  <a:pt x="104" y="748"/>
                  <a:pt x="99" y="738"/>
                  <a:pt x="102" y="731"/>
                </a:cubicBezTo>
                <a:cubicBezTo>
                  <a:pt x="98" y="730"/>
                  <a:pt x="99" y="723"/>
                  <a:pt x="96" y="720"/>
                </a:cubicBezTo>
                <a:close/>
                <a:moveTo>
                  <a:pt x="856" y="730"/>
                </a:moveTo>
                <a:cubicBezTo>
                  <a:pt x="855" y="733"/>
                  <a:pt x="851" y="734"/>
                  <a:pt x="850" y="738"/>
                </a:cubicBezTo>
                <a:cubicBezTo>
                  <a:pt x="854" y="736"/>
                  <a:pt x="858" y="735"/>
                  <a:pt x="859" y="734"/>
                </a:cubicBezTo>
                <a:cubicBezTo>
                  <a:pt x="858" y="734"/>
                  <a:pt x="859" y="730"/>
                  <a:pt x="856" y="730"/>
                </a:cubicBezTo>
                <a:close/>
                <a:moveTo>
                  <a:pt x="78" y="747"/>
                </a:moveTo>
                <a:cubicBezTo>
                  <a:pt x="78" y="744"/>
                  <a:pt x="76" y="737"/>
                  <a:pt x="73" y="739"/>
                </a:cubicBezTo>
                <a:cubicBezTo>
                  <a:pt x="75" y="741"/>
                  <a:pt x="76" y="743"/>
                  <a:pt x="77" y="745"/>
                </a:cubicBezTo>
                <a:cubicBezTo>
                  <a:pt x="75" y="745"/>
                  <a:pt x="73" y="749"/>
                  <a:pt x="75" y="750"/>
                </a:cubicBezTo>
                <a:cubicBezTo>
                  <a:pt x="74" y="747"/>
                  <a:pt x="78" y="749"/>
                  <a:pt x="78" y="747"/>
                </a:cubicBezTo>
                <a:close/>
                <a:moveTo>
                  <a:pt x="108" y="738"/>
                </a:moveTo>
                <a:cubicBezTo>
                  <a:pt x="108" y="746"/>
                  <a:pt x="110" y="752"/>
                  <a:pt x="113" y="757"/>
                </a:cubicBezTo>
                <a:cubicBezTo>
                  <a:pt x="113" y="751"/>
                  <a:pt x="113" y="749"/>
                  <a:pt x="113" y="743"/>
                </a:cubicBezTo>
                <a:cubicBezTo>
                  <a:pt x="109" y="745"/>
                  <a:pt x="111" y="740"/>
                  <a:pt x="108" y="738"/>
                </a:cubicBezTo>
                <a:close/>
                <a:moveTo>
                  <a:pt x="5" y="752"/>
                </a:moveTo>
                <a:cubicBezTo>
                  <a:pt x="4" y="749"/>
                  <a:pt x="2" y="746"/>
                  <a:pt x="0" y="744"/>
                </a:cubicBezTo>
                <a:cubicBezTo>
                  <a:pt x="0" y="752"/>
                  <a:pt x="0" y="752"/>
                  <a:pt x="0" y="752"/>
                </a:cubicBezTo>
                <a:cubicBezTo>
                  <a:pt x="3" y="751"/>
                  <a:pt x="3" y="753"/>
                  <a:pt x="5" y="752"/>
                </a:cubicBezTo>
                <a:close/>
                <a:moveTo>
                  <a:pt x="87" y="753"/>
                </a:moveTo>
                <a:cubicBezTo>
                  <a:pt x="85" y="750"/>
                  <a:pt x="87" y="748"/>
                  <a:pt x="85" y="746"/>
                </a:cubicBezTo>
                <a:cubicBezTo>
                  <a:pt x="85" y="747"/>
                  <a:pt x="84" y="747"/>
                  <a:pt x="82" y="747"/>
                </a:cubicBezTo>
                <a:cubicBezTo>
                  <a:pt x="83" y="751"/>
                  <a:pt x="81" y="753"/>
                  <a:pt x="82" y="757"/>
                </a:cubicBezTo>
                <a:cubicBezTo>
                  <a:pt x="83" y="757"/>
                  <a:pt x="84" y="758"/>
                  <a:pt x="85" y="759"/>
                </a:cubicBezTo>
                <a:cubicBezTo>
                  <a:pt x="86" y="756"/>
                  <a:pt x="85" y="755"/>
                  <a:pt x="84" y="752"/>
                </a:cubicBezTo>
                <a:cubicBezTo>
                  <a:pt x="86" y="751"/>
                  <a:pt x="86" y="753"/>
                  <a:pt x="87" y="753"/>
                </a:cubicBezTo>
                <a:close/>
                <a:moveTo>
                  <a:pt x="6" y="759"/>
                </a:moveTo>
                <a:cubicBezTo>
                  <a:pt x="10" y="761"/>
                  <a:pt x="7" y="750"/>
                  <a:pt x="6" y="755"/>
                </a:cubicBezTo>
                <a:cubicBezTo>
                  <a:pt x="6" y="754"/>
                  <a:pt x="6" y="753"/>
                  <a:pt x="5" y="753"/>
                </a:cubicBezTo>
                <a:cubicBezTo>
                  <a:pt x="4" y="756"/>
                  <a:pt x="6" y="757"/>
                  <a:pt x="6" y="759"/>
                </a:cubicBezTo>
                <a:close/>
                <a:moveTo>
                  <a:pt x="66" y="754"/>
                </a:moveTo>
                <a:cubicBezTo>
                  <a:pt x="67" y="771"/>
                  <a:pt x="69" y="755"/>
                  <a:pt x="66" y="754"/>
                </a:cubicBezTo>
                <a:close/>
                <a:moveTo>
                  <a:pt x="4" y="765"/>
                </a:moveTo>
                <a:cubicBezTo>
                  <a:pt x="2" y="768"/>
                  <a:pt x="3" y="771"/>
                  <a:pt x="4" y="773"/>
                </a:cubicBezTo>
                <a:cubicBezTo>
                  <a:pt x="5" y="772"/>
                  <a:pt x="5" y="766"/>
                  <a:pt x="4" y="765"/>
                </a:cubicBezTo>
                <a:close/>
                <a:moveTo>
                  <a:pt x="902" y="777"/>
                </a:moveTo>
                <a:cubicBezTo>
                  <a:pt x="904" y="777"/>
                  <a:pt x="903" y="779"/>
                  <a:pt x="904" y="780"/>
                </a:cubicBezTo>
                <a:cubicBezTo>
                  <a:pt x="905" y="775"/>
                  <a:pt x="908" y="774"/>
                  <a:pt x="909" y="769"/>
                </a:cubicBezTo>
                <a:cubicBezTo>
                  <a:pt x="905" y="770"/>
                  <a:pt x="906" y="776"/>
                  <a:pt x="902" y="777"/>
                </a:cubicBezTo>
                <a:close/>
                <a:moveTo>
                  <a:pt x="67" y="779"/>
                </a:moveTo>
                <a:cubicBezTo>
                  <a:pt x="67" y="778"/>
                  <a:pt x="67" y="777"/>
                  <a:pt x="68" y="777"/>
                </a:cubicBezTo>
                <a:cubicBezTo>
                  <a:pt x="68" y="778"/>
                  <a:pt x="68" y="778"/>
                  <a:pt x="69" y="778"/>
                </a:cubicBezTo>
                <a:cubicBezTo>
                  <a:pt x="70" y="775"/>
                  <a:pt x="69" y="770"/>
                  <a:pt x="68" y="772"/>
                </a:cubicBezTo>
                <a:cubicBezTo>
                  <a:pt x="68" y="773"/>
                  <a:pt x="68" y="773"/>
                  <a:pt x="68" y="773"/>
                </a:cubicBezTo>
                <a:cubicBezTo>
                  <a:pt x="67" y="772"/>
                  <a:pt x="66" y="773"/>
                  <a:pt x="65" y="774"/>
                </a:cubicBezTo>
                <a:cubicBezTo>
                  <a:pt x="70" y="774"/>
                  <a:pt x="64" y="778"/>
                  <a:pt x="67" y="779"/>
                </a:cubicBezTo>
                <a:close/>
                <a:moveTo>
                  <a:pt x="81" y="772"/>
                </a:moveTo>
                <a:cubicBezTo>
                  <a:pt x="81" y="775"/>
                  <a:pt x="81" y="779"/>
                  <a:pt x="83" y="780"/>
                </a:cubicBezTo>
                <a:cubicBezTo>
                  <a:pt x="83" y="776"/>
                  <a:pt x="83" y="773"/>
                  <a:pt x="81" y="772"/>
                </a:cubicBezTo>
                <a:close/>
                <a:moveTo>
                  <a:pt x="71" y="785"/>
                </a:moveTo>
                <a:cubicBezTo>
                  <a:pt x="71" y="783"/>
                  <a:pt x="71" y="782"/>
                  <a:pt x="69" y="781"/>
                </a:cubicBezTo>
                <a:cubicBezTo>
                  <a:pt x="70" y="783"/>
                  <a:pt x="67" y="782"/>
                  <a:pt x="67" y="784"/>
                </a:cubicBezTo>
                <a:cubicBezTo>
                  <a:pt x="69" y="784"/>
                  <a:pt x="69" y="786"/>
                  <a:pt x="71" y="785"/>
                </a:cubicBezTo>
                <a:close/>
                <a:moveTo>
                  <a:pt x="137" y="815"/>
                </a:moveTo>
                <a:cubicBezTo>
                  <a:pt x="136" y="802"/>
                  <a:pt x="133" y="793"/>
                  <a:pt x="127" y="787"/>
                </a:cubicBezTo>
                <a:cubicBezTo>
                  <a:pt x="129" y="798"/>
                  <a:pt x="133" y="806"/>
                  <a:pt x="137" y="815"/>
                </a:cubicBezTo>
                <a:close/>
                <a:moveTo>
                  <a:pt x="724" y="810"/>
                </a:moveTo>
                <a:cubicBezTo>
                  <a:pt x="726" y="810"/>
                  <a:pt x="725" y="813"/>
                  <a:pt x="726" y="813"/>
                </a:cubicBezTo>
                <a:cubicBezTo>
                  <a:pt x="730" y="810"/>
                  <a:pt x="736" y="804"/>
                  <a:pt x="735" y="800"/>
                </a:cubicBezTo>
                <a:cubicBezTo>
                  <a:pt x="731" y="803"/>
                  <a:pt x="726" y="805"/>
                  <a:pt x="724" y="810"/>
                </a:cubicBezTo>
                <a:close/>
                <a:moveTo>
                  <a:pt x="157" y="816"/>
                </a:moveTo>
                <a:cubicBezTo>
                  <a:pt x="152" y="816"/>
                  <a:pt x="154" y="809"/>
                  <a:pt x="150" y="808"/>
                </a:cubicBezTo>
                <a:cubicBezTo>
                  <a:pt x="151" y="811"/>
                  <a:pt x="151" y="815"/>
                  <a:pt x="152" y="817"/>
                </a:cubicBezTo>
                <a:cubicBezTo>
                  <a:pt x="152" y="814"/>
                  <a:pt x="156" y="820"/>
                  <a:pt x="157" y="816"/>
                </a:cubicBezTo>
                <a:close/>
                <a:moveTo>
                  <a:pt x="847" y="824"/>
                </a:moveTo>
                <a:cubicBezTo>
                  <a:pt x="851" y="822"/>
                  <a:pt x="857" y="818"/>
                  <a:pt x="856" y="813"/>
                </a:cubicBezTo>
                <a:cubicBezTo>
                  <a:pt x="854" y="816"/>
                  <a:pt x="851" y="818"/>
                  <a:pt x="847" y="819"/>
                </a:cubicBezTo>
                <a:lnTo>
                  <a:pt x="847" y="824"/>
                </a:lnTo>
                <a:close/>
                <a:moveTo>
                  <a:pt x="828" y="823"/>
                </a:moveTo>
                <a:cubicBezTo>
                  <a:pt x="826" y="823"/>
                  <a:pt x="824" y="823"/>
                  <a:pt x="824" y="827"/>
                </a:cubicBezTo>
                <a:cubicBezTo>
                  <a:pt x="826" y="826"/>
                  <a:pt x="827" y="824"/>
                  <a:pt x="828" y="823"/>
                </a:cubicBezTo>
                <a:close/>
                <a:moveTo>
                  <a:pt x="627" y="834"/>
                </a:moveTo>
                <a:cubicBezTo>
                  <a:pt x="628" y="836"/>
                  <a:pt x="627" y="836"/>
                  <a:pt x="627" y="837"/>
                </a:cubicBezTo>
                <a:cubicBezTo>
                  <a:pt x="630" y="840"/>
                  <a:pt x="641" y="838"/>
                  <a:pt x="641" y="831"/>
                </a:cubicBezTo>
                <a:cubicBezTo>
                  <a:pt x="636" y="834"/>
                  <a:pt x="634" y="835"/>
                  <a:pt x="627" y="834"/>
                </a:cubicBezTo>
                <a:close/>
                <a:moveTo>
                  <a:pt x="881" y="850"/>
                </a:moveTo>
                <a:cubicBezTo>
                  <a:pt x="882" y="849"/>
                  <a:pt x="886" y="849"/>
                  <a:pt x="885" y="844"/>
                </a:cubicBezTo>
                <a:cubicBezTo>
                  <a:pt x="883" y="844"/>
                  <a:pt x="883" y="843"/>
                  <a:pt x="880" y="844"/>
                </a:cubicBezTo>
                <a:cubicBezTo>
                  <a:pt x="881" y="845"/>
                  <a:pt x="879" y="849"/>
                  <a:pt x="881" y="850"/>
                </a:cubicBezTo>
                <a:close/>
                <a:moveTo>
                  <a:pt x="868" y="850"/>
                </a:moveTo>
                <a:cubicBezTo>
                  <a:pt x="867" y="847"/>
                  <a:pt x="860" y="848"/>
                  <a:pt x="862" y="855"/>
                </a:cubicBezTo>
                <a:cubicBezTo>
                  <a:pt x="865" y="855"/>
                  <a:pt x="867" y="852"/>
                  <a:pt x="868" y="850"/>
                </a:cubicBezTo>
                <a:close/>
                <a:moveTo>
                  <a:pt x="130" y="849"/>
                </a:moveTo>
                <a:cubicBezTo>
                  <a:pt x="130" y="852"/>
                  <a:pt x="131" y="853"/>
                  <a:pt x="130" y="857"/>
                </a:cubicBezTo>
                <a:cubicBezTo>
                  <a:pt x="134" y="856"/>
                  <a:pt x="132" y="849"/>
                  <a:pt x="130" y="849"/>
                </a:cubicBezTo>
                <a:close/>
                <a:moveTo>
                  <a:pt x="684" y="851"/>
                </a:moveTo>
                <a:cubicBezTo>
                  <a:pt x="683" y="850"/>
                  <a:pt x="683" y="849"/>
                  <a:pt x="682" y="849"/>
                </a:cubicBezTo>
                <a:cubicBezTo>
                  <a:pt x="677" y="851"/>
                  <a:pt x="668" y="852"/>
                  <a:pt x="660" y="853"/>
                </a:cubicBezTo>
                <a:cubicBezTo>
                  <a:pt x="660" y="859"/>
                  <a:pt x="660" y="859"/>
                  <a:pt x="660" y="859"/>
                </a:cubicBezTo>
                <a:cubicBezTo>
                  <a:pt x="667" y="860"/>
                  <a:pt x="679" y="858"/>
                  <a:pt x="684" y="851"/>
                </a:cubicBezTo>
                <a:close/>
                <a:moveTo>
                  <a:pt x="732" y="865"/>
                </a:moveTo>
                <a:cubicBezTo>
                  <a:pt x="735" y="863"/>
                  <a:pt x="748" y="856"/>
                  <a:pt x="747" y="852"/>
                </a:cubicBezTo>
                <a:cubicBezTo>
                  <a:pt x="743" y="857"/>
                  <a:pt x="733" y="860"/>
                  <a:pt x="732" y="865"/>
                </a:cubicBezTo>
                <a:close/>
                <a:moveTo>
                  <a:pt x="169" y="853"/>
                </a:moveTo>
                <a:cubicBezTo>
                  <a:pt x="171" y="856"/>
                  <a:pt x="170" y="860"/>
                  <a:pt x="174" y="861"/>
                </a:cubicBezTo>
                <a:cubicBezTo>
                  <a:pt x="173" y="858"/>
                  <a:pt x="172" y="854"/>
                  <a:pt x="169" y="853"/>
                </a:cubicBezTo>
                <a:close/>
                <a:moveTo>
                  <a:pt x="848" y="853"/>
                </a:moveTo>
                <a:cubicBezTo>
                  <a:pt x="845" y="854"/>
                  <a:pt x="843" y="855"/>
                  <a:pt x="842" y="858"/>
                </a:cubicBezTo>
                <a:cubicBezTo>
                  <a:pt x="845" y="858"/>
                  <a:pt x="848" y="857"/>
                  <a:pt x="848" y="853"/>
                </a:cubicBezTo>
                <a:close/>
                <a:moveTo>
                  <a:pt x="658" y="854"/>
                </a:moveTo>
                <a:cubicBezTo>
                  <a:pt x="655" y="854"/>
                  <a:pt x="652" y="856"/>
                  <a:pt x="653" y="860"/>
                </a:cubicBezTo>
                <a:cubicBezTo>
                  <a:pt x="655" y="860"/>
                  <a:pt x="656" y="859"/>
                  <a:pt x="658" y="858"/>
                </a:cubicBezTo>
                <a:cubicBezTo>
                  <a:pt x="657" y="856"/>
                  <a:pt x="659" y="856"/>
                  <a:pt x="658" y="854"/>
                </a:cubicBezTo>
                <a:close/>
                <a:moveTo>
                  <a:pt x="99" y="865"/>
                </a:moveTo>
                <a:cubicBezTo>
                  <a:pt x="99" y="862"/>
                  <a:pt x="99" y="860"/>
                  <a:pt x="98" y="859"/>
                </a:cubicBezTo>
                <a:cubicBezTo>
                  <a:pt x="95" y="859"/>
                  <a:pt x="95" y="859"/>
                  <a:pt x="95" y="859"/>
                </a:cubicBezTo>
                <a:cubicBezTo>
                  <a:pt x="95" y="863"/>
                  <a:pt x="97" y="863"/>
                  <a:pt x="99" y="865"/>
                </a:cubicBezTo>
                <a:close/>
                <a:moveTo>
                  <a:pt x="841" y="859"/>
                </a:moveTo>
                <a:cubicBezTo>
                  <a:pt x="832" y="869"/>
                  <a:pt x="818" y="878"/>
                  <a:pt x="815" y="892"/>
                </a:cubicBezTo>
                <a:cubicBezTo>
                  <a:pt x="820" y="887"/>
                  <a:pt x="824" y="883"/>
                  <a:pt x="828" y="878"/>
                </a:cubicBezTo>
                <a:cubicBezTo>
                  <a:pt x="837" y="876"/>
                  <a:pt x="840" y="868"/>
                  <a:pt x="843" y="860"/>
                </a:cubicBezTo>
                <a:cubicBezTo>
                  <a:pt x="843" y="860"/>
                  <a:pt x="842" y="859"/>
                  <a:pt x="841" y="859"/>
                </a:cubicBezTo>
                <a:close/>
                <a:moveTo>
                  <a:pt x="65" y="868"/>
                </a:moveTo>
                <a:cubicBezTo>
                  <a:pt x="65" y="873"/>
                  <a:pt x="68" y="875"/>
                  <a:pt x="71" y="878"/>
                </a:cubicBezTo>
                <a:cubicBezTo>
                  <a:pt x="69" y="874"/>
                  <a:pt x="68" y="870"/>
                  <a:pt x="65" y="868"/>
                </a:cubicBezTo>
                <a:close/>
                <a:moveTo>
                  <a:pt x="678" y="875"/>
                </a:moveTo>
                <a:cubicBezTo>
                  <a:pt x="678" y="873"/>
                  <a:pt x="677" y="873"/>
                  <a:pt x="678" y="872"/>
                </a:cubicBezTo>
                <a:cubicBezTo>
                  <a:pt x="673" y="871"/>
                  <a:pt x="674" y="871"/>
                  <a:pt x="670" y="872"/>
                </a:cubicBezTo>
                <a:cubicBezTo>
                  <a:pt x="670" y="876"/>
                  <a:pt x="670" y="876"/>
                  <a:pt x="670" y="876"/>
                </a:cubicBezTo>
                <a:cubicBezTo>
                  <a:pt x="673" y="874"/>
                  <a:pt x="673" y="873"/>
                  <a:pt x="678" y="875"/>
                </a:cubicBezTo>
                <a:close/>
                <a:moveTo>
                  <a:pt x="634" y="881"/>
                </a:moveTo>
                <a:cubicBezTo>
                  <a:pt x="632" y="873"/>
                  <a:pt x="621" y="879"/>
                  <a:pt x="619" y="881"/>
                </a:cubicBezTo>
                <a:cubicBezTo>
                  <a:pt x="622" y="881"/>
                  <a:pt x="626" y="881"/>
                  <a:pt x="628" y="880"/>
                </a:cubicBezTo>
                <a:cubicBezTo>
                  <a:pt x="628" y="882"/>
                  <a:pt x="632" y="883"/>
                  <a:pt x="634" y="881"/>
                </a:cubicBezTo>
                <a:close/>
                <a:moveTo>
                  <a:pt x="109" y="881"/>
                </a:moveTo>
                <a:cubicBezTo>
                  <a:pt x="107" y="881"/>
                  <a:pt x="107" y="878"/>
                  <a:pt x="105" y="878"/>
                </a:cubicBezTo>
                <a:cubicBezTo>
                  <a:pt x="107" y="882"/>
                  <a:pt x="105" y="889"/>
                  <a:pt x="109" y="889"/>
                </a:cubicBezTo>
                <a:cubicBezTo>
                  <a:pt x="109" y="886"/>
                  <a:pt x="105" y="882"/>
                  <a:pt x="109" y="881"/>
                </a:cubicBezTo>
                <a:close/>
                <a:moveTo>
                  <a:pt x="48" y="885"/>
                </a:moveTo>
                <a:cubicBezTo>
                  <a:pt x="48" y="883"/>
                  <a:pt x="49" y="883"/>
                  <a:pt x="49" y="881"/>
                </a:cubicBezTo>
                <a:cubicBezTo>
                  <a:pt x="47" y="882"/>
                  <a:pt x="47" y="880"/>
                  <a:pt x="45" y="880"/>
                </a:cubicBezTo>
                <a:cubicBezTo>
                  <a:pt x="44" y="884"/>
                  <a:pt x="48" y="883"/>
                  <a:pt x="48" y="885"/>
                </a:cubicBezTo>
                <a:close/>
                <a:moveTo>
                  <a:pt x="8" y="892"/>
                </a:moveTo>
                <a:cubicBezTo>
                  <a:pt x="7" y="889"/>
                  <a:pt x="5" y="887"/>
                  <a:pt x="7" y="884"/>
                </a:cubicBezTo>
                <a:cubicBezTo>
                  <a:pt x="5" y="884"/>
                  <a:pt x="5" y="883"/>
                  <a:pt x="4" y="882"/>
                </a:cubicBezTo>
                <a:cubicBezTo>
                  <a:pt x="5" y="885"/>
                  <a:pt x="3" y="884"/>
                  <a:pt x="4" y="887"/>
                </a:cubicBezTo>
                <a:cubicBezTo>
                  <a:pt x="7" y="886"/>
                  <a:pt x="5" y="892"/>
                  <a:pt x="8" y="892"/>
                </a:cubicBezTo>
                <a:close/>
                <a:moveTo>
                  <a:pt x="715" y="897"/>
                </a:moveTo>
                <a:cubicBezTo>
                  <a:pt x="717" y="897"/>
                  <a:pt x="717" y="900"/>
                  <a:pt x="719" y="900"/>
                </a:cubicBezTo>
                <a:cubicBezTo>
                  <a:pt x="722" y="897"/>
                  <a:pt x="728" y="899"/>
                  <a:pt x="728" y="894"/>
                </a:cubicBezTo>
                <a:cubicBezTo>
                  <a:pt x="728" y="892"/>
                  <a:pt x="725" y="892"/>
                  <a:pt x="727" y="890"/>
                </a:cubicBezTo>
                <a:cubicBezTo>
                  <a:pt x="723" y="890"/>
                  <a:pt x="720" y="890"/>
                  <a:pt x="717" y="891"/>
                </a:cubicBezTo>
                <a:cubicBezTo>
                  <a:pt x="717" y="893"/>
                  <a:pt x="716" y="894"/>
                  <a:pt x="715" y="897"/>
                </a:cubicBezTo>
                <a:close/>
                <a:moveTo>
                  <a:pt x="822" y="896"/>
                </a:moveTo>
                <a:cubicBezTo>
                  <a:pt x="823" y="895"/>
                  <a:pt x="824" y="894"/>
                  <a:pt x="824" y="892"/>
                </a:cubicBezTo>
                <a:cubicBezTo>
                  <a:pt x="822" y="891"/>
                  <a:pt x="820" y="895"/>
                  <a:pt x="822" y="896"/>
                </a:cubicBezTo>
                <a:close/>
                <a:moveTo>
                  <a:pt x="898" y="894"/>
                </a:moveTo>
                <a:cubicBezTo>
                  <a:pt x="896" y="895"/>
                  <a:pt x="893" y="895"/>
                  <a:pt x="893" y="897"/>
                </a:cubicBezTo>
                <a:cubicBezTo>
                  <a:pt x="895" y="897"/>
                  <a:pt x="898" y="897"/>
                  <a:pt x="898" y="894"/>
                </a:cubicBezTo>
                <a:close/>
                <a:moveTo>
                  <a:pt x="676" y="910"/>
                </a:moveTo>
                <a:cubicBezTo>
                  <a:pt x="681" y="909"/>
                  <a:pt x="686" y="907"/>
                  <a:pt x="688" y="903"/>
                </a:cubicBezTo>
                <a:cubicBezTo>
                  <a:pt x="683" y="901"/>
                  <a:pt x="677" y="904"/>
                  <a:pt x="673" y="905"/>
                </a:cubicBezTo>
                <a:cubicBezTo>
                  <a:pt x="676" y="905"/>
                  <a:pt x="675" y="908"/>
                  <a:pt x="676" y="910"/>
                </a:cubicBezTo>
                <a:close/>
                <a:moveTo>
                  <a:pt x="196" y="910"/>
                </a:moveTo>
                <a:cubicBezTo>
                  <a:pt x="196" y="907"/>
                  <a:pt x="198" y="906"/>
                  <a:pt x="196" y="903"/>
                </a:cubicBezTo>
                <a:cubicBezTo>
                  <a:pt x="194" y="903"/>
                  <a:pt x="194" y="903"/>
                  <a:pt x="194" y="903"/>
                </a:cubicBezTo>
                <a:cubicBezTo>
                  <a:pt x="194" y="907"/>
                  <a:pt x="191" y="911"/>
                  <a:pt x="196" y="910"/>
                </a:cubicBezTo>
                <a:close/>
                <a:moveTo>
                  <a:pt x="132" y="906"/>
                </a:moveTo>
                <a:cubicBezTo>
                  <a:pt x="131" y="906"/>
                  <a:pt x="131" y="905"/>
                  <a:pt x="131" y="904"/>
                </a:cubicBezTo>
                <a:cubicBezTo>
                  <a:pt x="128" y="904"/>
                  <a:pt x="128" y="904"/>
                  <a:pt x="128" y="904"/>
                </a:cubicBezTo>
                <a:cubicBezTo>
                  <a:pt x="127" y="908"/>
                  <a:pt x="132" y="909"/>
                  <a:pt x="132" y="906"/>
                </a:cubicBezTo>
                <a:close/>
                <a:moveTo>
                  <a:pt x="867" y="905"/>
                </a:moveTo>
                <a:cubicBezTo>
                  <a:pt x="865" y="906"/>
                  <a:pt x="862" y="907"/>
                  <a:pt x="861" y="909"/>
                </a:cubicBezTo>
                <a:cubicBezTo>
                  <a:pt x="864" y="909"/>
                  <a:pt x="866" y="908"/>
                  <a:pt x="867" y="905"/>
                </a:cubicBezTo>
                <a:close/>
                <a:moveTo>
                  <a:pt x="745" y="910"/>
                </a:moveTo>
                <a:cubicBezTo>
                  <a:pt x="749" y="909"/>
                  <a:pt x="747" y="909"/>
                  <a:pt x="747" y="913"/>
                </a:cubicBezTo>
                <a:cubicBezTo>
                  <a:pt x="751" y="912"/>
                  <a:pt x="748" y="909"/>
                  <a:pt x="751" y="908"/>
                </a:cubicBezTo>
                <a:cubicBezTo>
                  <a:pt x="748" y="908"/>
                  <a:pt x="747" y="907"/>
                  <a:pt x="745" y="910"/>
                </a:cubicBezTo>
                <a:close/>
                <a:moveTo>
                  <a:pt x="134" y="912"/>
                </a:moveTo>
                <a:cubicBezTo>
                  <a:pt x="135" y="909"/>
                  <a:pt x="134" y="908"/>
                  <a:pt x="131" y="908"/>
                </a:cubicBezTo>
                <a:cubicBezTo>
                  <a:pt x="131" y="911"/>
                  <a:pt x="133" y="911"/>
                  <a:pt x="134" y="912"/>
                </a:cubicBezTo>
                <a:close/>
                <a:moveTo>
                  <a:pt x="598" y="914"/>
                </a:moveTo>
                <a:cubicBezTo>
                  <a:pt x="597" y="912"/>
                  <a:pt x="595" y="911"/>
                  <a:pt x="593" y="911"/>
                </a:cubicBezTo>
                <a:cubicBezTo>
                  <a:pt x="593" y="913"/>
                  <a:pt x="597" y="916"/>
                  <a:pt x="598" y="914"/>
                </a:cubicBezTo>
                <a:close/>
                <a:moveTo>
                  <a:pt x="105" y="927"/>
                </a:moveTo>
                <a:cubicBezTo>
                  <a:pt x="108" y="927"/>
                  <a:pt x="108" y="927"/>
                  <a:pt x="108" y="927"/>
                </a:cubicBezTo>
                <a:cubicBezTo>
                  <a:pt x="109" y="924"/>
                  <a:pt x="106" y="924"/>
                  <a:pt x="104" y="922"/>
                </a:cubicBezTo>
                <a:cubicBezTo>
                  <a:pt x="103" y="927"/>
                  <a:pt x="109" y="924"/>
                  <a:pt x="105" y="927"/>
                </a:cubicBezTo>
                <a:close/>
                <a:moveTo>
                  <a:pt x="761" y="929"/>
                </a:moveTo>
                <a:cubicBezTo>
                  <a:pt x="761" y="928"/>
                  <a:pt x="765" y="929"/>
                  <a:pt x="764" y="927"/>
                </a:cubicBezTo>
                <a:cubicBezTo>
                  <a:pt x="763" y="927"/>
                  <a:pt x="763" y="925"/>
                  <a:pt x="762" y="925"/>
                </a:cubicBezTo>
                <a:cubicBezTo>
                  <a:pt x="761" y="926"/>
                  <a:pt x="758" y="928"/>
                  <a:pt x="761" y="929"/>
                </a:cubicBezTo>
                <a:close/>
                <a:moveTo>
                  <a:pt x="741" y="931"/>
                </a:moveTo>
                <a:cubicBezTo>
                  <a:pt x="744" y="933"/>
                  <a:pt x="748" y="931"/>
                  <a:pt x="750" y="928"/>
                </a:cubicBezTo>
                <a:cubicBezTo>
                  <a:pt x="747" y="929"/>
                  <a:pt x="741" y="927"/>
                  <a:pt x="741" y="931"/>
                </a:cubicBezTo>
                <a:close/>
                <a:moveTo>
                  <a:pt x="727" y="936"/>
                </a:moveTo>
                <a:cubicBezTo>
                  <a:pt x="729" y="935"/>
                  <a:pt x="728" y="939"/>
                  <a:pt x="731" y="937"/>
                </a:cubicBezTo>
                <a:cubicBezTo>
                  <a:pt x="730" y="935"/>
                  <a:pt x="732" y="934"/>
                  <a:pt x="732" y="932"/>
                </a:cubicBezTo>
                <a:cubicBezTo>
                  <a:pt x="729" y="932"/>
                  <a:pt x="728" y="934"/>
                  <a:pt x="727" y="936"/>
                </a:cubicBezTo>
                <a:close/>
                <a:moveTo>
                  <a:pt x="686" y="946"/>
                </a:moveTo>
                <a:cubicBezTo>
                  <a:pt x="690" y="948"/>
                  <a:pt x="696" y="945"/>
                  <a:pt x="698" y="943"/>
                </a:cubicBezTo>
                <a:cubicBezTo>
                  <a:pt x="695" y="942"/>
                  <a:pt x="687" y="943"/>
                  <a:pt x="686" y="946"/>
                </a:cubicBezTo>
                <a:close/>
                <a:moveTo>
                  <a:pt x="650" y="954"/>
                </a:moveTo>
                <a:cubicBezTo>
                  <a:pt x="646" y="955"/>
                  <a:pt x="642" y="956"/>
                  <a:pt x="640" y="959"/>
                </a:cubicBezTo>
                <a:cubicBezTo>
                  <a:pt x="644" y="959"/>
                  <a:pt x="649" y="958"/>
                  <a:pt x="650" y="954"/>
                </a:cubicBezTo>
                <a:close/>
                <a:moveTo>
                  <a:pt x="1081" y="965"/>
                </a:moveTo>
                <a:cubicBezTo>
                  <a:pt x="1082" y="963"/>
                  <a:pt x="1083" y="962"/>
                  <a:pt x="1083" y="959"/>
                </a:cubicBezTo>
                <a:cubicBezTo>
                  <a:pt x="1080" y="958"/>
                  <a:pt x="1080" y="964"/>
                  <a:pt x="1081" y="965"/>
                </a:cubicBezTo>
                <a:close/>
                <a:moveTo>
                  <a:pt x="632" y="966"/>
                </a:moveTo>
                <a:cubicBezTo>
                  <a:pt x="637" y="965"/>
                  <a:pt x="646" y="967"/>
                  <a:pt x="649" y="963"/>
                </a:cubicBezTo>
                <a:cubicBezTo>
                  <a:pt x="644" y="966"/>
                  <a:pt x="637" y="961"/>
                  <a:pt x="632" y="966"/>
                </a:cubicBezTo>
                <a:close/>
                <a:moveTo>
                  <a:pt x="230" y="979"/>
                </a:moveTo>
                <a:cubicBezTo>
                  <a:pt x="233" y="985"/>
                  <a:pt x="238" y="990"/>
                  <a:pt x="245" y="992"/>
                </a:cubicBezTo>
                <a:cubicBezTo>
                  <a:pt x="245" y="983"/>
                  <a:pt x="233" y="985"/>
                  <a:pt x="230" y="979"/>
                </a:cubicBezTo>
                <a:close/>
                <a:moveTo>
                  <a:pt x="1059" y="991"/>
                </a:moveTo>
                <a:cubicBezTo>
                  <a:pt x="1059" y="989"/>
                  <a:pt x="1059" y="989"/>
                  <a:pt x="1059" y="989"/>
                </a:cubicBezTo>
                <a:cubicBezTo>
                  <a:pt x="1059" y="989"/>
                  <a:pt x="1059" y="988"/>
                  <a:pt x="1058" y="988"/>
                </a:cubicBezTo>
                <a:cubicBezTo>
                  <a:pt x="1058" y="989"/>
                  <a:pt x="1053" y="988"/>
                  <a:pt x="1055" y="991"/>
                </a:cubicBezTo>
                <a:cubicBezTo>
                  <a:pt x="1056" y="989"/>
                  <a:pt x="1057" y="992"/>
                  <a:pt x="1059" y="991"/>
                </a:cubicBezTo>
                <a:close/>
                <a:moveTo>
                  <a:pt x="1054" y="994"/>
                </a:moveTo>
                <a:cubicBezTo>
                  <a:pt x="1054" y="994"/>
                  <a:pt x="1054" y="993"/>
                  <a:pt x="1053" y="993"/>
                </a:cubicBezTo>
                <a:cubicBezTo>
                  <a:pt x="1053" y="997"/>
                  <a:pt x="1053" y="997"/>
                  <a:pt x="1053" y="997"/>
                </a:cubicBezTo>
                <a:cubicBezTo>
                  <a:pt x="1054" y="997"/>
                  <a:pt x="1055" y="996"/>
                  <a:pt x="1055" y="997"/>
                </a:cubicBezTo>
                <a:cubicBezTo>
                  <a:pt x="1053" y="1000"/>
                  <a:pt x="1053" y="1005"/>
                  <a:pt x="1047" y="1004"/>
                </a:cubicBezTo>
                <a:cubicBezTo>
                  <a:pt x="1046" y="1007"/>
                  <a:pt x="1048" y="1006"/>
                  <a:pt x="1048" y="1009"/>
                </a:cubicBezTo>
                <a:cubicBezTo>
                  <a:pt x="1055" y="1007"/>
                  <a:pt x="1058" y="1002"/>
                  <a:pt x="1059" y="994"/>
                </a:cubicBezTo>
                <a:cubicBezTo>
                  <a:pt x="1058" y="992"/>
                  <a:pt x="1055" y="997"/>
                  <a:pt x="1054" y="994"/>
                </a:cubicBezTo>
                <a:close/>
                <a:moveTo>
                  <a:pt x="662" y="996"/>
                </a:moveTo>
                <a:cubicBezTo>
                  <a:pt x="658" y="995"/>
                  <a:pt x="651" y="995"/>
                  <a:pt x="648" y="999"/>
                </a:cubicBezTo>
                <a:cubicBezTo>
                  <a:pt x="653" y="999"/>
                  <a:pt x="658" y="999"/>
                  <a:pt x="662" y="996"/>
                </a:cubicBezTo>
                <a:close/>
                <a:moveTo>
                  <a:pt x="808" y="998"/>
                </a:moveTo>
                <a:cubicBezTo>
                  <a:pt x="808" y="1000"/>
                  <a:pt x="805" y="1001"/>
                  <a:pt x="806" y="1004"/>
                </a:cubicBezTo>
                <a:cubicBezTo>
                  <a:pt x="809" y="1003"/>
                  <a:pt x="812" y="1002"/>
                  <a:pt x="815" y="1000"/>
                </a:cubicBezTo>
                <a:cubicBezTo>
                  <a:pt x="813" y="998"/>
                  <a:pt x="810" y="999"/>
                  <a:pt x="808" y="998"/>
                </a:cubicBezTo>
                <a:close/>
                <a:moveTo>
                  <a:pt x="728" y="1008"/>
                </a:moveTo>
                <a:cubicBezTo>
                  <a:pt x="730" y="1008"/>
                  <a:pt x="733" y="1009"/>
                  <a:pt x="733" y="1007"/>
                </a:cubicBezTo>
                <a:cubicBezTo>
                  <a:pt x="732" y="1007"/>
                  <a:pt x="733" y="1005"/>
                  <a:pt x="732" y="1005"/>
                </a:cubicBezTo>
                <a:cubicBezTo>
                  <a:pt x="731" y="1007"/>
                  <a:pt x="727" y="1005"/>
                  <a:pt x="728" y="1008"/>
                </a:cubicBezTo>
                <a:close/>
                <a:moveTo>
                  <a:pt x="1023" y="1012"/>
                </a:moveTo>
                <a:cubicBezTo>
                  <a:pt x="1026" y="1011"/>
                  <a:pt x="1029" y="1009"/>
                  <a:pt x="1029" y="1005"/>
                </a:cubicBezTo>
                <a:cubicBezTo>
                  <a:pt x="1025" y="1005"/>
                  <a:pt x="1025" y="1005"/>
                  <a:pt x="1025" y="1005"/>
                </a:cubicBezTo>
                <a:cubicBezTo>
                  <a:pt x="1024" y="1007"/>
                  <a:pt x="1025" y="1011"/>
                  <a:pt x="1023" y="1012"/>
                </a:cubicBezTo>
                <a:close/>
                <a:moveTo>
                  <a:pt x="328" y="1014"/>
                </a:moveTo>
                <a:cubicBezTo>
                  <a:pt x="330" y="1016"/>
                  <a:pt x="331" y="1018"/>
                  <a:pt x="334" y="1019"/>
                </a:cubicBezTo>
                <a:cubicBezTo>
                  <a:pt x="334" y="1016"/>
                  <a:pt x="330" y="1013"/>
                  <a:pt x="328" y="1014"/>
                </a:cubicBezTo>
                <a:close/>
                <a:moveTo>
                  <a:pt x="787" y="1015"/>
                </a:moveTo>
                <a:cubicBezTo>
                  <a:pt x="784" y="1015"/>
                  <a:pt x="784" y="1015"/>
                  <a:pt x="784" y="1015"/>
                </a:cubicBezTo>
                <a:cubicBezTo>
                  <a:pt x="784" y="1017"/>
                  <a:pt x="785" y="1019"/>
                  <a:pt x="786" y="1019"/>
                </a:cubicBezTo>
                <a:cubicBezTo>
                  <a:pt x="786" y="1018"/>
                  <a:pt x="787" y="1017"/>
                  <a:pt x="787" y="1015"/>
                </a:cubicBezTo>
                <a:close/>
                <a:moveTo>
                  <a:pt x="676" y="1030"/>
                </a:moveTo>
                <a:cubicBezTo>
                  <a:pt x="683" y="1034"/>
                  <a:pt x="688" y="1034"/>
                  <a:pt x="697" y="1033"/>
                </a:cubicBezTo>
                <a:cubicBezTo>
                  <a:pt x="698" y="1029"/>
                  <a:pt x="695" y="1030"/>
                  <a:pt x="696" y="1027"/>
                </a:cubicBezTo>
                <a:cubicBezTo>
                  <a:pt x="690" y="1027"/>
                  <a:pt x="682" y="1027"/>
                  <a:pt x="676" y="1030"/>
                </a:cubicBezTo>
                <a:close/>
                <a:moveTo>
                  <a:pt x="309" y="1029"/>
                </a:moveTo>
                <a:cubicBezTo>
                  <a:pt x="309" y="1032"/>
                  <a:pt x="312" y="1032"/>
                  <a:pt x="314" y="1033"/>
                </a:cubicBezTo>
                <a:cubicBezTo>
                  <a:pt x="314" y="1030"/>
                  <a:pt x="312" y="1029"/>
                  <a:pt x="309" y="1029"/>
                </a:cubicBezTo>
                <a:close/>
                <a:moveTo>
                  <a:pt x="763" y="1050"/>
                </a:moveTo>
                <a:cubicBezTo>
                  <a:pt x="763" y="1050"/>
                  <a:pt x="763" y="1051"/>
                  <a:pt x="762" y="1050"/>
                </a:cubicBezTo>
                <a:cubicBezTo>
                  <a:pt x="761" y="1048"/>
                  <a:pt x="764" y="1049"/>
                  <a:pt x="764" y="1048"/>
                </a:cubicBezTo>
                <a:cubicBezTo>
                  <a:pt x="760" y="1046"/>
                  <a:pt x="753" y="1050"/>
                  <a:pt x="751" y="1043"/>
                </a:cubicBezTo>
                <a:cubicBezTo>
                  <a:pt x="754" y="1042"/>
                  <a:pt x="757" y="1041"/>
                  <a:pt x="758" y="1036"/>
                </a:cubicBezTo>
                <a:cubicBezTo>
                  <a:pt x="749" y="1033"/>
                  <a:pt x="734" y="1034"/>
                  <a:pt x="733" y="1043"/>
                </a:cubicBezTo>
                <a:cubicBezTo>
                  <a:pt x="732" y="1053"/>
                  <a:pt x="751" y="1052"/>
                  <a:pt x="762" y="1054"/>
                </a:cubicBezTo>
                <a:cubicBezTo>
                  <a:pt x="761" y="1051"/>
                  <a:pt x="766" y="1051"/>
                  <a:pt x="763" y="1050"/>
                </a:cubicBezTo>
                <a:close/>
                <a:moveTo>
                  <a:pt x="653" y="1047"/>
                </a:moveTo>
                <a:cubicBezTo>
                  <a:pt x="655" y="1039"/>
                  <a:pt x="665" y="1047"/>
                  <a:pt x="667" y="1040"/>
                </a:cubicBezTo>
                <a:cubicBezTo>
                  <a:pt x="655" y="1042"/>
                  <a:pt x="645" y="1041"/>
                  <a:pt x="636" y="1038"/>
                </a:cubicBezTo>
                <a:cubicBezTo>
                  <a:pt x="638" y="1041"/>
                  <a:pt x="636" y="1043"/>
                  <a:pt x="635" y="1046"/>
                </a:cubicBezTo>
                <a:cubicBezTo>
                  <a:pt x="642" y="1045"/>
                  <a:pt x="646" y="1047"/>
                  <a:pt x="653" y="1047"/>
                </a:cubicBezTo>
                <a:close/>
                <a:moveTo>
                  <a:pt x="978" y="1044"/>
                </a:moveTo>
                <a:cubicBezTo>
                  <a:pt x="978" y="1046"/>
                  <a:pt x="974" y="1045"/>
                  <a:pt x="975" y="1048"/>
                </a:cubicBezTo>
                <a:cubicBezTo>
                  <a:pt x="977" y="1049"/>
                  <a:pt x="980" y="1045"/>
                  <a:pt x="978" y="1044"/>
                </a:cubicBezTo>
                <a:close/>
                <a:moveTo>
                  <a:pt x="966" y="1050"/>
                </a:moveTo>
                <a:cubicBezTo>
                  <a:pt x="966" y="1055"/>
                  <a:pt x="972" y="1054"/>
                  <a:pt x="972" y="1050"/>
                </a:cubicBezTo>
                <a:cubicBezTo>
                  <a:pt x="968" y="1049"/>
                  <a:pt x="968" y="1051"/>
                  <a:pt x="966" y="1050"/>
                </a:cubicBezTo>
                <a:close/>
                <a:moveTo>
                  <a:pt x="603" y="1063"/>
                </a:moveTo>
                <a:cubicBezTo>
                  <a:pt x="606" y="1061"/>
                  <a:pt x="607" y="1062"/>
                  <a:pt x="610" y="1061"/>
                </a:cubicBezTo>
                <a:cubicBezTo>
                  <a:pt x="608" y="1060"/>
                  <a:pt x="603" y="1059"/>
                  <a:pt x="603" y="1063"/>
                </a:cubicBezTo>
                <a:close/>
                <a:moveTo>
                  <a:pt x="597" y="1066"/>
                </a:moveTo>
                <a:cubicBezTo>
                  <a:pt x="602" y="1064"/>
                  <a:pt x="612" y="1071"/>
                  <a:pt x="615" y="1064"/>
                </a:cubicBezTo>
                <a:cubicBezTo>
                  <a:pt x="608" y="1066"/>
                  <a:pt x="601" y="1061"/>
                  <a:pt x="597" y="1066"/>
                </a:cubicBezTo>
                <a:close/>
                <a:moveTo>
                  <a:pt x="405" y="1070"/>
                </a:moveTo>
                <a:cubicBezTo>
                  <a:pt x="401" y="1068"/>
                  <a:pt x="396" y="1067"/>
                  <a:pt x="392" y="1070"/>
                </a:cubicBezTo>
                <a:cubicBezTo>
                  <a:pt x="392" y="1075"/>
                  <a:pt x="399" y="1074"/>
                  <a:pt x="399" y="1079"/>
                </a:cubicBezTo>
                <a:cubicBezTo>
                  <a:pt x="401" y="1080"/>
                  <a:pt x="401" y="1078"/>
                  <a:pt x="402" y="1078"/>
                </a:cubicBezTo>
                <a:cubicBezTo>
                  <a:pt x="404" y="1080"/>
                  <a:pt x="404" y="1085"/>
                  <a:pt x="409" y="1084"/>
                </a:cubicBezTo>
                <a:cubicBezTo>
                  <a:pt x="409" y="1078"/>
                  <a:pt x="412" y="1084"/>
                  <a:pt x="414" y="1081"/>
                </a:cubicBezTo>
                <a:cubicBezTo>
                  <a:pt x="411" y="1078"/>
                  <a:pt x="405" y="1077"/>
                  <a:pt x="405" y="1070"/>
                </a:cubicBezTo>
                <a:close/>
                <a:moveTo>
                  <a:pt x="785" y="1073"/>
                </a:moveTo>
                <a:cubicBezTo>
                  <a:pt x="788" y="1073"/>
                  <a:pt x="790" y="1075"/>
                  <a:pt x="792" y="1072"/>
                </a:cubicBezTo>
                <a:cubicBezTo>
                  <a:pt x="791" y="1072"/>
                  <a:pt x="791" y="1072"/>
                  <a:pt x="791" y="1071"/>
                </a:cubicBezTo>
                <a:cubicBezTo>
                  <a:pt x="788" y="1070"/>
                  <a:pt x="786" y="1071"/>
                  <a:pt x="785" y="1073"/>
                </a:cubicBezTo>
                <a:close/>
                <a:moveTo>
                  <a:pt x="633" y="1080"/>
                </a:moveTo>
                <a:cubicBezTo>
                  <a:pt x="635" y="1080"/>
                  <a:pt x="641" y="1080"/>
                  <a:pt x="642" y="1076"/>
                </a:cubicBezTo>
                <a:cubicBezTo>
                  <a:pt x="639" y="1074"/>
                  <a:pt x="635" y="1073"/>
                  <a:pt x="630" y="1073"/>
                </a:cubicBezTo>
                <a:cubicBezTo>
                  <a:pt x="630" y="1077"/>
                  <a:pt x="633" y="1078"/>
                  <a:pt x="633" y="1080"/>
                </a:cubicBezTo>
                <a:close/>
                <a:moveTo>
                  <a:pt x="611" y="1083"/>
                </a:moveTo>
                <a:cubicBezTo>
                  <a:pt x="614" y="1084"/>
                  <a:pt x="618" y="1086"/>
                  <a:pt x="619" y="1082"/>
                </a:cubicBezTo>
                <a:cubicBezTo>
                  <a:pt x="617" y="1083"/>
                  <a:pt x="612" y="1081"/>
                  <a:pt x="611" y="1083"/>
                </a:cubicBezTo>
                <a:close/>
                <a:moveTo>
                  <a:pt x="431" y="1085"/>
                </a:moveTo>
                <a:cubicBezTo>
                  <a:pt x="428" y="1086"/>
                  <a:pt x="426" y="1082"/>
                  <a:pt x="424" y="1085"/>
                </a:cubicBezTo>
                <a:cubicBezTo>
                  <a:pt x="427" y="1086"/>
                  <a:pt x="427" y="1090"/>
                  <a:pt x="431" y="1088"/>
                </a:cubicBezTo>
                <a:cubicBezTo>
                  <a:pt x="429" y="1088"/>
                  <a:pt x="432" y="1087"/>
                  <a:pt x="431" y="1085"/>
                </a:cubicBezTo>
                <a:close/>
                <a:moveTo>
                  <a:pt x="299" y="1093"/>
                </a:moveTo>
                <a:cubicBezTo>
                  <a:pt x="306" y="1095"/>
                  <a:pt x="308" y="1106"/>
                  <a:pt x="316" y="1104"/>
                </a:cubicBezTo>
                <a:cubicBezTo>
                  <a:pt x="313" y="1103"/>
                  <a:pt x="317" y="1100"/>
                  <a:pt x="315" y="1099"/>
                </a:cubicBezTo>
                <a:cubicBezTo>
                  <a:pt x="308" y="1100"/>
                  <a:pt x="307" y="1090"/>
                  <a:pt x="299" y="1089"/>
                </a:cubicBezTo>
                <a:lnTo>
                  <a:pt x="299" y="1093"/>
                </a:lnTo>
                <a:close/>
                <a:moveTo>
                  <a:pt x="421" y="1094"/>
                </a:moveTo>
                <a:cubicBezTo>
                  <a:pt x="421" y="1095"/>
                  <a:pt x="420" y="1095"/>
                  <a:pt x="418" y="1095"/>
                </a:cubicBezTo>
                <a:cubicBezTo>
                  <a:pt x="420" y="1100"/>
                  <a:pt x="422" y="1104"/>
                  <a:pt x="429" y="1104"/>
                </a:cubicBezTo>
                <a:cubicBezTo>
                  <a:pt x="429" y="1098"/>
                  <a:pt x="422" y="1099"/>
                  <a:pt x="421" y="1094"/>
                </a:cubicBezTo>
                <a:close/>
                <a:moveTo>
                  <a:pt x="878" y="1103"/>
                </a:moveTo>
                <a:cubicBezTo>
                  <a:pt x="881" y="1101"/>
                  <a:pt x="882" y="1103"/>
                  <a:pt x="883" y="1099"/>
                </a:cubicBezTo>
                <a:cubicBezTo>
                  <a:pt x="881" y="1100"/>
                  <a:pt x="879" y="1101"/>
                  <a:pt x="878" y="1103"/>
                </a:cubicBezTo>
                <a:close/>
                <a:moveTo>
                  <a:pt x="448" y="1111"/>
                </a:moveTo>
                <a:cubicBezTo>
                  <a:pt x="450" y="1111"/>
                  <a:pt x="455" y="1117"/>
                  <a:pt x="456" y="1113"/>
                </a:cubicBezTo>
                <a:cubicBezTo>
                  <a:pt x="454" y="1112"/>
                  <a:pt x="450" y="1109"/>
                  <a:pt x="448" y="1111"/>
                </a:cubicBezTo>
                <a:close/>
                <a:moveTo>
                  <a:pt x="854" y="1114"/>
                </a:moveTo>
                <a:cubicBezTo>
                  <a:pt x="852" y="1113"/>
                  <a:pt x="857" y="1115"/>
                  <a:pt x="857" y="1110"/>
                </a:cubicBezTo>
                <a:cubicBezTo>
                  <a:pt x="855" y="1110"/>
                  <a:pt x="854" y="1112"/>
                  <a:pt x="852" y="1112"/>
                </a:cubicBezTo>
                <a:cubicBezTo>
                  <a:pt x="851" y="1114"/>
                  <a:pt x="853" y="1117"/>
                  <a:pt x="854" y="1114"/>
                </a:cubicBezTo>
                <a:close/>
                <a:moveTo>
                  <a:pt x="463" y="1121"/>
                </a:moveTo>
                <a:cubicBezTo>
                  <a:pt x="462" y="1121"/>
                  <a:pt x="461" y="1121"/>
                  <a:pt x="460" y="1121"/>
                </a:cubicBezTo>
                <a:cubicBezTo>
                  <a:pt x="459" y="1124"/>
                  <a:pt x="459" y="1130"/>
                  <a:pt x="463" y="1128"/>
                </a:cubicBezTo>
                <a:cubicBezTo>
                  <a:pt x="459" y="1126"/>
                  <a:pt x="464" y="1123"/>
                  <a:pt x="463" y="1121"/>
                </a:cubicBezTo>
                <a:close/>
                <a:moveTo>
                  <a:pt x="832" y="1122"/>
                </a:moveTo>
                <a:cubicBezTo>
                  <a:pt x="831" y="1121"/>
                  <a:pt x="827" y="1123"/>
                  <a:pt x="825" y="1124"/>
                </a:cubicBezTo>
                <a:cubicBezTo>
                  <a:pt x="827" y="1123"/>
                  <a:pt x="832" y="1126"/>
                  <a:pt x="832" y="1122"/>
                </a:cubicBezTo>
                <a:close/>
                <a:moveTo>
                  <a:pt x="630" y="1124"/>
                </a:moveTo>
                <a:cubicBezTo>
                  <a:pt x="629" y="1125"/>
                  <a:pt x="629" y="1127"/>
                  <a:pt x="630" y="1128"/>
                </a:cubicBezTo>
                <a:cubicBezTo>
                  <a:pt x="633" y="1128"/>
                  <a:pt x="636" y="1127"/>
                  <a:pt x="638" y="1126"/>
                </a:cubicBezTo>
                <a:cubicBezTo>
                  <a:pt x="634" y="1127"/>
                  <a:pt x="633" y="1124"/>
                  <a:pt x="630" y="1124"/>
                </a:cubicBezTo>
                <a:close/>
                <a:moveTo>
                  <a:pt x="829" y="1129"/>
                </a:moveTo>
                <a:cubicBezTo>
                  <a:pt x="833" y="1128"/>
                  <a:pt x="839" y="1129"/>
                  <a:pt x="840" y="1125"/>
                </a:cubicBezTo>
                <a:cubicBezTo>
                  <a:pt x="836" y="1126"/>
                  <a:pt x="831" y="1126"/>
                  <a:pt x="829" y="1129"/>
                </a:cubicBezTo>
                <a:close/>
                <a:moveTo>
                  <a:pt x="779" y="1129"/>
                </a:moveTo>
                <a:cubicBezTo>
                  <a:pt x="782" y="1129"/>
                  <a:pt x="784" y="1128"/>
                  <a:pt x="785" y="1127"/>
                </a:cubicBezTo>
                <a:cubicBezTo>
                  <a:pt x="782" y="1127"/>
                  <a:pt x="780" y="1127"/>
                  <a:pt x="779" y="1129"/>
                </a:cubicBezTo>
                <a:close/>
                <a:moveTo>
                  <a:pt x="706" y="1138"/>
                </a:moveTo>
                <a:cubicBezTo>
                  <a:pt x="710" y="1139"/>
                  <a:pt x="714" y="1136"/>
                  <a:pt x="712" y="1134"/>
                </a:cubicBezTo>
                <a:cubicBezTo>
                  <a:pt x="711" y="1136"/>
                  <a:pt x="706" y="1134"/>
                  <a:pt x="706" y="1138"/>
                </a:cubicBezTo>
                <a:close/>
                <a:moveTo>
                  <a:pt x="310" y="1139"/>
                </a:moveTo>
                <a:cubicBezTo>
                  <a:pt x="312" y="1140"/>
                  <a:pt x="316" y="1144"/>
                  <a:pt x="318" y="1142"/>
                </a:cubicBezTo>
                <a:cubicBezTo>
                  <a:pt x="316" y="1141"/>
                  <a:pt x="313" y="1137"/>
                  <a:pt x="310" y="1139"/>
                </a:cubicBezTo>
                <a:close/>
                <a:moveTo>
                  <a:pt x="511" y="1144"/>
                </a:moveTo>
                <a:cubicBezTo>
                  <a:pt x="517" y="1140"/>
                  <a:pt x="524" y="1144"/>
                  <a:pt x="528" y="1144"/>
                </a:cubicBezTo>
                <a:cubicBezTo>
                  <a:pt x="526" y="1140"/>
                  <a:pt x="512" y="1136"/>
                  <a:pt x="511" y="1144"/>
                </a:cubicBezTo>
                <a:close/>
                <a:moveTo>
                  <a:pt x="540" y="1142"/>
                </a:moveTo>
                <a:cubicBezTo>
                  <a:pt x="540" y="1144"/>
                  <a:pt x="544" y="1146"/>
                  <a:pt x="546" y="1143"/>
                </a:cubicBezTo>
                <a:cubicBezTo>
                  <a:pt x="544" y="1142"/>
                  <a:pt x="542" y="1138"/>
                  <a:pt x="540" y="1142"/>
                </a:cubicBezTo>
                <a:close/>
                <a:moveTo>
                  <a:pt x="343" y="1149"/>
                </a:moveTo>
                <a:cubicBezTo>
                  <a:pt x="342" y="1150"/>
                  <a:pt x="339" y="1148"/>
                  <a:pt x="339" y="1150"/>
                </a:cubicBezTo>
                <a:cubicBezTo>
                  <a:pt x="342" y="1153"/>
                  <a:pt x="343" y="1155"/>
                  <a:pt x="348" y="1155"/>
                </a:cubicBezTo>
                <a:cubicBezTo>
                  <a:pt x="348" y="1151"/>
                  <a:pt x="343" y="1153"/>
                  <a:pt x="343" y="1149"/>
                </a:cubicBezTo>
                <a:close/>
                <a:moveTo>
                  <a:pt x="589" y="1153"/>
                </a:moveTo>
                <a:cubicBezTo>
                  <a:pt x="592" y="1154"/>
                  <a:pt x="594" y="1158"/>
                  <a:pt x="597" y="1156"/>
                </a:cubicBezTo>
                <a:cubicBezTo>
                  <a:pt x="597" y="1152"/>
                  <a:pt x="591" y="1150"/>
                  <a:pt x="589" y="1153"/>
                </a:cubicBezTo>
                <a:close/>
                <a:moveTo>
                  <a:pt x="535" y="1217"/>
                </a:moveTo>
                <a:cubicBezTo>
                  <a:pt x="539" y="1215"/>
                  <a:pt x="543" y="1221"/>
                  <a:pt x="546" y="1216"/>
                </a:cubicBezTo>
                <a:cubicBezTo>
                  <a:pt x="543" y="1213"/>
                  <a:pt x="535" y="1215"/>
                  <a:pt x="532" y="1212"/>
                </a:cubicBezTo>
                <a:cubicBezTo>
                  <a:pt x="532" y="1215"/>
                  <a:pt x="536" y="1213"/>
                  <a:pt x="535" y="1217"/>
                </a:cubicBezTo>
                <a:close/>
                <a:moveTo>
                  <a:pt x="614" y="1221"/>
                </a:moveTo>
                <a:cubicBezTo>
                  <a:pt x="618" y="1221"/>
                  <a:pt x="619" y="1223"/>
                  <a:pt x="621" y="1220"/>
                </a:cubicBezTo>
                <a:cubicBezTo>
                  <a:pt x="620" y="1219"/>
                  <a:pt x="615" y="1219"/>
                  <a:pt x="614" y="1221"/>
                </a:cubicBezTo>
                <a:close/>
                <a:moveTo>
                  <a:pt x="689" y="1228"/>
                </a:moveTo>
                <a:cubicBezTo>
                  <a:pt x="693" y="1232"/>
                  <a:pt x="699" y="1230"/>
                  <a:pt x="704" y="1228"/>
                </a:cubicBezTo>
                <a:cubicBezTo>
                  <a:pt x="700" y="1225"/>
                  <a:pt x="695" y="1225"/>
                  <a:pt x="689" y="1228"/>
                </a:cubicBezTo>
                <a:close/>
                <a:moveTo>
                  <a:pt x="721" y="1229"/>
                </a:moveTo>
                <a:cubicBezTo>
                  <a:pt x="721" y="1228"/>
                  <a:pt x="720" y="1227"/>
                  <a:pt x="720" y="1226"/>
                </a:cubicBezTo>
                <a:cubicBezTo>
                  <a:pt x="718" y="1226"/>
                  <a:pt x="716" y="1225"/>
                  <a:pt x="715" y="1227"/>
                </a:cubicBezTo>
                <a:cubicBezTo>
                  <a:pt x="715" y="1230"/>
                  <a:pt x="718" y="1231"/>
                  <a:pt x="721" y="1229"/>
                </a:cubicBezTo>
                <a:close/>
                <a:moveTo>
                  <a:pt x="736" y="1227"/>
                </a:moveTo>
                <a:cubicBezTo>
                  <a:pt x="731" y="1230"/>
                  <a:pt x="729" y="1226"/>
                  <a:pt x="723" y="1226"/>
                </a:cubicBezTo>
                <a:cubicBezTo>
                  <a:pt x="725" y="1228"/>
                  <a:pt x="726" y="1230"/>
                  <a:pt x="726" y="1233"/>
                </a:cubicBezTo>
                <a:cubicBezTo>
                  <a:pt x="729" y="1233"/>
                  <a:pt x="733" y="1233"/>
                  <a:pt x="735" y="1234"/>
                </a:cubicBezTo>
                <a:cubicBezTo>
                  <a:pt x="728" y="1238"/>
                  <a:pt x="720" y="1235"/>
                  <a:pt x="714" y="1238"/>
                </a:cubicBezTo>
                <a:cubicBezTo>
                  <a:pt x="722" y="1241"/>
                  <a:pt x="731" y="1238"/>
                  <a:pt x="738" y="1241"/>
                </a:cubicBezTo>
                <a:cubicBezTo>
                  <a:pt x="740" y="1240"/>
                  <a:pt x="736" y="1239"/>
                  <a:pt x="737" y="1236"/>
                </a:cubicBezTo>
                <a:cubicBezTo>
                  <a:pt x="738" y="1236"/>
                  <a:pt x="742" y="1237"/>
                  <a:pt x="741" y="1235"/>
                </a:cubicBezTo>
                <a:cubicBezTo>
                  <a:pt x="738" y="1235"/>
                  <a:pt x="740" y="1229"/>
                  <a:pt x="736" y="1227"/>
                </a:cubicBezTo>
                <a:close/>
                <a:moveTo>
                  <a:pt x="771" y="1235"/>
                </a:moveTo>
                <a:cubicBezTo>
                  <a:pt x="770" y="1238"/>
                  <a:pt x="777" y="1238"/>
                  <a:pt x="776" y="1235"/>
                </a:cubicBezTo>
                <a:cubicBezTo>
                  <a:pt x="773" y="1236"/>
                  <a:pt x="774" y="1236"/>
                  <a:pt x="771" y="1235"/>
                </a:cubicBezTo>
                <a:close/>
                <a:moveTo>
                  <a:pt x="496" y="1245"/>
                </a:moveTo>
                <a:cubicBezTo>
                  <a:pt x="496" y="1247"/>
                  <a:pt x="501" y="1249"/>
                  <a:pt x="501" y="1248"/>
                </a:cubicBezTo>
                <a:cubicBezTo>
                  <a:pt x="500" y="1246"/>
                  <a:pt x="499" y="1244"/>
                  <a:pt x="496" y="1245"/>
                </a:cubicBezTo>
                <a:close/>
                <a:moveTo>
                  <a:pt x="384" y="0"/>
                </a:moveTo>
                <a:cubicBezTo>
                  <a:pt x="380" y="3"/>
                  <a:pt x="372" y="2"/>
                  <a:pt x="370" y="7"/>
                </a:cubicBezTo>
                <a:cubicBezTo>
                  <a:pt x="375" y="5"/>
                  <a:pt x="383" y="3"/>
                  <a:pt x="384" y="0"/>
                </a:cubicBezTo>
                <a:close/>
                <a:moveTo>
                  <a:pt x="363" y="14"/>
                </a:moveTo>
                <a:cubicBezTo>
                  <a:pt x="364" y="12"/>
                  <a:pt x="365" y="8"/>
                  <a:pt x="364" y="8"/>
                </a:cubicBezTo>
                <a:cubicBezTo>
                  <a:pt x="362" y="8"/>
                  <a:pt x="361" y="10"/>
                  <a:pt x="358" y="10"/>
                </a:cubicBezTo>
                <a:cubicBezTo>
                  <a:pt x="358" y="13"/>
                  <a:pt x="360" y="14"/>
                  <a:pt x="363" y="14"/>
                </a:cubicBezTo>
                <a:close/>
                <a:moveTo>
                  <a:pt x="605" y="1080"/>
                </a:moveTo>
                <a:cubicBezTo>
                  <a:pt x="604" y="1080"/>
                  <a:pt x="604" y="1080"/>
                  <a:pt x="603" y="1079"/>
                </a:cubicBezTo>
                <a:cubicBezTo>
                  <a:pt x="603" y="1080"/>
                  <a:pt x="604" y="1080"/>
                  <a:pt x="605" y="1080"/>
                </a:cubicBezTo>
                <a:close/>
                <a:moveTo>
                  <a:pt x="1210" y="547"/>
                </a:moveTo>
                <a:cubicBezTo>
                  <a:pt x="1210" y="546"/>
                  <a:pt x="1211" y="546"/>
                  <a:pt x="1211" y="544"/>
                </a:cubicBezTo>
                <a:cubicBezTo>
                  <a:pt x="1203" y="532"/>
                  <a:pt x="1208" y="514"/>
                  <a:pt x="1202" y="500"/>
                </a:cubicBezTo>
                <a:cubicBezTo>
                  <a:pt x="1201" y="501"/>
                  <a:pt x="1203" y="505"/>
                  <a:pt x="1201" y="504"/>
                </a:cubicBezTo>
                <a:cubicBezTo>
                  <a:pt x="1198" y="500"/>
                  <a:pt x="1196" y="493"/>
                  <a:pt x="1193" y="488"/>
                </a:cubicBezTo>
                <a:cubicBezTo>
                  <a:pt x="1192" y="493"/>
                  <a:pt x="1196" y="498"/>
                  <a:pt x="1194" y="502"/>
                </a:cubicBezTo>
                <a:cubicBezTo>
                  <a:pt x="1188" y="473"/>
                  <a:pt x="1181" y="444"/>
                  <a:pt x="1172" y="419"/>
                </a:cubicBezTo>
                <a:cubicBezTo>
                  <a:pt x="1174" y="431"/>
                  <a:pt x="1182" y="442"/>
                  <a:pt x="1179" y="454"/>
                </a:cubicBezTo>
                <a:cubicBezTo>
                  <a:pt x="1179" y="452"/>
                  <a:pt x="1177" y="453"/>
                  <a:pt x="1177" y="452"/>
                </a:cubicBezTo>
                <a:cubicBezTo>
                  <a:pt x="1174" y="433"/>
                  <a:pt x="1169" y="419"/>
                  <a:pt x="1162" y="404"/>
                </a:cubicBezTo>
                <a:cubicBezTo>
                  <a:pt x="1164" y="416"/>
                  <a:pt x="1172" y="426"/>
                  <a:pt x="1166" y="440"/>
                </a:cubicBezTo>
                <a:cubicBezTo>
                  <a:pt x="1166" y="439"/>
                  <a:pt x="1165" y="439"/>
                  <a:pt x="1164" y="440"/>
                </a:cubicBezTo>
                <a:cubicBezTo>
                  <a:pt x="1161" y="427"/>
                  <a:pt x="1153" y="415"/>
                  <a:pt x="1152" y="399"/>
                </a:cubicBezTo>
                <a:cubicBezTo>
                  <a:pt x="1154" y="399"/>
                  <a:pt x="1153" y="402"/>
                  <a:pt x="1155" y="401"/>
                </a:cubicBezTo>
                <a:cubicBezTo>
                  <a:pt x="1156" y="395"/>
                  <a:pt x="1151" y="392"/>
                  <a:pt x="1154" y="387"/>
                </a:cubicBezTo>
                <a:cubicBezTo>
                  <a:pt x="1155" y="390"/>
                  <a:pt x="1156" y="394"/>
                  <a:pt x="1159" y="396"/>
                </a:cubicBezTo>
                <a:cubicBezTo>
                  <a:pt x="1160" y="392"/>
                  <a:pt x="1158" y="391"/>
                  <a:pt x="1157" y="387"/>
                </a:cubicBezTo>
                <a:cubicBezTo>
                  <a:pt x="1160" y="386"/>
                  <a:pt x="1160" y="390"/>
                  <a:pt x="1161" y="388"/>
                </a:cubicBezTo>
                <a:cubicBezTo>
                  <a:pt x="1152" y="359"/>
                  <a:pt x="1141" y="327"/>
                  <a:pt x="1121" y="306"/>
                </a:cubicBezTo>
                <a:cubicBezTo>
                  <a:pt x="1121" y="304"/>
                  <a:pt x="1120" y="302"/>
                  <a:pt x="1119" y="300"/>
                </a:cubicBezTo>
                <a:cubicBezTo>
                  <a:pt x="1112" y="300"/>
                  <a:pt x="1112" y="291"/>
                  <a:pt x="1107" y="289"/>
                </a:cubicBezTo>
                <a:cubicBezTo>
                  <a:pt x="1093" y="268"/>
                  <a:pt x="1075" y="253"/>
                  <a:pt x="1060" y="234"/>
                </a:cubicBezTo>
                <a:cubicBezTo>
                  <a:pt x="1055" y="234"/>
                  <a:pt x="1055" y="229"/>
                  <a:pt x="1051" y="228"/>
                </a:cubicBezTo>
                <a:cubicBezTo>
                  <a:pt x="1059" y="241"/>
                  <a:pt x="1072" y="248"/>
                  <a:pt x="1080" y="263"/>
                </a:cubicBezTo>
                <a:cubicBezTo>
                  <a:pt x="1092" y="274"/>
                  <a:pt x="1103" y="285"/>
                  <a:pt x="1110" y="301"/>
                </a:cubicBezTo>
                <a:cubicBezTo>
                  <a:pt x="1109" y="301"/>
                  <a:pt x="1108" y="302"/>
                  <a:pt x="1107" y="302"/>
                </a:cubicBezTo>
                <a:cubicBezTo>
                  <a:pt x="1103" y="298"/>
                  <a:pt x="1102" y="291"/>
                  <a:pt x="1099" y="286"/>
                </a:cubicBezTo>
                <a:cubicBezTo>
                  <a:pt x="1096" y="286"/>
                  <a:pt x="1096" y="288"/>
                  <a:pt x="1094" y="286"/>
                </a:cubicBezTo>
                <a:cubicBezTo>
                  <a:pt x="1094" y="281"/>
                  <a:pt x="1094" y="281"/>
                  <a:pt x="1094" y="281"/>
                </a:cubicBezTo>
                <a:cubicBezTo>
                  <a:pt x="1081" y="269"/>
                  <a:pt x="1073" y="252"/>
                  <a:pt x="1057" y="243"/>
                </a:cubicBezTo>
                <a:cubicBezTo>
                  <a:pt x="1059" y="247"/>
                  <a:pt x="1063" y="256"/>
                  <a:pt x="1066" y="252"/>
                </a:cubicBezTo>
                <a:cubicBezTo>
                  <a:pt x="1068" y="260"/>
                  <a:pt x="1065" y="264"/>
                  <a:pt x="1066" y="270"/>
                </a:cubicBezTo>
                <a:cubicBezTo>
                  <a:pt x="1061" y="257"/>
                  <a:pt x="1047" y="253"/>
                  <a:pt x="1041" y="241"/>
                </a:cubicBezTo>
                <a:cubicBezTo>
                  <a:pt x="1043" y="240"/>
                  <a:pt x="1043" y="244"/>
                  <a:pt x="1045" y="242"/>
                </a:cubicBezTo>
                <a:cubicBezTo>
                  <a:pt x="1045" y="238"/>
                  <a:pt x="1042" y="238"/>
                  <a:pt x="1041" y="236"/>
                </a:cubicBezTo>
                <a:cubicBezTo>
                  <a:pt x="1041" y="237"/>
                  <a:pt x="1041" y="238"/>
                  <a:pt x="1039" y="238"/>
                </a:cubicBezTo>
                <a:cubicBezTo>
                  <a:pt x="1041" y="234"/>
                  <a:pt x="1036" y="235"/>
                  <a:pt x="1036" y="232"/>
                </a:cubicBezTo>
                <a:cubicBezTo>
                  <a:pt x="1034" y="232"/>
                  <a:pt x="1031" y="234"/>
                  <a:pt x="1029" y="232"/>
                </a:cubicBezTo>
                <a:cubicBezTo>
                  <a:pt x="1029" y="233"/>
                  <a:pt x="1030" y="234"/>
                  <a:pt x="1029" y="235"/>
                </a:cubicBezTo>
                <a:cubicBezTo>
                  <a:pt x="1026" y="234"/>
                  <a:pt x="1023" y="229"/>
                  <a:pt x="1021" y="233"/>
                </a:cubicBezTo>
                <a:cubicBezTo>
                  <a:pt x="1019" y="231"/>
                  <a:pt x="1017" y="228"/>
                  <a:pt x="1014" y="227"/>
                </a:cubicBezTo>
                <a:cubicBezTo>
                  <a:pt x="1016" y="233"/>
                  <a:pt x="1022" y="234"/>
                  <a:pt x="1024" y="241"/>
                </a:cubicBezTo>
                <a:cubicBezTo>
                  <a:pt x="1020" y="244"/>
                  <a:pt x="1017" y="237"/>
                  <a:pt x="1015" y="235"/>
                </a:cubicBezTo>
                <a:cubicBezTo>
                  <a:pt x="1010" y="230"/>
                  <a:pt x="1003" y="231"/>
                  <a:pt x="1007" y="227"/>
                </a:cubicBezTo>
                <a:cubicBezTo>
                  <a:pt x="1002" y="224"/>
                  <a:pt x="996" y="211"/>
                  <a:pt x="993" y="217"/>
                </a:cubicBezTo>
                <a:cubicBezTo>
                  <a:pt x="992" y="215"/>
                  <a:pt x="991" y="214"/>
                  <a:pt x="992" y="211"/>
                </a:cubicBezTo>
                <a:cubicBezTo>
                  <a:pt x="990" y="209"/>
                  <a:pt x="987" y="209"/>
                  <a:pt x="986" y="206"/>
                </a:cubicBezTo>
                <a:cubicBezTo>
                  <a:pt x="988" y="204"/>
                  <a:pt x="987" y="204"/>
                  <a:pt x="987" y="200"/>
                </a:cubicBezTo>
                <a:cubicBezTo>
                  <a:pt x="989" y="202"/>
                  <a:pt x="989" y="199"/>
                  <a:pt x="990" y="199"/>
                </a:cubicBezTo>
                <a:cubicBezTo>
                  <a:pt x="980" y="195"/>
                  <a:pt x="973" y="183"/>
                  <a:pt x="964" y="181"/>
                </a:cubicBezTo>
                <a:cubicBezTo>
                  <a:pt x="963" y="186"/>
                  <a:pt x="974" y="189"/>
                  <a:pt x="972" y="195"/>
                </a:cubicBezTo>
                <a:cubicBezTo>
                  <a:pt x="974" y="196"/>
                  <a:pt x="978" y="197"/>
                  <a:pt x="977" y="202"/>
                </a:cubicBezTo>
                <a:cubicBezTo>
                  <a:pt x="971" y="202"/>
                  <a:pt x="969" y="200"/>
                  <a:pt x="968" y="192"/>
                </a:cubicBezTo>
                <a:cubicBezTo>
                  <a:pt x="956" y="194"/>
                  <a:pt x="951" y="183"/>
                  <a:pt x="942" y="178"/>
                </a:cubicBezTo>
                <a:cubicBezTo>
                  <a:pt x="945" y="177"/>
                  <a:pt x="942" y="175"/>
                  <a:pt x="942" y="171"/>
                </a:cubicBezTo>
                <a:cubicBezTo>
                  <a:pt x="951" y="171"/>
                  <a:pt x="956" y="180"/>
                  <a:pt x="963" y="181"/>
                </a:cubicBezTo>
                <a:cubicBezTo>
                  <a:pt x="963" y="178"/>
                  <a:pt x="960" y="178"/>
                  <a:pt x="959" y="175"/>
                </a:cubicBezTo>
                <a:cubicBezTo>
                  <a:pt x="951" y="177"/>
                  <a:pt x="954" y="164"/>
                  <a:pt x="946" y="163"/>
                </a:cubicBezTo>
                <a:cubicBezTo>
                  <a:pt x="945" y="169"/>
                  <a:pt x="940" y="161"/>
                  <a:pt x="937" y="159"/>
                </a:cubicBezTo>
                <a:cubicBezTo>
                  <a:pt x="934" y="160"/>
                  <a:pt x="933" y="162"/>
                  <a:pt x="931" y="159"/>
                </a:cubicBezTo>
                <a:cubicBezTo>
                  <a:pt x="932" y="164"/>
                  <a:pt x="937" y="164"/>
                  <a:pt x="939" y="168"/>
                </a:cubicBezTo>
                <a:cubicBezTo>
                  <a:pt x="938" y="168"/>
                  <a:pt x="939" y="170"/>
                  <a:pt x="937" y="171"/>
                </a:cubicBezTo>
                <a:cubicBezTo>
                  <a:pt x="931" y="169"/>
                  <a:pt x="926" y="166"/>
                  <a:pt x="922" y="162"/>
                </a:cubicBezTo>
                <a:cubicBezTo>
                  <a:pt x="923" y="161"/>
                  <a:pt x="922" y="158"/>
                  <a:pt x="924" y="158"/>
                </a:cubicBezTo>
                <a:cubicBezTo>
                  <a:pt x="926" y="157"/>
                  <a:pt x="928" y="159"/>
                  <a:pt x="931" y="159"/>
                </a:cubicBezTo>
                <a:cubicBezTo>
                  <a:pt x="933" y="156"/>
                  <a:pt x="926" y="154"/>
                  <a:pt x="932" y="152"/>
                </a:cubicBezTo>
                <a:cubicBezTo>
                  <a:pt x="927" y="151"/>
                  <a:pt x="925" y="147"/>
                  <a:pt x="920" y="145"/>
                </a:cubicBezTo>
                <a:cubicBezTo>
                  <a:pt x="922" y="144"/>
                  <a:pt x="919" y="142"/>
                  <a:pt x="921" y="142"/>
                </a:cubicBezTo>
                <a:cubicBezTo>
                  <a:pt x="932" y="144"/>
                  <a:pt x="922" y="140"/>
                  <a:pt x="919" y="137"/>
                </a:cubicBezTo>
                <a:cubicBezTo>
                  <a:pt x="919" y="139"/>
                  <a:pt x="918" y="139"/>
                  <a:pt x="917" y="140"/>
                </a:cubicBezTo>
                <a:cubicBezTo>
                  <a:pt x="915" y="139"/>
                  <a:pt x="915" y="136"/>
                  <a:pt x="911" y="135"/>
                </a:cubicBezTo>
                <a:cubicBezTo>
                  <a:pt x="911" y="137"/>
                  <a:pt x="909" y="137"/>
                  <a:pt x="908" y="139"/>
                </a:cubicBezTo>
                <a:cubicBezTo>
                  <a:pt x="907" y="138"/>
                  <a:pt x="904" y="139"/>
                  <a:pt x="903" y="137"/>
                </a:cubicBezTo>
                <a:cubicBezTo>
                  <a:pt x="904" y="134"/>
                  <a:pt x="909" y="138"/>
                  <a:pt x="908" y="135"/>
                </a:cubicBezTo>
                <a:cubicBezTo>
                  <a:pt x="907" y="134"/>
                  <a:pt x="908" y="134"/>
                  <a:pt x="908" y="133"/>
                </a:cubicBezTo>
                <a:cubicBezTo>
                  <a:pt x="906" y="133"/>
                  <a:pt x="904" y="133"/>
                  <a:pt x="903" y="132"/>
                </a:cubicBezTo>
                <a:cubicBezTo>
                  <a:pt x="903" y="136"/>
                  <a:pt x="900" y="137"/>
                  <a:pt x="898" y="139"/>
                </a:cubicBezTo>
                <a:cubicBezTo>
                  <a:pt x="896" y="139"/>
                  <a:pt x="894" y="135"/>
                  <a:pt x="893" y="137"/>
                </a:cubicBezTo>
                <a:cubicBezTo>
                  <a:pt x="894" y="137"/>
                  <a:pt x="895" y="138"/>
                  <a:pt x="895" y="140"/>
                </a:cubicBezTo>
                <a:cubicBezTo>
                  <a:pt x="894" y="140"/>
                  <a:pt x="893" y="140"/>
                  <a:pt x="892" y="139"/>
                </a:cubicBezTo>
                <a:cubicBezTo>
                  <a:pt x="894" y="145"/>
                  <a:pt x="887" y="142"/>
                  <a:pt x="885" y="139"/>
                </a:cubicBezTo>
                <a:cubicBezTo>
                  <a:pt x="886" y="137"/>
                  <a:pt x="888" y="137"/>
                  <a:pt x="887" y="135"/>
                </a:cubicBezTo>
                <a:cubicBezTo>
                  <a:pt x="885" y="132"/>
                  <a:pt x="882" y="130"/>
                  <a:pt x="881" y="127"/>
                </a:cubicBezTo>
                <a:cubicBezTo>
                  <a:pt x="883" y="127"/>
                  <a:pt x="884" y="126"/>
                  <a:pt x="885" y="125"/>
                </a:cubicBezTo>
                <a:cubicBezTo>
                  <a:pt x="881" y="123"/>
                  <a:pt x="884" y="117"/>
                  <a:pt x="880" y="113"/>
                </a:cubicBezTo>
                <a:cubicBezTo>
                  <a:pt x="874" y="113"/>
                  <a:pt x="871" y="111"/>
                  <a:pt x="869" y="107"/>
                </a:cubicBezTo>
                <a:cubicBezTo>
                  <a:pt x="871" y="109"/>
                  <a:pt x="868" y="103"/>
                  <a:pt x="873" y="106"/>
                </a:cubicBezTo>
                <a:cubicBezTo>
                  <a:pt x="870" y="101"/>
                  <a:pt x="863" y="95"/>
                  <a:pt x="859" y="99"/>
                </a:cubicBezTo>
                <a:cubicBezTo>
                  <a:pt x="862" y="99"/>
                  <a:pt x="863" y="103"/>
                  <a:pt x="864" y="106"/>
                </a:cubicBezTo>
                <a:cubicBezTo>
                  <a:pt x="862" y="106"/>
                  <a:pt x="862" y="104"/>
                  <a:pt x="860" y="105"/>
                </a:cubicBezTo>
                <a:cubicBezTo>
                  <a:pt x="860" y="107"/>
                  <a:pt x="862" y="109"/>
                  <a:pt x="859" y="109"/>
                </a:cubicBezTo>
                <a:cubicBezTo>
                  <a:pt x="857" y="108"/>
                  <a:pt x="854" y="106"/>
                  <a:pt x="850" y="107"/>
                </a:cubicBezTo>
                <a:cubicBezTo>
                  <a:pt x="849" y="103"/>
                  <a:pt x="845" y="100"/>
                  <a:pt x="847" y="95"/>
                </a:cubicBezTo>
                <a:cubicBezTo>
                  <a:pt x="842" y="89"/>
                  <a:pt x="835" y="90"/>
                  <a:pt x="826" y="88"/>
                </a:cubicBezTo>
                <a:cubicBezTo>
                  <a:pt x="825" y="91"/>
                  <a:pt x="830" y="92"/>
                  <a:pt x="828" y="93"/>
                </a:cubicBezTo>
                <a:cubicBezTo>
                  <a:pt x="817" y="91"/>
                  <a:pt x="816" y="82"/>
                  <a:pt x="811" y="74"/>
                </a:cubicBezTo>
                <a:cubicBezTo>
                  <a:pt x="804" y="73"/>
                  <a:pt x="802" y="68"/>
                  <a:pt x="795" y="69"/>
                </a:cubicBezTo>
                <a:cubicBezTo>
                  <a:pt x="783" y="56"/>
                  <a:pt x="763" y="50"/>
                  <a:pt x="742" y="47"/>
                </a:cubicBezTo>
                <a:cubicBezTo>
                  <a:pt x="720" y="44"/>
                  <a:pt x="694" y="42"/>
                  <a:pt x="676" y="46"/>
                </a:cubicBezTo>
                <a:cubicBezTo>
                  <a:pt x="691" y="43"/>
                  <a:pt x="691" y="65"/>
                  <a:pt x="677" y="62"/>
                </a:cubicBezTo>
                <a:cubicBezTo>
                  <a:pt x="675" y="61"/>
                  <a:pt x="673" y="60"/>
                  <a:pt x="672" y="56"/>
                </a:cubicBezTo>
                <a:cubicBezTo>
                  <a:pt x="675" y="55"/>
                  <a:pt x="678" y="53"/>
                  <a:pt x="678" y="49"/>
                </a:cubicBezTo>
                <a:cubicBezTo>
                  <a:pt x="673" y="49"/>
                  <a:pt x="670" y="48"/>
                  <a:pt x="671" y="42"/>
                </a:cubicBezTo>
                <a:cubicBezTo>
                  <a:pt x="655" y="34"/>
                  <a:pt x="640" y="43"/>
                  <a:pt x="624" y="45"/>
                </a:cubicBezTo>
                <a:cubicBezTo>
                  <a:pt x="624" y="47"/>
                  <a:pt x="626" y="47"/>
                  <a:pt x="625" y="50"/>
                </a:cubicBezTo>
                <a:cubicBezTo>
                  <a:pt x="619" y="53"/>
                  <a:pt x="610" y="48"/>
                  <a:pt x="606" y="53"/>
                </a:cubicBezTo>
                <a:cubicBezTo>
                  <a:pt x="613" y="54"/>
                  <a:pt x="619" y="54"/>
                  <a:pt x="626" y="57"/>
                </a:cubicBezTo>
                <a:cubicBezTo>
                  <a:pt x="621" y="60"/>
                  <a:pt x="613" y="54"/>
                  <a:pt x="608" y="57"/>
                </a:cubicBezTo>
                <a:cubicBezTo>
                  <a:pt x="611" y="57"/>
                  <a:pt x="613" y="59"/>
                  <a:pt x="616" y="59"/>
                </a:cubicBezTo>
                <a:cubicBezTo>
                  <a:pt x="615" y="63"/>
                  <a:pt x="618" y="62"/>
                  <a:pt x="618" y="65"/>
                </a:cubicBezTo>
                <a:cubicBezTo>
                  <a:pt x="611" y="68"/>
                  <a:pt x="603" y="63"/>
                  <a:pt x="597" y="68"/>
                </a:cubicBezTo>
                <a:cubicBezTo>
                  <a:pt x="597" y="70"/>
                  <a:pt x="603" y="66"/>
                  <a:pt x="604" y="70"/>
                </a:cubicBezTo>
                <a:cubicBezTo>
                  <a:pt x="591" y="73"/>
                  <a:pt x="578" y="70"/>
                  <a:pt x="566" y="73"/>
                </a:cubicBezTo>
                <a:cubicBezTo>
                  <a:pt x="566" y="76"/>
                  <a:pt x="566" y="75"/>
                  <a:pt x="566" y="78"/>
                </a:cubicBezTo>
                <a:cubicBezTo>
                  <a:pt x="572" y="76"/>
                  <a:pt x="582" y="73"/>
                  <a:pt x="589" y="77"/>
                </a:cubicBezTo>
                <a:cubicBezTo>
                  <a:pt x="580" y="82"/>
                  <a:pt x="566" y="82"/>
                  <a:pt x="558" y="87"/>
                </a:cubicBezTo>
                <a:cubicBezTo>
                  <a:pt x="551" y="84"/>
                  <a:pt x="542" y="84"/>
                  <a:pt x="536" y="86"/>
                </a:cubicBezTo>
                <a:cubicBezTo>
                  <a:pt x="536" y="85"/>
                  <a:pt x="537" y="84"/>
                  <a:pt x="536" y="83"/>
                </a:cubicBezTo>
                <a:cubicBezTo>
                  <a:pt x="526" y="83"/>
                  <a:pt x="519" y="88"/>
                  <a:pt x="510" y="86"/>
                </a:cubicBezTo>
                <a:cubicBezTo>
                  <a:pt x="512" y="81"/>
                  <a:pt x="521" y="75"/>
                  <a:pt x="524" y="78"/>
                </a:cubicBezTo>
                <a:cubicBezTo>
                  <a:pt x="525" y="75"/>
                  <a:pt x="526" y="74"/>
                  <a:pt x="529" y="74"/>
                </a:cubicBezTo>
                <a:cubicBezTo>
                  <a:pt x="530" y="74"/>
                  <a:pt x="530" y="76"/>
                  <a:pt x="530" y="77"/>
                </a:cubicBezTo>
                <a:cubicBezTo>
                  <a:pt x="533" y="77"/>
                  <a:pt x="533" y="74"/>
                  <a:pt x="536" y="75"/>
                </a:cubicBezTo>
                <a:cubicBezTo>
                  <a:pt x="536" y="76"/>
                  <a:pt x="535" y="77"/>
                  <a:pt x="536" y="78"/>
                </a:cubicBezTo>
                <a:cubicBezTo>
                  <a:pt x="541" y="75"/>
                  <a:pt x="549" y="82"/>
                  <a:pt x="549" y="72"/>
                </a:cubicBezTo>
                <a:cubicBezTo>
                  <a:pt x="543" y="71"/>
                  <a:pt x="534" y="78"/>
                  <a:pt x="531" y="71"/>
                </a:cubicBezTo>
                <a:cubicBezTo>
                  <a:pt x="528" y="70"/>
                  <a:pt x="525" y="71"/>
                  <a:pt x="522" y="72"/>
                </a:cubicBezTo>
                <a:cubicBezTo>
                  <a:pt x="521" y="70"/>
                  <a:pt x="521" y="69"/>
                  <a:pt x="518" y="67"/>
                </a:cubicBezTo>
                <a:cubicBezTo>
                  <a:pt x="517" y="70"/>
                  <a:pt x="519" y="70"/>
                  <a:pt x="517" y="72"/>
                </a:cubicBezTo>
                <a:cubicBezTo>
                  <a:pt x="514" y="71"/>
                  <a:pt x="512" y="72"/>
                  <a:pt x="510" y="72"/>
                </a:cubicBezTo>
                <a:cubicBezTo>
                  <a:pt x="505" y="63"/>
                  <a:pt x="511" y="64"/>
                  <a:pt x="514" y="57"/>
                </a:cubicBezTo>
                <a:cubicBezTo>
                  <a:pt x="510" y="55"/>
                  <a:pt x="510" y="59"/>
                  <a:pt x="509" y="60"/>
                </a:cubicBezTo>
                <a:cubicBezTo>
                  <a:pt x="501" y="58"/>
                  <a:pt x="490" y="51"/>
                  <a:pt x="483" y="59"/>
                </a:cubicBezTo>
                <a:cubicBezTo>
                  <a:pt x="462" y="65"/>
                  <a:pt x="441" y="73"/>
                  <a:pt x="424" y="85"/>
                </a:cubicBezTo>
                <a:cubicBezTo>
                  <a:pt x="421" y="86"/>
                  <a:pt x="423" y="82"/>
                  <a:pt x="421" y="83"/>
                </a:cubicBezTo>
                <a:cubicBezTo>
                  <a:pt x="420" y="89"/>
                  <a:pt x="411" y="87"/>
                  <a:pt x="405" y="87"/>
                </a:cubicBezTo>
                <a:cubicBezTo>
                  <a:pt x="405" y="93"/>
                  <a:pt x="405" y="93"/>
                  <a:pt x="405" y="93"/>
                </a:cubicBezTo>
                <a:cubicBezTo>
                  <a:pt x="407" y="94"/>
                  <a:pt x="409" y="90"/>
                  <a:pt x="409" y="93"/>
                </a:cubicBezTo>
                <a:cubicBezTo>
                  <a:pt x="409" y="101"/>
                  <a:pt x="399" y="101"/>
                  <a:pt x="394" y="106"/>
                </a:cubicBezTo>
                <a:cubicBezTo>
                  <a:pt x="398" y="106"/>
                  <a:pt x="400" y="101"/>
                  <a:pt x="404" y="104"/>
                </a:cubicBezTo>
                <a:cubicBezTo>
                  <a:pt x="404" y="107"/>
                  <a:pt x="402" y="107"/>
                  <a:pt x="401" y="109"/>
                </a:cubicBezTo>
                <a:cubicBezTo>
                  <a:pt x="397" y="106"/>
                  <a:pt x="393" y="111"/>
                  <a:pt x="388" y="107"/>
                </a:cubicBezTo>
                <a:cubicBezTo>
                  <a:pt x="388" y="110"/>
                  <a:pt x="391" y="112"/>
                  <a:pt x="387" y="114"/>
                </a:cubicBezTo>
                <a:cubicBezTo>
                  <a:pt x="389" y="116"/>
                  <a:pt x="391" y="113"/>
                  <a:pt x="392" y="114"/>
                </a:cubicBezTo>
                <a:cubicBezTo>
                  <a:pt x="388" y="117"/>
                  <a:pt x="387" y="122"/>
                  <a:pt x="380" y="122"/>
                </a:cubicBezTo>
                <a:cubicBezTo>
                  <a:pt x="379" y="128"/>
                  <a:pt x="377" y="132"/>
                  <a:pt x="370" y="132"/>
                </a:cubicBezTo>
                <a:cubicBezTo>
                  <a:pt x="371" y="134"/>
                  <a:pt x="374" y="139"/>
                  <a:pt x="370" y="140"/>
                </a:cubicBezTo>
                <a:cubicBezTo>
                  <a:pt x="367" y="139"/>
                  <a:pt x="366" y="136"/>
                  <a:pt x="363" y="135"/>
                </a:cubicBezTo>
                <a:cubicBezTo>
                  <a:pt x="361" y="136"/>
                  <a:pt x="357" y="140"/>
                  <a:pt x="353" y="137"/>
                </a:cubicBezTo>
                <a:cubicBezTo>
                  <a:pt x="357" y="125"/>
                  <a:pt x="373" y="125"/>
                  <a:pt x="379" y="114"/>
                </a:cubicBezTo>
                <a:cubicBezTo>
                  <a:pt x="370" y="115"/>
                  <a:pt x="363" y="119"/>
                  <a:pt x="357" y="124"/>
                </a:cubicBezTo>
                <a:cubicBezTo>
                  <a:pt x="353" y="126"/>
                  <a:pt x="348" y="127"/>
                  <a:pt x="346" y="133"/>
                </a:cubicBezTo>
                <a:cubicBezTo>
                  <a:pt x="341" y="130"/>
                  <a:pt x="341" y="139"/>
                  <a:pt x="333" y="136"/>
                </a:cubicBezTo>
                <a:cubicBezTo>
                  <a:pt x="330" y="143"/>
                  <a:pt x="323" y="146"/>
                  <a:pt x="318" y="151"/>
                </a:cubicBezTo>
                <a:cubicBezTo>
                  <a:pt x="320" y="154"/>
                  <a:pt x="322" y="148"/>
                  <a:pt x="324" y="151"/>
                </a:cubicBezTo>
                <a:cubicBezTo>
                  <a:pt x="321" y="154"/>
                  <a:pt x="316" y="160"/>
                  <a:pt x="312" y="157"/>
                </a:cubicBezTo>
                <a:cubicBezTo>
                  <a:pt x="311" y="161"/>
                  <a:pt x="310" y="163"/>
                  <a:pt x="308" y="166"/>
                </a:cubicBezTo>
                <a:cubicBezTo>
                  <a:pt x="311" y="166"/>
                  <a:pt x="311" y="166"/>
                  <a:pt x="313" y="169"/>
                </a:cubicBezTo>
                <a:cubicBezTo>
                  <a:pt x="317" y="169"/>
                  <a:pt x="318" y="166"/>
                  <a:pt x="319" y="164"/>
                </a:cubicBezTo>
                <a:cubicBezTo>
                  <a:pt x="320" y="164"/>
                  <a:pt x="321" y="165"/>
                  <a:pt x="322" y="166"/>
                </a:cubicBezTo>
                <a:cubicBezTo>
                  <a:pt x="320" y="168"/>
                  <a:pt x="318" y="169"/>
                  <a:pt x="316" y="171"/>
                </a:cubicBezTo>
                <a:cubicBezTo>
                  <a:pt x="318" y="175"/>
                  <a:pt x="322" y="168"/>
                  <a:pt x="326" y="171"/>
                </a:cubicBezTo>
                <a:cubicBezTo>
                  <a:pt x="326" y="168"/>
                  <a:pt x="326" y="168"/>
                  <a:pt x="326" y="168"/>
                </a:cubicBezTo>
                <a:cubicBezTo>
                  <a:pt x="326" y="166"/>
                  <a:pt x="322" y="169"/>
                  <a:pt x="322" y="166"/>
                </a:cubicBezTo>
                <a:cubicBezTo>
                  <a:pt x="325" y="165"/>
                  <a:pt x="323" y="161"/>
                  <a:pt x="326" y="161"/>
                </a:cubicBezTo>
                <a:cubicBezTo>
                  <a:pt x="326" y="163"/>
                  <a:pt x="326" y="165"/>
                  <a:pt x="327" y="166"/>
                </a:cubicBezTo>
                <a:cubicBezTo>
                  <a:pt x="335" y="162"/>
                  <a:pt x="333" y="150"/>
                  <a:pt x="344" y="154"/>
                </a:cubicBezTo>
                <a:cubicBezTo>
                  <a:pt x="344" y="157"/>
                  <a:pt x="341" y="156"/>
                  <a:pt x="342" y="158"/>
                </a:cubicBezTo>
                <a:cubicBezTo>
                  <a:pt x="346" y="157"/>
                  <a:pt x="349" y="154"/>
                  <a:pt x="353" y="152"/>
                </a:cubicBezTo>
                <a:cubicBezTo>
                  <a:pt x="350" y="153"/>
                  <a:pt x="351" y="150"/>
                  <a:pt x="350" y="150"/>
                </a:cubicBezTo>
                <a:cubicBezTo>
                  <a:pt x="352" y="149"/>
                  <a:pt x="352" y="147"/>
                  <a:pt x="353" y="147"/>
                </a:cubicBezTo>
                <a:cubicBezTo>
                  <a:pt x="356" y="150"/>
                  <a:pt x="358" y="149"/>
                  <a:pt x="361" y="148"/>
                </a:cubicBezTo>
                <a:cubicBezTo>
                  <a:pt x="360" y="151"/>
                  <a:pt x="364" y="148"/>
                  <a:pt x="364" y="150"/>
                </a:cubicBezTo>
                <a:cubicBezTo>
                  <a:pt x="357" y="153"/>
                  <a:pt x="356" y="162"/>
                  <a:pt x="347" y="163"/>
                </a:cubicBezTo>
                <a:cubicBezTo>
                  <a:pt x="347" y="162"/>
                  <a:pt x="349" y="159"/>
                  <a:pt x="346" y="160"/>
                </a:cubicBezTo>
                <a:cubicBezTo>
                  <a:pt x="346" y="163"/>
                  <a:pt x="340" y="165"/>
                  <a:pt x="344" y="167"/>
                </a:cubicBezTo>
                <a:cubicBezTo>
                  <a:pt x="347" y="166"/>
                  <a:pt x="349" y="163"/>
                  <a:pt x="353" y="163"/>
                </a:cubicBezTo>
                <a:cubicBezTo>
                  <a:pt x="353" y="165"/>
                  <a:pt x="353" y="166"/>
                  <a:pt x="354" y="167"/>
                </a:cubicBezTo>
                <a:cubicBezTo>
                  <a:pt x="336" y="178"/>
                  <a:pt x="323" y="191"/>
                  <a:pt x="305" y="201"/>
                </a:cubicBezTo>
                <a:cubicBezTo>
                  <a:pt x="305" y="203"/>
                  <a:pt x="306" y="203"/>
                  <a:pt x="306" y="205"/>
                </a:cubicBezTo>
                <a:cubicBezTo>
                  <a:pt x="304" y="207"/>
                  <a:pt x="300" y="207"/>
                  <a:pt x="298" y="210"/>
                </a:cubicBezTo>
                <a:cubicBezTo>
                  <a:pt x="300" y="212"/>
                  <a:pt x="304" y="205"/>
                  <a:pt x="307" y="209"/>
                </a:cubicBezTo>
                <a:cubicBezTo>
                  <a:pt x="305" y="214"/>
                  <a:pt x="300" y="215"/>
                  <a:pt x="296" y="218"/>
                </a:cubicBezTo>
                <a:cubicBezTo>
                  <a:pt x="292" y="215"/>
                  <a:pt x="286" y="215"/>
                  <a:pt x="283" y="213"/>
                </a:cubicBezTo>
                <a:cubicBezTo>
                  <a:pt x="283" y="212"/>
                  <a:pt x="284" y="212"/>
                  <a:pt x="284" y="211"/>
                </a:cubicBezTo>
                <a:cubicBezTo>
                  <a:pt x="280" y="211"/>
                  <a:pt x="277" y="211"/>
                  <a:pt x="274" y="213"/>
                </a:cubicBezTo>
                <a:cubicBezTo>
                  <a:pt x="273" y="211"/>
                  <a:pt x="272" y="208"/>
                  <a:pt x="270" y="206"/>
                </a:cubicBezTo>
                <a:cubicBezTo>
                  <a:pt x="265" y="210"/>
                  <a:pt x="259" y="209"/>
                  <a:pt x="252" y="215"/>
                </a:cubicBezTo>
                <a:cubicBezTo>
                  <a:pt x="251" y="213"/>
                  <a:pt x="254" y="211"/>
                  <a:pt x="252" y="211"/>
                </a:cubicBezTo>
                <a:cubicBezTo>
                  <a:pt x="251" y="212"/>
                  <a:pt x="249" y="213"/>
                  <a:pt x="248" y="212"/>
                </a:cubicBezTo>
                <a:cubicBezTo>
                  <a:pt x="247" y="206"/>
                  <a:pt x="253" y="205"/>
                  <a:pt x="252" y="202"/>
                </a:cubicBezTo>
                <a:cubicBezTo>
                  <a:pt x="249" y="202"/>
                  <a:pt x="246" y="199"/>
                  <a:pt x="244" y="202"/>
                </a:cubicBezTo>
                <a:cubicBezTo>
                  <a:pt x="247" y="201"/>
                  <a:pt x="247" y="204"/>
                  <a:pt x="248" y="206"/>
                </a:cubicBezTo>
                <a:cubicBezTo>
                  <a:pt x="245" y="208"/>
                  <a:pt x="243" y="211"/>
                  <a:pt x="239" y="213"/>
                </a:cubicBezTo>
                <a:cubicBezTo>
                  <a:pt x="235" y="212"/>
                  <a:pt x="240" y="210"/>
                  <a:pt x="236" y="210"/>
                </a:cubicBezTo>
                <a:cubicBezTo>
                  <a:pt x="235" y="211"/>
                  <a:pt x="233" y="211"/>
                  <a:pt x="233" y="213"/>
                </a:cubicBezTo>
                <a:cubicBezTo>
                  <a:pt x="235" y="213"/>
                  <a:pt x="237" y="214"/>
                  <a:pt x="237" y="216"/>
                </a:cubicBezTo>
                <a:cubicBezTo>
                  <a:pt x="233" y="215"/>
                  <a:pt x="236" y="219"/>
                  <a:pt x="235" y="220"/>
                </a:cubicBezTo>
                <a:cubicBezTo>
                  <a:pt x="231" y="225"/>
                  <a:pt x="223" y="224"/>
                  <a:pt x="217" y="227"/>
                </a:cubicBezTo>
                <a:cubicBezTo>
                  <a:pt x="208" y="230"/>
                  <a:pt x="207" y="237"/>
                  <a:pt x="201" y="241"/>
                </a:cubicBezTo>
                <a:cubicBezTo>
                  <a:pt x="200" y="244"/>
                  <a:pt x="201" y="248"/>
                  <a:pt x="203" y="251"/>
                </a:cubicBezTo>
                <a:cubicBezTo>
                  <a:pt x="204" y="246"/>
                  <a:pt x="206" y="247"/>
                  <a:pt x="210" y="245"/>
                </a:cubicBezTo>
                <a:cubicBezTo>
                  <a:pt x="208" y="247"/>
                  <a:pt x="209" y="249"/>
                  <a:pt x="209" y="252"/>
                </a:cubicBezTo>
                <a:cubicBezTo>
                  <a:pt x="204" y="255"/>
                  <a:pt x="202" y="257"/>
                  <a:pt x="198" y="252"/>
                </a:cubicBezTo>
                <a:cubicBezTo>
                  <a:pt x="195" y="253"/>
                  <a:pt x="197" y="260"/>
                  <a:pt x="193" y="260"/>
                </a:cubicBezTo>
                <a:cubicBezTo>
                  <a:pt x="188" y="259"/>
                  <a:pt x="192" y="253"/>
                  <a:pt x="188" y="252"/>
                </a:cubicBezTo>
                <a:cubicBezTo>
                  <a:pt x="199" y="240"/>
                  <a:pt x="206" y="224"/>
                  <a:pt x="220" y="216"/>
                </a:cubicBezTo>
                <a:cubicBezTo>
                  <a:pt x="220" y="213"/>
                  <a:pt x="220" y="213"/>
                  <a:pt x="220" y="213"/>
                </a:cubicBezTo>
                <a:cubicBezTo>
                  <a:pt x="229" y="212"/>
                  <a:pt x="225" y="195"/>
                  <a:pt x="235" y="199"/>
                </a:cubicBezTo>
                <a:cubicBezTo>
                  <a:pt x="236" y="201"/>
                  <a:pt x="237" y="202"/>
                  <a:pt x="238" y="204"/>
                </a:cubicBezTo>
                <a:cubicBezTo>
                  <a:pt x="237" y="199"/>
                  <a:pt x="244" y="201"/>
                  <a:pt x="244" y="194"/>
                </a:cubicBezTo>
                <a:cubicBezTo>
                  <a:pt x="243" y="194"/>
                  <a:pt x="242" y="194"/>
                  <a:pt x="242" y="193"/>
                </a:cubicBezTo>
                <a:cubicBezTo>
                  <a:pt x="245" y="189"/>
                  <a:pt x="247" y="183"/>
                  <a:pt x="252" y="182"/>
                </a:cubicBezTo>
                <a:cubicBezTo>
                  <a:pt x="252" y="183"/>
                  <a:pt x="252" y="184"/>
                  <a:pt x="252" y="185"/>
                </a:cubicBezTo>
                <a:cubicBezTo>
                  <a:pt x="254" y="185"/>
                  <a:pt x="256" y="184"/>
                  <a:pt x="258" y="184"/>
                </a:cubicBezTo>
                <a:cubicBezTo>
                  <a:pt x="256" y="174"/>
                  <a:pt x="265" y="175"/>
                  <a:pt x="267" y="171"/>
                </a:cubicBezTo>
                <a:cubicBezTo>
                  <a:pt x="266" y="171"/>
                  <a:pt x="265" y="172"/>
                  <a:pt x="265" y="171"/>
                </a:cubicBezTo>
                <a:cubicBezTo>
                  <a:pt x="268" y="167"/>
                  <a:pt x="272" y="164"/>
                  <a:pt x="276" y="160"/>
                </a:cubicBezTo>
                <a:cubicBezTo>
                  <a:pt x="276" y="161"/>
                  <a:pt x="277" y="161"/>
                  <a:pt x="278" y="161"/>
                </a:cubicBezTo>
                <a:cubicBezTo>
                  <a:pt x="278" y="164"/>
                  <a:pt x="275" y="163"/>
                  <a:pt x="277" y="165"/>
                </a:cubicBezTo>
                <a:cubicBezTo>
                  <a:pt x="283" y="173"/>
                  <a:pt x="271" y="176"/>
                  <a:pt x="267" y="181"/>
                </a:cubicBezTo>
                <a:cubicBezTo>
                  <a:pt x="265" y="182"/>
                  <a:pt x="266" y="179"/>
                  <a:pt x="263" y="179"/>
                </a:cubicBezTo>
                <a:cubicBezTo>
                  <a:pt x="263" y="186"/>
                  <a:pt x="263" y="186"/>
                  <a:pt x="263" y="186"/>
                </a:cubicBezTo>
                <a:cubicBezTo>
                  <a:pt x="259" y="188"/>
                  <a:pt x="257" y="192"/>
                  <a:pt x="254" y="195"/>
                </a:cubicBezTo>
                <a:cubicBezTo>
                  <a:pt x="266" y="201"/>
                  <a:pt x="269" y="180"/>
                  <a:pt x="278" y="185"/>
                </a:cubicBezTo>
                <a:cubicBezTo>
                  <a:pt x="279" y="186"/>
                  <a:pt x="275" y="187"/>
                  <a:pt x="277" y="188"/>
                </a:cubicBezTo>
                <a:cubicBezTo>
                  <a:pt x="285" y="186"/>
                  <a:pt x="281" y="172"/>
                  <a:pt x="289" y="174"/>
                </a:cubicBezTo>
                <a:cubicBezTo>
                  <a:pt x="290" y="165"/>
                  <a:pt x="297" y="163"/>
                  <a:pt x="301" y="158"/>
                </a:cubicBezTo>
                <a:cubicBezTo>
                  <a:pt x="302" y="156"/>
                  <a:pt x="300" y="156"/>
                  <a:pt x="300" y="154"/>
                </a:cubicBezTo>
                <a:cubicBezTo>
                  <a:pt x="294" y="151"/>
                  <a:pt x="288" y="165"/>
                  <a:pt x="282" y="160"/>
                </a:cubicBezTo>
                <a:cubicBezTo>
                  <a:pt x="286" y="153"/>
                  <a:pt x="298" y="149"/>
                  <a:pt x="300" y="142"/>
                </a:cubicBezTo>
                <a:cubicBezTo>
                  <a:pt x="296" y="144"/>
                  <a:pt x="293" y="146"/>
                  <a:pt x="290" y="150"/>
                </a:cubicBezTo>
                <a:cubicBezTo>
                  <a:pt x="289" y="138"/>
                  <a:pt x="305" y="136"/>
                  <a:pt x="307" y="125"/>
                </a:cubicBezTo>
                <a:cubicBezTo>
                  <a:pt x="304" y="124"/>
                  <a:pt x="303" y="122"/>
                  <a:pt x="299" y="122"/>
                </a:cubicBezTo>
                <a:cubicBezTo>
                  <a:pt x="298" y="128"/>
                  <a:pt x="292" y="128"/>
                  <a:pt x="288" y="130"/>
                </a:cubicBezTo>
                <a:cubicBezTo>
                  <a:pt x="288" y="128"/>
                  <a:pt x="288" y="125"/>
                  <a:pt x="290" y="125"/>
                </a:cubicBezTo>
                <a:cubicBezTo>
                  <a:pt x="291" y="125"/>
                  <a:pt x="292" y="126"/>
                  <a:pt x="293" y="126"/>
                </a:cubicBezTo>
                <a:cubicBezTo>
                  <a:pt x="295" y="124"/>
                  <a:pt x="295" y="121"/>
                  <a:pt x="296" y="119"/>
                </a:cubicBezTo>
                <a:cubicBezTo>
                  <a:pt x="297" y="120"/>
                  <a:pt x="298" y="119"/>
                  <a:pt x="300" y="121"/>
                </a:cubicBezTo>
                <a:cubicBezTo>
                  <a:pt x="303" y="114"/>
                  <a:pt x="310" y="107"/>
                  <a:pt x="318" y="109"/>
                </a:cubicBezTo>
                <a:cubicBezTo>
                  <a:pt x="317" y="115"/>
                  <a:pt x="310" y="118"/>
                  <a:pt x="305" y="119"/>
                </a:cubicBezTo>
                <a:cubicBezTo>
                  <a:pt x="306" y="122"/>
                  <a:pt x="308" y="123"/>
                  <a:pt x="310" y="124"/>
                </a:cubicBezTo>
                <a:cubicBezTo>
                  <a:pt x="329" y="111"/>
                  <a:pt x="346" y="96"/>
                  <a:pt x="365" y="82"/>
                </a:cubicBezTo>
                <a:cubicBezTo>
                  <a:pt x="360" y="83"/>
                  <a:pt x="359" y="88"/>
                  <a:pt x="353" y="88"/>
                </a:cubicBezTo>
                <a:cubicBezTo>
                  <a:pt x="353" y="87"/>
                  <a:pt x="352" y="87"/>
                  <a:pt x="353" y="86"/>
                </a:cubicBezTo>
                <a:cubicBezTo>
                  <a:pt x="356" y="83"/>
                  <a:pt x="358" y="72"/>
                  <a:pt x="365" y="77"/>
                </a:cubicBezTo>
                <a:cubicBezTo>
                  <a:pt x="366" y="66"/>
                  <a:pt x="382" y="69"/>
                  <a:pt x="384" y="59"/>
                </a:cubicBezTo>
                <a:cubicBezTo>
                  <a:pt x="381" y="60"/>
                  <a:pt x="378" y="63"/>
                  <a:pt x="378" y="65"/>
                </a:cubicBezTo>
                <a:cubicBezTo>
                  <a:pt x="367" y="65"/>
                  <a:pt x="359" y="74"/>
                  <a:pt x="348" y="77"/>
                </a:cubicBezTo>
                <a:cubicBezTo>
                  <a:pt x="345" y="75"/>
                  <a:pt x="349" y="72"/>
                  <a:pt x="347" y="72"/>
                </a:cubicBezTo>
                <a:cubicBezTo>
                  <a:pt x="345" y="74"/>
                  <a:pt x="341" y="75"/>
                  <a:pt x="345" y="76"/>
                </a:cubicBezTo>
                <a:cubicBezTo>
                  <a:pt x="337" y="81"/>
                  <a:pt x="332" y="90"/>
                  <a:pt x="322" y="93"/>
                </a:cubicBezTo>
                <a:cubicBezTo>
                  <a:pt x="321" y="91"/>
                  <a:pt x="321" y="91"/>
                  <a:pt x="319" y="91"/>
                </a:cubicBezTo>
                <a:cubicBezTo>
                  <a:pt x="306" y="97"/>
                  <a:pt x="298" y="111"/>
                  <a:pt x="283" y="114"/>
                </a:cubicBezTo>
                <a:cubicBezTo>
                  <a:pt x="286" y="109"/>
                  <a:pt x="293" y="107"/>
                  <a:pt x="296" y="100"/>
                </a:cubicBezTo>
                <a:cubicBezTo>
                  <a:pt x="288" y="101"/>
                  <a:pt x="287" y="111"/>
                  <a:pt x="278" y="113"/>
                </a:cubicBezTo>
                <a:cubicBezTo>
                  <a:pt x="281" y="119"/>
                  <a:pt x="270" y="122"/>
                  <a:pt x="273" y="128"/>
                </a:cubicBezTo>
                <a:cubicBezTo>
                  <a:pt x="268" y="133"/>
                  <a:pt x="262" y="135"/>
                  <a:pt x="257" y="139"/>
                </a:cubicBezTo>
                <a:cubicBezTo>
                  <a:pt x="256" y="136"/>
                  <a:pt x="258" y="136"/>
                  <a:pt x="257" y="133"/>
                </a:cubicBezTo>
                <a:cubicBezTo>
                  <a:pt x="261" y="134"/>
                  <a:pt x="266" y="127"/>
                  <a:pt x="265" y="123"/>
                </a:cubicBezTo>
                <a:cubicBezTo>
                  <a:pt x="267" y="123"/>
                  <a:pt x="268" y="122"/>
                  <a:pt x="270" y="122"/>
                </a:cubicBezTo>
                <a:cubicBezTo>
                  <a:pt x="270" y="121"/>
                  <a:pt x="271" y="120"/>
                  <a:pt x="271" y="119"/>
                </a:cubicBezTo>
                <a:cubicBezTo>
                  <a:pt x="268" y="118"/>
                  <a:pt x="269" y="121"/>
                  <a:pt x="266" y="121"/>
                </a:cubicBezTo>
                <a:cubicBezTo>
                  <a:pt x="268" y="118"/>
                  <a:pt x="269" y="115"/>
                  <a:pt x="271" y="114"/>
                </a:cubicBezTo>
                <a:cubicBezTo>
                  <a:pt x="270" y="113"/>
                  <a:pt x="268" y="114"/>
                  <a:pt x="268" y="113"/>
                </a:cubicBezTo>
                <a:cubicBezTo>
                  <a:pt x="283" y="99"/>
                  <a:pt x="299" y="87"/>
                  <a:pt x="312" y="72"/>
                </a:cubicBezTo>
                <a:cubicBezTo>
                  <a:pt x="310" y="71"/>
                  <a:pt x="307" y="74"/>
                  <a:pt x="307" y="72"/>
                </a:cubicBezTo>
                <a:cubicBezTo>
                  <a:pt x="309" y="70"/>
                  <a:pt x="309" y="66"/>
                  <a:pt x="311" y="64"/>
                </a:cubicBezTo>
                <a:cubicBezTo>
                  <a:pt x="302" y="65"/>
                  <a:pt x="297" y="73"/>
                  <a:pt x="290" y="77"/>
                </a:cubicBezTo>
                <a:cubicBezTo>
                  <a:pt x="288" y="79"/>
                  <a:pt x="289" y="84"/>
                  <a:pt x="285" y="84"/>
                </a:cubicBezTo>
                <a:cubicBezTo>
                  <a:pt x="285" y="83"/>
                  <a:pt x="286" y="83"/>
                  <a:pt x="286" y="81"/>
                </a:cubicBezTo>
                <a:cubicBezTo>
                  <a:pt x="282" y="84"/>
                  <a:pt x="276" y="89"/>
                  <a:pt x="275" y="92"/>
                </a:cubicBezTo>
                <a:cubicBezTo>
                  <a:pt x="275" y="92"/>
                  <a:pt x="278" y="93"/>
                  <a:pt x="278" y="93"/>
                </a:cubicBezTo>
                <a:cubicBezTo>
                  <a:pt x="273" y="103"/>
                  <a:pt x="262" y="107"/>
                  <a:pt x="255" y="114"/>
                </a:cubicBezTo>
                <a:cubicBezTo>
                  <a:pt x="255" y="120"/>
                  <a:pt x="253" y="129"/>
                  <a:pt x="247" y="128"/>
                </a:cubicBezTo>
                <a:cubicBezTo>
                  <a:pt x="247" y="126"/>
                  <a:pt x="248" y="125"/>
                  <a:pt x="248" y="122"/>
                </a:cubicBezTo>
                <a:cubicBezTo>
                  <a:pt x="246" y="121"/>
                  <a:pt x="246" y="123"/>
                  <a:pt x="244" y="121"/>
                </a:cubicBezTo>
                <a:cubicBezTo>
                  <a:pt x="245" y="114"/>
                  <a:pt x="252" y="108"/>
                  <a:pt x="257" y="108"/>
                </a:cubicBezTo>
                <a:cubicBezTo>
                  <a:pt x="258" y="103"/>
                  <a:pt x="262" y="101"/>
                  <a:pt x="262" y="96"/>
                </a:cubicBezTo>
                <a:cubicBezTo>
                  <a:pt x="260" y="96"/>
                  <a:pt x="259" y="94"/>
                  <a:pt x="259" y="92"/>
                </a:cubicBezTo>
                <a:cubicBezTo>
                  <a:pt x="260" y="89"/>
                  <a:pt x="262" y="89"/>
                  <a:pt x="265" y="89"/>
                </a:cubicBezTo>
                <a:cubicBezTo>
                  <a:pt x="268" y="93"/>
                  <a:pt x="263" y="95"/>
                  <a:pt x="264" y="97"/>
                </a:cubicBezTo>
                <a:cubicBezTo>
                  <a:pt x="267" y="92"/>
                  <a:pt x="275" y="88"/>
                  <a:pt x="271" y="82"/>
                </a:cubicBezTo>
                <a:cubicBezTo>
                  <a:pt x="273" y="82"/>
                  <a:pt x="272" y="80"/>
                  <a:pt x="274" y="80"/>
                </a:cubicBezTo>
                <a:cubicBezTo>
                  <a:pt x="277" y="80"/>
                  <a:pt x="276" y="84"/>
                  <a:pt x="278" y="84"/>
                </a:cubicBezTo>
                <a:cubicBezTo>
                  <a:pt x="279" y="78"/>
                  <a:pt x="285" y="76"/>
                  <a:pt x="283" y="71"/>
                </a:cubicBezTo>
                <a:cubicBezTo>
                  <a:pt x="296" y="71"/>
                  <a:pt x="297" y="60"/>
                  <a:pt x="304" y="54"/>
                </a:cubicBezTo>
                <a:cubicBezTo>
                  <a:pt x="318" y="51"/>
                  <a:pt x="325" y="32"/>
                  <a:pt x="341" y="28"/>
                </a:cubicBezTo>
                <a:cubicBezTo>
                  <a:pt x="343" y="27"/>
                  <a:pt x="343" y="29"/>
                  <a:pt x="344" y="29"/>
                </a:cubicBezTo>
                <a:cubicBezTo>
                  <a:pt x="344" y="26"/>
                  <a:pt x="346" y="25"/>
                  <a:pt x="347" y="23"/>
                </a:cubicBezTo>
                <a:cubicBezTo>
                  <a:pt x="344" y="23"/>
                  <a:pt x="342" y="28"/>
                  <a:pt x="340" y="25"/>
                </a:cubicBezTo>
                <a:cubicBezTo>
                  <a:pt x="341" y="20"/>
                  <a:pt x="351" y="23"/>
                  <a:pt x="348" y="15"/>
                </a:cubicBezTo>
                <a:cubicBezTo>
                  <a:pt x="320" y="26"/>
                  <a:pt x="302" y="46"/>
                  <a:pt x="275" y="57"/>
                </a:cubicBezTo>
                <a:cubicBezTo>
                  <a:pt x="270" y="71"/>
                  <a:pt x="256" y="74"/>
                  <a:pt x="248" y="84"/>
                </a:cubicBezTo>
                <a:cubicBezTo>
                  <a:pt x="249" y="84"/>
                  <a:pt x="249" y="85"/>
                  <a:pt x="249" y="86"/>
                </a:cubicBezTo>
                <a:cubicBezTo>
                  <a:pt x="243" y="89"/>
                  <a:pt x="236" y="87"/>
                  <a:pt x="233" y="93"/>
                </a:cubicBezTo>
                <a:cubicBezTo>
                  <a:pt x="234" y="94"/>
                  <a:pt x="235" y="94"/>
                  <a:pt x="235" y="95"/>
                </a:cubicBezTo>
                <a:cubicBezTo>
                  <a:pt x="227" y="106"/>
                  <a:pt x="216" y="110"/>
                  <a:pt x="212" y="123"/>
                </a:cubicBezTo>
                <a:cubicBezTo>
                  <a:pt x="208" y="122"/>
                  <a:pt x="208" y="125"/>
                  <a:pt x="205" y="125"/>
                </a:cubicBezTo>
                <a:cubicBezTo>
                  <a:pt x="193" y="142"/>
                  <a:pt x="178" y="156"/>
                  <a:pt x="166" y="174"/>
                </a:cubicBezTo>
                <a:cubicBezTo>
                  <a:pt x="169" y="179"/>
                  <a:pt x="156" y="179"/>
                  <a:pt x="156" y="187"/>
                </a:cubicBezTo>
                <a:cubicBezTo>
                  <a:pt x="157" y="188"/>
                  <a:pt x="158" y="185"/>
                  <a:pt x="159" y="187"/>
                </a:cubicBezTo>
                <a:cubicBezTo>
                  <a:pt x="157" y="189"/>
                  <a:pt x="158" y="191"/>
                  <a:pt x="157" y="192"/>
                </a:cubicBezTo>
                <a:cubicBezTo>
                  <a:pt x="153" y="190"/>
                  <a:pt x="148" y="194"/>
                  <a:pt x="146" y="199"/>
                </a:cubicBezTo>
                <a:cubicBezTo>
                  <a:pt x="149" y="198"/>
                  <a:pt x="150" y="200"/>
                  <a:pt x="150" y="202"/>
                </a:cubicBezTo>
                <a:cubicBezTo>
                  <a:pt x="144" y="205"/>
                  <a:pt x="141" y="216"/>
                  <a:pt x="136" y="217"/>
                </a:cubicBezTo>
                <a:cubicBezTo>
                  <a:pt x="135" y="212"/>
                  <a:pt x="141" y="210"/>
                  <a:pt x="139" y="206"/>
                </a:cubicBezTo>
                <a:cubicBezTo>
                  <a:pt x="134" y="214"/>
                  <a:pt x="128" y="221"/>
                  <a:pt x="125" y="230"/>
                </a:cubicBezTo>
                <a:cubicBezTo>
                  <a:pt x="130" y="234"/>
                  <a:pt x="119" y="240"/>
                  <a:pt x="123" y="246"/>
                </a:cubicBezTo>
                <a:cubicBezTo>
                  <a:pt x="123" y="245"/>
                  <a:pt x="124" y="244"/>
                  <a:pt x="125" y="245"/>
                </a:cubicBezTo>
                <a:cubicBezTo>
                  <a:pt x="124" y="246"/>
                  <a:pt x="123" y="247"/>
                  <a:pt x="121" y="246"/>
                </a:cubicBezTo>
                <a:cubicBezTo>
                  <a:pt x="120" y="254"/>
                  <a:pt x="110" y="250"/>
                  <a:pt x="110" y="261"/>
                </a:cubicBezTo>
                <a:cubicBezTo>
                  <a:pt x="113" y="263"/>
                  <a:pt x="113" y="256"/>
                  <a:pt x="117" y="256"/>
                </a:cubicBezTo>
                <a:cubicBezTo>
                  <a:pt x="117" y="257"/>
                  <a:pt x="118" y="257"/>
                  <a:pt x="118" y="258"/>
                </a:cubicBezTo>
                <a:cubicBezTo>
                  <a:pt x="116" y="266"/>
                  <a:pt x="112" y="268"/>
                  <a:pt x="108" y="274"/>
                </a:cubicBezTo>
                <a:cubicBezTo>
                  <a:pt x="110" y="275"/>
                  <a:pt x="112" y="274"/>
                  <a:pt x="113" y="277"/>
                </a:cubicBezTo>
                <a:cubicBezTo>
                  <a:pt x="110" y="277"/>
                  <a:pt x="113" y="280"/>
                  <a:pt x="111" y="283"/>
                </a:cubicBezTo>
                <a:cubicBezTo>
                  <a:pt x="113" y="283"/>
                  <a:pt x="113" y="283"/>
                  <a:pt x="113" y="285"/>
                </a:cubicBezTo>
                <a:cubicBezTo>
                  <a:pt x="110" y="296"/>
                  <a:pt x="101" y="302"/>
                  <a:pt x="104" y="315"/>
                </a:cubicBezTo>
                <a:cubicBezTo>
                  <a:pt x="96" y="316"/>
                  <a:pt x="99" y="327"/>
                  <a:pt x="92" y="329"/>
                </a:cubicBezTo>
                <a:cubicBezTo>
                  <a:pt x="94" y="316"/>
                  <a:pt x="104" y="304"/>
                  <a:pt x="107" y="290"/>
                </a:cubicBezTo>
                <a:cubicBezTo>
                  <a:pt x="104" y="288"/>
                  <a:pt x="103" y="286"/>
                  <a:pt x="104" y="282"/>
                </a:cubicBezTo>
                <a:cubicBezTo>
                  <a:pt x="101" y="280"/>
                  <a:pt x="99" y="287"/>
                  <a:pt x="98" y="291"/>
                </a:cubicBezTo>
                <a:cubicBezTo>
                  <a:pt x="99" y="293"/>
                  <a:pt x="101" y="293"/>
                  <a:pt x="102" y="294"/>
                </a:cubicBezTo>
                <a:cubicBezTo>
                  <a:pt x="99" y="296"/>
                  <a:pt x="102" y="297"/>
                  <a:pt x="101" y="300"/>
                </a:cubicBezTo>
                <a:cubicBezTo>
                  <a:pt x="99" y="301"/>
                  <a:pt x="97" y="302"/>
                  <a:pt x="95" y="303"/>
                </a:cubicBezTo>
                <a:cubicBezTo>
                  <a:pt x="94" y="301"/>
                  <a:pt x="93" y="299"/>
                  <a:pt x="91" y="298"/>
                </a:cubicBezTo>
                <a:cubicBezTo>
                  <a:pt x="86" y="299"/>
                  <a:pt x="80" y="307"/>
                  <a:pt x="84" y="313"/>
                </a:cubicBezTo>
                <a:cubicBezTo>
                  <a:pt x="81" y="315"/>
                  <a:pt x="78" y="321"/>
                  <a:pt x="80" y="327"/>
                </a:cubicBezTo>
                <a:cubicBezTo>
                  <a:pt x="79" y="327"/>
                  <a:pt x="79" y="328"/>
                  <a:pt x="78" y="327"/>
                </a:cubicBezTo>
                <a:cubicBezTo>
                  <a:pt x="77" y="336"/>
                  <a:pt x="69" y="337"/>
                  <a:pt x="71" y="349"/>
                </a:cubicBezTo>
                <a:cubicBezTo>
                  <a:pt x="68" y="351"/>
                  <a:pt x="66" y="359"/>
                  <a:pt x="69" y="361"/>
                </a:cubicBezTo>
                <a:cubicBezTo>
                  <a:pt x="70" y="360"/>
                  <a:pt x="70" y="357"/>
                  <a:pt x="72" y="357"/>
                </a:cubicBezTo>
                <a:cubicBezTo>
                  <a:pt x="72" y="358"/>
                  <a:pt x="73" y="358"/>
                  <a:pt x="73" y="359"/>
                </a:cubicBezTo>
                <a:cubicBezTo>
                  <a:pt x="68" y="359"/>
                  <a:pt x="69" y="365"/>
                  <a:pt x="67" y="370"/>
                </a:cubicBezTo>
                <a:cubicBezTo>
                  <a:pt x="76" y="362"/>
                  <a:pt x="78" y="344"/>
                  <a:pt x="85" y="333"/>
                </a:cubicBezTo>
                <a:cubicBezTo>
                  <a:pt x="86" y="339"/>
                  <a:pt x="81" y="345"/>
                  <a:pt x="84" y="354"/>
                </a:cubicBezTo>
                <a:cubicBezTo>
                  <a:pt x="82" y="354"/>
                  <a:pt x="82" y="357"/>
                  <a:pt x="80" y="355"/>
                </a:cubicBezTo>
                <a:cubicBezTo>
                  <a:pt x="75" y="363"/>
                  <a:pt x="72" y="377"/>
                  <a:pt x="64" y="379"/>
                </a:cubicBezTo>
                <a:cubicBezTo>
                  <a:pt x="61" y="387"/>
                  <a:pt x="54" y="396"/>
                  <a:pt x="56" y="404"/>
                </a:cubicBezTo>
                <a:cubicBezTo>
                  <a:pt x="46" y="415"/>
                  <a:pt x="47" y="430"/>
                  <a:pt x="50" y="446"/>
                </a:cubicBezTo>
                <a:cubicBezTo>
                  <a:pt x="61" y="442"/>
                  <a:pt x="58" y="463"/>
                  <a:pt x="50" y="463"/>
                </a:cubicBezTo>
                <a:cubicBezTo>
                  <a:pt x="51" y="470"/>
                  <a:pt x="46" y="480"/>
                  <a:pt x="48" y="487"/>
                </a:cubicBezTo>
                <a:cubicBezTo>
                  <a:pt x="53" y="482"/>
                  <a:pt x="53" y="474"/>
                  <a:pt x="57" y="469"/>
                </a:cubicBezTo>
                <a:cubicBezTo>
                  <a:pt x="58" y="473"/>
                  <a:pt x="65" y="471"/>
                  <a:pt x="65" y="477"/>
                </a:cubicBezTo>
                <a:cubicBezTo>
                  <a:pt x="65" y="471"/>
                  <a:pt x="69" y="476"/>
                  <a:pt x="70" y="475"/>
                </a:cubicBezTo>
                <a:cubicBezTo>
                  <a:pt x="71" y="471"/>
                  <a:pt x="71" y="467"/>
                  <a:pt x="74" y="467"/>
                </a:cubicBezTo>
                <a:cubicBezTo>
                  <a:pt x="76" y="475"/>
                  <a:pt x="78" y="479"/>
                  <a:pt x="76" y="486"/>
                </a:cubicBezTo>
                <a:cubicBezTo>
                  <a:pt x="76" y="485"/>
                  <a:pt x="76" y="484"/>
                  <a:pt x="75" y="483"/>
                </a:cubicBezTo>
                <a:cubicBezTo>
                  <a:pt x="73" y="486"/>
                  <a:pt x="72" y="495"/>
                  <a:pt x="73" y="498"/>
                </a:cubicBezTo>
                <a:cubicBezTo>
                  <a:pt x="73" y="497"/>
                  <a:pt x="73" y="496"/>
                  <a:pt x="74" y="497"/>
                </a:cubicBezTo>
                <a:cubicBezTo>
                  <a:pt x="74" y="501"/>
                  <a:pt x="78" y="500"/>
                  <a:pt x="77" y="506"/>
                </a:cubicBezTo>
                <a:cubicBezTo>
                  <a:pt x="82" y="508"/>
                  <a:pt x="81" y="501"/>
                  <a:pt x="84" y="500"/>
                </a:cubicBezTo>
                <a:cubicBezTo>
                  <a:pt x="89" y="499"/>
                  <a:pt x="90" y="501"/>
                  <a:pt x="94" y="503"/>
                </a:cubicBezTo>
                <a:cubicBezTo>
                  <a:pt x="94" y="501"/>
                  <a:pt x="92" y="499"/>
                  <a:pt x="94" y="497"/>
                </a:cubicBezTo>
                <a:cubicBezTo>
                  <a:pt x="92" y="497"/>
                  <a:pt x="89" y="498"/>
                  <a:pt x="89" y="496"/>
                </a:cubicBezTo>
                <a:cubicBezTo>
                  <a:pt x="89" y="493"/>
                  <a:pt x="89" y="493"/>
                  <a:pt x="89" y="493"/>
                </a:cubicBezTo>
                <a:cubicBezTo>
                  <a:pt x="89" y="491"/>
                  <a:pt x="92" y="492"/>
                  <a:pt x="93" y="490"/>
                </a:cubicBezTo>
                <a:cubicBezTo>
                  <a:pt x="95" y="490"/>
                  <a:pt x="95" y="492"/>
                  <a:pt x="97" y="493"/>
                </a:cubicBezTo>
                <a:cubicBezTo>
                  <a:pt x="99" y="491"/>
                  <a:pt x="97" y="487"/>
                  <a:pt x="101" y="488"/>
                </a:cubicBezTo>
                <a:cubicBezTo>
                  <a:pt x="101" y="483"/>
                  <a:pt x="100" y="477"/>
                  <a:pt x="104" y="476"/>
                </a:cubicBezTo>
                <a:cubicBezTo>
                  <a:pt x="104" y="477"/>
                  <a:pt x="105" y="476"/>
                  <a:pt x="105" y="477"/>
                </a:cubicBezTo>
                <a:cubicBezTo>
                  <a:pt x="100" y="489"/>
                  <a:pt x="107" y="507"/>
                  <a:pt x="102" y="517"/>
                </a:cubicBezTo>
                <a:cubicBezTo>
                  <a:pt x="103" y="515"/>
                  <a:pt x="105" y="515"/>
                  <a:pt x="107" y="515"/>
                </a:cubicBezTo>
                <a:cubicBezTo>
                  <a:pt x="107" y="512"/>
                  <a:pt x="109" y="510"/>
                  <a:pt x="108" y="505"/>
                </a:cubicBezTo>
                <a:cubicBezTo>
                  <a:pt x="110" y="506"/>
                  <a:pt x="113" y="503"/>
                  <a:pt x="113" y="504"/>
                </a:cubicBezTo>
                <a:cubicBezTo>
                  <a:pt x="114" y="512"/>
                  <a:pt x="112" y="523"/>
                  <a:pt x="117" y="525"/>
                </a:cubicBezTo>
                <a:cubicBezTo>
                  <a:pt x="129" y="516"/>
                  <a:pt x="118" y="489"/>
                  <a:pt x="134" y="484"/>
                </a:cubicBezTo>
                <a:cubicBezTo>
                  <a:pt x="131" y="492"/>
                  <a:pt x="134" y="495"/>
                  <a:pt x="134" y="504"/>
                </a:cubicBezTo>
                <a:cubicBezTo>
                  <a:pt x="141" y="503"/>
                  <a:pt x="139" y="511"/>
                  <a:pt x="140" y="515"/>
                </a:cubicBezTo>
                <a:cubicBezTo>
                  <a:pt x="143" y="515"/>
                  <a:pt x="143" y="510"/>
                  <a:pt x="145" y="510"/>
                </a:cubicBezTo>
                <a:cubicBezTo>
                  <a:pt x="151" y="516"/>
                  <a:pt x="146" y="528"/>
                  <a:pt x="142" y="534"/>
                </a:cubicBezTo>
                <a:cubicBezTo>
                  <a:pt x="140" y="532"/>
                  <a:pt x="140" y="526"/>
                  <a:pt x="139" y="524"/>
                </a:cubicBezTo>
                <a:cubicBezTo>
                  <a:pt x="135" y="525"/>
                  <a:pt x="134" y="525"/>
                  <a:pt x="129" y="525"/>
                </a:cubicBezTo>
                <a:cubicBezTo>
                  <a:pt x="129" y="530"/>
                  <a:pt x="126" y="532"/>
                  <a:pt x="126" y="538"/>
                </a:cubicBezTo>
                <a:cubicBezTo>
                  <a:pt x="127" y="538"/>
                  <a:pt x="130" y="539"/>
                  <a:pt x="127" y="542"/>
                </a:cubicBezTo>
                <a:cubicBezTo>
                  <a:pt x="129" y="544"/>
                  <a:pt x="129" y="541"/>
                  <a:pt x="131" y="541"/>
                </a:cubicBezTo>
                <a:cubicBezTo>
                  <a:pt x="131" y="549"/>
                  <a:pt x="134" y="568"/>
                  <a:pt x="124" y="568"/>
                </a:cubicBezTo>
                <a:cubicBezTo>
                  <a:pt x="125" y="572"/>
                  <a:pt x="120" y="574"/>
                  <a:pt x="123" y="577"/>
                </a:cubicBezTo>
                <a:cubicBezTo>
                  <a:pt x="123" y="575"/>
                  <a:pt x="126" y="576"/>
                  <a:pt x="126" y="575"/>
                </a:cubicBezTo>
                <a:cubicBezTo>
                  <a:pt x="125" y="574"/>
                  <a:pt x="126" y="572"/>
                  <a:pt x="126" y="571"/>
                </a:cubicBezTo>
                <a:cubicBezTo>
                  <a:pt x="129" y="572"/>
                  <a:pt x="128" y="569"/>
                  <a:pt x="130" y="568"/>
                </a:cubicBezTo>
                <a:cubicBezTo>
                  <a:pt x="129" y="573"/>
                  <a:pt x="128" y="577"/>
                  <a:pt x="125" y="580"/>
                </a:cubicBezTo>
                <a:cubicBezTo>
                  <a:pt x="134" y="588"/>
                  <a:pt x="128" y="606"/>
                  <a:pt x="130" y="617"/>
                </a:cubicBezTo>
                <a:cubicBezTo>
                  <a:pt x="132" y="624"/>
                  <a:pt x="131" y="636"/>
                  <a:pt x="131" y="644"/>
                </a:cubicBezTo>
                <a:cubicBezTo>
                  <a:pt x="132" y="644"/>
                  <a:pt x="134" y="644"/>
                  <a:pt x="134" y="645"/>
                </a:cubicBezTo>
                <a:cubicBezTo>
                  <a:pt x="135" y="655"/>
                  <a:pt x="135" y="669"/>
                  <a:pt x="137" y="677"/>
                </a:cubicBezTo>
                <a:cubicBezTo>
                  <a:pt x="131" y="689"/>
                  <a:pt x="144" y="701"/>
                  <a:pt x="139" y="712"/>
                </a:cubicBezTo>
                <a:cubicBezTo>
                  <a:pt x="137" y="708"/>
                  <a:pt x="137" y="712"/>
                  <a:pt x="132" y="711"/>
                </a:cubicBezTo>
                <a:cubicBezTo>
                  <a:pt x="130" y="707"/>
                  <a:pt x="133" y="698"/>
                  <a:pt x="129" y="696"/>
                </a:cubicBezTo>
                <a:cubicBezTo>
                  <a:pt x="130" y="704"/>
                  <a:pt x="131" y="720"/>
                  <a:pt x="129" y="725"/>
                </a:cubicBezTo>
                <a:cubicBezTo>
                  <a:pt x="133" y="728"/>
                  <a:pt x="132" y="736"/>
                  <a:pt x="137" y="737"/>
                </a:cubicBezTo>
                <a:cubicBezTo>
                  <a:pt x="137" y="733"/>
                  <a:pt x="137" y="735"/>
                  <a:pt x="139" y="736"/>
                </a:cubicBezTo>
                <a:cubicBezTo>
                  <a:pt x="140" y="732"/>
                  <a:pt x="139" y="728"/>
                  <a:pt x="142" y="726"/>
                </a:cubicBezTo>
                <a:cubicBezTo>
                  <a:pt x="145" y="744"/>
                  <a:pt x="147" y="769"/>
                  <a:pt x="149" y="785"/>
                </a:cubicBezTo>
                <a:cubicBezTo>
                  <a:pt x="149" y="784"/>
                  <a:pt x="148" y="784"/>
                  <a:pt x="147" y="785"/>
                </a:cubicBezTo>
                <a:cubicBezTo>
                  <a:pt x="149" y="795"/>
                  <a:pt x="154" y="803"/>
                  <a:pt x="156" y="814"/>
                </a:cubicBezTo>
                <a:cubicBezTo>
                  <a:pt x="158" y="814"/>
                  <a:pt x="160" y="814"/>
                  <a:pt x="161" y="816"/>
                </a:cubicBezTo>
                <a:cubicBezTo>
                  <a:pt x="160" y="824"/>
                  <a:pt x="168" y="828"/>
                  <a:pt x="165" y="839"/>
                </a:cubicBezTo>
                <a:cubicBezTo>
                  <a:pt x="167" y="842"/>
                  <a:pt x="170" y="845"/>
                  <a:pt x="171" y="848"/>
                </a:cubicBezTo>
                <a:cubicBezTo>
                  <a:pt x="170" y="848"/>
                  <a:pt x="170" y="850"/>
                  <a:pt x="169" y="851"/>
                </a:cubicBezTo>
                <a:cubicBezTo>
                  <a:pt x="172" y="852"/>
                  <a:pt x="173" y="851"/>
                  <a:pt x="175" y="850"/>
                </a:cubicBezTo>
                <a:cubicBezTo>
                  <a:pt x="184" y="861"/>
                  <a:pt x="186" y="881"/>
                  <a:pt x="192" y="893"/>
                </a:cubicBezTo>
                <a:cubicBezTo>
                  <a:pt x="195" y="893"/>
                  <a:pt x="190" y="890"/>
                  <a:pt x="193" y="890"/>
                </a:cubicBezTo>
                <a:cubicBezTo>
                  <a:pt x="196" y="894"/>
                  <a:pt x="195" y="903"/>
                  <a:pt x="200" y="905"/>
                </a:cubicBezTo>
                <a:cubicBezTo>
                  <a:pt x="201" y="904"/>
                  <a:pt x="201" y="902"/>
                  <a:pt x="203" y="902"/>
                </a:cubicBezTo>
                <a:cubicBezTo>
                  <a:pt x="206" y="907"/>
                  <a:pt x="209" y="913"/>
                  <a:pt x="214" y="915"/>
                </a:cubicBezTo>
                <a:cubicBezTo>
                  <a:pt x="214" y="911"/>
                  <a:pt x="208" y="908"/>
                  <a:pt x="212" y="903"/>
                </a:cubicBezTo>
                <a:cubicBezTo>
                  <a:pt x="213" y="904"/>
                  <a:pt x="216" y="903"/>
                  <a:pt x="217" y="905"/>
                </a:cubicBezTo>
                <a:cubicBezTo>
                  <a:pt x="215" y="910"/>
                  <a:pt x="220" y="913"/>
                  <a:pt x="221" y="917"/>
                </a:cubicBezTo>
                <a:cubicBezTo>
                  <a:pt x="221" y="920"/>
                  <a:pt x="219" y="919"/>
                  <a:pt x="218" y="921"/>
                </a:cubicBezTo>
                <a:cubicBezTo>
                  <a:pt x="223" y="933"/>
                  <a:pt x="235" y="942"/>
                  <a:pt x="243" y="949"/>
                </a:cubicBezTo>
                <a:cubicBezTo>
                  <a:pt x="243" y="952"/>
                  <a:pt x="245" y="953"/>
                  <a:pt x="244" y="956"/>
                </a:cubicBezTo>
                <a:cubicBezTo>
                  <a:pt x="247" y="958"/>
                  <a:pt x="250" y="958"/>
                  <a:pt x="252" y="961"/>
                </a:cubicBezTo>
                <a:cubicBezTo>
                  <a:pt x="253" y="962"/>
                  <a:pt x="251" y="963"/>
                  <a:pt x="252" y="964"/>
                </a:cubicBezTo>
                <a:cubicBezTo>
                  <a:pt x="253" y="966"/>
                  <a:pt x="261" y="970"/>
                  <a:pt x="257" y="975"/>
                </a:cubicBezTo>
                <a:cubicBezTo>
                  <a:pt x="254" y="972"/>
                  <a:pt x="249" y="966"/>
                  <a:pt x="245" y="972"/>
                </a:cubicBezTo>
                <a:cubicBezTo>
                  <a:pt x="250" y="979"/>
                  <a:pt x="255" y="986"/>
                  <a:pt x="262" y="991"/>
                </a:cubicBezTo>
                <a:cubicBezTo>
                  <a:pt x="265" y="990"/>
                  <a:pt x="260" y="990"/>
                  <a:pt x="261" y="987"/>
                </a:cubicBezTo>
                <a:cubicBezTo>
                  <a:pt x="265" y="989"/>
                  <a:pt x="265" y="986"/>
                  <a:pt x="268" y="986"/>
                </a:cubicBezTo>
                <a:cubicBezTo>
                  <a:pt x="274" y="989"/>
                  <a:pt x="279" y="994"/>
                  <a:pt x="283" y="999"/>
                </a:cubicBezTo>
                <a:cubicBezTo>
                  <a:pt x="283" y="993"/>
                  <a:pt x="278" y="991"/>
                  <a:pt x="278" y="987"/>
                </a:cubicBezTo>
                <a:cubicBezTo>
                  <a:pt x="276" y="986"/>
                  <a:pt x="274" y="986"/>
                  <a:pt x="272" y="986"/>
                </a:cubicBezTo>
                <a:cubicBezTo>
                  <a:pt x="273" y="983"/>
                  <a:pt x="277" y="983"/>
                  <a:pt x="279" y="982"/>
                </a:cubicBezTo>
                <a:cubicBezTo>
                  <a:pt x="281" y="986"/>
                  <a:pt x="285" y="988"/>
                  <a:pt x="287" y="991"/>
                </a:cubicBezTo>
                <a:cubicBezTo>
                  <a:pt x="293" y="985"/>
                  <a:pt x="298" y="993"/>
                  <a:pt x="303" y="996"/>
                </a:cubicBezTo>
                <a:cubicBezTo>
                  <a:pt x="303" y="993"/>
                  <a:pt x="300" y="992"/>
                  <a:pt x="300" y="989"/>
                </a:cubicBezTo>
                <a:cubicBezTo>
                  <a:pt x="302" y="990"/>
                  <a:pt x="303" y="990"/>
                  <a:pt x="305" y="989"/>
                </a:cubicBezTo>
                <a:cubicBezTo>
                  <a:pt x="311" y="998"/>
                  <a:pt x="321" y="1001"/>
                  <a:pt x="328" y="1005"/>
                </a:cubicBezTo>
                <a:cubicBezTo>
                  <a:pt x="326" y="1000"/>
                  <a:pt x="327" y="1000"/>
                  <a:pt x="326" y="995"/>
                </a:cubicBezTo>
                <a:cubicBezTo>
                  <a:pt x="322" y="994"/>
                  <a:pt x="324" y="990"/>
                  <a:pt x="322" y="986"/>
                </a:cubicBezTo>
                <a:cubicBezTo>
                  <a:pt x="323" y="985"/>
                  <a:pt x="323" y="984"/>
                  <a:pt x="324" y="984"/>
                </a:cubicBezTo>
                <a:cubicBezTo>
                  <a:pt x="326" y="986"/>
                  <a:pt x="327" y="991"/>
                  <a:pt x="326" y="994"/>
                </a:cubicBezTo>
                <a:cubicBezTo>
                  <a:pt x="328" y="996"/>
                  <a:pt x="330" y="998"/>
                  <a:pt x="332" y="1000"/>
                </a:cubicBezTo>
                <a:cubicBezTo>
                  <a:pt x="329" y="1002"/>
                  <a:pt x="331" y="1004"/>
                  <a:pt x="330" y="1007"/>
                </a:cubicBezTo>
                <a:cubicBezTo>
                  <a:pt x="338" y="1010"/>
                  <a:pt x="341" y="1014"/>
                  <a:pt x="348" y="1017"/>
                </a:cubicBezTo>
                <a:cubicBezTo>
                  <a:pt x="350" y="1016"/>
                  <a:pt x="344" y="1014"/>
                  <a:pt x="347" y="1013"/>
                </a:cubicBezTo>
                <a:cubicBezTo>
                  <a:pt x="351" y="1014"/>
                  <a:pt x="353" y="1016"/>
                  <a:pt x="356" y="1016"/>
                </a:cubicBezTo>
                <a:cubicBezTo>
                  <a:pt x="354" y="1012"/>
                  <a:pt x="349" y="1010"/>
                  <a:pt x="345" y="1007"/>
                </a:cubicBezTo>
                <a:cubicBezTo>
                  <a:pt x="345" y="1010"/>
                  <a:pt x="348" y="1011"/>
                  <a:pt x="346" y="1012"/>
                </a:cubicBezTo>
                <a:cubicBezTo>
                  <a:pt x="341" y="1010"/>
                  <a:pt x="345" y="1002"/>
                  <a:pt x="335" y="1002"/>
                </a:cubicBezTo>
                <a:cubicBezTo>
                  <a:pt x="331" y="998"/>
                  <a:pt x="332" y="995"/>
                  <a:pt x="330" y="991"/>
                </a:cubicBezTo>
                <a:cubicBezTo>
                  <a:pt x="335" y="989"/>
                  <a:pt x="339" y="993"/>
                  <a:pt x="343" y="997"/>
                </a:cubicBezTo>
                <a:cubicBezTo>
                  <a:pt x="343" y="999"/>
                  <a:pt x="341" y="999"/>
                  <a:pt x="341" y="1000"/>
                </a:cubicBezTo>
                <a:cubicBezTo>
                  <a:pt x="346" y="1002"/>
                  <a:pt x="348" y="1006"/>
                  <a:pt x="351" y="1009"/>
                </a:cubicBezTo>
                <a:cubicBezTo>
                  <a:pt x="360" y="1007"/>
                  <a:pt x="366" y="1011"/>
                  <a:pt x="368" y="1017"/>
                </a:cubicBezTo>
                <a:cubicBezTo>
                  <a:pt x="368" y="1013"/>
                  <a:pt x="372" y="1016"/>
                  <a:pt x="374" y="1014"/>
                </a:cubicBezTo>
                <a:cubicBezTo>
                  <a:pt x="375" y="1012"/>
                  <a:pt x="372" y="1010"/>
                  <a:pt x="374" y="1009"/>
                </a:cubicBezTo>
                <a:cubicBezTo>
                  <a:pt x="383" y="1017"/>
                  <a:pt x="400" y="1015"/>
                  <a:pt x="406" y="1025"/>
                </a:cubicBezTo>
                <a:cubicBezTo>
                  <a:pt x="404" y="1026"/>
                  <a:pt x="403" y="1022"/>
                  <a:pt x="403" y="1026"/>
                </a:cubicBezTo>
                <a:cubicBezTo>
                  <a:pt x="411" y="1028"/>
                  <a:pt x="414" y="1034"/>
                  <a:pt x="421" y="1037"/>
                </a:cubicBezTo>
                <a:cubicBezTo>
                  <a:pt x="421" y="1037"/>
                  <a:pt x="422" y="1035"/>
                  <a:pt x="423" y="1036"/>
                </a:cubicBezTo>
                <a:cubicBezTo>
                  <a:pt x="429" y="1037"/>
                  <a:pt x="430" y="1047"/>
                  <a:pt x="436" y="1051"/>
                </a:cubicBezTo>
                <a:cubicBezTo>
                  <a:pt x="432" y="1052"/>
                  <a:pt x="425" y="1050"/>
                  <a:pt x="424" y="1044"/>
                </a:cubicBezTo>
                <a:cubicBezTo>
                  <a:pt x="423" y="1044"/>
                  <a:pt x="422" y="1045"/>
                  <a:pt x="421" y="1045"/>
                </a:cubicBezTo>
                <a:cubicBezTo>
                  <a:pt x="420" y="1043"/>
                  <a:pt x="421" y="1042"/>
                  <a:pt x="420" y="1042"/>
                </a:cubicBezTo>
                <a:cubicBezTo>
                  <a:pt x="415" y="1041"/>
                  <a:pt x="409" y="1039"/>
                  <a:pt x="405" y="1036"/>
                </a:cubicBezTo>
                <a:cubicBezTo>
                  <a:pt x="403" y="1038"/>
                  <a:pt x="408" y="1039"/>
                  <a:pt x="405" y="1040"/>
                </a:cubicBezTo>
                <a:cubicBezTo>
                  <a:pt x="398" y="1039"/>
                  <a:pt x="395" y="1033"/>
                  <a:pt x="386" y="1033"/>
                </a:cubicBezTo>
                <a:cubicBezTo>
                  <a:pt x="386" y="1028"/>
                  <a:pt x="383" y="1027"/>
                  <a:pt x="378" y="1027"/>
                </a:cubicBezTo>
                <a:cubicBezTo>
                  <a:pt x="376" y="1029"/>
                  <a:pt x="376" y="1030"/>
                  <a:pt x="375" y="1031"/>
                </a:cubicBezTo>
                <a:cubicBezTo>
                  <a:pt x="369" y="1031"/>
                  <a:pt x="367" y="1028"/>
                  <a:pt x="364" y="1024"/>
                </a:cubicBezTo>
                <a:cubicBezTo>
                  <a:pt x="364" y="1021"/>
                  <a:pt x="367" y="1022"/>
                  <a:pt x="366" y="1019"/>
                </a:cubicBezTo>
                <a:cubicBezTo>
                  <a:pt x="365" y="1017"/>
                  <a:pt x="364" y="1016"/>
                  <a:pt x="361" y="1015"/>
                </a:cubicBezTo>
                <a:cubicBezTo>
                  <a:pt x="363" y="1021"/>
                  <a:pt x="360" y="1016"/>
                  <a:pt x="357" y="1016"/>
                </a:cubicBezTo>
                <a:cubicBezTo>
                  <a:pt x="355" y="1020"/>
                  <a:pt x="358" y="1021"/>
                  <a:pt x="360" y="1023"/>
                </a:cubicBezTo>
                <a:cubicBezTo>
                  <a:pt x="357" y="1022"/>
                  <a:pt x="358" y="1026"/>
                  <a:pt x="357" y="1026"/>
                </a:cubicBezTo>
                <a:cubicBezTo>
                  <a:pt x="354" y="1025"/>
                  <a:pt x="353" y="1026"/>
                  <a:pt x="352" y="1025"/>
                </a:cubicBezTo>
                <a:cubicBezTo>
                  <a:pt x="351" y="1026"/>
                  <a:pt x="352" y="1028"/>
                  <a:pt x="350" y="1029"/>
                </a:cubicBezTo>
                <a:cubicBezTo>
                  <a:pt x="346" y="1025"/>
                  <a:pt x="346" y="1032"/>
                  <a:pt x="345" y="1033"/>
                </a:cubicBezTo>
                <a:cubicBezTo>
                  <a:pt x="345" y="1033"/>
                  <a:pt x="343" y="1033"/>
                  <a:pt x="343" y="1033"/>
                </a:cubicBezTo>
                <a:cubicBezTo>
                  <a:pt x="340" y="1041"/>
                  <a:pt x="350" y="1044"/>
                  <a:pt x="346" y="1047"/>
                </a:cubicBezTo>
                <a:cubicBezTo>
                  <a:pt x="349" y="1047"/>
                  <a:pt x="350" y="1050"/>
                  <a:pt x="349" y="1053"/>
                </a:cubicBezTo>
                <a:cubicBezTo>
                  <a:pt x="352" y="1054"/>
                  <a:pt x="353" y="1055"/>
                  <a:pt x="355" y="1056"/>
                </a:cubicBezTo>
                <a:cubicBezTo>
                  <a:pt x="355" y="1052"/>
                  <a:pt x="355" y="1051"/>
                  <a:pt x="353" y="1048"/>
                </a:cubicBezTo>
                <a:cubicBezTo>
                  <a:pt x="354" y="1048"/>
                  <a:pt x="354" y="1048"/>
                  <a:pt x="355" y="1049"/>
                </a:cubicBezTo>
                <a:cubicBezTo>
                  <a:pt x="356" y="1043"/>
                  <a:pt x="354" y="1040"/>
                  <a:pt x="354" y="1038"/>
                </a:cubicBezTo>
                <a:cubicBezTo>
                  <a:pt x="359" y="1036"/>
                  <a:pt x="362" y="1039"/>
                  <a:pt x="363" y="1044"/>
                </a:cubicBezTo>
                <a:cubicBezTo>
                  <a:pt x="369" y="1046"/>
                  <a:pt x="373" y="1052"/>
                  <a:pt x="379" y="1053"/>
                </a:cubicBezTo>
                <a:cubicBezTo>
                  <a:pt x="380" y="1053"/>
                  <a:pt x="381" y="1051"/>
                  <a:pt x="383" y="1053"/>
                </a:cubicBezTo>
                <a:cubicBezTo>
                  <a:pt x="384" y="1049"/>
                  <a:pt x="378" y="1049"/>
                  <a:pt x="381" y="1047"/>
                </a:cubicBezTo>
                <a:cubicBezTo>
                  <a:pt x="392" y="1050"/>
                  <a:pt x="400" y="1056"/>
                  <a:pt x="409" y="1061"/>
                </a:cubicBezTo>
                <a:cubicBezTo>
                  <a:pt x="414" y="1056"/>
                  <a:pt x="420" y="1067"/>
                  <a:pt x="420" y="1073"/>
                </a:cubicBezTo>
                <a:cubicBezTo>
                  <a:pt x="428" y="1075"/>
                  <a:pt x="435" y="1080"/>
                  <a:pt x="442" y="1082"/>
                </a:cubicBezTo>
                <a:cubicBezTo>
                  <a:pt x="443" y="1082"/>
                  <a:pt x="445" y="1080"/>
                  <a:pt x="448" y="1081"/>
                </a:cubicBezTo>
                <a:cubicBezTo>
                  <a:pt x="449" y="1082"/>
                  <a:pt x="450" y="1084"/>
                  <a:pt x="451" y="1084"/>
                </a:cubicBezTo>
                <a:cubicBezTo>
                  <a:pt x="455" y="1083"/>
                  <a:pt x="455" y="1076"/>
                  <a:pt x="461" y="1080"/>
                </a:cubicBezTo>
                <a:cubicBezTo>
                  <a:pt x="461" y="1076"/>
                  <a:pt x="458" y="1077"/>
                  <a:pt x="458" y="1073"/>
                </a:cubicBezTo>
                <a:cubicBezTo>
                  <a:pt x="459" y="1073"/>
                  <a:pt x="459" y="1074"/>
                  <a:pt x="461" y="1074"/>
                </a:cubicBezTo>
                <a:cubicBezTo>
                  <a:pt x="463" y="1068"/>
                  <a:pt x="459" y="1065"/>
                  <a:pt x="457" y="1058"/>
                </a:cubicBezTo>
                <a:cubicBezTo>
                  <a:pt x="462" y="1059"/>
                  <a:pt x="458" y="1056"/>
                  <a:pt x="460" y="1056"/>
                </a:cubicBezTo>
                <a:cubicBezTo>
                  <a:pt x="465" y="1057"/>
                  <a:pt x="467" y="1056"/>
                  <a:pt x="470" y="1060"/>
                </a:cubicBezTo>
                <a:cubicBezTo>
                  <a:pt x="462" y="1069"/>
                  <a:pt x="479" y="1080"/>
                  <a:pt x="488" y="1080"/>
                </a:cubicBezTo>
                <a:cubicBezTo>
                  <a:pt x="486" y="1080"/>
                  <a:pt x="484" y="1078"/>
                  <a:pt x="482" y="1077"/>
                </a:cubicBezTo>
                <a:cubicBezTo>
                  <a:pt x="486" y="1070"/>
                  <a:pt x="490" y="1080"/>
                  <a:pt x="496" y="1080"/>
                </a:cubicBezTo>
                <a:cubicBezTo>
                  <a:pt x="497" y="1077"/>
                  <a:pt x="496" y="1077"/>
                  <a:pt x="497" y="1075"/>
                </a:cubicBezTo>
                <a:cubicBezTo>
                  <a:pt x="503" y="1075"/>
                  <a:pt x="509" y="1078"/>
                  <a:pt x="514" y="1077"/>
                </a:cubicBezTo>
                <a:cubicBezTo>
                  <a:pt x="509" y="1075"/>
                  <a:pt x="505" y="1074"/>
                  <a:pt x="501" y="1071"/>
                </a:cubicBezTo>
                <a:cubicBezTo>
                  <a:pt x="510" y="1071"/>
                  <a:pt x="518" y="1076"/>
                  <a:pt x="525" y="1074"/>
                </a:cubicBezTo>
                <a:cubicBezTo>
                  <a:pt x="536" y="1082"/>
                  <a:pt x="551" y="1086"/>
                  <a:pt x="564" y="1089"/>
                </a:cubicBezTo>
                <a:cubicBezTo>
                  <a:pt x="569" y="1086"/>
                  <a:pt x="574" y="1089"/>
                  <a:pt x="578" y="1088"/>
                </a:cubicBezTo>
                <a:cubicBezTo>
                  <a:pt x="574" y="1087"/>
                  <a:pt x="568" y="1082"/>
                  <a:pt x="563" y="1085"/>
                </a:cubicBezTo>
                <a:cubicBezTo>
                  <a:pt x="558" y="1090"/>
                  <a:pt x="552" y="1075"/>
                  <a:pt x="544" y="1081"/>
                </a:cubicBezTo>
                <a:cubicBezTo>
                  <a:pt x="542" y="1081"/>
                  <a:pt x="540" y="1080"/>
                  <a:pt x="540" y="1078"/>
                </a:cubicBezTo>
                <a:cubicBezTo>
                  <a:pt x="553" y="1077"/>
                  <a:pt x="568" y="1080"/>
                  <a:pt x="582" y="1084"/>
                </a:cubicBezTo>
                <a:cubicBezTo>
                  <a:pt x="583" y="1081"/>
                  <a:pt x="578" y="1080"/>
                  <a:pt x="581" y="1078"/>
                </a:cubicBezTo>
                <a:cubicBezTo>
                  <a:pt x="589" y="1079"/>
                  <a:pt x="597" y="1076"/>
                  <a:pt x="603" y="1079"/>
                </a:cubicBezTo>
                <a:cubicBezTo>
                  <a:pt x="603" y="1079"/>
                  <a:pt x="603" y="1079"/>
                  <a:pt x="603" y="1078"/>
                </a:cubicBezTo>
                <a:cubicBezTo>
                  <a:pt x="606" y="1077"/>
                  <a:pt x="612" y="1079"/>
                  <a:pt x="614" y="1077"/>
                </a:cubicBezTo>
                <a:cubicBezTo>
                  <a:pt x="602" y="1069"/>
                  <a:pt x="581" y="1075"/>
                  <a:pt x="571" y="1070"/>
                </a:cubicBezTo>
                <a:cubicBezTo>
                  <a:pt x="562" y="1075"/>
                  <a:pt x="550" y="1058"/>
                  <a:pt x="541" y="1066"/>
                </a:cubicBezTo>
                <a:cubicBezTo>
                  <a:pt x="542" y="1069"/>
                  <a:pt x="544" y="1070"/>
                  <a:pt x="545" y="1072"/>
                </a:cubicBezTo>
                <a:cubicBezTo>
                  <a:pt x="541" y="1074"/>
                  <a:pt x="539" y="1068"/>
                  <a:pt x="537" y="1064"/>
                </a:cubicBezTo>
                <a:cubicBezTo>
                  <a:pt x="539" y="1060"/>
                  <a:pt x="545" y="1060"/>
                  <a:pt x="548" y="1057"/>
                </a:cubicBezTo>
                <a:cubicBezTo>
                  <a:pt x="557" y="1065"/>
                  <a:pt x="571" y="1065"/>
                  <a:pt x="584" y="1064"/>
                </a:cubicBezTo>
                <a:cubicBezTo>
                  <a:pt x="584" y="1059"/>
                  <a:pt x="579" y="1058"/>
                  <a:pt x="578" y="1053"/>
                </a:cubicBezTo>
                <a:cubicBezTo>
                  <a:pt x="583" y="1045"/>
                  <a:pt x="593" y="1051"/>
                  <a:pt x="604" y="1050"/>
                </a:cubicBezTo>
                <a:cubicBezTo>
                  <a:pt x="609" y="1056"/>
                  <a:pt x="620" y="1059"/>
                  <a:pt x="627" y="1054"/>
                </a:cubicBezTo>
                <a:cubicBezTo>
                  <a:pt x="622" y="1053"/>
                  <a:pt x="626" y="1050"/>
                  <a:pt x="624" y="1047"/>
                </a:cubicBezTo>
                <a:cubicBezTo>
                  <a:pt x="626" y="1047"/>
                  <a:pt x="627" y="1047"/>
                  <a:pt x="627" y="1046"/>
                </a:cubicBezTo>
                <a:cubicBezTo>
                  <a:pt x="625" y="1041"/>
                  <a:pt x="628" y="1041"/>
                  <a:pt x="627" y="1035"/>
                </a:cubicBezTo>
                <a:cubicBezTo>
                  <a:pt x="623" y="1035"/>
                  <a:pt x="627" y="1032"/>
                  <a:pt x="623" y="1031"/>
                </a:cubicBezTo>
                <a:cubicBezTo>
                  <a:pt x="627" y="1031"/>
                  <a:pt x="629" y="1035"/>
                  <a:pt x="632" y="1031"/>
                </a:cubicBezTo>
                <a:cubicBezTo>
                  <a:pt x="630" y="1031"/>
                  <a:pt x="629" y="1030"/>
                  <a:pt x="629" y="1029"/>
                </a:cubicBezTo>
                <a:cubicBezTo>
                  <a:pt x="635" y="1032"/>
                  <a:pt x="637" y="1030"/>
                  <a:pt x="642" y="1033"/>
                </a:cubicBezTo>
                <a:cubicBezTo>
                  <a:pt x="649" y="1029"/>
                  <a:pt x="656" y="1030"/>
                  <a:pt x="664" y="1028"/>
                </a:cubicBezTo>
                <a:cubicBezTo>
                  <a:pt x="660" y="1028"/>
                  <a:pt x="661" y="1024"/>
                  <a:pt x="658" y="1023"/>
                </a:cubicBezTo>
                <a:cubicBezTo>
                  <a:pt x="653" y="1022"/>
                  <a:pt x="646" y="1028"/>
                  <a:pt x="642" y="1022"/>
                </a:cubicBezTo>
                <a:cubicBezTo>
                  <a:pt x="648" y="1019"/>
                  <a:pt x="652" y="1021"/>
                  <a:pt x="658" y="1022"/>
                </a:cubicBezTo>
                <a:cubicBezTo>
                  <a:pt x="657" y="1018"/>
                  <a:pt x="661" y="1019"/>
                  <a:pt x="662" y="1017"/>
                </a:cubicBezTo>
                <a:cubicBezTo>
                  <a:pt x="656" y="1016"/>
                  <a:pt x="650" y="1022"/>
                  <a:pt x="646" y="1017"/>
                </a:cubicBezTo>
                <a:cubicBezTo>
                  <a:pt x="650" y="1009"/>
                  <a:pt x="659" y="1009"/>
                  <a:pt x="662" y="1005"/>
                </a:cubicBezTo>
                <a:cubicBezTo>
                  <a:pt x="649" y="1006"/>
                  <a:pt x="629" y="1007"/>
                  <a:pt x="623" y="995"/>
                </a:cubicBezTo>
                <a:cubicBezTo>
                  <a:pt x="619" y="997"/>
                  <a:pt x="612" y="995"/>
                  <a:pt x="610" y="998"/>
                </a:cubicBezTo>
                <a:cubicBezTo>
                  <a:pt x="611" y="998"/>
                  <a:pt x="613" y="998"/>
                  <a:pt x="614" y="1000"/>
                </a:cubicBezTo>
                <a:cubicBezTo>
                  <a:pt x="612" y="1000"/>
                  <a:pt x="607" y="1000"/>
                  <a:pt x="606" y="998"/>
                </a:cubicBezTo>
                <a:cubicBezTo>
                  <a:pt x="606" y="997"/>
                  <a:pt x="607" y="997"/>
                  <a:pt x="607" y="995"/>
                </a:cubicBezTo>
                <a:cubicBezTo>
                  <a:pt x="604" y="996"/>
                  <a:pt x="603" y="993"/>
                  <a:pt x="605" y="991"/>
                </a:cubicBezTo>
                <a:cubicBezTo>
                  <a:pt x="601" y="990"/>
                  <a:pt x="601" y="992"/>
                  <a:pt x="597" y="992"/>
                </a:cubicBezTo>
                <a:cubicBezTo>
                  <a:pt x="596" y="995"/>
                  <a:pt x="602" y="994"/>
                  <a:pt x="600" y="996"/>
                </a:cubicBezTo>
                <a:cubicBezTo>
                  <a:pt x="592" y="995"/>
                  <a:pt x="584" y="994"/>
                  <a:pt x="580" y="989"/>
                </a:cubicBezTo>
                <a:cubicBezTo>
                  <a:pt x="574" y="991"/>
                  <a:pt x="566" y="987"/>
                  <a:pt x="562" y="983"/>
                </a:cubicBezTo>
                <a:cubicBezTo>
                  <a:pt x="577" y="981"/>
                  <a:pt x="581" y="993"/>
                  <a:pt x="592" y="991"/>
                </a:cubicBezTo>
                <a:cubicBezTo>
                  <a:pt x="591" y="988"/>
                  <a:pt x="588" y="988"/>
                  <a:pt x="588" y="986"/>
                </a:cubicBezTo>
                <a:cubicBezTo>
                  <a:pt x="591" y="986"/>
                  <a:pt x="589" y="981"/>
                  <a:pt x="593" y="982"/>
                </a:cubicBezTo>
                <a:cubicBezTo>
                  <a:pt x="597" y="989"/>
                  <a:pt x="607" y="988"/>
                  <a:pt x="613" y="986"/>
                </a:cubicBezTo>
                <a:cubicBezTo>
                  <a:pt x="608" y="986"/>
                  <a:pt x="603" y="986"/>
                  <a:pt x="603" y="980"/>
                </a:cubicBezTo>
                <a:cubicBezTo>
                  <a:pt x="587" y="977"/>
                  <a:pt x="568" y="974"/>
                  <a:pt x="557" y="964"/>
                </a:cubicBezTo>
                <a:cubicBezTo>
                  <a:pt x="558" y="963"/>
                  <a:pt x="557" y="963"/>
                  <a:pt x="557" y="961"/>
                </a:cubicBezTo>
                <a:cubicBezTo>
                  <a:pt x="568" y="960"/>
                  <a:pt x="581" y="968"/>
                  <a:pt x="593" y="967"/>
                </a:cubicBezTo>
                <a:cubicBezTo>
                  <a:pt x="594" y="969"/>
                  <a:pt x="592" y="970"/>
                  <a:pt x="593" y="972"/>
                </a:cubicBezTo>
                <a:cubicBezTo>
                  <a:pt x="595" y="971"/>
                  <a:pt x="598" y="974"/>
                  <a:pt x="600" y="972"/>
                </a:cubicBezTo>
                <a:cubicBezTo>
                  <a:pt x="598" y="972"/>
                  <a:pt x="598" y="971"/>
                  <a:pt x="597" y="970"/>
                </a:cubicBezTo>
                <a:cubicBezTo>
                  <a:pt x="599" y="970"/>
                  <a:pt x="599" y="969"/>
                  <a:pt x="601" y="969"/>
                </a:cubicBezTo>
                <a:cubicBezTo>
                  <a:pt x="603" y="970"/>
                  <a:pt x="603" y="974"/>
                  <a:pt x="606" y="974"/>
                </a:cubicBezTo>
                <a:cubicBezTo>
                  <a:pt x="612" y="969"/>
                  <a:pt x="620" y="977"/>
                  <a:pt x="627" y="971"/>
                </a:cubicBezTo>
                <a:cubicBezTo>
                  <a:pt x="629" y="972"/>
                  <a:pt x="632" y="971"/>
                  <a:pt x="634" y="973"/>
                </a:cubicBezTo>
                <a:cubicBezTo>
                  <a:pt x="631" y="974"/>
                  <a:pt x="630" y="975"/>
                  <a:pt x="627" y="975"/>
                </a:cubicBezTo>
                <a:cubicBezTo>
                  <a:pt x="629" y="977"/>
                  <a:pt x="632" y="976"/>
                  <a:pt x="635" y="976"/>
                </a:cubicBezTo>
                <a:cubicBezTo>
                  <a:pt x="635" y="977"/>
                  <a:pt x="634" y="978"/>
                  <a:pt x="634" y="979"/>
                </a:cubicBezTo>
                <a:cubicBezTo>
                  <a:pt x="638" y="978"/>
                  <a:pt x="642" y="978"/>
                  <a:pt x="645" y="977"/>
                </a:cubicBezTo>
                <a:cubicBezTo>
                  <a:pt x="641" y="976"/>
                  <a:pt x="639" y="972"/>
                  <a:pt x="642" y="970"/>
                </a:cubicBezTo>
                <a:cubicBezTo>
                  <a:pt x="635" y="969"/>
                  <a:pt x="625" y="969"/>
                  <a:pt x="623" y="965"/>
                </a:cubicBezTo>
                <a:cubicBezTo>
                  <a:pt x="623" y="963"/>
                  <a:pt x="627" y="968"/>
                  <a:pt x="627" y="965"/>
                </a:cubicBezTo>
                <a:cubicBezTo>
                  <a:pt x="627" y="964"/>
                  <a:pt x="626" y="964"/>
                  <a:pt x="625" y="963"/>
                </a:cubicBezTo>
                <a:cubicBezTo>
                  <a:pt x="626" y="961"/>
                  <a:pt x="630" y="961"/>
                  <a:pt x="630" y="958"/>
                </a:cubicBezTo>
                <a:cubicBezTo>
                  <a:pt x="627" y="958"/>
                  <a:pt x="627" y="956"/>
                  <a:pt x="624" y="956"/>
                </a:cubicBezTo>
                <a:cubicBezTo>
                  <a:pt x="606" y="964"/>
                  <a:pt x="592" y="946"/>
                  <a:pt x="575" y="943"/>
                </a:cubicBezTo>
                <a:cubicBezTo>
                  <a:pt x="573" y="942"/>
                  <a:pt x="576" y="947"/>
                  <a:pt x="573" y="945"/>
                </a:cubicBezTo>
                <a:cubicBezTo>
                  <a:pt x="571" y="945"/>
                  <a:pt x="568" y="940"/>
                  <a:pt x="571" y="939"/>
                </a:cubicBezTo>
                <a:cubicBezTo>
                  <a:pt x="591" y="947"/>
                  <a:pt x="610" y="947"/>
                  <a:pt x="632" y="944"/>
                </a:cubicBezTo>
                <a:cubicBezTo>
                  <a:pt x="631" y="949"/>
                  <a:pt x="640" y="949"/>
                  <a:pt x="646" y="949"/>
                </a:cubicBezTo>
                <a:cubicBezTo>
                  <a:pt x="646" y="943"/>
                  <a:pt x="639" y="949"/>
                  <a:pt x="637" y="945"/>
                </a:cubicBezTo>
                <a:cubicBezTo>
                  <a:pt x="645" y="940"/>
                  <a:pt x="657" y="945"/>
                  <a:pt x="663" y="938"/>
                </a:cubicBezTo>
                <a:cubicBezTo>
                  <a:pt x="668" y="944"/>
                  <a:pt x="678" y="932"/>
                  <a:pt x="682" y="940"/>
                </a:cubicBezTo>
                <a:cubicBezTo>
                  <a:pt x="693" y="941"/>
                  <a:pt x="695" y="933"/>
                  <a:pt x="702" y="929"/>
                </a:cubicBezTo>
                <a:cubicBezTo>
                  <a:pt x="686" y="931"/>
                  <a:pt x="667" y="938"/>
                  <a:pt x="647" y="941"/>
                </a:cubicBezTo>
                <a:cubicBezTo>
                  <a:pt x="637" y="942"/>
                  <a:pt x="604" y="945"/>
                  <a:pt x="607" y="933"/>
                </a:cubicBezTo>
                <a:cubicBezTo>
                  <a:pt x="590" y="931"/>
                  <a:pt x="576" y="928"/>
                  <a:pt x="560" y="923"/>
                </a:cubicBezTo>
                <a:cubicBezTo>
                  <a:pt x="561" y="920"/>
                  <a:pt x="558" y="920"/>
                  <a:pt x="557" y="918"/>
                </a:cubicBezTo>
                <a:cubicBezTo>
                  <a:pt x="566" y="919"/>
                  <a:pt x="573" y="923"/>
                  <a:pt x="582" y="919"/>
                </a:cubicBezTo>
                <a:cubicBezTo>
                  <a:pt x="588" y="922"/>
                  <a:pt x="599" y="926"/>
                  <a:pt x="607" y="923"/>
                </a:cubicBezTo>
                <a:cubicBezTo>
                  <a:pt x="603" y="921"/>
                  <a:pt x="598" y="920"/>
                  <a:pt x="593" y="918"/>
                </a:cubicBezTo>
                <a:cubicBezTo>
                  <a:pt x="593" y="920"/>
                  <a:pt x="596" y="921"/>
                  <a:pt x="593" y="922"/>
                </a:cubicBezTo>
                <a:cubicBezTo>
                  <a:pt x="589" y="923"/>
                  <a:pt x="589" y="914"/>
                  <a:pt x="588" y="919"/>
                </a:cubicBezTo>
                <a:cubicBezTo>
                  <a:pt x="586" y="913"/>
                  <a:pt x="576" y="916"/>
                  <a:pt x="572" y="912"/>
                </a:cubicBezTo>
                <a:cubicBezTo>
                  <a:pt x="562" y="913"/>
                  <a:pt x="549" y="903"/>
                  <a:pt x="541" y="900"/>
                </a:cubicBezTo>
                <a:cubicBezTo>
                  <a:pt x="529" y="895"/>
                  <a:pt x="511" y="886"/>
                  <a:pt x="508" y="881"/>
                </a:cubicBezTo>
                <a:cubicBezTo>
                  <a:pt x="495" y="877"/>
                  <a:pt x="487" y="867"/>
                  <a:pt x="475" y="862"/>
                </a:cubicBezTo>
                <a:cubicBezTo>
                  <a:pt x="474" y="864"/>
                  <a:pt x="477" y="865"/>
                  <a:pt x="475" y="866"/>
                </a:cubicBezTo>
                <a:cubicBezTo>
                  <a:pt x="471" y="854"/>
                  <a:pt x="462" y="848"/>
                  <a:pt x="454" y="840"/>
                </a:cubicBezTo>
                <a:cubicBezTo>
                  <a:pt x="457" y="840"/>
                  <a:pt x="452" y="837"/>
                  <a:pt x="455" y="837"/>
                </a:cubicBezTo>
                <a:cubicBezTo>
                  <a:pt x="463" y="843"/>
                  <a:pt x="468" y="852"/>
                  <a:pt x="479" y="856"/>
                </a:cubicBezTo>
                <a:cubicBezTo>
                  <a:pt x="476" y="851"/>
                  <a:pt x="473" y="845"/>
                  <a:pt x="475" y="840"/>
                </a:cubicBezTo>
                <a:cubicBezTo>
                  <a:pt x="469" y="839"/>
                  <a:pt x="461" y="834"/>
                  <a:pt x="462" y="828"/>
                </a:cubicBezTo>
                <a:cubicBezTo>
                  <a:pt x="469" y="834"/>
                  <a:pt x="482" y="843"/>
                  <a:pt x="487" y="846"/>
                </a:cubicBezTo>
                <a:cubicBezTo>
                  <a:pt x="482" y="840"/>
                  <a:pt x="473" y="832"/>
                  <a:pt x="470" y="827"/>
                </a:cubicBezTo>
                <a:cubicBezTo>
                  <a:pt x="478" y="833"/>
                  <a:pt x="485" y="840"/>
                  <a:pt x="494" y="844"/>
                </a:cubicBezTo>
                <a:cubicBezTo>
                  <a:pt x="493" y="839"/>
                  <a:pt x="499" y="842"/>
                  <a:pt x="500" y="843"/>
                </a:cubicBezTo>
                <a:cubicBezTo>
                  <a:pt x="488" y="834"/>
                  <a:pt x="481" y="821"/>
                  <a:pt x="466" y="816"/>
                </a:cubicBezTo>
                <a:cubicBezTo>
                  <a:pt x="465" y="823"/>
                  <a:pt x="457" y="820"/>
                  <a:pt x="453" y="817"/>
                </a:cubicBezTo>
                <a:cubicBezTo>
                  <a:pt x="453" y="816"/>
                  <a:pt x="456" y="816"/>
                  <a:pt x="455" y="814"/>
                </a:cubicBezTo>
                <a:cubicBezTo>
                  <a:pt x="452" y="812"/>
                  <a:pt x="446" y="809"/>
                  <a:pt x="447" y="805"/>
                </a:cubicBezTo>
                <a:cubicBezTo>
                  <a:pt x="449" y="806"/>
                  <a:pt x="450" y="809"/>
                  <a:pt x="453" y="809"/>
                </a:cubicBezTo>
                <a:cubicBezTo>
                  <a:pt x="453" y="805"/>
                  <a:pt x="453" y="805"/>
                  <a:pt x="453" y="805"/>
                </a:cubicBezTo>
                <a:cubicBezTo>
                  <a:pt x="448" y="803"/>
                  <a:pt x="444" y="801"/>
                  <a:pt x="442" y="795"/>
                </a:cubicBezTo>
                <a:cubicBezTo>
                  <a:pt x="440" y="795"/>
                  <a:pt x="436" y="796"/>
                  <a:pt x="435" y="794"/>
                </a:cubicBezTo>
                <a:cubicBezTo>
                  <a:pt x="440" y="788"/>
                  <a:pt x="430" y="786"/>
                  <a:pt x="431" y="780"/>
                </a:cubicBezTo>
                <a:cubicBezTo>
                  <a:pt x="431" y="780"/>
                  <a:pt x="432" y="780"/>
                  <a:pt x="432" y="780"/>
                </a:cubicBezTo>
                <a:cubicBezTo>
                  <a:pt x="432" y="774"/>
                  <a:pt x="426" y="773"/>
                  <a:pt x="423" y="769"/>
                </a:cubicBezTo>
                <a:cubicBezTo>
                  <a:pt x="419" y="763"/>
                  <a:pt x="419" y="754"/>
                  <a:pt x="414" y="749"/>
                </a:cubicBezTo>
                <a:cubicBezTo>
                  <a:pt x="419" y="746"/>
                  <a:pt x="415" y="740"/>
                  <a:pt x="414" y="736"/>
                </a:cubicBezTo>
                <a:cubicBezTo>
                  <a:pt x="416" y="734"/>
                  <a:pt x="415" y="731"/>
                  <a:pt x="419" y="732"/>
                </a:cubicBezTo>
                <a:cubicBezTo>
                  <a:pt x="419" y="730"/>
                  <a:pt x="419" y="727"/>
                  <a:pt x="421" y="727"/>
                </a:cubicBezTo>
                <a:cubicBezTo>
                  <a:pt x="422" y="729"/>
                  <a:pt x="424" y="731"/>
                  <a:pt x="427" y="730"/>
                </a:cubicBezTo>
                <a:cubicBezTo>
                  <a:pt x="427" y="726"/>
                  <a:pt x="424" y="721"/>
                  <a:pt x="427" y="720"/>
                </a:cubicBezTo>
                <a:cubicBezTo>
                  <a:pt x="431" y="725"/>
                  <a:pt x="432" y="732"/>
                  <a:pt x="436" y="736"/>
                </a:cubicBezTo>
                <a:cubicBezTo>
                  <a:pt x="437" y="735"/>
                  <a:pt x="435" y="731"/>
                  <a:pt x="437" y="731"/>
                </a:cubicBezTo>
                <a:cubicBezTo>
                  <a:pt x="439" y="735"/>
                  <a:pt x="440" y="740"/>
                  <a:pt x="445" y="740"/>
                </a:cubicBezTo>
                <a:cubicBezTo>
                  <a:pt x="447" y="740"/>
                  <a:pt x="446" y="738"/>
                  <a:pt x="447" y="738"/>
                </a:cubicBezTo>
                <a:cubicBezTo>
                  <a:pt x="449" y="737"/>
                  <a:pt x="450" y="743"/>
                  <a:pt x="452" y="739"/>
                </a:cubicBezTo>
                <a:cubicBezTo>
                  <a:pt x="451" y="738"/>
                  <a:pt x="449" y="738"/>
                  <a:pt x="449" y="737"/>
                </a:cubicBezTo>
                <a:cubicBezTo>
                  <a:pt x="453" y="735"/>
                  <a:pt x="449" y="729"/>
                  <a:pt x="453" y="728"/>
                </a:cubicBezTo>
                <a:cubicBezTo>
                  <a:pt x="456" y="733"/>
                  <a:pt x="460" y="733"/>
                  <a:pt x="462" y="734"/>
                </a:cubicBezTo>
                <a:cubicBezTo>
                  <a:pt x="464" y="728"/>
                  <a:pt x="469" y="730"/>
                  <a:pt x="472" y="726"/>
                </a:cubicBezTo>
                <a:cubicBezTo>
                  <a:pt x="474" y="729"/>
                  <a:pt x="473" y="733"/>
                  <a:pt x="479" y="731"/>
                </a:cubicBezTo>
                <a:cubicBezTo>
                  <a:pt x="480" y="732"/>
                  <a:pt x="481" y="738"/>
                  <a:pt x="483" y="737"/>
                </a:cubicBezTo>
                <a:cubicBezTo>
                  <a:pt x="482" y="735"/>
                  <a:pt x="479" y="731"/>
                  <a:pt x="481" y="729"/>
                </a:cubicBezTo>
                <a:cubicBezTo>
                  <a:pt x="485" y="731"/>
                  <a:pt x="488" y="731"/>
                  <a:pt x="492" y="733"/>
                </a:cubicBezTo>
                <a:cubicBezTo>
                  <a:pt x="493" y="731"/>
                  <a:pt x="488" y="724"/>
                  <a:pt x="492" y="720"/>
                </a:cubicBezTo>
                <a:cubicBezTo>
                  <a:pt x="493" y="722"/>
                  <a:pt x="495" y="723"/>
                  <a:pt x="498" y="723"/>
                </a:cubicBezTo>
                <a:cubicBezTo>
                  <a:pt x="497" y="720"/>
                  <a:pt x="499" y="720"/>
                  <a:pt x="500" y="718"/>
                </a:cubicBezTo>
                <a:cubicBezTo>
                  <a:pt x="498" y="719"/>
                  <a:pt x="496" y="714"/>
                  <a:pt x="497" y="714"/>
                </a:cubicBezTo>
                <a:cubicBezTo>
                  <a:pt x="502" y="716"/>
                  <a:pt x="502" y="722"/>
                  <a:pt x="504" y="726"/>
                </a:cubicBezTo>
                <a:cubicBezTo>
                  <a:pt x="504" y="725"/>
                  <a:pt x="506" y="725"/>
                  <a:pt x="507" y="725"/>
                </a:cubicBezTo>
                <a:cubicBezTo>
                  <a:pt x="507" y="719"/>
                  <a:pt x="506" y="718"/>
                  <a:pt x="510" y="714"/>
                </a:cubicBezTo>
                <a:cubicBezTo>
                  <a:pt x="511" y="717"/>
                  <a:pt x="511" y="722"/>
                  <a:pt x="515" y="722"/>
                </a:cubicBezTo>
                <a:cubicBezTo>
                  <a:pt x="517" y="718"/>
                  <a:pt x="514" y="709"/>
                  <a:pt x="518" y="708"/>
                </a:cubicBezTo>
                <a:cubicBezTo>
                  <a:pt x="519" y="711"/>
                  <a:pt x="521" y="708"/>
                  <a:pt x="523" y="709"/>
                </a:cubicBezTo>
                <a:cubicBezTo>
                  <a:pt x="522" y="704"/>
                  <a:pt x="524" y="707"/>
                  <a:pt x="527" y="706"/>
                </a:cubicBezTo>
                <a:cubicBezTo>
                  <a:pt x="527" y="700"/>
                  <a:pt x="527" y="700"/>
                  <a:pt x="527" y="700"/>
                </a:cubicBezTo>
                <a:cubicBezTo>
                  <a:pt x="529" y="698"/>
                  <a:pt x="531" y="701"/>
                  <a:pt x="532" y="699"/>
                </a:cubicBezTo>
                <a:cubicBezTo>
                  <a:pt x="533" y="694"/>
                  <a:pt x="527" y="693"/>
                  <a:pt x="531" y="690"/>
                </a:cubicBezTo>
                <a:cubicBezTo>
                  <a:pt x="532" y="692"/>
                  <a:pt x="534" y="692"/>
                  <a:pt x="536" y="694"/>
                </a:cubicBezTo>
                <a:cubicBezTo>
                  <a:pt x="536" y="692"/>
                  <a:pt x="536" y="689"/>
                  <a:pt x="536" y="685"/>
                </a:cubicBezTo>
                <a:cubicBezTo>
                  <a:pt x="537" y="685"/>
                  <a:pt x="541" y="683"/>
                  <a:pt x="541" y="684"/>
                </a:cubicBezTo>
                <a:cubicBezTo>
                  <a:pt x="542" y="687"/>
                  <a:pt x="540" y="687"/>
                  <a:pt x="540" y="689"/>
                </a:cubicBezTo>
                <a:cubicBezTo>
                  <a:pt x="546" y="689"/>
                  <a:pt x="545" y="697"/>
                  <a:pt x="542" y="699"/>
                </a:cubicBezTo>
                <a:cubicBezTo>
                  <a:pt x="546" y="698"/>
                  <a:pt x="548" y="699"/>
                  <a:pt x="550" y="702"/>
                </a:cubicBezTo>
                <a:cubicBezTo>
                  <a:pt x="550" y="703"/>
                  <a:pt x="549" y="703"/>
                  <a:pt x="549" y="705"/>
                </a:cubicBezTo>
                <a:cubicBezTo>
                  <a:pt x="547" y="703"/>
                  <a:pt x="545" y="706"/>
                  <a:pt x="543" y="707"/>
                </a:cubicBezTo>
                <a:cubicBezTo>
                  <a:pt x="547" y="707"/>
                  <a:pt x="551" y="708"/>
                  <a:pt x="553" y="710"/>
                </a:cubicBezTo>
                <a:cubicBezTo>
                  <a:pt x="549" y="724"/>
                  <a:pt x="554" y="728"/>
                  <a:pt x="556" y="740"/>
                </a:cubicBezTo>
                <a:cubicBezTo>
                  <a:pt x="552" y="740"/>
                  <a:pt x="554" y="737"/>
                  <a:pt x="551" y="740"/>
                </a:cubicBezTo>
                <a:cubicBezTo>
                  <a:pt x="549" y="736"/>
                  <a:pt x="546" y="731"/>
                  <a:pt x="549" y="726"/>
                </a:cubicBezTo>
                <a:cubicBezTo>
                  <a:pt x="548" y="726"/>
                  <a:pt x="547" y="726"/>
                  <a:pt x="547" y="725"/>
                </a:cubicBezTo>
                <a:cubicBezTo>
                  <a:pt x="547" y="724"/>
                  <a:pt x="548" y="723"/>
                  <a:pt x="549" y="724"/>
                </a:cubicBezTo>
                <a:cubicBezTo>
                  <a:pt x="547" y="720"/>
                  <a:pt x="552" y="709"/>
                  <a:pt x="545" y="710"/>
                </a:cubicBezTo>
                <a:cubicBezTo>
                  <a:pt x="544" y="716"/>
                  <a:pt x="547" y="713"/>
                  <a:pt x="548" y="714"/>
                </a:cubicBezTo>
                <a:cubicBezTo>
                  <a:pt x="546" y="716"/>
                  <a:pt x="548" y="719"/>
                  <a:pt x="548" y="721"/>
                </a:cubicBezTo>
                <a:cubicBezTo>
                  <a:pt x="545" y="723"/>
                  <a:pt x="543" y="721"/>
                  <a:pt x="542" y="724"/>
                </a:cubicBezTo>
                <a:cubicBezTo>
                  <a:pt x="543" y="730"/>
                  <a:pt x="545" y="740"/>
                  <a:pt x="541" y="743"/>
                </a:cubicBezTo>
                <a:cubicBezTo>
                  <a:pt x="540" y="737"/>
                  <a:pt x="538" y="743"/>
                  <a:pt x="536" y="738"/>
                </a:cubicBezTo>
                <a:cubicBezTo>
                  <a:pt x="535" y="739"/>
                  <a:pt x="537" y="743"/>
                  <a:pt x="535" y="743"/>
                </a:cubicBezTo>
                <a:cubicBezTo>
                  <a:pt x="532" y="742"/>
                  <a:pt x="531" y="739"/>
                  <a:pt x="529" y="737"/>
                </a:cubicBezTo>
                <a:cubicBezTo>
                  <a:pt x="530" y="754"/>
                  <a:pt x="550" y="758"/>
                  <a:pt x="549" y="772"/>
                </a:cubicBezTo>
                <a:cubicBezTo>
                  <a:pt x="547" y="771"/>
                  <a:pt x="547" y="769"/>
                  <a:pt x="545" y="768"/>
                </a:cubicBezTo>
                <a:cubicBezTo>
                  <a:pt x="547" y="772"/>
                  <a:pt x="547" y="778"/>
                  <a:pt x="551" y="780"/>
                </a:cubicBezTo>
                <a:cubicBezTo>
                  <a:pt x="552" y="776"/>
                  <a:pt x="547" y="775"/>
                  <a:pt x="550" y="773"/>
                </a:cubicBezTo>
                <a:cubicBezTo>
                  <a:pt x="554" y="775"/>
                  <a:pt x="558" y="781"/>
                  <a:pt x="553" y="785"/>
                </a:cubicBezTo>
                <a:cubicBezTo>
                  <a:pt x="556" y="791"/>
                  <a:pt x="557" y="788"/>
                  <a:pt x="561" y="793"/>
                </a:cubicBezTo>
                <a:cubicBezTo>
                  <a:pt x="560" y="793"/>
                  <a:pt x="561" y="796"/>
                  <a:pt x="559" y="796"/>
                </a:cubicBezTo>
                <a:cubicBezTo>
                  <a:pt x="549" y="797"/>
                  <a:pt x="547" y="792"/>
                  <a:pt x="540" y="793"/>
                </a:cubicBezTo>
                <a:cubicBezTo>
                  <a:pt x="539" y="785"/>
                  <a:pt x="531" y="784"/>
                  <a:pt x="529" y="777"/>
                </a:cubicBezTo>
                <a:cubicBezTo>
                  <a:pt x="526" y="790"/>
                  <a:pt x="541" y="801"/>
                  <a:pt x="544" y="809"/>
                </a:cubicBezTo>
                <a:cubicBezTo>
                  <a:pt x="541" y="809"/>
                  <a:pt x="537" y="805"/>
                  <a:pt x="536" y="802"/>
                </a:cubicBezTo>
                <a:cubicBezTo>
                  <a:pt x="525" y="803"/>
                  <a:pt x="530" y="784"/>
                  <a:pt x="518" y="791"/>
                </a:cubicBezTo>
                <a:cubicBezTo>
                  <a:pt x="521" y="791"/>
                  <a:pt x="520" y="795"/>
                  <a:pt x="520" y="797"/>
                </a:cubicBezTo>
                <a:cubicBezTo>
                  <a:pt x="519" y="797"/>
                  <a:pt x="519" y="796"/>
                  <a:pt x="518" y="797"/>
                </a:cubicBezTo>
                <a:cubicBezTo>
                  <a:pt x="520" y="800"/>
                  <a:pt x="519" y="802"/>
                  <a:pt x="518" y="805"/>
                </a:cubicBezTo>
                <a:cubicBezTo>
                  <a:pt x="519" y="808"/>
                  <a:pt x="522" y="810"/>
                  <a:pt x="525" y="811"/>
                </a:cubicBezTo>
                <a:cubicBezTo>
                  <a:pt x="531" y="826"/>
                  <a:pt x="544" y="830"/>
                  <a:pt x="550" y="844"/>
                </a:cubicBezTo>
                <a:cubicBezTo>
                  <a:pt x="550" y="844"/>
                  <a:pt x="549" y="844"/>
                  <a:pt x="549" y="844"/>
                </a:cubicBezTo>
                <a:cubicBezTo>
                  <a:pt x="553" y="848"/>
                  <a:pt x="558" y="853"/>
                  <a:pt x="566" y="853"/>
                </a:cubicBezTo>
                <a:cubicBezTo>
                  <a:pt x="572" y="864"/>
                  <a:pt x="587" y="860"/>
                  <a:pt x="597" y="866"/>
                </a:cubicBezTo>
                <a:cubicBezTo>
                  <a:pt x="598" y="865"/>
                  <a:pt x="599" y="864"/>
                  <a:pt x="601" y="865"/>
                </a:cubicBezTo>
                <a:cubicBezTo>
                  <a:pt x="610" y="871"/>
                  <a:pt x="626" y="866"/>
                  <a:pt x="636" y="859"/>
                </a:cubicBezTo>
                <a:cubicBezTo>
                  <a:pt x="636" y="858"/>
                  <a:pt x="636" y="858"/>
                  <a:pt x="636" y="858"/>
                </a:cubicBezTo>
                <a:cubicBezTo>
                  <a:pt x="634" y="856"/>
                  <a:pt x="627" y="856"/>
                  <a:pt x="626" y="859"/>
                </a:cubicBezTo>
                <a:cubicBezTo>
                  <a:pt x="625" y="858"/>
                  <a:pt x="623" y="858"/>
                  <a:pt x="623" y="855"/>
                </a:cubicBezTo>
                <a:cubicBezTo>
                  <a:pt x="613" y="857"/>
                  <a:pt x="615" y="848"/>
                  <a:pt x="604" y="848"/>
                </a:cubicBezTo>
                <a:cubicBezTo>
                  <a:pt x="605" y="845"/>
                  <a:pt x="601" y="846"/>
                  <a:pt x="601" y="844"/>
                </a:cubicBezTo>
                <a:cubicBezTo>
                  <a:pt x="605" y="844"/>
                  <a:pt x="612" y="845"/>
                  <a:pt x="614" y="844"/>
                </a:cubicBezTo>
                <a:cubicBezTo>
                  <a:pt x="612" y="843"/>
                  <a:pt x="609" y="843"/>
                  <a:pt x="608" y="841"/>
                </a:cubicBezTo>
                <a:cubicBezTo>
                  <a:pt x="611" y="841"/>
                  <a:pt x="615" y="845"/>
                  <a:pt x="618" y="843"/>
                </a:cubicBezTo>
                <a:cubicBezTo>
                  <a:pt x="616" y="841"/>
                  <a:pt x="625" y="840"/>
                  <a:pt x="625" y="837"/>
                </a:cubicBezTo>
                <a:cubicBezTo>
                  <a:pt x="619" y="831"/>
                  <a:pt x="605" y="833"/>
                  <a:pt x="602" y="824"/>
                </a:cubicBezTo>
                <a:cubicBezTo>
                  <a:pt x="608" y="823"/>
                  <a:pt x="612" y="827"/>
                  <a:pt x="616" y="825"/>
                </a:cubicBezTo>
                <a:cubicBezTo>
                  <a:pt x="614" y="825"/>
                  <a:pt x="614" y="825"/>
                  <a:pt x="614" y="825"/>
                </a:cubicBezTo>
                <a:cubicBezTo>
                  <a:pt x="614" y="821"/>
                  <a:pt x="614" y="821"/>
                  <a:pt x="614" y="821"/>
                </a:cubicBezTo>
                <a:cubicBezTo>
                  <a:pt x="608" y="818"/>
                  <a:pt x="604" y="816"/>
                  <a:pt x="602" y="811"/>
                </a:cubicBezTo>
                <a:cubicBezTo>
                  <a:pt x="605" y="811"/>
                  <a:pt x="606" y="813"/>
                  <a:pt x="609" y="811"/>
                </a:cubicBezTo>
                <a:cubicBezTo>
                  <a:pt x="609" y="808"/>
                  <a:pt x="607" y="808"/>
                  <a:pt x="606" y="806"/>
                </a:cubicBezTo>
                <a:cubicBezTo>
                  <a:pt x="609" y="802"/>
                  <a:pt x="611" y="803"/>
                  <a:pt x="614" y="800"/>
                </a:cubicBezTo>
                <a:cubicBezTo>
                  <a:pt x="614" y="803"/>
                  <a:pt x="614" y="803"/>
                  <a:pt x="614" y="803"/>
                </a:cubicBezTo>
                <a:cubicBezTo>
                  <a:pt x="619" y="802"/>
                  <a:pt x="624" y="807"/>
                  <a:pt x="632" y="803"/>
                </a:cubicBezTo>
                <a:cubicBezTo>
                  <a:pt x="632" y="797"/>
                  <a:pt x="637" y="802"/>
                  <a:pt x="641" y="803"/>
                </a:cubicBezTo>
                <a:cubicBezTo>
                  <a:pt x="642" y="800"/>
                  <a:pt x="638" y="801"/>
                  <a:pt x="639" y="798"/>
                </a:cubicBezTo>
                <a:cubicBezTo>
                  <a:pt x="646" y="794"/>
                  <a:pt x="660" y="804"/>
                  <a:pt x="659" y="791"/>
                </a:cubicBezTo>
                <a:cubicBezTo>
                  <a:pt x="665" y="789"/>
                  <a:pt x="666" y="786"/>
                  <a:pt x="671" y="785"/>
                </a:cubicBezTo>
                <a:cubicBezTo>
                  <a:pt x="673" y="787"/>
                  <a:pt x="668" y="788"/>
                  <a:pt x="671" y="790"/>
                </a:cubicBezTo>
                <a:cubicBezTo>
                  <a:pt x="677" y="790"/>
                  <a:pt x="676" y="781"/>
                  <a:pt x="680" y="778"/>
                </a:cubicBezTo>
                <a:cubicBezTo>
                  <a:pt x="684" y="777"/>
                  <a:pt x="686" y="778"/>
                  <a:pt x="688" y="780"/>
                </a:cubicBezTo>
                <a:cubicBezTo>
                  <a:pt x="695" y="776"/>
                  <a:pt x="699" y="766"/>
                  <a:pt x="708" y="767"/>
                </a:cubicBezTo>
                <a:cubicBezTo>
                  <a:pt x="708" y="765"/>
                  <a:pt x="708" y="762"/>
                  <a:pt x="710" y="761"/>
                </a:cubicBezTo>
                <a:cubicBezTo>
                  <a:pt x="708" y="765"/>
                  <a:pt x="713" y="763"/>
                  <a:pt x="714" y="765"/>
                </a:cubicBezTo>
                <a:cubicBezTo>
                  <a:pt x="714" y="762"/>
                  <a:pt x="715" y="760"/>
                  <a:pt x="716" y="758"/>
                </a:cubicBezTo>
                <a:cubicBezTo>
                  <a:pt x="720" y="758"/>
                  <a:pt x="720" y="758"/>
                  <a:pt x="720" y="758"/>
                </a:cubicBezTo>
                <a:cubicBezTo>
                  <a:pt x="726" y="765"/>
                  <a:pt x="718" y="771"/>
                  <a:pt x="718" y="775"/>
                </a:cubicBezTo>
                <a:cubicBezTo>
                  <a:pt x="721" y="774"/>
                  <a:pt x="720" y="769"/>
                  <a:pt x="725" y="769"/>
                </a:cubicBezTo>
                <a:cubicBezTo>
                  <a:pt x="725" y="775"/>
                  <a:pt x="718" y="780"/>
                  <a:pt x="713" y="783"/>
                </a:cubicBezTo>
                <a:cubicBezTo>
                  <a:pt x="718" y="785"/>
                  <a:pt x="720" y="777"/>
                  <a:pt x="725" y="777"/>
                </a:cubicBezTo>
                <a:cubicBezTo>
                  <a:pt x="725" y="779"/>
                  <a:pt x="724" y="780"/>
                  <a:pt x="726" y="781"/>
                </a:cubicBezTo>
                <a:cubicBezTo>
                  <a:pt x="726" y="777"/>
                  <a:pt x="728" y="776"/>
                  <a:pt x="732" y="775"/>
                </a:cubicBezTo>
                <a:cubicBezTo>
                  <a:pt x="740" y="784"/>
                  <a:pt x="740" y="762"/>
                  <a:pt x="744" y="759"/>
                </a:cubicBezTo>
                <a:cubicBezTo>
                  <a:pt x="743" y="762"/>
                  <a:pt x="747" y="760"/>
                  <a:pt x="746" y="763"/>
                </a:cubicBezTo>
                <a:cubicBezTo>
                  <a:pt x="746" y="767"/>
                  <a:pt x="742" y="768"/>
                  <a:pt x="741" y="771"/>
                </a:cubicBezTo>
                <a:cubicBezTo>
                  <a:pt x="744" y="775"/>
                  <a:pt x="745" y="775"/>
                  <a:pt x="745" y="780"/>
                </a:cubicBezTo>
                <a:cubicBezTo>
                  <a:pt x="746" y="780"/>
                  <a:pt x="748" y="776"/>
                  <a:pt x="750" y="778"/>
                </a:cubicBezTo>
                <a:cubicBezTo>
                  <a:pt x="747" y="780"/>
                  <a:pt x="744" y="785"/>
                  <a:pt x="744" y="787"/>
                </a:cubicBezTo>
                <a:cubicBezTo>
                  <a:pt x="744" y="786"/>
                  <a:pt x="746" y="785"/>
                  <a:pt x="746" y="787"/>
                </a:cubicBezTo>
                <a:cubicBezTo>
                  <a:pt x="745" y="790"/>
                  <a:pt x="743" y="790"/>
                  <a:pt x="741" y="788"/>
                </a:cubicBezTo>
                <a:cubicBezTo>
                  <a:pt x="742" y="792"/>
                  <a:pt x="742" y="789"/>
                  <a:pt x="740" y="791"/>
                </a:cubicBezTo>
                <a:cubicBezTo>
                  <a:pt x="741" y="791"/>
                  <a:pt x="740" y="793"/>
                  <a:pt x="741" y="795"/>
                </a:cubicBezTo>
                <a:cubicBezTo>
                  <a:pt x="739" y="795"/>
                  <a:pt x="737" y="796"/>
                  <a:pt x="736" y="798"/>
                </a:cubicBezTo>
                <a:cubicBezTo>
                  <a:pt x="737" y="798"/>
                  <a:pt x="736" y="801"/>
                  <a:pt x="738" y="801"/>
                </a:cubicBezTo>
                <a:cubicBezTo>
                  <a:pt x="741" y="794"/>
                  <a:pt x="747" y="784"/>
                  <a:pt x="753" y="788"/>
                </a:cubicBezTo>
                <a:cubicBezTo>
                  <a:pt x="753" y="785"/>
                  <a:pt x="756" y="785"/>
                  <a:pt x="759" y="785"/>
                </a:cubicBezTo>
                <a:cubicBezTo>
                  <a:pt x="761" y="794"/>
                  <a:pt x="757" y="796"/>
                  <a:pt x="760" y="804"/>
                </a:cubicBezTo>
                <a:cubicBezTo>
                  <a:pt x="764" y="798"/>
                  <a:pt x="772" y="797"/>
                  <a:pt x="774" y="789"/>
                </a:cubicBezTo>
                <a:cubicBezTo>
                  <a:pt x="779" y="790"/>
                  <a:pt x="781" y="783"/>
                  <a:pt x="783" y="784"/>
                </a:cubicBezTo>
                <a:cubicBezTo>
                  <a:pt x="782" y="788"/>
                  <a:pt x="775" y="790"/>
                  <a:pt x="778" y="795"/>
                </a:cubicBezTo>
                <a:cubicBezTo>
                  <a:pt x="782" y="796"/>
                  <a:pt x="782" y="791"/>
                  <a:pt x="784" y="790"/>
                </a:cubicBezTo>
                <a:cubicBezTo>
                  <a:pt x="788" y="791"/>
                  <a:pt x="787" y="788"/>
                  <a:pt x="789" y="788"/>
                </a:cubicBezTo>
                <a:cubicBezTo>
                  <a:pt x="798" y="772"/>
                  <a:pt x="812" y="763"/>
                  <a:pt x="820" y="746"/>
                </a:cubicBezTo>
                <a:cubicBezTo>
                  <a:pt x="819" y="746"/>
                  <a:pt x="819" y="745"/>
                  <a:pt x="819" y="744"/>
                </a:cubicBezTo>
                <a:cubicBezTo>
                  <a:pt x="826" y="737"/>
                  <a:pt x="828" y="726"/>
                  <a:pt x="834" y="719"/>
                </a:cubicBezTo>
                <a:cubicBezTo>
                  <a:pt x="834" y="715"/>
                  <a:pt x="836" y="714"/>
                  <a:pt x="835" y="710"/>
                </a:cubicBezTo>
                <a:cubicBezTo>
                  <a:pt x="844" y="701"/>
                  <a:pt x="843" y="680"/>
                  <a:pt x="853" y="673"/>
                </a:cubicBezTo>
                <a:cubicBezTo>
                  <a:pt x="852" y="669"/>
                  <a:pt x="854" y="668"/>
                  <a:pt x="854" y="665"/>
                </a:cubicBezTo>
                <a:cubicBezTo>
                  <a:pt x="857" y="661"/>
                  <a:pt x="859" y="657"/>
                  <a:pt x="860" y="651"/>
                </a:cubicBezTo>
                <a:cubicBezTo>
                  <a:pt x="861" y="651"/>
                  <a:pt x="862" y="651"/>
                  <a:pt x="863" y="650"/>
                </a:cubicBezTo>
                <a:cubicBezTo>
                  <a:pt x="864" y="642"/>
                  <a:pt x="863" y="622"/>
                  <a:pt x="872" y="618"/>
                </a:cubicBezTo>
                <a:cubicBezTo>
                  <a:pt x="874" y="619"/>
                  <a:pt x="875" y="621"/>
                  <a:pt x="876" y="623"/>
                </a:cubicBezTo>
                <a:cubicBezTo>
                  <a:pt x="879" y="621"/>
                  <a:pt x="876" y="617"/>
                  <a:pt x="879" y="617"/>
                </a:cubicBezTo>
                <a:cubicBezTo>
                  <a:pt x="881" y="618"/>
                  <a:pt x="877" y="623"/>
                  <a:pt x="880" y="625"/>
                </a:cubicBezTo>
                <a:cubicBezTo>
                  <a:pt x="883" y="620"/>
                  <a:pt x="882" y="613"/>
                  <a:pt x="887" y="610"/>
                </a:cubicBezTo>
                <a:cubicBezTo>
                  <a:pt x="887" y="612"/>
                  <a:pt x="888" y="612"/>
                  <a:pt x="890" y="612"/>
                </a:cubicBezTo>
                <a:cubicBezTo>
                  <a:pt x="893" y="608"/>
                  <a:pt x="897" y="605"/>
                  <a:pt x="894" y="597"/>
                </a:cubicBezTo>
                <a:cubicBezTo>
                  <a:pt x="896" y="598"/>
                  <a:pt x="899" y="599"/>
                  <a:pt x="899" y="596"/>
                </a:cubicBezTo>
                <a:cubicBezTo>
                  <a:pt x="897" y="593"/>
                  <a:pt x="894" y="591"/>
                  <a:pt x="891" y="589"/>
                </a:cubicBezTo>
                <a:cubicBezTo>
                  <a:pt x="891" y="582"/>
                  <a:pt x="892" y="577"/>
                  <a:pt x="896" y="575"/>
                </a:cubicBezTo>
                <a:cubicBezTo>
                  <a:pt x="896" y="567"/>
                  <a:pt x="896" y="567"/>
                  <a:pt x="896" y="567"/>
                </a:cubicBezTo>
                <a:cubicBezTo>
                  <a:pt x="904" y="565"/>
                  <a:pt x="897" y="548"/>
                  <a:pt x="906" y="547"/>
                </a:cubicBezTo>
                <a:cubicBezTo>
                  <a:pt x="903" y="547"/>
                  <a:pt x="904" y="541"/>
                  <a:pt x="906" y="540"/>
                </a:cubicBezTo>
                <a:cubicBezTo>
                  <a:pt x="907" y="541"/>
                  <a:pt x="907" y="544"/>
                  <a:pt x="909" y="544"/>
                </a:cubicBezTo>
                <a:cubicBezTo>
                  <a:pt x="911" y="542"/>
                  <a:pt x="907" y="542"/>
                  <a:pt x="907" y="539"/>
                </a:cubicBezTo>
                <a:cubicBezTo>
                  <a:pt x="908" y="539"/>
                  <a:pt x="910" y="538"/>
                  <a:pt x="911" y="539"/>
                </a:cubicBezTo>
                <a:cubicBezTo>
                  <a:pt x="910" y="543"/>
                  <a:pt x="915" y="548"/>
                  <a:pt x="916" y="545"/>
                </a:cubicBezTo>
                <a:cubicBezTo>
                  <a:pt x="910" y="536"/>
                  <a:pt x="903" y="520"/>
                  <a:pt x="905" y="509"/>
                </a:cubicBezTo>
                <a:cubicBezTo>
                  <a:pt x="907" y="511"/>
                  <a:pt x="909" y="512"/>
                  <a:pt x="910" y="515"/>
                </a:cubicBezTo>
                <a:cubicBezTo>
                  <a:pt x="910" y="516"/>
                  <a:pt x="908" y="516"/>
                  <a:pt x="908" y="518"/>
                </a:cubicBezTo>
                <a:cubicBezTo>
                  <a:pt x="916" y="531"/>
                  <a:pt x="919" y="555"/>
                  <a:pt x="924" y="574"/>
                </a:cubicBezTo>
                <a:cubicBezTo>
                  <a:pt x="926" y="568"/>
                  <a:pt x="921" y="561"/>
                  <a:pt x="926" y="559"/>
                </a:cubicBezTo>
                <a:cubicBezTo>
                  <a:pt x="926" y="563"/>
                  <a:pt x="926" y="568"/>
                  <a:pt x="928" y="571"/>
                </a:cubicBezTo>
                <a:cubicBezTo>
                  <a:pt x="932" y="564"/>
                  <a:pt x="923" y="556"/>
                  <a:pt x="929" y="549"/>
                </a:cubicBezTo>
                <a:cubicBezTo>
                  <a:pt x="929" y="546"/>
                  <a:pt x="928" y="544"/>
                  <a:pt x="927" y="541"/>
                </a:cubicBezTo>
                <a:cubicBezTo>
                  <a:pt x="934" y="519"/>
                  <a:pt x="917" y="500"/>
                  <a:pt x="918" y="478"/>
                </a:cubicBezTo>
                <a:cubicBezTo>
                  <a:pt x="920" y="479"/>
                  <a:pt x="922" y="480"/>
                  <a:pt x="924" y="479"/>
                </a:cubicBezTo>
                <a:cubicBezTo>
                  <a:pt x="925" y="484"/>
                  <a:pt x="926" y="484"/>
                  <a:pt x="928" y="487"/>
                </a:cubicBezTo>
                <a:cubicBezTo>
                  <a:pt x="925" y="491"/>
                  <a:pt x="931" y="498"/>
                  <a:pt x="932" y="504"/>
                </a:cubicBezTo>
                <a:cubicBezTo>
                  <a:pt x="932" y="503"/>
                  <a:pt x="933" y="502"/>
                  <a:pt x="933" y="501"/>
                </a:cubicBezTo>
                <a:cubicBezTo>
                  <a:pt x="939" y="506"/>
                  <a:pt x="937" y="519"/>
                  <a:pt x="942" y="525"/>
                </a:cubicBezTo>
                <a:cubicBezTo>
                  <a:pt x="944" y="523"/>
                  <a:pt x="942" y="518"/>
                  <a:pt x="946" y="518"/>
                </a:cubicBezTo>
                <a:cubicBezTo>
                  <a:pt x="949" y="526"/>
                  <a:pt x="946" y="535"/>
                  <a:pt x="950" y="542"/>
                </a:cubicBezTo>
                <a:cubicBezTo>
                  <a:pt x="948" y="542"/>
                  <a:pt x="948" y="542"/>
                  <a:pt x="948" y="542"/>
                </a:cubicBezTo>
                <a:cubicBezTo>
                  <a:pt x="950" y="554"/>
                  <a:pt x="953" y="564"/>
                  <a:pt x="950" y="575"/>
                </a:cubicBezTo>
                <a:cubicBezTo>
                  <a:pt x="952" y="576"/>
                  <a:pt x="954" y="572"/>
                  <a:pt x="955" y="575"/>
                </a:cubicBezTo>
                <a:cubicBezTo>
                  <a:pt x="954" y="587"/>
                  <a:pt x="952" y="595"/>
                  <a:pt x="952" y="607"/>
                </a:cubicBezTo>
                <a:cubicBezTo>
                  <a:pt x="948" y="608"/>
                  <a:pt x="948" y="616"/>
                  <a:pt x="951" y="620"/>
                </a:cubicBezTo>
                <a:cubicBezTo>
                  <a:pt x="954" y="609"/>
                  <a:pt x="956" y="596"/>
                  <a:pt x="956" y="581"/>
                </a:cubicBezTo>
                <a:cubicBezTo>
                  <a:pt x="956" y="561"/>
                  <a:pt x="953" y="541"/>
                  <a:pt x="955" y="524"/>
                </a:cubicBezTo>
                <a:cubicBezTo>
                  <a:pt x="957" y="531"/>
                  <a:pt x="957" y="541"/>
                  <a:pt x="962" y="546"/>
                </a:cubicBezTo>
                <a:cubicBezTo>
                  <a:pt x="967" y="530"/>
                  <a:pt x="961" y="508"/>
                  <a:pt x="957" y="493"/>
                </a:cubicBezTo>
                <a:cubicBezTo>
                  <a:pt x="958" y="492"/>
                  <a:pt x="958" y="490"/>
                  <a:pt x="960" y="490"/>
                </a:cubicBezTo>
                <a:cubicBezTo>
                  <a:pt x="962" y="496"/>
                  <a:pt x="961" y="504"/>
                  <a:pt x="965" y="508"/>
                </a:cubicBezTo>
                <a:cubicBezTo>
                  <a:pt x="968" y="506"/>
                  <a:pt x="963" y="503"/>
                  <a:pt x="966" y="502"/>
                </a:cubicBezTo>
                <a:cubicBezTo>
                  <a:pt x="970" y="507"/>
                  <a:pt x="968" y="515"/>
                  <a:pt x="971" y="520"/>
                </a:cubicBezTo>
                <a:cubicBezTo>
                  <a:pt x="973" y="513"/>
                  <a:pt x="969" y="501"/>
                  <a:pt x="972" y="497"/>
                </a:cubicBezTo>
                <a:cubicBezTo>
                  <a:pt x="978" y="509"/>
                  <a:pt x="980" y="518"/>
                  <a:pt x="977" y="533"/>
                </a:cubicBezTo>
                <a:cubicBezTo>
                  <a:pt x="975" y="535"/>
                  <a:pt x="972" y="534"/>
                  <a:pt x="972" y="536"/>
                </a:cubicBezTo>
                <a:cubicBezTo>
                  <a:pt x="970" y="533"/>
                  <a:pt x="976" y="532"/>
                  <a:pt x="976" y="529"/>
                </a:cubicBezTo>
                <a:cubicBezTo>
                  <a:pt x="973" y="527"/>
                  <a:pt x="971" y="523"/>
                  <a:pt x="967" y="523"/>
                </a:cubicBezTo>
                <a:cubicBezTo>
                  <a:pt x="966" y="529"/>
                  <a:pt x="969" y="534"/>
                  <a:pt x="969" y="539"/>
                </a:cubicBezTo>
                <a:cubicBezTo>
                  <a:pt x="970" y="545"/>
                  <a:pt x="968" y="552"/>
                  <a:pt x="971" y="552"/>
                </a:cubicBezTo>
                <a:cubicBezTo>
                  <a:pt x="972" y="552"/>
                  <a:pt x="971" y="542"/>
                  <a:pt x="973" y="539"/>
                </a:cubicBezTo>
                <a:cubicBezTo>
                  <a:pt x="975" y="543"/>
                  <a:pt x="973" y="547"/>
                  <a:pt x="976" y="548"/>
                </a:cubicBezTo>
                <a:cubicBezTo>
                  <a:pt x="975" y="544"/>
                  <a:pt x="976" y="542"/>
                  <a:pt x="975" y="539"/>
                </a:cubicBezTo>
                <a:cubicBezTo>
                  <a:pt x="977" y="539"/>
                  <a:pt x="977" y="537"/>
                  <a:pt x="979" y="537"/>
                </a:cubicBezTo>
                <a:cubicBezTo>
                  <a:pt x="982" y="538"/>
                  <a:pt x="983" y="541"/>
                  <a:pt x="984" y="544"/>
                </a:cubicBezTo>
                <a:cubicBezTo>
                  <a:pt x="984" y="543"/>
                  <a:pt x="985" y="542"/>
                  <a:pt x="986" y="542"/>
                </a:cubicBezTo>
                <a:cubicBezTo>
                  <a:pt x="990" y="567"/>
                  <a:pt x="996" y="597"/>
                  <a:pt x="985" y="619"/>
                </a:cubicBezTo>
                <a:cubicBezTo>
                  <a:pt x="986" y="618"/>
                  <a:pt x="987" y="618"/>
                  <a:pt x="986" y="616"/>
                </a:cubicBezTo>
                <a:cubicBezTo>
                  <a:pt x="981" y="616"/>
                  <a:pt x="987" y="629"/>
                  <a:pt x="981" y="628"/>
                </a:cubicBezTo>
                <a:cubicBezTo>
                  <a:pt x="979" y="609"/>
                  <a:pt x="985" y="592"/>
                  <a:pt x="982" y="576"/>
                </a:cubicBezTo>
                <a:cubicBezTo>
                  <a:pt x="978" y="576"/>
                  <a:pt x="981" y="568"/>
                  <a:pt x="978" y="567"/>
                </a:cubicBezTo>
                <a:cubicBezTo>
                  <a:pt x="968" y="570"/>
                  <a:pt x="974" y="586"/>
                  <a:pt x="966" y="593"/>
                </a:cubicBezTo>
                <a:cubicBezTo>
                  <a:pt x="963" y="589"/>
                  <a:pt x="966" y="582"/>
                  <a:pt x="968" y="576"/>
                </a:cubicBezTo>
                <a:cubicBezTo>
                  <a:pt x="965" y="575"/>
                  <a:pt x="966" y="571"/>
                  <a:pt x="963" y="569"/>
                </a:cubicBezTo>
                <a:cubicBezTo>
                  <a:pt x="961" y="582"/>
                  <a:pt x="968" y="600"/>
                  <a:pt x="956" y="600"/>
                </a:cubicBezTo>
                <a:cubicBezTo>
                  <a:pt x="959" y="614"/>
                  <a:pt x="958" y="622"/>
                  <a:pt x="958" y="636"/>
                </a:cubicBezTo>
                <a:cubicBezTo>
                  <a:pt x="959" y="634"/>
                  <a:pt x="958" y="633"/>
                  <a:pt x="961" y="634"/>
                </a:cubicBezTo>
                <a:cubicBezTo>
                  <a:pt x="965" y="623"/>
                  <a:pt x="967" y="608"/>
                  <a:pt x="967" y="598"/>
                </a:cubicBezTo>
                <a:cubicBezTo>
                  <a:pt x="970" y="600"/>
                  <a:pt x="976" y="613"/>
                  <a:pt x="968" y="612"/>
                </a:cubicBezTo>
                <a:cubicBezTo>
                  <a:pt x="969" y="618"/>
                  <a:pt x="971" y="622"/>
                  <a:pt x="973" y="625"/>
                </a:cubicBezTo>
                <a:cubicBezTo>
                  <a:pt x="974" y="629"/>
                  <a:pt x="970" y="627"/>
                  <a:pt x="971" y="630"/>
                </a:cubicBezTo>
                <a:cubicBezTo>
                  <a:pt x="969" y="649"/>
                  <a:pt x="963" y="669"/>
                  <a:pt x="960" y="685"/>
                </a:cubicBezTo>
                <a:cubicBezTo>
                  <a:pt x="954" y="687"/>
                  <a:pt x="954" y="696"/>
                  <a:pt x="953" y="703"/>
                </a:cubicBezTo>
                <a:cubicBezTo>
                  <a:pt x="941" y="713"/>
                  <a:pt x="936" y="731"/>
                  <a:pt x="937" y="751"/>
                </a:cubicBezTo>
                <a:cubicBezTo>
                  <a:pt x="933" y="753"/>
                  <a:pt x="932" y="757"/>
                  <a:pt x="928" y="759"/>
                </a:cubicBezTo>
                <a:cubicBezTo>
                  <a:pt x="927" y="757"/>
                  <a:pt x="925" y="760"/>
                  <a:pt x="925" y="759"/>
                </a:cubicBezTo>
                <a:cubicBezTo>
                  <a:pt x="926" y="750"/>
                  <a:pt x="931" y="748"/>
                  <a:pt x="933" y="739"/>
                </a:cubicBezTo>
                <a:cubicBezTo>
                  <a:pt x="931" y="738"/>
                  <a:pt x="930" y="738"/>
                  <a:pt x="928" y="738"/>
                </a:cubicBezTo>
                <a:cubicBezTo>
                  <a:pt x="926" y="746"/>
                  <a:pt x="922" y="753"/>
                  <a:pt x="919" y="760"/>
                </a:cubicBezTo>
                <a:cubicBezTo>
                  <a:pt x="920" y="761"/>
                  <a:pt x="922" y="761"/>
                  <a:pt x="923" y="763"/>
                </a:cubicBezTo>
                <a:cubicBezTo>
                  <a:pt x="921" y="769"/>
                  <a:pt x="918" y="771"/>
                  <a:pt x="918" y="779"/>
                </a:cubicBezTo>
                <a:cubicBezTo>
                  <a:pt x="909" y="780"/>
                  <a:pt x="910" y="796"/>
                  <a:pt x="903" y="796"/>
                </a:cubicBezTo>
                <a:cubicBezTo>
                  <a:pt x="904" y="793"/>
                  <a:pt x="905" y="792"/>
                  <a:pt x="902" y="790"/>
                </a:cubicBezTo>
                <a:cubicBezTo>
                  <a:pt x="903" y="789"/>
                  <a:pt x="903" y="787"/>
                  <a:pt x="903" y="784"/>
                </a:cubicBezTo>
                <a:cubicBezTo>
                  <a:pt x="898" y="784"/>
                  <a:pt x="897" y="789"/>
                  <a:pt x="894" y="792"/>
                </a:cubicBezTo>
                <a:cubicBezTo>
                  <a:pt x="893" y="788"/>
                  <a:pt x="891" y="786"/>
                  <a:pt x="888" y="785"/>
                </a:cubicBezTo>
                <a:cubicBezTo>
                  <a:pt x="883" y="794"/>
                  <a:pt x="878" y="798"/>
                  <a:pt x="872" y="804"/>
                </a:cubicBezTo>
                <a:cubicBezTo>
                  <a:pt x="868" y="803"/>
                  <a:pt x="863" y="809"/>
                  <a:pt x="864" y="814"/>
                </a:cubicBezTo>
                <a:cubicBezTo>
                  <a:pt x="868" y="814"/>
                  <a:pt x="870" y="815"/>
                  <a:pt x="872" y="816"/>
                </a:cubicBezTo>
                <a:cubicBezTo>
                  <a:pt x="873" y="824"/>
                  <a:pt x="867" y="825"/>
                  <a:pt x="863" y="828"/>
                </a:cubicBezTo>
                <a:cubicBezTo>
                  <a:pt x="862" y="823"/>
                  <a:pt x="864" y="820"/>
                  <a:pt x="863" y="817"/>
                </a:cubicBezTo>
                <a:cubicBezTo>
                  <a:pt x="854" y="824"/>
                  <a:pt x="846" y="834"/>
                  <a:pt x="836" y="834"/>
                </a:cubicBezTo>
                <a:cubicBezTo>
                  <a:pt x="834" y="839"/>
                  <a:pt x="837" y="840"/>
                  <a:pt x="836" y="843"/>
                </a:cubicBezTo>
                <a:cubicBezTo>
                  <a:pt x="841" y="841"/>
                  <a:pt x="842" y="835"/>
                  <a:pt x="847" y="833"/>
                </a:cubicBezTo>
                <a:cubicBezTo>
                  <a:pt x="851" y="838"/>
                  <a:pt x="851" y="846"/>
                  <a:pt x="852" y="852"/>
                </a:cubicBezTo>
                <a:cubicBezTo>
                  <a:pt x="858" y="843"/>
                  <a:pt x="864" y="835"/>
                  <a:pt x="874" y="831"/>
                </a:cubicBezTo>
                <a:cubicBezTo>
                  <a:pt x="877" y="835"/>
                  <a:pt x="875" y="840"/>
                  <a:pt x="873" y="844"/>
                </a:cubicBezTo>
                <a:cubicBezTo>
                  <a:pt x="880" y="841"/>
                  <a:pt x="880" y="833"/>
                  <a:pt x="885" y="828"/>
                </a:cubicBezTo>
                <a:cubicBezTo>
                  <a:pt x="881" y="827"/>
                  <a:pt x="880" y="832"/>
                  <a:pt x="878" y="830"/>
                </a:cubicBezTo>
                <a:cubicBezTo>
                  <a:pt x="882" y="826"/>
                  <a:pt x="879" y="816"/>
                  <a:pt x="886" y="817"/>
                </a:cubicBezTo>
                <a:cubicBezTo>
                  <a:pt x="886" y="821"/>
                  <a:pt x="883" y="820"/>
                  <a:pt x="883" y="823"/>
                </a:cubicBezTo>
                <a:cubicBezTo>
                  <a:pt x="886" y="824"/>
                  <a:pt x="885" y="820"/>
                  <a:pt x="888" y="821"/>
                </a:cubicBezTo>
                <a:cubicBezTo>
                  <a:pt x="893" y="826"/>
                  <a:pt x="900" y="813"/>
                  <a:pt x="907" y="816"/>
                </a:cubicBezTo>
                <a:cubicBezTo>
                  <a:pt x="906" y="820"/>
                  <a:pt x="901" y="820"/>
                  <a:pt x="902" y="827"/>
                </a:cubicBezTo>
                <a:cubicBezTo>
                  <a:pt x="899" y="827"/>
                  <a:pt x="899" y="830"/>
                  <a:pt x="898" y="832"/>
                </a:cubicBezTo>
                <a:cubicBezTo>
                  <a:pt x="900" y="833"/>
                  <a:pt x="899" y="838"/>
                  <a:pt x="902" y="839"/>
                </a:cubicBezTo>
                <a:cubicBezTo>
                  <a:pt x="901" y="840"/>
                  <a:pt x="899" y="840"/>
                  <a:pt x="898" y="842"/>
                </a:cubicBezTo>
                <a:cubicBezTo>
                  <a:pt x="903" y="844"/>
                  <a:pt x="906" y="838"/>
                  <a:pt x="909" y="836"/>
                </a:cubicBezTo>
                <a:cubicBezTo>
                  <a:pt x="909" y="837"/>
                  <a:pt x="910" y="837"/>
                  <a:pt x="911" y="837"/>
                </a:cubicBezTo>
                <a:cubicBezTo>
                  <a:pt x="905" y="844"/>
                  <a:pt x="895" y="849"/>
                  <a:pt x="889" y="858"/>
                </a:cubicBezTo>
                <a:cubicBezTo>
                  <a:pt x="888" y="861"/>
                  <a:pt x="891" y="860"/>
                  <a:pt x="890" y="863"/>
                </a:cubicBezTo>
                <a:cubicBezTo>
                  <a:pt x="888" y="864"/>
                  <a:pt x="889" y="868"/>
                  <a:pt x="886" y="867"/>
                </a:cubicBezTo>
                <a:cubicBezTo>
                  <a:pt x="883" y="867"/>
                  <a:pt x="882" y="864"/>
                  <a:pt x="880" y="861"/>
                </a:cubicBezTo>
                <a:cubicBezTo>
                  <a:pt x="869" y="861"/>
                  <a:pt x="873" y="871"/>
                  <a:pt x="863" y="872"/>
                </a:cubicBezTo>
                <a:cubicBezTo>
                  <a:pt x="863" y="876"/>
                  <a:pt x="860" y="877"/>
                  <a:pt x="859" y="880"/>
                </a:cubicBezTo>
                <a:cubicBezTo>
                  <a:pt x="853" y="876"/>
                  <a:pt x="850" y="883"/>
                  <a:pt x="847" y="885"/>
                </a:cubicBezTo>
                <a:cubicBezTo>
                  <a:pt x="847" y="888"/>
                  <a:pt x="847" y="891"/>
                  <a:pt x="848" y="894"/>
                </a:cubicBezTo>
                <a:cubicBezTo>
                  <a:pt x="847" y="895"/>
                  <a:pt x="841" y="895"/>
                  <a:pt x="840" y="894"/>
                </a:cubicBezTo>
                <a:cubicBezTo>
                  <a:pt x="839" y="891"/>
                  <a:pt x="841" y="891"/>
                  <a:pt x="841" y="889"/>
                </a:cubicBezTo>
                <a:cubicBezTo>
                  <a:pt x="835" y="893"/>
                  <a:pt x="831" y="896"/>
                  <a:pt x="826" y="899"/>
                </a:cubicBezTo>
                <a:cubicBezTo>
                  <a:pt x="820" y="902"/>
                  <a:pt x="815" y="907"/>
                  <a:pt x="811" y="908"/>
                </a:cubicBezTo>
                <a:cubicBezTo>
                  <a:pt x="808" y="909"/>
                  <a:pt x="805" y="907"/>
                  <a:pt x="802" y="908"/>
                </a:cubicBezTo>
                <a:cubicBezTo>
                  <a:pt x="796" y="909"/>
                  <a:pt x="793" y="915"/>
                  <a:pt x="786" y="915"/>
                </a:cubicBezTo>
                <a:cubicBezTo>
                  <a:pt x="791" y="911"/>
                  <a:pt x="797" y="907"/>
                  <a:pt x="802" y="904"/>
                </a:cubicBezTo>
                <a:cubicBezTo>
                  <a:pt x="802" y="900"/>
                  <a:pt x="802" y="900"/>
                  <a:pt x="802" y="900"/>
                </a:cubicBezTo>
                <a:cubicBezTo>
                  <a:pt x="792" y="903"/>
                  <a:pt x="791" y="911"/>
                  <a:pt x="778" y="911"/>
                </a:cubicBezTo>
                <a:cubicBezTo>
                  <a:pt x="777" y="917"/>
                  <a:pt x="770" y="916"/>
                  <a:pt x="771" y="924"/>
                </a:cubicBezTo>
                <a:cubicBezTo>
                  <a:pt x="773" y="927"/>
                  <a:pt x="775" y="924"/>
                  <a:pt x="777" y="927"/>
                </a:cubicBezTo>
                <a:cubicBezTo>
                  <a:pt x="775" y="933"/>
                  <a:pt x="768" y="934"/>
                  <a:pt x="763" y="938"/>
                </a:cubicBezTo>
                <a:cubicBezTo>
                  <a:pt x="764" y="938"/>
                  <a:pt x="766" y="938"/>
                  <a:pt x="766" y="939"/>
                </a:cubicBezTo>
                <a:cubicBezTo>
                  <a:pt x="765" y="941"/>
                  <a:pt x="760" y="944"/>
                  <a:pt x="759" y="941"/>
                </a:cubicBezTo>
                <a:cubicBezTo>
                  <a:pt x="759" y="939"/>
                  <a:pt x="762" y="940"/>
                  <a:pt x="762" y="938"/>
                </a:cubicBezTo>
                <a:cubicBezTo>
                  <a:pt x="757" y="938"/>
                  <a:pt x="756" y="942"/>
                  <a:pt x="751" y="942"/>
                </a:cubicBezTo>
                <a:cubicBezTo>
                  <a:pt x="752" y="944"/>
                  <a:pt x="752" y="944"/>
                  <a:pt x="751" y="947"/>
                </a:cubicBezTo>
                <a:cubicBezTo>
                  <a:pt x="755" y="947"/>
                  <a:pt x="757" y="944"/>
                  <a:pt x="758" y="943"/>
                </a:cubicBezTo>
                <a:cubicBezTo>
                  <a:pt x="759" y="944"/>
                  <a:pt x="760" y="941"/>
                  <a:pt x="761" y="944"/>
                </a:cubicBezTo>
                <a:cubicBezTo>
                  <a:pt x="759" y="946"/>
                  <a:pt x="757" y="947"/>
                  <a:pt x="755" y="949"/>
                </a:cubicBezTo>
                <a:cubicBezTo>
                  <a:pt x="760" y="947"/>
                  <a:pt x="763" y="943"/>
                  <a:pt x="769" y="943"/>
                </a:cubicBezTo>
                <a:cubicBezTo>
                  <a:pt x="770" y="945"/>
                  <a:pt x="769" y="947"/>
                  <a:pt x="771" y="949"/>
                </a:cubicBezTo>
                <a:cubicBezTo>
                  <a:pt x="768" y="949"/>
                  <a:pt x="764" y="951"/>
                  <a:pt x="765" y="953"/>
                </a:cubicBezTo>
                <a:cubicBezTo>
                  <a:pt x="761" y="954"/>
                  <a:pt x="766" y="951"/>
                  <a:pt x="763" y="951"/>
                </a:cubicBezTo>
                <a:cubicBezTo>
                  <a:pt x="763" y="952"/>
                  <a:pt x="762" y="953"/>
                  <a:pt x="762" y="954"/>
                </a:cubicBezTo>
                <a:cubicBezTo>
                  <a:pt x="761" y="952"/>
                  <a:pt x="758" y="952"/>
                  <a:pt x="757" y="954"/>
                </a:cubicBezTo>
                <a:cubicBezTo>
                  <a:pt x="760" y="955"/>
                  <a:pt x="756" y="956"/>
                  <a:pt x="756" y="957"/>
                </a:cubicBezTo>
                <a:cubicBezTo>
                  <a:pt x="762" y="958"/>
                  <a:pt x="771" y="955"/>
                  <a:pt x="774" y="951"/>
                </a:cubicBezTo>
                <a:cubicBezTo>
                  <a:pt x="774" y="952"/>
                  <a:pt x="776" y="951"/>
                  <a:pt x="776" y="953"/>
                </a:cubicBezTo>
                <a:cubicBezTo>
                  <a:pt x="784" y="949"/>
                  <a:pt x="789" y="942"/>
                  <a:pt x="798" y="939"/>
                </a:cubicBezTo>
                <a:cubicBezTo>
                  <a:pt x="798" y="941"/>
                  <a:pt x="798" y="943"/>
                  <a:pt x="798" y="944"/>
                </a:cubicBezTo>
                <a:cubicBezTo>
                  <a:pt x="803" y="949"/>
                  <a:pt x="814" y="940"/>
                  <a:pt x="810" y="934"/>
                </a:cubicBezTo>
                <a:cubicBezTo>
                  <a:pt x="813" y="934"/>
                  <a:pt x="811" y="928"/>
                  <a:pt x="816" y="929"/>
                </a:cubicBezTo>
                <a:cubicBezTo>
                  <a:pt x="816" y="932"/>
                  <a:pt x="816" y="933"/>
                  <a:pt x="817" y="934"/>
                </a:cubicBezTo>
                <a:cubicBezTo>
                  <a:pt x="826" y="929"/>
                  <a:pt x="832" y="929"/>
                  <a:pt x="837" y="918"/>
                </a:cubicBezTo>
                <a:cubicBezTo>
                  <a:pt x="845" y="917"/>
                  <a:pt x="852" y="905"/>
                  <a:pt x="860" y="905"/>
                </a:cubicBezTo>
                <a:cubicBezTo>
                  <a:pt x="864" y="905"/>
                  <a:pt x="861" y="906"/>
                  <a:pt x="863" y="904"/>
                </a:cubicBezTo>
                <a:cubicBezTo>
                  <a:pt x="869" y="898"/>
                  <a:pt x="880" y="892"/>
                  <a:pt x="889" y="887"/>
                </a:cubicBezTo>
                <a:cubicBezTo>
                  <a:pt x="889" y="888"/>
                  <a:pt x="887" y="887"/>
                  <a:pt x="887" y="889"/>
                </a:cubicBezTo>
                <a:cubicBezTo>
                  <a:pt x="889" y="891"/>
                  <a:pt x="892" y="891"/>
                  <a:pt x="894" y="890"/>
                </a:cubicBezTo>
                <a:cubicBezTo>
                  <a:pt x="894" y="886"/>
                  <a:pt x="895" y="887"/>
                  <a:pt x="894" y="884"/>
                </a:cubicBezTo>
                <a:cubicBezTo>
                  <a:pt x="896" y="884"/>
                  <a:pt x="896" y="882"/>
                  <a:pt x="898" y="883"/>
                </a:cubicBezTo>
                <a:cubicBezTo>
                  <a:pt x="899" y="878"/>
                  <a:pt x="900" y="875"/>
                  <a:pt x="907" y="875"/>
                </a:cubicBezTo>
                <a:cubicBezTo>
                  <a:pt x="907" y="880"/>
                  <a:pt x="918" y="877"/>
                  <a:pt x="921" y="875"/>
                </a:cubicBezTo>
                <a:cubicBezTo>
                  <a:pt x="920" y="878"/>
                  <a:pt x="922" y="877"/>
                  <a:pt x="922" y="880"/>
                </a:cubicBezTo>
                <a:cubicBezTo>
                  <a:pt x="917" y="882"/>
                  <a:pt x="911" y="884"/>
                  <a:pt x="907" y="887"/>
                </a:cubicBezTo>
                <a:cubicBezTo>
                  <a:pt x="910" y="892"/>
                  <a:pt x="901" y="894"/>
                  <a:pt x="905" y="895"/>
                </a:cubicBezTo>
                <a:cubicBezTo>
                  <a:pt x="908" y="897"/>
                  <a:pt x="912" y="888"/>
                  <a:pt x="915" y="891"/>
                </a:cubicBezTo>
                <a:cubicBezTo>
                  <a:pt x="914" y="892"/>
                  <a:pt x="914" y="895"/>
                  <a:pt x="910" y="894"/>
                </a:cubicBezTo>
                <a:cubicBezTo>
                  <a:pt x="910" y="899"/>
                  <a:pt x="907" y="900"/>
                  <a:pt x="905" y="902"/>
                </a:cubicBezTo>
                <a:cubicBezTo>
                  <a:pt x="890" y="902"/>
                  <a:pt x="885" y="920"/>
                  <a:pt x="867" y="920"/>
                </a:cubicBezTo>
                <a:cubicBezTo>
                  <a:pt x="862" y="931"/>
                  <a:pt x="850" y="930"/>
                  <a:pt x="842" y="938"/>
                </a:cubicBezTo>
                <a:cubicBezTo>
                  <a:pt x="840" y="935"/>
                  <a:pt x="842" y="932"/>
                  <a:pt x="841" y="931"/>
                </a:cubicBezTo>
                <a:cubicBezTo>
                  <a:pt x="839" y="932"/>
                  <a:pt x="836" y="932"/>
                  <a:pt x="834" y="934"/>
                </a:cubicBezTo>
                <a:cubicBezTo>
                  <a:pt x="834" y="932"/>
                  <a:pt x="834" y="931"/>
                  <a:pt x="835" y="930"/>
                </a:cubicBezTo>
                <a:cubicBezTo>
                  <a:pt x="817" y="937"/>
                  <a:pt x="804" y="949"/>
                  <a:pt x="786" y="956"/>
                </a:cubicBezTo>
                <a:cubicBezTo>
                  <a:pt x="784" y="961"/>
                  <a:pt x="780" y="961"/>
                  <a:pt x="780" y="970"/>
                </a:cubicBezTo>
                <a:cubicBezTo>
                  <a:pt x="772" y="973"/>
                  <a:pt x="770" y="981"/>
                  <a:pt x="758" y="980"/>
                </a:cubicBezTo>
                <a:cubicBezTo>
                  <a:pt x="758" y="979"/>
                  <a:pt x="759" y="979"/>
                  <a:pt x="758" y="978"/>
                </a:cubicBezTo>
                <a:cubicBezTo>
                  <a:pt x="752" y="979"/>
                  <a:pt x="747" y="981"/>
                  <a:pt x="745" y="986"/>
                </a:cubicBezTo>
                <a:cubicBezTo>
                  <a:pt x="757" y="988"/>
                  <a:pt x="766" y="979"/>
                  <a:pt x="775" y="982"/>
                </a:cubicBezTo>
                <a:cubicBezTo>
                  <a:pt x="763" y="989"/>
                  <a:pt x="745" y="993"/>
                  <a:pt x="732" y="996"/>
                </a:cubicBezTo>
                <a:cubicBezTo>
                  <a:pt x="733" y="1004"/>
                  <a:pt x="741" y="997"/>
                  <a:pt x="744" y="1003"/>
                </a:cubicBezTo>
                <a:cubicBezTo>
                  <a:pt x="743" y="1006"/>
                  <a:pt x="740" y="1005"/>
                  <a:pt x="740" y="1007"/>
                </a:cubicBezTo>
                <a:cubicBezTo>
                  <a:pt x="749" y="1008"/>
                  <a:pt x="755" y="1006"/>
                  <a:pt x="763" y="1002"/>
                </a:cubicBezTo>
                <a:cubicBezTo>
                  <a:pt x="760" y="1001"/>
                  <a:pt x="753" y="1005"/>
                  <a:pt x="750" y="1004"/>
                </a:cubicBezTo>
                <a:cubicBezTo>
                  <a:pt x="756" y="999"/>
                  <a:pt x="766" y="991"/>
                  <a:pt x="779" y="993"/>
                </a:cubicBezTo>
                <a:cubicBezTo>
                  <a:pt x="775" y="998"/>
                  <a:pt x="768" y="999"/>
                  <a:pt x="763" y="1002"/>
                </a:cubicBezTo>
                <a:cubicBezTo>
                  <a:pt x="772" y="1003"/>
                  <a:pt x="779" y="997"/>
                  <a:pt x="786" y="1000"/>
                </a:cubicBezTo>
                <a:cubicBezTo>
                  <a:pt x="785" y="1001"/>
                  <a:pt x="782" y="1000"/>
                  <a:pt x="783" y="1003"/>
                </a:cubicBezTo>
                <a:cubicBezTo>
                  <a:pt x="788" y="1006"/>
                  <a:pt x="793" y="1003"/>
                  <a:pt x="796" y="1000"/>
                </a:cubicBezTo>
                <a:cubicBezTo>
                  <a:pt x="805" y="1002"/>
                  <a:pt x="811" y="993"/>
                  <a:pt x="819" y="992"/>
                </a:cubicBezTo>
                <a:cubicBezTo>
                  <a:pt x="820" y="993"/>
                  <a:pt x="815" y="995"/>
                  <a:pt x="819" y="995"/>
                </a:cubicBezTo>
                <a:cubicBezTo>
                  <a:pt x="826" y="990"/>
                  <a:pt x="837" y="988"/>
                  <a:pt x="842" y="980"/>
                </a:cubicBezTo>
                <a:cubicBezTo>
                  <a:pt x="850" y="982"/>
                  <a:pt x="856" y="974"/>
                  <a:pt x="865" y="973"/>
                </a:cubicBezTo>
                <a:cubicBezTo>
                  <a:pt x="865" y="968"/>
                  <a:pt x="869" y="966"/>
                  <a:pt x="873" y="968"/>
                </a:cubicBezTo>
                <a:cubicBezTo>
                  <a:pt x="883" y="961"/>
                  <a:pt x="891" y="949"/>
                  <a:pt x="902" y="951"/>
                </a:cubicBezTo>
                <a:cubicBezTo>
                  <a:pt x="903" y="949"/>
                  <a:pt x="901" y="949"/>
                  <a:pt x="902" y="946"/>
                </a:cubicBezTo>
                <a:cubicBezTo>
                  <a:pt x="907" y="945"/>
                  <a:pt x="912" y="942"/>
                  <a:pt x="915" y="937"/>
                </a:cubicBezTo>
                <a:cubicBezTo>
                  <a:pt x="912" y="934"/>
                  <a:pt x="916" y="932"/>
                  <a:pt x="913" y="930"/>
                </a:cubicBezTo>
                <a:cubicBezTo>
                  <a:pt x="916" y="928"/>
                  <a:pt x="921" y="930"/>
                  <a:pt x="924" y="929"/>
                </a:cubicBezTo>
                <a:cubicBezTo>
                  <a:pt x="926" y="926"/>
                  <a:pt x="928" y="926"/>
                  <a:pt x="930" y="928"/>
                </a:cubicBezTo>
                <a:cubicBezTo>
                  <a:pt x="932" y="927"/>
                  <a:pt x="930" y="922"/>
                  <a:pt x="933" y="922"/>
                </a:cubicBezTo>
                <a:cubicBezTo>
                  <a:pt x="937" y="926"/>
                  <a:pt x="945" y="919"/>
                  <a:pt x="950" y="922"/>
                </a:cubicBezTo>
                <a:cubicBezTo>
                  <a:pt x="948" y="924"/>
                  <a:pt x="950" y="925"/>
                  <a:pt x="950" y="928"/>
                </a:cubicBezTo>
                <a:cubicBezTo>
                  <a:pt x="934" y="942"/>
                  <a:pt x="916" y="951"/>
                  <a:pt x="897" y="965"/>
                </a:cubicBezTo>
                <a:cubicBezTo>
                  <a:pt x="897" y="966"/>
                  <a:pt x="897" y="966"/>
                  <a:pt x="897" y="967"/>
                </a:cubicBezTo>
                <a:cubicBezTo>
                  <a:pt x="892" y="974"/>
                  <a:pt x="883" y="986"/>
                  <a:pt x="872" y="989"/>
                </a:cubicBezTo>
                <a:cubicBezTo>
                  <a:pt x="870" y="988"/>
                  <a:pt x="870" y="986"/>
                  <a:pt x="869" y="985"/>
                </a:cubicBezTo>
                <a:cubicBezTo>
                  <a:pt x="864" y="985"/>
                  <a:pt x="860" y="993"/>
                  <a:pt x="856" y="992"/>
                </a:cubicBezTo>
                <a:cubicBezTo>
                  <a:pt x="857" y="989"/>
                  <a:pt x="856" y="988"/>
                  <a:pt x="857" y="986"/>
                </a:cubicBezTo>
                <a:cubicBezTo>
                  <a:pt x="860" y="985"/>
                  <a:pt x="865" y="982"/>
                  <a:pt x="864" y="979"/>
                </a:cubicBezTo>
                <a:cubicBezTo>
                  <a:pt x="859" y="984"/>
                  <a:pt x="851" y="986"/>
                  <a:pt x="848" y="993"/>
                </a:cubicBezTo>
                <a:cubicBezTo>
                  <a:pt x="849" y="993"/>
                  <a:pt x="850" y="993"/>
                  <a:pt x="850" y="994"/>
                </a:cubicBezTo>
                <a:cubicBezTo>
                  <a:pt x="847" y="998"/>
                  <a:pt x="841" y="1002"/>
                  <a:pt x="837" y="998"/>
                </a:cubicBezTo>
                <a:cubicBezTo>
                  <a:pt x="831" y="1003"/>
                  <a:pt x="830" y="1011"/>
                  <a:pt x="820" y="1013"/>
                </a:cubicBezTo>
                <a:cubicBezTo>
                  <a:pt x="822" y="1009"/>
                  <a:pt x="818" y="1008"/>
                  <a:pt x="817" y="1005"/>
                </a:cubicBezTo>
                <a:cubicBezTo>
                  <a:pt x="819" y="1002"/>
                  <a:pt x="822" y="1003"/>
                  <a:pt x="824" y="1000"/>
                </a:cubicBezTo>
                <a:cubicBezTo>
                  <a:pt x="812" y="1004"/>
                  <a:pt x="801" y="1008"/>
                  <a:pt x="792" y="1014"/>
                </a:cubicBezTo>
                <a:cubicBezTo>
                  <a:pt x="792" y="1015"/>
                  <a:pt x="793" y="1014"/>
                  <a:pt x="793" y="1015"/>
                </a:cubicBezTo>
                <a:cubicBezTo>
                  <a:pt x="792" y="1017"/>
                  <a:pt x="790" y="1015"/>
                  <a:pt x="789" y="1017"/>
                </a:cubicBezTo>
                <a:cubicBezTo>
                  <a:pt x="790" y="1019"/>
                  <a:pt x="792" y="1016"/>
                  <a:pt x="792" y="1018"/>
                </a:cubicBezTo>
                <a:cubicBezTo>
                  <a:pt x="783" y="1025"/>
                  <a:pt x="767" y="1026"/>
                  <a:pt x="761" y="1036"/>
                </a:cubicBezTo>
                <a:cubicBezTo>
                  <a:pt x="763" y="1038"/>
                  <a:pt x="769" y="1037"/>
                  <a:pt x="768" y="1042"/>
                </a:cubicBezTo>
                <a:cubicBezTo>
                  <a:pt x="779" y="1041"/>
                  <a:pt x="788" y="1040"/>
                  <a:pt x="794" y="1035"/>
                </a:cubicBezTo>
                <a:cubicBezTo>
                  <a:pt x="798" y="1035"/>
                  <a:pt x="799" y="1037"/>
                  <a:pt x="802" y="1037"/>
                </a:cubicBezTo>
                <a:cubicBezTo>
                  <a:pt x="802" y="1034"/>
                  <a:pt x="804" y="1033"/>
                  <a:pt x="806" y="1032"/>
                </a:cubicBezTo>
                <a:cubicBezTo>
                  <a:pt x="824" y="1025"/>
                  <a:pt x="848" y="1021"/>
                  <a:pt x="863" y="1014"/>
                </a:cubicBezTo>
                <a:cubicBezTo>
                  <a:pt x="860" y="1017"/>
                  <a:pt x="862" y="1026"/>
                  <a:pt x="863" y="1029"/>
                </a:cubicBezTo>
                <a:cubicBezTo>
                  <a:pt x="866" y="1029"/>
                  <a:pt x="869" y="1028"/>
                  <a:pt x="871" y="1030"/>
                </a:cubicBezTo>
                <a:cubicBezTo>
                  <a:pt x="868" y="1041"/>
                  <a:pt x="855" y="1041"/>
                  <a:pt x="850" y="1049"/>
                </a:cubicBezTo>
                <a:cubicBezTo>
                  <a:pt x="845" y="1047"/>
                  <a:pt x="843" y="1048"/>
                  <a:pt x="836" y="1048"/>
                </a:cubicBezTo>
                <a:cubicBezTo>
                  <a:pt x="836" y="1050"/>
                  <a:pt x="834" y="1050"/>
                  <a:pt x="836" y="1052"/>
                </a:cubicBezTo>
                <a:cubicBezTo>
                  <a:pt x="830" y="1054"/>
                  <a:pt x="827" y="1059"/>
                  <a:pt x="823" y="1062"/>
                </a:cubicBezTo>
                <a:cubicBezTo>
                  <a:pt x="822" y="1061"/>
                  <a:pt x="822" y="1060"/>
                  <a:pt x="821" y="1059"/>
                </a:cubicBezTo>
                <a:cubicBezTo>
                  <a:pt x="818" y="1061"/>
                  <a:pt x="814" y="1063"/>
                  <a:pt x="810" y="1064"/>
                </a:cubicBezTo>
                <a:cubicBezTo>
                  <a:pt x="809" y="1063"/>
                  <a:pt x="807" y="1062"/>
                  <a:pt x="807" y="1060"/>
                </a:cubicBezTo>
                <a:cubicBezTo>
                  <a:pt x="805" y="1062"/>
                  <a:pt x="799" y="1060"/>
                  <a:pt x="798" y="1064"/>
                </a:cubicBezTo>
                <a:cubicBezTo>
                  <a:pt x="802" y="1065"/>
                  <a:pt x="806" y="1058"/>
                  <a:pt x="807" y="1064"/>
                </a:cubicBezTo>
                <a:cubicBezTo>
                  <a:pt x="803" y="1066"/>
                  <a:pt x="796" y="1067"/>
                  <a:pt x="798" y="1071"/>
                </a:cubicBezTo>
                <a:cubicBezTo>
                  <a:pt x="819" y="1063"/>
                  <a:pt x="838" y="1060"/>
                  <a:pt x="856" y="1058"/>
                </a:cubicBezTo>
                <a:cubicBezTo>
                  <a:pt x="856" y="1061"/>
                  <a:pt x="852" y="1061"/>
                  <a:pt x="851" y="1063"/>
                </a:cubicBezTo>
                <a:cubicBezTo>
                  <a:pt x="856" y="1062"/>
                  <a:pt x="859" y="1060"/>
                  <a:pt x="862" y="1057"/>
                </a:cubicBezTo>
                <a:cubicBezTo>
                  <a:pt x="867" y="1060"/>
                  <a:pt x="875" y="1055"/>
                  <a:pt x="880" y="1051"/>
                </a:cubicBezTo>
                <a:cubicBezTo>
                  <a:pt x="878" y="1052"/>
                  <a:pt x="877" y="1052"/>
                  <a:pt x="876" y="1050"/>
                </a:cubicBezTo>
                <a:cubicBezTo>
                  <a:pt x="881" y="1049"/>
                  <a:pt x="884" y="1042"/>
                  <a:pt x="890" y="1046"/>
                </a:cubicBezTo>
                <a:cubicBezTo>
                  <a:pt x="888" y="1050"/>
                  <a:pt x="890" y="1049"/>
                  <a:pt x="889" y="1055"/>
                </a:cubicBezTo>
                <a:cubicBezTo>
                  <a:pt x="877" y="1057"/>
                  <a:pt x="865" y="1068"/>
                  <a:pt x="852" y="1068"/>
                </a:cubicBezTo>
                <a:cubicBezTo>
                  <a:pt x="842" y="1068"/>
                  <a:pt x="838" y="1076"/>
                  <a:pt x="831" y="1077"/>
                </a:cubicBezTo>
                <a:cubicBezTo>
                  <a:pt x="831" y="1077"/>
                  <a:pt x="830" y="1074"/>
                  <a:pt x="828" y="1074"/>
                </a:cubicBezTo>
                <a:cubicBezTo>
                  <a:pt x="824" y="1074"/>
                  <a:pt x="822" y="1077"/>
                  <a:pt x="819" y="1076"/>
                </a:cubicBezTo>
                <a:cubicBezTo>
                  <a:pt x="819" y="1079"/>
                  <a:pt x="817" y="1081"/>
                  <a:pt x="815" y="1081"/>
                </a:cubicBezTo>
                <a:cubicBezTo>
                  <a:pt x="814" y="1085"/>
                  <a:pt x="814" y="1085"/>
                  <a:pt x="815" y="1089"/>
                </a:cubicBezTo>
                <a:cubicBezTo>
                  <a:pt x="823" y="1091"/>
                  <a:pt x="832" y="1087"/>
                  <a:pt x="834" y="1079"/>
                </a:cubicBezTo>
                <a:cubicBezTo>
                  <a:pt x="861" y="1083"/>
                  <a:pt x="884" y="1069"/>
                  <a:pt x="907" y="1060"/>
                </a:cubicBezTo>
                <a:cubicBezTo>
                  <a:pt x="928" y="1059"/>
                  <a:pt x="939" y="1037"/>
                  <a:pt x="957" y="1031"/>
                </a:cubicBezTo>
                <a:cubicBezTo>
                  <a:pt x="948" y="1043"/>
                  <a:pt x="933" y="1049"/>
                  <a:pt x="923" y="1060"/>
                </a:cubicBezTo>
                <a:cubicBezTo>
                  <a:pt x="917" y="1059"/>
                  <a:pt x="907" y="1067"/>
                  <a:pt x="907" y="1071"/>
                </a:cubicBezTo>
                <a:cubicBezTo>
                  <a:pt x="907" y="1071"/>
                  <a:pt x="908" y="1070"/>
                  <a:pt x="908" y="1071"/>
                </a:cubicBezTo>
                <a:cubicBezTo>
                  <a:pt x="908" y="1074"/>
                  <a:pt x="907" y="1075"/>
                  <a:pt x="905" y="1075"/>
                </a:cubicBezTo>
                <a:cubicBezTo>
                  <a:pt x="903" y="1074"/>
                  <a:pt x="900" y="1072"/>
                  <a:pt x="898" y="1073"/>
                </a:cubicBezTo>
                <a:cubicBezTo>
                  <a:pt x="897" y="1075"/>
                  <a:pt x="896" y="1077"/>
                  <a:pt x="895" y="1079"/>
                </a:cubicBezTo>
                <a:cubicBezTo>
                  <a:pt x="896" y="1079"/>
                  <a:pt x="897" y="1079"/>
                  <a:pt x="898" y="1080"/>
                </a:cubicBezTo>
                <a:cubicBezTo>
                  <a:pt x="894" y="1083"/>
                  <a:pt x="888" y="1085"/>
                  <a:pt x="886" y="1090"/>
                </a:cubicBezTo>
                <a:cubicBezTo>
                  <a:pt x="896" y="1098"/>
                  <a:pt x="911" y="1088"/>
                  <a:pt x="919" y="1081"/>
                </a:cubicBezTo>
                <a:cubicBezTo>
                  <a:pt x="915" y="1080"/>
                  <a:pt x="912" y="1084"/>
                  <a:pt x="911" y="1081"/>
                </a:cubicBezTo>
                <a:cubicBezTo>
                  <a:pt x="916" y="1069"/>
                  <a:pt x="924" y="1058"/>
                  <a:pt x="938" y="1055"/>
                </a:cubicBezTo>
                <a:cubicBezTo>
                  <a:pt x="938" y="1060"/>
                  <a:pt x="943" y="1058"/>
                  <a:pt x="942" y="1062"/>
                </a:cubicBezTo>
                <a:cubicBezTo>
                  <a:pt x="944" y="1062"/>
                  <a:pt x="945" y="1060"/>
                  <a:pt x="946" y="1059"/>
                </a:cubicBezTo>
                <a:cubicBezTo>
                  <a:pt x="947" y="1062"/>
                  <a:pt x="949" y="1062"/>
                  <a:pt x="952" y="1062"/>
                </a:cubicBezTo>
                <a:cubicBezTo>
                  <a:pt x="953" y="1049"/>
                  <a:pt x="969" y="1052"/>
                  <a:pt x="975" y="1043"/>
                </a:cubicBezTo>
                <a:cubicBezTo>
                  <a:pt x="975" y="1042"/>
                  <a:pt x="974" y="1041"/>
                  <a:pt x="974" y="1040"/>
                </a:cubicBezTo>
                <a:cubicBezTo>
                  <a:pt x="978" y="1037"/>
                  <a:pt x="983" y="1036"/>
                  <a:pt x="986" y="1034"/>
                </a:cubicBezTo>
                <a:cubicBezTo>
                  <a:pt x="983" y="1034"/>
                  <a:pt x="986" y="1031"/>
                  <a:pt x="985" y="1031"/>
                </a:cubicBezTo>
                <a:cubicBezTo>
                  <a:pt x="981" y="1035"/>
                  <a:pt x="976" y="1038"/>
                  <a:pt x="972" y="1041"/>
                </a:cubicBezTo>
                <a:cubicBezTo>
                  <a:pt x="970" y="1041"/>
                  <a:pt x="970" y="1039"/>
                  <a:pt x="970" y="1037"/>
                </a:cubicBezTo>
                <a:cubicBezTo>
                  <a:pt x="980" y="1033"/>
                  <a:pt x="986" y="1021"/>
                  <a:pt x="994" y="1016"/>
                </a:cubicBezTo>
                <a:cubicBezTo>
                  <a:pt x="994" y="1021"/>
                  <a:pt x="993" y="1021"/>
                  <a:pt x="993" y="1024"/>
                </a:cubicBezTo>
                <a:cubicBezTo>
                  <a:pt x="996" y="1026"/>
                  <a:pt x="999" y="1026"/>
                  <a:pt x="1003" y="1024"/>
                </a:cubicBezTo>
                <a:cubicBezTo>
                  <a:pt x="1003" y="1025"/>
                  <a:pt x="1002" y="1027"/>
                  <a:pt x="1003" y="1027"/>
                </a:cubicBezTo>
                <a:cubicBezTo>
                  <a:pt x="1007" y="1024"/>
                  <a:pt x="1010" y="1020"/>
                  <a:pt x="1016" y="1020"/>
                </a:cubicBezTo>
                <a:cubicBezTo>
                  <a:pt x="1016" y="1017"/>
                  <a:pt x="1015" y="1017"/>
                  <a:pt x="1015" y="1014"/>
                </a:cubicBezTo>
                <a:cubicBezTo>
                  <a:pt x="1016" y="1013"/>
                  <a:pt x="1022" y="1015"/>
                  <a:pt x="1020" y="1013"/>
                </a:cubicBezTo>
                <a:cubicBezTo>
                  <a:pt x="1019" y="1013"/>
                  <a:pt x="1019" y="1013"/>
                  <a:pt x="1018" y="1014"/>
                </a:cubicBezTo>
                <a:cubicBezTo>
                  <a:pt x="1018" y="1012"/>
                  <a:pt x="1018" y="1010"/>
                  <a:pt x="1017" y="1009"/>
                </a:cubicBezTo>
                <a:cubicBezTo>
                  <a:pt x="1023" y="1007"/>
                  <a:pt x="1026" y="998"/>
                  <a:pt x="1033" y="1000"/>
                </a:cubicBezTo>
                <a:cubicBezTo>
                  <a:pt x="1038" y="990"/>
                  <a:pt x="1044" y="979"/>
                  <a:pt x="1052" y="972"/>
                </a:cubicBezTo>
                <a:cubicBezTo>
                  <a:pt x="1051" y="979"/>
                  <a:pt x="1048" y="982"/>
                  <a:pt x="1047" y="989"/>
                </a:cubicBezTo>
                <a:cubicBezTo>
                  <a:pt x="1051" y="988"/>
                  <a:pt x="1052" y="985"/>
                  <a:pt x="1052" y="989"/>
                </a:cubicBezTo>
                <a:cubicBezTo>
                  <a:pt x="1053" y="988"/>
                  <a:pt x="1053" y="986"/>
                  <a:pt x="1052" y="985"/>
                </a:cubicBezTo>
                <a:cubicBezTo>
                  <a:pt x="1055" y="984"/>
                  <a:pt x="1055" y="983"/>
                  <a:pt x="1056" y="983"/>
                </a:cubicBezTo>
                <a:cubicBezTo>
                  <a:pt x="1055" y="980"/>
                  <a:pt x="1059" y="975"/>
                  <a:pt x="1060" y="972"/>
                </a:cubicBezTo>
                <a:cubicBezTo>
                  <a:pt x="1061" y="972"/>
                  <a:pt x="1063" y="973"/>
                  <a:pt x="1063" y="975"/>
                </a:cubicBezTo>
                <a:cubicBezTo>
                  <a:pt x="1061" y="975"/>
                  <a:pt x="1062" y="973"/>
                  <a:pt x="1060" y="972"/>
                </a:cubicBezTo>
                <a:cubicBezTo>
                  <a:pt x="1061" y="977"/>
                  <a:pt x="1059" y="979"/>
                  <a:pt x="1059" y="982"/>
                </a:cubicBezTo>
                <a:cubicBezTo>
                  <a:pt x="1059" y="981"/>
                  <a:pt x="1060" y="980"/>
                  <a:pt x="1061" y="979"/>
                </a:cubicBezTo>
                <a:cubicBezTo>
                  <a:pt x="1061" y="981"/>
                  <a:pt x="1063" y="980"/>
                  <a:pt x="1063" y="981"/>
                </a:cubicBezTo>
                <a:cubicBezTo>
                  <a:pt x="1063" y="986"/>
                  <a:pt x="1059" y="985"/>
                  <a:pt x="1059" y="990"/>
                </a:cubicBezTo>
                <a:cubicBezTo>
                  <a:pt x="1063" y="989"/>
                  <a:pt x="1063" y="994"/>
                  <a:pt x="1064" y="990"/>
                </a:cubicBezTo>
                <a:cubicBezTo>
                  <a:pt x="1062" y="990"/>
                  <a:pt x="1066" y="984"/>
                  <a:pt x="1068" y="982"/>
                </a:cubicBezTo>
                <a:cubicBezTo>
                  <a:pt x="1065" y="975"/>
                  <a:pt x="1077" y="965"/>
                  <a:pt x="1070" y="958"/>
                </a:cubicBezTo>
                <a:cubicBezTo>
                  <a:pt x="1073" y="958"/>
                  <a:pt x="1074" y="956"/>
                  <a:pt x="1076" y="955"/>
                </a:cubicBezTo>
                <a:cubicBezTo>
                  <a:pt x="1078" y="958"/>
                  <a:pt x="1073" y="959"/>
                  <a:pt x="1076" y="961"/>
                </a:cubicBezTo>
                <a:cubicBezTo>
                  <a:pt x="1078" y="958"/>
                  <a:pt x="1084" y="947"/>
                  <a:pt x="1078" y="949"/>
                </a:cubicBezTo>
                <a:cubicBezTo>
                  <a:pt x="1083" y="940"/>
                  <a:pt x="1093" y="930"/>
                  <a:pt x="1096" y="919"/>
                </a:cubicBezTo>
                <a:cubicBezTo>
                  <a:pt x="1096" y="917"/>
                  <a:pt x="1093" y="918"/>
                  <a:pt x="1094" y="915"/>
                </a:cubicBezTo>
                <a:cubicBezTo>
                  <a:pt x="1096" y="914"/>
                  <a:pt x="1096" y="915"/>
                  <a:pt x="1098" y="916"/>
                </a:cubicBezTo>
                <a:cubicBezTo>
                  <a:pt x="1103" y="908"/>
                  <a:pt x="1105" y="898"/>
                  <a:pt x="1112" y="890"/>
                </a:cubicBezTo>
                <a:cubicBezTo>
                  <a:pt x="1115" y="886"/>
                  <a:pt x="1120" y="884"/>
                  <a:pt x="1123" y="880"/>
                </a:cubicBezTo>
                <a:cubicBezTo>
                  <a:pt x="1126" y="875"/>
                  <a:pt x="1127" y="869"/>
                  <a:pt x="1130" y="863"/>
                </a:cubicBezTo>
                <a:cubicBezTo>
                  <a:pt x="1130" y="860"/>
                  <a:pt x="1129" y="861"/>
                  <a:pt x="1129" y="857"/>
                </a:cubicBezTo>
                <a:cubicBezTo>
                  <a:pt x="1133" y="851"/>
                  <a:pt x="1132" y="840"/>
                  <a:pt x="1138" y="837"/>
                </a:cubicBezTo>
                <a:cubicBezTo>
                  <a:pt x="1141" y="838"/>
                  <a:pt x="1142" y="839"/>
                  <a:pt x="1145" y="840"/>
                </a:cubicBezTo>
                <a:cubicBezTo>
                  <a:pt x="1149" y="837"/>
                  <a:pt x="1150" y="832"/>
                  <a:pt x="1151" y="825"/>
                </a:cubicBezTo>
                <a:cubicBezTo>
                  <a:pt x="1160" y="821"/>
                  <a:pt x="1164" y="803"/>
                  <a:pt x="1162" y="793"/>
                </a:cubicBezTo>
                <a:cubicBezTo>
                  <a:pt x="1172" y="758"/>
                  <a:pt x="1190" y="721"/>
                  <a:pt x="1198" y="684"/>
                </a:cubicBezTo>
                <a:cubicBezTo>
                  <a:pt x="1198" y="684"/>
                  <a:pt x="1198" y="684"/>
                  <a:pt x="1198" y="684"/>
                </a:cubicBezTo>
                <a:cubicBezTo>
                  <a:pt x="1195" y="673"/>
                  <a:pt x="1199" y="661"/>
                  <a:pt x="1199" y="650"/>
                </a:cubicBezTo>
                <a:cubicBezTo>
                  <a:pt x="1205" y="641"/>
                  <a:pt x="1206" y="626"/>
                  <a:pt x="1207" y="611"/>
                </a:cubicBezTo>
                <a:cubicBezTo>
                  <a:pt x="1208" y="590"/>
                  <a:pt x="1216" y="561"/>
                  <a:pt x="1210" y="547"/>
                </a:cubicBezTo>
                <a:close/>
                <a:moveTo>
                  <a:pt x="333" y="143"/>
                </a:moveTo>
                <a:cubicBezTo>
                  <a:pt x="333" y="140"/>
                  <a:pt x="333" y="139"/>
                  <a:pt x="334" y="138"/>
                </a:cubicBezTo>
                <a:cubicBezTo>
                  <a:pt x="335" y="138"/>
                  <a:pt x="335" y="139"/>
                  <a:pt x="336" y="139"/>
                </a:cubicBezTo>
                <a:cubicBezTo>
                  <a:pt x="336" y="141"/>
                  <a:pt x="336" y="143"/>
                  <a:pt x="333" y="143"/>
                </a:cubicBezTo>
                <a:close/>
                <a:moveTo>
                  <a:pt x="338" y="89"/>
                </a:moveTo>
                <a:cubicBezTo>
                  <a:pt x="336" y="97"/>
                  <a:pt x="326" y="96"/>
                  <a:pt x="324" y="104"/>
                </a:cubicBezTo>
                <a:cubicBezTo>
                  <a:pt x="320" y="105"/>
                  <a:pt x="321" y="100"/>
                  <a:pt x="319" y="99"/>
                </a:cubicBezTo>
                <a:cubicBezTo>
                  <a:pt x="324" y="94"/>
                  <a:pt x="330" y="91"/>
                  <a:pt x="338" y="89"/>
                </a:cubicBezTo>
                <a:close/>
                <a:moveTo>
                  <a:pt x="317" y="100"/>
                </a:moveTo>
                <a:cubicBezTo>
                  <a:pt x="315" y="104"/>
                  <a:pt x="312" y="107"/>
                  <a:pt x="307" y="107"/>
                </a:cubicBezTo>
                <a:cubicBezTo>
                  <a:pt x="307" y="102"/>
                  <a:pt x="313" y="102"/>
                  <a:pt x="317" y="100"/>
                </a:cubicBezTo>
                <a:close/>
                <a:moveTo>
                  <a:pt x="288" y="149"/>
                </a:moveTo>
                <a:cubicBezTo>
                  <a:pt x="287" y="151"/>
                  <a:pt x="286" y="153"/>
                  <a:pt x="284" y="155"/>
                </a:cubicBezTo>
                <a:cubicBezTo>
                  <a:pt x="282" y="152"/>
                  <a:pt x="286" y="149"/>
                  <a:pt x="288" y="149"/>
                </a:cubicBezTo>
                <a:close/>
                <a:moveTo>
                  <a:pt x="283" y="85"/>
                </a:moveTo>
                <a:cubicBezTo>
                  <a:pt x="285" y="85"/>
                  <a:pt x="286" y="85"/>
                  <a:pt x="287" y="86"/>
                </a:cubicBezTo>
                <a:cubicBezTo>
                  <a:pt x="287" y="88"/>
                  <a:pt x="285" y="89"/>
                  <a:pt x="283" y="89"/>
                </a:cubicBezTo>
                <a:cubicBezTo>
                  <a:pt x="281" y="87"/>
                  <a:pt x="283" y="87"/>
                  <a:pt x="283" y="85"/>
                </a:cubicBezTo>
                <a:close/>
                <a:moveTo>
                  <a:pt x="266" y="149"/>
                </a:moveTo>
                <a:cubicBezTo>
                  <a:pt x="261" y="156"/>
                  <a:pt x="256" y="162"/>
                  <a:pt x="248" y="167"/>
                </a:cubicBezTo>
                <a:cubicBezTo>
                  <a:pt x="252" y="159"/>
                  <a:pt x="258" y="148"/>
                  <a:pt x="266" y="149"/>
                </a:cubicBezTo>
                <a:close/>
                <a:moveTo>
                  <a:pt x="239" y="138"/>
                </a:moveTo>
                <a:cubicBezTo>
                  <a:pt x="238" y="139"/>
                  <a:pt x="238" y="141"/>
                  <a:pt x="235" y="142"/>
                </a:cubicBezTo>
                <a:cubicBezTo>
                  <a:pt x="236" y="139"/>
                  <a:pt x="237" y="136"/>
                  <a:pt x="239" y="138"/>
                </a:cubicBezTo>
                <a:close/>
                <a:moveTo>
                  <a:pt x="235" y="142"/>
                </a:moveTo>
                <a:cubicBezTo>
                  <a:pt x="235" y="145"/>
                  <a:pt x="233" y="145"/>
                  <a:pt x="230" y="146"/>
                </a:cubicBezTo>
                <a:cubicBezTo>
                  <a:pt x="231" y="143"/>
                  <a:pt x="232" y="142"/>
                  <a:pt x="235" y="142"/>
                </a:cubicBezTo>
                <a:close/>
                <a:moveTo>
                  <a:pt x="94" y="318"/>
                </a:moveTo>
                <a:cubicBezTo>
                  <a:pt x="92" y="310"/>
                  <a:pt x="97" y="308"/>
                  <a:pt x="94" y="318"/>
                </a:cubicBezTo>
                <a:close/>
                <a:moveTo>
                  <a:pt x="60" y="460"/>
                </a:moveTo>
                <a:cubicBezTo>
                  <a:pt x="57" y="459"/>
                  <a:pt x="58" y="456"/>
                  <a:pt x="59" y="454"/>
                </a:cubicBezTo>
                <a:cubicBezTo>
                  <a:pt x="61" y="454"/>
                  <a:pt x="60" y="458"/>
                  <a:pt x="60" y="460"/>
                </a:cubicBezTo>
                <a:close/>
                <a:moveTo>
                  <a:pt x="83" y="370"/>
                </a:moveTo>
                <a:cubicBezTo>
                  <a:pt x="74" y="366"/>
                  <a:pt x="87" y="358"/>
                  <a:pt x="87" y="352"/>
                </a:cubicBezTo>
                <a:cubicBezTo>
                  <a:pt x="88" y="357"/>
                  <a:pt x="85" y="366"/>
                  <a:pt x="83" y="370"/>
                </a:cubicBezTo>
                <a:close/>
                <a:moveTo>
                  <a:pt x="131" y="236"/>
                </a:moveTo>
                <a:cubicBezTo>
                  <a:pt x="131" y="239"/>
                  <a:pt x="128" y="240"/>
                  <a:pt x="126" y="242"/>
                </a:cubicBezTo>
                <a:cubicBezTo>
                  <a:pt x="124" y="239"/>
                  <a:pt x="128" y="236"/>
                  <a:pt x="131" y="236"/>
                </a:cubicBezTo>
                <a:close/>
                <a:moveTo>
                  <a:pt x="138" y="242"/>
                </a:moveTo>
                <a:cubicBezTo>
                  <a:pt x="140" y="246"/>
                  <a:pt x="134" y="248"/>
                  <a:pt x="134" y="253"/>
                </a:cubicBezTo>
                <a:cubicBezTo>
                  <a:pt x="132" y="252"/>
                  <a:pt x="132" y="254"/>
                  <a:pt x="130" y="254"/>
                </a:cubicBezTo>
                <a:cubicBezTo>
                  <a:pt x="132" y="260"/>
                  <a:pt x="127" y="265"/>
                  <a:pt x="123" y="269"/>
                </a:cubicBezTo>
                <a:cubicBezTo>
                  <a:pt x="124" y="260"/>
                  <a:pt x="126" y="262"/>
                  <a:pt x="126" y="256"/>
                </a:cubicBezTo>
                <a:cubicBezTo>
                  <a:pt x="124" y="255"/>
                  <a:pt x="125" y="258"/>
                  <a:pt x="123" y="258"/>
                </a:cubicBezTo>
                <a:cubicBezTo>
                  <a:pt x="120" y="259"/>
                  <a:pt x="121" y="256"/>
                  <a:pt x="118" y="256"/>
                </a:cubicBezTo>
                <a:cubicBezTo>
                  <a:pt x="121" y="245"/>
                  <a:pt x="130" y="247"/>
                  <a:pt x="138" y="242"/>
                </a:cubicBezTo>
                <a:close/>
                <a:moveTo>
                  <a:pt x="119" y="283"/>
                </a:moveTo>
                <a:cubicBezTo>
                  <a:pt x="118" y="278"/>
                  <a:pt x="125" y="274"/>
                  <a:pt x="127" y="270"/>
                </a:cubicBezTo>
                <a:cubicBezTo>
                  <a:pt x="128" y="274"/>
                  <a:pt x="123" y="281"/>
                  <a:pt x="119" y="283"/>
                </a:cubicBezTo>
                <a:close/>
                <a:moveTo>
                  <a:pt x="114" y="287"/>
                </a:moveTo>
                <a:cubicBezTo>
                  <a:pt x="116" y="288"/>
                  <a:pt x="115" y="293"/>
                  <a:pt x="113" y="291"/>
                </a:cubicBezTo>
                <a:cubicBezTo>
                  <a:pt x="112" y="289"/>
                  <a:pt x="114" y="289"/>
                  <a:pt x="114" y="287"/>
                </a:cubicBezTo>
                <a:close/>
                <a:moveTo>
                  <a:pt x="101" y="389"/>
                </a:moveTo>
                <a:cubicBezTo>
                  <a:pt x="103" y="390"/>
                  <a:pt x="102" y="395"/>
                  <a:pt x="100" y="395"/>
                </a:cubicBezTo>
                <a:cubicBezTo>
                  <a:pt x="99" y="392"/>
                  <a:pt x="100" y="391"/>
                  <a:pt x="101" y="389"/>
                </a:cubicBezTo>
                <a:close/>
                <a:moveTo>
                  <a:pt x="93" y="334"/>
                </a:moveTo>
                <a:cubicBezTo>
                  <a:pt x="94" y="334"/>
                  <a:pt x="94" y="335"/>
                  <a:pt x="95" y="335"/>
                </a:cubicBezTo>
                <a:cubicBezTo>
                  <a:pt x="96" y="338"/>
                  <a:pt x="94" y="337"/>
                  <a:pt x="94" y="339"/>
                </a:cubicBezTo>
                <a:cubicBezTo>
                  <a:pt x="92" y="339"/>
                  <a:pt x="92" y="336"/>
                  <a:pt x="93" y="334"/>
                </a:cubicBezTo>
                <a:close/>
                <a:moveTo>
                  <a:pt x="100" y="417"/>
                </a:moveTo>
                <a:cubicBezTo>
                  <a:pt x="95" y="413"/>
                  <a:pt x="101" y="405"/>
                  <a:pt x="104" y="412"/>
                </a:cubicBezTo>
                <a:cubicBezTo>
                  <a:pt x="104" y="415"/>
                  <a:pt x="101" y="415"/>
                  <a:pt x="100" y="417"/>
                </a:cubicBezTo>
                <a:close/>
                <a:moveTo>
                  <a:pt x="96" y="414"/>
                </a:moveTo>
                <a:cubicBezTo>
                  <a:pt x="93" y="413"/>
                  <a:pt x="96" y="410"/>
                  <a:pt x="95" y="406"/>
                </a:cubicBezTo>
                <a:cubicBezTo>
                  <a:pt x="95" y="403"/>
                  <a:pt x="91" y="408"/>
                  <a:pt x="91" y="403"/>
                </a:cubicBezTo>
                <a:cubicBezTo>
                  <a:pt x="96" y="403"/>
                  <a:pt x="104" y="400"/>
                  <a:pt x="109" y="398"/>
                </a:cubicBezTo>
                <a:cubicBezTo>
                  <a:pt x="109" y="403"/>
                  <a:pt x="106" y="404"/>
                  <a:pt x="105" y="407"/>
                </a:cubicBezTo>
                <a:cubicBezTo>
                  <a:pt x="99" y="405"/>
                  <a:pt x="98" y="410"/>
                  <a:pt x="96" y="414"/>
                </a:cubicBezTo>
                <a:close/>
                <a:moveTo>
                  <a:pt x="112" y="482"/>
                </a:moveTo>
                <a:cubicBezTo>
                  <a:pt x="111" y="478"/>
                  <a:pt x="110" y="473"/>
                  <a:pt x="105" y="473"/>
                </a:cubicBezTo>
                <a:cubicBezTo>
                  <a:pt x="105" y="470"/>
                  <a:pt x="105" y="466"/>
                  <a:pt x="108" y="467"/>
                </a:cubicBezTo>
                <a:cubicBezTo>
                  <a:pt x="108" y="464"/>
                  <a:pt x="108" y="462"/>
                  <a:pt x="108" y="457"/>
                </a:cubicBezTo>
                <a:cubicBezTo>
                  <a:pt x="111" y="458"/>
                  <a:pt x="112" y="456"/>
                  <a:pt x="113" y="454"/>
                </a:cubicBezTo>
                <a:cubicBezTo>
                  <a:pt x="116" y="454"/>
                  <a:pt x="115" y="459"/>
                  <a:pt x="114" y="462"/>
                </a:cubicBezTo>
                <a:cubicBezTo>
                  <a:pt x="122" y="464"/>
                  <a:pt x="117" y="476"/>
                  <a:pt x="116" y="483"/>
                </a:cubicBezTo>
                <a:cubicBezTo>
                  <a:pt x="114" y="481"/>
                  <a:pt x="114" y="481"/>
                  <a:pt x="112" y="482"/>
                </a:cubicBezTo>
                <a:close/>
                <a:moveTo>
                  <a:pt x="117" y="492"/>
                </a:moveTo>
                <a:cubicBezTo>
                  <a:pt x="116" y="491"/>
                  <a:pt x="117" y="486"/>
                  <a:pt x="120" y="487"/>
                </a:cubicBezTo>
                <a:cubicBezTo>
                  <a:pt x="120" y="490"/>
                  <a:pt x="118" y="490"/>
                  <a:pt x="117" y="492"/>
                </a:cubicBezTo>
                <a:close/>
                <a:moveTo>
                  <a:pt x="121" y="484"/>
                </a:moveTo>
                <a:cubicBezTo>
                  <a:pt x="120" y="477"/>
                  <a:pt x="127" y="472"/>
                  <a:pt x="128" y="465"/>
                </a:cubicBezTo>
                <a:cubicBezTo>
                  <a:pt x="132" y="473"/>
                  <a:pt x="124" y="478"/>
                  <a:pt x="121" y="484"/>
                </a:cubicBezTo>
                <a:close/>
                <a:moveTo>
                  <a:pt x="116" y="427"/>
                </a:moveTo>
                <a:cubicBezTo>
                  <a:pt x="108" y="432"/>
                  <a:pt x="111" y="446"/>
                  <a:pt x="104" y="450"/>
                </a:cubicBezTo>
                <a:cubicBezTo>
                  <a:pt x="104" y="434"/>
                  <a:pt x="110" y="421"/>
                  <a:pt x="105" y="409"/>
                </a:cubicBezTo>
                <a:cubicBezTo>
                  <a:pt x="108" y="408"/>
                  <a:pt x="108" y="410"/>
                  <a:pt x="111" y="410"/>
                </a:cubicBezTo>
                <a:cubicBezTo>
                  <a:pt x="111" y="404"/>
                  <a:pt x="112" y="394"/>
                  <a:pt x="118" y="391"/>
                </a:cubicBezTo>
                <a:cubicBezTo>
                  <a:pt x="119" y="390"/>
                  <a:pt x="117" y="401"/>
                  <a:pt x="114" y="403"/>
                </a:cubicBezTo>
                <a:cubicBezTo>
                  <a:pt x="117" y="406"/>
                  <a:pt x="118" y="403"/>
                  <a:pt x="122" y="403"/>
                </a:cubicBezTo>
                <a:cubicBezTo>
                  <a:pt x="124" y="398"/>
                  <a:pt x="125" y="394"/>
                  <a:pt x="126" y="389"/>
                </a:cubicBezTo>
                <a:cubicBezTo>
                  <a:pt x="128" y="389"/>
                  <a:pt x="128" y="388"/>
                  <a:pt x="130" y="388"/>
                </a:cubicBezTo>
                <a:cubicBezTo>
                  <a:pt x="131" y="389"/>
                  <a:pt x="132" y="391"/>
                  <a:pt x="130" y="392"/>
                </a:cubicBezTo>
                <a:cubicBezTo>
                  <a:pt x="133" y="391"/>
                  <a:pt x="134" y="389"/>
                  <a:pt x="134" y="384"/>
                </a:cubicBezTo>
                <a:cubicBezTo>
                  <a:pt x="137" y="384"/>
                  <a:pt x="135" y="388"/>
                  <a:pt x="137" y="390"/>
                </a:cubicBezTo>
                <a:cubicBezTo>
                  <a:pt x="139" y="389"/>
                  <a:pt x="141" y="385"/>
                  <a:pt x="143" y="387"/>
                </a:cubicBezTo>
                <a:cubicBezTo>
                  <a:pt x="136" y="403"/>
                  <a:pt x="127" y="417"/>
                  <a:pt x="116" y="427"/>
                </a:cubicBezTo>
                <a:close/>
                <a:moveTo>
                  <a:pt x="136" y="234"/>
                </a:moveTo>
                <a:cubicBezTo>
                  <a:pt x="137" y="230"/>
                  <a:pt x="140" y="230"/>
                  <a:pt x="143" y="230"/>
                </a:cubicBezTo>
                <a:cubicBezTo>
                  <a:pt x="143" y="233"/>
                  <a:pt x="139" y="236"/>
                  <a:pt x="136" y="234"/>
                </a:cubicBezTo>
                <a:close/>
                <a:moveTo>
                  <a:pt x="134" y="568"/>
                </a:moveTo>
                <a:cubicBezTo>
                  <a:pt x="132" y="568"/>
                  <a:pt x="134" y="563"/>
                  <a:pt x="134" y="561"/>
                </a:cubicBezTo>
                <a:cubicBezTo>
                  <a:pt x="138" y="561"/>
                  <a:pt x="135" y="567"/>
                  <a:pt x="134" y="568"/>
                </a:cubicBezTo>
                <a:close/>
                <a:moveTo>
                  <a:pt x="151" y="219"/>
                </a:moveTo>
                <a:cubicBezTo>
                  <a:pt x="149" y="218"/>
                  <a:pt x="151" y="217"/>
                  <a:pt x="151" y="216"/>
                </a:cubicBezTo>
                <a:cubicBezTo>
                  <a:pt x="149" y="215"/>
                  <a:pt x="149" y="213"/>
                  <a:pt x="148" y="213"/>
                </a:cubicBezTo>
                <a:cubicBezTo>
                  <a:pt x="152" y="207"/>
                  <a:pt x="155" y="214"/>
                  <a:pt x="151" y="219"/>
                </a:cubicBezTo>
                <a:close/>
                <a:moveTo>
                  <a:pt x="144" y="225"/>
                </a:moveTo>
                <a:cubicBezTo>
                  <a:pt x="144" y="222"/>
                  <a:pt x="145" y="219"/>
                  <a:pt x="148" y="220"/>
                </a:cubicBezTo>
                <a:cubicBezTo>
                  <a:pt x="147" y="221"/>
                  <a:pt x="147" y="225"/>
                  <a:pt x="144" y="225"/>
                </a:cubicBezTo>
                <a:close/>
                <a:moveTo>
                  <a:pt x="149" y="482"/>
                </a:moveTo>
                <a:cubicBezTo>
                  <a:pt x="146" y="477"/>
                  <a:pt x="152" y="477"/>
                  <a:pt x="152" y="472"/>
                </a:cubicBezTo>
                <a:cubicBezTo>
                  <a:pt x="153" y="475"/>
                  <a:pt x="155" y="483"/>
                  <a:pt x="149" y="482"/>
                </a:cubicBezTo>
                <a:close/>
                <a:moveTo>
                  <a:pt x="152" y="236"/>
                </a:moveTo>
                <a:cubicBezTo>
                  <a:pt x="149" y="236"/>
                  <a:pt x="151" y="231"/>
                  <a:pt x="154" y="231"/>
                </a:cubicBezTo>
                <a:cubicBezTo>
                  <a:pt x="154" y="234"/>
                  <a:pt x="152" y="234"/>
                  <a:pt x="152" y="236"/>
                </a:cubicBezTo>
                <a:close/>
                <a:moveTo>
                  <a:pt x="192" y="197"/>
                </a:moveTo>
                <a:cubicBezTo>
                  <a:pt x="192" y="194"/>
                  <a:pt x="194" y="195"/>
                  <a:pt x="194" y="192"/>
                </a:cubicBezTo>
                <a:cubicBezTo>
                  <a:pt x="196" y="192"/>
                  <a:pt x="196" y="192"/>
                  <a:pt x="196" y="192"/>
                </a:cubicBezTo>
                <a:cubicBezTo>
                  <a:pt x="195" y="193"/>
                  <a:pt x="196" y="193"/>
                  <a:pt x="196" y="193"/>
                </a:cubicBezTo>
                <a:cubicBezTo>
                  <a:pt x="195" y="195"/>
                  <a:pt x="195" y="198"/>
                  <a:pt x="192" y="197"/>
                </a:cubicBezTo>
                <a:close/>
                <a:moveTo>
                  <a:pt x="192" y="191"/>
                </a:moveTo>
                <a:cubicBezTo>
                  <a:pt x="192" y="189"/>
                  <a:pt x="193" y="189"/>
                  <a:pt x="193" y="187"/>
                </a:cubicBezTo>
                <a:cubicBezTo>
                  <a:pt x="197" y="187"/>
                  <a:pt x="196" y="189"/>
                  <a:pt x="196" y="192"/>
                </a:cubicBezTo>
                <a:cubicBezTo>
                  <a:pt x="195" y="191"/>
                  <a:pt x="194" y="191"/>
                  <a:pt x="192" y="191"/>
                </a:cubicBezTo>
                <a:close/>
                <a:moveTo>
                  <a:pt x="217" y="156"/>
                </a:moveTo>
                <a:cubicBezTo>
                  <a:pt x="219" y="153"/>
                  <a:pt x="221" y="151"/>
                  <a:pt x="223" y="150"/>
                </a:cubicBezTo>
                <a:cubicBezTo>
                  <a:pt x="224" y="153"/>
                  <a:pt x="221" y="157"/>
                  <a:pt x="223" y="160"/>
                </a:cubicBezTo>
                <a:cubicBezTo>
                  <a:pt x="216" y="160"/>
                  <a:pt x="218" y="174"/>
                  <a:pt x="210" y="171"/>
                </a:cubicBezTo>
                <a:cubicBezTo>
                  <a:pt x="212" y="166"/>
                  <a:pt x="216" y="163"/>
                  <a:pt x="219" y="160"/>
                </a:cubicBezTo>
                <a:cubicBezTo>
                  <a:pt x="220" y="157"/>
                  <a:pt x="217" y="158"/>
                  <a:pt x="217" y="156"/>
                </a:cubicBezTo>
                <a:close/>
                <a:moveTo>
                  <a:pt x="214" y="136"/>
                </a:moveTo>
                <a:cubicBezTo>
                  <a:pt x="213" y="139"/>
                  <a:pt x="210" y="142"/>
                  <a:pt x="209" y="141"/>
                </a:cubicBezTo>
                <a:cubicBezTo>
                  <a:pt x="210" y="138"/>
                  <a:pt x="210" y="136"/>
                  <a:pt x="214" y="136"/>
                </a:cubicBezTo>
                <a:close/>
                <a:moveTo>
                  <a:pt x="206" y="179"/>
                </a:moveTo>
                <a:cubicBezTo>
                  <a:pt x="205" y="177"/>
                  <a:pt x="207" y="177"/>
                  <a:pt x="207" y="175"/>
                </a:cubicBezTo>
                <a:cubicBezTo>
                  <a:pt x="210" y="174"/>
                  <a:pt x="209" y="181"/>
                  <a:pt x="206" y="179"/>
                </a:cubicBezTo>
                <a:close/>
                <a:moveTo>
                  <a:pt x="207" y="132"/>
                </a:moveTo>
                <a:cubicBezTo>
                  <a:pt x="209" y="133"/>
                  <a:pt x="205" y="135"/>
                  <a:pt x="205" y="137"/>
                </a:cubicBezTo>
                <a:cubicBezTo>
                  <a:pt x="202" y="136"/>
                  <a:pt x="206" y="133"/>
                  <a:pt x="207" y="132"/>
                </a:cubicBezTo>
                <a:close/>
                <a:moveTo>
                  <a:pt x="208" y="143"/>
                </a:moveTo>
                <a:cubicBezTo>
                  <a:pt x="207" y="145"/>
                  <a:pt x="206" y="147"/>
                  <a:pt x="204" y="148"/>
                </a:cubicBezTo>
                <a:cubicBezTo>
                  <a:pt x="204" y="144"/>
                  <a:pt x="205" y="143"/>
                  <a:pt x="208" y="143"/>
                </a:cubicBezTo>
                <a:close/>
                <a:moveTo>
                  <a:pt x="196" y="156"/>
                </a:moveTo>
                <a:cubicBezTo>
                  <a:pt x="195" y="162"/>
                  <a:pt x="190" y="165"/>
                  <a:pt x="185" y="167"/>
                </a:cubicBezTo>
                <a:cubicBezTo>
                  <a:pt x="184" y="166"/>
                  <a:pt x="184" y="165"/>
                  <a:pt x="183" y="164"/>
                </a:cubicBezTo>
                <a:cubicBezTo>
                  <a:pt x="185" y="163"/>
                  <a:pt x="186" y="162"/>
                  <a:pt x="189" y="162"/>
                </a:cubicBezTo>
                <a:cubicBezTo>
                  <a:pt x="187" y="158"/>
                  <a:pt x="191" y="157"/>
                  <a:pt x="196" y="156"/>
                </a:cubicBezTo>
                <a:close/>
                <a:moveTo>
                  <a:pt x="156" y="225"/>
                </a:moveTo>
                <a:cubicBezTo>
                  <a:pt x="156" y="222"/>
                  <a:pt x="157" y="221"/>
                  <a:pt x="160" y="221"/>
                </a:cubicBezTo>
                <a:cubicBezTo>
                  <a:pt x="160" y="225"/>
                  <a:pt x="158" y="225"/>
                  <a:pt x="156" y="225"/>
                </a:cubicBezTo>
                <a:close/>
                <a:moveTo>
                  <a:pt x="165" y="786"/>
                </a:moveTo>
                <a:cubicBezTo>
                  <a:pt x="162" y="785"/>
                  <a:pt x="160" y="782"/>
                  <a:pt x="162" y="780"/>
                </a:cubicBezTo>
                <a:cubicBezTo>
                  <a:pt x="164" y="780"/>
                  <a:pt x="165" y="782"/>
                  <a:pt x="165" y="786"/>
                </a:cubicBezTo>
                <a:close/>
                <a:moveTo>
                  <a:pt x="165" y="253"/>
                </a:moveTo>
                <a:cubicBezTo>
                  <a:pt x="164" y="251"/>
                  <a:pt x="166" y="251"/>
                  <a:pt x="165" y="249"/>
                </a:cubicBezTo>
                <a:cubicBezTo>
                  <a:pt x="169" y="251"/>
                  <a:pt x="170" y="247"/>
                  <a:pt x="173" y="250"/>
                </a:cubicBezTo>
                <a:cubicBezTo>
                  <a:pt x="173" y="247"/>
                  <a:pt x="169" y="246"/>
                  <a:pt x="171" y="243"/>
                </a:cubicBezTo>
                <a:cubicBezTo>
                  <a:pt x="175" y="245"/>
                  <a:pt x="175" y="246"/>
                  <a:pt x="179" y="247"/>
                </a:cubicBezTo>
                <a:cubicBezTo>
                  <a:pt x="177" y="251"/>
                  <a:pt x="174" y="249"/>
                  <a:pt x="172" y="252"/>
                </a:cubicBezTo>
                <a:cubicBezTo>
                  <a:pt x="172" y="254"/>
                  <a:pt x="174" y="253"/>
                  <a:pt x="174" y="256"/>
                </a:cubicBezTo>
                <a:cubicBezTo>
                  <a:pt x="171" y="257"/>
                  <a:pt x="168" y="253"/>
                  <a:pt x="165" y="253"/>
                </a:cubicBezTo>
                <a:close/>
                <a:moveTo>
                  <a:pt x="168" y="219"/>
                </a:moveTo>
                <a:cubicBezTo>
                  <a:pt x="168" y="222"/>
                  <a:pt x="166" y="222"/>
                  <a:pt x="165" y="222"/>
                </a:cubicBezTo>
                <a:cubicBezTo>
                  <a:pt x="165" y="220"/>
                  <a:pt x="166" y="219"/>
                  <a:pt x="168" y="219"/>
                </a:cubicBezTo>
                <a:close/>
                <a:moveTo>
                  <a:pt x="165" y="209"/>
                </a:moveTo>
                <a:cubicBezTo>
                  <a:pt x="166" y="207"/>
                  <a:pt x="167" y="206"/>
                  <a:pt x="169" y="206"/>
                </a:cubicBezTo>
                <a:cubicBezTo>
                  <a:pt x="169" y="208"/>
                  <a:pt x="168" y="210"/>
                  <a:pt x="165" y="209"/>
                </a:cubicBezTo>
                <a:close/>
                <a:moveTo>
                  <a:pt x="182" y="229"/>
                </a:moveTo>
                <a:cubicBezTo>
                  <a:pt x="183" y="233"/>
                  <a:pt x="182" y="235"/>
                  <a:pt x="180" y="237"/>
                </a:cubicBezTo>
                <a:cubicBezTo>
                  <a:pt x="176" y="236"/>
                  <a:pt x="178" y="229"/>
                  <a:pt x="182" y="229"/>
                </a:cubicBezTo>
                <a:close/>
                <a:moveTo>
                  <a:pt x="168" y="819"/>
                </a:moveTo>
                <a:cubicBezTo>
                  <a:pt x="170" y="822"/>
                  <a:pt x="171" y="827"/>
                  <a:pt x="172" y="831"/>
                </a:cubicBezTo>
                <a:cubicBezTo>
                  <a:pt x="166" y="830"/>
                  <a:pt x="167" y="824"/>
                  <a:pt x="168" y="819"/>
                </a:cubicBezTo>
                <a:close/>
                <a:moveTo>
                  <a:pt x="168" y="286"/>
                </a:moveTo>
                <a:cubicBezTo>
                  <a:pt x="168" y="284"/>
                  <a:pt x="166" y="285"/>
                  <a:pt x="166" y="283"/>
                </a:cubicBezTo>
                <a:cubicBezTo>
                  <a:pt x="172" y="278"/>
                  <a:pt x="174" y="271"/>
                  <a:pt x="179" y="266"/>
                </a:cubicBezTo>
                <a:cubicBezTo>
                  <a:pt x="178" y="263"/>
                  <a:pt x="177" y="263"/>
                  <a:pt x="179" y="261"/>
                </a:cubicBezTo>
                <a:cubicBezTo>
                  <a:pt x="182" y="263"/>
                  <a:pt x="179" y="264"/>
                  <a:pt x="183" y="265"/>
                </a:cubicBezTo>
                <a:cubicBezTo>
                  <a:pt x="175" y="268"/>
                  <a:pt x="180" y="287"/>
                  <a:pt x="168" y="286"/>
                </a:cubicBezTo>
                <a:close/>
                <a:moveTo>
                  <a:pt x="179" y="209"/>
                </a:moveTo>
                <a:cubicBezTo>
                  <a:pt x="180" y="207"/>
                  <a:pt x="179" y="203"/>
                  <a:pt x="178" y="206"/>
                </a:cubicBezTo>
                <a:cubicBezTo>
                  <a:pt x="175" y="204"/>
                  <a:pt x="178" y="200"/>
                  <a:pt x="181" y="201"/>
                </a:cubicBezTo>
                <a:cubicBezTo>
                  <a:pt x="181" y="199"/>
                  <a:pt x="179" y="199"/>
                  <a:pt x="181" y="197"/>
                </a:cubicBezTo>
                <a:cubicBezTo>
                  <a:pt x="175" y="195"/>
                  <a:pt x="172" y="197"/>
                  <a:pt x="167" y="196"/>
                </a:cubicBezTo>
                <a:cubicBezTo>
                  <a:pt x="167" y="192"/>
                  <a:pt x="169" y="192"/>
                  <a:pt x="169" y="188"/>
                </a:cubicBezTo>
                <a:cubicBezTo>
                  <a:pt x="167" y="187"/>
                  <a:pt x="164" y="192"/>
                  <a:pt x="165" y="188"/>
                </a:cubicBezTo>
                <a:cubicBezTo>
                  <a:pt x="162" y="188"/>
                  <a:pt x="163" y="191"/>
                  <a:pt x="160" y="191"/>
                </a:cubicBezTo>
                <a:cubicBezTo>
                  <a:pt x="162" y="184"/>
                  <a:pt x="163" y="179"/>
                  <a:pt x="169" y="178"/>
                </a:cubicBezTo>
                <a:cubicBezTo>
                  <a:pt x="170" y="175"/>
                  <a:pt x="172" y="170"/>
                  <a:pt x="177" y="170"/>
                </a:cubicBezTo>
                <a:cubicBezTo>
                  <a:pt x="177" y="172"/>
                  <a:pt x="178" y="172"/>
                  <a:pt x="178" y="175"/>
                </a:cubicBezTo>
                <a:cubicBezTo>
                  <a:pt x="180" y="175"/>
                  <a:pt x="180" y="173"/>
                  <a:pt x="179" y="176"/>
                </a:cubicBezTo>
                <a:cubicBezTo>
                  <a:pt x="183" y="175"/>
                  <a:pt x="184" y="171"/>
                  <a:pt x="187" y="169"/>
                </a:cubicBezTo>
                <a:cubicBezTo>
                  <a:pt x="186" y="174"/>
                  <a:pt x="180" y="180"/>
                  <a:pt x="178" y="186"/>
                </a:cubicBezTo>
                <a:cubicBezTo>
                  <a:pt x="178" y="188"/>
                  <a:pt x="183" y="190"/>
                  <a:pt x="180" y="192"/>
                </a:cubicBezTo>
                <a:cubicBezTo>
                  <a:pt x="182" y="192"/>
                  <a:pt x="182" y="194"/>
                  <a:pt x="185" y="194"/>
                </a:cubicBezTo>
                <a:cubicBezTo>
                  <a:pt x="185" y="196"/>
                  <a:pt x="184" y="197"/>
                  <a:pt x="182" y="198"/>
                </a:cubicBezTo>
                <a:cubicBezTo>
                  <a:pt x="183" y="199"/>
                  <a:pt x="185" y="199"/>
                  <a:pt x="184" y="201"/>
                </a:cubicBezTo>
                <a:cubicBezTo>
                  <a:pt x="185" y="201"/>
                  <a:pt x="186" y="200"/>
                  <a:pt x="187" y="200"/>
                </a:cubicBezTo>
                <a:cubicBezTo>
                  <a:pt x="187" y="208"/>
                  <a:pt x="184" y="207"/>
                  <a:pt x="179" y="209"/>
                </a:cubicBezTo>
                <a:close/>
                <a:moveTo>
                  <a:pt x="197" y="327"/>
                </a:moveTo>
                <a:cubicBezTo>
                  <a:pt x="192" y="327"/>
                  <a:pt x="193" y="322"/>
                  <a:pt x="190" y="320"/>
                </a:cubicBezTo>
                <a:cubicBezTo>
                  <a:pt x="193" y="312"/>
                  <a:pt x="198" y="306"/>
                  <a:pt x="204" y="300"/>
                </a:cubicBezTo>
                <a:cubicBezTo>
                  <a:pt x="205" y="309"/>
                  <a:pt x="198" y="309"/>
                  <a:pt x="198" y="317"/>
                </a:cubicBezTo>
                <a:cubicBezTo>
                  <a:pt x="198" y="319"/>
                  <a:pt x="199" y="316"/>
                  <a:pt x="200" y="318"/>
                </a:cubicBezTo>
                <a:cubicBezTo>
                  <a:pt x="205" y="317"/>
                  <a:pt x="205" y="310"/>
                  <a:pt x="209" y="309"/>
                </a:cubicBezTo>
                <a:cubicBezTo>
                  <a:pt x="205" y="315"/>
                  <a:pt x="202" y="322"/>
                  <a:pt x="197" y="327"/>
                </a:cubicBezTo>
                <a:close/>
                <a:moveTo>
                  <a:pt x="212" y="255"/>
                </a:moveTo>
                <a:cubicBezTo>
                  <a:pt x="211" y="252"/>
                  <a:pt x="214" y="252"/>
                  <a:pt x="216" y="252"/>
                </a:cubicBezTo>
                <a:cubicBezTo>
                  <a:pt x="216" y="255"/>
                  <a:pt x="214" y="255"/>
                  <a:pt x="212" y="255"/>
                </a:cubicBezTo>
                <a:close/>
                <a:moveTo>
                  <a:pt x="239" y="232"/>
                </a:moveTo>
                <a:cubicBezTo>
                  <a:pt x="237" y="231"/>
                  <a:pt x="237" y="230"/>
                  <a:pt x="237" y="228"/>
                </a:cubicBezTo>
                <a:cubicBezTo>
                  <a:pt x="238" y="228"/>
                  <a:pt x="239" y="226"/>
                  <a:pt x="240" y="227"/>
                </a:cubicBezTo>
                <a:cubicBezTo>
                  <a:pt x="241" y="230"/>
                  <a:pt x="241" y="230"/>
                  <a:pt x="239" y="232"/>
                </a:cubicBezTo>
                <a:close/>
                <a:moveTo>
                  <a:pt x="250" y="954"/>
                </a:moveTo>
                <a:cubicBezTo>
                  <a:pt x="252" y="954"/>
                  <a:pt x="252" y="956"/>
                  <a:pt x="253" y="957"/>
                </a:cubicBezTo>
                <a:cubicBezTo>
                  <a:pt x="252" y="960"/>
                  <a:pt x="248" y="955"/>
                  <a:pt x="250" y="954"/>
                </a:cubicBezTo>
                <a:close/>
                <a:moveTo>
                  <a:pt x="252" y="976"/>
                </a:moveTo>
                <a:cubicBezTo>
                  <a:pt x="254" y="978"/>
                  <a:pt x="257" y="978"/>
                  <a:pt x="257" y="983"/>
                </a:cubicBezTo>
                <a:cubicBezTo>
                  <a:pt x="254" y="981"/>
                  <a:pt x="252" y="980"/>
                  <a:pt x="252" y="976"/>
                </a:cubicBezTo>
                <a:close/>
                <a:moveTo>
                  <a:pt x="278" y="974"/>
                </a:moveTo>
                <a:cubicBezTo>
                  <a:pt x="273" y="968"/>
                  <a:pt x="257" y="974"/>
                  <a:pt x="258" y="960"/>
                </a:cubicBezTo>
                <a:cubicBezTo>
                  <a:pt x="262" y="958"/>
                  <a:pt x="266" y="963"/>
                  <a:pt x="266" y="957"/>
                </a:cubicBezTo>
                <a:cubicBezTo>
                  <a:pt x="269" y="956"/>
                  <a:pt x="270" y="957"/>
                  <a:pt x="272" y="958"/>
                </a:cubicBezTo>
                <a:cubicBezTo>
                  <a:pt x="273" y="966"/>
                  <a:pt x="281" y="962"/>
                  <a:pt x="284" y="968"/>
                </a:cubicBezTo>
                <a:cubicBezTo>
                  <a:pt x="281" y="969"/>
                  <a:pt x="281" y="973"/>
                  <a:pt x="278" y="974"/>
                </a:cubicBezTo>
                <a:close/>
                <a:moveTo>
                  <a:pt x="286" y="985"/>
                </a:moveTo>
                <a:cubicBezTo>
                  <a:pt x="288" y="985"/>
                  <a:pt x="289" y="986"/>
                  <a:pt x="289" y="989"/>
                </a:cubicBezTo>
                <a:cubicBezTo>
                  <a:pt x="287" y="989"/>
                  <a:pt x="286" y="987"/>
                  <a:pt x="286" y="985"/>
                </a:cubicBezTo>
                <a:close/>
                <a:moveTo>
                  <a:pt x="290" y="977"/>
                </a:moveTo>
                <a:cubicBezTo>
                  <a:pt x="288" y="977"/>
                  <a:pt x="286" y="975"/>
                  <a:pt x="287" y="972"/>
                </a:cubicBezTo>
                <a:cubicBezTo>
                  <a:pt x="289" y="973"/>
                  <a:pt x="291" y="975"/>
                  <a:pt x="290" y="977"/>
                </a:cubicBezTo>
                <a:close/>
                <a:moveTo>
                  <a:pt x="345" y="182"/>
                </a:moveTo>
                <a:cubicBezTo>
                  <a:pt x="345" y="184"/>
                  <a:pt x="348" y="183"/>
                  <a:pt x="348" y="185"/>
                </a:cubicBezTo>
                <a:cubicBezTo>
                  <a:pt x="345" y="186"/>
                  <a:pt x="344" y="192"/>
                  <a:pt x="345" y="196"/>
                </a:cubicBezTo>
                <a:cubicBezTo>
                  <a:pt x="344" y="197"/>
                  <a:pt x="343" y="198"/>
                  <a:pt x="341" y="199"/>
                </a:cubicBezTo>
                <a:cubicBezTo>
                  <a:pt x="345" y="208"/>
                  <a:pt x="330" y="212"/>
                  <a:pt x="320" y="213"/>
                </a:cubicBezTo>
                <a:cubicBezTo>
                  <a:pt x="322" y="211"/>
                  <a:pt x="320" y="209"/>
                  <a:pt x="321" y="205"/>
                </a:cubicBezTo>
                <a:cubicBezTo>
                  <a:pt x="325" y="202"/>
                  <a:pt x="327" y="198"/>
                  <a:pt x="330" y="194"/>
                </a:cubicBezTo>
                <a:cubicBezTo>
                  <a:pt x="331" y="195"/>
                  <a:pt x="334" y="193"/>
                  <a:pt x="334" y="195"/>
                </a:cubicBezTo>
                <a:cubicBezTo>
                  <a:pt x="337" y="191"/>
                  <a:pt x="340" y="187"/>
                  <a:pt x="344" y="184"/>
                </a:cubicBezTo>
                <a:cubicBezTo>
                  <a:pt x="340" y="183"/>
                  <a:pt x="341" y="187"/>
                  <a:pt x="339" y="185"/>
                </a:cubicBezTo>
                <a:cubicBezTo>
                  <a:pt x="343" y="182"/>
                  <a:pt x="349" y="172"/>
                  <a:pt x="357" y="173"/>
                </a:cubicBezTo>
                <a:cubicBezTo>
                  <a:pt x="356" y="180"/>
                  <a:pt x="349" y="179"/>
                  <a:pt x="345" y="182"/>
                </a:cubicBezTo>
                <a:close/>
                <a:moveTo>
                  <a:pt x="357" y="996"/>
                </a:moveTo>
                <a:cubicBezTo>
                  <a:pt x="363" y="1001"/>
                  <a:pt x="368" y="1007"/>
                  <a:pt x="373" y="1010"/>
                </a:cubicBezTo>
                <a:cubicBezTo>
                  <a:pt x="368" y="1009"/>
                  <a:pt x="356" y="1004"/>
                  <a:pt x="357" y="996"/>
                </a:cubicBezTo>
                <a:close/>
                <a:moveTo>
                  <a:pt x="414" y="1044"/>
                </a:moveTo>
                <a:cubicBezTo>
                  <a:pt x="416" y="1044"/>
                  <a:pt x="417" y="1045"/>
                  <a:pt x="417" y="1047"/>
                </a:cubicBezTo>
                <a:cubicBezTo>
                  <a:pt x="416" y="1048"/>
                  <a:pt x="413" y="1047"/>
                  <a:pt x="414" y="1044"/>
                </a:cubicBezTo>
                <a:close/>
                <a:moveTo>
                  <a:pt x="614" y="1007"/>
                </a:moveTo>
                <a:cubicBezTo>
                  <a:pt x="618" y="1008"/>
                  <a:pt x="619" y="1006"/>
                  <a:pt x="622" y="1007"/>
                </a:cubicBezTo>
                <a:cubicBezTo>
                  <a:pt x="624" y="1011"/>
                  <a:pt x="614" y="1012"/>
                  <a:pt x="614" y="1007"/>
                </a:cubicBezTo>
                <a:close/>
                <a:moveTo>
                  <a:pt x="617" y="966"/>
                </a:moveTo>
                <a:cubicBezTo>
                  <a:pt x="611" y="969"/>
                  <a:pt x="605" y="969"/>
                  <a:pt x="601" y="966"/>
                </a:cubicBezTo>
                <a:cubicBezTo>
                  <a:pt x="604" y="963"/>
                  <a:pt x="615" y="961"/>
                  <a:pt x="617" y="966"/>
                </a:cubicBezTo>
                <a:close/>
                <a:moveTo>
                  <a:pt x="491" y="881"/>
                </a:moveTo>
                <a:cubicBezTo>
                  <a:pt x="489" y="881"/>
                  <a:pt x="489" y="878"/>
                  <a:pt x="487" y="878"/>
                </a:cubicBezTo>
                <a:cubicBezTo>
                  <a:pt x="489" y="875"/>
                  <a:pt x="491" y="879"/>
                  <a:pt x="491" y="881"/>
                </a:cubicBezTo>
                <a:close/>
                <a:moveTo>
                  <a:pt x="487" y="873"/>
                </a:moveTo>
                <a:cubicBezTo>
                  <a:pt x="485" y="873"/>
                  <a:pt x="483" y="872"/>
                  <a:pt x="483" y="870"/>
                </a:cubicBezTo>
                <a:cubicBezTo>
                  <a:pt x="485" y="868"/>
                  <a:pt x="487" y="870"/>
                  <a:pt x="487" y="873"/>
                </a:cubicBezTo>
                <a:close/>
                <a:moveTo>
                  <a:pt x="480" y="877"/>
                </a:moveTo>
                <a:cubicBezTo>
                  <a:pt x="477" y="876"/>
                  <a:pt x="474" y="874"/>
                  <a:pt x="473" y="871"/>
                </a:cubicBezTo>
                <a:cubicBezTo>
                  <a:pt x="476" y="872"/>
                  <a:pt x="483" y="872"/>
                  <a:pt x="480" y="877"/>
                </a:cubicBezTo>
                <a:close/>
                <a:moveTo>
                  <a:pt x="460" y="828"/>
                </a:moveTo>
                <a:cubicBezTo>
                  <a:pt x="458" y="830"/>
                  <a:pt x="455" y="826"/>
                  <a:pt x="454" y="823"/>
                </a:cubicBezTo>
                <a:cubicBezTo>
                  <a:pt x="456" y="825"/>
                  <a:pt x="458" y="826"/>
                  <a:pt x="460" y="828"/>
                </a:cubicBezTo>
                <a:close/>
                <a:moveTo>
                  <a:pt x="457" y="1075"/>
                </a:moveTo>
                <a:cubicBezTo>
                  <a:pt x="455" y="1074"/>
                  <a:pt x="452" y="1075"/>
                  <a:pt x="453" y="1072"/>
                </a:cubicBezTo>
                <a:cubicBezTo>
                  <a:pt x="455" y="1072"/>
                  <a:pt x="457" y="1072"/>
                  <a:pt x="457" y="1075"/>
                </a:cubicBezTo>
                <a:close/>
                <a:moveTo>
                  <a:pt x="447" y="831"/>
                </a:moveTo>
                <a:cubicBezTo>
                  <a:pt x="449" y="833"/>
                  <a:pt x="452" y="834"/>
                  <a:pt x="452" y="838"/>
                </a:cubicBezTo>
                <a:cubicBezTo>
                  <a:pt x="449" y="837"/>
                  <a:pt x="448" y="836"/>
                  <a:pt x="445" y="836"/>
                </a:cubicBezTo>
                <a:cubicBezTo>
                  <a:pt x="445" y="834"/>
                  <a:pt x="447" y="833"/>
                  <a:pt x="447" y="831"/>
                </a:cubicBezTo>
                <a:close/>
                <a:moveTo>
                  <a:pt x="451" y="1070"/>
                </a:moveTo>
                <a:cubicBezTo>
                  <a:pt x="448" y="1072"/>
                  <a:pt x="443" y="1069"/>
                  <a:pt x="441" y="1066"/>
                </a:cubicBezTo>
                <a:cubicBezTo>
                  <a:pt x="444" y="1065"/>
                  <a:pt x="447" y="1070"/>
                  <a:pt x="451" y="1070"/>
                </a:cubicBezTo>
                <a:close/>
                <a:moveTo>
                  <a:pt x="412" y="92"/>
                </a:moveTo>
                <a:cubicBezTo>
                  <a:pt x="413" y="90"/>
                  <a:pt x="414" y="89"/>
                  <a:pt x="417" y="89"/>
                </a:cubicBezTo>
                <a:cubicBezTo>
                  <a:pt x="416" y="91"/>
                  <a:pt x="414" y="92"/>
                  <a:pt x="412" y="92"/>
                </a:cubicBezTo>
                <a:close/>
                <a:moveTo>
                  <a:pt x="440" y="680"/>
                </a:moveTo>
                <a:cubicBezTo>
                  <a:pt x="436" y="680"/>
                  <a:pt x="437" y="676"/>
                  <a:pt x="439" y="674"/>
                </a:cubicBezTo>
                <a:cubicBezTo>
                  <a:pt x="441" y="676"/>
                  <a:pt x="441" y="677"/>
                  <a:pt x="440" y="680"/>
                </a:cubicBezTo>
                <a:close/>
                <a:moveTo>
                  <a:pt x="440" y="673"/>
                </a:moveTo>
                <a:cubicBezTo>
                  <a:pt x="438" y="671"/>
                  <a:pt x="438" y="667"/>
                  <a:pt x="438" y="664"/>
                </a:cubicBezTo>
                <a:cubicBezTo>
                  <a:pt x="439" y="665"/>
                  <a:pt x="440" y="666"/>
                  <a:pt x="441" y="667"/>
                </a:cubicBezTo>
                <a:cubicBezTo>
                  <a:pt x="441" y="669"/>
                  <a:pt x="440" y="671"/>
                  <a:pt x="440" y="673"/>
                </a:cubicBezTo>
                <a:close/>
                <a:moveTo>
                  <a:pt x="444" y="687"/>
                </a:moveTo>
                <a:cubicBezTo>
                  <a:pt x="441" y="684"/>
                  <a:pt x="442" y="680"/>
                  <a:pt x="443" y="676"/>
                </a:cubicBezTo>
                <a:cubicBezTo>
                  <a:pt x="444" y="676"/>
                  <a:pt x="444" y="676"/>
                  <a:pt x="444" y="676"/>
                </a:cubicBezTo>
                <a:cubicBezTo>
                  <a:pt x="446" y="678"/>
                  <a:pt x="447" y="682"/>
                  <a:pt x="449" y="684"/>
                </a:cubicBezTo>
                <a:cubicBezTo>
                  <a:pt x="448" y="686"/>
                  <a:pt x="447" y="687"/>
                  <a:pt x="444" y="687"/>
                </a:cubicBezTo>
                <a:close/>
                <a:moveTo>
                  <a:pt x="466" y="689"/>
                </a:moveTo>
                <a:cubicBezTo>
                  <a:pt x="466" y="685"/>
                  <a:pt x="466" y="685"/>
                  <a:pt x="466" y="685"/>
                </a:cubicBezTo>
                <a:cubicBezTo>
                  <a:pt x="470" y="685"/>
                  <a:pt x="470" y="685"/>
                  <a:pt x="470" y="685"/>
                </a:cubicBezTo>
                <a:cubicBezTo>
                  <a:pt x="470" y="688"/>
                  <a:pt x="469" y="689"/>
                  <a:pt x="466" y="689"/>
                </a:cubicBezTo>
                <a:close/>
                <a:moveTo>
                  <a:pt x="817" y="538"/>
                </a:moveTo>
                <a:cubicBezTo>
                  <a:pt x="815" y="537"/>
                  <a:pt x="813" y="537"/>
                  <a:pt x="813" y="534"/>
                </a:cubicBezTo>
                <a:cubicBezTo>
                  <a:pt x="815" y="532"/>
                  <a:pt x="818" y="534"/>
                  <a:pt x="817" y="538"/>
                </a:cubicBezTo>
                <a:close/>
                <a:moveTo>
                  <a:pt x="786" y="244"/>
                </a:moveTo>
                <a:cubicBezTo>
                  <a:pt x="788" y="244"/>
                  <a:pt x="791" y="244"/>
                  <a:pt x="790" y="247"/>
                </a:cubicBezTo>
                <a:cubicBezTo>
                  <a:pt x="788" y="247"/>
                  <a:pt x="786" y="247"/>
                  <a:pt x="786" y="244"/>
                </a:cubicBezTo>
                <a:close/>
                <a:moveTo>
                  <a:pt x="788" y="294"/>
                </a:moveTo>
                <a:cubicBezTo>
                  <a:pt x="787" y="295"/>
                  <a:pt x="782" y="294"/>
                  <a:pt x="783" y="291"/>
                </a:cubicBezTo>
                <a:cubicBezTo>
                  <a:pt x="786" y="290"/>
                  <a:pt x="786" y="294"/>
                  <a:pt x="788" y="294"/>
                </a:cubicBezTo>
                <a:close/>
                <a:moveTo>
                  <a:pt x="776" y="252"/>
                </a:moveTo>
                <a:cubicBezTo>
                  <a:pt x="775" y="253"/>
                  <a:pt x="775" y="253"/>
                  <a:pt x="775" y="255"/>
                </a:cubicBezTo>
                <a:cubicBezTo>
                  <a:pt x="772" y="255"/>
                  <a:pt x="772" y="253"/>
                  <a:pt x="771" y="251"/>
                </a:cubicBezTo>
                <a:cubicBezTo>
                  <a:pt x="773" y="251"/>
                  <a:pt x="775" y="251"/>
                  <a:pt x="776" y="252"/>
                </a:cubicBezTo>
                <a:close/>
                <a:moveTo>
                  <a:pt x="736" y="566"/>
                </a:moveTo>
                <a:cubicBezTo>
                  <a:pt x="734" y="568"/>
                  <a:pt x="731" y="564"/>
                  <a:pt x="729" y="562"/>
                </a:cubicBezTo>
                <a:cubicBezTo>
                  <a:pt x="733" y="561"/>
                  <a:pt x="736" y="562"/>
                  <a:pt x="736" y="566"/>
                </a:cubicBezTo>
                <a:close/>
                <a:moveTo>
                  <a:pt x="735" y="623"/>
                </a:moveTo>
                <a:cubicBezTo>
                  <a:pt x="734" y="623"/>
                  <a:pt x="734" y="624"/>
                  <a:pt x="734" y="625"/>
                </a:cubicBezTo>
                <a:cubicBezTo>
                  <a:pt x="731" y="626"/>
                  <a:pt x="731" y="624"/>
                  <a:pt x="728" y="625"/>
                </a:cubicBezTo>
                <a:cubicBezTo>
                  <a:pt x="728" y="621"/>
                  <a:pt x="734" y="622"/>
                  <a:pt x="735" y="623"/>
                </a:cubicBezTo>
                <a:close/>
                <a:moveTo>
                  <a:pt x="725" y="569"/>
                </a:moveTo>
                <a:cubicBezTo>
                  <a:pt x="727" y="572"/>
                  <a:pt x="727" y="576"/>
                  <a:pt x="725" y="580"/>
                </a:cubicBezTo>
                <a:cubicBezTo>
                  <a:pt x="720" y="580"/>
                  <a:pt x="720" y="580"/>
                  <a:pt x="720" y="580"/>
                </a:cubicBezTo>
                <a:cubicBezTo>
                  <a:pt x="721" y="574"/>
                  <a:pt x="718" y="576"/>
                  <a:pt x="715" y="575"/>
                </a:cubicBezTo>
                <a:cubicBezTo>
                  <a:pt x="715" y="573"/>
                  <a:pt x="717" y="572"/>
                  <a:pt x="717" y="570"/>
                </a:cubicBezTo>
                <a:cubicBezTo>
                  <a:pt x="719" y="570"/>
                  <a:pt x="718" y="573"/>
                  <a:pt x="720" y="572"/>
                </a:cubicBezTo>
                <a:cubicBezTo>
                  <a:pt x="718" y="570"/>
                  <a:pt x="723" y="571"/>
                  <a:pt x="725" y="569"/>
                </a:cubicBezTo>
                <a:close/>
                <a:moveTo>
                  <a:pt x="728" y="583"/>
                </a:moveTo>
                <a:cubicBezTo>
                  <a:pt x="726" y="585"/>
                  <a:pt x="718" y="588"/>
                  <a:pt x="718" y="583"/>
                </a:cubicBezTo>
                <a:lnTo>
                  <a:pt x="728" y="583"/>
                </a:lnTo>
                <a:close/>
                <a:moveTo>
                  <a:pt x="731" y="638"/>
                </a:moveTo>
                <a:cubicBezTo>
                  <a:pt x="731" y="640"/>
                  <a:pt x="725" y="642"/>
                  <a:pt x="723" y="646"/>
                </a:cubicBezTo>
                <a:cubicBezTo>
                  <a:pt x="720" y="645"/>
                  <a:pt x="716" y="644"/>
                  <a:pt x="716" y="639"/>
                </a:cubicBezTo>
                <a:cubicBezTo>
                  <a:pt x="723" y="637"/>
                  <a:pt x="725" y="638"/>
                  <a:pt x="731" y="638"/>
                </a:cubicBezTo>
                <a:close/>
                <a:moveTo>
                  <a:pt x="720" y="629"/>
                </a:moveTo>
                <a:cubicBezTo>
                  <a:pt x="723" y="624"/>
                  <a:pt x="730" y="628"/>
                  <a:pt x="732" y="628"/>
                </a:cubicBezTo>
                <a:cubicBezTo>
                  <a:pt x="732" y="629"/>
                  <a:pt x="731" y="632"/>
                  <a:pt x="732" y="632"/>
                </a:cubicBezTo>
                <a:cubicBezTo>
                  <a:pt x="729" y="631"/>
                  <a:pt x="724" y="633"/>
                  <a:pt x="720" y="629"/>
                </a:cubicBezTo>
                <a:close/>
                <a:moveTo>
                  <a:pt x="728" y="616"/>
                </a:moveTo>
                <a:cubicBezTo>
                  <a:pt x="728" y="620"/>
                  <a:pt x="722" y="619"/>
                  <a:pt x="721" y="620"/>
                </a:cubicBezTo>
                <a:cubicBezTo>
                  <a:pt x="719" y="617"/>
                  <a:pt x="723" y="615"/>
                  <a:pt x="723" y="612"/>
                </a:cubicBezTo>
                <a:cubicBezTo>
                  <a:pt x="728" y="612"/>
                  <a:pt x="728" y="612"/>
                  <a:pt x="728" y="612"/>
                </a:cubicBezTo>
                <a:cubicBezTo>
                  <a:pt x="726" y="614"/>
                  <a:pt x="726" y="614"/>
                  <a:pt x="728" y="616"/>
                </a:cubicBezTo>
                <a:close/>
                <a:moveTo>
                  <a:pt x="728" y="563"/>
                </a:moveTo>
                <a:cubicBezTo>
                  <a:pt x="723" y="568"/>
                  <a:pt x="719" y="564"/>
                  <a:pt x="713" y="565"/>
                </a:cubicBezTo>
                <a:cubicBezTo>
                  <a:pt x="714" y="560"/>
                  <a:pt x="725" y="560"/>
                  <a:pt x="728" y="563"/>
                </a:cubicBezTo>
                <a:close/>
                <a:moveTo>
                  <a:pt x="709" y="587"/>
                </a:moveTo>
                <a:cubicBezTo>
                  <a:pt x="706" y="587"/>
                  <a:pt x="707" y="584"/>
                  <a:pt x="704" y="584"/>
                </a:cubicBezTo>
                <a:cubicBezTo>
                  <a:pt x="705" y="581"/>
                  <a:pt x="712" y="583"/>
                  <a:pt x="709" y="587"/>
                </a:cubicBezTo>
                <a:close/>
                <a:moveTo>
                  <a:pt x="696" y="664"/>
                </a:moveTo>
                <a:cubicBezTo>
                  <a:pt x="699" y="664"/>
                  <a:pt x="699" y="664"/>
                  <a:pt x="699" y="664"/>
                </a:cubicBezTo>
                <a:cubicBezTo>
                  <a:pt x="699" y="667"/>
                  <a:pt x="698" y="669"/>
                  <a:pt x="697" y="671"/>
                </a:cubicBezTo>
                <a:cubicBezTo>
                  <a:pt x="695" y="671"/>
                  <a:pt x="696" y="667"/>
                  <a:pt x="696" y="664"/>
                </a:cubicBezTo>
                <a:close/>
                <a:moveTo>
                  <a:pt x="696" y="672"/>
                </a:moveTo>
                <a:cubicBezTo>
                  <a:pt x="697" y="672"/>
                  <a:pt x="698" y="673"/>
                  <a:pt x="699" y="673"/>
                </a:cubicBezTo>
                <a:cubicBezTo>
                  <a:pt x="699" y="678"/>
                  <a:pt x="695" y="678"/>
                  <a:pt x="693" y="682"/>
                </a:cubicBezTo>
                <a:cubicBezTo>
                  <a:pt x="690" y="681"/>
                  <a:pt x="695" y="675"/>
                  <a:pt x="696" y="672"/>
                </a:cubicBezTo>
                <a:close/>
                <a:moveTo>
                  <a:pt x="703" y="679"/>
                </a:moveTo>
                <a:cubicBezTo>
                  <a:pt x="704" y="683"/>
                  <a:pt x="700" y="687"/>
                  <a:pt x="698" y="690"/>
                </a:cubicBezTo>
                <a:cubicBezTo>
                  <a:pt x="694" y="687"/>
                  <a:pt x="698" y="678"/>
                  <a:pt x="703" y="679"/>
                </a:cubicBezTo>
                <a:close/>
                <a:moveTo>
                  <a:pt x="701" y="671"/>
                </a:moveTo>
                <a:cubicBezTo>
                  <a:pt x="702" y="666"/>
                  <a:pt x="700" y="650"/>
                  <a:pt x="710" y="653"/>
                </a:cubicBezTo>
                <a:cubicBezTo>
                  <a:pt x="708" y="661"/>
                  <a:pt x="705" y="664"/>
                  <a:pt x="701" y="671"/>
                </a:cubicBezTo>
                <a:close/>
                <a:moveTo>
                  <a:pt x="695" y="619"/>
                </a:moveTo>
                <a:cubicBezTo>
                  <a:pt x="698" y="618"/>
                  <a:pt x="699" y="619"/>
                  <a:pt x="700" y="615"/>
                </a:cubicBezTo>
                <a:cubicBezTo>
                  <a:pt x="703" y="617"/>
                  <a:pt x="701" y="624"/>
                  <a:pt x="697" y="626"/>
                </a:cubicBezTo>
                <a:cubicBezTo>
                  <a:pt x="695" y="626"/>
                  <a:pt x="695" y="623"/>
                  <a:pt x="695" y="619"/>
                </a:cubicBezTo>
                <a:close/>
                <a:moveTo>
                  <a:pt x="694" y="51"/>
                </a:moveTo>
                <a:cubicBezTo>
                  <a:pt x="694" y="53"/>
                  <a:pt x="692" y="53"/>
                  <a:pt x="690" y="53"/>
                </a:cubicBezTo>
                <a:cubicBezTo>
                  <a:pt x="690" y="50"/>
                  <a:pt x="693" y="50"/>
                  <a:pt x="694" y="51"/>
                </a:cubicBezTo>
                <a:close/>
                <a:moveTo>
                  <a:pt x="672" y="708"/>
                </a:moveTo>
                <a:cubicBezTo>
                  <a:pt x="670" y="708"/>
                  <a:pt x="668" y="707"/>
                  <a:pt x="668" y="704"/>
                </a:cubicBezTo>
                <a:cubicBezTo>
                  <a:pt x="669" y="703"/>
                  <a:pt x="670" y="704"/>
                  <a:pt x="671" y="702"/>
                </a:cubicBezTo>
                <a:cubicBezTo>
                  <a:pt x="672" y="704"/>
                  <a:pt x="672" y="706"/>
                  <a:pt x="672" y="708"/>
                </a:cubicBezTo>
                <a:close/>
                <a:moveTo>
                  <a:pt x="671" y="461"/>
                </a:moveTo>
                <a:cubicBezTo>
                  <a:pt x="669" y="466"/>
                  <a:pt x="666" y="469"/>
                  <a:pt x="664" y="473"/>
                </a:cubicBezTo>
                <a:cubicBezTo>
                  <a:pt x="662" y="470"/>
                  <a:pt x="660" y="471"/>
                  <a:pt x="657" y="472"/>
                </a:cubicBezTo>
                <a:cubicBezTo>
                  <a:pt x="653" y="463"/>
                  <a:pt x="665" y="460"/>
                  <a:pt x="671" y="461"/>
                </a:cubicBezTo>
                <a:close/>
                <a:moveTo>
                  <a:pt x="662" y="504"/>
                </a:moveTo>
                <a:cubicBezTo>
                  <a:pt x="659" y="502"/>
                  <a:pt x="656" y="498"/>
                  <a:pt x="658" y="494"/>
                </a:cubicBezTo>
                <a:cubicBezTo>
                  <a:pt x="661" y="493"/>
                  <a:pt x="657" y="501"/>
                  <a:pt x="662" y="498"/>
                </a:cubicBezTo>
                <a:cubicBezTo>
                  <a:pt x="663" y="501"/>
                  <a:pt x="661" y="501"/>
                  <a:pt x="662" y="504"/>
                </a:cubicBezTo>
                <a:close/>
                <a:moveTo>
                  <a:pt x="651" y="157"/>
                </a:moveTo>
                <a:cubicBezTo>
                  <a:pt x="652" y="157"/>
                  <a:pt x="652" y="157"/>
                  <a:pt x="654" y="157"/>
                </a:cubicBezTo>
                <a:cubicBezTo>
                  <a:pt x="651" y="160"/>
                  <a:pt x="653" y="161"/>
                  <a:pt x="652" y="164"/>
                </a:cubicBezTo>
                <a:cubicBezTo>
                  <a:pt x="650" y="164"/>
                  <a:pt x="650" y="163"/>
                  <a:pt x="649" y="163"/>
                </a:cubicBezTo>
                <a:cubicBezTo>
                  <a:pt x="650" y="161"/>
                  <a:pt x="650" y="158"/>
                  <a:pt x="651" y="157"/>
                </a:cubicBezTo>
                <a:close/>
                <a:moveTo>
                  <a:pt x="617" y="160"/>
                </a:moveTo>
                <a:cubicBezTo>
                  <a:pt x="619" y="159"/>
                  <a:pt x="618" y="158"/>
                  <a:pt x="621" y="159"/>
                </a:cubicBezTo>
                <a:cubicBezTo>
                  <a:pt x="621" y="160"/>
                  <a:pt x="620" y="161"/>
                  <a:pt x="620" y="162"/>
                </a:cubicBezTo>
                <a:cubicBezTo>
                  <a:pt x="621" y="164"/>
                  <a:pt x="622" y="159"/>
                  <a:pt x="623" y="162"/>
                </a:cubicBezTo>
                <a:cubicBezTo>
                  <a:pt x="622" y="159"/>
                  <a:pt x="622" y="158"/>
                  <a:pt x="623" y="156"/>
                </a:cubicBezTo>
                <a:cubicBezTo>
                  <a:pt x="626" y="156"/>
                  <a:pt x="627" y="160"/>
                  <a:pt x="629" y="163"/>
                </a:cubicBezTo>
                <a:cubicBezTo>
                  <a:pt x="627" y="166"/>
                  <a:pt x="623" y="164"/>
                  <a:pt x="618" y="164"/>
                </a:cubicBezTo>
                <a:cubicBezTo>
                  <a:pt x="618" y="162"/>
                  <a:pt x="616" y="163"/>
                  <a:pt x="617" y="160"/>
                </a:cubicBezTo>
                <a:close/>
                <a:moveTo>
                  <a:pt x="625" y="169"/>
                </a:moveTo>
                <a:cubicBezTo>
                  <a:pt x="625" y="171"/>
                  <a:pt x="623" y="170"/>
                  <a:pt x="623" y="171"/>
                </a:cubicBezTo>
                <a:cubicBezTo>
                  <a:pt x="626" y="173"/>
                  <a:pt x="625" y="169"/>
                  <a:pt x="627" y="170"/>
                </a:cubicBezTo>
                <a:cubicBezTo>
                  <a:pt x="627" y="172"/>
                  <a:pt x="627" y="172"/>
                  <a:pt x="627" y="172"/>
                </a:cubicBezTo>
                <a:cubicBezTo>
                  <a:pt x="637" y="172"/>
                  <a:pt x="651" y="171"/>
                  <a:pt x="661" y="171"/>
                </a:cubicBezTo>
                <a:cubicBezTo>
                  <a:pt x="659" y="180"/>
                  <a:pt x="647" y="173"/>
                  <a:pt x="645" y="181"/>
                </a:cubicBezTo>
                <a:cubicBezTo>
                  <a:pt x="639" y="180"/>
                  <a:pt x="627" y="185"/>
                  <a:pt x="623" y="180"/>
                </a:cubicBezTo>
                <a:cubicBezTo>
                  <a:pt x="618" y="185"/>
                  <a:pt x="611" y="181"/>
                  <a:pt x="607" y="178"/>
                </a:cubicBezTo>
                <a:cubicBezTo>
                  <a:pt x="617" y="182"/>
                  <a:pt x="614" y="166"/>
                  <a:pt x="625" y="169"/>
                </a:cubicBezTo>
                <a:close/>
                <a:moveTo>
                  <a:pt x="653" y="506"/>
                </a:moveTo>
                <a:cubicBezTo>
                  <a:pt x="651" y="506"/>
                  <a:pt x="649" y="506"/>
                  <a:pt x="649" y="504"/>
                </a:cubicBezTo>
                <a:cubicBezTo>
                  <a:pt x="650" y="504"/>
                  <a:pt x="650" y="503"/>
                  <a:pt x="650" y="503"/>
                </a:cubicBezTo>
                <a:cubicBezTo>
                  <a:pt x="652" y="502"/>
                  <a:pt x="653" y="504"/>
                  <a:pt x="653" y="506"/>
                </a:cubicBezTo>
                <a:close/>
                <a:moveTo>
                  <a:pt x="634" y="498"/>
                </a:moveTo>
                <a:cubicBezTo>
                  <a:pt x="636" y="497"/>
                  <a:pt x="637" y="502"/>
                  <a:pt x="637" y="499"/>
                </a:cubicBezTo>
                <a:cubicBezTo>
                  <a:pt x="640" y="502"/>
                  <a:pt x="632" y="504"/>
                  <a:pt x="634" y="498"/>
                </a:cubicBezTo>
                <a:close/>
                <a:moveTo>
                  <a:pt x="632" y="490"/>
                </a:moveTo>
                <a:cubicBezTo>
                  <a:pt x="634" y="488"/>
                  <a:pt x="637" y="492"/>
                  <a:pt x="635" y="494"/>
                </a:cubicBezTo>
                <a:cubicBezTo>
                  <a:pt x="633" y="494"/>
                  <a:pt x="632" y="492"/>
                  <a:pt x="632" y="490"/>
                </a:cubicBezTo>
                <a:close/>
                <a:moveTo>
                  <a:pt x="625" y="482"/>
                </a:moveTo>
                <a:cubicBezTo>
                  <a:pt x="625" y="475"/>
                  <a:pt x="634" y="476"/>
                  <a:pt x="636" y="471"/>
                </a:cubicBezTo>
                <a:cubicBezTo>
                  <a:pt x="638" y="471"/>
                  <a:pt x="638" y="471"/>
                  <a:pt x="638" y="471"/>
                </a:cubicBezTo>
                <a:cubicBezTo>
                  <a:pt x="639" y="474"/>
                  <a:pt x="637" y="475"/>
                  <a:pt x="641" y="475"/>
                </a:cubicBezTo>
                <a:cubicBezTo>
                  <a:pt x="638" y="481"/>
                  <a:pt x="634" y="481"/>
                  <a:pt x="625" y="482"/>
                </a:cubicBezTo>
                <a:close/>
                <a:moveTo>
                  <a:pt x="601" y="572"/>
                </a:moveTo>
                <a:cubicBezTo>
                  <a:pt x="601" y="570"/>
                  <a:pt x="604" y="570"/>
                  <a:pt x="606" y="569"/>
                </a:cubicBezTo>
                <a:cubicBezTo>
                  <a:pt x="606" y="571"/>
                  <a:pt x="607" y="571"/>
                  <a:pt x="607" y="572"/>
                </a:cubicBezTo>
                <a:cubicBezTo>
                  <a:pt x="609" y="571"/>
                  <a:pt x="611" y="570"/>
                  <a:pt x="612" y="568"/>
                </a:cubicBezTo>
                <a:cubicBezTo>
                  <a:pt x="615" y="569"/>
                  <a:pt x="616" y="572"/>
                  <a:pt x="614" y="574"/>
                </a:cubicBezTo>
                <a:cubicBezTo>
                  <a:pt x="611" y="573"/>
                  <a:pt x="607" y="572"/>
                  <a:pt x="607" y="576"/>
                </a:cubicBezTo>
                <a:cubicBezTo>
                  <a:pt x="604" y="575"/>
                  <a:pt x="604" y="577"/>
                  <a:pt x="601" y="577"/>
                </a:cubicBezTo>
                <a:cubicBezTo>
                  <a:pt x="598" y="575"/>
                  <a:pt x="603" y="574"/>
                  <a:pt x="601" y="572"/>
                </a:cubicBezTo>
                <a:close/>
                <a:moveTo>
                  <a:pt x="604" y="559"/>
                </a:moveTo>
                <a:cubicBezTo>
                  <a:pt x="601" y="559"/>
                  <a:pt x="602" y="556"/>
                  <a:pt x="600" y="556"/>
                </a:cubicBezTo>
                <a:cubicBezTo>
                  <a:pt x="600" y="554"/>
                  <a:pt x="604" y="553"/>
                  <a:pt x="606" y="554"/>
                </a:cubicBezTo>
                <a:cubicBezTo>
                  <a:pt x="606" y="553"/>
                  <a:pt x="606" y="553"/>
                  <a:pt x="606" y="553"/>
                </a:cubicBezTo>
                <a:cubicBezTo>
                  <a:pt x="606" y="551"/>
                  <a:pt x="603" y="552"/>
                  <a:pt x="601" y="551"/>
                </a:cubicBezTo>
                <a:cubicBezTo>
                  <a:pt x="607" y="548"/>
                  <a:pt x="611" y="538"/>
                  <a:pt x="616" y="542"/>
                </a:cubicBezTo>
                <a:cubicBezTo>
                  <a:pt x="615" y="546"/>
                  <a:pt x="611" y="545"/>
                  <a:pt x="611" y="550"/>
                </a:cubicBezTo>
                <a:cubicBezTo>
                  <a:pt x="615" y="548"/>
                  <a:pt x="622" y="546"/>
                  <a:pt x="627" y="549"/>
                </a:cubicBezTo>
                <a:cubicBezTo>
                  <a:pt x="623" y="558"/>
                  <a:pt x="607" y="550"/>
                  <a:pt x="604" y="559"/>
                </a:cubicBezTo>
                <a:close/>
                <a:moveTo>
                  <a:pt x="614" y="473"/>
                </a:moveTo>
                <a:cubicBezTo>
                  <a:pt x="619" y="475"/>
                  <a:pt x="620" y="474"/>
                  <a:pt x="623" y="472"/>
                </a:cubicBezTo>
                <a:cubicBezTo>
                  <a:pt x="620" y="479"/>
                  <a:pt x="613" y="477"/>
                  <a:pt x="610" y="483"/>
                </a:cubicBezTo>
                <a:cubicBezTo>
                  <a:pt x="608" y="484"/>
                  <a:pt x="609" y="482"/>
                  <a:pt x="608" y="481"/>
                </a:cubicBezTo>
                <a:cubicBezTo>
                  <a:pt x="607" y="483"/>
                  <a:pt x="604" y="482"/>
                  <a:pt x="603" y="484"/>
                </a:cubicBezTo>
                <a:cubicBezTo>
                  <a:pt x="601" y="478"/>
                  <a:pt x="614" y="480"/>
                  <a:pt x="614" y="473"/>
                </a:cubicBezTo>
                <a:close/>
                <a:moveTo>
                  <a:pt x="609" y="445"/>
                </a:moveTo>
                <a:cubicBezTo>
                  <a:pt x="610" y="444"/>
                  <a:pt x="611" y="445"/>
                  <a:pt x="612" y="446"/>
                </a:cubicBezTo>
                <a:cubicBezTo>
                  <a:pt x="610" y="448"/>
                  <a:pt x="612" y="453"/>
                  <a:pt x="608" y="454"/>
                </a:cubicBezTo>
                <a:cubicBezTo>
                  <a:pt x="608" y="449"/>
                  <a:pt x="607" y="448"/>
                  <a:pt x="609" y="445"/>
                </a:cubicBezTo>
                <a:close/>
                <a:moveTo>
                  <a:pt x="606" y="503"/>
                </a:moveTo>
                <a:cubicBezTo>
                  <a:pt x="608" y="507"/>
                  <a:pt x="616" y="502"/>
                  <a:pt x="620" y="505"/>
                </a:cubicBezTo>
                <a:cubicBezTo>
                  <a:pt x="621" y="511"/>
                  <a:pt x="618" y="513"/>
                  <a:pt x="618" y="521"/>
                </a:cubicBezTo>
                <a:cubicBezTo>
                  <a:pt x="615" y="522"/>
                  <a:pt x="614" y="525"/>
                  <a:pt x="610" y="525"/>
                </a:cubicBezTo>
                <a:cubicBezTo>
                  <a:pt x="613" y="522"/>
                  <a:pt x="606" y="521"/>
                  <a:pt x="610" y="519"/>
                </a:cubicBezTo>
                <a:cubicBezTo>
                  <a:pt x="608" y="519"/>
                  <a:pt x="601" y="518"/>
                  <a:pt x="601" y="512"/>
                </a:cubicBezTo>
                <a:cubicBezTo>
                  <a:pt x="602" y="511"/>
                  <a:pt x="604" y="511"/>
                  <a:pt x="605" y="510"/>
                </a:cubicBezTo>
                <a:cubicBezTo>
                  <a:pt x="602" y="506"/>
                  <a:pt x="593" y="511"/>
                  <a:pt x="591" y="504"/>
                </a:cubicBezTo>
                <a:cubicBezTo>
                  <a:pt x="597" y="503"/>
                  <a:pt x="601" y="505"/>
                  <a:pt x="606" y="503"/>
                </a:cubicBezTo>
                <a:close/>
                <a:moveTo>
                  <a:pt x="619" y="567"/>
                </a:moveTo>
                <a:cubicBezTo>
                  <a:pt x="619" y="572"/>
                  <a:pt x="621" y="569"/>
                  <a:pt x="625" y="569"/>
                </a:cubicBezTo>
                <a:cubicBezTo>
                  <a:pt x="625" y="577"/>
                  <a:pt x="612" y="568"/>
                  <a:pt x="619" y="567"/>
                </a:cubicBezTo>
                <a:close/>
                <a:moveTo>
                  <a:pt x="623" y="575"/>
                </a:moveTo>
                <a:cubicBezTo>
                  <a:pt x="624" y="574"/>
                  <a:pt x="626" y="573"/>
                  <a:pt x="627" y="574"/>
                </a:cubicBezTo>
                <a:cubicBezTo>
                  <a:pt x="626" y="575"/>
                  <a:pt x="625" y="577"/>
                  <a:pt x="623" y="577"/>
                </a:cubicBezTo>
                <a:lnTo>
                  <a:pt x="623" y="575"/>
                </a:lnTo>
                <a:close/>
                <a:moveTo>
                  <a:pt x="627" y="548"/>
                </a:moveTo>
                <a:cubicBezTo>
                  <a:pt x="626" y="545"/>
                  <a:pt x="629" y="545"/>
                  <a:pt x="632" y="544"/>
                </a:cubicBezTo>
                <a:cubicBezTo>
                  <a:pt x="632" y="548"/>
                  <a:pt x="628" y="550"/>
                  <a:pt x="627" y="548"/>
                </a:cubicBezTo>
                <a:close/>
                <a:moveTo>
                  <a:pt x="624" y="472"/>
                </a:moveTo>
                <a:cubicBezTo>
                  <a:pt x="626" y="469"/>
                  <a:pt x="629" y="467"/>
                  <a:pt x="633" y="467"/>
                </a:cubicBezTo>
                <a:cubicBezTo>
                  <a:pt x="633" y="471"/>
                  <a:pt x="628" y="476"/>
                  <a:pt x="624" y="472"/>
                </a:cubicBezTo>
                <a:close/>
                <a:moveTo>
                  <a:pt x="639" y="465"/>
                </a:moveTo>
                <a:cubicBezTo>
                  <a:pt x="642" y="464"/>
                  <a:pt x="643" y="463"/>
                  <a:pt x="641" y="459"/>
                </a:cubicBezTo>
                <a:cubicBezTo>
                  <a:pt x="645" y="461"/>
                  <a:pt x="643" y="465"/>
                  <a:pt x="645" y="468"/>
                </a:cubicBezTo>
                <a:cubicBezTo>
                  <a:pt x="643" y="467"/>
                  <a:pt x="642" y="466"/>
                  <a:pt x="642" y="469"/>
                </a:cubicBezTo>
                <a:cubicBezTo>
                  <a:pt x="640" y="470"/>
                  <a:pt x="639" y="467"/>
                  <a:pt x="639" y="465"/>
                </a:cubicBezTo>
                <a:close/>
                <a:moveTo>
                  <a:pt x="602" y="440"/>
                </a:moveTo>
                <a:cubicBezTo>
                  <a:pt x="604" y="443"/>
                  <a:pt x="609" y="438"/>
                  <a:pt x="610" y="440"/>
                </a:cubicBezTo>
                <a:cubicBezTo>
                  <a:pt x="607" y="443"/>
                  <a:pt x="604" y="445"/>
                  <a:pt x="601" y="447"/>
                </a:cubicBezTo>
                <a:cubicBezTo>
                  <a:pt x="601" y="445"/>
                  <a:pt x="600" y="445"/>
                  <a:pt x="600" y="444"/>
                </a:cubicBezTo>
                <a:cubicBezTo>
                  <a:pt x="598" y="444"/>
                  <a:pt x="597" y="446"/>
                  <a:pt x="596" y="447"/>
                </a:cubicBezTo>
                <a:cubicBezTo>
                  <a:pt x="597" y="442"/>
                  <a:pt x="595" y="444"/>
                  <a:pt x="590" y="446"/>
                </a:cubicBezTo>
                <a:cubicBezTo>
                  <a:pt x="587" y="445"/>
                  <a:pt x="586" y="443"/>
                  <a:pt x="586" y="440"/>
                </a:cubicBezTo>
                <a:cubicBezTo>
                  <a:pt x="592" y="437"/>
                  <a:pt x="598" y="438"/>
                  <a:pt x="604" y="436"/>
                </a:cubicBezTo>
                <a:cubicBezTo>
                  <a:pt x="605" y="439"/>
                  <a:pt x="603" y="438"/>
                  <a:pt x="602" y="440"/>
                </a:cubicBezTo>
                <a:close/>
                <a:moveTo>
                  <a:pt x="584" y="484"/>
                </a:moveTo>
                <a:cubicBezTo>
                  <a:pt x="585" y="483"/>
                  <a:pt x="586" y="481"/>
                  <a:pt x="588" y="481"/>
                </a:cubicBezTo>
                <a:cubicBezTo>
                  <a:pt x="589" y="484"/>
                  <a:pt x="589" y="487"/>
                  <a:pt x="586" y="489"/>
                </a:cubicBezTo>
                <a:cubicBezTo>
                  <a:pt x="586" y="486"/>
                  <a:pt x="589" y="484"/>
                  <a:pt x="584" y="484"/>
                </a:cubicBezTo>
                <a:close/>
                <a:moveTo>
                  <a:pt x="584" y="164"/>
                </a:moveTo>
                <a:cubicBezTo>
                  <a:pt x="584" y="162"/>
                  <a:pt x="584" y="162"/>
                  <a:pt x="584" y="162"/>
                </a:cubicBezTo>
                <a:cubicBezTo>
                  <a:pt x="586" y="162"/>
                  <a:pt x="587" y="161"/>
                  <a:pt x="588" y="161"/>
                </a:cubicBezTo>
                <a:cubicBezTo>
                  <a:pt x="589" y="164"/>
                  <a:pt x="585" y="166"/>
                  <a:pt x="584" y="164"/>
                </a:cubicBezTo>
                <a:close/>
                <a:moveTo>
                  <a:pt x="597" y="164"/>
                </a:moveTo>
                <a:cubicBezTo>
                  <a:pt x="597" y="165"/>
                  <a:pt x="594" y="164"/>
                  <a:pt x="593" y="165"/>
                </a:cubicBezTo>
                <a:cubicBezTo>
                  <a:pt x="592" y="162"/>
                  <a:pt x="593" y="160"/>
                  <a:pt x="597" y="161"/>
                </a:cubicBezTo>
                <a:cubicBezTo>
                  <a:pt x="597" y="162"/>
                  <a:pt x="596" y="163"/>
                  <a:pt x="597" y="164"/>
                </a:cubicBezTo>
                <a:close/>
                <a:moveTo>
                  <a:pt x="542" y="103"/>
                </a:moveTo>
                <a:cubicBezTo>
                  <a:pt x="545" y="99"/>
                  <a:pt x="555" y="102"/>
                  <a:pt x="554" y="94"/>
                </a:cubicBezTo>
                <a:cubicBezTo>
                  <a:pt x="567" y="92"/>
                  <a:pt x="581" y="89"/>
                  <a:pt x="589" y="96"/>
                </a:cubicBezTo>
                <a:cubicBezTo>
                  <a:pt x="583" y="102"/>
                  <a:pt x="570" y="97"/>
                  <a:pt x="562" y="101"/>
                </a:cubicBezTo>
                <a:cubicBezTo>
                  <a:pt x="562" y="104"/>
                  <a:pt x="566" y="104"/>
                  <a:pt x="564" y="107"/>
                </a:cubicBezTo>
                <a:cubicBezTo>
                  <a:pt x="560" y="108"/>
                  <a:pt x="557" y="110"/>
                  <a:pt x="553" y="112"/>
                </a:cubicBezTo>
                <a:cubicBezTo>
                  <a:pt x="552" y="106"/>
                  <a:pt x="541" y="107"/>
                  <a:pt x="542" y="103"/>
                </a:cubicBezTo>
                <a:close/>
                <a:moveTo>
                  <a:pt x="579" y="108"/>
                </a:moveTo>
                <a:cubicBezTo>
                  <a:pt x="575" y="108"/>
                  <a:pt x="572" y="108"/>
                  <a:pt x="570" y="107"/>
                </a:cubicBezTo>
                <a:cubicBezTo>
                  <a:pt x="570" y="102"/>
                  <a:pt x="580" y="101"/>
                  <a:pt x="579" y="108"/>
                </a:cubicBezTo>
                <a:close/>
                <a:moveTo>
                  <a:pt x="525" y="86"/>
                </a:moveTo>
                <a:cubicBezTo>
                  <a:pt x="528" y="86"/>
                  <a:pt x="528" y="86"/>
                  <a:pt x="528" y="86"/>
                </a:cubicBezTo>
                <a:cubicBezTo>
                  <a:pt x="528" y="86"/>
                  <a:pt x="527" y="86"/>
                  <a:pt x="527" y="86"/>
                </a:cubicBezTo>
                <a:cubicBezTo>
                  <a:pt x="528" y="88"/>
                  <a:pt x="529" y="89"/>
                  <a:pt x="531" y="89"/>
                </a:cubicBezTo>
                <a:cubicBezTo>
                  <a:pt x="531" y="93"/>
                  <a:pt x="531" y="92"/>
                  <a:pt x="532" y="95"/>
                </a:cubicBezTo>
                <a:cubicBezTo>
                  <a:pt x="528" y="98"/>
                  <a:pt x="523" y="94"/>
                  <a:pt x="519" y="93"/>
                </a:cubicBezTo>
                <a:cubicBezTo>
                  <a:pt x="521" y="90"/>
                  <a:pt x="526" y="89"/>
                  <a:pt x="525" y="86"/>
                </a:cubicBezTo>
                <a:close/>
                <a:moveTo>
                  <a:pt x="537" y="114"/>
                </a:moveTo>
                <a:cubicBezTo>
                  <a:pt x="541" y="118"/>
                  <a:pt x="548" y="114"/>
                  <a:pt x="550" y="117"/>
                </a:cubicBezTo>
                <a:cubicBezTo>
                  <a:pt x="560" y="108"/>
                  <a:pt x="579" y="109"/>
                  <a:pt x="591" y="113"/>
                </a:cubicBezTo>
                <a:cubicBezTo>
                  <a:pt x="584" y="118"/>
                  <a:pt x="574" y="115"/>
                  <a:pt x="566" y="120"/>
                </a:cubicBezTo>
                <a:cubicBezTo>
                  <a:pt x="564" y="116"/>
                  <a:pt x="556" y="120"/>
                  <a:pt x="557" y="123"/>
                </a:cubicBezTo>
                <a:cubicBezTo>
                  <a:pt x="543" y="126"/>
                  <a:pt x="533" y="127"/>
                  <a:pt x="518" y="130"/>
                </a:cubicBezTo>
                <a:cubicBezTo>
                  <a:pt x="515" y="131"/>
                  <a:pt x="516" y="128"/>
                  <a:pt x="514" y="128"/>
                </a:cubicBezTo>
                <a:cubicBezTo>
                  <a:pt x="510" y="129"/>
                  <a:pt x="502" y="133"/>
                  <a:pt x="499" y="128"/>
                </a:cubicBezTo>
                <a:cubicBezTo>
                  <a:pt x="507" y="117"/>
                  <a:pt x="526" y="119"/>
                  <a:pt x="537" y="114"/>
                </a:cubicBezTo>
                <a:close/>
                <a:moveTo>
                  <a:pt x="508" y="134"/>
                </a:moveTo>
                <a:cubicBezTo>
                  <a:pt x="508" y="130"/>
                  <a:pt x="508" y="130"/>
                  <a:pt x="508" y="130"/>
                </a:cubicBezTo>
                <a:cubicBezTo>
                  <a:pt x="510" y="130"/>
                  <a:pt x="510" y="130"/>
                  <a:pt x="510" y="130"/>
                </a:cubicBezTo>
                <a:cubicBezTo>
                  <a:pt x="511" y="133"/>
                  <a:pt x="510" y="134"/>
                  <a:pt x="508" y="134"/>
                </a:cubicBezTo>
                <a:close/>
                <a:moveTo>
                  <a:pt x="483" y="484"/>
                </a:moveTo>
                <a:cubicBezTo>
                  <a:pt x="488" y="483"/>
                  <a:pt x="489" y="486"/>
                  <a:pt x="492" y="483"/>
                </a:cubicBezTo>
                <a:cubicBezTo>
                  <a:pt x="495" y="490"/>
                  <a:pt x="486" y="487"/>
                  <a:pt x="483" y="490"/>
                </a:cubicBezTo>
                <a:cubicBezTo>
                  <a:pt x="481" y="489"/>
                  <a:pt x="485" y="487"/>
                  <a:pt x="483" y="484"/>
                </a:cubicBezTo>
                <a:close/>
                <a:moveTo>
                  <a:pt x="491" y="628"/>
                </a:moveTo>
                <a:cubicBezTo>
                  <a:pt x="495" y="628"/>
                  <a:pt x="494" y="635"/>
                  <a:pt x="493" y="638"/>
                </a:cubicBezTo>
                <a:cubicBezTo>
                  <a:pt x="492" y="636"/>
                  <a:pt x="487" y="638"/>
                  <a:pt x="488" y="634"/>
                </a:cubicBezTo>
                <a:cubicBezTo>
                  <a:pt x="489" y="634"/>
                  <a:pt x="489" y="636"/>
                  <a:pt x="490" y="636"/>
                </a:cubicBezTo>
                <a:cubicBezTo>
                  <a:pt x="492" y="633"/>
                  <a:pt x="492" y="632"/>
                  <a:pt x="491" y="628"/>
                </a:cubicBezTo>
                <a:close/>
                <a:moveTo>
                  <a:pt x="483" y="497"/>
                </a:moveTo>
                <a:cubicBezTo>
                  <a:pt x="482" y="496"/>
                  <a:pt x="482" y="494"/>
                  <a:pt x="482" y="492"/>
                </a:cubicBezTo>
                <a:cubicBezTo>
                  <a:pt x="483" y="492"/>
                  <a:pt x="484" y="492"/>
                  <a:pt x="484" y="491"/>
                </a:cubicBezTo>
                <a:cubicBezTo>
                  <a:pt x="485" y="492"/>
                  <a:pt x="486" y="493"/>
                  <a:pt x="486" y="495"/>
                </a:cubicBezTo>
                <a:cubicBezTo>
                  <a:pt x="484" y="495"/>
                  <a:pt x="485" y="497"/>
                  <a:pt x="483" y="497"/>
                </a:cubicBezTo>
                <a:close/>
                <a:moveTo>
                  <a:pt x="486" y="656"/>
                </a:moveTo>
                <a:cubicBezTo>
                  <a:pt x="485" y="655"/>
                  <a:pt x="485" y="654"/>
                  <a:pt x="483" y="654"/>
                </a:cubicBezTo>
                <a:cubicBezTo>
                  <a:pt x="485" y="652"/>
                  <a:pt x="485" y="647"/>
                  <a:pt x="486" y="644"/>
                </a:cubicBezTo>
                <a:cubicBezTo>
                  <a:pt x="487" y="644"/>
                  <a:pt x="489" y="644"/>
                  <a:pt x="490" y="644"/>
                </a:cubicBezTo>
                <a:cubicBezTo>
                  <a:pt x="488" y="647"/>
                  <a:pt x="488" y="653"/>
                  <a:pt x="486" y="656"/>
                </a:cubicBezTo>
                <a:close/>
                <a:moveTo>
                  <a:pt x="487" y="639"/>
                </a:moveTo>
                <a:cubicBezTo>
                  <a:pt x="487" y="637"/>
                  <a:pt x="489" y="638"/>
                  <a:pt x="491" y="638"/>
                </a:cubicBezTo>
                <a:cubicBezTo>
                  <a:pt x="491" y="641"/>
                  <a:pt x="488" y="641"/>
                  <a:pt x="487" y="639"/>
                </a:cubicBezTo>
                <a:close/>
                <a:moveTo>
                  <a:pt x="491" y="653"/>
                </a:moveTo>
                <a:cubicBezTo>
                  <a:pt x="490" y="649"/>
                  <a:pt x="494" y="646"/>
                  <a:pt x="496" y="647"/>
                </a:cubicBezTo>
                <a:cubicBezTo>
                  <a:pt x="495" y="650"/>
                  <a:pt x="494" y="652"/>
                  <a:pt x="491" y="653"/>
                </a:cubicBezTo>
                <a:close/>
                <a:moveTo>
                  <a:pt x="503" y="671"/>
                </a:moveTo>
                <a:cubicBezTo>
                  <a:pt x="504" y="671"/>
                  <a:pt x="504" y="672"/>
                  <a:pt x="505" y="672"/>
                </a:cubicBezTo>
                <a:cubicBezTo>
                  <a:pt x="506" y="675"/>
                  <a:pt x="504" y="674"/>
                  <a:pt x="505" y="677"/>
                </a:cubicBezTo>
                <a:cubicBezTo>
                  <a:pt x="502" y="677"/>
                  <a:pt x="502" y="672"/>
                  <a:pt x="503" y="671"/>
                </a:cubicBezTo>
                <a:close/>
                <a:moveTo>
                  <a:pt x="510" y="702"/>
                </a:moveTo>
                <a:cubicBezTo>
                  <a:pt x="509" y="701"/>
                  <a:pt x="507" y="699"/>
                  <a:pt x="509" y="697"/>
                </a:cubicBezTo>
                <a:cubicBezTo>
                  <a:pt x="511" y="696"/>
                  <a:pt x="510" y="700"/>
                  <a:pt x="510" y="702"/>
                </a:cubicBezTo>
                <a:close/>
                <a:moveTo>
                  <a:pt x="507" y="688"/>
                </a:moveTo>
                <a:cubicBezTo>
                  <a:pt x="509" y="686"/>
                  <a:pt x="512" y="689"/>
                  <a:pt x="512" y="692"/>
                </a:cubicBezTo>
                <a:cubicBezTo>
                  <a:pt x="509" y="692"/>
                  <a:pt x="508" y="690"/>
                  <a:pt x="507" y="688"/>
                </a:cubicBezTo>
                <a:close/>
                <a:moveTo>
                  <a:pt x="511" y="686"/>
                </a:moveTo>
                <a:cubicBezTo>
                  <a:pt x="508" y="686"/>
                  <a:pt x="508" y="683"/>
                  <a:pt x="504" y="683"/>
                </a:cubicBezTo>
                <a:cubicBezTo>
                  <a:pt x="504" y="681"/>
                  <a:pt x="504" y="680"/>
                  <a:pt x="505" y="679"/>
                </a:cubicBezTo>
                <a:cubicBezTo>
                  <a:pt x="506" y="679"/>
                  <a:pt x="507" y="680"/>
                  <a:pt x="507" y="681"/>
                </a:cubicBezTo>
                <a:cubicBezTo>
                  <a:pt x="507" y="680"/>
                  <a:pt x="506" y="677"/>
                  <a:pt x="508" y="674"/>
                </a:cubicBezTo>
                <a:cubicBezTo>
                  <a:pt x="512" y="675"/>
                  <a:pt x="510" y="671"/>
                  <a:pt x="514" y="671"/>
                </a:cubicBezTo>
                <a:cubicBezTo>
                  <a:pt x="516" y="676"/>
                  <a:pt x="513" y="682"/>
                  <a:pt x="511" y="686"/>
                </a:cubicBezTo>
                <a:close/>
                <a:moveTo>
                  <a:pt x="514" y="667"/>
                </a:moveTo>
                <a:cubicBezTo>
                  <a:pt x="511" y="664"/>
                  <a:pt x="508" y="659"/>
                  <a:pt x="511" y="657"/>
                </a:cubicBezTo>
                <a:cubicBezTo>
                  <a:pt x="513" y="656"/>
                  <a:pt x="513" y="658"/>
                  <a:pt x="515" y="658"/>
                </a:cubicBezTo>
                <a:cubicBezTo>
                  <a:pt x="514" y="661"/>
                  <a:pt x="514" y="664"/>
                  <a:pt x="514" y="667"/>
                </a:cubicBezTo>
                <a:close/>
                <a:moveTo>
                  <a:pt x="519" y="502"/>
                </a:moveTo>
                <a:cubicBezTo>
                  <a:pt x="519" y="499"/>
                  <a:pt x="520" y="498"/>
                  <a:pt x="521" y="497"/>
                </a:cubicBezTo>
                <a:cubicBezTo>
                  <a:pt x="523" y="499"/>
                  <a:pt x="522" y="502"/>
                  <a:pt x="519" y="502"/>
                </a:cubicBezTo>
                <a:close/>
                <a:moveTo>
                  <a:pt x="516" y="469"/>
                </a:moveTo>
                <a:cubicBezTo>
                  <a:pt x="516" y="472"/>
                  <a:pt x="518" y="469"/>
                  <a:pt x="518" y="471"/>
                </a:cubicBezTo>
                <a:cubicBezTo>
                  <a:pt x="519" y="485"/>
                  <a:pt x="502" y="481"/>
                  <a:pt x="496" y="490"/>
                </a:cubicBezTo>
                <a:cubicBezTo>
                  <a:pt x="499" y="480"/>
                  <a:pt x="504" y="471"/>
                  <a:pt x="513" y="469"/>
                </a:cubicBezTo>
                <a:cubicBezTo>
                  <a:pt x="517" y="464"/>
                  <a:pt x="521" y="460"/>
                  <a:pt x="527" y="457"/>
                </a:cubicBezTo>
                <a:cubicBezTo>
                  <a:pt x="525" y="464"/>
                  <a:pt x="519" y="464"/>
                  <a:pt x="516" y="469"/>
                </a:cubicBezTo>
                <a:close/>
                <a:moveTo>
                  <a:pt x="527" y="675"/>
                </a:moveTo>
                <a:cubicBezTo>
                  <a:pt x="528" y="673"/>
                  <a:pt x="529" y="672"/>
                  <a:pt x="531" y="672"/>
                </a:cubicBezTo>
                <a:cubicBezTo>
                  <a:pt x="532" y="676"/>
                  <a:pt x="530" y="678"/>
                  <a:pt x="527" y="675"/>
                </a:cubicBezTo>
                <a:close/>
                <a:moveTo>
                  <a:pt x="523" y="477"/>
                </a:moveTo>
                <a:cubicBezTo>
                  <a:pt x="523" y="471"/>
                  <a:pt x="526" y="467"/>
                  <a:pt x="530" y="464"/>
                </a:cubicBezTo>
                <a:cubicBezTo>
                  <a:pt x="531" y="464"/>
                  <a:pt x="530" y="465"/>
                  <a:pt x="530" y="465"/>
                </a:cubicBezTo>
                <a:cubicBezTo>
                  <a:pt x="531" y="469"/>
                  <a:pt x="535" y="470"/>
                  <a:pt x="535" y="475"/>
                </a:cubicBezTo>
                <a:cubicBezTo>
                  <a:pt x="530" y="476"/>
                  <a:pt x="528" y="480"/>
                  <a:pt x="523" y="477"/>
                </a:cubicBezTo>
                <a:close/>
                <a:moveTo>
                  <a:pt x="532" y="674"/>
                </a:moveTo>
                <a:cubicBezTo>
                  <a:pt x="535" y="672"/>
                  <a:pt x="537" y="676"/>
                  <a:pt x="536" y="679"/>
                </a:cubicBezTo>
                <a:cubicBezTo>
                  <a:pt x="535" y="677"/>
                  <a:pt x="532" y="678"/>
                  <a:pt x="532" y="674"/>
                </a:cubicBezTo>
                <a:close/>
                <a:moveTo>
                  <a:pt x="528" y="457"/>
                </a:moveTo>
                <a:cubicBezTo>
                  <a:pt x="526" y="453"/>
                  <a:pt x="533" y="444"/>
                  <a:pt x="536" y="448"/>
                </a:cubicBezTo>
                <a:cubicBezTo>
                  <a:pt x="534" y="452"/>
                  <a:pt x="530" y="453"/>
                  <a:pt x="528" y="457"/>
                </a:cubicBezTo>
                <a:close/>
                <a:moveTo>
                  <a:pt x="529" y="437"/>
                </a:moveTo>
                <a:cubicBezTo>
                  <a:pt x="530" y="436"/>
                  <a:pt x="531" y="436"/>
                  <a:pt x="533" y="436"/>
                </a:cubicBezTo>
                <a:cubicBezTo>
                  <a:pt x="534" y="439"/>
                  <a:pt x="528" y="440"/>
                  <a:pt x="529" y="437"/>
                </a:cubicBezTo>
                <a:close/>
                <a:moveTo>
                  <a:pt x="538" y="467"/>
                </a:moveTo>
                <a:cubicBezTo>
                  <a:pt x="538" y="464"/>
                  <a:pt x="540" y="464"/>
                  <a:pt x="543" y="464"/>
                </a:cubicBezTo>
                <a:cubicBezTo>
                  <a:pt x="544" y="468"/>
                  <a:pt x="539" y="469"/>
                  <a:pt x="538" y="467"/>
                </a:cubicBezTo>
                <a:close/>
                <a:moveTo>
                  <a:pt x="537" y="462"/>
                </a:moveTo>
                <a:cubicBezTo>
                  <a:pt x="540" y="456"/>
                  <a:pt x="547" y="454"/>
                  <a:pt x="553" y="451"/>
                </a:cubicBezTo>
                <a:cubicBezTo>
                  <a:pt x="550" y="456"/>
                  <a:pt x="544" y="460"/>
                  <a:pt x="537" y="462"/>
                </a:cubicBezTo>
                <a:close/>
                <a:moveTo>
                  <a:pt x="512" y="174"/>
                </a:moveTo>
                <a:cubicBezTo>
                  <a:pt x="511" y="175"/>
                  <a:pt x="511" y="178"/>
                  <a:pt x="510" y="180"/>
                </a:cubicBezTo>
                <a:cubicBezTo>
                  <a:pt x="501" y="184"/>
                  <a:pt x="495" y="193"/>
                  <a:pt x="483" y="188"/>
                </a:cubicBezTo>
                <a:cubicBezTo>
                  <a:pt x="484" y="183"/>
                  <a:pt x="494" y="188"/>
                  <a:pt x="495" y="182"/>
                </a:cubicBezTo>
                <a:cubicBezTo>
                  <a:pt x="494" y="178"/>
                  <a:pt x="491" y="178"/>
                  <a:pt x="487" y="178"/>
                </a:cubicBezTo>
                <a:cubicBezTo>
                  <a:pt x="488" y="177"/>
                  <a:pt x="488" y="174"/>
                  <a:pt x="486" y="173"/>
                </a:cubicBezTo>
                <a:cubicBezTo>
                  <a:pt x="490" y="164"/>
                  <a:pt x="503" y="164"/>
                  <a:pt x="510" y="163"/>
                </a:cubicBezTo>
                <a:cubicBezTo>
                  <a:pt x="512" y="161"/>
                  <a:pt x="510" y="160"/>
                  <a:pt x="512" y="158"/>
                </a:cubicBezTo>
                <a:cubicBezTo>
                  <a:pt x="505" y="157"/>
                  <a:pt x="499" y="164"/>
                  <a:pt x="495" y="158"/>
                </a:cubicBezTo>
                <a:cubicBezTo>
                  <a:pt x="493" y="160"/>
                  <a:pt x="491" y="163"/>
                  <a:pt x="487" y="161"/>
                </a:cubicBezTo>
                <a:cubicBezTo>
                  <a:pt x="487" y="157"/>
                  <a:pt x="491" y="157"/>
                  <a:pt x="492" y="155"/>
                </a:cubicBezTo>
                <a:cubicBezTo>
                  <a:pt x="493" y="161"/>
                  <a:pt x="496" y="151"/>
                  <a:pt x="499" y="156"/>
                </a:cubicBezTo>
                <a:cubicBezTo>
                  <a:pt x="502" y="153"/>
                  <a:pt x="502" y="148"/>
                  <a:pt x="502" y="144"/>
                </a:cubicBezTo>
                <a:cubicBezTo>
                  <a:pt x="507" y="137"/>
                  <a:pt x="523" y="142"/>
                  <a:pt x="523" y="132"/>
                </a:cubicBezTo>
                <a:cubicBezTo>
                  <a:pt x="525" y="131"/>
                  <a:pt x="528" y="133"/>
                  <a:pt x="531" y="131"/>
                </a:cubicBezTo>
                <a:cubicBezTo>
                  <a:pt x="533" y="133"/>
                  <a:pt x="531" y="134"/>
                  <a:pt x="531" y="135"/>
                </a:cubicBezTo>
                <a:cubicBezTo>
                  <a:pt x="542" y="137"/>
                  <a:pt x="544" y="130"/>
                  <a:pt x="554" y="133"/>
                </a:cubicBezTo>
                <a:cubicBezTo>
                  <a:pt x="554" y="135"/>
                  <a:pt x="556" y="135"/>
                  <a:pt x="555" y="137"/>
                </a:cubicBezTo>
                <a:cubicBezTo>
                  <a:pt x="552" y="137"/>
                  <a:pt x="551" y="138"/>
                  <a:pt x="549" y="138"/>
                </a:cubicBezTo>
                <a:cubicBezTo>
                  <a:pt x="566" y="144"/>
                  <a:pt x="571" y="122"/>
                  <a:pt x="588" y="123"/>
                </a:cubicBezTo>
                <a:cubicBezTo>
                  <a:pt x="587" y="122"/>
                  <a:pt x="586" y="122"/>
                  <a:pt x="586" y="121"/>
                </a:cubicBezTo>
                <a:cubicBezTo>
                  <a:pt x="591" y="116"/>
                  <a:pt x="601" y="122"/>
                  <a:pt x="603" y="128"/>
                </a:cubicBezTo>
                <a:cubicBezTo>
                  <a:pt x="598" y="128"/>
                  <a:pt x="597" y="131"/>
                  <a:pt x="595" y="133"/>
                </a:cubicBezTo>
                <a:cubicBezTo>
                  <a:pt x="588" y="129"/>
                  <a:pt x="582" y="135"/>
                  <a:pt x="576" y="134"/>
                </a:cubicBezTo>
                <a:cubicBezTo>
                  <a:pt x="578" y="137"/>
                  <a:pt x="584" y="135"/>
                  <a:pt x="585" y="138"/>
                </a:cubicBezTo>
                <a:cubicBezTo>
                  <a:pt x="586" y="141"/>
                  <a:pt x="581" y="139"/>
                  <a:pt x="581" y="141"/>
                </a:cubicBezTo>
                <a:cubicBezTo>
                  <a:pt x="590" y="142"/>
                  <a:pt x="598" y="132"/>
                  <a:pt x="604" y="141"/>
                </a:cubicBezTo>
                <a:cubicBezTo>
                  <a:pt x="600" y="146"/>
                  <a:pt x="590" y="144"/>
                  <a:pt x="585" y="145"/>
                </a:cubicBezTo>
                <a:cubicBezTo>
                  <a:pt x="591" y="147"/>
                  <a:pt x="598" y="146"/>
                  <a:pt x="604" y="147"/>
                </a:cubicBezTo>
                <a:cubicBezTo>
                  <a:pt x="598" y="151"/>
                  <a:pt x="584" y="150"/>
                  <a:pt x="584" y="157"/>
                </a:cubicBezTo>
                <a:cubicBezTo>
                  <a:pt x="562" y="165"/>
                  <a:pt x="540" y="172"/>
                  <a:pt x="512" y="174"/>
                </a:cubicBezTo>
                <a:close/>
                <a:moveTo>
                  <a:pt x="578" y="166"/>
                </a:moveTo>
                <a:cubicBezTo>
                  <a:pt x="576" y="166"/>
                  <a:pt x="577" y="164"/>
                  <a:pt x="575" y="164"/>
                </a:cubicBezTo>
                <a:cubicBezTo>
                  <a:pt x="576" y="162"/>
                  <a:pt x="578" y="162"/>
                  <a:pt x="580" y="162"/>
                </a:cubicBezTo>
                <a:cubicBezTo>
                  <a:pt x="581" y="165"/>
                  <a:pt x="578" y="164"/>
                  <a:pt x="578" y="166"/>
                </a:cubicBezTo>
                <a:close/>
                <a:moveTo>
                  <a:pt x="568" y="449"/>
                </a:moveTo>
                <a:cubicBezTo>
                  <a:pt x="567" y="452"/>
                  <a:pt x="564" y="453"/>
                  <a:pt x="562" y="454"/>
                </a:cubicBezTo>
                <a:cubicBezTo>
                  <a:pt x="560" y="452"/>
                  <a:pt x="565" y="449"/>
                  <a:pt x="565" y="445"/>
                </a:cubicBezTo>
                <a:cubicBezTo>
                  <a:pt x="566" y="445"/>
                  <a:pt x="568" y="445"/>
                  <a:pt x="569" y="445"/>
                </a:cubicBezTo>
                <a:cubicBezTo>
                  <a:pt x="568" y="448"/>
                  <a:pt x="567" y="445"/>
                  <a:pt x="566" y="447"/>
                </a:cubicBezTo>
                <a:cubicBezTo>
                  <a:pt x="565" y="449"/>
                  <a:pt x="567" y="448"/>
                  <a:pt x="568" y="449"/>
                </a:cubicBezTo>
                <a:close/>
                <a:moveTo>
                  <a:pt x="562" y="514"/>
                </a:moveTo>
                <a:cubicBezTo>
                  <a:pt x="565" y="517"/>
                  <a:pt x="566" y="518"/>
                  <a:pt x="570" y="516"/>
                </a:cubicBezTo>
                <a:cubicBezTo>
                  <a:pt x="571" y="518"/>
                  <a:pt x="571" y="520"/>
                  <a:pt x="571" y="524"/>
                </a:cubicBezTo>
                <a:cubicBezTo>
                  <a:pt x="565" y="525"/>
                  <a:pt x="562" y="529"/>
                  <a:pt x="556" y="525"/>
                </a:cubicBezTo>
                <a:cubicBezTo>
                  <a:pt x="556" y="519"/>
                  <a:pt x="561" y="519"/>
                  <a:pt x="562" y="514"/>
                </a:cubicBezTo>
                <a:close/>
                <a:moveTo>
                  <a:pt x="573" y="739"/>
                </a:moveTo>
                <a:cubicBezTo>
                  <a:pt x="570" y="737"/>
                  <a:pt x="571" y="733"/>
                  <a:pt x="567" y="734"/>
                </a:cubicBezTo>
                <a:cubicBezTo>
                  <a:pt x="567" y="728"/>
                  <a:pt x="567" y="728"/>
                  <a:pt x="567" y="728"/>
                </a:cubicBezTo>
                <a:cubicBezTo>
                  <a:pt x="571" y="728"/>
                  <a:pt x="571" y="728"/>
                  <a:pt x="571" y="728"/>
                </a:cubicBezTo>
                <a:cubicBezTo>
                  <a:pt x="570" y="734"/>
                  <a:pt x="574" y="734"/>
                  <a:pt x="573" y="739"/>
                </a:cubicBezTo>
                <a:close/>
                <a:moveTo>
                  <a:pt x="553" y="764"/>
                </a:moveTo>
                <a:cubicBezTo>
                  <a:pt x="555" y="765"/>
                  <a:pt x="564" y="769"/>
                  <a:pt x="565" y="780"/>
                </a:cubicBezTo>
                <a:cubicBezTo>
                  <a:pt x="559" y="776"/>
                  <a:pt x="554" y="772"/>
                  <a:pt x="553" y="764"/>
                </a:cubicBezTo>
                <a:close/>
                <a:moveTo>
                  <a:pt x="570" y="766"/>
                </a:moveTo>
                <a:cubicBezTo>
                  <a:pt x="569" y="769"/>
                  <a:pt x="571" y="770"/>
                  <a:pt x="571" y="773"/>
                </a:cubicBezTo>
                <a:cubicBezTo>
                  <a:pt x="568" y="772"/>
                  <a:pt x="566" y="772"/>
                  <a:pt x="564" y="773"/>
                </a:cubicBezTo>
                <a:cubicBezTo>
                  <a:pt x="560" y="769"/>
                  <a:pt x="558" y="759"/>
                  <a:pt x="558" y="753"/>
                </a:cubicBezTo>
                <a:cubicBezTo>
                  <a:pt x="560" y="753"/>
                  <a:pt x="560" y="752"/>
                  <a:pt x="562" y="752"/>
                </a:cubicBezTo>
                <a:cubicBezTo>
                  <a:pt x="561" y="754"/>
                  <a:pt x="563" y="754"/>
                  <a:pt x="562" y="756"/>
                </a:cubicBezTo>
                <a:cubicBezTo>
                  <a:pt x="560" y="756"/>
                  <a:pt x="560" y="756"/>
                  <a:pt x="560" y="756"/>
                </a:cubicBezTo>
                <a:cubicBezTo>
                  <a:pt x="560" y="758"/>
                  <a:pt x="564" y="756"/>
                  <a:pt x="562" y="759"/>
                </a:cubicBezTo>
                <a:cubicBezTo>
                  <a:pt x="565" y="755"/>
                  <a:pt x="566" y="764"/>
                  <a:pt x="569" y="765"/>
                </a:cubicBezTo>
                <a:cubicBezTo>
                  <a:pt x="567" y="751"/>
                  <a:pt x="561" y="743"/>
                  <a:pt x="559" y="730"/>
                </a:cubicBezTo>
                <a:cubicBezTo>
                  <a:pt x="559" y="727"/>
                  <a:pt x="562" y="732"/>
                  <a:pt x="562" y="729"/>
                </a:cubicBezTo>
                <a:cubicBezTo>
                  <a:pt x="566" y="737"/>
                  <a:pt x="569" y="751"/>
                  <a:pt x="575" y="765"/>
                </a:cubicBezTo>
                <a:cubicBezTo>
                  <a:pt x="575" y="767"/>
                  <a:pt x="571" y="765"/>
                  <a:pt x="570" y="766"/>
                </a:cubicBezTo>
                <a:close/>
                <a:moveTo>
                  <a:pt x="558" y="178"/>
                </a:moveTo>
                <a:cubicBezTo>
                  <a:pt x="565" y="171"/>
                  <a:pt x="575" y="176"/>
                  <a:pt x="586" y="177"/>
                </a:cubicBezTo>
                <a:cubicBezTo>
                  <a:pt x="580" y="182"/>
                  <a:pt x="566" y="179"/>
                  <a:pt x="558" y="178"/>
                </a:cubicBezTo>
                <a:close/>
                <a:moveTo>
                  <a:pt x="579" y="577"/>
                </a:moveTo>
                <a:cubicBezTo>
                  <a:pt x="580" y="567"/>
                  <a:pt x="589" y="566"/>
                  <a:pt x="593" y="558"/>
                </a:cubicBezTo>
                <a:cubicBezTo>
                  <a:pt x="591" y="554"/>
                  <a:pt x="588" y="561"/>
                  <a:pt x="584" y="560"/>
                </a:cubicBezTo>
                <a:cubicBezTo>
                  <a:pt x="583" y="557"/>
                  <a:pt x="587" y="555"/>
                  <a:pt x="584" y="552"/>
                </a:cubicBezTo>
                <a:cubicBezTo>
                  <a:pt x="590" y="552"/>
                  <a:pt x="590" y="552"/>
                  <a:pt x="595" y="551"/>
                </a:cubicBezTo>
                <a:cubicBezTo>
                  <a:pt x="594" y="554"/>
                  <a:pt x="598" y="552"/>
                  <a:pt x="597" y="554"/>
                </a:cubicBezTo>
                <a:cubicBezTo>
                  <a:pt x="598" y="558"/>
                  <a:pt x="594" y="555"/>
                  <a:pt x="594" y="557"/>
                </a:cubicBezTo>
                <a:cubicBezTo>
                  <a:pt x="596" y="559"/>
                  <a:pt x="597" y="557"/>
                  <a:pt x="600" y="558"/>
                </a:cubicBezTo>
                <a:cubicBezTo>
                  <a:pt x="600" y="568"/>
                  <a:pt x="592" y="568"/>
                  <a:pt x="586" y="571"/>
                </a:cubicBezTo>
                <a:cubicBezTo>
                  <a:pt x="583" y="572"/>
                  <a:pt x="584" y="578"/>
                  <a:pt x="579" y="577"/>
                </a:cubicBezTo>
                <a:close/>
                <a:moveTo>
                  <a:pt x="594" y="577"/>
                </a:moveTo>
                <a:cubicBezTo>
                  <a:pt x="598" y="577"/>
                  <a:pt x="598" y="577"/>
                  <a:pt x="598" y="577"/>
                </a:cubicBezTo>
                <a:cubicBezTo>
                  <a:pt x="598" y="579"/>
                  <a:pt x="594" y="581"/>
                  <a:pt x="594" y="577"/>
                </a:cubicBezTo>
                <a:close/>
                <a:moveTo>
                  <a:pt x="597" y="584"/>
                </a:moveTo>
                <a:cubicBezTo>
                  <a:pt x="599" y="581"/>
                  <a:pt x="605" y="581"/>
                  <a:pt x="606" y="577"/>
                </a:cubicBezTo>
                <a:cubicBezTo>
                  <a:pt x="608" y="577"/>
                  <a:pt x="610" y="578"/>
                  <a:pt x="611" y="579"/>
                </a:cubicBezTo>
                <a:cubicBezTo>
                  <a:pt x="613" y="579"/>
                  <a:pt x="612" y="576"/>
                  <a:pt x="613" y="575"/>
                </a:cubicBezTo>
                <a:cubicBezTo>
                  <a:pt x="614" y="576"/>
                  <a:pt x="614" y="577"/>
                  <a:pt x="614" y="578"/>
                </a:cubicBezTo>
                <a:cubicBezTo>
                  <a:pt x="617" y="577"/>
                  <a:pt x="621" y="577"/>
                  <a:pt x="619" y="574"/>
                </a:cubicBezTo>
                <a:cubicBezTo>
                  <a:pt x="621" y="575"/>
                  <a:pt x="623" y="575"/>
                  <a:pt x="623" y="578"/>
                </a:cubicBezTo>
                <a:cubicBezTo>
                  <a:pt x="614" y="581"/>
                  <a:pt x="607" y="588"/>
                  <a:pt x="597" y="584"/>
                </a:cubicBezTo>
                <a:close/>
                <a:moveTo>
                  <a:pt x="622" y="724"/>
                </a:moveTo>
                <a:cubicBezTo>
                  <a:pt x="623" y="722"/>
                  <a:pt x="625" y="721"/>
                  <a:pt x="626" y="719"/>
                </a:cubicBezTo>
                <a:cubicBezTo>
                  <a:pt x="628" y="721"/>
                  <a:pt x="624" y="724"/>
                  <a:pt x="622" y="724"/>
                </a:cubicBezTo>
                <a:close/>
                <a:moveTo>
                  <a:pt x="658" y="758"/>
                </a:moveTo>
                <a:cubicBezTo>
                  <a:pt x="660" y="751"/>
                  <a:pt x="668" y="745"/>
                  <a:pt x="672" y="750"/>
                </a:cubicBezTo>
                <a:cubicBezTo>
                  <a:pt x="670" y="755"/>
                  <a:pt x="666" y="758"/>
                  <a:pt x="658" y="758"/>
                </a:cubicBezTo>
                <a:close/>
                <a:moveTo>
                  <a:pt x="724" y="767"/>
                </a:moveTo>
                <a:cubicBezTo>
                  <a:pt x="725" y="765"/>
                  <a:pt x="726" y="763"/>
                  <a:pt x="728" y="760"/>
                </a:cubicBezTo>
                <a:cubicBezTo>
                  <a:pt x="729" y="762"/>
                  <a:pt x="728" y="768"/>
                  <a:pt x="724" y="767"/>
                </a:cubicBezTo>
                <a:close/>
                <a:moveTo>
                  <a:pt x="734" y="680"/>
                </a:moveTo>
                <a:cubicBezTo>
                  <a:pt x="733" y="680"/>
                  <a:pt x="732" y="681"/>
                  <a:pt x="731" y="681"/>
                </a:cubicBezTo>
                <a:cubicBezTo>
                  <a:pt x="722" y="703"/>
                  <a:pt x="706" y="717"/>
                  <a:pt x="688" y="731"/>
                </a:cubicBezTo>
                <a:cubicBezTo>
                  <a:pt x="691" y="735"/>
                  <a:pt x="687" y="739"/>
                  <a:pt x="683" y="740"/>
                </a:cubicBezTo>
                <a:cubicBezTo>
                  <a:pt x="684" y="737"/>
                  <a:pt x="679" y="740"/>
                  <a:pt x="680" y="736"/>
                </a:cubicBezTo>
                <a:cubicBezTo>
                  <a:pt x="676" y="743"/>
                  <a:pt x="666" y="740"/>
                  <a:pt x="659" y="745"/>
                </a:cubicBezTo>
                <a:cubicBezTo>
                  <a:pt x="660" y="751"/>
                  <a:pt x="655" y="751"/>
                  <a:pt x="655" y="757"/>
                </a:cubicBezTo>
                <a:cubicBezTo>
                  <a:pt x="653" y="757"/>
                  <a:pt x="650" y="759"/>
                  <a:pt x="649" y="758"/>
                </a:cubicBezTo>
                <a:cubicBezTo>
                  <a:pt x="650" y="752"/>
                  <a:pt x="655" y="751"/>
                  <a:pt x="657" y="746"/>
                </a:cubicBezTo>
                <a:cubicBezTo>
                  <a:pt x="650" y="742"/>
                  <a:pt x="639" y="746"/>
                  <a:pt x="634" y="747"/>
                </a:cubicBezTo>
                <a:cubicBezTo>
                  <a:pt x="632" y="746"/>
                  <a:pt x="631" y="743"/>
                  <a:pt x="630" y="740"/>
                </a:cubicBezTo>
                <a:cubicBezTo>
                  <a:pt x="629" y="741"/>
                  <a:pt x="629" y="742"/>
                  <a:pt x="627" y="742"/>
                </a:cubicBezTo>
                <a:cubicBezTo>
                  <a:pt x="627" y="738"/>
                  <a:pt x="625" y="734"/>
                  <a:pt x="627" y="731"/>
                </a:cubicBezTo>
                <a:cubicBezTo>
                  <a:pt x="631" y="730"/>
                  <a:pt x="630" y="734"/>
                  <a:pt x="635" y="733"/>
                </a:cubicBezTo>
                <a:cubicBezTo>
                  <a:pt x="638" y="733"/>
                  <a:pt x="637" y="727"/>
                  <a:pt x="639" y="726"/>
                </a:cubicBezTo>
                <a:cubicBezTo>
                  <a:pt x="636" y="725"/>
                  <a:pt x="635" y="729"/>
                  <a:pt x="632" y="727"/>
                </a:cubicBezTo>
                <a:cubicBezTo>
                  <a:pt x="635" y="723"/>
                  <a:pt x="639" y="726"/>
                  <a:pt x="641" y="721"/>
                </a:cubicBezTo>
                <a:cubicBezTo>
                  <a:pt x="651" y="725"/>
                  <a:pt x="656" y="717"/>
                  <a:pt x="662" y="716"/>
                </a:cubicBezTo>
                <a:cubicBezTo>
                  <a:pt x="668" y="722"/>
                  <a:pt x="674" y="726"/>
                  <a:pt x="679" y="730"/>
                </a:cubicBezTo>
                <a:cubicBezTo>
                  <a:pt x="680" y="726"/>
                  <a:pt x="680" y="722"/>
                  <a:pt x="680" y="717"/>
                </a:cubicBezTo>
                <a:cubicBezTo>
                  <a:pt x="683" y="718"/>
                  <a:pt x="682" y="721"/>
                  <a:pt x="683" y="723"/>
                </a:cubicBezTo>
                <a:cubicBezTo>
                  <a:pt x="685" y="722"/>
                  <a:pt x="683" y="717"/>
                  <a:pt x="684" y="715"/>
                </a:cubicBezTo>
                <a:cubicBezTo>
                  <a:pt x="693" y="709"/>
                  <a:pt x="699" y="700"/>
                  <a:pt x="707" y="691"/>
                </a:cubicBezTo>
                <a:cubicBezTo>
                  <a:pt x="709" y="694"/>
                  <a:pt x="703" y="701"/>
                  <a:pt x="705" y="705"/>
                </a:cubicBezTo>
                <a:cubicBezTo>
                  <a:pt x="714" y="693"/>
                  <a:pt x="717" y="684"/>
                  <a:pt x="719" y="666"/>
                </a:cubicBezTo>
                <a:cubicBezTo>
                  <a:pt x="714" y="666"/>
                  <a:pt x="718" y="673"/>
                  <a:pt x="714" y="675"/>
                </a:cubicBezTo>
                <a:cubicBezTo>
                  <a:pt x="714" y="682"/>
                  <a:pt x="710" y="685"/>
                  <a:pt x="708" y="689"/>
                </a:cubicBezTo>
                <a:cubicBezTo>
                  <a:pt x="707" y="677"/>
                  <a:pt x="709" y="667"/>
                  <a:pt x="714" y="656"/>
                </a:cubicBezTo>
                <a:cubicBezTo>
                  <a:pt x="716" y="656"/>
                  <a:pt x="715" y="659"/>
                  <a:pt x="716" y="660"/>
                </a:cubicBezTo>
                <a:cubicBezTo>
                  <a:pt x="717" y="660"/>
                  <a:pt x="717" y="660"/>
                  <a:pt x="718" y="660"/>
                </a:cubicBezTo>
                <a:cubicBezTo>
                  <a:pt x="720" y="656"/>
                  <a:pt x="715" y="658"/>
                  <a:pt x="715" y="653"/>
                </a:cubicBezTo>
                <a:cubicBezTo>
                  <a:pt x="722" y="651"/>
                  <a:pt x="735" y="647"/>
                  <a:pt x="741" y="656"/>
                </a:cubicBezTo>
                <a:cubicBezTo>
                  <a:pt x="739" y="664"/>
                  <a:pt x="737" y="672"/>
                  <a:pt x="734" y="680"/>
                </a:cubicBezTo>
                <a:close/>
                <a:moveTo>
                  <a:pt x="738" y="685"/>
                </a:moveTo>
                <a:cubicBezTo>
                  <a:pt x="739" y="678"/>
                  <a:pt x="738" y="652"/>
                  <a:pt x="749" y="659"/>
                </a:cubicBezTo>
                <a:cubicBezTo>
                  <a:pt x="744" y="667"/>
                  <a:pt x="742" y="677"/>
                  <a:pt x="738" y="685"/>
                </a:cubicBezTo>
                <a:close/>
                <a:moveTo>
                  <a:pt x="746" y="189"/>
                </a:moveTo>
                <a:cubicBezTo>
                  <a:pt x="749" y="187"/>
                  <a:pt x="757" y="188"/>
                  <a:pt x="757" y="192"/>
                </a:cubicBezTo>
                <a:cubicBezTo>
                  <a:pt x="755" y="192"/>
                  <a:pt x="748" y="191"/>
                  <a:pt x="746" y="189"/>
                </a:cubicBezTo>
                <a:close/>
                <a:moveTo>
                  <a:pt x="752" y="762"/>
                </a:moveTo>
                <a:cubicBezTo>
                  <a:pt x="753" y="760"/>
                  <a:pt x="752" y="757"/>
                  <a:pt x="754" y="755"/>
                </a:cubicBezTo>
                <a:cubicBezTo>
                  <a:pt x="755" y="757"/>
                  <a:pt x="755" y="754"/>
                  <a:pt x="757" y="756"/>
                </a:cubicBezTo>
                <a:cubicBezTo>
                  <a:pt x="756" y="759"/>
                  <a:pt x="755" y="762"/>
                  <a:pt x="752" y="762"/>
                </a:cubicBezTo>
                <a:close/>
                <a:moveTo>
                  <a:pt x="754" y="258"/>
                </a:moveTo>
                <a:cubicBezTo>
                  <a:pt x="754" y="255"/>
                  <a:pt x="757" y="258"/>
                  <a:pt x="758" y="260"/>
                </a:cubicBezTo>
                <a:cubicBezTo>
                  <a:pt x="760" y="262"/>
                  <a:pt x="755" y="258"/>
                  <a:pt x="754" y="258"/>
                </a:cubicBezTo>
                <a:close/>
                <a:moveTo>
                  <a:pt x="759" y="260"/>
                </a:moveTo>
                <a:cubicBezTo>
                  <a:pt x="763" y="261"/>
                  <a:pt x="766" y="262"/>
                  <a:pt x="770" y="263"/>
                </a:cubicBezTo>
                <a:cubicBezTo>
                  <a:pt x="766" y="258"/>
                  <a:pt x="758" y="253"/>
                  <a:pt x="750" y="249"/>
                </a:cubicBezTo>
                <a:cubicBezTo>
                  <a:pt x="752" y="248"/>
                  <a:pt x="754" y="247"/>
                  <a:pt x="757" y="247"/>
                </a:cubicBezTo>
                <a:cubicBezTo>
                  <a:pt x="758" y="256"/>
                  <a:pt x="779" y="254"/>
                  <a:pt x="779" y="264"/>
                </a:cubicBezTo>
                <a:cubicBezTo>
                  <a:pt x="778" y="266"/>
                  <a:pt x="775" y="266"/>
                  <a:pt x="776" y="270"/>
                </a:cubicBezTo>
                <a:cubicBezTo>
                  <a:pt x="770" y="266"/>
                  <a:pt x="764" y="264"/>
                  <a:pt x="759" y="260"/>
                </a:cubicBezTo>
                <a:close/>
                <a:moveTo>
                  <a:pt x="784" y="762"/>
                </a:moveTo>
                <a:cubicBezTo>
                  <a:pt x="784" y="761"/>
                  <a:pt x="785" y="755"/>
                  <a:pt x="789" y="756"/>
                </a:cubicBezTo>
                <a:cubicBezTo>
                  <a:pt x="788" y="759"/>
                  <a:pt x="785" y="759"/>
                  <a:pt x="784" y="762"/>
                </a:cubicBezTo>
                <a:close/>
                <a:moveTo>
                  <a:pt x="792" y="710"/>
                </a:moveTo>
                <a:cubicBezTo>
                  <a:pt x="791" y="713"/>
                  <a:pt x="793" y="713"/>
                  <a:pt x="793" y="716"/>
                </a:cubicBezTo>
                <a:cubicBezTo>
                  <a:pt x="790" y="717"/>
                  <a:pt x="790" y="720"/>
                  <a:pt x="787" y="721"/>
                </a:cubicBezTo>
                <a:cubicBezTo>
                  <a:pt x="793" y="729"/>
                  <a:pt x="779" y="739"/>
                  <a:pt x="774" y="741"/>
                </a:cubicBezTo>
                <a:cubicBezTo>
                  <a:pt x="777" y="738"/>
                  <a:pt x="772" y="738"/>
                  <a:pt x="770" y="738"/>
                </a:cubicBezTo>
                <a:cubicBezTo>
                  <a:pt x="767" y="739"/>
                  <a:pt x="773" y="739"/>
                  <a:pt x="771" y="741"/>
                </a:cubicBezTo>
                <a:cubicBezTo>
                  <a:pt x="771" y="741"/>
                  <a:pt x="771" y="742"/>
                  <a:pt x="771" y="743"/>
                </a:cubicBezTo>
                <a:cubicBezTo>
                  <a:pt x="761" y="736"/>
                  <a:pt x="769" y="724"/>
                  <a:pt x="770" y="713"/>
                </a:cubicBezTo>
                <a:cubicBezTo>
                  <a:pt x="772" y="713"/>
                  <a:pt x="772" y="710"/>
                  <a:pt x="775" y="710"/>
                </a:cubicBezTo>
                <a:cubicBezTo>
                  <a:pt x="776" y="704"/>
                  <a:pt x="773" y="705"/>
                  <a:pt x="773" y="699"/>
                </a:cubicBezTo>
                <a:cubicBezTo>
                  <a:pt x="774" y="699"/>
                  <a:pt x="775" y="699"/>
                  <a:pt x="775" y="698"/>
                </a:cubicBezTo>
                <a:cubicBezTo>
                  <a:pt x="776" y="699"/>
                  <a:pt x="776" y="700"/>
                  <a:pt x="777" y="700"/>
                </a:cubicBezTo>
                <a:cubicBezTo>
                  <a:pt x="776" y="703"/>
                  <a:pt x="778" y="705"/>
                  <a:pt x="776" y="706"/>
                </a:cubicBezTo>
                <a:cubicBezTo>
                  <a:pt x="776" y="707"/>
                  <a:pt x="778" y="705"/>
                  <a:pt x="777" y="710"/>
                </a:cubicBezTo>
                <a:cubicBezTo>
                  <a:pt x="782" y="705"/>
                  <a:pt x="784" y="696"/>
                  <a:pt x="786" y="688"/>
                </a:cubicBezTo>
                <a:cubicBezTo>
                  <a:pt x="785" y="686"/>
                  <a:pt x="781" y="689"/>
                  <a:pt x="780" y="689"/>
                </a:cubicBezTo>
                <a:cubicBezTo>
                  <a:pt x="779" y="693"/>
                  <a:pt x="783" y="691"/>
                  <a:pt x="782" y="694"/>
                </a:cubicBezTo>
                <a:cubicBezTo>
                  <a:pt x="780" y="696"/>
                  <a:pt x="778" y="692"/>
                  <a:pt x="779" y="697"/>
                </a:cubicBezTo>
                <a:cubicBezTo>
                  <a:pt x="777" y="696"/>
                  <a:pt x="777" y="698"/>
                  <a:pt x="775" y="697"/>
                </a:cubicBezTo>
                <a:cubicBezTo>
                  <a:pt x="775" y="690"/>
                  <a:pt x="779" y="690"/>
                  <a:pt x="777" y="681"/>
                </a:cubicBezTo>
                <a:cubicBezTo>
                  <a:pt x="780" y="679"/>
                  <a:pt x="779" y="676"/>
                  <a:pt x="780" y="674"/>
                </a:cubicBezTo>
                <a:cubicBezTo>
                  <a:pt x="780" y="674"/>
                  <a:pt x="781" y="675"/>
                  <a:pt x="781" y="676"/>
                </a:cubicBezTo>
                <a:cubicBezTo>
                  <a:pt x="783" y="675"/>
                  <a:pt x="783" y="673"/>
                  <a:pt x="784" y="672"/>
                </a:cubicBezTo>
                <a:cubicBezTo>
                  <a:pt x="785" y="671"/>
                  <a:pt x="782" y="679"/>
                  <a:pt x="783" y="682"/>
                </a:cubicBezTo>
                <a:cubicBezTo>
                  <a:pt x="785" y="681"/>
                  <a:pt x="784" y="675"/>
                  <a:pt x="787" y="678"/>
                </a:cubicBezTo>
                <a:cubicBezTo>
                  <a:pt x="786" y="674"/>
                  <a:pt x="787" y="673"/>
                  <a:pt x="786" y="670"/>
                </a:cubicBezTo>
                <a:cubicBezTo>
                  <a:pt x="791" y="666"/>
                  <a:pt x="796" y="669"/>
                  <a:pt x="802" y="667"/>
                </a:cubicBezTo>
                <a:cubicBezTo>
                  <a:pt x="799" y="665"/>
                  <a:pt x="795" y="664"/>
                  <a:pt x="792" y="662"/>
                </a:cubicBezTo>
                <a:cubicBezTo>
                  <a:pt x="791" y="655"/>
                  <a:pt x="794" y="652"/>
                  <a:pt x="794" y="646"/>
                </a:cubicBezTo>
                <a:cubicBezTo>
                  <a:pt x="801" y="645"/>
                  <a:pt x="805" y="644"/>
                  <a:pt x="811" y="646"/>
                </a:cubicBezTo>
                <a:cubicBezTo>
                  <a:pt x="811" y="637"/>
                  <a:pt x="802" y="638"/>
                  <a:pt x="798" y="633"/>
                </a:cubicBezTo>
                <a:cubicBezTo>
                  <a:pt x="805" y="630"/>
                  <a:pt x="816" y="639"/>
                  <a:pt x="821" y="635"/>
                </a:cubicBezTo>
                <a:cubicBezTo>
                  <a:pt x="815" y="631"/>
                  <a:pt x="809" y="627"/>
                  <a:pt x="802" y="626"/>
                </a:cubicBezTo>
                <a:cubicBezTo>
                  <a:pt x="801" y="622"/>
                  <a:pt x="802" y="619"/>
                  <a:pt x="805" y="616"/>
                </a:cubicBezTo>
                <a:cubicBezTo>
                  <a:pt x="810" y="618"/>
                  <a:pt x="814" y="616"/>
                  <a:pt x="818" y="617"/>
                </a:cubicBezTo>
                <a:cubicBezTo>
                  <a:pt x="810" y="609"/>
                  <a:pt x="792" y="615"/>
                  <a:pt x="799" y="597"/>
                </a:cubicBezTo>
                <a:cubicBezTo>
                  <a:pt x="800" y="596"/>
                  <a:pt x="803" y="596"/>
                  <a:pt x="803" y="594"/>
                </a:cubicBezTo>
                <a:cubicBezTo>
                  <a:pt x="805" y="589"/>
                  <a:pt x="801" y="578"/>
                  <a:pt x="807" y="576"/>
                </a:cubicBezTo>
                <a:cubicBezTo>
                  <a:pt x="809" y="580"/>
                  <a:pt x="806" y="583"/>
                  <a:pt x="809" y="586"/>
                </a:cubicBezTo>
                <a:cubicBezTo>
                  <a:pt x="806" y="586"/>
                  <a:pt x="806" y="586"/>
                  <a:pt x="806" y="586"/>
                </a:cubicBezTo>
                <a:cubicBezTo>
                  <a:pt x="807" y="589"/>
                  <a:pt x="809" y="590"/>
                  <a:pt x="808" y="595"/>
                </a:cubicBezTo>
                <a:cubicBezTo>
                  <a:pt x="809" y="596"/>
                  <a:pt x="810" y="596"/>
                  <a:pt x="811" y="596"/>
                </a:cubicBezTo>
                <a:cubicBezTo>
                  <a:pt x="813" y="595"/>
                  <a:pt x="810" y="593"/>
                  <a:pt x="811" y="591"/>
                </a:cubicBezTo>
                <a:cubicBezTo>
                  <a:pt x="813" y="590"/>
                  <a:pt x="818" y="591"/>
                  <a:pt x="818" y="596"/>
                </a:cubicBezTo>
                <a:cubicBezTo>
                  <a:pt x="820" y="592"/>
                  <a:pt x="821" y="586"/>
                  <a:pt x="824" y="582"/>
                </a:cubicBezTo>
                <a:cubicBezTo>
                  <a:pt x="826" y="585"/>
                  <a:pt x="826" y="589"/>
                  <a:pt x="824" y="592"/>
                </a:cubicBezTo>
                <a:cubicBezTo>
                  <a:pt x="828" y="590"/>
                  <a:pt x="826" y="582"/>
                  <a:pt x="829" y="579"/>
                </a:cubicBezTo>
                <a:cubicBezTo>
                  <a:pt x="833" y="580"/>
                  <a:pt x="830" y="586"/>
                  <a:pt x="830" y="589"/>
                </a:cubicBezTo>
                <a:cubicBezTo>
                  <a:pt x="829" y="589"/>
                  <a:pt x="829" y="588"/>
                  <a:pt x="828" y="588"/>
                </a:cubicBezTo>
                <a:cubicBezTo>
                  <a:pt x="828" y="591"/>
                  <a:pt x="828" y="598"/>
                  <a:pt x="826" y="602"/>
                </a:cubicBezTo>
                <a:cubicBezTo>
                  <a:pt x="825" y="601"/>
                  <a:pt x="824" y="600"/>
                  <a:pt x="824" y="598"/>
                </a:cubicBezTo>
                <a:cubicBezTo>
                  <a:pt x="823" y="601"/>
                  <a:pt x="823" y="604"/>
                  <a:pt x="824" y="606"/>
                </a:cubicBezTo>
                <a:cubicBezTo>
                  <a:pt x="824" y="606"/>
                  <a:pt x="824" y="605"/>
                  <a:pt x="823" y="605"/>
                </a:cubicBezTo>
                <a:cubicBezTo>
                  <a:pt x="823" y="609"/>
                  <a:pt x="823" y="609"/>
                  <a:pt x="823" y="609"/>
                </a:cubicBezTo>
                <a:cubicBezTo>
                  <a:pt x="823" y="612"/>
                  <a:pt x="825" y="607"/>
                  <a:pt x="825" y="610"/>
                </a:cubicBezTo>
                <a:cubicBezTo>
                  <a:pt x="825" y="613"/>
                  <a:pt x="825" y="610"/>
                  <a:pt x="823" y="610"/>
                </a:cubicBezTo>
                <a:cubicBezTo>
                  <a:pt x="823" y="613"/>
                  <a:pt x="824" y="613"/>
                  <a:pt x="824" y="616"/>
                </a:cubicBezTo>
                <a:cubicBezTo>
                  <a:pt x="826" y="616"/>
                  <a:pt x="823" y="612"/>
                  <a:pt x="825" y="612"/>
                </a:cubicBezTo>
                <a:cubicBezTo>
                  <a:pt x="833" y="621"/>
                  <a:pt x="831" y="640"/>
                  <a:pt x="824" y="647"/>
                </a:cubicBezTo>
                <a:cubicBezTo>
                  <a:pt x="825" y="649"/>
                  <a:pt x="824" y="652"/>
                  <a:pt x="824" y="654"/>
                </a:cubicBezTo>
                <a:cubicBezTo>
                  <a:pt x="820" y="657"/>
                  <a:pt x="818" y="670"/>
                  <a:pt x="819" y="674"/>
                </a:cubicBezTo>
                <a:cubicBezTo>
                  <a:pt x="814" y="685"/>
                  <a:pt x="804" y="698"/>
                  <a:pt x="797" y="710"/>
                </a:cubicBezTo>
                <a:cubicBezTo>
                  <a:pt x="794" y="711"/>
                  <a:pt x="794" y="709"/>
                  <a:pt x="792" y="710"/>
                </a:cubicBezTo>
                <a:close/>
                <a:moveTo>
                  <a:pt x="796" y="745"/>
                </a:moveTo>
                <a:cubicBezTo>
                  <a:pt x="796" y="742"/>
                  <a:pt x="796" y="741"/>
                  <a:pt x="798" y="741"/>
                </a:cubicBezTo>
                <a:cubicBezTo>
                  <a:pt x="799" y="743"/>
                  <a:pt x="798" y="745"/>
                  <a:pt x="796" y="745"/>
                </a:cubicBezTo>
                <a:close/>
                <a:moveTo>
                  <a:pt x="854" y="600"/>
                </a:moveTo>
                <a:cubicBezTo>
                  <a:pt x="855" y="603"/>
                  <a:pt x="854" y="605"/>
                  <a:pt x="853" y="607"/>
                </a:cubicBezTo>
                <a:cubicBezTo>
                  <a:pt x="857" y="608"/>
                  <a:pt x="853" y="605"/>
                  <a:pt x="856" y="605"/>
                </a:cubicBezTo>
                <a:cubicBezTo>
                  <a:pt x="859" y="613"/>
                  <a:pt x="854" y="631"/>
                  <a:pt x="850" y="639"/>
                </a:cubicBezTo>
                <a:cubicBezTo>
                  <a:pt x="851" y="658"/>
                  <a:pt x="841" y="676"/>
                  <a:pt x="838" y="690"/>
                </a:cubicBezTo>
                <a:cubicBezTo>
                  <a:pt x="836" y="690"/>
                  <a:pt x="836" y="691"/>
                  <a:pt x="835" y="691"/>
                </a:cubicBezTo>
                <a:cubicBezTo>
                  <a:pt x="829" y="708"/>
                  <a:pt x="818" y="716"/>
                  <a:pt x="810" y="728"/>
                </a:cubicBezTo>
                <a:cubicBezTo>
                  <a:pt x="807" y="715"/>
                  <a:pt x="818" y="707"/>
                  <a:pt x="816" y="695"/>
                </a:cubicBezTo>
                <a:cubicBezTo>
                  <a:pt x="818" y="693"/>
                  <a:pt x="819" y="690"/>
                  <a:pt x="823" y="691"/>
                </a:cubicBezTo>
                <a:cubicBezTo>
                  <a:pt x="824" y="688"/>
                  <a:pt x="825" y="685"/>
                  <a:pt x="829" y="685"/>
                </a:cubicBezTo>
                <a:cubicBezTo>
                  <a:pt x="832" y="667"/>
                  <a:pt x="848" y="650"/>
                  <a:pt x="842" y="625"/>
                </a:cubicBezTo>
                <a:cubicBezTo>
                  <a:pt x="846" y="625"/>
                  <a:pt x="846" y="625"/>
                  <a:pt x="846" y="625"/>
                </a:cubicBezTo>
                <a:cubicBezTo>
                  <a:pt x="844" y="623"/>
                  <a:pt x="843" y="621"/>
                  <a:pt x="844" y="617"/>
                </a:cubicBezTo>
                <a:cubicBezTo>
                  <a:pt x="845" y="618"/>
                  <a:pt x="846" y="620"/>
                  <a:pt x="846" y="622"/>
                </a:cubicBezTo>
                <a:cubicBezTo>
                  <a:pt x="849" y="619"/>
                  <a:pt x="847" y="614"/>
                  <a:pt x="847" y="610"/>
                </a:cubicBezTo>
                <a:cubicBezTo>
                  <a:pt x="849" y="611"/>
                  <a:pt x="851" y="612"/>
                  <a:pt x="853" y="613"/>
                </a:cubicBezTo>
                <a:cubicBezTo>
                  <a:pt x="855" y="611"/>
                  <a:pt x="851" y="609"/>
                  <a:pt x="850" y="607"/>
                </a:cubicBezTo>
                <a:cubicBezTo>
                  <a:pt x="850" y="604"/>
                  <a:pt x="851" y="602"/>
                  <a:pt x="849" y="598"/>
                </a:cubicBezTo>
                <a:cubicBezTo>
                  <a:pt x="846" y="595"/>
                  <a:pt x="848" y="590"/>
                  <a:pt x="845" y="585"/>
                </a:cubicBezTo>
                <a:cubicBezTo>
                  <a:pt x="846" y="581"/>
                  <a:pt x="853" y="592"/>
                  <a:pt x="849" y="593"/>
                </a:cubicBezTo>
                <a:cubicBezTo>
                  <a:pt x="850" y="594"/>
                  <a:pt x="852" y="595"/>
                  <a:pt x="854" y="596"/>
                </a:cubicBezTo>
                <a:cubicBezTo>
                  <a:pt x="854" y="596"/>
                  <a:pt x="855" y="595"/>
                  <a:pt x="855" y="594"/>
                </a:cubicBezTo>
                <a:cubicBezTo>
                  <a:pt x="855" y="597"/>
                  <a:pt x="855" y="597"/>
                  <a:pt x="858" y="599"/>
                </a:cubicBezTo>
                <a:cubicBezTo>
                  <a:pt x="855" y="599"/>
                  <a:pt x="857" y="602"/>
                  <a:pt x="854" y="600"/>
                </a:cubicBezTo>
                <a:close/>
                <a:moveTo>
                  <a:pt x="940" y="190"/>
                </a:moveTo>
                <a:cubicBezTo>
                  <a:pt x="941" y="191"/>
                  <a:pt x="943" y="193"/>
                  <a:pt x="942" y="194"/>
                </a:cubicBezTo>
                <a:cubicBezTo>
                  <a:pt x="940" y="194"/>
                  <a:pt x="938" y="192"/>
                  <a:pt x="940" y="190"/>
                </a:cubicBezTo>
                <a:close/>
                <a:moveTo>
                  <a:pt x="922" y="150"/>
                </a:moveTo>
                <a:cubicBezTo>
                  <a:pt x="921" y="149"/>
                  <a:pt x="921" y="150"/>
                  <a:pt x="920" y="150"/>
                </a:cubicBezTo>
                <a:cubicBezTo>
                  <a:pt x="919" y="149"/>
                  <a:pt x="917" y="148"/>
                  <a:pt x="917" y="145"/>
                </a:cubicBezTo>
                <a:cubicBezTo>
                  <a:pt x="920" y="145"/>
                  <a:pt x="921" y="147"/>
                  <a:pt x="922" y="150"/>
                </a:cubicBezTo>
                <a:close/>
                <a:moveTo>
                  <a:pt x="905" y="180"/>
                </a:moveTo>
                <a:cubicBezTo>
                  <a:pt x="906" y="182"/>
                  <a:pt x="910" y="180"/>
                  <a:pt x="909" y="184"/>
                </a:cubicBezTo>
                <a:cubicBezTo>
                  <a:pt x="907" y="185"/>
                  <a:pt x="907" y="183"/>
                  <a:pt x="905" y="184"/>
                </a:cubicBezTo>
                <a:lnTo>
                  <a:pt x="905" y="180"/>
                </a:lnTo>
                <a:close/>
                <a:moveTo>
                  <a:pt x="898" y="427"/>
                </a:moveTo>
                <a:cubicBezTo>
                  <a:pt x="895" y="429"/>
                  <a:pt x="894" y="425"/>
                  <a:pt x="893" y="423"/>
                </a:cubicBezTo>
                <a:cubicBezTo>
                  <a:pt x="895" y="424"/>
                  <a:pt x="897" y="425"/>
                  <a:pt x="898" y="427"/>
                </a:cubicBezTo>
                <a:close/>
                <a:moveTo>
                  <a:pt x="895" y="252"/>
                </a:moveTo>
                <a:cubicBezTo>
                  <a:pt x="887" y="252"/>
                  <a:pt x="880" y="251"/>
                  <a:pt x="880" y="243"/>
                </a:cubicBezTo>
                <a:cubicBezTo>
                  <a:pt x="886" y="247"/>
                  <a:pt x="894" y="243"/>
                  <a:pt x="895" y="252"/>
                </a:cubicBezTo>
                <a:close/>
                <a:moveTo>
                  <a:pt x="880" y="121"/>
                </a:moveTo>
                <a:cubicBezTo>
                  <a:pt x="877" y="119"/>
                  <a:pt x="875" y="119"/>
                  <a:pt x="874" y="116"/>
                </a:cubicBezTo>
                <a:cubicBezTo>
                  <a:pt x="876" y="119"/>
                  <a:pt x="880" y="115"/>
                  <a:pt x="880" y="121"/>
                </a:cubicBezTo>
                <a:close/>
                <a:moveTo>
                  <a:pt x="860" y="272"/>
                </a:moveTo>
                <a:cubicBezTo>
                  <a:pt x="863" y="273"/>
                  <a:pt x="865" y="273"/>
                  <a:pt x="866" y="275"/>
                </a:cubicBezTo>
                <a:cubicBezTo>
                  <a:pt x="865" y="280"/>
                  <a:pt x="859" y="277"/>
                  <a:pt x="860" y="272"/>
                </a:cubicBezTo>
                <a:close/>
                <a:moveTo>
                  <a:pt x="866" y="111"/>
                </a:moveTo>
                <a:cubicBezTo>
                  <a:pt x="868" y="106"/>
                  <a:pt x="872" y="112"/>
                  <a:pt x="872" y="114"/>
                </a:cubicBezTo>
                <a:cubicBezTo>
                  <a:pt x="871" y="116"/>
                  <a:pt x="867" y="112"/>
                  <a:pt x="866" y="111"/>
                </a:cubicBezTo>
                <a:close/>
                <a:moveTo>
                  <a:pt x="870" y="277"/>
                </a:moveTo>
                <a:cubicBezTo>
                  <a:pt x="876" y="278"/>
                  <a:pt x="879" y="282"/>
                  <a:pt x="881" y="288"/>
                </a:cubicBezTo>
                <a:cubicBezTo>
                  <a:pt x="876" y="286"/>
                  <a:pt x="873" y="281"/>
                  <a:pt x="870" y="277"/>
                </a:cubicBezTo>
                <a:close/>
                <a:moveTo>
                  <a:pt x="890" y="266"/>
                </a:moveTo>
                <a:cubicBezTo>
                  <a:pt x="885" y="261"/>
                  <a:pt x="879" y="265"/>
                  <a:pt x="874" y="259"/>
                </a:cubicBezTo>
                <a:cubicBezTo>
                  <a:pt x="875" y="258"/>
                  <a:pt x="878" y="258"/>
                  <a:pt x="876" y="256"/>
                </a:cubicBezTo>
                <a:cubicBezTo>
                  <a:pt x="877" y="256"/>
                  <a:pt x="889" y="259"/>
                  <a:pt x="893" y="263"/>
                </a:cubicBezTo>
                <a:cubicBezTo>
                  <a:pt x="893" y="266"/>
                  <a:pt x="889" y="263"/>
                  <a:pt x="890" y="266"/>
                </a:cubicBezTo>
                <a:close/>
                <a:moveTo>
                  <a:pt x="898" y="438"/>
                </a:moveTo>
                <a:cubicBezTo>
                  <a:pt x="894" y="437"/>
                  <a:pt x="894" y="432"/>
                  <a:pt x="893" y="428"/>
                </a:cubicBezTo>
                <a:cubicBezTo>
                  <a:pt x="896" y="430"/>
                  <a:pt x="900" y="434"/>
                  <a:pt x="898" y="438"/>
                </a:cubicBezTo>
                <a:close/>
                <a:moveTo>
                  <a:pt x="902" y="444"/>
                </a:moveTo>
                <a:cubicBezTo>
                  <a:pt x="903" y="444"/>
                  <a:pt x="904" y="444"/>
                  <a:pt x="904" y="443"/>
                </a:cubicBezTo>
                <a:cubicBezTo>
                  <a:pt x="906" y="444"/>
                  <a:pt x="905" y="448"/>
                  <a:pt x="908" y="447"/>
                </a:cubicBezTo>
                <a:cubicBezTo>
                  <a:pt x="905" y="450"/>
                  <a:pt x="909" y="453"/>
                  <a:pt x="911" y="456"/>
                </a:cubicBezTo>
                <a:cubicBezTo>
                  <a:pt x="906" y="457"/>
                  <a:pt x="904" y="448"/>
                  <a:pt x="902" y="444"/>
                </a:cubicBezTo>
                <a:close/>
                <a:moveTo>
                  <a:pt x="904" y="301"/>
                </a:moveTo>
                <a:cubicBezTo>
                  <a:pt x="906" y="302"/>
                  <a:pt x="907" y="302"/>
                  <a:pt x="908" y="304"/>
                </a:cubicBezTo>
                <a:cubicBezTo>
                  <a:pt x="907" y="306"/>
                  <a:pt x="903" y="304"/>
                  <a:pt x="904" y="301"/>
                </a:cubicBezTo>
                <a:close/>
                <a:moveTo>
                  <a:pt x="917" y="342"/>
                </a:moveTo>
                <a:cubicBezTo>
                  <a:pt x="920" y="340"/>
                  <a:pt x="924" y="345"/>
                  <a:pt x="924" y="340"/>
                </a:cubicBezTo>
                <a:cubicBezTo>
                  <a:pt x="928" y="340"/>
                  <a:pt x="931" y="340"/>
                  <a:pt x="933" y="342"/>
                </a:cubicBezTo>
                <a:cubicBezTo>
                  <a:pt x="931" y="347"/>
                  <a:pt x="935" y="347"/>
                  <a:pt x="935" y="351"/>
                </a:cubicBezTo>
                <a:cubicBezTo>
                  <a:pt x="930" y="347"/>
                  <a:pt x="919" y="349"/>
                  <a:pt x="917" y="342"/>
                </a:cubicBezTo>
                <a:close/>
                <a:moveTo>
                  <a:pt x="921" y="248"/>
                </a:moveTo>
                <a:cubicBezTo>
                  <a:pt x="921" y="246"/>
                  <a:pt x="921" y="246"/>
                  <a:pt x="921" y="246"/>
                </a:cubicBezTo>
                <a:cubicBezTo>
                  <a:pt x="925" y="246"/>
                  <a:pt x="925" y="250"/>
                  <a:pt x="927" y="252"/>
                </a:cubicBezTo>
                <a:cubicBezTo>
                  <a:pt x="924" y="250"/>
                  <a:pt x="924" y="248"/>
                  <a:pt x="921" y="248"/>
                </a:cubicBezTo>
                <a:close/>
                <a:moveTo>
                  <a:pt x="928" y="252"/>
                </a:moveTo>
                <a:cubicBezTo>
                  <a:pt x="931" y="252"/>
                  <a:pt x="932" y="253"/>
                  <a:pt x="932" y="256"/>
                </a:cubicBezTo>
                <a:cubicBezTo>
                  <a:pt x="930" y="255"/>
                  <a:pt x="928" y="255"/>
                  <a:pt x="928" y="252"/>
                </a:cubicBezTo>
                <a:close/>
                <a:moveTo>
                  <a:pt x="936" y="253"/>
                </a:moveTo>
                <a:cubicBezTo>
                  <a:pt x="926" y="239"/>
                  <a:pt x="908" y="238"/>
                  <a:pt x="898" y="224"/>
                </a:cubicBezTo>
                <a:cubicBezTo>
                  <a:pt x="905" y="226"/>
                  <a:pt x="909" y="228"/>
                  <a:pt x="917" y="230"/>
                </a:cubicBezTo>
                <a:cubicBezTo>
                  <a:pt x="916" y="233"/>
                  <a:pt x="923" y="237"/>
                  <a:pt x="925" y="236"/>
                </a:cubicBezTo>
                <a:cubicBezTo>
                  <a:pt x="929" y="247"/>
                  <a:pt x="942" y="246"/>
                  <a:pt x="946" y="256"/>
                </a:cubicBezTo>
                <a:cubicBezTo>
                  <a:pt x="942" y="256"/>
                  <a:pt x="940" y="251"/>
                  <a:pt x="936" y="253"/>
                </a:cubicBezTo>
                <a:close/>
                <a:moveTo>
                  <a:pt x="952" y="227"/>
                </a:moveTo>
                <a:cubicBezTo>
                  <a:pt x="951" y="228"/>
                  <a:pt x="955" y="231"/>
                  <a:pt x="955" y="234"/>
                </a:cubicBezTo>
                <a:cubicBezTo>
                  <a:pt x="951" y="234"/>
                  <a:pt x="949" y="230"/>
                  <a:pt x="946" y="228"/>
                </a:cubicBezTo>
                <a:cubicBezTo>
                  <a:pt x="946" y="230"/>
                  <a:pt x="943" y="232"/>
                  <a:pt x="942" y="230"/>
                </a:cubicBezTo>
                <a:cubicBezTo>
                  <a:pt x="941" y="232"/>
                  <a:pt x="942" y="232"/>
                  <a:pt x="943" y="233"/>
                </a:cubicBezTo>
                <a:cubicBezTo>
                  <a:pt x="941" y="235"/>
                  <a:pt x="939" y="229"/>
                  <a:pt x="937" y="233"/>
                </a:cubicBezTo>
                <a:cubicBezTo>
                  <a:pt x="934" y="225"/>
                  <a:pt x="924" y="220"/>
                  <a:pt x="920" y="211"/>
                </a:cubicBezTo>
                <a:cubicBezTo>
                  <a:pt x="923" y="211"/>
                  <a:pt x="923" y="211"/>
                  <a:pt x="923" y="211"/>
                </a:cubicBezTo>
                <a:cubicBezTo>
                  <a:pt x="922" y="208"/>
                  <a:pt x="919" y="208"/>
                  <a:pt x="919" y="205"/>
                </a:cubicBezTo>
                <a:cubicBezTo>
                  <a:pt x="925" y="209"/>
                  <a:pt x="933" y="210"/>
                  <a:pt x="938" y="214"/>
                </a:cubicBezTo>
                <a:cubicBezTo>
                  <a:pt x="938" y="219"/>
                  <a:pt x="940" y="220"/>
                  <a:pt x="944" y="220"/>
                </a:cubicBezTo>
                <a:cubicBezTo>
                  <a:pt x="943" y="219"/>
                  <a:pt x="940" y="220"/>
                  <a:pt x="941" y="217"/>
                </a:cubicBezTo>
                <a:cubicBezTo>
                  <a:pt x="942" y="217"/>
                  <a:pt x="943" y="217"/>
                  <a:pt x="943" y="216"/>
                </a:cubicBezTo>
                <a:cubicBezTo>
                  <a:pt x="943" y="214"/>
                  <a:pt x="942" y="213"/>
                  <a:pt x="940" y="213"/>
                </a:cubicBezTo>
                <a:cubicBezTo>
                  <a:pt x="953" y="206"/>
                  <a:pt x="955" y="226"/>
                  <a:pt x="963" y="229"/>
                </a:cubicBezTo>
                <a:cubicBezTo>
                  <a:pt x="963" y="232"/>
                  <a:pt x="964" y="232"/>
                  <a:pt x="964" y="235"/>
                </a:cubicBezTo>
                <a:cubicBezTo>
                  <a:pt x="959" y="234"/>
                  <a:pt x="957" y="229"/>
                  <a:pt x="952" y="227"/>
                </a:cubicBezTo>
                <a:close/>
                <a:moveTo>
                  <a:pt x="966" y="256"/>
                </a:moveTo>
                <a:cubicBezTo>
                  <a:pt x="965" y="257"/>
                  <a:pt x="962" y="254"/>
                  <a:pt x="963" y="250"/>
                </a:cubicBezTo>
                <a:cubicBezTo>
                  <a:pt x="965" y="251"/>
                  <a:pt x="966" y="252"/>
                  <a:pt x="967" y="255"/>
                </a:cubicBezTo>
                <a:cubicBezTo>
                  <a:pt x="965" y="254"/>
                  <a:pt x="965" y="256"/>
                  <a:pt x="966" y="256"/>
                </a:cubicBezTo>
                <a:close/>
                <a:moveTo>
                  <a:pt x="966" y="199"/>
                </a:moveTo>
                <a:cubicBezTo>
                  <a:pt x="970" y="199"/>
                  <a:pt x="972" y="202"/>
                  <a:pt x="975" y="204"/>
                </a:cubicBezTo>
                <a:cubicBezTo>
                  <a:pt x="972" y="208"/>
                  <a:pt x="967" y="202"/>
                  <a:pt x="966" y="199"/>
                </a:cubicBezTo>
                <a:close/>
                <a:moveTo>
                  <a:pt x="880" y="807"/>
                </a:moveTo>
                <a:cubicBezTo>
                  <a:pt x="880" y="802"/>
                  <a:pt x="882" y="800"/>
                  <a:pt x="884" y="798"/>
                </a:cubicBezTo>
                <a:cubicBezTo>
                  <a:pt x="886" y="802"/>
                  <a:pt x="883" y="806"/>
                  <a:pt x="880" y="807"/>
                </a:cubicBezTo>
                <a:close/>
                <a:moveTo>
                  <a:pt x="890" y="805"/>
                </a:moveTo>
                <a:cubicBezTo>
                  <a:pt x="891" y="801"/>
                  <a:pt x="892" y="802"/>
                  <a:pt x="896" y="802"/>
                </a:cubicBezTo>
                <a:cubicBezTo>
                  <a:pt x="896" y="805"/>
                  <a:pt x="893" y="807"/>
                  <a:pt x="890" y="805"/>
                </a:cubicBezTo>
                <a:close/>
                <a:moveTo>
                  <a:pt x="854" y="904"/>
                </a:moveTo>
                <a:cubicBezTo>
                  <a:pt x="849" y="906"/>
                  <a:pt x="844" y="912"/>
                  <a:pt x="838" y="910"/>
                </a:cubicBezTo>
                <a:cubicBezTo>
                  <a:pt x="843" y="903"/>
                  <a:pt x="848" y="893"/>
                  <a:pt x="859" y="896"/>
                </a:cubicBezTo>
                <a:cubicBezTo>
                  <a:pt x="857" y="899"/>
                  <a:pt x="855" y="898"/>
                  <a:pt x="854" y="904"/>
                </a:cubicBezTo>
                <a:close/>
                <a:moveTo>
                  <a:pt x="873" y="877"/>
                </a:moveTo>
                <a:cubicBezTo>
                  <a:pt x="870" y="877"/>
                  <a:pt x="870" y="880"/>
                  <a:pt x="866" y="880"/>
                </a:cubicBezTo>
                <a:cubicBezTo>
                  <a:pt x="867" y="875"/>
                  <a:pt x="869" y="872"/>
                  <a:pt x="874" y="872"/>
                </a:cubicBezTo>
                <a:cubicBezTo>
                  <a:pt x="874" y="874"/>
                  <a:pt x="873" y="874"/>
                  <a:pt x="873" y="877"/>
                </a:cubicBezTo>
                <a:close/>
                <a:moveTo>
                  <a:pt x="916" y="832"/>
                </a:moveTo>
                <a:cubicBezTo>
                  <a:pt x="913" y="834"/>
                  <a:pt x="911" y="832"/>
                  <a:pt x="910" y="830"/>
                </a:cubicBezTo>
                <a:cubicBezTo>
                  <a:pt x="911" y="823"/>
                  <a:pt x="920" y="824"/>
                  <a:pt x="916" y="832"/>
                </a:cubicBezTo>
                <a:close/>
                <a:moveTo>
                  <a:pt x="885" y="951"/>
                </a:moveTo>
                <a:cubicBezTo>
                  <a:pt x="888" y="949"/>
                  <a:pt x="889" y="945"/>
                  <a:pt x="893" y="944"/>
                </a:cubicBezTo>
                <a:cubicBezTo>
                  <a:pt x="891" y="947"/>
                  <a:pt x="888" y="952"/>
                  <a:pt x="885" y="951"/>
                </a:cubicBezTo>
                <a:close/>
                <a:moveTo>
                  <a:pt x="892" y="915"/>
                </a:moveTo>
                <a:cubicBezTo>
                  <a:pt x="885" y="920"/>
                  <a:pt x="879" y="926"/>
                  <a:pt x="870" y="928"/>
                </a:cubicBezTo>
                <a:cubicBezTo>
                  <a:pt x="870" y="924"/>
                  <a:pt x="873" y="923"/>
                  <a:pt x="876" y="922"/>
                </a:cubicBezTo>
                <a:cubicBezTo>
                  <a:pt x="884" y="918"/>
                  <a:pt x="890" y="910"/>
                  <a:pt x="900" y="908"/>
                </a:cubicBezTo>
                <a:cubicBezTo>
                  <a:pt x="901" y="912"/>
                  <a:pt x="897" y="917"/>
                  <a:pt x="892" y="915"/>
                </a:cubicBezTo>
                <a:close/>
                <a:moveTo>
                  <a:pt x="899" y="940"/>
                </a:moveTo>
                <a:cubicBezTo>
                  <a:pt x="902" y="928"/>
                  <a:pt x="913" y="924"/>
                  <a:pt x="921" y="917"/>
                </a:cubicBezTo>
                <a:cubicBezTo>
                  <a:pt x="919" y="928"/>
                  <a:pt x="905" y="932"/>
                  <a:pt x="899" y="940"/>
                </a:cubicBezTo>
                <a:close/>
                <a:moveTo>
                  <a:pt x="924" y="887"/>
                </a:moveTo>
                <a:cubicBezTo>
                  <a:pt x="920" y="886"/>
                  <a:pt x="920" y="890"/>
                  <a:pt x="916" y="889"/>
                </a:cubicBezTo>
                <a:cubicBezTo>
                  <a:pt x="918" y="886"/>
                  <a:pt x="920" y="883"/>
                  <a:pt x="924" y="883"/>
                </a:cubicBezTo>
                <a:lnTo>
                  <a:pt x="924" y="887"/>
                </a:lnTo>
                <a:close/>
                <a:moveTo>
                  <a:pt x="944" y="754"/>
                </a:moveTo>
                <a:cubicBezTo>
                  <a:pt x="941" y="752"/>
                  <a:pt x="946" y="750"/>
                  <a:pt x="946" y="748"/>
                </a:cubicBezTo>
                <a:cubicBezTo>
                  <a:pt x="948" y="750"/>
                  <a:pt x="943" y="751"/>
                  <a:pt x="944" y="754"/>
                </a:cubicBezTo>
                <a:close/>
                <a:moveTo>
                  <a:pt x="946" y="747"/>
                </a:moveTo>
                <a:cubicBezTo>
                  <a:pt x="945" y="745"/>
                  <a:pt x="944" y="739"/>
                  <a:pt x="947" y="736"/>
                </a:cubicBezTo>
                <a:cubicBezTo>
                  <a:pt x="949" y="740"/>
                  <a:pt x="950" y="745"/>
                  <a:pt x="946" y="747"/>
                </a:cubicBezTo>
                <a:close/>
                <a:moveTo>
                  <a:pt x="809" y="1015"/>
                </a:moveTo>
                <a:cubicBezTo>
                  <a:pt x="808" y="1011"/>
                  <a:pt x="814" y="1011"/>
                  <a:pt x="814" y="1014"/>
                </a:cubicBezTo>
                <a:cubicBezTo>
                  <a:pt x="812" y="1014"/>
                  <a:pt x="811" y="1016"/>
                  <a:pt x="809" y="1015"/>
                </a:cubicBezTo>
                <a:close/>
                <a:moveTo>
                  <a:pt x="864" y="1003"/>
                </a:moveTo>
                <a:cubicBezTo>
                  <a:pt x="863" y="1000"/>
                  <a:pt x="867" y="995"/>
                  <a:pt x="872" y="995"/>
                </a:cubicBezTo>
                <a:cubicBezTo>
                  <a:pt x="870" y="999"/>
                  <a:pt x="866" y="1000"/>
                  <a:pt x="864" y="1003"/>
                </a:cubicBezTo>
                <a:close/>
                <a:moveTo>
                  <a:pt x="859" y="1053"/>
                </a:moveTo>
                <a:cubicBezTo>
                  <a:pt x="863" y="1048"/>
                  <a:pt x="869" y="1047"/>
                  <a:pt x="875" y="1045"/>
                </a:cubicBezTo>
                <a:cubicBezTo>
                  <a:pt x="873" y="1050"/>
                  <a:pt x="865" y="1053"/>
                  <a:pt x="859" y="1053"/>
                </a:cubicBezTo>
                <a:close/>
                <a:moveTo>
                  <a:pt x="906" y="981"/>
                </a:moveTo>
                <a:cubicBezTo>
                  <a:pt x="903" y="981"/>
                  <a:pt x="904" y="979"/>
                  <a:pt x="902" y="979"/>
                </a:cubicBezTo>
                <a:cubicBezTo>
                  <a:pt x="901" y="976"/>
                  <a:pt x="903" y="976"/>
                  <a:pt x="903" y="973"/>
                </a:cubicBezTo>
                <a:cubicBezTo>
                  <a:pt x="906" y="973"/>
                  <a:pt x="906" y="973"/>
                  <a:pt x="906" y="973"/>
                </a:cubicBezTo>
                <a:cubicBezTo>
                  <a:pt x="905" y="977"/>
                  <a:pt x="907" y="979"/>
                  <a:pt x="906" y="981"/>
                </a:cubicBezTo>
                <a:close/>
                <a:moveTo>
                  <a:pt x="907" y="1053"/>
                </a:moveTo>
                <a:cubicBezTo>
                  <a:pt x="908" y="1050"/>
                  <a:pt x="910" y="1050"/>
                  <a:pt x="913" y="1050"/>
                </a:cubicBezTo>
                <a:cubicBezTo>
                  <a:pt x="913" y="1053"/>
                  <a:pt x="910" y="1053"/>
                  <a:pt x="907" y="1053"/>
                </a:cubicBezTo>
                <a:close/>
                <a:moveTo>
                  <a:pt x="919" y="954"/>
                </a:moveTo>
                <a:cubicBezTo>
                  <a:pt x="920" y="951"/>
                  <a:pt x="923" y="949"/>
                  <a:pt x="927" y="948"/>
                </a:cubicBezTo>
                <a:cubicBezTo>
                  <a:pt x="925" y="952"/>
                  <a:pt x="922" y="954"/>
                  <a:pt x="919" y="954"/>
                </a:cubicBezTo>
                <a:close/>
                <a:moveTo>
                  <a:pt x="961" y="1042"/>
                </a:moveTo>
                <a:cubicBezTo>
                  <a:pt x="961" y="1039"/>
                  <a:pt x="961" y="1039"/>
                  <a:pt x="961" y="1039"/>
                </a:cubicBezTo>
                <a:cubicBezTo>
                  <a:pt x="965" y="1040"/>
                  <a:pt x="964" y="1035"/>
                  <a:pt x="968" y="1036"/>
                </a:cubicBezTo>
                <a:cubicBezTo>
                  <a:pt x="967" y="1040"/>
                  <a:pt x="963" y="1043"/>
                  <a:pt x="961" y="1042"/>
                </a:cubicBezTo>
                <a:close/>
                <a:moveTo>
                  <a:pt x="968" y="1029"/>
                </a:moveTo>
                <a:cubicBezTo>
                  <a:pt x="969" y="1026"/>
                  <a:pt x="971" y="1027"/>
                  <a:pt x="972" y="1025"/>
                </a:cubicBezTo>
                <a:cubicBezTo>
                  <a:pt x="974" y="1026"/>
                  <a:pt x="971" y="1029"/>
                  <a:pt x="968" y="1029"/>
                </a:cubicBezTo>
                <a:close/>
                <a:moveTo>
                  <a:pt x="972" y="1011"/>
                </a:moveTo>
                <a:cubicBezTo>
                  <a:pt x="971" y="1003"/>
                  <a:pt x="977" y="1001"/>
                  <a:pt x="983" y="1000"/>
                </a:cubicBezTo>
                <a:cubicBezTo>
                  <a:pt x="980" y="1005"/>
                  <a:pt x="977" y="1009"/>
                  <a:pt x="972" y="1011"/>
                </a:cubicBezTo>
                <a:close/>
                <a:moveTo>
                  <a:pt x="990" y="1016"/>
                </a:moveTo>
                <a:cubicBezTo>
                  <a:pt x="986" y="1015"/>
                  <a:pt x="982" y="1019"/>
                  <a:pt x="982" y="1013"/>
                </a:cubicBezTo>
                <a:cubicBezTo>
                  <a:pt x="987" y="1014"/>
                  <a:pt x="988" y="1009"/>
                  <a:pt x="992" y="1011"/>
                </a:cubicBezTo>
                <a:cubicBezTo>
                  <a:pt x="992" y="1014"/>
                  <a:pt x="990" y="1014"/>
                  <a:pt x="990" y="1016"/>
                </a:cubicBezTo>
                <a:close/>
                <a:moveTo>
                  <a:pt x="1021" y="515"/>
                </a:moveTo>
                <a:cubicBezTo>
                  <a:pt x="1028" y="517"/>
                  <a:pt x="1023" y="525"/>
                  <a:pt x="1024" y="527"/>
                </a:cubicBezTo>
                <a:cubicBezTo>
                  <a:pt x="1022" y="528"/>
                  <a:pt x="1021" y="533"/>
                  <a:pt x="1018" y="531"/>
                </a:cubicBezTo>
                <a:cubicBezTo>
                  <a:pt x="1016" y="532"/>
                  <a:pt x="1017" y="538"/>
                  <a:pt x="1014" y="539"/>
                </a:cubicBezTo>
                <a:cubicBezTo>
                  <a:pt x="1012" y="529"/>
                  <a:pt x="1014" y="518"/>
                  <a:pt x="1021" y="515"/>
                </a:cubicBezTo>
                <a:close/>
                <a:moveTo>
                  <a:pt x="1008" y="607"/>
                </a:moveTo>
                <a:cubicBezTo>
                  <a:pt x="1007" y="606"/>
                  <a:pt x="1006" y="605"/>
                  <a:pt x="1006" y="603"/>
                </a:cubicBezTo>
                <a:cubicBezTo>
                  <a:pt x="1007" y="602"/>
                  <a:pt x="1009" y="602"/>
                  <a:pt x="1009" y="600"/>
                </a:cubicBezTo>
                <a:cubicBezTo>
                  <a:pt x="1011" y="602"/>
                  <a:pt x="1009" y="605"/>
                  <a:pt x="1008" y="607"/>
                </a:cubicBezTo>
                <a:close/>
                <a:moveTo>
                  <a:pt x="1012" y="965"/>
                </a:moveTo>
                <a:cubicBezTo>
                  <a:pt x="1014" y="964"/>
                  <a:pt x="1015" y="965"/>
                  <a:pt x="1017" y="965"/>
                </a:cubicBezTo>
                <a:cubicBezTo>
                  <a:pt x="1018" y="968"/>
                  <a:pt x="1016" y="968"/>
                  <a:pt x="1016" y="970"/>
                </a:cubicBezTo>
                <a:cubicBezTo>
                  <a:pt x="1014" y="969"/>
                  <a:pt x="1012" y="968"/>
                  <a:pt x="1012" y="965"/>
                </a:cubicBezTo>
                <a:close/>
                <a:moveTo>
                  <a:pt x="1014" y="1005"/>
                </a:moveTo>
                <a:cubicBezTo>
                  <a:pt x="1015" y="1001"/>
                  <a:pt x="1018" y="999"/>
                  <a:pt x="1022" y="998"/>
                </a:cubicBezTo>
                <a:cubicBezTo>
                  <a:pt x="1021" y="1002"/>
                  <a:pt x="1018" y="1004"/>
                  <a:pt x="1014" y="1005"/>
                </a:cubicBezTo>
                <a:close/>
                <a:moveTo>
                  <a:pt x="1022" y="997"/>
                </a:moveTo>
                <a:cubicBezTo>
                  <a:pt x="1022" y="996"/>
                  <a:pt x="1024" y="997"/>
                  <a:pt x="1024" y="995"/>
                </a:cubicBezTo>
                <a:cubicBezTo>
                  <a:pt x="1026" y="996"/>
                  <a:pt x="1026" y="997"/>
                  <a:pt x="1027" y="997"/>
                </a:cubicBezTo>
                <a:cubicBezTo>
                  <a:pt x="1026" y="1000"/>
                  <a:pt x="1023" y="998"/>
                  <a:pt x="1022" y="997"/>
                </a:cubicBezTo>
                <a:close/>
                <a:moveTo>
                  <a:pt x="1041" y="247"/>
                </a:moveTo>
                <a:cubicBezTo>
                  <a:pt x="1043" y="247"/>
                  <a:pt x="1043" y="247"/>
                  <a:pt x="1043" y="247"/>
                </a:cubicBezTo>
                <a:cubicBezTo>
                  <a:pt x="1042" y="254"/>
                  <a:pt x="1048" y="254"/>
                  <a:pt x="1048" y="260"/>
                </a:cubicBezTo>
                <a:cubicBezTo>
                  <a:pt x="1040" y="263"/>
                  <a:pt x="1036" y="254"/>
                  <a:pt x="1041" y="247"/>
                </a:cubicBezTo>
                <a:close/>
                <a:moveTo>
                  <a:pt x="1062" y="978"/>
                </a:moveTo>
                <a:cubicBezTo>
                  <a:pt x="1063" y="978"/>
                  <a:pt x="1063" y="979"/>
                  <a:pt x="1064" y="979"/>
                </a:cubicBezTo>
                <a:cubicBezTo>
                  <a:pt x="1064" y="974"/>
                  <a:pt x="1063" y="973"/>
                  <a:pt x="1064" y="970"/>
                </a:cubicBezTo>
                <a:cubicBezTo>
                  <a:pt x="1070" y="970"/>
                  <a:pt x="1064" y="983"/>
                  <a:pt x="1062" y="978"/>
                </a:cubicBezTo>
                <a:close/>
                <a:moveTo>
                  <a:pt x="1079" y="277"/>
                </a:moveTo>
                <a:cubicBezTo>
                  <a:pt x="1078" y="280"/>
                  <a:pt x="1082" y="283"/>
                  <a:pt x="1080" y="287"/>
                </a:cubicBezTo>
                <a:cubicBezTo>
                  <a:pt x="1077" y="286"/>
                  <a:pt x="1070" y="280"/>
                  <a:pt x="1076" y="279"/>
                </a:cubicBezTo>
                <a:cubicBezTo>
                  <a:pt x="1076" y="277"/>
                  <a:pt x="1072" y="279"/>
                  <a:pt x="1071" y="278"/>
                </a:cubicBezTo>
                <a:cubicBezTo>
                  <a:pt x="1070" y="275"/>
                  <a:pt x="1069" y="274"/>
                  <a:pt x="1067" y="272"/>
                </a:cubicBezTo>
                <a:cubicBezTo>
                  <a:pt x="1067" y="271"/>
                  <a:pt x="1068" y="271"/>
                  <a:pt x="1068" y="270"/>
                </a:cubicBezTo>
                <a:cubicBezTo>
                  <a:pt x="1070" y="270"/>
                  <a:pt x="1072" y="271"/>
                  <a:pt x="1072" y="267"/>
                </a:cubicBezTo>
                <a:cubicBezTo>
                  <a:pt x="1076" y="270"/>
                  <a:pt x="1079" y="273"/>
                  <a:pt x="1082" y="277"/>
                </a:cubicBezTo>
                <a:cubicBezTo>
                  <a:pt x="1083" y="277"/>
                  <a:pt x="1083" y="276"/>
                  <a:pt x="1083" y="275"/>
                </a:cubicBezTo>
                <a:cubicBezTo>
                  <a:pt x="1087" y="276"/>
                  <a:pt x="1085" y="280"/>
                  <a:pt x="1086" y="284"/>
                </a:cubicBezTo>
                <a:cubicBezTo>
                  <a:pt x="1082" y="283"/>
                  <a:pt x="1082" y="279"/>
                  <a:pt x="1079" y="277"/>
                </a:cubicBezTo>
                <a:close/>
                <a:moveTo>
                  <a:pt x="1090" y="289"/>
                </a:moveTo>
                <a:cubicBezTo>
                  <a:pt x="1096" y="290"/>
                  <a:pt x="1098" y="297"/>
                  <a:pt x="1099" y="304"/>
                </a:cubicBezTo>
                <a:cubicBezTo>
                  <a:pt x="1093" y="300"/>
                  <a:pt x="1094" y="294"/>
                  <a:pt x="1090" y="289"/>
                </a:cubicBezTo>
                <a:close/>
                <a:moveTo>
                  <a:pt x="1100" y="904"/>
                </a:moveTo>
                <a:cubicBezTo>
                  <a:pt x="1098" y="904"/>
                  <a:pt x="1098" y="903"/>
                  <a:pt x="1096" y="902"/>
                </a:cubicBezTo>
                <a:cubicBezTo>
                  <a:pt x="1097" y="895"/>
                  <a:pt x="1101" y="892"/>
                  <a:pt x="1105" y="888"/>
                </a:cubicBezTo>
                <a:cubicBezTo>
                  <a:pt x="1106" y="889"/>
                  <a:pt x="1106" y="889"/>
                  <a:pt x="1107" y="890"/>
                </a:cubicBezTo>
                <a:cubicBezTo>
                  <a:pt x="1106" y="896"/>
                  <a:pt x="1101" y="898"/>
                  <a:pt x="1100" y="904"/>
                </a:cubicBezTo>
                <a:close/>
                <a:moveTo>
                  <a:pt x="1172" y="461"/>
                </a:moveTo>
                <a:cubicBezTo>
                  <a:pt x="1169" y="460"/>
                  <a:pt x="1169" y="452"/>
                  <a:pt x="1169" y="449"/>
                </a:cubicBezTo>
                <a:cubicBezTo>
                  <a:pt x="1172" y="452"/>
                  <a:pt x="1172" y="456"/>
                  <a:pt x="1172" y="461"/>
                </a:cubicBezTo>
                <a:close/>
                <a:moveTo>
                  <a:pt x="1198" y="684"/>
                </a:moveTo>
                <a:cubicBezTo>
                  <a:pt x="1198" y="683"/>
                  <a:pt x="1198" y="683"/>
                  <a:pt x="1199" y="682"/>
                </a:cubicBezTo>
                <a:cubicBezTo>
                  <a:pt x="1198" y="683"/>
                  <a:pt x="1198" y="683"/>
                  <a:pt x="1198" y="684"/>
                </a:cubicBezTo>
                <a:close/>
                <a:moveTo>
                  <a:pt x="274" y="93"/>
                </a:moveTo>
                <a:cubicBezTo>
                  <a:pt x="274" y="92"/>
                  <a:pt x="275" y="92"/>
                  <a:pt x="275" y="92"/>
                </a:cubicBezTo>
                <a:cubicBezTo>
                  <a:pt x="274" y="92"/>
                  <a:pt x="274" y="92"/>
                  <a:pt x="274" y="93"/>
                </a:cubicBezTo>
                <a:close/>
                <a:moveTo>
                  <a:pt x="298" y="99"/>
                </a:moveTo>
                <a:cubicBezTo>
                  <a:pt x="301" y="99"/>
                  <a:pt x="305" y="94"/>
                  <a:pt x="306" y="93"/>
                </a:cubicBezTo>
                <a:cubicBezTo>
                  <a:pt x="302" y="94"/>
                  <a:pt x="300" y="96"/>
                  <a:pt x="298" y="99"/>
                </a:cubicBezTo>
                <a:close/>
                <a:moveTo>
                  <a:pt x="306" y="93"/>
                </a:moveTo>
                <a:cubicBezTo>
                  <a:pt x="306" y="93"/>
                  <a:pt x="306" y="93"/>
                  <a:pt x="306" y="93"/>
                </a:cubicBezTo>
                <a:cubicBezTo>
                  <a:pt x="306" y="92"/>
                  <a:pt x="306" y="92"/>
                  <a:pt x="306" y="93"/>
                </a:cubicBezTo>
                <a:close/>
                <a:moveTo>
                  <a:pt x="957" y="97"/>
                </a:moveTo>
                <a:cubicBezTo>
                  <a:pt x="966" y="98"/>
                  <a:pt x="963" y="95"/>
                  <a:pt x="955" y="93"/>
                </a:cubicBezTo>
                <a:cubicBezTo>
                  <a:pt x="953" y="95"/>
                  <a:pt x="957" y="95"/>
                  <a:pt x="957" y="97"/>
                </a:cubicBezTo>
                <a:close/>
                <a:moveTo>
                  <a:pt x="307" y="136"/>
                </a:moveTo>
                <a:cubicBezTo>
                  <a:pt x="310" y="133"/>
                  <a:pt x="315" y="131"/>
                  <a:pt x="318" y="127"/>
                </a:cubicBezTo>
                <a:cubicBezTo>
                  <a:pt x="311" y="127"/>
                  <a:pt x="310" y="132"/>
                  <a:pt x="307" y="136"/>
                </a:cubicBezTo>
                <a:close/>
                <a:moveTo>
                  <a:pt x="1024" y="152"/>
                </a:moveTo>
                <a:cubicBezTo>
                  <a:pt x="1027" y="152"/>
                  <a:pt x="1029" y="151"/>
                  <a:pt x="1030" y="150"/>
                </a:cubicBezTo>
                <a:cubicBezTo>
                  <a:pt x="1030" y="150"/>
                  <a:pt x="1031" y="151"/>
                  <a:pt x="1032" y="150"/>
                </a:cubicBezTo>
                <a:cubicBezTo>
                  <a:pt x="1032" y="146"/>
                  <a:pt x="1029" y="150"/>
                  <a:pt x="1028" y="150"/>
                </a:cubicBezTo>
                <a:cubicBezTo>
                  <a:pt x="1028" y="149"/>
                  <a:pt x="1024" y="146"/>
                  <a:pt x="1022" y="143"/>
                </a:cubicBezTo>
                <a:cubicBezTo>
                  <a:pt x="1022" y="145"/>
                  <a:pt x="1021" y="145"/>
                  <a:pt x="1020" y="146"/>
                </a:cubicBezTo>
                <a:cubicBezTo>
                  <a:pt x="1025" y="146"/>
                  <a:pt x="1024" y="150"/>
                  <a:pt x="1024" y="152"/>
                </a:cubicBezTo>
                <a:close/>
                <a:moveTo>
                  <a:pt x="941" y="152"/>
                </a:moveTo>
                <a:cubicBezTo>
                  <a:pt x="940" y="148"/>
                  <a:pt x="943" y="152"/>
                  <a:pt x="945" y="151"/>
                </a:cubicBezTo>
                <a:cubicBezTo>
                  <a:pt x="945" y="150"/>
                  <a:pt x="944" y="149"/>
                  <a:pt x="945" y="149"/>
                </a:cubicBezTo>
                <a:cubicBezTo>
                  <a:pt x="954" y="148"/>
                  <a:pt x="955" y="162"/>
                  <a:pt x="963" y="160"/>
                </a:cubicBezTo>
                <a:cubicBezTo>
                  <a:pt x="957" y="154"/>
                  <a:pt x="950" y="145"/>
                  <a:pt x="941" y="145"/>
                </a:cubicBezTo>
                <a:cubicBezTo>
                  <a:pt x="939" y="146"/>
                  <a:pt x="942" y="147"/>
                  <a:pt x="940" y="148"/>
                </a:cubicBezTo>
                <a:cubicBezTo>
                  <a:pt x="937" y="149"/>
                  <a:pt x="937" y="143"/>
                  <a:pt x="935" y="145"/>
                </a:cubicBezTo>
                <a:cubicBezTo>
                  <a:pt x="936" y="148"/>
                  <a:pt x="938" y="151"/>
                  <a:pt x="941" y="152"/>
                </a:cubicBezTo>
                <a:close/>
                <a:moveTo>
                  <a:pt x="959" y="161"/>
                </a:moveTo>
                <a:cubicBezTo>
                  <a:pt x="959" y="164"/>
                  <a:pt x="956" y="166"/>
                  <a:pt x="959" y="167"/>
                </a:cubicBezTo>
                <a:cubicBezTo>
                  <a:pt x="959" y="163"/>
                  <a:pt x="966" y="167"/>
                  <a:pt x="965" y="165"/>
                </a:cubicBezTo>
                <a:cubicBezTo>
                  <a:pt x="962" y="164"/>
                  <a:pt x="963" y="160"/>
                  <a:pt x="959" y="161"/>
                </a:cubicBezTo>
                <a:close/>
                <a:moveTo>
                  <a:pt x="313" y="176"/>
                </a:moveTo>
                <a:cubicBezTo>
                  <a:pt x="311" y="174"/>
                  <a:pt x="308" y="175"/>
                  <a:pt x="306" y="174"/>
                </a:cubicBezTo>
                <a:cubicBezTo>
                  <a:pt x="306" y="172"/>
                  <a:pt x="308" y="171"/>
                  <a:pt x="306" y="170"/>
                </a:cubicBezTo>
                <a:cubicBezTo>
                  <a:pt x="304" y="169"/>
                  <a:pt x="304" y="171"/>
                  <a:pt x="301" y="171"/>
                </a:cubicBezTo>
                <a:cubicBezTo>
                  <a:pt x="301" y="169"/>
                  <a:pt x="305" y="168"/>
                  <a:pt x="302" y="167"/>
                </a:cubicBezTo>
                <a:cubicBezTo>
                  <a:pt x="301" y="169"/>
                  <a:pt x="298" y="168"/>
                  <a:pt x="296" y="170"/>
                </a:cubicBezTo>
                <a:cubicBezTo>
                  <a:pt x="300" y="178"/>
                  <a:pt x="289" y="178"/>
                  <a:pt x="292" y="185"/>
                </a:cubicBezTo>
                <a:cubicBezTo>
                  <a:pt x="289" y="184"/>
                  <a:pt x="290" y="188"/>
                  <a:pt x="287" y="187"/>
                </a:cubicBezTo>
                <a:cubicBezTo>
                  <a:pt x="285" y="187"/>
                  <a:pt x="285" y="185"/>
                  <a:pt x="283" y="185"/>
                </a:cubicBezTo>
                <a:cubicBezTo>
                  <a:pt x="282" y="188"/>
                  <a:pt x="281" y="188"/>
                  <a:pt x="282" y="192"/>
                </a:cubicBezTo>
                <a:cubicBezTo>
                  <a:pt x="279" y="191"/>
                  <a:pt x="278" y="193"/>
                  <a:pt x="278" y="194"/>
                </a:cubicBezTo>
                <a:cubicBezTo>
                  <a:pt x="281" y="195"/>
                  <a:pt x="278" y="198"/>
                  <a:pt x="280" y="199"/>
                </a:cubicBezTo>
                <a:cubicBezTo>
                  <a:pt x="279" y="201"/>
                  <a:pt x="276" y="200"/>
                  <a:pt x="277" y="203"/>
                </a:cubicBezTo>
                <a:cubicBezTo>
                  <a:pt x="281" y="204"/>
                  <a:pt x="281" y="200"/>
                  <a:pt x="284" y="200"/>
                </a:cubicBezTo>
                <a:cubicBezTo>
                  <a:pt x="285" y="202"/>
                  <a:pt x="281" y="205"/>
                  <a:pt x="283" y="203"/>
                </a:cubicBezTo>
                <a:cubicBezTo>
                  <a:pt x="284" y="202"/>
                  <a:pt x="287" y="201"/>
                  <a:pt x="287" y="204"/>
                </a:cubicBezTo>
                <a:cubicBezTo>
                  <a:pt x="297" y="201"/>
                  <a:pt x="301" y="191"/>
                  <a:pt x="314" y="191"/>
                </a:cubicBezTo>
                <a:cubicBezTo>
                  <a:pt x="315" y="188"/>
                  <a:pt x="318" y="188"/>
                  <a:pt x="319" y="186"/>
                </a:cubicBezTo>
                <a:cubicBezTo>
                  <a:pt x="320" y="183"/>
                  <a:pt x="317" y="183"/>
                  <a:pt x="318" y="180"/>
                </a:cubicBezTo>
                <a:cubicBezTo>
                  <a:pt x="314" y="179"/>
                  <a:pt x="312" y="183"/>
                  <a:pt x="311" y="179"/>
                </a:cubicBezTo>
                <a:cubicBezTo>
                  <a:pt x="311" y="178"/>
                  <a:pt x="313" y="178"/>
                  <a:pt x="313" y="176"/>
                </a:cubicBezTo>
                <a:close/>
                <a:moveTo>
                  <a:pt x="287" y="201"/>
                </a:moveTo>
                <a:cubicBezTo>
                  <a:pt x="289" y="199"/>
                  <a:pt x="290" y="196"/>
                  <a:pt x="295" y="196"/>
                </a:cubicBezTo>
                <a:cubicBezTo>
                  <a:pt x="292" y="198"/>
                  <a:pt x="291" y="201"/>
                  <a:pt x="287" y="201"/>
                </a:cubicBezTo>
                <a:close/>
                <a:moveTo>
                  <a:pt x="296" y="185"/>
                </a:moveTo>
                <a:cubicBezTo>
                  <a:pt x="297" y="183"/>
                  <a:pt x="298" y="181"/>
                  <a:pt x="301" y="181"/>
                </a:cubicBezTo>
                <a:cubicBezTo>
                  <a:pt x="300" y="183"/>
                  <a:pt x="299" y="185"/>
                  <a:pt x="296" y="185"/>
                </a:cubicBezTo>
                <a:close/>
                <a:moveTo>
                  <a:pt x="995" y="203"/>
                </a:moveTo>
                <a:cubicBezTo>
                  <a:pt x="992" y="205"/>
                  <a:pt x="999" y="209"/>
                  <a:pt x="997" y="207"/>
                </a:cubicBezTo>
                <a:cubicBezTo>
                  <a:pt x="995" y="206"/>
                  <a:pt x="998" y="204"/>
                  <a:pt x="995" y="203"/>
                </a:cubicBezTo>
                <a:close/>
                <a:moveTo>
                  <a:pt x="1047" y="224"/>
                </a:moveTo>
                <a:cubicBezTo>
                  <a:pt x="1043" y="221"/>
                  <a:pt x="1039" y="213"/>
                  <a:pt x="1035" y="213"/>
                </a:cubicBezTo>
                <a:cubicBezTo>
                  <a:pt x="1039" y="216"/>
                  <a:pt x="1044" y="223"/>
                  <a:pt x="1047" y="224"/>
                </a:cubicBezTo>
                <a:close/>
                <a:moveTo>
                  <a:pt x="1039" y="227"/>
                </a:moveTo>
                <a:cubicBezTo>
                  <a:pt x="1041" y="228"/>
                  <a:pt x="1046" y="232"/>
                  <a:pt x="1042" y="235"/>
                </a:cubicBezTo>
                <a:cubicBezTo>
                  <a:pt x="1044" y="236"/>
                  <a:pt x="1047" y="235"/>
                  <a:pt x="1049" y="235"/>
                </a:cubicBezTo>
                <a:cubicBezTo>
                  <a:pt x="1047" y="232"/>
                  <a:pt x="1042" y="227"/>
                  <a:pt x="1039" y="227"/>
                </a:cubicBezTo>
                <a:close/>
                <a:moveTo>
                  <a:pt x="1051" y="248"/>
                </a:moveTo>
                <a:cubicBezTo>
                  <a:pt x="1051" y="245"/>
                  <a:pt x="1049" y="243"/>
                  <a:pt x="1047" y="242"/>
                </a:cubicBezTo>
                <a:cubicBezTo>
                  <a:pt x="1047" y="243"/>
                  <a:pt x="1046" y="242"/>
                  <a:pt x="1046" y="242"/>
                </a:cubicBezTo>
                <a:cubicBezTo>
                  <a:pt x="1045" y="245"/>
                  <a:pt x="1050" y="242"/>
                  <a:pt x="1049" y="247"/>
                </a:cubicBezTo>
                <a:cubicBezTo>
                  <a:pt x="1050" y="247"/>
                  <a:pt x="1051" y="247"/>
                  <a:pt x="1051" y="248"/>
                </a:cubicBezTo>
                <a:close/>
                <a:moveTo>
                  <a:pt x="6" y="590"/>
                </a:moveTo>
                <a:cubicBezTo>
                  <a:pt x="10" y="589"/>
                  <a:pt x="10" y="594"/>
                  <a:pt x="13" y="596"/>
                </a:cubicBezTo>
                <a:cubicBezTo>
                  <a:pt x="13" y="597"/>
                  <a:pt x="12" y="603"/>
                  <a:pt x="13" y="605"/>
                </a:cubicBezTo>
                <a:cubicBezTo>
                  <a:pt x="15" y="604"/>
                  <a:pt x="19" y="609"/>
                  <a:pt x="21" y="605"/>
                </a:cubicBezTo>
                <a:cubicBezTo>
                  <a:pt x="20" y="611"/>
                  <a:pt x="25" y="611"/>
                  <a:pt x="26" y="615"/>
                </a:cubicBezTo>
                <a:cubicBezTo>
                  <a:pt x="26" y="610"/>
                  <a:pt x="30" y="609"/>
                  <a:pt x="35" y="610"/>
                </a:cubicBezTo>
                <a:cubicBezTo>
                  <a:pt x="34" y="603"/>
                  <a:pt x="38" y="604"/>
                  <a:pt x="41" y="602"/>
                </a:cubicBezTo>
                <a:cubicBezTo>
                  <a:pt x="43" y="603"/>
                  <a:pt x="41" y="609"/>
                  <a:pt x="43" y="610"/>
                </a:cubicBezTo>
                <a:cubicBezTo>
                  <a:pt x="44" y="607"/>
                  <a:pt x="42" y="601"/>
                  <a:pt x="45" y="601"/>
                </a:cubicBezTo>
                <a:cubicBezTo>
                  <a:pt x="46" y="603"/>
                  <a:pt x="47" y="607"/>
                  <a:pt x="50" y="607"/>
                </a:cubicBezTo>
                <a:cubicBezTo>
                  <a:pt x="48" y="613"/>
                  <a:pt x="55" y="618"/>
                  <a:pt x="52" y="625"/>
                </a:cubicBezTo>
                <a:cubicBezTo>
                  <a:pt x="56" y="626"/>
                  <a:pt x="55" y="620"/>
                  <a:pt x="58" y="619"/>
                </a:cubicBezTo>
                <a:cubicBezTo>
                  <a:pt x="58" y="625"/>
                  <a:pt x="61" y="628"/>
                  <a:pt x="61" y="632"/>
                </a:cubicBezTo>
                <a:cubicBezTo>
                  <a:pt x="63" y="630"/>
                  <a:pt x="59" y="625"/>
                  <a:pt x="65" y="625"/>
                </a:cubicBezTo>
                <a:cubicBezTo>
                  <a:pt x="65" y="628"/>
                  <a:pt x="69" y="623"/>
                  <a:pt x="68" y="629"/>
                </a:cubicBezTo>
                <a:cubicBezTo>
                  <a:pt x="72" y="629"/>
                  <a:pt x="72" y="629"/>
                  <a:pt x="72" y="629"/>
                </a:cubicBezTo>
                <a:cubicBezTo>
                  <a:pt x="71" y="628"/>
                  <a:pt x="65" y="621"/>
                  <a:pt x="69" y="616"/>
                </a:cubicBezTo>
                <a:cubicBezTo>
                  <a:pt x="72" y="616"/>
                  <a:pt x="71" y="617"/>
                  <a:pt x="73" y="616"/>
                </a:cubicBezTo>
                <a:cubicBezTo>
                  <a:pt x="73" y="613"/>
                  <a:pt x="70" y="609"/>
                  <a:pt x="73" y="607"/>
                </a:cubicBezTo>
                <a:cubicBezTo>
                  <a:pt x="75" y="607"/>
                  <a:pt x="77" y="608"/>
                  <a:pt x="78" y="610"/>
                </a:cubicBezTo>
                <a:cubicBezTo>
                  <a:pt x="74" y="613"/>
                  <a:pt x="82" y="624"/>
                  <a:pt x="74" y="623"/>
                </a:cubicBezTo>
                <a:cubicBezTo>
                  <a:pt x="76" y="628"/>
                  <a:pt x="72" y="635"/>
                  <a:pt x="78" y="637"/>
                </a:cubicBezTo>
                <a:cubicBezTo>
                  <a:pt x="78" y="633"/>
                  <a:pt x="81" y="632"/>
                  <a:pt x="83" y="631"/>
                </a:cubicBezTo>
                <a:cubicBezTo>
                  <a:pt x="86" y="624"/>
                  <a:pt x="77" y="607"/>
                  <a:pt x="87" y="605"/>
                </a:cubicBezTo>
                <a:cubicBezTo>
                  <a:pt x="87" y="612"/>
                  <a:pt x="87" y="615"/>
                  <a:pt x="89" y="621"/>
                </a:cubicBezTo>
                <a:cubicBezTo>
                  <a:pt x="89" y="619"/>
                  <a:pt x="94" y="618"/>
                  <a:pt x="95" y="619"/>
                </a:cubicBezTo>
                <a:cubicBezTo>
                  <a:pt x="93" y="609"/>
                  <a:pt x="95" y="604"/>
                  <a:pt x="92" y="597"/>
                </a:cubicBezTo>
                <a:cubicBezTo>
                  <a:pt x="91" y="599"/>
                  <a:pt x="91" y="605"/>
                  <a:pt x="92" y="607"/>
                </a:cubicBezTo>
                <a:cubicBezTo>
                  <a:pt x="90" y="606"/>
                  <a:pt x="91" y="610"/>
                  <a:pt x="89" y="610"/>
                </a:cubicBezTo>
                <a:cubicBezTo>
                  <a:pt x="88" y="607"/>
                  <a:pt x="90" y="602"/>
                  <a:pt x="89" y="602"/>
                </a:cubicBezTo>
                <a:cubicBezTo>
                  <a:pt x="88" y="603"/>
                  <a:pt x="89" y="605"/>
                  <a:pt x="87" y="604"/>
                </a:cubicBezTo>
                <a:cubicBezTo>
                  <a:pt x="83" y="603"/>
                  <a:pt x="86" y="595"/>
                  <a:pt x="89" y="599"/>
                </a:cubicBezTo>
                <a:cubicBezTo>
                  <a:pt x="88" y="596"/>
                  <a:pt x="90" y="597"/>
                  <a:pt x="90" y="594"/>
                </a:cubicBezTo>
                <a:cubicBezTo>
                  <a:pt x="86" y="592"/>
                  <a:pt x="84" y="591"/>
                  <a:pt x="86" y="585"/>
                </a:cubicBezTo>
                <a:cubicBezTo>
                  <a:pt x="83" y="583"/>
                  <a:pt x="83" y="589"/>
                  <a:pt x="79" y="588"/>
                </a:cubicBezTo>
                <a:cubicBezTo>
                  <a:pt x="80" y="572"/>
                  <a:pt x="85" y="555"/>
                  <a:pt x="86" y="539"/>
                </a:cubicBezTo>
                <a:cubicBezTo>
                  <a:pt x="83" y="533"/>
                  <a:pt x="77" y="531"/>
                  <a:pt x="74" y="526"/>
                </a:cubicBezTo>
                <a:cubicBezTo>
                  <a:pt x="75" y="530"/>
                  <a:pt x="70" y="535"/>
                  <a:pt x="72" y="532"/>
                </a:cubicBezTo>
                <a:cubicBezTo>
                  <a:pt x="68" y="536"/>
                  <a:pt x="68" y="546"/>
                  <a:pt x="64" y="551"/>
                </a:cubicBezTo>
                <a:cubicBezTo>
                  <a:pt x="60" y="549"/>
                  <a:pt x="64" y="544"/>
                  <a:pt x="60" y="542"/>
                </a:cubicBezTo>
                <a:cubicBezTo>
                  <a:pt x="60" y="545"/>
                  <a:pt x="59" y="547"/>
                  <a:pt x="58" y="548"/>
                </a:cubicBezTo>
                <a:cubicBezTo>
                  <a:pt x="49" y="543"/>
                  <a:pt x="54" y="530"/>
                  <a:pt x="54" y="518"/>
                </a:cubicBezTo>
                <a:cubicBezTo>
                  <a:pt x="51" y="518"/>
                  <a:pt x="51" y="515"/>
                  <a:pt x="49" y="516"/>
                </a:cubicBezTo>
                <a:cubicBezTo>
                  <a:pt x="50" y="512"/>
                  <a:pt x="53" y="503"/>
                  <a:pt x="47" y="502"/>
                </a:cubicBezTo>
                <a:cubicBezTo>
                  <a:pt x="46" y="505"/>
                  <a:pt x="49" y="507"/>
                  <a:pt x="45" y="508"/>
                </a:cubicBezTo>
                <a:cubicBezTo>
                  <a:pt x="46" y="505"/>
                  <a:pt x="46" y="501"/>
                  <a:pt x="48" y="498"/>
                </a:cubicBezTo>
                <a:cubicBezTo>
                  <a:pt x="40" y="501"/>
                  <a:pt x="42" y="512"/>
                  <a:pt x="37" y="517"/>
                </a:cubicBezTo>
                <a:cubicBezTo>
                  <a:pt x="38" y="516"/>
                  <a:pt x="38" y="511"/>
                  <a:pt x="36" y="511"/>
                </a:cubicBezTo>
                <a:cubicBezTo>
                  <a:pt x="34" y="525"/>
                  <a:pt x="26" y="529"/>
                  <a:pt x="17" y="539"/>
                </a:cubicBezTo>
                <a:cubicBezTo>
                  <a:pt x="18" y="534"/>
                  <a:pt x="14" y="539"/>
                  <a:pt x="13" y="536"/>
                </a:cubicBezTo>
                <a:cubicBezTo>
                  <a:pt x="17" y="533"/>
                  <a:pt x="16" y="528"/>
                  <a:pt x="15" y="524"/>
                </a:cubicBezTo>
                <a:cubicBezTo>
                  <a:pt x="15" y="531"/>
                  <a:pt x="7" y="534"/>
                  <a:pt x="8" y="539"/>
                </a:cubicBezTo>
                <a:cubicBezTo>
                  <a:pt x="10" y="538"/>
                  <a:pt x="16" y="541"/>
                  <a:pt x="17" y="540"/>
                </a:cubicBezTo>
                <a:cubicBezTo>
                  <a:pt x="15" y="545"/>
                  <a:pt x="14" y="550"/>
                  <a:pt x="16" y="554"/>
                </a:cubicBezTo>
                <a:cubicBezTo>
                  <a:pt x="15" y="554"/>
                  <a:pt x="14" y="555"/>
                  <a:pt x="13" y="555"/>
                </a:cubicBezTo>
                <a:cubicBezTo>
                  <a:pt x="15" y="559"/>
                  <a:pt x="11" y="565"/>
                  <a:pt x="13" y="571"/>
                </a:cubicBezTo>
                <a:cubicBezTo>
                  <a:pt x="16" y="573"/>
                  <a:pt x="17" y="570"/>
                  <a:pt x="18" y="573"/>
                </a:cubicBezTo>
                <a:cubicBezTo>
                  <a:pt x="15" y="576"/>
                  <a:pt x="18" y="581"/>
                  <a:pt x="14" y="582"/>
                </a:cubicBezTo>
                <a:cubicBezTo>
                  <a:pt x="14" y="578"/>
                  <a:pt x="14" y="576"/>
                  <a:pt x="12" y="575"/>
                </a:cubicBezTo>
                <a:cubicBezTo>
                  <a:pt x="11" y="576"/>
                  <a:pt x="11" y="576"/>
                  <a:pt x="10" y="575"/>
                </a:cubicBezTo>
                <a:cubicBezTo>
                  <a:pt x="9" y="577"/>
                  <a:pt x="9" y="580"/>
                  <a:pt x="8" y="581"/>
                </a:cubicBezTo>
                <a:cubicBezTo>
                  <a:pt x="7" y="580"/>
                  <a:pt x="8" y="578"/>
                  <a:pt x="7" y="578"/>
                </a:cubicBezTo>
                <a:cubicBezTo>
                  <a:pt x="4" y="581"/>
                  <a:pt x="8" y="585"/>
                  <a:pt x="6" y="590"/>
                </a:cubicBezTo>
                <a:close/>
                <a:moveTo>
                  <a:pt x="50" y="518"/>
                </a:moveTo>
                <a:cubicBezTo>
                  <a:pt x="52" y="519"/>
                  <a:pt x="54" y="524"/>
                  <a:pt x="50" y="524"/>
                </a:cubicBezTo>
                <a:cubicBezTo>
                  <a:pt x="49" y="521"/>
                  <a:pt x="50" y="522"/>
                  <a:pt x="50" y="518"/>
                </a:cubicBezTo>
                <a:close/>
                <a:moveTo>
                  <a:pt x="47" y="590"/>
                </a:moveTo>
                <a:cubicBezTo>
                  <a:pt x="49" y="592"/>
                  <a:pt x="49" y="592"/>
                  <a:pt x="52" y="591"/>
                </a:cubicBezTo>
                <a:cubicBezTo>
                  <a:pt x="52" y="596"/>
                  <a:pt x="50" y="600"/>
                  <a:pt x="49" y="603"/>
                </a:cubicBezTo>
                <a:cubicBezTo>
                  <a:pt x="47" y="602"/>
                  <a:pt x="47" y="594"/>
                  <a:pt x="47" y="590"/>
                </a:cubicBezTo>
                <a:close/>
                <a:moveTo>
                  <a:pt x="34" y="583"/>
                </a:moveTo>
                <a:cubicBezTo>
                  <a:pt x="37" y="583"/>
                  <a:pt x="37" y="583"/>
                  <a:pt x="37" y="583"/>
                </a:cubicBezTo>
                <a:cubicBezTo>
                  <a:pt x="37" y="586"/>
                  <a:pt x="37" y="588"/>
                  <a:pt x="34" y="588"/>
                </a:cubicBezTo>
                <a:cubicBezTo>
                  <a:pt x="36" y="586"/>
                  <a:pt x="35" y="585"/>
                  <a:pt x="34" y="583"/>
                </a:cubicBezTo>
                <a:close/>
                <a:moveTo>
                  <a:pt x="33" y="595"/>
                </a:moveTo>
                <a:cubicBezTo>
                  <a:pt x="35" y="595"/>
                  <a:pt x="36" y="598"/>
                  <a:pt x="34" y="600"/>
                </a:cubicBezTo>
                <a:cubicBezTo>
                  <a:pt x="32" y="599"/>
                  <a:pt x="32" y="597"/>
                  <a:pt x="33" y="595"/>
                </a:cubicBezTo>
                <a:close/>
                <a:moveTo>
                  <a:pt x="10" y="583"/>
                </a:moveTo>
                <a:cubicBezTo>
                  <a:pt x="11" y="582"/>
                  <a:pt x="14" y="583"/>
                  <a:pt x="15" y="584"/>
                </a:cubicBezTo>
                <a:cubicBezTo>
                  <a:pt x="15" y="587"/>
                  <a:pt x="12" y="586"/>
                  <a:pt x="10" y="587"/>
                </a:cubicBezTo>
                <a:lnTo>
                  <a:pt x="10" y="583"/>
                </a:lnTo>
                <a:close/>
                <a:moveTo>
                  <a:pt x="13" y="522"/>
                </a:moveTo>
                <a:cubicBezTo>
                  <a:pt x="15" y="519"/>
                  <a:pt x="16" y="520"/>
                  <a:pt x="15" y="515"/>
                </a:cubicBezTo>
                <a:cubicBezTo>
                  <a:pt x="16" y="513"/>
                  <a:pt x="16" y="515"/>
                  <a:pt x="19" y="515"/>
                </a:cubicBezTo>
                <a:cubicBezTo>
                  <a:pt x="19" y="512"/>
                  <a:pt x="18" y="510"/>
                  <a:pt x="17" y="510"/>
                </a:cubicBezTo>
                <a:cubicBezTo>
                  <a:pt x="14" y="515"/>
                  <a:pt x="14" y="514"/>
                  <a:pt x="11" y="518"/>
                </a:cubicBezTo>
                <a:cubicBezTo>
                  <a:pt x="17" y="518"/>
                  <a:pt x="11" y="520"/>
                  <a:pt x="13" y="522"/>
                </a:cubicBezTo>
                <a:close/>
                <a:moveTo>
                  <a:pt x="898" y="610"/>
                </a:moveTo>
                <a:cubicBezTo>
                  <a:pt x="898" y="609"/>
                  <a:pt x="899" y="608"/>
                  <a:pt x="899" y="606"/>
                </a:cubicBezTo>
                <a:cubicBezTo>
                  <a:pt x="899" y="605"/>
                  <a:pt x="898" y="602"/>
                  <a:pt x="897" y="604"/>
                </a:cubicBezTo>
                <a:cubicBezTo>
                  <a:pt x="901" y="606"/>
                  <a:pt x="896" y="609"/>
                  <a:pt x="898" y="610"/>
                </a:cubicBezTo>
                <a:close/>
                <a:moveTo>
                  <a:pt x="870" y="710"/>
                </a:moveTo>
                <a:cubicBezTo>
                  <a:pt x="869" y="704"/>
                  <a:pt x="874" y="703"/>
                  <a:pt x="875" y="699"/>
                </a:cubicBezTo>
                <a:cubicBezTo>
                  <a:pt x="875" y="697"/>
                  <a:pt x="874" y="693"/>
                  <a:pt x="875" y="691"/>
                </a:cubicBezTo>
                <a:cubicBezTo>
                  <a:pt x="877" y="685"/>
                  <a:pt x="883" y="681"/>
                  <a:pt x="885" y="676"/>
                </a:cubicBezTo>
                <a:cubicBezTo>
                  <a:pt x="886" y="675"/>
                  <a:pt x="884" y="673"/>
                  <a:pt x="885" y="673"/>
                </a:cubicBezTo>
                <a:cubicBezTo>
                  <a:pt x="885" y="671"/>
                  <a:pt x="887" y="671"/>
                  <a:pt x="887" y="670"/>
                </a:cubicBezTo>
                <a:cubicBezTo>
                  <a:pt x="887" y="668"/>
                  <a:pt x="882" y="666"/>
                  <a:pt x="886" y="663"/>
                </a:cubicBezTo>
                <a:cubicBezTo>
                  <a:pt x="885" y="666"/>
                  <a:pt x="889" y="667"/>
                  <a:pt x="887" y="666"/>
                </a:cubicBezTo>
                <a:cubicBezTo>
                  <a:pt x="888" y="660"/>
                  <a:pt x="886" y="657"/>
                  <a:pt x="888" y="654"/>
                </a:cubicBezTo>
                <a:cubicBezTo>
                  <a:pt x="888" y="655"/>
                  <a:pt x="888" y="656"/>
                  <a:pt x="889" y="656"/>
                </a:cubicBezTo>
                <a:cubicBezTo>
                  <a:pt x="890" y="648"/>
                  <a:pt x="892" y="648"/>
                  <a:pt x="891" y="641"/>
                </a:cubicBezTo>
                <a:cubicBezTo>
                  <a:pt x="889" y="640"/>
                  <a:pt x="887" y="643"/>
                  <a:pt x="889" y="643"/>
                </a:cubicBezTo>
                <a:cubicBezTo>
                  <a:pt x="889" y="641"/>
                  <a:pt x="891" y="643"/>
                  <a:pt x="890" y="645"/>
                </a:cubicBezTo>
                <a:cubicBezTo>
                  <a:pt x="887" y="644"/>
                  <a:pt x="887" y="647"/>
                  <a:pt x="888" y="649"/>
                </a:cubicBezTo>
                <a:cubicBezTo>
                  <a:pt x="882" y="649"/>
                  <a:pt x="887" y="659"/>
                  <a:pt x="880" y="663"/>
                </a:cubicBezTo>
                <a:cubicBezTo>
                  <a:pt x="879" y="660"/>
                  <a:pt x="883" y="659"/>
                  <a:pt x="881" y="658"/>
                </a:cubicBezTo>
                <a:cubicBezTo>
                  <a:pt x="879" y="659"/>
                  <a:pt x="882" y="661"/>
                  <a:pt x="878" y="660"/>
                </a:cubicBezTo>
                <a:cubicBezTo>
                  <a:pt x="878" y="662"/>
                  <a:pt x="879" y="662"/>
                  <a:pt x="879" y="664"/>
                </a:cubicBezTo>
                <a:cubicBezTo>
                  <a:pt x="878" y="664"/>
                  <a:pt x="877" y="663"/>
                  <a:pt x="876" y="664"/>
                </a:cubicBezTo>
                <a:cubicBezTo>
                  <a:pt x="871" y="677"/>
                  <a:pt x="875" y="697"/>
                  <a:pt x="867" y="708"/>
                </a:cubicBezTo>
                <a:cubicBezTo>
                  <a:pt x="870" y="706"/>
                  <a:pt x="868" y="711"/>
                  <a:pt x="870" y="710"/>
                </a:cubicBezTo>
                <a:close/>
                <a:moveTo>
                  <a:pt x="866" y="651"/>
                </a:moveTo>
                <a:cubicBezTo>
                  <a:pt x="867" y="651"/>
                  <a:pt x="867" y="653"/>
                  <a:pt x="867" y="654"/>
                </a:cubicBezTo>
                <a:cubicBezTo>
                  <a:pt x="869" y="655"/>
                  <a:pt x="869" y="652"/>
                  <a:pt x="869" y="651"/>
                </a:cubicBezTo>
                <a:cubicBezTo>
                  <a:pt x="868" y="650"/>
                  <a:pt x="867" y="650"/>
                  <a:pt x="866" y="651"/>
                </a:cubicBezTo>
                <a:close/>
                <a:moveTo>
                  <a:pt x="129" y="651"/>
                </a:moveTo>
                <a:cubicBezTo>
                  <a:pt x="129" y="660"/>
                  <a:pt x="125" y="663"/>
                  <a:pt x="124" y="670"/>
                </a:cubicBezTo>
                <a:cubicBezTo>
                  <a:pt x="127" y="670"/>
                  <a:pt x="125" y="659"/>
                  <a:pt x="129" y="664"/>
                </a:cubicBezTo>
                <a:cubicBezTo>
                  <a:pt x="129" y="661"/>
                  <a:pt x="131" y="655"/>
                  <a:pt x="129" y="651"/>
                </a:cubicBezTo>
                <a:close/>
                <a:moveTo>
                  <a:pt x="35" y="686"/>
                </a:moveTo>
                <a:cubicBezTo>
                  <a:pt x="35" y="688"/>
                  <a:pt x="33" y="692"/>
                  <a:pt x="35" y="694"/>
                </a:cubicBezTo>
                <a:cubicBezTo>
                  <a:pt x="36" y="691"/>
                  <a:pt x="38" y="695"/>
                  <a:pt x="40" y="694"/>
                </a:cubicBezTo>
                <a:cubicBezTo>
                  <a:pt x="42" y="711"/>
                  <a:pt x="41" y="728"/>
                  <a:pt x="47" y="745"/>
                </a:cubicBezTo>
                <a:cubicBezTo>
                  <a:pt x="47" y="744"/>
                  <a:pt x="47" y="742"/>
                  <a:pt x="48" y="743"/>
                </a:cubicBezTo>
                <a:cubicBezTo>
                  <a:pt x="51" y="743"/>
                  <a:pt x="47" y="747"/>
                  <a:pt x="52" y="747"/>
                </a:cubicBezTo>
                <a:cubicBezTo>
                  <a:pt x="50" y="742"/>
                  <a:pt x="51" y="738"/>
                  <a:pt x="52" y="732"/>
                </a:cubicBezTo>
                <a:cubicBezTo>
                  <a:pt x="56" y="733"/>
                  <a:pt x="57" y="730"/>
                  <a:pt x="55" y="728"/>
                </a:cubicBezTo>
                <a:cubicBezTo>
                  <a:pt x="58" y="729"/>
                  <a:pt x="59" y="730"/>
                  <a:pt x="63" y="729"/>
                </a:cubicBezTo>
                <a:cubicBezTo>
                  <a:pt x="66" y="732"/>
                  <a:pt x="61" y="739"/>
                  <a:pt x="65" y="742"/>
                </a:cubicBezTo>
                <a:cubicBezTo>
                  <a:pt x="65" y="740"/>
                  <a:pt x="67" y="740"/>
                  <a:pt x="68" y="738"/>
                </a:cubicBezTo>
                <a:cubicBezTo>
                  <a:pt x="66" y="736"/>
                  <a:pt x="64" y="729"/>
                  <a:pt x="67" y="728"/>
                </a:cubicBezTo>
                <a:cubicBezTo>
                  <a:pt x="69" y="732"/>
                  <a:pt x="73" y="730"/>
                  <a:pt x="74" y="727"/>
                </a:cubicBezTo>
                <a:cubicBezTo>
                  <a:pt x="75" y="729"/>
                  <a:pt x="72" y="731"/>
                  <a:pt x="75" y="731"/>
                </a:cubicBezTo>
                <a:cubicBezTo>
                  <a:pt x="77" y="730"/>
                  <a:pt x="75" y="726"/>
                  <a:pt x="78" y="726"/>
                </a:cubicBezTo>
                <a:cubicBezTo>
                  <a:pt x="88" y="725"/>
                  <a:pt x="79" y="740"/>
                  <a:pt x="84" y="745"/>
                </a:cubicBezTo>
                <a:cubicBezTo>
                  <a:pt x="84" y="736"/>
                  <a:pt x="88" y="728"/>
                  <a:pt x="87" y="722"/>
                </a:cubicBezTo>
                <a:cubicBezTo>
                  <a:pt x="86" y="721"/>
                  <a:pt x="84" y="721"/>
                  <a:pt x="84" y="721"/>
                </a:cubicBezTo>
                <a:cubicBezTo>
                  <a:pt x="82" y="717"/>
                  <a:pt x="83" y="713"/>
                  <a:pt x="82" y="710"/>
                </a:cubicBezTo>
                <a:cubicBezTo>
                  <a:pt x="82" y="711"/>
                  <a:pt x="82" y="712"/>
                  <a:pt x="81" y="713"/>
                </a:cubicBezTo>
                <a:cubicBezTo>
                  <a:pt x="81" y="712"/>
                  <a:pt x="81" y="711"/>
                  <a:pt x="80" y="711"/>
                </a:cubicBezTo>
                <a:cubicBezTo>
                  <a:pt x="80" y="716"/>
                  <a:pt x="79" y="720"/>
                  <a:pt x="78" y="722"/>
                </a:cubicBezTo>
                <a:cubicBezTo>
                  <a:pt x="77" y="721"/>
                  <a:pt x="77" y="719"/>
                  <a:pt x="76" y="717"/>
                </a:cubicBezTo>
                <a:cubicBezTo>
                  <a:pt x="81" y="713"/>
                  <a:pt x="76" y="703"/>
                  <a:pt x="84" y="702"/>
                </a:cubicBezTo>
                <a:cubicBezTo>
                  <a:pt x="84" y="704"/>
                  <a:pt x="83" y="704"/>
                  <a:pt x="85" y="704"/>
                </a:cubicBezTo>
                <a:cubicBezTo>
                  <a:pt x="85" y="703"/>
                  <a:pt x="85" y="701"/>
                  <a:pt x="84" y="701"/>
                </a:cubicBezTo>
                <a:cubicBezTo>
                  <a:pt x="84" y="703"/>
                  <a:pt x="82" y="701"/>
                  <a:pt x="82" y="699"/>
                </a:cubicBezTo>
                <a:cubicBezTo>
                  <a:pt x="81" y="699"/>
                  <a:pt x="79" y="701"/>
                  <a:pt x="78" y="699"/>
                </a:cubicBezTo>
                <a:cubicBezTo>
                  <a:pt x="77" y="701"/>
                  <a:pt x="79" y="701"/>
                  <a:pt x="78" y="703"/>
                </a:cubicBezTo>
                <a:cubicBezTo>
                  <a:pt x="74" y="701"/>
                  <a:pt x="75" y="709"/>
                  <a:pt x="71" y="704"/>
                </a:cubicBezTo>
                <a:cubicBezTo>
                  <a:pt x="72" y="706"/>
                  <a:pt x="73" y="712"/>
                  <a:pt x="69" y="712"/>
                </a:cubicBezTo>
                <a:cubicBezTo>
                  <a:pt x="68" y="706"/>
                  <a:pt x="68" y="698"/>
                  <a:pt x="65" y="693"/>
                </a:cubicBezTo>
                <a:cubicBezTo>
                  <a:pt x="69" y="689"/>
                  <a:pt x="67" y="672"/>
                  <a:pt x="64" y="665"/>
                </a:cubicBezTo>
                <a:cubicBezTo>
                  <a:pt x="63" y="669"/>
                  <a:pt x="60" y="680"/>
                  <a:pt x="63" y="681"/>
                </a:cubicBezTo>
                <a:cubicBezTo>
                  <a:pt x="60" y="683"/>
                  <a:pt x="62" y="692"/>
                  <a:pt x="56" y="692"/>
                </a:cubicBezTo>
                <a:cubicBezTo>
                  <a:pt x="58" y="689"/>
                  <a:pt x="56" y="690"/>
                  <a:pt x="55" y="688"/>
                </a:cubicBezTo>
                <a:cubicBezTo>
                  <a:pt x="57" y="688"/>
                  <a:pt x="57" y="689"/>
                  <a:pt x="58" y="687"/>
                </a:cubicBezTo>
                <a:cubicBezTo>
                  <a:pt x="51" y="684"/>
                  <a:pt x="50" y="674"/>
                  <a:pt x="47" y="667"/>
                </a:cubicBezTo>
                <a:cubicBezTo>
                  <a:pt x="38" y="670"/>
                  <a:pt x="46" y="657"/>
                  <a:pt x="41" y="652"/>
                </a:cubicBezTo>
                <a:cubicBezTo>
                  <a:pt x="41" y="654"/>
                  <a:pt x="41" y="657"/>
                  <a:pt x="39" y="657"/>
                </a:cubicBezTo>
                <a:cubicBezTo>
                  <a:pt x="39" y="669"/>
                  <a:pt x="29" y="674"/>
                  <a:pt x="35" y="686"/>
                </a:cubicBezTo>
                <a:close/>
                <a:moveTo>
                  <a:pt x="60" y="689"/>
                </a:moveTo>
                <a:cubicBezTo>
                  <a:pt x="62" y="689"/>
                  <a:pt x="62" y="688"/>
                  <a:pt x="64" y="688"/>
                </a:cubicBezTo>
                <a:cubicBezTo>
                  <a:pt x="61" y="692"/>
                  <a:pt x="64" y="691"/>
                  <a:pt x="65" y="695"/>
                </a:cubicBezTo>
                <a:cubicBezTo>
                  <a:pt x="64" y="695"/>
                  <a:pt x="63" y="695"/>
                  <a:pt x="63" y="696"/>
                </a:cubicBezTo>
                <a:cubicBezTo>
                  <a:pt x="60" y="696"/>
                  <a:pt x="60" y="693"/>
                  <a:pt x="60" y="689"/>
                </a:cubicBezTo>
                <a:close/>
                <a:moveTo>
                  <a:pt x="60" y="717"/>
                </a:moveTo>
                <a:cubicBezTo>
                  <a:pt x="61" y="722"/>
                  <a:pt x="58" y="723"/>
                  <a:pt x="56" y="726"/>
                </a:cubicBezTo>
                <a:cubicBezTo>
                  <a:pt x="55" y="725"/>
                  <a:pt x="55" y="722"/>
                  <a:pt x="55" y="719"/>
                </a:cubicBezTo>
                <a:cubicBezTo>
                  <a:pt x="57" y="718"/>
                  <a:pt x="58" y="717"/>
                  <a:pt x="60" y="717"/>
                </a:cubicBezTo>
                <a:close/>
                <a:moveTo>
                  <a:pt x="894" y="690"/>
                </a:moveTo>
                <a:cubicBezTo>
                  <a:pt x="894" y="689"/>
                  <a:pt x="897" y="691"/>
                  <a:pt x="898" y="692"/>
                </a:cubicBezTo>
                <a:cubicBezTo>
                  <a:pt x="897" y="698"/>
                  <a:pt x="899" y="701"/>
                  <a:pt x="898" y="706"/>
                </a:cubicBezTo>
                <a:cubicBezTo>
                  <a:pt x="901" y="706"/>
                  <a:pt x="900" y="700"/>
                  <a:pt x="901" y="696"/>
                </a:cubicBezTo>
                <a:cubicBezTo>
                  <a:pt x="903" y="697"/>
                  <a:pt x="904" y="696"/>
                  <a:pt x="905" y="695"/>
                </a:cubicBezTo>
                <a:cubicBezTo>
                  <a:pt x="908" y="697"/>
                  <a:pt x="903" y="703"/>
                  <a:pt x="906" y="705"/>
                </a:cubicBezTo>
                <a:cubicBezTo>
                  <a:pt x="909" y="688"/>
                  <a:pt x="916" y="676"/>
                  <a:pt x="919" y="659"/>
                </a:cubicBezTo>
                <a:cubicBezTo>
                  <a:pt x="916" y="659"/>
                  <a:pt x="915" y="659"/>
                  <a:pt x="913" y="662"/>
                </a:cubicBezTo>
                <a:cubicBezTo>
                  <a:pt x="910" y="662"/>
                  <a:pt x="910" y="657"/>
                  <a:pt x="909" y="656"/>
                </a:cubicBezTo>
                <a:cubicBezTo>
                  <a:pt x="908" y="657"/>
                  <a:pt x="909" y="660"/>
                  <a:pt x="907" y="660"/>
                </a:cubicBezTo>
                <a:cubicBezTo>
                  <a:pt x="905" y="658"/>
                  <a:pt x="906" y="662"/>
                  <a:pt x="903" y="662"/>
                </a:cubicBezTo>
                <a:cubicBezTo>
                  <a:pt x="905" y="659"/>
                  <a:pt x="905" y="659"/>
                  <a:pt x="903" y="659"/>
                </a:cubicBezTo>
                <a:cubicBezTo>
                  <a:pt x="905" y="658"/>
                  <a:pt x="905" y="655"/>
                  <a:pt x="904" y="654"/>
                </a:cubicBezTo>
                <a:cubicBezTo>
                  <a:pt x="903" y="661"/>
                  <a:pt x="896" y="669"/>
                  <a:pt x="899" y="678"/>
                </a:cubicBezTo>
                <a:cubicBezTo>
                  <a:pt x="897" y="678"/>
                  <a:pt x="896" y="681"/>
                  <a:pt x="894" y="681"/>
                </a:cubicBezTo>
                <a:cubicBezTo>
                  <a:pt x="895" y="687"/>
                  <a:pt x="893" y="686"/>
                  <a:pt x="894" y="690"/>
                </a:cubicBezTo>
                <a:close/>
                <a:moveTo>
                  <a:pt x="906" y="675"/>
                </a:moveTo>
                <a:cubicBezTo>
                  <a:pt x="908" y="675"/>
                  <a:pt x="908" y="675"/>
                  <a:pt x="908" y="675"/>
                </a:cubicBezTo>
                <a:cubicBezTo>
                  <a:pt x="907" y="677"/>
                  <a:pt x="909" y="680"/>
                  <a:pt x="907" y="681"/>
                </a:cubicBezTo>
                <a:cubicBezTo>
                  <a:pt x="905" y="681"/>
                  <a:pt x="906" y="677"/>
                  <a:pt x="906" y="675"/>
                </a:cubicBezTo>
                <a:close/>
                <a:moveTo>
                  <a:pt x="677" y="731"/>
                </a:moveTo>
                <a:cubicBezTo>
                  <a:pt x="677" y="732"/>
                  <a:pt x="677" y="732"/>
                  <a:pt x="678" y="733"/>
                </a:cubicBezTo>
                <a:cubicBezTo>
                  <a:pt x="676" y="733"/>
                  <a:pt x="675" y="735"/>
                  <a:pt x="675" y="736"/>
                </a:cubicBezTo>
                <a:cubicBezTo>
                  <a:pt x="675" y="736"/>
                  <a:pt x="678" y="738"/>
                  <a:pt x="678" y="736"/>
                </a:cubicBezTo>
                <a:cubicBezTo>
                  <a:pt x="676" y="735"/>
                  <a:pt x="681" y="731"/>
                  <a:pt x="677" y="731"/>
                </a:cubicBezTo>
                <a:close/>
                <a:moveTo>
                  <a:pt x="793" y="807"/>
                </a:moveTo>
                <a:cubicBezTo>
                  <a:pt x="788" y="816"/>
                  <a:pt x="781" y="824"/>
                  <a:pt x="773" y="831"/>
                </a:cubicBezTo>
                <a:cubicBezTo>
                  <a:pt x="770" y="834"/>
                  <a:pt x="762" y="836"/>
                  <a:pt x="763" y="843"/>
                </a:cubicBezTo>
                <a:cubicBezTo>
                  <a:pt x="775" y="831"/>
                  <a:pt x="787" y="820"/>
                  <a:pt x="798" y="809"/>
                </a:cubicBezTo>
                <a:cubicBezTo>
                  <a:pt x="804" y="807"/>
                  <a:pt x="807" y="804"/>
                  <a:pt x="808" y="798"/>
                </a:cubicBezTo>
                <a:cubicBezTo>
                  <a:pt x="813" y="795"/>
                  <a:pt x="821" y="783"/>
                  <a:pt x="828" y="779"/>
                </a:cubicBezTo>
                <a:cubicBezTo>
                  <a:pt x="831" y="777"/>
                  <a:pt x="837" y="774"/>
                  <a:pt x="837" y="779"/>
                </a:cubicBezTo>
                <a:cubicBezTo>
                  <a:pt x="835" y="782"/>
                  <a:pt x="839" y="781"/>
                  <a:pt x="838" y="785"/>
                </a:cubicBezTo>
                <a:cubicBezTo>
                  <a:pt x="838" y="784"/>
                  <a:pt x="839" y="784"/>
                  <a:pt x="841" y="784"/>
                </a:cubicBezTo>
                <a:cubicBezTo>
                  <a:pt x="839" y="779"/>
                  <a:pt x="844" y="777"/>
                  <a:pt x="845" y="772"/>
                </a:cubicBezTo>
                <a:cubicBezTo>
                  <a:pt x="843" y="772"/>
                  <a:pt x="842" y="771"/>
                  <a:pt x="842" y="769"/>
                </a:cubicBezTo>
                <a:cubicBezTo>
                  <a:pt x="844" y="766"/>
                  <a:pt x="845" y="771"/>
                  <a:pt x="846" y="769"/>
                </a:cubicBezTo>
                <a:cubicBezTo>
                  <a:pt x="845" y="767"/>
                  <a:pt x="848" y="760"/>
                  <a:pt x="845" y="757"/>
                </a:cubicBezTo>
                <a:cubicBezTo>
                  <a:pt x="851" y="757"/>
                  <a:pt x="853" y="753"/>
                  <a:pt x="855" y="750"/>
                </a:cubicBezTo>
                <a:cubicBezTo>
                  <a:pt x="851" y="750"/>
                  <a:pt x="852" y="755"/>
                  <a:pt x="847" y="754"/>
                </a:cubicBezTo>
                <a:cubicBezTo>
                  <a:pt x="845" y="749"/>
                  <a:pt x="850" y="746"/>
                  <a:pt x="853" y="743"/>
                </a:cubicBezTo>
                <a:cubicBezTo>
                  <a:pt x="848" y="742"/>
                  <a:pt x="843" y="737"/>
                  <a:pt x="840" y="741"/>
                </a:cubicBezTo>
                <a:cubicBezTo>
                  <a:pt x="834" y="753"/>
                  <a:pt x="820" y="764"/>
                  <a:pt x="811" y="774"/>
                </a:cubicBezTo>
                <a:cubicBezTo>
                  <a:pt x="812" y="784"/>
                  <a:pt x="800" y="784"/>
                  <a:pt x="802" y="791"/>
                </a:cubicBezTo>
                <a:cubicBezTo>
                  <a:pt x="802" y="790"/>
                  <a:pt x="804" y="787"/>
                  <a:pt x="805" y="789"/>
                </a:cubicBezTo>
                <a:cubicBezTo>
                  <a:pt x="804" y="796"/>
                  <a:pt x="796" y="798"/>
                  <a:pt x="798" y="805"/>
                </a:cubicBezTo>
                <a:cubicBezTo>
                  <a:pt x="796" y="805"/>
                  <a:pt x="795" y="806"/>
                  <a:pt x="793" y="807"/>
                </a:cubicBezTo>
                <a:close/>
                <a:moveTo>
                  <a:pt x="840" y="772"/>
                </a:moveTo>
                <a:cubicBezTo>
                  <a:pt x="843" y="772"/>
                  <a:pt x="843" y="772"/>
                  <a:pt x="843" y="772"/>
                </a:cubicBezTo>
                <a:cubicBezTo>
                  <a:pt x="843" y="774"/>
                  <a:pt x="842" y="775"/>
                  <a:pt x="840" y="775"/>
                </a:cubicBezTo>
                <a:lnTo>
                  <a:pt x="840" y="772"/>
                </a:lnTo>
                <a:close/>
                <a:moveTo>
                  <a:pt x="918" y="766"/>
                </a:moveTo>
                <a:cubicBezTo>
                  <a:pt x="913" y="765"/>
                  <a:pt x="909" y="777"/>
                  <a:pt x="909" y="778"/>
                </a:cubicBezTo>
                <a:cubicBezTo>
                  <a:pt x="912" y="774"/>
                  <a:pt x="916" y="771"/>
                  <a:pt x="918" y="766"/>
                </a:cubicBezTo>
                <a:close/>
                <a:moveTo>
                  <a:pt x="19" y="768"/>
                </a:moveTo>
                <a:cubicBezTo>
                  <a:pt x="19" y="769"/>
                  <a:pt x="19" y="769"/>
                  <a:pt x="18" y="769"/>
                </a:cubicBezTo>
                <a:cubicBezTo>
                  <a:pt x="18" y="769"/>
                  <a:pt x="18" y="768"/>
                  <a:pt x="17" y="768"/>
                </a:cubicBezTo>
                <a:cubicBezTo>
                  <a:pt x="18" y="777"/>
                  <a:pt x="20" y="783"/>
                  <a:pt x="19" y="769"/>
                </a:cubicBezTo>
                <a:cubicBezTo>
                  <a:pt x="19" y="769"/>
                  <a:pt x="20" y="768"/>
                  <a:pt x="19" y="768"/>
                </a:cubicBezTo>
                <a:close/>
                <a:moveTo>
                  <a:pt x="105" y="833"/>
                </a:moveTo>
                <a:cubicBezTo>
                  <a:pt x="105" y="830"/>
                  <a:pt x="105" y="830"/>
                  <a:pt x="105" y="830"/>
                </a:cubicBezTo>
                <a:cubicBezTo>
                  <a:pt x="104" y="829"/>
                  <a:pt x="103" y="831"/>
                  <a:pt x="102" y="830"/>
                </a:cubicBezTo>
                <a:cubicBezTo>
                  <a:pt x="96" y="821"/>
                  <a:pt x="97" y="805"/>
                  <a:pt x="88" y="799"/>
                </a:cubicBezTo>
                <a:cubicBezTo>
                  <a:pt x="87" y="803"/>
                  <a:pt x="91" y="806"/>
                  <a:pt x="88" y="809"/>
                </a:cubicBezTo>
                <a:cubicBezTo>
                  <a:pt x="83" y="805"/>
                  <a:pt x="87" y="799"/>
                  <a:pt x="82" y="795"/>
                </a:cubicBezTo>
                <a:cubicBezTo>
                  <a:pt x="82" y="801"/>
                  <a:pt x="79" y="797"/>
                  <a:pt x="78" y="801"/>
                </a:cubicBezTo>
                <a:cubicBezTo>
                  <a:pt x="77" y="799"/>
                  <a:pt x="73" y="800"/>
                  <a:pt x="73" y="798"/>
                </a:cubicBezTo>
                <a:cubicBezTo>
                  <a:pt x="74" y="798"/>
                  <a:pt x="74" y="797"/>
                  <a:pt x="73" y="795"/>
                </a:cubicBezTo>
                <a:cubicBezTo>
                  <a:pt x="75" y="795"/>
                  <a:pt x="76" y="796"/>
                  <a:pt x="77" y="795"/>
                </a:cubicBezTo>
                <a:cubicBezTo>
                  <a:pt x="74" y="795"/>
                  <a:pt x="74" y="793"/>
                  <a:pt x="71" y="794"/>
                </a:cubicBezTo>
                <a:cubicBezTo>
                  <a:pt x="71" y="797"/>
                  <a:pt x="72" y="801"/>
                  <a:pt x="69" y="802"/>
                </a:cubicBezTo>
                <a:cubicBezTo>
                  <a:pt x="69" y="802"/>
                  <a:pt x="68" y="801"/>
                  <a:pt x="67" y="800"/>
                </a:cubicBezTo>
                <a:cubicBezTo>
                  <a:pt x="66" y="802"/>
                  <a:pt x="69" y="803"/>
                  <a:pt x="67" y="804"/>
                </a:cubicBezTo>
                <a:cubicBezTo>
                  <a:pt x="64" y="796"/>
                  <a:pt x="60" y="786"/>
                  <a:pt x="62" y="780"/>
                </a:cubicBezTo>
                <a:cubicBezTo>
                  <a:pt x="57" y="781"/>
                  <a:pt x="62" y="785"/>
                  <a:pt x="60" y="788"/>
                </a:cubicBezTo>
                <a:cubicBezTo>
                  <a:pt x="56" y="789"/>
                  <a:pt x="58" y="783"/>
                  <a:pt x="54" y="783"/>
                </a:cubicBezTo>
                <a:cubicBezTo>
                  <a:pt x="53" y="785"/>
                  <a:pt x="53" y="790"/>
                  <a:pt x="51" y="787"/>
                </a:cubicBezTo>
                <a:cubicBezTo>
                  <a:pt x="55" y="809"/>
                  <a:pt x="55" y="833"/>
                  <a:pt x="61" y="849"/>
                </a:cubicBezTo>
                <a:cubicBezTo>
                  <a:pt x="62" y="843"/>
                  <a:pt x="65" y="846"/>
                  <a:pt x="68" y="845"/>
                </a:cubicBezTo>
                <a:cubicBezTo>
                  <a:pt x="66" y="838"/>
                  <a:pt x="66" y="826"/>
                  <a:pt x="64" y="814"/>
                </a:cubicBezTo>
                <a:cubicBezTo>
                  <a:pt x="66" y="813"/>
                  <a:pt x="69" y="809"/>
                  <a:pt x="71" y="813"/>
                </a:cubicBezTo>
                <a:cubicBezTo>
                  <a:pt x="71" y="814"/>
                  <a:pt x="70" y="815"/>
                  <a:pt x="70" y="816"/>
                </a:cubicBezTo>
                <a:cubicBezTo>
                  <a:pt x="69" y="816"/>
                  <a:pt x="69" y="814"/>
                  <a:pt x="67" y="815"/>
                </a:cubicBezTo>
                <a:cubicBezTo>
                  <a:pt x="67" y="818"/>
                  <a:pt x="67" y="821"/>
                  <a:pt x="69" y="823"/>
                </a:cubicBezTo>
                <a:cubicBezTo>
                  <a:pt x="68" y="821"/>
                  <a:pt x="69" y="820"/>
                  <a:pt x="71" y="820"/>
                </a:cubicBezTo>
                <a:cubicBezTo>
                  <a:pt x="72" y="822"/>
                  <a:pt x="71" y="826"/>
                  <a:pt x="73" y="826"/>
                </a:cubicBezTo>
                <a:cubicBezTo>
                  <a:pt x="74" y="822"/>
                  <a:pt x="79" y="821"/>
                  <a:pt x="77" y="816"/>
                </a:cubicBezTo>
                <a:cubicBezTo>
                  <a:pt x="79" y="818"/>
                  <a:pt x="80" y="816"/>
                  <a:pt x="82" y="816"/>
                </a:cubicBezTo>
                <a:cubicBezTo>
                  <a:pt x="83" y="823"/>
                  <a:pt x="87" y="826"/>
                  <a:pt x="85" y="832"/>
                </a:cubicBezTo>
                <a:cubicBezTo>
                  <a:pt x="83" y="832"/>
                  <a:pt x="83" y="830"/>
                  <a:pt x="82" y="830"/>
                </a:cubicBezTo>
                <a:cubicBezTo>
                  <a:pt x="80" y="834"/>
                  <a:pt x="79" y="835"/>
                  <a:pt x="77" y="837"/>
                </a:cubicBezTo>
                <a:cubicBezTo>
                  <a:pt x="75" y="838"/>
                  <a:pt x="76" y="834"/>
                  <a:pt x="73" y="835"/>
                </a:cubicBezTo>
                <a:cubicBezTo>
                  <a:pt x="73" y="839"/>
                  <a:pt x="74" y="843"/>
                  <a:pt x="75" y="846"/>
                </a:cubicBezTo>
                <a:cubicBezTo>
                  <a:pt x="75" y="841"/>
                  <a:pt x="77" y="845"/>
                  <a:pt x="78" y="846"/>
                </a:cubicBezTo>
                <a:cubicBezTo>
                  <a:pt x="78" y="844"/>
                  <a:pt x="80" y="843"/>
                  <a:pt x="82" y="841"/>
                </a:cubicBezTo>
                <a:cubicBezTo>
                  <a:pt x="80" y="848"/>
                  <a:pt x="87" y="847"/>
                  <a:pt x="87" y="852"/>
                </a:cubicBezTo>
                <a:cubicBezTo>
                  <a:pt x="87" y="845"/>
                  <a:pt x="89" y="839"/>
                  <a:pt x="86" y="831"/>
                </a:cubicBezTo>
                <a:cubicBezTo>
                  <a:pt x="88" y="831"/>
                  <a:pt x="88" y="830"/>
                  <a:pt x="91" y="830"/>
                </a:cubicBezTo>
                <a:cubicBezTo>
                  <a:pt x="91" y="840"/>
                  <a:pt x="92" y="844"/>
                  <a:pt x="92" y="852"/>
                </a:cubicBezTo>
                <a:cubicBezTo>
                  <a:pt x="94" y="853"/>
                  <a:pt x="95" y="854"/>
                  <a:pt x="97" y="854"/>
                </a:cubicBezTo>
                <a:cubicBezTo>
                  <a:pt x="97" y="852"/>
                  <a:pt x="97" y="850"/>
                  <a:pt x="100" y="851"/>
                </a:cubicBezTo>
                <a:cubicBezTo>
                  <a:pt x="104" y="851"/>
                  <a:pt x="102" y="859"/>
                  <a:pt x="106" y="860"/>
                </a:cubicBezTo>
                <a:cubicBezTo>
                  <a:pt x="103" y="860"/>
                  <a:pt x="102" y="859"/>
                  <a:pt x="101" y="862"/>
                </a:cubicBezTo>
                <a:cubicBezTo>
                  <a:pt x="104" y="862"/>
                  <a:pt x="104" y="869"/>
                  <a:pt x="107" y="866"/>
                </a:cubicBezTo>
                <a:cubicBezTo>
                  <a:pt x="105" y="866"/>
                  <a:pt x="104" y="865"/>
                  <a:pt x="104" y="863"/>
                </a:cubicBezTo>
                <a:cubicBezTo>
                  <a:pt x="107" y="863"/>
                  <a:pt x="108" y="864"/>
                  <a:pt x="110" y="863"/>
                </a:cubicBezTo>
                <a:cubicBezTo>
                  <a:pt x="103" y="858"/>
                  <a:pt x="105" y="846"/>
                  <a:pt x="100" y="841"/>
                </a:cubicBezTo>
                <a:cubicBezTo>
                  <a:pt x="103" y="840"/>
                  <a:pt x="102" y="835"/>
                  <a:pt x="104" y="834"/>
                </a:cubicBezTo>
                <a:cubicBezTo>
                  <a:pt x="102" y="834"/>
                  <a:pt x="101" y="834"/>
                  <a:pt x="102" y="831"/>
                </a:cubicBezTo>
                <a:cubicBezTo>
                  <a:pt x="105" y="830"/>
                  <a:pt x="103" y="834"/>
                  <a:pt x="105" y="833"/>
                </a:cubicBezTo>
                <a:close/>
                <a:moveTo>
                  <a:pt x="58" y="790"/>
                </a:moveTo>
                <a:cubicBezTo>
                  <a:pt x="60" y="787"/>
                  <a:pt x="60" y="794"/>
                  <a:pt x="61" y="795"/>
                </a:cubicBezTo>
                <a:cubicBezTo>
                  <a:pt x="59" y="799"/>
                  <a:pt x="59" y="791"/>
                  <a:pt x="58" y="790"/>
                </a:cubicBezTo>
                <a:close/>
                <a:moveTo>
                  <a:pt x="81" y="809"/>
                </a:moveTo>
                <a:cubicBezTo>
                  <a:pt x="79" y="808"/>
                  <a:pt x="78" y="804"/>
                  <a:pt x="79" y="802"/>
                </a:cubicBezTo>
                <a:cubicBezTo>
                  <a:pt x="80" y="805"/>
                  <a:pt x="82" y="806"/>
                  <a:pt x="81" y="809"/>
                </a:cubicBezTo>
                <a:close/>
                <a:moveTo>
                  <a:pt x="82" y="804"/>
                </a:moveTo>
                <a:cubicBezTo>
                  <a:pt x="82" y="803"/>
                  <a:pt x="82" y="801"/>
                  <a:pt x="81" y="801"/>
                </a:cubicBezTo>
                <a:cubicBezTo>
                  <a:pt x="82" y="798"/>
                  <a:pt x="86" y="805"/>
                  <a:pt x="82" y="804"/>
                </a:cubicBezTo>
                <a:close/>
                <a:moveTo>
                  <a:pt x="83" y="809"/>
                </a:moveTo>
                <a:cubicBezTo>
                  <a:pt x="83" y="806"/>
                  <a:pt x="85" y="810"/>
                  <a:pt x="87" y="809"/>
                </a:cubicBezTo>
                <a:cubicBezTo>
                  <a:pt x="87" y="814"/>
                  <a:pt x="87" y="814"/>
                  <a:pt x="87" y="814"/>
                </a:cubicBezTo>
                <a:cubicBezTo>
                  <a:pt x="83" y="814"/>
                  <a:pt x="84" y="809"/>
                  <a:pt x="83" y="809"/>
                </a:cubicBezTo>
                <a:close/>
                <a:moveTo>
                  <a:pt x="88" y="825"/>
                </a:moveTo>
                <a:cubicBezTo>
                  <a:pt x="87" y="825"/>
                  <a:pt x="87" y="824"/>
                  <a:pt x="87" y="823"/>
                </a:cubicBezTo>
                <a:cubicBezTo>
                  <a:pt x="87" y="822"/>
                  <a:pt x="87" y="823"/>
                  <a:pt x="87" y="823"/>
                </a:cubicBezTo>
                <a:cubicBezTo>
                  <a:pt x="86" y="823"/>
                  <a:pt x="86" y="823"/>
                  <a:pt x="87" y="823"/>
                </a:cubicBezTo>
                <a:cubicBezTo>
                  <a:pt x="84" y="821"/>
                  <a:pt x="86" y="820"/>
                  <a:pt x="88" y="820"/>
                </a:cubicBezTo>
                <a:lnTo>
                  <a:pt x="88" y="825"/>
                </a:lnTo>
                <a:close/>
                <a:moveTo>
                  <a:pt x="115" y="817"/>
                </a:moveTo>
                <a:cubicBezTo>
                  <a:pt x="115" y="818"/>
                  <a:pt x="115" y="819"/>
                  <a:pt x="114" y="819"/>
                </a:cubicBezTo>
                <a:cubicBezTo>
                  <a:pt x="110" y="813"/>
                  <a:pt x="111" y="807"/>
                  <a:pt x="106" y="802"/>
                </a:cubicBezTo>
                <a:cubicBezTo>
                  <a:pt x="108" y="810"/>
                  <a:pt x="105" y="823"/>
                  <a:pt x="112" y="827"/>
                </a:cubicBezTo>
                <a:cubicBezTo>
                  <a:pt x="115" y="824"/>
                  <a:pt x="116" y="829"/>
                  <a:pt x="119" y="830"/>
                </a:cubicBezTo>
                <a:cubicBezTo>
                  <a:pt x="119" y="828"/>
                  <a:pt x="119" y="826"/>
                  <a:pt x="118" y="825"/>
                </a:cubicBezTo>
                <a:cubicBezTo>
                  <a:pt x="122" y="825"/>
                  <a:pt x="120" y="823"/>
                  <a:pt x="122" y="822"/>
                </a:cubicBezTo>
                <a:cubicBezTo>
                  <a:pt x="123" y="824"/>
                  <a:pt x="128" y="826"/>
                  <a:pt x="130" y="823"/>
                </a:cubicBezTo>
                <a:cubicBezTo>
                  <a:pt x="129" y="823"/>
                  <a:pt x="127" y="823"/>
                  <a:pt x="126" y="822"/>
                </a:cubicBezTo>
                <a:cubicBezTo>
                  <a:pt x="128" y="820"/>
                  <a:pt x="128" y="818"/>
                  <a:pt x="129" y="816"/>
                </a:cubicBezTo>
                <a:cubicBezTo>
                  <a:pt x="124" y="811"/>
                  <a:pt x="126" y="799"/>
                  <a:pt x="121" y="793"/>
                </a:cubicBezTo>
                <a:cubicBezTo>
                  <a:pt x="119" y="801"/>
                  <a:pt x="125" y="801"/>
                  <a:pt x="123" y="809"/>
                </a:cubicBezTo>
                <a:cubicBezTo>
                  <a:pt x="119" y="809"/>
                  <a:pt x="120" y="805"/>
                  <a:pt x="117" y="804"/>
                </a:cubicBezTo>
                <a:cubicBezTo>
                  <a:pt x="117" y="813"/>
                  <a:pt x="125" y="818"/>
                  <a:pt x="119" y="823"/>
                </a:cubicBezTo>
                <a:cubicBezTo>
                  <a:pt x="115" y="823"/>
                  <a:pt x="117" y="818"/>
                  <a:pt x="115" y="817"/>
                </a:cubicBezTo>
                <a:close/>
                <a:moveTo>
                  <a:pt x="111" y="854"/>
                </a:moveTo>
                <a:cubicBezTo>
                  <a:pt x="114" y="854"/>
                  <a:pt x="110" y="866"/>
                  <a:pt x="115" y="866"/>
                </a:cubicBezTo>
                <a:cubicBezTo>
                  <a:pt x="113" y="864"/>
                  <a:pt x="115" y="861"/>
                  <a:pt x="115" y="858"/>
                </a:cubicBezTo>
                <a:cubicBezTo>
                  <a:pt x="116" y="859"/>
                  <a:pt x="116" y="860"/>
                  <a:pt x="117" y="859"/>
                </a:cubicBezTo>
                <a:cubicBezTo>
                  <a:pt x="118" y="854"/>
                  <a:pt x="118" y="850"/>
                  <a:pt x="121" y="851"/>
                </a:cubicBezTo>
                <a:cubicBezTo>
                  <a:pt x="120" y="846"/>
                  <a:pt x="125" y="843"/>
                  <a:pt x="121" y="841"/>
                </a:cubicBezTo>
                <a:cubicBezTo>
                  <a:pt x="122" y="844"/>
                  <a:pt x="119" y="842"/>
                  <a:pt x="118" y="844"/>
                </a:cubicBezTo>
                <a:cubicBezTo>
                  <a:pt x="114" y="840"/>
                  <a:pt x="115" y="831"/>
                  <a:pt x="112" y="827"/>
                </a:cubicBezTo>
                <a:cubicBezTo>
                  <a:pt x="110" y="838"/>
                  <a:pt x="123" y="851"/>
                  <a:pt x="111" y="854"/>
                </a:cubicBezTo>
                <a:close/>
                <a:moveTo>
                  <a:pt x="747" y="809"/>
                </a:moveTo>
                <a:cubicBezTo>
                  <a:pt x="745" y="811"/>
                  <a:pt x="744" y="815"/>
                  <a:pt x="741" y="817"/>
                </a:cubicBezTo>
                <a:cubicBezTo>
                  <a:pt x="745" y="816"/>
                  <a:pt x="755" y="809"/>
                  <a:pt x="749" y="806"/>
                </a:cubicBezTo>
                <a:cubicBezTo>
                  <a:pt x="748" y="808"/>
                  <a:pt x="750" y="808"/>
                  <a:pt x="750" y="809"/>
                </a:cubicBezTo>
                <a:cubicBezTo>
                  <a:pt x="749" y="810"/>
                  <a:pt x="748" y="810"/>
                  <a:pt x="747" y="809"/>
                </a:cubicBezTo>
                <a:close/>
                <a:moveTo>
                  <a:pt x="132" y="816"/>
                </a:moveTo>
                <a:cubicBezTo>
                  <a:pt x="133" y="816"/>
                  <a:pt x="132" y="812"/>
                  <a:pt x="130" y="812"/>
                </a:cubicBezTo>
                <a:cubicBezTo>
                  <a:pt x="129" y="814"/>
                  <a:pt x="131" y="813"/>
                  <a:pt x="130" y="816"/>
                </a:cubicBezTo>
                <a:cubicBezTo>
                  <a:pt x="134" y="814"/>
                  <a:pt x="130" y="819"/>
                  <a:pt x="132" y="816"/>
                </a:cubicBezTo>
                <a:close/>
                <a:moveTo>
                  <a:pt x="837" y="826"/>
                </a:moveTo>
                <a:cubicBezTo>
                  <a:pt x="832" y="827"/>
                  <a:pt x="832" y="832"/>
                  <a:pt x="826" y="831"/>
                </a:cubicBezTo>
                <a:cubicBezTo>
                  <a:pt x="827" y="835"/>
                  <a:pt x="821" y="841"/>
                  <a:pt x="824" y="844"/>
                </a:cubicBezTo>
                <a:cubicBezTo>
                  <a:pt x="823" y="845"/>
                  <a:pt x="823" y="843"/>
                  <a:pt x="821" y="844"/>
                </a:cubicBezTo>
                <a:cubicBezTo>
                  <a:pt x="820" y="848"/>
                  <a:pt x="814" y="850"/>
                  <a:pt x="809" y="849"/>
                </a:cubicBezTo>
                <a:cubicBezTo>
                  <a:pt x="796" y="854"/>
                  <a:pt x="793" y="870"/>
                  <a:pt x="784" y="879"/>
                </a:cubicBezTo>
                <a:cubicBezTo>
                  <a:pt x="782" y="879"/>
                  <a:pt x="782" y="877"/>
                  <a:pt x="781" y="879"/>
                </a:cubicBezTo>
                <a:cubicBezTo>
                  <a:pt x="783" y="879"/>
                  <a:pt x="778" y="884"/>
                  <a:pt x="780" y="885"/>
                </a:cubicBezTo>
                <a:cubicBezTo>
                  <a:pt x="790" y="880"/>
                  <a:pt x="798" y="871"/>
                  <a:pt x="806" y="864"/>
                </a:cubicBezTo>
                <a:cubicBezTo>
                  <a:pt x="807" y="860"/>
                  <a:pt x="807" y="861"/>
                  <a:pt x="806" y="858"/>
                </a:cubicBezTo>
                <a:cubicBezTo>
                  <a:pt x="811" y="854"/>
                  <a:pt x="814" y="848"/>
                  <a:pt x="819" y="851"/>
                </a:cubicBezTo>
                <a:cubicBezTo>
                  <a:pt x="819" y="845"/>
                  <a:pt x="830" y="844"/>
                  <a:pt x="833" y="840"/>
                </a:cubicBezTo>
                <a:cubicBezTo>
                  <a:pt x="831" y="840"/>
                  <a:pt x="828" y="843"/>
                  <a:pt x="827" y="840"/>
                </a:cubicBezTo>
                <a:cubicBezTo>
                  <a:pt x="829" y="837"/>
                  <a:pt x="831" y="835"/>
                  <a:pt x="831" y="831"/>
                </a:cubicBezTo>
                <a:cubicBezTo>
                  <a:pt x="833" y="831"/>
                  <a:pt x="833" y="833"/>
                  <a:pt x="835" y="832"/>
                </a:cubicBezTo>
                <a:cubicBezTo>
                  <a:pt x="836" y="831"/>
                  <a:pt x="837" y="829"/>
                  <a:pt x="837" y="826"/>
                </a:cubicBezTo>
                <a:close/>
                <a:moveTo>
                  <a:pt x="529" y="858"/>
                </a:moveTo>
                <a:cubicBezTo>
                  <a:pt x="526" y="858"/>
                  <a:pt x="528" y="856"/>
                  <a:pt x="531" y="855"/>
                </a:cubicBezTo>
                <a:cubicBezTo>
                  <a:pt x="521" y="850"/>
                  <a:pt x="512" y="845"/>
                  <a:pt x="502" y="844"/>
                </a:cubicBezTo>
                <a:cubicBezTo>
                  <a:pt x="505" y="845"/>
                  <a:pt x="503" y="847"/>
                  <a:pt x="502" y="849"/>
                </a:cubicBezTo>
                <a:cubicBezTo>
                  <a:pt x="509" y="854"/>
                  <a:pt x="519" y="865"/>
                  <a:pt x="529" y="858"/>
                </a:cubicBezTo>
                <a:close/>
                <a:moveTo>
                  <a:pt x="754" y="850"/>
                </a:moveTo>
                <a:cubicBezTo>
                  <a:pt x="756" y="846"/>
                  <a:pt x="760" y="846"/>
                  <a:pt x="762" y="843"/>
                </a:cubicBezTo>
                <a:cubicBezTo>
                  <a:pt x="759" y="844"/>
                  <a:pt x="756" y="845"/>
                  <a:pt x="754" y="846"/>
                </a:cubicBezTo>
                <a:cubicBezTo>
                  <a:pt x="756" y="848"/>
                  <a:pt x="752" y="850"/>
                  <a:pt x="754" y="850"/>
                </a:cubicBezTo>
                <a:close/>
                <a:moveTo>
                  <a:pt x="539" y="857"/>
                </a:moveTo>
                <a:cubicBezTo>
                  <a:pt x="541" y="858"/>
                  <a:pt x="544" y="863"/>
                  <a:pt x="546" y="861"/>
                </a:cubicBezTo>
                <a:cubicBezTo>
                  <a:pt x="543" y="861"/>
                  <a:pt x="541" y="855"/>
                  <a:pt x="539" y="857"/>
                </a:cubicBezTo>
                <a:close/>
                <a:moveTo>
                  <a:pt x="627" y="916"/>
                </a:moveTo>
                <a:cubicBezTo>
                  <a:pt x="637" y="908"/>
                  <a:pt x="650" y="920"/>
                  <a:pt x="658" y="909"/>
                </a:cubicBezTo>
                <a:cubicBezTo>
                  <a:pt x="662" y="911"/>
                  <a:pt x="667" y="906"/>
                  <a:pt x="671" y="905"/>
                </a:cubicBezTo>
                <a:cubicBezTo>
                  <a:pt x="663" y="906"/>
                  <a:pt x="657" y="905"/>
                  <a:pt x="651" y="908"/>
                </a:cubicBezTo>
                <a:cubicBezTo>
                  <a:pt x="651" y="907"/>
                  <a:pt x="652" y="907"/>
                  <a:pt x="650" y="907"/>
                </a:cubicBezTo>
                <a:cubicBezTo>
                  <a:pt x="630" y="914"/>
                  <a:pt x="599" y="905"/>
                  <a:pt x="578" y="896"/>
                </a:cubicBezTo>
                <a:cubicBezTo>
                  <a:pt x="571" y="897"/>
                  <a:pt x="558" y="892"/>
                  <a:pt x="553" y="885"/>
                </a:cubicBezTo>
                <a:cubicBezTo>
                  <a:pt x="556" y="887"/>
                  <a:pt x="560" y="888"/>
                  <a:pt x="565" y="886"/>
                </a:cubicBezTo>
                <a:cubicBezTo>
                  <a:pt x="550" y="880"/>
                  <a:pt x="534" y="875"/>
                  <a:pt x="519" y="869"/>
                </a:cubicBezTo>
                <a:cubicBezTo>
                  <a:pt x="509" y="877"/>
                  <a:pt x="497" y="862"/>
                  <a:pt x="489" y="860"/>
                </a:cubicBezTo>
                <a:cubicBezTo>
                  <a:pt x="492" y="862"/>
                  <a:pt x="486" y="859"/>
                  <a:pt x="487" y="861"/>
                </a:cubicBezTo>
                <a:cubicBezTo>
                  <a:pt x="490" y="861"/>
                  <a:pt x="490" y="865"/>
                  <a:pt x="491" y="867"/>
                </a:cubicBezTo>
                <a:cubicBezTo>
                  <a:pt x="496" y="869"/>
                  <a:pt x="501" y="871"/>
                  <a:pt x="504" y="876"/>
                </a:cubicBezTo>
                <a:cubicBezTo>
                  <a:pt x="524" y="879"/>
                  <a:pt x="529" y="891"/>
                  <a:pt x="550" y="891"/>
                </a:cubicBezTo>
                <a:cubicBezTo>
                  <a:pt x="563" y="895"/>
                  <a:pt x="577" y="902"/>
                  <a:pt x="590" y="903"/>
                </a:cubicBezTo>
                <a:cubicBezTo>
                  <a:pt x="600" y="910"/>
                  <a:pt x="614" y="909"/>
                  <a:pt x="624" y="910"/>
                </a:cubicBezTo>
                <a:cubicBezTo>
                  <a:pt x="624" y="913"/>
                  <a:pt x="626" y="915"/>
                  <a:pt x="627" y="916"/>
                </a:cubicBezTo>
                <a:close/>
                <a:moveTo>
                  <a:pt x="789" y="863"/>
                </a:moveTo>
                <a:cubicBezTo>
                  <a:pt x="782" y="864"/>
                  <a:pt x="779" y="873"/>
                  <a:pt x="777" y="877"/>
                </a:cubicBezTo>
                <a:cubicBezTo>
                  <a:pt x="783" y="875"/>
                  <a:pt x="785" y="868"/>
                  <a:pt x="789" y="863"/>
                </a:cubicBezTo>
                <a:close/>
                <a:moveTo>
                  <a:pt x="731" y="865"/>
                </a:moveTo>
                <a:cubicBezTo>
                  <a:pt x="727" y="865"/>
                  <a:pt x="725" y="867"/>
                  <a:pt x="723" y="869"/>
                </a:cubicBezTo>
                <a:cubicBezTo>
                  <a:pt x="725" y="867"/>
                  <a:pt x="729" y="867"/>
                  <a:pt x="731" y="865"/>
                </a:cubicBezTo>
                <a:close/>
                <a:moveTo>
                  <a:pt x="45" y="876"/>
                </a:moveTo>
                <a:cubicBezTo>
                  <a:pt x="46" y="874"/>
                  <a:pt x="41" y="866"/>
                  <a:pt x="39" y="866"/>
                </a:cubicBezTo>
                <a:cubicBezTo>
                  <a:pt x="40" y="867"/>
                  <a:pt x="40" y="870"/>
                  <a:pt x="40" y="873"/>
                </a:cubicBezTo>
                <a:cubicBezTo>
                  <a:pt x="43" y="874"/>
                  <a:pt x="42" y="874"/>
                  <a:pt x="45" y="876"/>
                </a:cubicBezTo>
                <a:close/>
                <a:moveTo>
                  <a:pt x="570" y="871"/>
                </a:moveTo>
                <a:cubicBezTo>
                  <a:pt x="576" y="872"/>
                  <a:pt x="579" y="876"/>
                  <a:pt x="584" y="877"/>
                </a:cubicBezTo>
                <a:cubicBezTo>
                  <a:pt x="581" y="874"/>
                  <a:pt x="575" y="869"/>
                  <a:pt x="570" y="871"/>
                </a:cubicBezTo>
                <a:close/>
                <a:moveTo>
                  <a:pt x="591" y="886"/>
                </a:moveTo>
                <a:cubicBezTo>
                  <a:pt x="591" y="888"/>
                  <a:pt x="592" y="888"/>
                  <a:pt x="593" y="890"/>
                </a:cubicBezTo>
                <a:cubicBezTo>
                  <a:pt x="596" y="891"/>
                  <a:pt x="598" y="889"/>
                  <a:pt x="601" y="889"/>
                </a:cubicBezTo>
                <a:cubicBezTo>
                  <a:pt x="603" y="885"/>
                  <a:pt x="608" y="884"/>
                  <a:pt x="610" y="880"/>
                </a:cubicBezTo>
                <a:cubicBezTo>
                  <a:pt x="605" y="882"/>
                  <a:pt x="600" y="874"/>
                  <a:pt x="601" y="880"/>
                </a:cubicBezTo>
                <a:cubicBezTo>
                  <a:pt x="598" y="882"/>
                  <a:pt x="600" y="878"/>
                  <a:pt x="597" y="879"/>
                </a:cubicBezTo>
                <a:cubicBezTo>
                  <a:pt x="597" y="881"/>
                  <a:pt x="596" y="880"/>
                  <a:pt x="593" y="881"/>
                </a:cubicBezTo>
                <a:cubicBezTo>
                  <a:pt x="594" y="885"/>
                  <a:pt x="594" y="885"/>
                  <a:pt x="591" y="886"/>
                </a:cubicBezTo>
                <a:close/>
                <a:moveTo>
                  <a:pt x="815" y="881"/>
                </a:moveTo>
                <a:cubicBezTo>
                  <a:pt x="814" y="884"/>
                  <a:pt x="809" y="885"/>
                  <a:pt x="811" y="887"/>
                </a:cubicBezTo>
                <a:cubicBezTo>
                  <a:pt x="811" y="885"/>
                  <a:pt x="812" y="886"/>
                  <a:pt x="814" y="886"/>
                </a:cubicBezTo>
                <a:cubicBezTo>
                  <a:pt x="813" y="884"/>
                  <a:pt x="817" y="882"/>
                  <a:pt x="815" y="881"/>
                </a:cubicBezTo>
                <a:close/>
                <a:moveTo>
                  <a:pt x="51" y="895"/>
                </a:moveTo>
                <a:cubicBezTo>
                  <a:pt x="54" y="899"/>
                  <a:pt x="58" y="901"/>
                  <a:pt x="62" y="900"/>
                </a:cubicBezTo>
                <a:cubicBezTo>
                  <a:pt x="61" y="896"/>
                  <a:pt x="59" y="894"/>
                  <a:pt x="57" y="892"/>
                </a:cubicBezTo>
                <a:cubicBezTo>
                  <a:pt x="56" y="895"/>
                  <a:pt x="59" y="894"/>
                  <a:pt x="59" y="897"/>
                </a:cubicBezTo>
                <a:cubicBezTo>
                  <a:pt x="55" y="895"/>
                  <a:pt x="52" y="881"/>
                  <a:pt x="47" y="888"/>
                </a:cubicBezTo>
                <a:cubicBezTo>
                  <a:pt x="47" y="885"/>
                  <a:pt x="47" y="885"/>
                  <a:pt x="47" y="885"/>
                </a:cubicBezTo>
                <a:cubicBezTo>
                  <a:pt x="45" y="883"/>
                  <a:pt x="41" y="886"/>
                  <a:pt x="43" y="887"/>
                </a:cubicBezTo>
                <a:cubicBezTo>
                  <a:pt x="47" y="883"/>
                  <a:pt x="46" y="896"/>
                  <a:pt x="49" y="893"/>
                </a:cubicBezTo>
                <a:cubicBezTo>
                  <a:pt x="49" y="894"/>
                  <a:pt x="50" y="894"/>
                  <a:pt x="50" y="894"/>
                </a:cubicBezTo>
                <a:cubicBezTo>
                  <a:pt x="50" y="896"/>
                  <a:pt x="49" y="896"/>
                  <a:pt x="49" y="898"/>
                </a:cubicBezTo>
                <a:cubicBezTo>
                  <a:pt x="53" y="899"/>
                  <a:pt x="48" y="896"/>
                  <a:pt x="51" y="895"/>
                </a:cubicBezTo>
                <a:close/>
                <a:moveTo>
                  <a:pt x="52" y="893"/>
                </a:moveTo>
                <a:cubicBezTo>
                  <a:pt x="55" y="892"/>
                  <a:pt x="56" y="894"/>
                  <a:pt x="56" y="896"/>
                </a:cubicBezTo>
                <a:cubicBezTo>
                  <a:pt x="55" y="895"/>
                  <a:pt x="52" y="896"/>
                  <a:pt x="52" y="893"/>
                </a:cubicBezTo>
                <a:close/>
                <a:moveTo>
                  <a:pt x="48" y="890"/>
                </a:moveTo>
                <a:cubicBezTo>
                  <a:pt x="49" y="889"/>
                  <a:pt x="50" y="889"/>
                  <a:pt x="52" y="890"/>
                </a:cubicBezTo>
                <a:cubicBezTo>
                  <a:pt x="51" y="893"/>
                  <a:pt x="51" y="892"/>
                  <a:pt x="52" y="894"/>
                </a:cubicBezTo>
                <a:cubicBezTo>
                  <a:pt x="50" y="893"/>
                  <a:pt x="50" y="891"/>
                  <a:pt x="48" y="890"/>
                </a:cubicBezTo>
                <a:close/>
                <a:moveTo>
                  <a:pt x="680" y="901"/>
                </a:moveTo>
                <a:cubicBezTo>
                  <a:pt x="680" y="904"/>
                  <a:pt x="684" y="899"/>
                  <a:pt x="688" y="901"/>
                </a:cubicBezTo>
                <a:cubicBezTo>
                  <a:pt x="687" y="895"/>
                  <a:pt x="683" y="901"/>
                  <a:pt x="680" y="901"/>
                </a:cubicBezTo>
                <a:close/>
                <a:moveTo>
                  <a:pt x="88" y="919"/>
                </a:moveTo>
                <a:cubicBezTo>
                  <a:pt x="89" y="917"/>
                  <a:pt x="91" y="917"/>
                  <a:pt x="92" y="915"/>
                </a:cubicBezTo>
                <a:cubicBezTo>
                  <a:pt x="87" y="911"/>
                  <a:pt x="83" y="903"/>
                  <a:pt x="81" y="899"/>
                </a:cubicBezTo>
                <a:cubicBezTo>
                  <a:pt x="78" y="905"/>
                  <a:pt x="86" y="906"/>
                  <a:pt x="87" y="912"/>
                </a:cubicBezTo>
                <a:cubicBezTo>
                  <a:pt x="83" y="913"/>
                  <a:pt x="85" y="919"/>
                  <a:pt x="88" y="919"/>
                </a:cubicBezTo>
                <a:close/>
                <a:moveTo>
                  <a:pt x="897" y="900"/>
                </a:moveTo>
                <a:cubicBezTo>
                  <a:pt x="894" y="902"/>
                  <a:pt x="889" y="903"/>
                  <a:pt x="887" y="906"/>
                </a:cubicBezTo>
                <a:cubicBezTo>
                  <a:pt x="891" y="905"/>
                  <a:pt x="897" y="902"/>
                  <a:pt x="897" y="900"/>
                </a:cubicBezTo>
                <a:close/>
                <a:moveTo>
                  <a:pt x="885" y="906"/>
                </a:moveTo>
                <a:cubicBezTo>
                  <a:pt x="885" y="909"/>
                  <a:pt x="878" y="909"/>
                  <a:pt x="880" y="912"/>
                </a:cubicBezTo>
                <a:cubicBezTo>
                  <a:pt x="881" y="910"/>
                  <a:pt x="887" y="908"/>
                  <a:pt x="885" y="906"/>
                </a:cubicBezTo>
                <a:close/>
                <a:moveTo>
                  <a:pt x="66" y="947"/>
                </a:moveTo>
                <a:cubicBezTo>
                  <a:pt x="63" y="947"/>
                  <a:pt x="63" y="943"/>
                  <a:pt x="62" y="941"/>
                </a:cubicBezTo>
                <a:cubicBezTo>
                  <a:pt x="64" y="943"/>
                  <a:pt x="67" y="943"/>
                  <a:pt x="66" y="947"/>
                </a:cubicBezTo>
                <a:close/>
                <a:moveTo>
                  <a:pt x="181" y="984"/>
                </a:moveTo>
                <a:cubicBezTo>
                  <a:pt x="184" y="986"/>
                  <a:pt x="188" y="990"/>
                  <a:pt x="187" y="994"/>
                </a:cubicBezTo>
                <a:cubicBezTo>
                  <a:pt x="182" y="993"/>
                  <a:pt x="182" y="988"/>
                  <a:pt x="181" y="984"/>
                </a:cubicBezTo>
                <a:close/>
                <a:moveTo>
                  <a:pt x="202" y="1015"/>
                </a:moveTo>
                <a:cubicBezTo>
                  <a:pt x="199" y="1009"/>
                  <a:pt x="191" y="1004"/>
                  <a:pt x="191" y="998"/>
                </a:cubicBezTo>
                <a:cubicBezTo>
                  <a:pt x="195" y="1001"/>
                  <a:pt x="199" y="1005"/>
                  <a:pt x="204" y="1009"/>
                </a:cubicBezTo>
                <a:cubicBezTo>
                  <a:pt x="203" y="1011"/>
                  <a:pt x="203" y="1014"/>
                  <a:pt x="202" y="1015"/>
                </a:cubicBezTo>
                <a:close/>
                <a:moveTo>
                  <a:pt x="1077" y="966"/>
                </a:moveTo>
                <a:cubicBezTo>
                  <a:pt x="1073" y="968"/>
                  <a:pt x="1075" y="971"/>
                  <a:pt x="1075" y="975"/>
                </a:cubicBezTo>
                <a:cubicBezTo>
                  <a:pt x="1072" y="974"/>
                  <a:pt x="1070" y="984"/>
                  <a:pt x="1069" y="986"/>
                </a:cubicBezTo>
                <a:cubicBezTo>
                  <a:pt x="1071" y="983"/>
                  <a:pt x="1067" y="991"/>
                  <a:pt x="1071" y="991"/>
                </a:cubicBezTo>
                <a:cubicBezTo>
                  <a:pt x="1069" y="990"/>
                  <a:pt x="1068" y="995"/>
                  <a:pt x="1069" y="996"/>
                </a:cubicBezTo>
                <a:cubicBezTo>
                  <a:pt x="1073" y="990"/>
                  <a:pt x="1073" y="982"/>
                  <a:pt x="1073" y="976"/>
                </a:cubicBezTo>
                <a:cubicBezTo>
                  <a:pt x="1076" y="976"/>
                  <a:pt x="1077" y="974"/>
                  <a:pt x="1077" y="972"/>
                </a:cubicBezTo>
                <a:cubicBezTo>
                  <a:pt x="1075" y="970"/>
                  <a:pt x="1076" y="969"/>
                  <a:pt x="1077" y="966"/>
                </a:cubicBezTo>
                <a:close/>
                <a:moveTo>
                  <a:pt x="661" y="973"/>
                </a:moveTo>
                <a:cubicBezTo>
                  <a:pt x="660" y="976"/>
                  <a:pt x="654" y="972"/>
                  <a:pt x="654" y="975"/>
                </a:cubicBezTo>
                <a:cubicBezTo>
                  <a:pt x="655" y="975"/>
                  <a:pt x="655" y="975"/>
                  <a:pt x="655" y="977"/>
                </a:cubicBezTo>
                <a:cubicBezTo>
                  <a:pt x="658" y="977"/>
                  <a:pt x="662" y="975"/>
                  <a:pt x="661" y="973"/>
                </a:cubicBezTo>
                <a:close/>
                <a:moveTo>
                  <a:pt x="1065" y="992"/>
                </a:moveTo>
                <a:cubicBezTo>
                  <a:pt x="1066" y="994"/>
                  <a:pt x="1063" y="997"/>
                  <a:pt x="1065" y="998"/>
                </a:cubicBezTo>
                <a:cubicBezTo>
                  <a:pt x="1065" y="995"/>
                  <a:pt x="1067" y="995"/>
                  <a:pt x="1068" y="993"/>
                </a:cubicBezTo>
                <a:cubicBezTo>
                  <a:pt x="1066" y="993"/>
                  <a:pt x="1067" y="991"/>
                  <a:pt x="1065" y="992"/>
                </a:cubicBezTo>
                <a:close/>
                <a:moveTo>
                  <a:pt x="247" y="1014"/>
                </a:moveTo>
                <a:cubicBezTo>
                  <a:pt x="249" y="1013"/>
                  <a:pt x="249" y="1017"/>
                  <a:pt x="251" y="1014"/>
                </a:cubicBezTo>
                <a:cubicBezTo>
                  <a:pt x="251" y="1012"/>
                  <a:pt x="245" y="1009"/>
                  <a:pt x="248" y="1011"/>
                </a:cubicBezTo>
                <a:cubicBezTo>
                  <a:pt x="248" y="1012"/>
                  <a:pt x="248" y="1012"/>
                  <a:pt x="248" y="1013"/>
                </a:cubicBezTo>
                <a:cubicBezTo>
                  <a:pt x="248" y="1013"/>
                  <a:pt x="247" y="1013"/>
                  <a:pt x="247" y="1014"/>
                </a:cubicBezTo>
                <a:close/>
                <a:moveTo>
                  <a:pt x="325" y="1020"/>
                </a:moveTo>
                <a:cubicBezTo>
                  <a:pt x="322" y="1019"/>
                  <a:pt x="321" y="1021"/>
                  <a:pt x="318" y="1021"/>
                </a:cubicBezTo>
                <a:cubicBezTo>
                  <a:pt x="313" y="1017"/>
                  <a:pt x="311" y="1010"/>
                  <a:pt x="305" y="1008"/>
                </a:cubicBezTo>
                <a:cubicBezTo>
                  <a:pt x="305" y="1011"/>
                  <a:pt x="302" y="1011"/>
                  <a:pt x="300" y="1011"/>
                </a:cubicBezTo>
                <a:cubicBezTo>
                  <a:pt x="301" y="1014"/>
                  <a:pt x="303" y="1016"/>
                  <a:pt x="305" y="1018"/>
                </a:cubicBezTo>
                <a:cubicBezTo>
                  <a:pt x="309" y="1015"/>
                  <a:pt x="309" y="1022"/>
                  <a:pt x="313" y="1022"/>
                </a:cubicBezTo>
                <a:cubicBezTo>
                  <a:pt x="314" y="1021"/>
                  <a:pt x="314" y="1019"/>
                  <a:pt x="315" y="1019"/>
                </a:cubicBezTo>
                <a:cubicBezTo>
                  <a:pt x="317" y="1020"/>
                  <a:pt x="317" y="1023"/>
                  <a:pt x="318" y="1025"/>
                </a:cubicBezTo>
                <a:cubicBezTo>
                  <a:pt x="323" y="1023"/>
                  <a:pt x="332" y="1040"/>
                  <a:pt x="338" y="1032"/>
                </a:cubicBezTo>
                <a:cubicBezTo>
                  <a:pt x="333" y="1028"/>
                  <a:pt x="326" y="1027"/>
                  <a:pt x="325" y="1020"/>
                </a:cubicBezTo>
                <a:close/>
                <a:moveTo>
                  <a:pt x="319" y="1029"/>
                </a:moveTo>
                <a:cubicBezTo>
                  <a:pt x="318" y="1029"/>
                  <a:pt x="313" y="1024"/>
                  <a:pt x="314" y="1027"/>
                </a:cubicBezTo>
                <a:cubicBezTo>
                  <a:pt x="315" y="1028"/>
                  <a:pt x="317" y="1033"/>
                  <a:pt x="319" y="1029"/>
                </a:cubicBezTo>
                <a:close/>
                <a:moveTo>
                  <a:pt x="699" y="1055"/>
                </a:moveTo>
                <a:cubicBezTo>
                  <a:pt x="697" y="1052"/>
                  <a:pt x="703" y="1051"/>
                  <a:pt x="703" y="1048"/>
                </a:cubicBezTo>
                <a:cubicBezTo>
                  <a:pt x="708" y="1046"/>
                  <a:pt x="711" y="1048"/>
                  <a:pt x="714" y="1044"/>
                </a:cubicBezTo>
                <a:cubicBezTo>
                  <a:pt x="704" y="1040"/>
                  <a:pt x="690" y="1052"/>
                  <a:pt x="688" y="1043"/>
                </a:cubicBezTo>
                <a:cubicBezTo>
                  <a:pt x="694" y="1038"/>
                  <a:pt x="702" y="1040"/>
                  <a:pt x="707" y="1036"/>
                </a:cubicBezTo>
                <a:cubicBezTo>
                  <a:pt x="703" y="1036"/>
                  <a:pt x="703" y="1032"/>
                  <a:pt x="698" y="1033"/>
                </a:cubicBezTo>
                <a:cubicBezTo>
                  <a:pt x="696" y="1041"/>
                  <a:pt x="676" y="1034"/>
                  <a:pt x="676" y="1042"/>
                </a:cubicBezTo>
                <a:cubicBezTo>
                  <a:pt x="673" y="1043"/>
                  <a:pt x="672" y="1038"/>
                  <a:pt x="670" y="1041"/>
                </a:cubicBezTo>
                <a:cubicBezTo>
                  <a:pt x="674" y="1041"/>
                  <a:pt x="671" y="1043"/>
                  <a:pt x="670" y="1044"/>
                </a:cubicBezTo>
                <a:cubicBezTo>
                  <a:pt x="673" y="1044"/>
                  <a:pt x="672" y="1047"/>
                  <a:pt x="672" y="1050"/>
                </a:cubicBezTo>
                <a:cubicBezTo>
                  <a:pt x="657" y="1057"/>
                  <a:pt x="641" y="1047"/>
                  <a:pt x="627" y="1050"/>
                </a:cubicBezTo>
                <a:cubicBezTo>
                  <a:pt x="628" y="1052"/>
                  <a:pt x="628" y="1054"/>
                  <a:pt x="628" y="1057"/>
                </a:cubicBezTo>
                <a:cubicBezTo>
                  <a:pt x="631" y="1056"/>
                  <a:pt x="633" y="1055"/>
                  <a:pt x="636" y="1057"/>
                </a:cubicBezTo>
                <a:cubicBezTo>
                  <a:pt x="636" y="1056"/>
                  <a:pt x="635" y="1054"/>
                  <a:pt x="636" y="1054"/>
                </a:cubicBezTo>
                <a:cubicBezTo>
                  <a:pt x="645" y="1054"/>
                  <a:pt x="658" y="1059"/>
                  <a:pt x="662" y="1053"/>
                </a:cubicBezTo>
                <a:cubicBezTo>
                  <a:pt x="664" y="1053"/>
                  <a:pt x="666" y="1055"/>
                  <a:pt x="664" y="1057"/>
                </a:cubicBezTo>
                <a:cubicBezTo>
                  <a:pt x="671" y="1057"/>
                  <a:pt x="677" y="1059"/>
                  <a:pt x="683" y="1061"/>
                </a:cubicBezTo>
                <a:cubicBezTo>
                  <a:pt x="684" y="1059"/>
                  <a:pt x="681" y="1058"/>
                  <a:pt x="683" y="1057"/>
                </a:cubicBezTo>
                <a:cubicBezTo>
                  <a:pt x="683" y="1059"/>
                  <a:pt x="685" y="1058"/>
                  <a:pt x="685" y="1059"/>
                </a:cubicBezTo>
                <a:cubicBezTo>
                  <a:pt x="686" y="1053"/>
                  <a:pt x="697" y="1055"/>
                  <a:pt x="699" y="1055"/>
                </a:cubicBezTo>
                <a:close/>
                <a:moveTo>
                  <a:pt x="489" y="1081"/>
                </a:moveTo>
                <a:cubicBezTo>
                  <a:pt x="490" y="1085"/>
                  <a:pt x="494" y="1086"/>
                  <a:pt x="496" y="1085"/>
                </a:cubicBezTo>
                <a:cubicBezTo>
                  <a:pt x="492" y="1085"/>
                  <a:pt x="494" y="1080"/>
                  <a:pt x="489" y="1081"/>
                </a:cubicBezTo>
                <a:close/>
                <a:moveTo>
                  <a:pt x="517" y="1092"/>
                </a:moveTo>
                <a:cubicBezTo>
                  <a:pt x="510" y="1092"/>
                  <a:pt x="502" y="1087"/>
                  <a:pt x="496" y="1089"/>
                </a:cubicBezTo>
                <a:cubicBezTo>
                  <a:pt x="504" y="1090"/>
                  <a:pt x="509" y="1094"/>
                  <a:pt x="517" y="1092"/>
                </a:cubicBezTo>
                <a:close/>
                <a:moveTo>
                  <a:pt x="823" y="1101"/>
                </a:moveTo>
                <a:cubicBezTo>
                  <a:pt x="823" y="1104"/>
                  <a:pt x="818" y="1101"/>
                  <a:pt x="818" y="1103"/>
                </a:cubicBezTo>
                <a:cubicBezTo>
                  <a:pt x="819" y="1105"/>
                  <a:pt x="825" y="1103"/>
                  <a:pt x="823" y="1101"/>
                </a:cubicBezTo>
                <a:close/>
                <a:moveTo>
                  <a:pt x="593" y="1118"/>
                </a:moveTo>
                <a:cubicBezTo>
                  <a:pt x="597" y="1118"/>
                  <a:pt x="603" y="1124"/>
                  <a:pt x="606" y="1120"/>
                </a:cubicBezTo>
                <a:cubicBezTo>
                  <a:pt x="603" y="1118"/>
                  <a:pt x="592" y="1117"/>
                  <a:pt x="593" y="1118"/>
                </a:cubicBezTo>
                <a:close/>
                <a:moveTo>
                  <a:pt x="818" y="1126"/>
                </a:moveTo>
                <a:cubicBezTo>
                  <a:pt x="814" y="1127"/>
                  <a:pt x="806" y="1126"/>
                  <a:pt x="810" y="1131"/>
                </a:cubicBezTo>
                <a:cubicBezTo>
                  <a:pt x="796" y="1134"/>
                  <a:pt x="784" y="1133"/>
                  <a:pt x="775" y="1139"/>
                </a:cubicBezTo>
                <a:cubicBezTo>
                  <a:pt x="771" y="1134"/>
                  <a:pt x="767" y="1141"/>
                  <a:pt x="764" y="1143"/>
                </a:cubicBezTo>
                <a:cubicBezTo>
                  <a:pt x="781" y="1141"/>
                  <a:pt x="801" y="1137"/>
                  <a:pt x="817" y="1129"/>
                </a:cubicBezTo>
                <a:cubicBezTo>
                  <a:pt x="815" y="1129"/>
                  <a:pt x="814" y="1127"/>
                  <a:pt x="818" y="1126"/>
                </a:cubicBezTo>
                <a:close/>
                <a:moveTo>
                  <a:pt x="916" y="627"/>
                </a:moveTo>
                <a:cubicBezTo>
                  <a:pt x="917" y="623"/>
                  <a:pt x="917" y="618"/>
                  <a:pt x="916" y="616"/>
                </a:cubicBezTo>
                <a:cubicBezTo>
                  <a:pt x="915" y="619"/>
                  <a:pt x="914" y="621"/>
                  <a:pt x="914" y="625"/>
                </a:cubicBezTo>
                <a:cubicBezTo>
                  <a:pt x="917" y="623"/>
                  <a:pt x="914" y="627"/>
                  <a:pt x="916" y="627"/>
                </a:cubicBezTo>
                <a:close/>
                <a:moveTo>
                  <a:pt x="912" y="748"/>
                </a:moveTo>
                <a:cubicBezTo>
                  <a:pt x="920" y="748"/>
                  <a:pt x="918" y="735"/>
                  <a:pt x="924" y="736"/>
                </a:cubicBezTo>
                <a:cubicBezTo>
                  <a:pt x="926" y="732"/>
                  <a:pt x="927" y="727"/>
                  <a:pt x="931" y="725"/>
                </a:cubicBezTo>
                <a:cubicBezTo>
                  <a:pt x="931" y="732"/>
                  <a:pt x="936" y="727"/>
                  <a:pt x="933" y="734"/>
                </a:cubicBezTo>
                <a:cubicBezTo>
                  <a:pt x="938" y="734"/>
                  <a:pt x="936" y="726"/>
                  <a:pt x="937" y="722"/>
                </a:cubicBezTo>
                <a:cubicBezTo>
                  <a:pt x="938" y="721"/>
                  <a:pt x="940" y="721"/>
                  <a:pt x="940" y="720"/>
                </a:cubicBezTo>
                <a:cubicBezTo>
                  <a:pt x="943" y="714"/>
                  <a:pt x="942" y="700"/>
                  <a:pt x="946" y="706"/>
                </a:cubicBezTo>
                <a:cubicBezTo>
                  <a:pt x="946" y="698"/>
                  <a:pt x="953" y="691"/>
                  <a:pt x="949" y="686"/>
                </a:cubicBezTo>
                <a:cubicBezTo>
                  <a:pt x="950" y="685"/>
                  <a:pt x="950" y="683"/>
                  <a:pt x="952" y="684"/>
                </a:cubicBezTo>
                <a:cubicBezTo>
                  <a:pt x="949" y="677"/>
                  <a:pt x="953" y="673"/>
                  <a:pt x="950" y="666"/>
                </a:cubicBezTo>
                <a:cubicBezTo>
                  <a:pt x="942" y="666"/>
                  <a:pt x="938" y="682"/>
                  <a:pt x="933" y="676"/>
                </a:cubicBezTo>
                <a:cubicBezTo>
                  <a:pt x="931" y="685"/>
                  <a:pt x="926" y="690"/>
                  <a:pt x="928" y="702"/>
                </a:cubicBezTo>
                <a:cubicBezTo>
                  <a:pt x="926" y="702"/>
                  <a:pt x="925" y="704"/>
                  <a:pt x="924" y="705"/>
                </a:cubicBezTo>
                <a:cubicBezTo>
                  <a:pt x="924" y="708"/>
                  <a:pt x="926" y="708"/>
                  <a:pt x="926" y="711"/>
                </a:cubicBezTo>
                <a:cubicBezTo>
                  <a:pt x="923" y="709"/>
                  <a:pt x="926" y="715"/>
                  <a:pt x="925" y="718"/>
                </a:cubicBezTo>
                <a:cubicBezTo>
                  <a:pt x="922" y="725"/>
                  <a:pt x="918" y="729"/>
                  <a:pt x="918" y="738"/>
                </a:cubicBezTo>
                <a:cubicBezTo>
                  <a:pt x="916" y="741"/>
                  <a:pt x="912" y="742"/>
                  <a:pt x="912" y="748"/>
                </a:cubicBezTo>
                <a:close/>
                <a:moveTo>
                  <a:pt x="932" y="685"/>
                </a:moveTo>
                <a:cubicBezTo>
                  <a:pt x="935" y="685"/>
                  <a:pt x="932" y="691"/>
                  <a:pt x="930" y="691"/>
                </a:cubicBezTo>
                <a:cubicBezTo>
                  <a:pt x="930" y="688"/>
                  <a:pt x="931" y="687"/>
                  <a:pt x="932" y="685"/>
                </a:cubicBezTo>
                <a:close/>
                <a:moveTo>
                  <a:pt x="125" y="832"/>
                </a:moveTo>
                <a:cubicBezTo>
                  <a:pt x="126" y="837"/>
                  <a:pt x="126" y="836"/>
                  <a:pt x="126" y="842"/>
                </a:cubicBezTo>
                <a:cubicBezTo>
                  <a:pt x="131" y="842"/>
                  <a:pt x="129" y="834"/>
                  <a:pt x="133" y="834"/>
                </a:cubicBezTo>
                <a:cubicBezTo>
                  <a:pt x="132" y="831"/>
                  <a:pt x="133" y="828"/>
                  <a:pt x="132" y="827"/>
                </a:cubicBezTo>
                <a:cubicBezTo>
                  <a:pt x="131" y="830"/>
                  <a:pt x="129" y="823"/>
                  <a:pt x="128" y="827"/>
                </a:cubicBezTo>
                <a:cubicBezTo>
                  <a:pt x="129" y="827"/>
                  <a:pt x="129" y="834"/>
                  <a:pt x="125" y="832"/>
                </a:cubicBezTo>
                <a:close/>
                <a:moveTo>
                  <a:pt x="548" y="863"/>
                </a:moveTo>
                <a:cubicBezTo>
                  <a:pt x="551" y="868"/>
                  <a:pt x="557" y="871"/>
                  <a:pt x="561" y="875"/>
                </a:cubicBezTo>
                <a:cubicBezTo>
                  <a:pt x="559" y="870"/>
                  <a:pt x="565" y="873"/>
                  <a:pt x="565" y="870"/>
                </a:cubicBezTo>
                <a:cubicBezTo>
                  <a:pt x="561" y="864"/>
                  <a:pt x="554" y="860"/>
                  <a:pt x="549" y="855"/>
                </a:cubicBezTo>
                <a:cubicBezTo>
                  <a:pt x="547" y="862"/>
                  <a:pt x="556" y="860"/>
                  <a:pt x="557" y="866"/>
                </a:cubicBezTo>
                <a:cubicBezTo>
                  <a:pt x="552" y="867"/>
                  <a:pt x="551" y="864"/>
                  <a:pt x="548" y="863"/>
                </a:cubicBezTo>
                <a:close/>
                <a:moveTo>
                  <a:pt x="738" y="887"/>
                </a:moveTo>
                <a:cubicBezTo>
                  <a:pt x="739" y="890"/>
                  <a:pt x="739" y="891"/>
                  <a:pt x="738" y="894"/>
                </a:cubicBezTo>
                <a:cubicBezTo>
                  <a:pt x="740" y="894"/>
                  <a:pt x="741" y="893"/>
                  <a:pt x="742" y="893"/>
                </a:cubicBezTo>
                <a:cubicBezTo>
                  <a:pt x="743" y="895"/>
                  <a:pt x="742" y="896"/>
                  <a:pt x="745" y="898"/>
                </a:cubicBezTo>
                <a:cubicBezTo>
                  <a:pt x="748" y="893"/>
                  <a:pt x="754" y="892"/>
                  <a:pt x="758" y="888"/>
                </a:cubicBezTo>
                <a:cubicBezTo>
                  <a:pt x="757" y="885"/>
                  <a:pt x="756" y="882"/>
                  <a:pt x="753" y="881"/>
                </a:cubicBezTo>
                <a:cubicBezTo>
                  <a:pt x="750" y="885"/>
                  <a:pt x="743" y="885"/>
                  <a:pt x="738" y="887"/>
                </a:cubicBezTo>
                <a:close/>
                <a:moveTo>
                  <a:pt x="136" y="922"/>
                </a:moveTo>
                <a:cubicBezTo>
                  <a:pt x="137" y="922"/>
                  <a:pt x="138" y="923"/>
                  <a:pt x="138" y="925"/>
                </a:cubicBezTo>
                <a:cubicBezTo>
                  <a:pt x="134" y="926"/>
                  <a:pt x="131" y="923"/>
                  <a:pt x="129" y="926"/>
                </a:cubicBezTo>
                <a:cubicBezTo>
                  <a:pt x="130" y="928"/>
                  <a:pt x="132" y="929"/>
                  <a:pt x="132" y="932"/>
                </a:cubicBezTo>
                <a:cubicBezTo>
                  <a:pt x="142" y="932"/>
                  <a:pt x="144" y="940"/>
                  <a:pt x="152" y="941"/>
                </a:cubicBezTo>
                <a:cubicBezTo>
                  <a:pt x="151" y="936"/>
                  <a:pt x="150" y="933"/>
                  <a:pt x="148" y="929"/>
                </a:cubicBezTo>
                <a:cubicBezTo>
                  <a:pt x="151" y="928"/>
                  <a:pt x="148" y="924"/>
                  <a:pt x="152" y="924"/>
                </a:cubicBezTo>
                <a:cubicBezTo>
                  <a:pt x="150" y="919"/>
                  <a:pt x="142" y="920"/>
                  <a:pt x="139" y="916"/>
                </a:cubicBezTo>
                <a:cubicBezTo>
                  <a:pt x="138" y="920"/>
                  <a:pt x="141" y="921"/>
                  <a:pt x="139" y="923"/>
                </a:cubicBezTo>
                <a:cubicBezTo>
                  <a:pt x="138" y="923"/>
                  <a:pt x="137" y="919"/>
                  <a:pt x="136" y="922"/>
                </a:cubicBezTo>
                <a:close/>
                <a:moveTo>
                  <a:pt x="638" y="991"/>
                </a:moveTo>
                <a:cubicBezTo>
                  <a:pt x="639" y="988"/>
                  <a:pt x="637" y="988"/>
                  <a:pt x="638" y="986"/>
                </a:cubicBezTo>
                <a:cubicBezTo>
                  <a:pt x="631" y="982"/>
                  <a:pt x="628" y="988"/>
                  <a:pt x="619" y="987"/>
                </a:cubicBezTo>
                <a:cubicBezTo>
                  <a:pt x="620" y="994"/>
                  <a:pt x="631" y="990"/>
                  <a:pt x="634" y="995"/>
                </a:cubicBezTo>
                <a:cubicBezTo>
                  <a:pt x="633" y="992"/>
                  <a:pt x="635" y="991"/>
                  <a:pt x="638" y="991"/>
                </a:cubicBezTo>
                <a:close/>
                <a:moveTo>
                  <a:pt x="675" y="1018"/>
                </a:moveTo>
                <a:cubicBezTo>
                  <a:pt x="677" y="1018"/>
                  <a:pt x="680" y="1017"/>
                  <a:pt x="680" y="1019"/>
                </a:cubicBezTo>
                <a:cubicBezTo>
                  <a:pt x="679" y="1019"/>
                  <a:pt x="676" y="1018"/>
                  <a:pt x="677" y="1021"/>
                </a:cubicBezTo>
                <a:cubicBezTo>
                  <a:pt x="677" y="1024"/>
                  <a:pt x="682" y="1020"/>
                  <a:pt x="684" y="1022"/>
                </a:cubicBezTo>
                <a:cubicBezTo>
                  <a:pt x="685" y="1017"/>
                  <a:pt x="685" y="1016"/>
                  <a:pt x="688" y="1014"/>
                </a:cubicBezTo>
                <a:cubicBezTo>
                  <a:pt x="682" y="1013"/>
                  <a:pt x="677" y="1013"/>
                  <a:pt x="675" y="1018"/>
                </a:cubicBezTo>
                <a:close/>
                <a:moveTo>
                  <a:pt x="847" y="1109"/>
                </a:moveTo>
                <a:cubicBezTo>
                  <a:pt x="841" y="1112"/>
                  <a:pt x="836" y="1115"/>
                  <a:pt x="835" y="1120"/>
                </a:cubicBezTo>
                <a:cubicBezTo>
                  <a:pt x="833" y="1118"/>
                  <a:pt x="837" y="1116"/>
                  <a:pt x="833" y="1116"/>
                </a:cubicBezTo>
                <a:cubicBezTo>
                  <a:pt x="833" y="1121"/>
                  <a:pt x="833" y="1121"/>
                  <a:pt x="833" y="1121"/>
                </a:cubicBezTo>
                <a:cubicBezTo>
                  <a:pt x="840" y="1122"/>
                  <a:pt x="847" y="1119"/>
                  <a:pt x="850" y="1114"/>
                </a:cubicBezTo>
                <a:cubicBezTo>
                  <a:pt x="849" y="1113"/>
                  <a:pt x="847" y="1112"/>
                  <a:pt x="847" y="1109"/>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文本框 1"/>
          <p:cNvSpPr txBox="1"/>
          <p:nvPr/>
        </p:nvSpPr>
        <p:spPr>
          <a:xfrm>
            <a:off x="5370340" y="1106880"/>
            <a:ext cx="1519311" cy="2646878"/>
          </a:xfrm>
          <a:prstGeom prst="rect">
            <a:avLst/>
          </a:prstGeom>
          <a:noFill/>
        </p:spPr>
        <p:txBody>
          <a:bodyPr wrap="square" rtlCol="0">
            <a:spAutoFit/>
          </a:bodyPr>
          <a:lstStyle/>
          <a:p>
            <a:r>
              <a:rPr lang="en-US" altLang="zh-CN" sz="16600" dirty="0">
                <a:solidFill>
                  <a:schemeClr val="bg2">
                    <a:lumMod val="25000"/>
                  </a:schemeClr>
                </a:solidFill>
                <a:latin typeface="Algerian" panose="04020705040A02060702" pitchFamily="82" charset="0"/>
              </a:rPr>
              <a:t>4</a:t>
            </a:r>
            <a:endParaRPr lang="zh-CN" altLang="en-US" sz="16600" dirty="0">
              <a:solidFill>
                <a:schemeClr val="bg2">
                  <a:lumMod val="25000"/>
                </a:schemeClr>
              </a:solidFill>
              <a:latin typeface="Algerian" panose="04020705040A02060702" pitchFamily="82" charset="0"/>
            </a:endParaRPr>
          </a:p>
        </p:txBody>
      </p:sp>
      <p:sp>
        <p:nvSpPr>
          <p:cNvPr id="3" name="文本框 2"/>
          <p:cNvSpPr txBox="1"/>
          <p:nvPr/>
        </p:nvSpPr>
        <p:spPr>
          <a:xfrm>
            <a:off x="3892062" y="4797083"/>
            <a:ext cx="4407877" cy="369332"/>
          </a:xfrm>
          <a:prstGeom prst="rect">
            <a:avLst/>
          </a:prstGeom>
          <a:noFill/>
        </p:spPr>
        <p:txBody>
          <a:bodyPr wrap="square" rtlCol="0">
            <a:spAutoFit/>
          </a:bodyPr>
          <a:lstStyle/>
          <a:p>
            <a:pPr algn="ctr"/>
            <a:r>
              <a:rPr lang="zh-CN" altLang="en-US" dirty="0">
                <a:latin typeface="微软雅黑 Light" panose="020B0502040204020203" pitchFamily="34" charset="-122"/>
                <a:ea typeface="微软雅黑 Light" panose="020B0502040204020203" pitchFamily="34" charset="-122"/>
              </a:rPr>
              <a:t>输入您的标题文字</a:t>
            </a:r>
          </a:p>
        </p:txBody>
      </p:sp>
      <p:sp>
        <p:nvSpPr>
          <p:cNvPr id="4" name="矩形 3"/>
          <p:cNvSpPr/>
          <p:nvPr/>
        </p:nvSpPr>
        <p:spPr>
          <a:xfrm>
            <a:off x="5019423" y="5108465"/>
            <a:ext cx="2153154" cy="369332"/>
          </a:xfrm>
          <a:prstGeom prst="rect">
            <a:avLst/>
          </a:prstGeom>
        </p:spPr>
        <p:txBody>
          <a:bodyPr wrap="none">
            <a:spAutoFit/>
          </a:bodyPr>
          <a:lstStyle/>
          <a:p>
            <a:r>
              <a:rPr lang="zh-CN" altLang="en-US" dirty="0">
                <a:latin typeface="微软雅黑 Light" panose="020B0502040204020203" pitchFamily="34" charset="-122"/>
                <a:ea typeface="微软雅黑 Light" panose="020B0502040204020203" pitchFamily="34" charset="-122"/>
              </a:rPr>
              <a:t>Enter your title text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grpSp>
        <p:nvGrpSpPr>
          <p:cNvPr id="10" name="组合 9"/>
          <p:cNvGrpSpPr/>
          <p:nvPr/>
        </p:nvGrpSpPr>
        <p:grpSpPr>
          <a:xfrm>
            <a:off x="4601892" y="214283"/>
            <a:ext cx="3476784" cy="544513"/>
            <a:chOff x="2049463" y="7829550"/>
            <a:chExt cx="1589088" cy="544513"/>
          </a:xfrm>
          <a:solidFill>
            <a:schemeClr val="bg1">
              <a:lumMod val="50000"/>
            </a:schemeClr>
          </a:solidFill>
        </p:grpSpPr>
        <p:sp>
          <p:nvSpPr>
            <p:cNvPr id="11"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16"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6" name="文本框 55"/>
          <p:cNvSpPr txBox="1"/>
          <p:nvPr/>
        </p:nvSpPr>
        <p:spPr>
          <a:xfrm>
            <a:off x="4853356" y="298047"/>
            <a:ext cx="2261473" cy="369332"/>
          </a:xfrm>
          <a:prstGeom prst="rect">
            <a:avLst/>
          </a:prstGeom>
          <a:noFill/>
        </p:spPr>
        <p:txBody>
          <a:bodyPr wrap="square" rtlCol="0">
            <a:spAutoFit/>
          </a:bodyPr>
          <a:lstStyle/>
          <a:p>
            <a:r>
              <a:rPr lang="zh-CN" altLang="en-US" dirty="0">
                <a:solidFill>
                  <a:schemeClr val="bg1"/>
                </a:solidFill>
              </a:rPr>
              <a:t>输入您的标题文字</a:t>
            </a:r>
          </a:p>
        </p:txBody>
      </p:sp>
      <p:sp>
        <p:nvSpPr>
          <p:cNvPr id="71" name="箭头: 环形 70"/>
          <p:cNvSpPr/>
          <p:nvPr/>
        </p:nvSpPr>
        <p:spPr>
          <a:xfrm>
            <a:off x="5389596" y="1397001"/>
            <a:ext cx="1956111" cy="1956409"/>
          </a:xfrm>
          <a:prstGeom prst="circularArrow">
            <a:avLst>
              <a:gd name="adj1" fmla="val 10980"/>
              <a:gd name="adj2" fmla="val 1142322"/>
              <a:gd name="adj3" fmla="val 4500000"/>
              <a:gd name="adj4" fmla="val 10800000"/>
              <a:gd name="adj5" fmla="val 12500"/>
            </a:avLst>
          </a:prstGeom>
          <a:solidFill>
            <a:schemeClr val="bg1">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2" name="任意多边形: 形状 71"/>
          <p:cNvSpPr/>
          <p:nvPr/>
        </p:nvSpPr>
        <p:spPr>
          <a:xfrm>
            <a:off x="5840038" y="2050939"/>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defPPr>
              <a:defRPr lang="zh-CN">
                <a:solidFill>
                  <a:schemeClr val="tx1">
                    <a:hueOff val="0"/>
                    <a:satOff val="0"/>
                    <a:lumOff val="0"/>
                    <a:alphaOff val="0"/>
                  </a:schemeClr>
                </a:solidFill>
              </a:defRP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1778000">
              <a:lnSpc>
                <a:spcPct val="90000"/>
              </a:lnSpc>
              <a:spcBef>
                <a:spcPct val="0"/>
              </a:spcBef>
              <a:spcAft>
                <a:spcPct val="35000"/>
              </a:spcAft>
              <a:buNone/>
            </a:pPr>
            <a:r>
              <a:rPr lang="en-US" altLang="zh-CN" sz="4000" kern="1200" dirty="0">
                <a:solidFill>
                  <a:schemeClr val="tx1">
                    <a:lumMod val="85000"/>
                    <a:lumOff val="15000"/>
                  </a:schemeClr>
                </a:solidFill>
              </a:rPr>
              <a:t>01</a:t>
            </a:r>
            <a:endParaRPr lang="zh-CN" altLang="en-US" sz="4000" kern="1200" dirty="0">
              <a:solidFill>
                <a:schemeClr val="tx1">
                  <a:lumMod val="85000"/>
                  <a:lumOff val="15000"/>
                </a:schemeClr>
              </a:solidFill>
            </a:endParaRPr>
          </a:p>
        </p:txBody>
      </p:sp>
      <p:sp>
        <p:nvSpPr>
          <p:cNvPr id="73" name="形状 72"/>
          <p:cNvSpPr/>
          <p:nvPr/>
        </p:nvSpPr>
        <p:spPr>
          <a:xfrm>
            <a:off x="4846293" y="2521103"/>
            <a:ext cx="1956111" cy="1956409"/>
          </a:xfrm>
          <a:prstGeom prst="leftCircularArrow">
            <a:avLst>
              <a:gd name="adj1" fmla="val 10980"/>
              <a:gd name="adj2" fmla="val 1142322"/>
              <a:gd name="adj3" fmla="val 6300000"/>
              <a:gd name="adj4" fmla="val 18900000"/>
              <a:gd name="adj5" fmla="val 125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任意多边形: 形状 73"/>
          <p:cNvSpPr/>
          <p:nvPr/>
        </p:nvSpPr>
        <p:spPr>
          <a:xfrm>
            <a:off x="5284188" y="3206163"/>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defPPr>
              <a:defRPr lang="zh-CN">
                <a:solidFill>
                  <a:schemeClr val="tx1">
                    <a:hueOff val="0"/>
                    <a:satOff val="0"/>
                    <a:lumOff val="0"/>
                    <a:alphaOff val="0"/>
                  </a:schemeClr>
                </a:solidFill>
              </a:defRP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1778000">
              <a:lnSpc>
                <a:spcPct val="90000"/>
              </a:lnSpc>
              <a:spcBef>
                <a:spcPct val="0"/>
              </a:spcBef>
              <a:spcAft>
                <a:spcPct val="35000"/>
              </a:spcAft>
              <a:buNone/>
            </a:pPr>
            <a:r>
              <a:rPr lang="en-US" altLang="zh-CN" sz="4000" kern="1200" dirty="0">
                <a:solidFill>
                  <a:schemeClr val="tx1">
                    <a:lumMod val="85000"/>
                    <a:lumOff val="15000"/>
                  </a:schemeClr>
                </a:solidFill>
              </a:rPr>
              <a:t>02</a:t>
            </a:r>
            <a:endParaRPr lang="zh-CN" altLang="en-US" sz="4000" kern="1200" dirty="0">
              <a:solidFill>
                <a:schemeClr val="tx1">
                  <a:lumMod val="85000"/>
                  <a:lumOff val="15000"/>
                </a:schemeClr>
              </a:solidFill>
            </a:endParaRPr>
          </a:p>
        </p:txBody>
      </p:sp>
      <p:sp>
        <p:nvSpPr>
          <p:cNvPr id="75" name="空心弧 74"/>
          <p:cNvSpPr/>
          <p:nvPr/>
        </p:nvSpPr>
        <p:spPr>
          <a:xfrm>
            <a:off x="5528820" y="3779724"/>
            <a:ext cx="1680603" cy="1681276"/>
          </a:xfrm>
          <a:prstGeom prst="blockArc">
            <a:avLst>
              <a:gd name="adj1" fmla="val 13500000"/>
              <a:gd name="adj2" fmla="val 10800000"/>
              <a:gd name="adj3" fmla="val 12740"/>
            </a:avLst>
          </a:prstGeom>
          <a:solidFill>
            <a:schemeClr val="bg1">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6" name="任意多边形: 形状 75"/>
          <p:cNvSpPr/>
          <p:nvPr/>
        </p:nvSpPr>
        <p:spPr>
          <a:xfrm>
            <a:off x="5809315" y="4348771"/>
            <a:ext cx="1086973" cy="543356"/>
          </a:xfrm>
          <a:custGeom>
            <a:avLst/>
            <a:gdLst>
              <a:gd name="connsiteX0" fmla="*/ 0 w 1086973"/>
              <a:gd name="connsiteY0" fmla="*/ 0 h 543356"/>
              <a:gd name="connsiteX1" fmla="*/ 1086973 w 1086973"/>
              <a:gd name="connsiteY1" fmla="*/ 0 h 543356"/>
              <a:gd name="connsiteX2" fmla="*/ 1086973 w 1086973"/>
              <a:gd name="connsiteY2" fmla="*/ 543356 h 543356"/>
              <a:gd name="connsiteX3" fmla="*/ 0 w 1086973"/>
              <a:gd name="connsiteY3" fmla="*/ 543356 h 543356"/>
              <a:gd name="connsiteX4" fmla="*/ 0 w 1086973"/>
              <a:gd name="connsiteY4" fmla="*/ 0 h 54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973" h="543356">
                <a:moveTo>
                  <a:pt x="0" y="0"/>
                </a:moveTo>
                <a:lnTo>
                  <a:pt x="1086973" y="0"/>
                </a:lnTo>
                <a:lnTo>
                  <a:pt x="1086973" y="543356"/>
                </a:lnTo>
                <a:lnTo>
                  <a:pt x="0" y="54335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400" tIns="25400" rIns="25400" bIns="25400" numCol="1" spcCol="1270" anchor="ctr" anchorCtr="0">
            <a:noAutofit/>
          </a:bodyPr>
          <a:lstStyle>
            <a:defPPr>
              <a:defRPr lang="zh-CN">
                <a:solidFill>
                  <a:schemeClr val="tx1">
                    <a:hueOff val="0"/>
                    <a:satOff val="0"/>
                    <a:lumOff val="0"/>
                    <a:alphaOff val="0"/>
                  </a:schemeClr>
                </a:solidFill>
              </a:defRPr>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0" lvl="0" indent="0" algn="ctr" defTabSz="1778000">
              <a:lnSpc>
                <a:spcPct val="90000"/>
              </a:lnSpc>
              <a:spcBef>
                <a:spcPct val="0"/>
              </a:spcBef>
              <a:spcAft>
                <a:spcPct val="35000"/>
              </a:spcAft>
              <a:buNone/>
            </a:pPr>
            <a:r>
              <a:rPr lang="en-US" altLang="zh-CN" sz="4000" kern="1200" dirty="0">
                <a:solidFill>
                  <a:schemeClr val="tx1">
                    <a:lumMod val="85000"/>
                    <a:lumOff val="15000"/>
                  </a:schemeClr>
                </a:solidFill>
              </a:rPr>
              <a:t>03</a:t>
            </a:r>
            <a:endParaRPr lang="zh-CN" altLang="en-US" sz="4000" kern="1200" dirty="0">
              <a:solidFill>
                <a:schemeClr val="tx1">
                  <a:lumMod val="85000"/>
                  <a:lumOff val="15000"/>
                </a:schemeClr>
              </a:solidFill>
            </a:endParaRPr>
          </a:p>
        </p:txBody>
      </p:sp>
      <p:grpSp>
        <p:nvGrpSpPr>
          <p:cNvPr id="77" name="组合 76"/>
          <p:cNvGrpSpPr/>
          <p:nvPr/>
        </p:nvGrpSpPr>
        <p:grpSpPr>
          <a:xfrm>
            <a:off x="7451115" y="1989654"/>
            <a:ext cx="2754529" cy="771102"/>
            <a:chOff x="8565512" y="4093878"/>
            <a:chExt cx="2754529" cy="771102"/>
          </a:xfrm>
        </p:grpSpPr>
        <p:sp>
          <p:nvSpPr>
            <p:cNvPr id="84" name="文本框 10"/>
            <p:cNvSpPr txBox="1"/>
            <p:nvPr/>
          </p:nvSpPr>
          <p:spPr>
            <a:xfrm>
              <a:off x="8565512"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85" name="矩形 84"/>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grpSp>
        <p:nvGrpSpPr>
          <p:cNvPr id="78" name="组合 77"/>
          <p:cNvGrpSpPr/>
          <p:nvPr/>
        </p:nvGrpSpPr>
        <p:grpSpPr>
          <a:xfrm>
            <a:off x="7451115" y="4348771"/>
            <a:ext cx="2754529" cy="771102"/>
            <a:chOff x="8565512" y="4093878"/>
            <a:chExt cx="2754529" cy="771102"/>
          </a:xfrm>
        </p:grpSpPr>
        <p:sp>
          <p:nvSpPr>
            <p:cNvPr id="82" name="文本框 13"/>
            <p:cNvSpPr txBox="1"/>
            <p:nvPr/>
          </p:nvSpPr>
          <p:spPr>
            <a:xfrm>
              <a:off x="8565512"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83" name="矩形 82"/>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grpSp>
        <p:nvGrpSpPr>
          <p:cNvPr id="79" name="组合 78"/>
          <p:cNvGrpSpPr/>
          <p:nvPr/>
        </p:nvGrpSpPr>
        <p:grpSpPr>
          <a:xfrm>
            <a:off x="1986356" y="3092290"/>
            <a:ext cx="2754529" cy="771102"/>
            <a:chOff x="8565512" y="4093878"/>
            <a:chExt cx="2754529" cy="771102"/>
          </a:xfrm>
        </p:grpSpPr>
        <p:sp>
          <p:nvSpPr>
            <p:cNvPr id="80" name="文本框 16"/>
            <p:cNvSpPr txBox="1"/>
            <p:nvPr/>
          </p:nvSpPr>
          <p:spPr>
            <a:xfrm>
              <a:off x="9537090"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pPr algn="r"/>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81" name="矩形 80"/>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grpSp>
        <p:nvGrpSpPr>
          <p:cNvPr id="10" name="组合 9"/>
          <p:cNvGrpSpPr/>
          <p:nvPr/>
        </p:nvGrpSpPr>
        <p:grpSpPr>
          <a:xfrm>
            <a:off x="4601892" y="214283"/>
            <a:ext cx="3476784" cy="544513"/>
            <a:chOff x="2049463" y="7829550"/>
            <a:chExt cx="1589088" cy="544513"/>
          </a:xfrm>
          <a:solidFill>
            <a:schemeClr val="bg1">
              <a:lumMod val="50000"/>
            </a:schemeClr>
          </a:solidFill>
        </p:grpSpPr>
        <p:sp>
          <p:nvSpPr>
            <p:cNvPr id="11"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16"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6" name="文本框 55"/>
          <p:cNvSpPr txBox="1"/>
          <p:nvPr/>
        </p:nvSpPr>
        <p:spPr>
          <a:xfrm>
            <a:off x="4853356" y="298047"/>
            <a:ext cx="2261473" cy="369332"/>
          </a:xfrm>
          <a:prstGeom prst="rect">
            <a:avLst/>
          </a:prstGeom>
          <a:noFill/>
        </p:spPr>
        <p:txBody>
          <a:bodyPr wrap="square" rtlCol="0">
            <a:spAutoFit/>
          </a:bodyPr>
          <a:lstStyle/>
          <a:p>
            <a:r>
              <a:rPr lang="zh-CN" altLang="en-US" dirty="0">
                <a:solidFill>
                  <a:schemeClr val="bg1"/>
                </a:solidFill>
              </a:rPr>
              <a:t>输入您的标题文字</a:t>
            </a:r>
          </a:p>
        </p:txBody>
      </p:sp>
      <p:cxnSp>
        <p:nvCxnSpPr>
          <p:cNvPr id="57" name="直接连接符 56"/>
          <p:cNvCxnSpPr/>
          <p:nvPr/>
        </p:nvCxnSpPr>
        <p:spPr>
          <a:xfrm>
            <a:off x="6857427" y="3033937"/>
            <a:ext cx="486773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7437090" y="4333017"/>
            <a:ext cx="428807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675645" y="5195759"/>
            <a:ext cx="504952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0" name="图片 59"/>
          <p:cNvPicPr>
            <a:picLocks noChangeAspect="1"/>
          </p:cNvPicPr>
          <p:nvPr/>
        </p:nvPicPr>
        <p:blipFill rotWithShape="1">
          <a:blip r:embed="rId3" cstate="print">
            <a:extLst>
              <a:ext uri="{28A0092B-C50C-407E-A947-70E740481C1C}">
                <a14:useLocalDpi xmlns:a14="http://schemas.microsoft.com/office/drawing/2010/main" val="0"/>
              </a:ext>
            </a:extLst>
          </a:blip>
          <a:srcRect l="16452" r="16452"/>
          <a:stretch>
            <a:fillRect/>
          </a:stretch>
        </p:blipFill>
        <p:spPr>
          <a:xfrm>
            <a:off x="272939" y="812747"/>
            <a:ext cx="3407420" cy="3407420"/>
          </a:xfrm>
          <a:prstGeom prst="diamond">
            <a:avLst/>
          </a:prstGeom>
        </p:spPr>
      </p:pic>
      <p:sp>
        <p:nvSpPr>
          <p:cNvPr id="61" name="Freeform 6"/>
          <p:cNvSpPr/>
          <p:nvPr/>
        </p:nvSpPr>
        <p:spPr bwMode="auto">
          <a:xfrm>
            <a:off x="2061929" y="2620782"/>
            <a:ext cx="3424471" cy="3424471"/>
          </a:xfrm>
          <a:custGeom>
            <a:avLst/>
            <a:gdLst>
              <a:gd name="T0" fmla="*/ 1641475 w 4042"/>
              <a:gd name="T1" fmla="*/ 0 h 4042"/>
              <a:gd name="T2" fmla="*/ 3282950 w 4042"/>
              <a:gd name="T3" fmla="*/ 1641476 h 4042"/>
              <a:gd name="T4" fmla="*/ 1641475 w 4042"/>
              <a:gd name="T5" fmla="*/ 3282951 h 4042"/>
              <a:gd name="T6" fmla="*/ 0 w 4042"/>
              <a:gd name="T7" fmla="*/ 1641476 h 4042"/>
              <a:gd name="T8" fmla="*/ 1641475 w 4042"/>
              <a:gd name="T9" fmla="*/ 0 h 4042"/>
              <a:gd name="T10" fmla="*/ 0 60000 65536"/>
              <a:gd name="T11" fmla="*/ 0 60000 65536"/>
              <a:gd name="T12" fmla="*/ 0 60000 65536"/>
              <a:gd name="T13" fmla="*/ 0 60000 65536"/>
              <a:gd name="T14" fmla="*/ 0 60000 65536"/>
              <a:gd name="T15" fmla="*/ 0 w 4042"/>
              <a:gd name="T16" fmla="*/ 0 h 4042"/>
              <a:gd name="T17" fmla="*/ 4042 w 4042"/>
              <a:gd name="T18" fmla="*/ 4042 h 4042"/>
            </a:gdLst>
            <a:ahLst/>
            <a:cxnLst>
              <a:cxn ang="T10">
                <a:pos x="T0" y="T1"/>
              </a:cxn>
              <a:cxn ang="T11">
                <a:pos x="T2" y="T3"/>
              </a:cxn>
              <a:cxn ang="T12">
                <a:pos x="T4" y="T5"/>
              </a:cxn>
              <a:cxn ang="T13">
                <a:pos x="T6" y="T7"/>
              </a:cxn>
              <a:cxn ang="T14">
                <a:pos x="T8" y="T9"/>
              </a:cxn>
            </a:cxnLst>
            <a:rect l="T15" t="T16" r="T17" b="T18"/>
            <a:pathLst>
              <a:path w="4042" h="4042">
                <a:moveTo>
                  <a:pt x="2021" y="0"/>
                </a:moveTo>
                <a:lnTo>
                  <a:pt x="4042" y="2021"/>
                </a:lnTo>
                <a:lnTo>
                  <a:pt x="2021" y="4042"/>
                </a:lnTo>
                <a:lnTo>
                  <a:pt x="0" y="2021"/>
                </a:lnTo>
                <a:lnTo>
                  <a:pt x="2021"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a:solidFill>
                <a:schemeClr val="tx1">
                  <a:lumMod val="85000"/>
                  <a:lumOff val="15000"/>
                </a:schemeClr>
              </a:solidFill>
              <a:latin typeface="Arial" panose="020B0604020202020204"/>
              <a:ea typeface="微软雅黑" panose="020B0503020204020204" pitchFamily="34" charset="-122"/>
            </a:endParaRPr>
          </a:p>
        </p:txBody>
      </p:sp>
      <p:sp>
        <p:nvSpPr>
          <p:cNvPr id="62" name="Freeform 7"/>
          <p:cNvSpPr/>
          <p:nvPr/>
        </p:nvSpPr>
        <p:spPr bwMode="auto">
          <a:xfrm>
            <a:off x="4357053" y="1819310"/>
            <a:ext cx="2429254" cy="2429255"/>
          </a:xfrm>
          <a:custGeom>
            <a:avLst/>
            <a:gdLst>
              <a:gd name="T0" fmla="*/ 1164024 w 2867"/>
              <a:gd name="T1" fmla="*/ 0 h 2867"/>
              <a:gd name="T2" fmla="*/ 2328861 w 2867"/>
              <a:gd name="T3" fmla="*/ 1164838 h 2867"/>
              <a:gd name="T4" fmla="*/ 1164024 w 2867"/>
              <a:gd name="T5" fmla="*/ 2328863 h 2867"/>
              <a:gd name="T6" fmla="*/ 0 w 2867"/>
              <a:gd name="T7" fmla="*/ 1164838 h 2867"/>
              <a:gd name="T8" fmla="*/ 1164024 w 2867"/>
              <a:gd name="T9" fmla="*/ 0 h 2867"/>
              <a:gd name="T10" fmla="*/ 0 60000 65536"/>
              <a:gd name="T11" fmla="*/ 0 60000 65536"/>
              <a:gd name="T12" fmla="*/ 0 60000 65536"/>
              <a:gd name="T13" fmla="*/ 0 60000 65536"/>
              <a:gd name="T14" fmla="*/ 0 60000 65536"/>
              <a:gd name="T15" fmla="*/ 0 w 2867"/>
              <a:gd name="T16" fmla="*/ 0 h 2867"/>
              <a:gd name="T17" fmla="*/ 2867 w 2867"/>
              <a:gd name="T18" fmla="*/ 2867 h 2867"/>
            </a:gdLst>
            <a:ahLst/>
            <a:cxnLst>
              <a:cxn ang="T10">
                <a:pos x="T0" y="T1"/>
              </a:cxn>
              <a:cxn ang="T11">
                <a:pos x="T2" y="T3"/>
              </a:cxn>
              <a:cxn ang="T12">
                <a:pos x="T4" y="T5"/>
              </a:cxn>
              <a:cxn ang="T13">
                <a:pos x="T6" y="T7"/>
              </a:cxn>
              <a:cxn ang="T14">
                <a:pos x="T8" y="T9"/>
              </a:cxn>
            </a:cxnLst>
            <a:rect l="T15" t="T16" r="T17" b="T18"/>
            <a:pathLst>
              <a:path w="2867" h="2867">
                <a:moveTo>
                  <a:pt x="1433" y="0"/>
                </a:moveTo>
                <a:lnTo>
                  <a:pt x="2867" y="1434"/>
                </a:lnTo>
                <a:lnTo>
                  <a:pt x="1433" y="2867"/>
                </a:lnTo>
                <a:lnTo>
                  <a:pt x="0" y="1434"/>
                </a:lnTo>
                <a:lnTo>
                  <a:pt x="1433" y="0"/>
                </a:lnTo>
                <a:close/>
              </a:path>
            </a:pathLst>
          </a:custGeom>
          <a:solidFill>
            <a:schemeClr val="bg1">
              <a:alpha val="72000"/>
            </a:schemeClr>
          </a:solidFill>
          <a:ln>
            <a:noFill/>
          </a:ln>
          <a:effectLst/>
        </p:spPr>
        <p:txBody>
          <a:bodyPr lIns="91434" tIns="45717" rIns="91434" bIns="45717"/>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3" name="Freeform 9"/>
          <p:cNvSpPr/>
          <p:nvPr/>
        </p:nvSpPr>
        <p:spPr bwMode="auto">
          <a:xfrm>
            <a:off x="5656961" y="3471932"/>
            <a:ext cx="1725483" cy="1723827"/>
          </a:xfrm>
          <a:custGeom>
            <a:avLst/>
            <a:gdLst>
              <a:gd name="T0" fmla="*/ 827201 w 2587"/>
              <a:gd name="T1" fmla="*/ 0 h 2586"/>
              <a:gd name="T2" fmla="*/ 1653762 w 2587"/>
              <a:gd name="T3" fmla="*/ 826257 h 2586"/>
              <a:gd name="T4" fmla="*/ 827201 w 2587"/>
              <a:gd name="T5" fmla="*/ 1652513 h 2586"/>
              <a:gd name="T6" fmla="*/ 0 w 2587"/>
              <a:gd name="T7" fmla="*/ 826257 h 2586"/>
              <a:gd name="T8" fmla="*/ 827201 w 2587"/>
              <a:gd name="T9" fmla="*/ 0 h 2586"/>
              <a:gd name="T10" fmla="*/ 0 60000 65536"/>
              <a:gd name="T11" fmla="*/ 0 60000 65536"/>
              <a:gd name="T12" fmla="*/ 0 60000 65536"/>
              <a:gd name="T13" fmla="*/ 0 60000 65536"/>
              <a:gd name="T14" fmla="*/ 0 60000 65536"/>
              <a:gd name="T15" fmla="*/ 0 w 2587"/>
              <a:gd name="T16" fmla="*/ 0 h 2586"/>
              <a:gd name="T17" fmla="*/ 2587 w 2587"/>
              <a:gd name="T18" fmla="*/ 2586 h 2586"/>
            </a:gdLst>
            <a:ahLst/>
            <a:cxnLst>
              <a:cxn ang="T10">
                <a:pos x="T0" y="T1"/>
              </a:cxn>
              <a:cxn ang="T11">
                <a:pos x="T2" y="T3"/>
              </a:cxn>
              <a:cxn ang="T12">
                <a:pos x="T4" y="T5"/>
              </a:cxn>
              <a:cxn ang="T13">
                <a:pos x="T6" y="T7"/>
              </a:cxn>
              <a:cxn ang="T14">
                <a:pos x="T8" y="T9"/>
              </a:cxn>
            </a:cxnLst>
            <a:rect l="T15" t="T16" r="T17" b="T18"/>
            <a:pathLst>
              <a:path w="2587" h="2586">
                <a:moveTo>
                  <a:pt x="1294" y="0"/>
                </a:moveTo>
                <a:lnTo>
                  <a:pt x="2587" y="1293"/>
                </a:lnTo>
                <a:lnTo>
                  <a:pt x="1294" y="2586"/>
                </a:lnTo>
                <a:lnTo>
                  <a:pt x="0" y="1293"/>
                </a:lnTo>
                <a:lnTo>
                  <a:pt x="1294"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a:solidFill>
                <a:schemeClr val="tx1">
                  <a:lumMod val="85000"/>
                  <a:lumOff val="15000"/>
                </a:schemeClr>
              </a:solidFill>
              <a:latin typeface="Arial" panose="020B0604020202020204"/>
              <a:ea typeface="微软雅黑" panose="020B0503020204020204" pitchFamily="34" charset="-122"/>
            </a:endParaRPr>
          </a:p>
        </p:txBody>
      </p:sp>
      <p:sp>
        <p:nvSpPr>
          <p:cNvPr id="64" name="TextBox 43"/>
          <p:cNvSpPr txBox="1"/>
          <p:nvPr/>
        </p:nvSpPr>
        <p:spPr>
          <a:xfrm>
            <a:off x="2639135" y="3574070"/>
            <a:ext cx="2258470" cy="954101"/>
          </a:xfrm>
          <a:prstGeom prst="rect">
            <a:avLst/>
          </a:prstGeom>
          <a:noFill/>
          <a:effectLst/>
        </p:spPr>
        <p:txBody>
          <a:bodyPr wrap="square" lIns="91434" tIns="45717" rIns="91434"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chemeClr val="tx1">
                    <a:lumMod val="85000"/>
                    <a:lumOff val="15000"/>
                  </a:schemeClr>
                </a:solidFill>
              </a:rPr>
              <a:t>Key Words Here</a:t>
            </a:r>
            <a:endParaRPr lang="zh-CN" altLang="en-US" sz="2800" b="1" dirty="0">
              <a:solidFill>
                <a:schemeClr val="tx1">
                  <a:lumMod val="85000"/>
                  <a:lumOff val="15000"/>
                </a:schemeClr>
              </a:solidFill>
            </a:endParaRPr>
          </a:p>
        </p:txBody>
      </p:sp>
      <p:sp>
        <p:nvSpPr>
          <p:cNvPr id="65" name="TextBox 44"/>
          <p:cNvSpPr txBox="1"/>
          <p:nvPr/>
        </p:nvSpPr>
        <p:spPr>
          <a:xfrm>
            <a:off x="2898177" y="4475976"/>
            <a:ext cx="1740386" cy="707880"/>
          </a:xfrm>
          <a:prstGeom prst="rect">
            <a:avLst/>
          </a:prstGeom>
          <a:noFill/>
          <a:effectLst/>
        </p:spPr>
        <p:txBody>
          <a:bodyPr lIns="91434" tIns="45717" rIns="91434"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Arial" panose="020B0604020202020204" pitchFamily="34" charset="0"/>
              <a:buNone/>
              <a:defRPr/>
            </a:pPr>
            <a:r>
              <a:rPr lang="en-US" altLang="zh-CN" sz="4000" b="1" dirty="0">
                <a:solidFill>
                  <a:schemeClr val="tx1">
                    <a:lumMod val="85000"/>
                    <a:lumOff val="15000"/>
                  </a:schemeClr>
                </a:solidFill>
                <a:latin typeface="微软雅黑" panose="020B0503020204020204" pitchFamily="34" charset="-122"/>
                <a:ea typeface="微软雅黑" panose="020B0503020204020204" pitchFamily="34" charset="-122"/>
              </a:rPr>
              <a:t>68%</a:t>
            </a:r>
          </a:p>
        </p:txBody>
      </p:sp>
      <p:sp>
        <p:nvSpPr>
          <p:cNvPr id="66" name="TextBox 45"/>
          <p:cNvSpPr txBox="1"/>
          <p:nvPr/>
        </p:nvSpPr>
        <p:spPr>
          <a:xfrm>
            <a:off x="4726326" y="2516457"/>
            <a:ext cx="1740387" cy="400103"/>
          </a:xfrm>
          <a:prstGeom prst="rect">
            <a:avLst/>
          </a:prstGeom>
          <a:noFill/>
          <a:effectLst/>
        </p:spPr>
        <p:txBody>
          <a:bodyPr lIns="91434" tIns="45717" rIns="91434"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Key Words</a:t>
            </a:r>
            <a:endParaRPr lang="zh-CN" altLang="en-US" sz="2000" b="1" dirty="0">
              <a:solidFill>
                <a:schemeClr val="tx1">
                  <a:lumMod val="85000"/>
                  <a:lumOff val="15000"/>
                </a:schemeClr>
              </a:solidFill>
            </a:endParaRPr>
          </a:p>
        </p:txBody>
      </p:sp>
      <p:sp>
        <p:nvSpPr>
          <p:cNvPr id="67" name="TextBox 46"/>
          <p:cNvSpPr txBox="1"/>
          <p:nvPr/>
        </p:nvSpPr>
        <p:spPr>
          <a:xfrm>
            <a:off x="4726326" y="2824461"/>
            <a:ext cx="1740387" cy="707880"/>
          </a:xfrm>
          <a:prstGeom prst="rect">
            <a:avLst/>
          </a:prstGeom>
          <a:noFill/>
          <a:effectLst/>
        </p:spPr>
        <p:txBody>
          <a:bodyPr lIns="91434" tIns="45717" rIns="91434"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Arial" panose="020B0604020202020204" pitchFamily="34" charset="0"/>
              <a:buNone/>
              <a:defRPr/>
            </a:pPr>
            <a:r>
              <a:rPr lang="en-US" altLang="zh-CN" sz="4000" b="1" dirty="0">
                <a:solidFill>
                  <a:schemeClr val="tx1">
                    <a:lumMod val="85000"/>
                    <a:lumOff val="15000"/>
                  </a:schemeClr>
                </a:solidFill>
                <a:latin typeface="微软雅黑" panose="020B0503020204020204" pitchFamily="34" charset="-122"/>
                <a:ea typeface="微软雅黑" panose="020B0503020204020204" pitchFamily="34" charset="-122"/>
              </a:rPr>
              <a:t>22%</a:t>
            </a:r>
          </a:p>
        </p:txBody>
      </p:sp>
      <p:sp>
        <p:nvSpPr>
          <p:cNvPr id="68" name="TextBox 49"/>
          <p:cNvSpPr txBox="1"/>
          <p:nvPr/>
        </p:nvSpPr>
        <p:spPr>
          <a:xfrm>
            <a:off x="5696703" y="3910624"/>
            <a:ext cx="1740387" cy="338548"/>
          </a:xfrm>
          <a:prstGeom prst="rect">
            <a:avLst/>
          </a:prstGeom>
          <a:noFill/>
          <a:effectLst/>
        </p:spPr>
        <p:txBody>
          <a:bodyPr lIns="91434" tIns="45717" rIns="91434"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a:solidFill>
                  <a:schemeClr val="tx1">
                    <a:lumMod val="85000"/>
                    <a:lumOff val="15000"/>
                  </a:schemeClr>
                </a:solidFill>
              </a:rPr>
              <a:t>Key Words</a:t>
            </a:r>
            <a:endParaRPr lang="zh-CN" altLang="en-US" sz="1600" b="1" dirty="0">
              <a:solidFill>
                <a:schemeClr val="tx1">
                  <a:lumMod val="85000"/>
                  <a:lumOff val="15000"/>
                </a:schemeClr>
              </a:solidFill>
            </a:endParaRPr>
          </a:p>
        </p:txBody>
      </p:sp>
      <p:sp>
        <p:nvSpPr>
          <p:cNvPr id="69" name="TextBox 50"/>
          <p:cNvSpPr txBox="1"/>
          <p:nvPr/>
        </p:nvSpPr>
        <p:spPr>
          <a:xfrm>
            <a:off x="5651993" y="4177360"/>
            <a:ext cx="1740386" cy="538603"/>
          </a:xfrm>
          <a:prstGeom prst="rect">
            <a:avLst/>
          </a:prstGeom>
          <a:noFill/>
          <a:effectLst/>
        </p:spPr>
        <p:txBody>
          <a:bodyPr lIns="91434" tIns="45717" rIns="91434"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Arial" panose="020B0604020202020204" pitchFamily="34" charset="0"/>
              <a:buNone/>
              <a:defRPr/>
            </a:pPr>
            <a:r>
              <a:rPr lang="en-US" altLang="zh-CN" sz="2900" b="1" dirty="0">
                <a:solidFill>
                  <a:schemeClr val="tx1">
                    <a:lumMod val="85000"/>
                    <a:lumOff val="15000"/>
                  </a:schemeClr>
                </a:solidFill>
                <a:latin typeface="微软雅黑" panose="020B0503020204020204" pitchFamily="34" charset="-122"/>
                <a:ea typeface="微软雅黑" panose="020B0503020204020204" pitchFamily="34" charset="-122"/>
              </a:rPr>
              <a:t>19%</a:t>
            </a:r>
          </a:p>
        </p:txBody>
      </p:sp>
      <p:sp>
        <p:nvSpPr>
          <p:cNvPr id="70" name="矩形 69"/>
          <p:cNvSpPr/>
          <p:nvPr/>
        </p:nvSpPr>
        <p:spPr>
          <a:xfrm>
            <a:off x="6786307" y="2479369"/>
            <a:ext cx="493885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71" name="矩形 70"/>
          <p:cNvSpPr/>
          <p:nvPr/>
        </p:nvSpPr>
        <p:spPr>
          <a:xfrm>
            <a:off x="7392379" y="3614297"/>
            <a:ext cx="4334467"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72" name="矩形 71"/>
          <p:cNvSpPr/>
          <p:nvPr/>
        </p:nvSpPr>
        <p:spPr>
          <a:xfrm>
            <a:off x="6980204" y="4665810"/>
            <a:ext cx="4938858"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grpSp>
        <p:nvGrpSpPr>
          <p:cNvPr id="10" name="组合 9"/>
          <p:cNvGrpSpPr/>
          <p:nvPr/>
        </p:nvGrpSpPr>
        <p:grpSpPr>
          <a:xfrm>
            <a:off x="4601892" y="214283"/>
            <a:ext cx="3476784" cy="544513"/>
            <a:chOff x="2049463" y="7829550"/>
            <a:chExt cx="1589088" cy="544513"/>
          </a:xfrm>
          <a:solidFill>
            <a:schemeClr val="bg1">
              <a:lumMod val="50000"/>
            </a:schemeClr>
          </a:solidFill>
        </p:grpSpPr>
        <p:sp>
          <p:nvSpPr>
            <p:cNvPr id="11"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16"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6" name="文本框 55"/>
          <p:cNvSpPr txBox="1"/>
          <p:nvPr/>
        </p:nvSpPr>
        <p:spPr>
          <a:xfrm>
            <a:off x="4853356" y="298047"/>
            <a:ext cx="2261473" cy="369332"/>
          </a:xfrm>
          <a:prstGeom prst="rect">
            <a:avLst/>
          </a:prstGeom>
          <a:noFill/>
        </p:spPr>
        <p:txBody>
          <a:bodyPr wrap="square" rtlCol="0">
            <a:spAutoFit/>
          </a:bodyPr>
          <a:lstStyle/>
          <a:p>
            <a:r>
              <a:rPr lang="zh-CN" altLang="en-US" dirty="0">
                <a:solidFill>
                  <a:schemeClr val="bg1"/>
                </a:solidFill>
              </a:rPr>
              <a:t>输入您的标题文字</a:t>
            </a:r>
          </a:p>
        </p:txBody>
      </p:sp>
      <p:sp>
        <p:nvSpPr>
          <p:cNvPr id="93" name="任意多边形: 形状 92"/>
          <p:cNvSpPr/>
          <p:nvPr/>
        </p:nvSpPr>
        <p:spPr>
          <a:xfrm rot="21412315" flipH="1">
            <a:off x="6148124" y="1686349"/>
            <a:ext cx="1397785" cy="2604102"/>
          </a:xfrm>
          <a:custGeom>
            <a:avLst/>
            <a:gdLst/>
            <a:ahLst/>
            <a:cxnLst>
              <a:cxn ang="0">
                <a:pos x="wd2" y="hd2"/>
              </a:cxn>
              <a:cxn ang="5400000">
                <a:pos x="wd2" y="hd2"/>
              </a:cxn>
              <a:cxn ang="10800000">
                <a:pos x="wd2" y="hd2"/>
              </a:cxn>
              <a:cxn ang="16200000">
                <a:pos x="wd2" y="hd2"/>
              </a:cxn>
            </a:cxnLst>
            <a:rect l="0" t="0" r="r" b="b"/>
            <a:pathLst>
              <a:path w="21600" h="21600" extrusionOk="0">
                <a:moveTo>
                  <a:pt x="19642" y="0"/>
                </a:moveTo>
                <a:lnTo>
                  <a:pt x="0" y="21117"/>
                </a:lnTo>
                <a:lnTo>
                  <a:pt x="1654" y="21600"/>
                </a:lnTo>
                <a:lnTo>
                  <a:pt x="21600" y="156"/>
                </a:lnTo>
                <a:lnTo>
                  <a:pt x="19642" y="0"/>
                </a:lnTo>
                <a:close/>
              </a:path>
            </a:pathLst>
          </a:custGeom>
          <a:solidFill>
            <a:schemeClr val="bg1">
              <a:lumMod val="95000"/>
            </a:schemeClr>
          </a:solidFill>
          <a:ln w="6350" cap="flat">
            <a:noFill/>
            <a:prstDash val="solid"/>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85000"/>
                  <a:lumOff val="15000"/>
                </a:schemeClr>
              </a:solidFill>
            </a:endParaRPr>
          </a:p>
        </p:txBody>
      </p:sp>
      <p:sp>
        <p:nvSpPr>
          <p:cNvPr id="94" name="任意多边形: 形状 93"/>
          <p:cNvSpPr/>
          <p:nvPr/>
        </p:nvSpPr>
        <p:spPr>
          <a:xfrm rot="21412315" flipH="1">
            <a:off x="4867617" y="1740795"/>
            <a:ext cx="2572547" cy="2585315"/>
          </a:xfrm>
          <a:custGeom>
            <a:avLst/>
            <a:gdLst/>
            <a:ahLst/>
            <a:cxnLst>
              <a:cxn ang="0">
                <a:pos x="wd2" y="hd2"/>
              </a:cxn>
              <a:cxn ang="5400000">
                <a:pos x="wd2" y="hd2"/>
              </a:cxn>
              <a:cxn ang="10800000">
                <a:pos x="wd2" y="hd2"/>
              </a:cxn>
              <a:cxn ang="16200000">
                <a:pos x="wd2" y="hd2"/>
              </a:cxn>
            </a:cxnLst>
            <a:rect l="0" t="0" r="r" b="b"/>
            <a:pathLst>
              <a:path w="21600" h="21600" extrusionOk="0">
                <a:moveTo>
                  <a:pt x="10838" y="0"/>
                </a:moveTo>
                <a:lnTo>
                  <a:pt x="0" y="21600"/>
                </a:lnTo>
                <a:lnTo>
                  <a:pt x="21600" y="18579"/>
                </a:lnTo>
                <a:cubicBezTo>
                  <a:pt x="21600" y="18579"/>
                  <a:pt x="10838" y="0"/>
                  <a:pt x="10838" y="0"/>
                </a:cubicBezTo>
                <a:close/>
              </a:path>
            </a:pathLst>
          </a:custGeom>
          <a:solidFill>
            <a:srgbClr val="71728A"/>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85000"/>
                  <a:lumOff val="15000"/>
                </a:schemeClr>
              </a:solidFill>
            </a:endParaRPr>
          </a:p>
        </p:txBody>
      </p:sp>
      <p:sp>
        <p:nvSpPr>
          <p:cNvPr id="95" name="任意多边形: 形状 94"/>
          <p:cNvSpPr/>
          <p:nvPr/>
        </p:nvSpPr>
        <p:spPr>
          <a:xfrm rot="21412315" flipH="1">
            <a:off x="5640193" y="2505465"/>
            <a:ext cx="967846" cy="1782709"/>
          </a:xfrm>
          <a:custGeom>
            <a:avLst/>
            <a:gdLst/>
            <a:ahLst/>
            <a:cxnLst>
              <a:cxn ang="0">
                <a:pos x="wd2" y="hd2"/>
              </a:cxn>
              <a:cxn ang="5400000">
                <a:pos x="wd2" y="hd2"/>
              </a:cxn>
              <a:cxn ang="10800000">
                <a:pos x="wd2" y="hd2"/>
              </a:cxn>
              <a:cxn ang="16200000">
                <a:pos x="wd2" y="hd2"/>
              </a:cxn>
            </a:cxnLst>
            <a:rect l="0" t="0" r="r" b="b"/>
            <a:pathLst>
              <a:path w="21600" h="21600" extrusionOk="0">
                <a:moveTo>
                  <a:pt x="19211" y="0"/>
                </a:moveTo>
                <a:lnTo>
                  <a:pt x="0" y="20894"/>
                </a:lnTo>
                <a:lnTo>
                  <a:pt x="2389" y="21600"/>
                </a:lnTo>
                <a:lnTo>
                  <a:pt x="21600" y="706"/>
                </a:lnTo>
                <a:cubicBezTo>
                  <a:pt x="21600" y="706"/>
                  <a:pt x="19211" y="0"/>
                  <a:pt x="19211" y="0"/>
                </a:cubicBezTo>
                <a:close/>
              </a:path>
            </a:pathLst>
          </a:custGeom>
          <a:solidFill>
            <a:schemeClr val="bg1">
              <a:lumMod val="95000"/>
            </a:schemeClr>
          </a:solidFill>
          <a:ln w="6350" cap="flat">
            <a:noFill/>
            <a:prstDash val="solid"/>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85000"/>
                  <a:lumOff val="15000"/>
                </a:schemeClr>
              </a:solidFill>
            </a:endParaRPr>
          </a:p>
        </p:txBody>
      </p:sp>
      <p:sp>
        <p:nvSpPr>
          <p:cNvPr id="96" name="任意多边形: 形状 95"/>
          <p:cNvSpPr/>
          <p:nvPr/>
        </p:nvSpPr>
        <p:spPr>
          <a:xfrm rot="21412315" flipH="1">
            <a:off x="4787140" y="2589527"/>
            <a:ext cx="1715841" cy="1724473"/>
          </a:xfrm>
          <a:custGeom>
            <a:avLst/>
            <a:gdLst/>
            <a:ahLst/>
            <a:cxnLst>
              <a:cxn ang="0">
                <a:pos x="wd2" y="hd2"/>
              </a:cxn>
              <a:cxn ang="5400000">
                <a:pos x="wd2" y="hd2"/>
              </a:cxn>
              <a:cxn ang="10800000">
                <a:pos x="wd2" y="hd2"/>
              </a:cxn>
              <a:cxn ang="16200000">
                <a:pos x="wd2" y="hd2"/>
              </a:cxn>
            </a:cxnLst>
            <a:rect l="0" t="0" r="r" b="b"/>
            <a:pathLst>
              <a:path w="21600" h="21600" extrusionOk="0">
                <a:moveTo>
                  <a:pt x="10836" y="0"/>
                </a:moveTo>
                <a:lnTo>
                  <a:pt x="0" y="21600"/>
                </a:lnTo>
                <a:lnTo>
                  <a:pt x="21600" y="18579"/>
                </a:lnTo>
                <a:cubicBezTo>
                  <a:pt x="21600" y="18579"/>
                  <a:pt x="10836" y="0"/>
                  <a:pt x="10836" y="0"/>
                </a:cubicBezTo>
                <a:close/>
              </a:path>
            </a:pathLst>
          </a:custGeom>
          <a:solidFill>
            <a:srgbClr val="71728A"/>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85000"/>
                  <a:lumOff val="15000"/>
                </a:schemeClr>
              </a:solidFill>
            </a:endParaRPr>
          </a:p>
        </p:txBody>
      </p:sp>
      <p:sp>
        <p:nvSpPr>
          <p:cNvPr id="97" name="任意多边形: 形状 96"/>
          <p:cNvSpPr/>
          <p:nvPr/>
        </p:nvSpPr>
        <p:spPr>
          <a:xfrm rot="21412315" flipH="1">
            <a:off x="5130904" y="3345406"/>
            <a:ext cx="541852" cy="929325"/>
          </a:xfrm>
          <a:custGeom>
            <a:avLst/>
            <a:gdLst/>
            <a:ahLst/>
            <a:cxnLst>
              <a:cxn ang="0">
                <a:pos x="wd2" y="hd2"/>
              </a:cxn>
              <a:cxn ang="5400000">
                <a:pos x="wd2" y="hd2"/>
              </a:cxn>
              <a:cxn ang="10800000">
                <a:pos x="wd2" y="hd2"/>
              </a:cxn>
              <a:cxn ang="16200000">
                <a:pos x="wd2" y="hd2"/>
              </a:cxn>
            </a:cxnLst>
            <a:rect l="0" t="0" r="r" b="b"/>
            <a:pathLst>
              <a:path w="21600" h="21600" extrusionOk="0">
                <a:moveTo>
                  <a:pt x="17332" y="0"/>
                </a:moveTo>
                <a:lnTo>
                  <a:pt x="0" y="20246"/>
                </a:lnTo>
                <a:lnTo>
                  <a:pt x="4266" y="21600"/>
                </a:lnTo>
                <a:lnTo>
                  <a:pt x="21600" y="1354"/>
                </a:lnTo>
                <a:cubicBezTo>
                  <a:pt x="21600" y="1354"/>
                  <a:pt x="17332" y="0"/>
                  <a:pt x="17332" y="0"/>
                </a:cubicBezTo>
                <a:close/>
              </a:path>
            </a:pathLst>
          </a:custGeom>
          <a:solidFill>
            <a:schemeClr val="bg1">
              <a:lumMod val="95000"/>
            </a:schemeClr>
          </a:solidFill>
          <a:ln w="6350" cap="flat">
            <a:noFill/>
            <a:prstDash val="solid"/>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solidFill>
                <a:schemeClr val="tx1">
                  <a:lumMod val="85000"/>
                  <a:lumOff val="15000"/>
                </a:schemeClr>
              </a:solidFill>
            </a:endParaRPr>
          </a:p>
        </p:txBody>
      </p:sp>
      <p:sp>
        <p:nvSpPr>
          <p:cNvPr id="98" name="任意多边形: 形状 97"/>
          <p:cNvSpPr/>
          <p:nvPr/>
        </p:nvSpPr>
        <p:spPr>
          <a:xfrm rot="21412315" flipH="1">
            <a:off x="4704524" y="3414777"/>
            <a:ext cx="866663" cy="871090"/>
          </a:xfrm>
          <a:custGeom>
            <a:avLst/>
            <a:gdLst/>
            <a:ahLst/>
            <a:cxnLst>
              <a:cxn ang="0">
                <a:pos x="wd2" y="hd2"/>
              </a:cxn>
              <a:cxn ang="5400000">
                <a:pos x="wd2" y="hd2"/>
              </a:cxn>
              <a:cxn ang="10800000">
                <a:pos x="wd2" y="hd2"/>
              </a:cxn>
              <a:cxn ang="16200000">
                <a:pos x="wd2" y="hd2"/>
              </a:cxn>
            </a:cxnLst>
            <a:rect l="0" t="0" r="r" b="b"/>
            <a:pathLst>
              <a:path w="21600" h="21600" extrusionOk="0">
                <a:moveTo>
                  <a:pt x="10838" y="0"/>
                </a:moveTo>
                <a:lnTo>
                  <a:pt x="0" y="21600"/>
                </a:lnTo>
                <a:lnTo>
                  <a:pt x="21600" y="18579"/>
                </a:lnTo>
                <a:cubicBezTo>
                  <a:pt x="21600" y="18579"/>
                  <a:pt x="10838" y="0"/>
                  <a:pt x="10838" y="0"/>
                </a:cubicBezTo>
                <a:close/>
              </a:path>
            </a:pathLst>
          </a:custGeom>
          <a:solidFill>
            <a:srgbClr val="71728A"/>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dirty="0">
              <a:solidFill>
                <a:schemeClr val="tx1">
                  <a:lumMod val="85000"/>
                  <a:lumOff val="15000"/>
                </a:schemeClr>
              </a:solidFill>
            </a:endParaRPr>
          </a:p>
        </p:txBody>
      </p:sp>
      <p:sp>
        <p:nvSpPr>
          <p:cNvPr id="99" name="椭圆 98"/>
          <p:cNvSpPr/>
          <p:nvPr/>
        </p:nvSpPr>
        <p:spPr>
          <a:xfrm>
            <a:off x="6579313" y="2727370"/>
            <a:ext cx="664410" cy="6644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en-US" altLang="zh-CN" dirty="0">
              <a:solidFill>
                <a:schemeClr val="tx1">
                  <a:lumMod val="85000"/>
                  <a:lumOff val="15000"/>
                </a:schemeClr>
              </a:solidFill>
              <a:latin typeface="Arial" panose="020B0604020202020204"/>
              <a:ea typeface="微软雅黑" panose="020B0503020204020204" pitchFamily="34" charset="-122"/>
            </a:endParaRPr>
          </a:p>
        </p:txBody>
      </p:sp>
      <p:sp>
        <p:nvSpPr>
          <p:cNvPr id="100" name="椭圆 99"/>
          <p:cNvSpPr/>
          <p:nvPr/>
        </p:nvSpPr>
        <p:spPr>
          <a:xfrm>
            <a:off x="4491187" y="3956618"/>
            <a:ext cx="664410" cy="6644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en-US" altLang="zh-CN" dirty="0">
              <a:solidFill>
                <a:schemeClr val="tx1">
                  <a:lumMod val="85000"/>
                  <a:lumOff val="15000"/>
                </a:schemeClr>
              </a:solidFill>
              <a:latin typeface="Arial" panose="020B0604020202020204"/>
              <a:ea typeface="微软雅黑" panose="020B0503020204020204" pitchFamily="34" charset="-122"/>
            </a:endParaRPr>
          </a:p>
        </p:txBody>
      </p:sp>
      <p:sp>
        <p:nvSpPr>
          <p:cNvPr id="101" name="椭圆 100"/>
          <p:cNvSpPr/>
          <p:nvPr/>
        </p:nvSpPr>
        <p:spPr>
          <a:xfrm>
            <a:off x="6134524" y="3958428"/>
            <a:ext cx="664410" cy="66440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en-US" altLang="zh-CN" dirty="0">
              <a:solidFill>
                <a:schemeClr val="tx1">
                  <a:lumMod val="85000"/>
                  <a:lumOff val="15000"/>
                </a:schemeClr>
              </a:solidFill>
              <a:latin typeface="Arial" panose="020B0604020202020204"/>
              <a:ea typeface="微软雅黑" panose="020B0503020204020204" pitchFamily="34" charset="-122"/>
            </a:endParaRPr>
          </a:p>
        </p:txBody>
      </p:sp>
      <p:sp>
        <p:nvSpPr>
          <p:cNvPr id="102" name="矩形 101"/>
          <p:cNvSpPr/>
          <p:nvPr/>
        </p:nvSpPr>
        <p:spPr>
          <a:xfrm>
            <a:off x="4617246" y="3996434"/>
            <a:ext cx="412293" cy="584775"/>
          </a:xfrm>
          <a:prstGeom prst="rect">
            <a:avLst/>
          </a:prstGeom>
          <a:extLst>
            <a:ext uri="{91240B29-F687-4F45-9708-019B960494DF}">
              <a14:hiddenLine xmlns:a14="http://schemas.microsoft.com/office/drawing/2010/main" w="12700">
                <a:solidFill>
                  <a:srgbClr val="000000"/>
                </a:solidFill>
                <a:round/>
              </a14:hiddenLine>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200">
                <a:solidFill>
                  <a:srgbClr val="FFFFFF"/>
                </a:solidFill>
              </a:defRPr>
            </a:pPr>
            <a:r>
              <a:rPr lang="en-US" altLang="zh-CN" b="1" dirty="0">
                <a:solidFill>
                  <a:schemeClr val="tx1">
                    <a:lumMod val="85000"/>
                    <a:lumOff val="15000"/>
                  </a:schemeClr>
                </a:solidFill>
              </a:rPr>
              <a:t>1</a:t>
            </a:r>
          </a:p>
        </p:txBody>
      </p:sp>
      <p:sp>
        <p:nvSpPr>
          <p:cNvPr id="103" name="矩形 102"/>
          <p:cNvSpPr/>
          <p:nvPr/>
        </p:nvSpPr>
        <p:spPr>
          <a:xfrm>
            <a:off x="6260583" y="3996434"/>
            <a:ext cx="412293"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200">
                <a:solidFill>
                  <a:srgbClr val="FFFFFF"/>
                </a:solidFill>
              </a:defRPr>
            </a:pPr>
            <a:r>
              <a:rPr lang="en-US" altLang="zh-CN" b="1" dirty="0">
                <a:solidFill>
                  <a:schemeClr val="tx1">
                    <a:lumMod val="85000"/>
                    <a:lumOff val="15000"/>
                  </a:schemeClr>
                </a:solidFill>
              </a:rPr>
              <a:t>2</a:t>
            </a:r>
          </a:p>
        </p:txBody>
      </p:sp>
      <p:sp>
        <p:nvSpPr>
          <p:cNvPr id="104" name="矩形 103"/>
          <p:cNvSpPr/>
          <p:nvPr/>
        </p:nvSpPr>
        <p:spPr>
          <a:xfrm>
            <a:off x="6711267" y="2767186"/>
            <a:ext cx="412293" cy="584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200">
                <a:solidFill>
                  <a:srgbClr val="FFFFFF"/>
                </a:solidFill>
              </a:defRPr>
            </a:pPr>
            <a:r>
              <a:rPr lang="en-US" altLang="zh-CN" b="1" dirty="0">
                <a:solidFill>
                  <a:schemeClr val="tx1">
                    <a:lumMod val="85000"/>
                    <a:lumOff val="15000"/>
                  </a:schemeClr>
                </a:solidFill>
              </a:rPr>
              <a:t>3</a:t>
            </a:r>
          </a:p>
        </p:txBody>
      </p:sp>
      <p:grpSp>
        <p:nvGrpSpPr>
          <p:cNvPr id="105" name="组合 104"/>
          <p:cNvGrpSpPr/>
          <p:nvPr/>
        </p:nvGrpSpPr>
        <p:grpSpPr>
          <a:xfrm>
            <a:off x="7454409" y="2620677"/>
            <a:ext cx="2754529" cy="771102"/>
            <a:chOff x="8565512" y="4093878"/>
            <a:chExt cx="2754529" cy="771102"/>
          </a:xfrm>
        </p:grpSpPr>
        <p:sp>
          <p:nvSpPr>
            <p:cNvPr id="115" name="文本框 18"/>
            <p:cNvSpPr txBox="1"/>
            <p:nvPr/>
          </p:nvSpPr>
          <p:spPr>
            <a:xfrm>
              <a:off x="8565512"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116" name="矩形 115"/>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grpSp>
        <p:nvGrpSpPr>
          <p:cNvPr id="106" name="组合 105"/>
          <p:cNvGrpSpPr/>
          <p:nvPr/>
        </p:nvGrpSpPr>
        <p:grpSpPr>
          <a:xfrm>
            <a:off x="6579313" y="4766393"/>
            <a:ext cx="2754529" cy="771102"/>
            <a:chOff x="8565512" y="4093878"/>
            <a:chExt cx="2754529" cy="771102"/>
          </a:xfrm>
        </p:grpSpPr>
        <p:sp>
          <p:nvSpPr>
            <p:cNvPr id="113" name="文本框 21"/>
            <p:cNvSpPr txBox="1"/>
            <p:nvPr/>
          </p:nvSpPr>
          <p:spPr>
            <a:xfrm>
              <a:off x="8565512"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114" name="矩形 113"/>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grpSp>
        <p:nvGrpSpPr>
          <p:cNvPr id="107" name="组合 106"/>
          <p:cNvGrpSpPr/>
          <p:nvPr/>
        </p:nvGrpSpPr>
        <p:grpSpPr>
          <a:xfrm>
            <a:off x="2265391" y="4766393"/>
            <a:ext cx="2754529" cy="771102"/>
            <a:chOff x="8565512" y="4093878"/>
            <a:chExt cx="2754529" cy="771102"/>
          </a:xfrm>
        </p:grpSpPr>
        <p:sp>
          <p:nvSpPr>
            <p:cNvPr id="111" name="文本框 24"/>
            <p:cNvSpPr txBox="1"/>
            <p:nvPr/>
          </p:nvSpPr>
          <p:spPr>
            <a:xfrm>
              <a:off x="8565512"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112" name="矩形 111"/>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cxnSp>
        <p:nvCxnSpPr>
          <p:cNvPr id="108" name="直接连接符 107"/>
          <p:cNvCxnSpPr/>
          <p:nvPr/>
        </p:nvCxnSpPr>
        <p:spPr>
          <a:xfrm>
            <a:off x="470078" y="2553972"/>
            <a:ext cx="481647" cy="0"/>
          </a:xfrm>
          <a:prstGeom prst="line">
            <a:avLst/>
          </a:prstGeom>
          <a:solidFill>
            <a:srgbClr val="080808"/>
          </a:solidFill>
          <a:ln w="25400" cap="rnd">
            <a:solidFill>
              <a:schemeClr val="bg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cxnSp>
      <p:sp>
        <p:nvSpPr>
          <p:cNvPr id="109" name="文本框 27"/>
          <p:cNvSpPr txBox="1"/>
          <p:nvPr/>
        </p:nvSpPr>
        <p:spPr>
          <a:xfrm>
            <a:off x="351211" y="1327558"/>
            <a:ext cx="3268649" cy="1200329"/>
          </a:xfrm>
          <a:prstGeom prst="rect">
            <a:avLst/>
          </a:prstGeom>
        </p:spPr>
        <p:txBody>
          <a:bodyPr wrap="square" anchor="ctr">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4000" b="1" dirty="0">
                <a:solidFill>
                  <a:schemeClr val="tx1">
                    <a:lumMod val="85000"/>
                    <a:lumOff val="15000"/>
                  </a:schemeClr>
                </a:solidFill>
              </a:rPr>
              <a:t>Key Words </a:t>
            </a:r>
            <a:r>
              <a:rPr lang="en-US" altLang="zh-CN" sz="3200" b="1" dirty="0">
                <a:solidFill>
                  <a:schemeClr val="tx1">
                    <a:lumMod val="85000"/>
                    <a:lumOff val="15000"/>
                  </a:schemeClr>
                </a:solidFill>
              </a:rPr>
              <a:t>Here</a:t>
            </a:r>
            <a:endParaRPr lang="zh-CN" altLang="en-US" sz="3200" b="1" dirty="0">
              <a:solidFill>
                <a:schemeClr val="tx1">
                  <a:lumMod val="85000"/>
                  <a:lumOff val="15000"/>
                </a:schemeClr>
              </a:solidFill>
            </a:endParaRPr>
          </a:p>
        </p:txBody>
      </p:sp>
      <p:sp>
        <p:nvSpPr>
          <p:cNvPr id="110" name="文本框 28"/>
          <p:cNvSpPr txBox="1"/>
          <p:nvPr/>
        </p:nvSpPr>
        <p:spPr>
          <a:xfrm>
            <a:off x="351212" y="2756289"/>
            <a:ext cx="4166974"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Text or Copy Your text and  paste it here.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sp>
        <p:nvSpPr>
          <p:cNvPr id="8" name="文本框 7"/>
          <p:cNvSpPr txBox="1"/>
          <p:nvPr/>
        </p:nvSpPr>
        <p:spPr>
          <a:xfrm>
            <a:off x="2318824" y="2712313"/>
            <a:ext cx="7554351" cy="769441"/>
          </a:xfrm>
          <a:prstGeom prst="rect">
            <a:avLst/>
          </a:prstGeom>
          <a:noFill/>
        </p:spPr>
        <p:txBody>
          <a:bodyPr wrap="square" rtlCol="0">
            <a:spAutoFit/>
          </a:bodyPr>
          <a:lstStyle/>
          <a:p>
            <a:pPr algn="ctr"/>
            <a:r>
              <a:rPr lang="zh-CN" altLang="en-US" sz="4400" dirty="0">
                <a:solidFill>
                  <a:schemeClr val="tx1">
                    <a:lumMod val="75000"/>
                    <a:lumOff val="25000"/>
                  </a:schemeClr>
                </a:solidFill>
                <a:latin typeface="微软雅黑 Light" panose="020B0502040204020203" pitchFamily="34" charset="-122"/>
                <a:ea typeface="微软雅黑 Light" panose="020B0502040204020203" pitchFamily="34" charset="-122"/>
              </a:rPr>
              <a:t>感谢观赏</a:t>
            </a:r>
          </a:p>
        </p:txBody>
      </p:sp>
      <p:sp>
        <p:nvSpPr>
          <p:cNvPr id="9" name="文本框 8"/>
          <p:cNvSpPr txBox="1"/>
          <p:nvPr/>
        </p:nvSpPr>
        <p:spPr>
          <a:xfrm>
            <a:off x="2318823" y="3481754"/>
            <a:ext cx="7554351" cy="769441"/>
          </a:xfrm>
          <a:prstGeom prst="rect">
            <a:avLst/>
          </a:prstGeom>
          <a:noFill/>
        </p:spPr>
        <p:txBody>
          <a:bodyPr wrap="square" rtlCol="0">
            <a:spAutoFit/>
          </a:bodyPr>
          <a:lstStyle/>
          <a:p>
            <a:pPr algn="ctr"/>
            <a:r>
              <a:rPr lang="en-US" altLang="zh-CN" sz="4400" dirty="0">
                <a:solidFill>
                  <a:schemeClr val="tx1">
                    <a:lumMod val="75000"/>
                    <a:lumOff val="25000"/>
                  </a:schemeClr>
                </a:solidFill>
                <a:latin typeface="Algerian" panose="04020705040A02060702" pitchFamily="82" charset="0"/>
                <a:ea typeface="微软雅黑 Light" panose="020B0502040204020203" pitchFamily="34" charset="-122"/>
              </a:rPr>
              <a:t>THANK YOU</a:t>
            </a:r>
            <a:endParaRPr lang="zh-CN" altLang="en-US" sz="4400" dirty="0">
              <a:solidFill>
                <a:schemeClr val="tx1">
                  <a:lumMod val="75000"/>
                  <a:lumOff val="25000"/>
                </a:schemeClr>
              </a:solidFill>
              <a:latin typeface="Algerian" panose="04020705040A02060702" pitchFamily="82" charset="0"/>
              <a:ea typeface="微软雅黑 Light" panose="020B0502040204020203"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sp>
        <p:nvSpPr>
          <p:cNvPr id="7" name="文本框 6"/>
          <p:cNvSpPr txBox="1"/>
          <p:nvPr/>
        </p:nvSpPr>
        <p:spPr>
          <a:xfrm>
            <a:off x="0" y="2729132"/>
            <a:ext cx="4124180" cy="1200329"/>
          </a:xfrm>
          <a:prstGeom prst="rect">
            <a:avLst/>
          </a:prstGeom>
          <a:noFill/>
        </p:spPr>
        <p:txBody>
          <a:bodyPr wrap="square" rtlCol="0">
            <a:spAutoFit/>
          </a:bodyPr>
          <a:lstStyle/>
          <a:p>
            <a:pPr algn="ctr"/>
            <a:r>
              <a:rPr lang="zh-CN" altLang="en-US" sz="7200" dirty="0">
                <a:solidFill>
                  <a:schemeClr val="tx1">
                    <a:lumMod val="75000"/>
                    <a:lumOff val="25000"/>
                  </a:schemeClr>
                </a:solidFill>
                <a:latin typeface="微软雅黑 Light" panose="020B0502040204020203" pitchFamily="34" charset="-122"/>
                <a:ea typeface="微软雅黑 Light" panose="020B0502040204020203" pitchFamily="34" charset="-122"/>
              </a:rPr>
              <a:t>目录</a:t>
            </a:r>
          </a:p>
        </p:txBody>
      </p:sp>
      <p:grpSp>
        <p:nvGrpSpPr>
          <p:cNvPr id="8" name="组合 7"/>
          <p:cNvGrpSpPr/>
          <p:nvPr/>
        </p:nvGrpSpPr>
        <p:grpSpPr>
          <a:xfrm>
            <a:off x="4911382" y="1803932"/>
            <a:ext cx="3476784" cy="544513"/>
            <a:chOff x="2049463" y="7829550"/>
            <a:chExt cx="1589088" cy="544513"/>
          </a:xfrm>
          <a:solidFill>
            <a:schemeClr val="bg1">
              <a:lumMod val="50000"/>
            </a:schemeClr>
          </a:solidFill>
        </p:grpSpPr>
        <p:sp>
          <p:nvSpPr>
            <p:cNvPr id="9"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14"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4" name="组合 53"/>
          <p:cNvGrpSpPr/>
          <p:nvPr/>
        </p:nvGrpSpPr>
        <p:grpSpPr>
          <a:xfrm>
            <a:off x="4946115" y="2842750"/>
            <a:ext cx="3476784" cy="544513"/>
            <a:chOff x="2049463" y="7829550"/>
            <a:chExt cx="1589088" cy="544513"/>
          </a:xfrm>
          <a:solidFill>
            <a:schemeClr val="bg1">
              <a:lumMod val="50000"/>
            </a:schemeClr>
          </a:solidFill>
        </p:grpSpPr>
        <p:sp>
          <p:nvSpPr>
            <p:cNvPr id="55"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6"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7"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8"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9"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0"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1"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2"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3"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4"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5"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4"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5"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6"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7"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8"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9"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0"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1"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3"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4"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5"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6"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7"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8"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9"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00" name="组合 99"/>
          <p:cNvGrpSpPr/>
          <p:nvPr/>
        </p:nvGrpSpPr>
        <p:grpSpPr>
          <a:xfrm>
            <a:off x="4970429" y="3837710"/>
            <a:ext cx="3476784" cy="544513"/>
            <a:chOff x="2049463" y="7829550"/>
            <a:chExt cx="1589088" cy="544513"/>
          </a:xfrm>
          <a:solidFill>
            <a:schemeClr val="bg1">
              <a:lumMod val="50000"/>
            </a:schemeClr>
          </a:solidFill>
        </p:grpSpPr>
        <p:sp>
          <p:nvSpPr>
            <p:cNvPr id="101"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2"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3"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3"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0"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6"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8"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9"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1"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2"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3"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5"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6"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46" name="组合 145"/>
          <p:cNvGrpSpPr/>
          <p:nvPr/>
        </p:nvGrpSpPr>
        <p:grpSpPr>
          <a:xfrm>
            <a:off x="4996573" y="4819212"/>
            <a:ext cx="3476784" cy="544513"/>
            <a:chOff x="2049463" y="7829550"/>
            <a:chExt cx="1589088" cy="544513"/>
          </a:xfrm>
          <a:solidFill>
            <a:schemeClr val="bg1">
              <a:lumMod val="50000"/>
            </a:schemeClr>
          </a:solidFill>
        </p:grpSpPr>
        <p:sp>
          <p:nvSpPr>
            <p:cNvPr id="147"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3"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4"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5"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6"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7"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8"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9"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0"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1"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5"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6"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7"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8"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9"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0"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1"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2"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3"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4"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5"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6"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7"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8"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9"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0"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1"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2"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3"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4"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5"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6"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7"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8"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9"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0"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1"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3" name="文本框 2"/>
          <p:cNvSpPr txBox="1"/>
          <p:nvPr/>
        </p:nvSpPr>
        <p:spPr>
          <a:xfrm>
            <a:off x="5162846" y="1887696"/>
            <a:ext cx="2261473" cy="369332"/>
          </a:xfrm>
          <a:prstGeom prst="rect">
            <a:avLst/>
          </a:prstGeom>
          <a:noFill/>
        </p:spPr>
        <p:txBody>
          <a:bodyPr wrap="square" rtlCol="0">
            <a:spAutoFit/>
          </a:bodyPr>
          <a:lstStyle/>
          <a:p>
            <a:r>
              <a:rPr lang="zh-CN" altLang="en-US" dirty="0">
                <a:solidFill>
                  <a:schemeClr val="bg1"/>
                </a:solidFill>
              </a:rPr>
              <a:t>输入您的标题文字</a:t>
            </a:r>
          </a:p>
        </p:txBody>
      </p:sp>
      <p:sp>
        <p:nvSpPr>
          <p:cNvPr id="192" name="文本框 191"/>
          <p:cNvSpPr txBox="1"/>
          <p:nvPr/>
        </p:nvSpPr>
        <p:spPr>
          <a:xfrm>
            <a:off x="5202788" y="2940734"/>
            <a:ext cx="2261473" cy="369332"/>
          </a:xfrm>
          <a:prstGeom prst="rect">
            <a:avLst/>
          </a:prstGeom>
          <a:noFill/>
        </p:spPr>
        <p:txBody>
          <a:bodyPr wrap="square" rtlCol="0">
            <a:spAutoFit/>
          </a:bodyPr>
          <a:lstStyle/>
          <a:p>
            <a:r>
              <a:rPr lang="zh-CN" altLang="en-US" dirty="0">
                <a:solidFill>
                  <a:schemeClr val="bg1"/>
                </a:solidFill>
              </a:rPr>
              <a:t>输入您的标题文字</a:t>
            </a:r>
          </a:p>
        </p:txBody>
      </p:sp>
      <p:sp>
        <p:nvSpPr>
          <p:cNvPr id="193" name="文本框 192"/>
          <p:cNvSpPr txBox="1"/>
          <p:nvPr/>
        </p:nvSpPr>
        <p:spPr>
          <a:xfrm>
            <a:off x="5199933" y="3925087"/>
            <a:ext cx="2261473" cy="369332"/>
          </a:xfrm>
          <a:prstGeom prst="rect">
            <a:avLst/>
          </a:prstGeom>
          <a:noFill/>
        </p:spPr>
        <p:txBody>
          <a:bodyPr wrap="square" rtlCol="0">
            <a:spAutoFit/>
          </a:bodyPr>
          <a:lstStyle/>
          <a:p>
            <a:r>
              <a:rPr lang="zh-CN" altLang="en-US" dirty="0">
                <a:solidFill>
                  <a:schemeClr val="bg1"/>
                </a:solidFill>
              </a:rPr>
              <a:t>输入您的标题文字</a:t>
            </a:r>
          </a:p>
        </p:txBody>
      </p:sp>
      <p:sp>
        <p:nvSpPr>
          <p:cNvPr id="194" name="文本框 193"/>
          <p:cNvSpPr txBox="1"/>
          <p:nvPr/>
        </p:nvSpPr>
        <p:spPr>
          <a:xfrm>
            <a:off x="5211743" y="4907596"/>
            <a:ext cx="2261473" cy="369332"/>
          </a:xfrm>
          <a:prstGeom prst="rect">
            <a:avLst/>
          </a:prstGeom>
          <a:noFill/>
        </p:spPr>
        <p:txBody>
          <a:bodyPr wrap="square" rtlCol="0">
            <a:spAutoFit/>
          </a:bodyPr>
          <a:lstStyle/>
          <a:p>
            <a:r>
              <a:rPr lang="zh-CN" altLang="en-US" dirty="0">
                <a:solidFill>
                  <a:schemeClr val="bg1"/>
                </a:solidFill>
              </a:rPr>
              <a:t>输入您的标题文字</a:t>
            </a:r>
          </a:p>
        </p:txBody>
      </p:sp>
      <p:grpSp>
        <p:nvGrpSpPr>
          <p:cNvPr id="195" name="组合 194"/>
          <p:cNvGrpSpPr/>
          <p:nvPr/>
        </p:nvGrpSpPr>
        <p:grpSpPr>
          <a:xfrm>
            <a:off x="5022530" y="1903353"/>
            <a:ext cx="3417737" cy="541338"/>
            <a:chOff x="2049463" y="7832725"/>
            <a:chExt cx="1562100" cy="541338"/>
          </a:xfrm>
          <a:solidFill>
            <a:schemeClr val="bg1">
              <a:lumMod val="50000"/>
            </a:schemeClr>
          </a:solidFill>
        </p:grpSpPr>
        <p:sp>
          <p:nvSpPr>
            <p:cNvPr id="196"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7"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8"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9"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1"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2"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7"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8"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9"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0"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1"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2"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3"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4"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5"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6"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7"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8"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9"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0"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1"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2"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3"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4"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5"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6"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7"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8"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9"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0"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1"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2"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3"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4"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5"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6"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8"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9"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sp>
        <p:nvSpPr>
          <p:cNvPr id="9" name="Freeform 5"/>
          <p:cNvSpPr>
            <a:spLocks noEditPoints="1"/>
          </p:cNvSpPr>
          <p:nvPr/>
        </p:nvSpPr>
        <p:spPr bwMode="auto">
          <a:xfrm>
            <a:off x="4173415" y="1106880"/>
            <a:ext cx="3913163" cy="4019144"/>
          </a:xfrm>
          <a:custGeom>
            <a:avLst/>
            <a:gdLst>
              <a:gd name="T0" fmla="*/ 984 w 1216"/>
              <a:gd name="T1" fmla="*/ 113 h 1249"/>
              <a:gd name="T2" fmla="*/ 1112 w 1216"/>
              <a:gd name="T3" fmla="*/ 259 h 1249"/>
              <a:gd name="T4" fmla="*/ 923 w 1216"/>
              <a:gd name="T5" fmla="*/ 612 h 1249"/>
              <a:gd name="T6" fmla="*/ 98 w 1216"/>
              <a:gd name="T7" fmla="*/ 754 h 1249"/>
              <a:gd name="T8" fmla="*/ 71 w 1216"/>
              <a:gd name="T9" fmla="*/ 785 h 1249"/>
              <a:gd name="T10" fmla="*/ 99 w 1216"/>
              <a:gd name="T11" fmla="*/ 865 h 1249"/>
              <a:gd name="T12" fmla="*/ 132 w 1216"/>
              <a:gd name="T13" fmla="*/ 906 h 1249"/>
              <a:gd name="T14" fmla="*/ 1048 w 1216"/>
              <a:gd name="T15" fmla="*/ 1009 h 1249"/>
              <a:gd name="T16" fmla="*/ 597 w 1216"/>
              <a:gd name="T17" fmla="*/ 1066 h 1249"/>
              <a:gd name="T18" fmla="*/ 630 w 1216"/>
              <a:gd name="T19" fmla="*/ 1124 h 1249"/>
              <a:gd name="T20" fmla="*/ 496 w 1216"/>
              <a:gd name="T21" fmla="*/ 1245 h 1249"/>
              <a:gd name="T22" fmla="*/ 1007 w 1216"/>
              <a:gd name="T23" fmla="*/ 227 h 1249"/>
              <a:gd name="T24" fmla="*/ 742 w 1216"/>
              <a:gd name="T25" fmla="*/ 47 h 1249"/>
              <a:gd name="T26" fmla="*/ 346 w 1216"/>
              <a:gd name="T27" fmla="*/ 133 h 1249"/>
              <a:gd name="T28" fmla="*/ 188 w 1216"/>
              <a:gd name="T29" fmla="*/ 252 h 1249"/>
              <a:gd name="T30" fmla="*/ 265 w 1216"/>
              <a:gd name="T31" fmla="*/ 123 h 1249"/>
              <a:gd name="T32" fmla="*/ 118 w 1216"/>
              <a:gd name="T33" fmla="*/ 258 h 1249"/>
              <a:gd name="T34" fmla="*/ 134 w 1216"/>
              <a:gd name="T35" fmla="*/ 484 h 1249"/>
              <a:gd name="T36" fmla="*/ 278 w 1216"/>
              <a:gd name="T37" fmla="*/ 987 h 1249"/>
              <a:gd name="T38" fmla="*/ 355 w 1216"/>
              <a:gd name="T39" fmla="*/ 1049 h 1249"/>
              <a:gd name="T40" fmla="*/ 662 w 1216"/>
              <a:gd name="T41" fmla="*/ 1017 h 1249"/>
              <a:gd name="T42" fmla="*/ 593 w 1216"/>
              <a:gd name="T43" fmla="*/ 922 h 1249"/>
              <a:gd name="T44" fmla="*/ 518 w 1216"/>
              <a:gd name="T45" fmla="*/ 708 h 1249"/>
              <a:gd name="T46" fmla="*/ 601 w 1216"/>
              <a:gd name="T47" fmla="*/ 844 h 1249"/>
              <a:gd name="T48" fmla="*/ 819 w 1216"/>
              <a:gd name="T49" fmla="*/ 744 h 1249"/>
              <a:gd name="T50" fmla="*/ 977 w 1216"/>
              <a:gd name="T51" fmla="*/ 533 h 1249"/>
              <a:gd name="T52" fmla="*/ 878 w 1216"/>
              <a:gd name="T53" fmla="*/ 830 h 1249"/>
              <a:gd name="T54" fmla="*/ 860 w 1216"/>
              <a:gd name="T55" fmla="*/ 905 h 1249"/>
              <a:gd name="T56" fmla="*/ 856 w 1216"/>
              <a:gd name="T57" fmla="*/ 992 h 1249"/>
              <a:gd name="T58" fmla="*/ 886 w 1216"/>
              <a:gd name="T59" fmla="*/ 1090 h 1249"/>
              <a:gd name="T60" fmla="*/ 1199 w 1216"/>
              <a:gd name="T61" fmla="*/ 650 h 1249"/>
              <a:gd name="T62" fmla="*/ 114 w 1216"/>
              <a:gd name="T63" fmla="*/ 287 h 1249"/>
              <a:gd name="T64" fmla="*/ 151 w 1216"/>
              <a:gd name="T65" fmla="*/ 219 h 1249"/>
              <a:gd name="T66" fmla="*/ 174 w 1216"/>
              <a:gd name="T67" fmla="*/ 256 h 1249"/>
              <a:gd name="T68" fmla="*/ 250 w 1216"/>
              <a:gd name="T69" fmla="*/ 954 h 1249"/>
              <a:gd name="T70" fmla="*/ 457 w 1216"/>
              <a:gd name="T71" fmla="*/ 1075 h 1249"/>
              <a:gd name="T72" fmla="*/ 720 w 1216"/>
              <a:gd name="T73" fmla="*/ 572 h 1249"/>
              <a:gd name="T74" fmla="*/ 658 w 1216"/>
              <a:gd name="T75" fmla="*/ 494 h 1249"/>
              <a:gd name="T76" fmla="*/ 611 w 1216"/>
              <a:gd name="T77" fmla="*/ 550 h 1249"/>
              <a:gd name="T78" fmla="*/ 584 w 1216"/>
              <a:gd name="T79" fmla="*/ 162 h 1249"/>
              <a:gd name="T80" fmla="*/ 490 w 1216"/>
              <a:gd name="T81" fmla="*/ 644 h 1249"/>
              <a:gd name="T82" fmla="*/ 529 w 1216"/>
              <a:gd name="T83" fmla="*/ 437 h 1249"/>
              <a:gd name="T84" fmla="*/ 567 w 1216"/>
              <a:gd name="T85" fmla="*/ 734 h 1249"/>
              <a:gd name="T86" fmla="*/ 731 w 1216"/>
              <a:gd name="T87" fmla="*/ 681 h 1249"/>
              <a:gd name="T88" fmla="*/ 784 w 1216"/>
              <a:gd name="T89" fmla="*/ 762 h 1249"/>
              <a:gd name="T90" fmla="*/ 823 w 1216"/>
              <a:gd name="T91" fmla="*/ 609 h 1249"/>
              <a:gd name="T92" fmla="*/ 880 w 1216"/>
              <a:gd name="T93" fmla="*/ 121 h 1249"/>
              <a:gd name="T94" fmla="*/ 919 w 1216"/>
              <a:gd name="T95" fmla="*/ 205 h 1249"/>
              <a:gd name="T96" fmla="*/ 809 w 1216"/>
              <a:gd name="T97" fmla="*/ 1015 h 1249"/>
              <a:gd name="T98" fmla="*/ 1041 w 1216"/>
              <a:gd name="T99" fmla="*/ 247 h 1249"/>
              <a:gd name="T100" fmla="*/ 1024 w 1216"/>
              <a:gd name="T101" fmla="*/ 152 h 1249"/>
              <a:gd name="T102" fmla="*/ 1051 w 1216"/>
              <a:gd name="T103" fmla="*/ 248 h 1249"/>
              <a:gd name="T104" fmla="*/ 16 w 1216"/>
              <a:gd name="T105" fmla="*/ 554 h 1249"/>
              <a:gd name="T106" fmla="*/ 878 w 1216"/>
              <a:gd name="T107" fmla="*/ 660 h 1249"/>
              <a:gd name="T108" fmla="*/ 60 w 1216"/>
              <a:gd name="T109" fmla="*/ 689 h 1249"/>
              <a:gd name="T110" fmla="*/ 798 w 1216"/>
              <a:gd name="T111" fmla="*/ 805 h 1249"/>
              <a:gd name="T112" fmla="*/ 97 w 1216"/>
              <a:gd name="T113" fmla="*/ 854 h 1249"/>
              <a:gd name="T114" fmla="*/ 747 w 1216"/>
              <a:gd name="T115" fmla="*/ 809 h 1249"/>
              <a:gd name="T116" fmla="*/ 789 w 1216"/>
              <a:gd name="T117" fmla="*/ 863 h 1249"/>
              <a:gd name="T118" fmla="*/ 885 w 1216"/>
              <a:gd name="T119" fmla="*/ 906 h 1249"/>
              <a:gd name="T120" fmla="*/ 670 w 1216"/>
              <a:gd name="T121" fmla="*/ 1041 h 1249"/>
              <a:gd name="T122" fmla="*/ 932 w 1216"/>
              <a:gd name="T123" fmla="*/ 685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6" h="1249">
                <a:moveTo>
                  <a:pt x="575" y="11"/>
                </a:moveTo>
                <a:cubicBezTo>
                  <a:pt x="573" y="12"/>
                  <a:pt x="569" y="12"/>
                  <a:pt x="568" y="14"/>
                </a:cubicBezTo>
                <a:cubicBezTo>
                  <a:pt x="571" y="14"/>
                  <a:pt x="574" y="13"/>
                  <a:pt x="575" y="11"/>
                </a:cubicBezTo>
                <a:close/>
                <a:moveTo>
                  <a:pt x="487" y="32"/>
                </a:moveTo>
                <a:cubicBezTo>
                  <a:pt x="488" y="37"/>
                  <a:pt x="482" y="33"/>
                  <a:pt x="482" y="36"/>
                </a:cubicBezTo>
                <a:cubicBezTo>
                  <a:pt x="488" y="36"/>
                  <a:pt x="498" y="36"/>
                  <a:pt x="505" y="33"/>
                </a:cubicBezTo>
                <a:cubicBezTo>
                  <a:pt x="499" y="30"/>
                  <a:pt x="496" y="33"/>
                  <a:pt x="487" y="32"/>
                </a:cubicBezTo>
                <a:close/>
                <a:moveTo>
                  <a:pt x="440" y="34"/>
                </a:moveTo>
                <a:cubicBezTo>
                  <a:pt x="442" y="34"/>
                  <a:pt x="444" y="33"/>
                  <a:pt x="445" y="32"/>
                </a:cubicBezTo>
                <a:cubicBezTo>
                  <a:pt x="443" y="31"/>
                  <a:pt x="441" y="32"/>
                  <a:pt x="440" y="34"/>
                </a:cubicBezTo>
                <a:close/>
                <a:moveTo>
                  <a:pt x="452" y="43"/>
                </a:moveTo>
                <a:cubicBezTo>
                  <a:pt x="464" y="43"/>
                  <a:pt x="469" y="39"/>
                  <a:pt x="478" y="36"/>
                </a:cubicBezTo>
                <a:cubicBezTo>
                  <a:pt x="469" y="39"/>
                  <a:pt x="457" y="37"/>
                  <a:pt x="452" y="43"/>
                </a:cubicBezTo>
                <a:close/>
                <a:moveTo>
                  <a:pt x="361" y="42"/>
                </a:moveTo>
                <a:cubicBezTo>
                  <a:pt x="362" y="43"/>
                  <a:pt x="365" y="42"/>
                  <a:pt x="366" y="39"/>
                </a:cubicBezTo>
                <a:cubicBezTo>
                  <a:pt x="364" y="40"/>
                  <a:pt x="361" y="40"/>
                  <a:pt x="361" y="42"/>
                </a:cubicBezTo>
                <a:close/>
                <a:moveTo>
                  <a:pt x="440" y="47"/>
                </a:moveTo>
                <a:cubicBezTo>
                  <a:pt x="443" y="48"/>
                  <a:pt x="446" y="47"/>
                  <a:pt x="447" y="44"/>
                </a:cubicBezTo>
                <a:cubicBezTo>
                  <a:pt x="443" y="44"/>
                  <a:pt x="442" y="44"/>
                  <a:pt x="440" y="47"/>
                </a:cubicBezTo>
                <a:close/>
                <a:moveTo>
                  <a:pt x="430" y="52"/>
                </a:moveTo>
                <a:cubicBezTo>
                  <a:pt x="427" y="52"/>
                  <a:pt x="421" y="50"/>
                  <a:pt x="426" y="47"/>
                </a:cubicBezTo>
                <a:cubicBezTo>
                  <a:pt x="425" y="47"/>
                  <a:pt x="424" y="47"/>
                  <a:pt x="423" y="46"/>
                </a:cubicBezTo>
                <a:cubicBezTo>
                  <a:pt x="424" y="51"/>
                  <a:pt x="420" y="49"/>
                  <a:pt x="422" y="54"/>
                </a:cubicBezTo>
                <a:cubicBezTo>
                  <a:pt x="421" y="55"/>
                  <a:pt x="416" y="52"/>
                  <a:pt x="417" y="56"/>
                </a:cubicBezTo>
                <a:cubicBezTo>
                  <a:pt x="422" y="56"/>
                  <a:pt x="427" y="54"/>
                  <a:pt x="430" y="52"/>
                </a:cubicBezTo>
                <a:close/>
                <a:moveTo>
                  <a:pt x="344" y="51"/>
                </a:moveTo>
                <a:cubicBezTo>
                  <a:pt x="347" y="51"/>
                  <a:pt x="350" y="50"/>
                  <a:pt x="351" y="47"/>
                </a:cubicBezTo>
                <a:cubicBezTo>
                  <a:pt x="347" y="47"/>
                  <a:pt x="345" y="49"/>
                  <a:pt x="344" y="51"/>
                </a:cubicBezTo>
                <a:close/>
                <a:moveTo>
                  <a:pt x="349" y="57"/>
                </a:moveTo>
                <a:cubicBezTo>
                  <a:pt x="353" y="58"/>
                  <a:pt x="353" y="56"/>
                  <a:pt x="356" y="56"/>
                </a:cubicBezTo>
                <a:cubicBezTo>
                  <a:pt x="356" y="54"/>
                  <a:pt x="357" y="51"/>
                  <a:pt x="354" y="52"/>
                </a:cubicBezTo>
                <a:cubicBezTo>
                  <a:pt x="353" y="55"/>
                  <a:pt x="349" y="54"/>
                  <a:pt x="349" y="57"/>
                </a:cubicBezTo>
                <a:close/>
                <a:moveTo>
                  <a:pt x="327" y="62"/>
                </a:moveTo>
                <a:cubicBezTo>
                  <a:pt x="332" y="61"/>
                  <a:pt x="338" y="57"/>
                  <a:pt x="337" y="53"/>
                </a:cubicBezTo>
                <a:cubicBezTo>
                  <a:pt x="335" y="57"/>
                  <a:pt x="328" y="56"/>
                  <a:pt x="327" y="62"/>
                </a:cubicBezTo>
                <a:close/>
                <a:moveTo>
                  <a:pt x="340" y="65"/>
                </a:moveTo>
                <a:cubicBezTo>
                  <a:pt x="342" y="63"/>
                  <a:pt x="344" y="61"/>
                  <a:pt x="347" y="60"/>
                </a:cubicBezTo>
                <a:cubicBezTo>
                  <a:pt x="343" y="59"/>
                  <a:pt x="338" y="62"/>
                  <a:pt x="340" y="65"/>
                </a:cubicBezTo>
                <a:close/>
                <a:moveTo>
                  <a:pt x="322" y="65"/>
                </a:moveTo>
                <a:cubicBezTo>
                  <a:pt x="323" y="64"/>
                  <a:pt x="325" y="64"/>
                  <a:pt x="326" y="62"/>
                </a:cubicBezTo>
                <a:cubicBezTo>
                  <a:pt x="323" y="61"/>
                  <a:pt x="320" y="64"/>
                  <a:pt x="322" y="65"/>
                </a:cubicBezTo>
                <a:close/>
                <a:moveTo>
                  <a:pt x="869" y="87"/>
                </a:moveTo>
                <a:cubicBezTo>
                  <a:pt x="869" y="89"/>
                  <a:pt x="868" y="89"/>
                  <a:pt x="867" y="91"/>
                </a:cubicBezTo>
                <a:cubicBezTo>
                  <a:pt x="871" y="92"/>
                  <a:pt x="873" y="94"/>
                  <a:pt x="876" y="96"/>
                </a:cubicBezTo>
                <a:cubicBezTo>
                  <a:pt x="874" y="92"/>
                  <a:pt x="874" y="88"/>
                  <a:pt x="869" y="87"/>
                </a:cubicBezTo>
                <a:close/>
                <a:moveTo>
                  <a:pt x="375" y="103"/>
                </a:moveTo>
                <a:cubicBezTo>
                  <a:pt x="374" y="103"/>
                  <a:pt x="373" y="101"/>
                  <a:pt x="372" y="100"/>
                </a:cubicBezTo>
                <a:cubicBezTo>
                  <a:pt x="371" y="99"/>
                  <a:pt x="370" y="101"/>
                  <a:pt x="369" y="100"/>
                </a:cubicBezTo>
                <a:cubicBezTo>
                  <a:pt x="368" y="104"/>
                  <a:pt x="375" y="106"/>
                  <a:pt x="375" y="103"/>
                </a:cubicBezTo>
                <a:close/>
                <a:moveTo>
                  <a:pt x="373" y="106"/>
                </a:moveTo>
                <a:cubicBezTo>
                  <a:pt x="373" y="107"/>
                  <a:pt x="370" y="109"/>
                  <a:pt x="372" y="110"/>
                </a:cubicBezTo>
                <a:cubicBezTo>
                  <a:pt x="372" y="108"/>
                  <a:pt x="375" y="109"/>
                  <a:pt x="374" y="107"/>
                </a:cubicBezTo>
                <a:cubicBezTo>
                  <a:pt x="373" y="107"/>
                  <a:pt x="374" y="106"/>
                  <a:pt x="373" y="106"/>
                </a:cubicBezTo>
                <a:close/>
                <a:moveTo>
                  <a:pt x="984" y="113"/>
                </a:moveTo>
                <a:cubicBezTo>
                  <a:pt x="983" y="110"/>
                  <a:pt x="979" y="110"/>
                  <a:pt x="977" y="107"/>
                </a:cubicBezTo>
                <a:cubicBezTo>
                  <a:pt x="975" y="111"/>
                  <a:pt x="981" y="111"/>
                  <a:pt x="984" y="113"/>
                </a:cubicBezTo>
                <a:close/>
                <a:moveTo>
                  <a:pt x="902" y="124"/>
                </a:moveTo>
                <a:cubicBezTo>
                  <a:pt x="908" y="121"/>
                  <a:pt x="911" y="128"/>
                  <a:pt x="913" y="133"/>
                </a:cubicBezTo>
                <a:cubicBezTo>
                  <a:pt x="925" y="129"/>
                  <a:pt x="926" y="148"/>
                  <a:pt x="933" y="139"/>
                </a:cubicBezTo>
                <a:cubicBezTo>
                  <a:pt x="930" y="131"/>
                  <a:pt x="918" y="131"/>
                  <a:pt x="914" y="124"/>
                </a:cubicBezTo>
                <a:cubicBezTo>
                  <a:pt x="907" y="126"/>
                  <a:pt x="901" y="115"/>
                  <a:pt x="897" y="119"/>
                </a:cubicBezTo>
                <a:cubicBezTo>
                  <a:pt x="898" y="121"/>
                  <a:pt x="902" y="121"/>
                  <a:pt x="902" y="124"/>
                </a:cubicBezTo>
                <a:close/>
                <a:moveTo>
                  <a:pt x="334" y="125"/>
                </a:moveTo>
                <a:cubicBezTo>
                  <a:pt x="334" y="123"/>
                  <a:pt x="338" y="124"/>
                  <a:pt x="337" y="121"/>
                </a:cubicBezTo>
                <a:cubicBezTo>
                  <a:pt x="335" y="121"/>
                  <a:pt x="333" y="121"/>
                  <a:pt x="334" y="118"/>
                </a:cubicBezTo>
                <a:cubicBezTo>
                  <a:pt x="329" y="117"/>
                  <a:pt x="328" y="122"/>
                  <a:pt x="326" y="124"/>
                </a:cubicBezTo>
                <a:cubicBezTo>
                  <a:pt x="329" y="126"/>
                  <a:pt x="331" y="119"/>
                  <a:pt x="334" y="125"/>
                </a:cubicBezTo>
                <a:close/>
                <a:moveTo>
                  <a:pt x="893" y="134"/>
                </a:moveTo>
                <a:cubicBezTo>
                  <a:pt x="892" y="130"/>
                  <a:pt x="888" y="127"/>
                  <a:pt x="885" y="128"/>
                </a:cubicBezTo>
                <a:cubicBezTo>
                  <a:pt x="886" y="132"/>
                  <a:pt x="890" y="132"/>
                  <a:pt x="893" y="134"/>
                </a:cubicBezTo>
                <a:close/>
                <a:moveTo>
                  <a:pt x="323" y="128"/>
                </a:moveTo>
                <a:cubicBezTo>
                  <a:pt x="320" y="128"/>
                  <a:pt x="319" y="129"/>
                  <a:pt x="318" y="131"/>
                </a:cubicBezTo>
                <a:cubicBezTo>
                  <a:pt x="321" y="131"/>
                  <a:pt x="323" y="131"/>
                  <a:pt x="323" y="128"/>
                </a:cubicBezTo>
                <a:close/>
                <a:moveTo>
                  <a:pt x="364" y="128"/>
                </a:moveTo>
                <a:cubicBezTo>
                  <a:pt x="362" y="129"/>
                  <a:pt x="359" y="130"/>
                  <a:pt x="357" y="131"/>
                </a:cubicBezTo>
                <a:cubicBezTo>
                  <a:pt x="361" y="131"/>
                  <a:pt x="363" y="131"/>
                  <a:pt x="364" y="128"/>
                </a:cubicBezTo>
                <a:close/>
                <a:moveTo>
                  <a:pt x="328" y="138"/>
                </a:moveTo>
                <a:cubicBezTo>
                  <a:pt x="325" y="138"/>
                  <a:pt x="324" y="139"/>
                  <a:pt x="322" y="141"/>
                </a:cubicBezTo>
                <a:cubicBezTo>
                  <a:pt x="326" y="141"/>
                  <a:pt x="327" y="139"/>
                  <a:pt x="328" y="138"/>
                </a:cubicBezTo>
                <a:close/>
                <a:moveTo>
                  <a:pt x="988" y="190"/>
                </a:moveTo>
                <a:cubicBezTo>
                  <a:pt x="981" y="186"/>
                  <a:pt x="984" y="183"/>
                  <a:pt x="976" y="180"/>
                </a:cubicBezTo>
                <a:cubicBezTo>
                  <a:pt x="976" y="183"/>
                  <a:pt x="978" y="182"/>
                  <a:pt x="976" y="184"/>
                </a:cubicBezTo>
                <a:cubicBezTo>
                  <a:pt x="983" y="183"/>
                  <a:pt x="982" y="193"/>
                  <a:pt x="988" y="190"/>
                </a:cubicBezTo>
                <a:close/>
                <a:moveTo>
                  <a:pt x="1004" y="185"/>
                </a:moveTo>
                <a:cubicBezTo>
                  <a:pt x="1003" y="184"/>
                  <a:pt x="1002" y="182"/>
                  <a:pt x="1002" y="180"/>
                </a:cubicBezTo>
                <a:cubicBezTo>
                  <a:pt x="1000" y="181"/>
                  <a:pt x="996" y="179"/>
                  <a:pt x="995" y="181"/>
                </a:cubicBezTo>
                <a:cubicBezTo>
                  <a:pt x="998" y="182"/>
                  <a:pt x="1000" y="188"/>
                  <a:pt x="1004" y="185"/>
                </a:cubicBezTo>
                <a:close/>
                <a:moveTo>
                  <a:pt x="998" y="192"/>
                </a:moveTo>
                <a:cubicBezTo>
                  <a:pt x="998" y="191"/>
                  <a:pt x="999" y="191"/>
                  <a:pt x="999" y="191"/>
                </a:cubicBezTo>
                <a:cubicBezTo>
                  <a:pt x="999" y="185"/>
                  <a:pt x="995" y="185"/>
                  <a:pt x="992" y="187"/>
                </a:cubicBezTo>
                <a:cubicBezTo>
                  <a:pt x="993" y="187"/>
                  <a:pt x="993" y="189"/>
                  <a:pt x="992" y="190"/>
                </a:cubicBezTo>
                <a:cubicBezTo>
                  <a:pt x="995" y="190"/>
                  <a:pt x="995" y="193"/>
                  <a:pt x="998" y="192"/>
                </a:cubicBezTo>
                <a:close/>
                <a:moveTo>
                  <a:pt x="1003" y="194"/>
                </a:moveTo>
                <a:cubicBezTo>
                  <a:pt x="1002" y="194"/>
                  <a:pt x="1001" y="194"/>
                  <a:pt x="1000" y="193"/>
                </a:cubicBezTo>
                <a:cubicBezTo>
                  <a:pt x="1001" y="196"/>
                  <a:pt x="1004" y="197"/>
                  <a:pt x="1006" y="199"/>
                </a:cubicBezTo>
                <a:cubicBezTo>
                  <a:pt x="1007" y="197"/>
                  <a:pt x="1006" y="193"/>
                  <a:pt x="1003" y="192"/>
                </a:cubicBezTo>
                <a:lnTo>
                  <a:pt x="1003" y="194"/>
                </a:lnTo>
                <a:close/>
                <a:moveTo>
                  <a:pt x="1091" y="232"/>
                </a:moveTo>
                <a:cubicBezTo>
                  <a:pt x="1092" y="230"/>
                  <a:pt x="1098" y="234"/>
                  <a:pt x="1099" y="232"/>
                </a:cubicBezTo>
                <a:cubicBezTo>
                  <a:pt x="1095" y="230"/>
                  <a:pt x="1095" y="224"/>
                  <a:pt x="1092" y="222"/>
                </a:cubicBezTo>
                <a:cubicBezTo>
                  <a:pt x="1092" y="225"/>
                  <a:pt x="1090" y="227"/>
                  <a:pt x="1089" y="228"/>
                </a:cubicBezTo>
                <a:cubicBezTo>
                  <a:pt x="1090" y="229"/>
                  <a:pt x="1090" y="232"/>
                  <a:pt x="1091" y="232"/>
                </a:cubicBezTo>
                <a:close/>
                <a:moveTo>
                  <a:pt x="1050" y="236"/>
                </a:moveTo>
                <a:cubicBezTo>
                  <a:pt x="1049" y="237"/>
                  <a:pt x="1049" y="238"/>
                  <a:pt x="1049" y="240"/>
                </a:cubicBezTo>
                <a:cubicBezTo>
                  <a:pt x="1053" y="239"/>
                  <a:pt x="1053" y="242"/>
                  <a:pt x="1056" y="242"/>
                </a:cubicBezTo>
                <a:cubicBezTo>
                  <a:pt x="1056" y="239"/>
                  <a:pt x="1052" y="238"/>
                  <a:pt x="1050" y="236"/>
                </a:cubicBezTo>
                <a:close/>
                <a:moveTo>
                  <a:pt x="1116" y="265"/>
                </a:moveTo>
                <a:cubicBezTo>
                  <a:pt x="1116" y="262"/>
                  <a:pt x="1114" y="261"/>
                  <a:pt x="1112" y="259"/>
                </a:cubicBezTo>
                <a:cubicBezTo>
                  <a:pt x="1110" y="263"/>
                  <a:pt x="1113" y="264"/>
                  <a:pt x="1116" y="265"/>
                </a:cubicBezTo>
                <a:close/>
                <a:moveTo>
                  <a:pt x="1135" y="273"/>
                </a:moveTo>
                <a:cubicBezTo>
                  <a:pt x="1135" y="269"/>
                  <a:pt x="1133" y="268"/>
                  <a:pt x="1130" y="267"/>
                </a:cubicBezTo>
                <a:cubicBezTo>
                  <a:pt x="1130" y="271"/>
                  <a:pt x="1132" y="273"/>
                  <a:pt x="1135" y="273"/>
                </a:cubicBezTo>
                <a:close/>
                <a:moveTo>
                  <a:pt x="1140" y="286"/>
                </a:moveTo>
                <a:cubicBezTo>
                  <a:pt x="1140" y="285"/>
                  <a:pt x="1139" y="284"/>
                  <a:pt x="1139" y="283"/>
                </a:cubicBezTo>
                <a:cubicBezTo>
                  <a:pt x="1137" y="283"/>
                  <a:pt x="1138" y="284"/>
                  <a:pt x="1136" y="283"/>
                </a:cubicBezTo>
                <a:cubicBezTo>
                  <a:pt x="1136" y="285"/>
                  <a:pt x="1138" y="286"/>
                  <a:pt x="1140" y="286"/>
                </a:cubicBezTo>
                <a:close/>
                <a:moveTo>
                  <a:pt x="1153" y="305"/>
                </a:moveTo>
                <a:cubicBezTo>
                  <a:pt x="1153" y="301"/>
                  <a:pt x="1151" y="301"/>
                  <a:pt x="1150" y="299"/>
                </a:cubicBezTo>
                <a:cubicBezTo>
                  <a:pt x="1148" y="302"/>
                  <a:pt x="1151" y="303"/>
                  <a:pt x="1153" y="305"/>
                </a:cubicBezTo>
                <a:close/>
                <a:moveTo>
                  <a:pt x="95" y="499"/>
                </a:moveTo>
                <a:cubicBezTo>
                  <a:pt x="96" y="499"/>
                  <a:pt x="97" y="499"/>
                  <a:pt x="98" y="498"/>
                </a:cubicBezTo>
                <a:cubicBezTo>
                  <a:pt x="98" y="497"/>
                  <a:pt x="98" y="495"/>
                  <a:pt x="95" y="495"/>
                </a:cubicBezTo>
                <a:cubicBezTo>
                  <a:pt x="96" y="497"/>
                  <a:pt x="94" y="497"/>
                  <a:pt x="95" y="499"/>
                </a:cubicBezTo>
                <a:close/>
                <a:moveTo>
                  <a:pt x="92" y="504"/>
                </a:moveTo>
                <a:cubicBezTo>
                  <a:pt x="91" y="507"/>
                  <a:pt x="91" y="511"/>
                  <a:pt x="94" y="512"/>
                </a:cubicBezTo>
                <a:cubicBezTo>
                  <a:pt x="95" y="510"/>
                  <a:pt x="94" y="506"/>
                  <a:pt x="92" y="504"/>
                </a:cubicBezTo>
                <a:close/>
                <a:moveTo>
                  <a:pt x="130" y="521"/>
                </a:moveTo>
                <a:cubicBezTo>
                  <a:pt x="130" y="520"/>
                  <a:pt x="131" y="520"/>
                  <a:pt x="132" y="521"/>
                </a:cubicBezTo>
                <a:cubicBezTo>
                  <a:pt x="132" y="519"/>
                  <a:pt x="132" y="517"/>
                  <a:pt x="130" y="517"/>
                </a:cubicBezTo>
                <a:cubicBezTo>
                  <a:pt x="130" y="518"/>
                  <a:pt x="127" y="520"/>
                  <a:pt x="130" y="521"/>
                </a:cubicBezTo>
                <a:close/>
                <a:moveTo>
                  <a:pt x="61" y="536"/>
                </a:moveTo>
                <a:cubicBezTo>
                  <a:pt x="63" y="534"/>
                  <a:pt x="62" y="530"/>
                  <a:pt x="60" y="528"/>
                </a:cubicBezTo>
                <a:cubicBezTo>
                  <a:pt x="61" y="530"/>
                  <a:pt x="59" y="535"/>
                  <a:pt x="61" y="536"/>
                </a:cubicBezTo>
                <a:close/>
                <a:moveTo>
                  <a:pt x="84" y="583"/>
                </a:moveTo>
                <a:cubicBezTo>
                  <a:pt x="86" y="583"/>
                  <a:pt x="87" y="582"/>
                  <a:pt x="88" y="583"/>
                </a:cubicBezTo>
                <a:cubicBezTo>
                  <a:pt x="93" y="568"/>
                  <a:pt x="93" y="553"/>
                  <a:pt x="98" y="536"/>
                </a:cubicBezTo>
                <a:cubicBezTo>
                  <a:pt x="97" y="535"/>
                  <a:pt x="98" y="533"/>
                  <a:pt x="96" y="532"/>
                </a:cubicBezTo>
                <a:cubicBezTo>
                  <a:pt x="94" y="546"/>
                  <a:pt x="83" y="557"/>
                  <a:pt x="87" y="569"/>
                </a:cubicBezTo>
                <a:cubicBezTo>
                  <a:pt x="84" y="572"/>
                  <a:pt x="83" y="579"/>
                  <a:pt x="84" y="583"/>
                </a:cubicBezTo>
                <a:close/>
                <a:moveTo>
                  <a:pt x="117" y="552"/>
                </a:moveTo>
                <a:cubicBezTo>
                  <a:pt x="117" y="555"/>
                  <a:pt x="116" y="556"/>
                  <a:pt x="117" y="560"/>
                </a:cubicBezTo>
                <a:cubicBezTo>
                  <a:pt x="119" y="560"/>
                  <a:pt x="118" y="552"/>
                  <a:pt x="117" y="552"/>
                </a:cubicBezTo>
                <a:close/>
                <a:moveTo>
                  <a:pt x="963" y="552"/>
                </a:moveTo>
                <a:cubicBezTo>
                  <a:pt x="963" y="558"/>
                  <a:pt x="964" y="562"/>
                  <a:pt x="963" y="566"/>
                </a:cubicBezTo>
                <a:cubicBezTo>
                  <a:pt x="968" y="565"/>
                  <a:pt x="967" y="553"/>
                  <a:pt x="963" y="552"/>
                </a:cubicBezTo>
                <a:close/>
                <a:moveTo>
                  <a:pt x="117" y="573"/>
                </a:moveTo>
                <a:cubicBezTo>
                  <a:pt x="116" y="576"/>
                  <a:pt x="117" y="577"/>
                  <a:pt x="119" y="578"/>
                </a:cubicBezTo>
                <a:cubicBezTo>
                  <a:pt x="119" y="576"/>
                  <a:pt x="120" y="574"/>
                  <a:pt x="121" y="573"/>
                </a:cubicBezTo>
                <a:cubicBezTo>
                  <a:pt x="118" y="572"/>
                  <a:pt x="118" y="574"/>
                  <a:pt x="117" y="573"/>
                </a:cubicBezTo>
                <a:close/>
                <a:moveTo>
                  <a:pt x="926" y="599"/>
                </a:moveTo>
                <a:cubicBezTo>
                  <a:pt x="925" y="599"/>
                  <a:pt x="925" y="597"/>
                  <a:pt x="925" y="596"/>
                </a:cubicBezTo>
                <a:cubicBezTo>
                  <a:pt x="924" y="596"/>
                  <a:pt x="923" y="595"/>
                  <a:pt x="923" y="596"/>
                </a:cubicBezTo>
                <a:cubicBezTo>
                  <a:pt x="924" y="597"/>
                  <a:pt x="923" y="598"/>
                  <a:pt x="923" y="599"/>
                </a:cubicBezTo>
                <a:cubicBezTo>
                  <a:pt x="924" y="598"/>
                  <a:pt x="926" y="602"/>
                  <a:pt x="926" y="599"/>
                </a:cubicBezTo>
                <a:close/>
                <a:moveTo>
                  <a:pt x="107" y="596"/>
                </a:moveTo>
                <a:cubicBezTo>
                  <a:pt x="103" y="603"/>
                  <a:pt x="106" y="621"/>
                  <a:pt x="112" y="617"/>
                </a:cubicBezTo>
                <a:cubicBezTo>
                  <a:pt x="110" y="610"/>
                  <a:pt x="111" y="598"/>
                  <a:pt x="107" y="596"/>
                </a:cubicBezTo>
                <a:close/>
                <a:moveTo>
                  <a:pt x="42" y="612"/>
                </a:moveTo>
                <a:cubicBezTo>
                  <a:pt x="40" y="619"/>
                  <a:pt x="37" y="634"/>
                  <a:pt x="42" y="640"/>
                </a:cubicBezTo>
                <a:cubicBezTo>
                  <a:pt x="43" y="630"/>
                  <a:pt x="43" y="618"/>
                  <a:pt x="42" y="612"/>
                </a:cubicBezTo>
                <a:close/>
                <a:moveTo>
                  <a:pt x="923" y="619"/>
                </a:moveTo>
                <a:cubicBezTo>
                  <a:pt x="922" y="617"/>
                  <a:pt x="925" y="614"/>
                  <a:pt x="923" y="612"/>
                </a:cubicBezTo>
                <a:cubicBezTo>
                  <a:pt x="923" y="615"/>
                  <a:pt x="920" y="618"/>
                  <a:pt x="923" y="619"/>
                </a:cubicBezTo>
                <a:close/>
                <a:moveTo>
                  <a:pt x="927" y="613"/>
                </a:moveTo>
                <a:cubicBezTo>
                  <a:pt x="927" y="616"/>
                  <a:pt x="925" y="618"/>
                  <a:pt x="924" y="621"/>
                </a:cubicBezTo>
                <a:cubicBezTo>
                  <a:pt x="927" y="621"/>
                  <a:pt x="930" y="614"/>
                  <a:pt x="927" y="613"/>
                </a:cubicBezTo>
                <a:close/>
                <a:moveTo>
                  <a:pt x="25" y="624"/>
                </a:moveTo>
                <a:cubicBezTo>
                  <a:pt x="25" y="619"/>
                  <a:pt x="26" y="618"/>
                  <a:pt x="22" y="617"/>
                </a:cubicBezTo>
                <a:cubicBezTo>
                  <a:pt x="21" y="618"/>
                  <a:pt x="20" y="619"/>
                  <a:pt x="17" y="618"/>
                </a:cubicBezTo>
                <a:cubicBezTo>
                  <a:pt x="17" y="623"/>
                  <a:pt x="19" y="624"/>
                  <a:pt x="21" y="626"/>
                </a:cubicBezTo>
                <a:cubicBezTo>
                  <a:pt x="21" y="624"/>
                  <a:pt x="24" y="625"/>
                  <a:pt x="25" y="624"/>
                </a:cubicBezTo>
                <a:close/>
                <a:moveTo>
                  <a:pt x="923" y="625"/>
                </a:moveTo>
                <a:cubicBezTo>
                  <a:pt x="922" y="632"/>
                  <a:pt x="921" y="635"/>
                  <a:pt x="920" y="643"/>
                </a:cubicBezTo>
                <a:cubicBezTo>
                  <a:pt x="923" y="638"/>
                  <a:pt x="927" y="629"/>
                  <a:pt x="923" y="625"/>
                </a:cubicBezTo>
                <a:close/>
                <a:moveTo>
                  <a:pt x="875" y="626"/>
                </a:moveTo>
                <a:cubicBezTo>
                  <a:pt x="875" y="632"/>
                  <a:pt x="872" y="634"/>
                  <a:pt x="872" y="639"/>
                </a:cubicBezTo>
                <a:cubicBezTo>
                  <a:pt x="877" y="639"/>
                  <a:pt x="878" y="628"/>
                  <a:pt x="875" y="626"/>
                </a:cubicBezTo>
                <a:close/>
                <a:moveTo>
                  <a:pt x="52" y="629"/>
                </a:moveTo>
                <a:cubicBezTo>
                  <a:pt x="50" y="630"/>
                  <a:pt x="51" y="636"/>
                  <a:pt x="53" y="636"/>
                </a:cubicBezTo>
                <a:cubicBezTo>
                  <a:pt x="53" y="633"/>
                  <a:pt x="53" y="631"/>
                  <a:pt x="52" y="629"/>
                </a:cubicBezTo>
                <a:close/>
                <a:moveTo>
                  <a:pt x="121" y="632"/>
                </a:moveTo>
                <a:cubicBezTo>
                  <a:pt x="119" y="634"/>
                  <a:pt x="119" y="640"/>
                  <a:pt x="122" y="639"/>
                </a:cubicBezTo>
                <a:cubicBezTo>
                  <a:pt x="122" y="637"/>
                  <a:pt x="123" y="633"/>
                  <a:pt x="121" y="632"/>
                </a:cubicBezTo>
                <a:close/>
                <a:moveTo>
                  <a:pt x="21" y="643"/>
                </a:moveTo>
                <a:cubicBezTo>
                  <a:pt x="20" y="641"/>
                  <a:pt x="21" y="638"/>
                  <a:pt x="18" y="638"/>
                </a:cubicBezTo>
                <a:cubicBezTo>
                  <a:pt x="18" y="640"/>
                  <a:pt x="18" y="643"/>
                  <a:pt x="21" y="643"/>
                </a:cubicBezTo>
                <a:close/>
                <a:moveTo>
                  <a:pt x="65" y="653"/>
                </a:moveTo>
                <a:cubicBezTo>
                  <a:pt x="65" y="652"/>
                  <a:pt x="66" y="646"/>
                  <a:pt x="65" y="646"/>
                </a:cubicBezTo>
                <a:cubicBezTo>
                  <a:pt x="64" y="646"/>
                  <a:pt x="63" y="652"/>
                  <a:pt x="65" y="653"/>
                </a:cubicBezTo>
                <a:close/>
                <a:moveTo>
                  <a:pt x="954" y="647"/>
                </a:moveTo>
                <a:cubicBezTo>
                  <a:pt x="954" y="650"/>
                  <a:pt x="951" y="653"/>
                  <a:pt x="953" y="654"/>
                </a:cubicBezTo>
                <a:cubicBezTo>
                  <a:pt x="953" y="653"/>
                  <a:pt x="956" y="649"/>
                  <a:pt x="954" y="647"/>
                </a:cubicBezTo>
                <a:close/>
                <a:moveTo>
                  <a:pt x="19" y="651"/>
                </a:moveTo>
                <a:cubicBezTo>
                  <a:pt x="19" y="657"/>
                  <a:pt x="18" y="660"/>
                  <a:pt x="21" y="664"/>
                </a:cubicBezTo>
                <a:cubicBezTo>
                  <a:pt x="19" y="659"/>
                  <a:pt x="22" y="654"/>
                  <a:pt x="19" y="651"/>
                </a:cubicBezTo>
                <a:close/>
                <a:moveTo>
                  <a:pt x="121" y="669"/>
                </a:moveTo>
                <a:cubicBezTo>
                  <a:pt x="122" y="672"/>
                  <a:pt x="118" y="677"/>
                  <a:pt x="122" y="677"/>
                </a:cubicBezTo>
                <a:cubicBezTo>
                  <a:pt x="120" y="675"/>
                  <a:pt x="126" y="670"/>
                  <a:pt x="121" y="669"/>
                </a:cubicBezTo>
                <a:close/>
                <a:moveTo>
                  <a:pt x="920" y="687"/>
                </a:moveTo>
                <a:cubicBezTo>
                  <a:pt x="924" y="686"/>
                  <a:pt x="927" y="676"/>
                  <a:pt x="924" y="674"/>
                </a:cubicBezTo>
                <a:cubicBezTo>
                  <a:pt x="922" y="677"/>
                  <a:pt x="919" y="683"/>
                  <a:pt x="920" y="687"/>
                </a:cubicBezTo>
                <a:close/>
                <a:moveTo>
                  <a:pt x="14" y="684"/>
                </a:moveTo>
                <a:cubicBezTo>
                  <a:pt x="10" y="684"/>
                  <a:pt x="13" y="676"/>
                  <a:pt x="9" y="676"/>
                </a:cubicBezTo>
                <a:cubicBezTo>
                  <a:pt x="9" y="679"/>
                  <a:pt x="11" y="680"/>
                  <a:pt x="10" y="683"/>
                </a:cubicBezTo>
                <a:cubicBezTo>
                  <a:pt x="11" y="683"/>
                  <a:pt x="13" y="686"/>
                  <a:pt x="14" y="684"/>
                </a:cubicBezTo>
                <a:close/>
                <a:moveTo>
                  <a:pt x="74" y="699"/>
                </a:moveTo>
                <a:cubicBezTo>
                  <a:pt x="80" y="695"/>
                  <a:pt x="74" y="682"/>
                  <a:pt x="74" y="679"/>
                </a:cubicBezTo>
                <a:cubicBezTo>
                  <a:pt x="73" y="683"/>
                  <a:pt x="72" y="687"/>
                  <a:pt x="72" y="692"/>
                </a:cubicBezTo>
                <a:cubicBezTo>
                  <a:pt x="76" y="691"/>
                  <a:pt x="74" y="696"/>
                  <a:pt x="74" y="699"/>
                </a:cubicBezTo>
                <a:close/>
                <a:moveTo>
                  <a:pt x="889" y="688"/>
                </a:moveTo>
                <a:cubicBezTo>
                  <a:pt x="890" y="686"/>
                  <a:pt x="892" y="682"/>
                  <a:pt x="890" y="681"/>
                </a:cubicBezTo>
                <a:cubicBezTo>
                  <a:pt x="890" y="682"/>
                  <a:pt x="888" y="687"/>
                  <a:pt x="889" y="688"/>
                </a:cubicBezTo>
                <a:close/>
                <a:moveTo>
                  <a:pt x="96" y="720"/>
                </a:moveTo>
                <a:cubicBezTo>
                  <a:pt x="94" y="732"/>
                  <a:pt x="96" y="741"/>
                  <a:pt x="98" y="752"/>
                </a:cubicBezTo>
                <a:cubicBezTo>
                  <a:pt x="98" y="751"/>
                  <a:pt x="100" y="749"/>
                  <a:pt x="100" y="751"/>
                </a:cubicBezTo>
                <a:cubicBezTo>
                  <a:pt x="101" y="755"/>
                  <a:pt x="97" y="751"/>
                  <a:pt x="98" y="754"/>
                </a:cubicBezTo>
                <a:cubicBezTo>
                  <a:pt x="99" y="756"/>
                  <a:pt x="99" y="758"/>
                  <a:pt x="101" y="759"/>
                </a:cubicBezTo>
                <a:cubicBezTo>
                  <a:pt x="104" y="748"/>
                  <a:pt x="99" y="738"/>
                  <a:pt x="102" y="731"/>
                </a:cubicBezTo>
                <a:cubicBezTo>
                  <a:pt x="98" y="730"/>
                  <a:pt x="99" y="723"/>
                  <a:pt x="96" y="720"/>
                </a:cubicBezTo>
                <a:close/>
                <a:moveTo>
                  <a:pt x="856" y="730"/>
                </a:moveTo>
                <a:cubicBezTo>
                  <a:pt x="855" y="733"/>
                  <a:pt x="851" y="734"/>
                  <a:pt x="850" y="738"/>
                </a:cubicBezTo>
                <a:cubicBezTo>
                  <a:pt x="854" y="736"/>
                  <a:pt x="858" y="735"/>
                  <a:pt x="859" y="734"/>
                </a:cubicBezTo>
                <a:cubicBezTo>
                  <a:pt x="858" y="734"/>
                  <a:pt x="859" y="730"/>
                  <a:pt x="856" y="730"/>
                </a:cubicBezTo>
                <a:close/>
                <a:moveTo>
                  <a:pt x="78" y="747"/>
                </a:moveTo>
                <a:cubicBezTo>
                  <a:pt x="78" y="744"/>
                  <a:pt x="76" y="737"/>
                  <a:pt x="73" y="739"/>
                </a:cubicBezTo>
                <a:cubicBezTo>
                  <a:pt x="75" y="741"/>
                  <a:pt x="76" y="743"/>
                  <a:pt x="77" y="745"/>
                </a:cubicBezTo>
                <a:cubicBezTo>
                  <a:pt x="75" y="745"/>
                  <a:pt x="73" y="749"/>
                  <a:pt x="75" y="750"/>
                </a:cubicBezTo>
                <a:cubicBezTo>
                  <a:pt x="74" y="747"/>
                  <a:pt x="78" y="749"/>
                  <a:pt x="78" y="747"/>
                </a:cubicBezTo>
                <a:close/>
                <a:moveTo>
                  <a:pt x="108" y="738"/>
                </a:moveTo>
                <a:cubicBezTo>
                  <a:pt x="108" y="746"/>
                  <a:pt x="110" y="752"/>
                  <a:pt x="113" y="757"/>
                </a:cubicBezTo>
                <a:cubicBezTo>
                  <a:pt x="113" y="751"/>
                  <a:pt x="113" y="749"/>
                  <a:pt x="113" y="743"/>
                </a:cubicBezTo>
                <a:cubicBezTo>
                  <a:pt x="109" y="745"/>
                  <a:pt x="111" y="740"/>
                  <a:pt x="108" y="738"/>
                </a:cubicBezTo>
                <a:close/>
                <a:moveTo>
                  <a:pt x="5" y="752"/>
                </a:moveTo>
                <a:cubicBezTo>
                  <a:pt x="4" y="749"/>
                  <a:pt x="2" y="746"/>
                  <a:pt x="0" y="744"/>
                </a:cubicBezTo>
                <a:cubicBezTo>
                  <a:pt x="0" y="752"/>
                  <a:pt x="0" y="752"/>
                  <a:pt x="0" y="752"/>
                </a:cubicBezTo>
                <a:cubicBezTo>
                  <a:pt x="3" y="751"/>
                  <a:pt x="3" y="753"/>
                  <a:pt x="5" y="752"/>
                </a:cubicBezTo>
                <a:close/>
                <a:moveTo>
                  <a:pt x="87" y="753"/>
                </a:moveTo>
                <a:cubicBezTo>
                  <a:pt x="85" y="750"/>
                  <a:pt x="87" y="748"/>
                  <a:pt x="85" y="746"/>
                </a:cubicBezTo>
                <a:cubicBezTo>
                  <a:pt x="85" y="747"/>
                  <a:pt x="84" y="747"/>
                  <a:pt x="82" y="747"/>
                </a:cubicBezTo>
                <a:cubicBezTo>
                  <a:pt x="83" y="751"/>
                  <a:pt x="81" y="753"/>
                  <a:pt x="82" y="757"/>
                </a:cubicBezTo>
                <a:cubicBezTo>
                  <a:pt x="83" y="757"/>
                  <a:pt x="84" y="758"/>
                  <a:pt x="85" y="759"/>
                </a:cubicBezTo>
                <a:cubicBezTo>
                  <a:pt x="86" y="756"/>
                  <a:pt x="85" y="755"/>
                  <a:pt x="84" y="752"/>
                </a:cubicBezTo>
                <a:cubicBezTo>
                  <a:pt x="86" y="751"/>
                  <a:pt x="86" y="753"/>
                  <a:pt x="87" y="753"/>
                </a:cubicBezTo>
                <a:close/>
                <a:moveTo>
                  <a:pt x="6" y="759"/>
                </a:moveTo>
                <a:cubicBezTo>
                  <a:pt x="10" y="761"/>
                  <a:pt x="7" y="750"/>
                  <a:pt x="6" y="755"/>
                </a:cubicBezTo>
                <a:cubicBezTo>
                  <a:pt x="6" y="754"/>
                  <a:pt x="6" y="753"/>
                  <a:pt x="5" y="753"/>
                </a:cubicBezTo>
                <a:cubicBezTo>
                  <a:pt x="4" y="756"/>
                  <a:pt x="6" y="757"/>
                  <a:pt x="6" y="759"/>
                </a:cubicBezTo>
                <a:close/>
                <a:moveTo>
                  <a:pt x="66" y="754"/>
                </a:moveTo>
                <a:cubicBezTo>
                  <a:pt x="67" y="771"/>
                  <a:pt x="69" y="755"/>
                  <a:pt x="66" y="754"/>
                </a:cubicBezTo>
                <a:close/>
                <a:moveTo>
                  <a:pt x="4" y="765"/>
                </a:moveTo>
                <a:cubicBezTo>
                  <a:pt x="2" y="768"/>
                  <a:pt x="3" y="771"/>
                  <a:pt x="4" y="773"/>
                </a:cubicBezTo>
                <a:cubicBezTo>
                  <a:pt x="5" y="772"/>
                  <a:pt x="5" y="766"/>
                  <a:pt x="4" y="765"/>
                </a:cubicBezTo>
                <a:close/>
                <a:moveTo>
                  <a:pt x="902" y="777"/>
                </a:moveTo>
                <a:cubicBezTo>
                  <a:pt x="904" y="777"/>
                  <a:pt x="903" y="779"/>
                  <a:pt x="904" y="780"/>
                </a:cubicBezTo>
                <a:cubicBezTo>
                  <a:pt x="905" y="775"/>
                  <a:pt x="908" y="774"/>
                  <a:pt x="909" y="769"/>
                </a:cubicBezTo>
                <a:cubicBezTo>
                  <a:pt x="905" y="770"/>
                  <a:pt x="906" y="776"/>
                  <a:pt x="902" y="777"/>
                </a:cubicBezTo>
                <a:close/>
                <a:moveTo>
                  <a:pt x="67" y="779"/>
                </a:moveTo>
                <a:cubicBezTo>
                  <a:pt x="67" y="778"/>
                  <a:pt x="67" y="777"/>
                  <a:pt x="68" y="777"/>
                </a:cubicBezTo>
                <a:cubicBezTo>
                  <a:pt x="68" y="778"/>
                  <a:pt x="68" y="778"/>
                  <a:pt x="69" y="778"/>
                </a:cubicBezTo>
                <a:cubicBezTo>
                  <a:pt x="70" y="775"/>
                  <a:pt x="69" y="770"/>
                  <a:pt x="68" y="772"/>
                </a:cubicBezTo>
                <a:cubicBezTo>
                  <a:pt x="68" y="773"/>
                  <a:pt x="68" y="773"/>
                  <a:pt x="68" y="773"/>
                </a:cubicBezTo>
                <a:cubicBezTo>
                  <a:pt x="67" y="772"/>
                  <a:pt x="66" y="773"/>
                  <a:pt x="65" y="774"/>
                </a:cubicBezTo>
                <a:cubicBezTo>
                  <a:pt x="70" y="774"/>
                  <a:pt x="64" y="778"/>
                  <a:pt x="67" y="779"/>
                </a:cubicBezTo>
                <a:close/>
                <a:moveTo>
                  <a:pt x="81" y="772"/>
                </a:moveTo>
                <a:cubicBezTo>
                  <a:pt x="81" y="775"/>
                  <a:pt x="81" y="779"/>
                  <a:pt x="83" y="780"/>
                </a:cubicBezTo>
                <a:cubicBezTo>
                  <a:pt x="83" y="776"/>
                  <a:pt x="83" y="773"/>
                  <a:pt x="81" y="772"/>
                </a:cubicBezTo>
                <a:close/>
                <a:moveTo>
                  <a:pt x="71" y="785"/>
                </a:moveTo>
                <a:cubicBezTo>
                  <a:pt x="71" y="783"/>
                  <a:pt x="71" y="782"/>
                  <a:pt x="69" y="781"/>
                </a:cubicBezTo>
                <a:cubicBezTo>
                  <a:pt x="70" y="783"/>
                  <a:pt x="67" y="782"/>
                  <a:pt x="67" y="784"/>
                </a:cubicBezTo>
                <a:cubicBezTo>
                  <a:pt x="69" y="784"/>
                  <a:pt x="69" y="786"/>
                  <a:pt x="71" y="785"/>
                </a:cubicBezTo>
                <a:close/>
                <a:moveTo>
                  <a:pt x="137" y="815"/>
                </a:moveTo>
                <a:cubicBezTo>
                  <a:pt x="136" y="802"/>
                  <a:pt x="133" y="793"/>
                  <a:pt x="127" y="787"/>
                </a:cubicBezTo>
                <a:cubicBezTo>
                  <a:pt x="129" y="798"/>
                  <a:pt x="133" y="806"/>
                  <a:pt x="137" y="815"/>
                </a:cubicBezTo>
                <a:close/>
                <a:moveTo>
                  <a:pt x="724" y="810"/>
                </a:moveTo>
                <a:cubicBezTo>
                  <a:pt x="726" y="810"/>
                  <a:pt x="725" y="813"/>
                  <a:pt x="726" y="813"/>
                </a:cubicBezTo>
                <a:cubicBezTo>
                  <a:pt x="730" y="810"/>
                  <a:pt x="736" y="804"/>
                  <a:pt x="735" y="800"/>
                </a:cubicBezTo>
                <a:cubicBezTo>
                  <a:pt x="731" y="803"/>
                  <a:pt x="726" y="805"/>
                  <a:pt x="724" y="810"/>
                </a:cubicBezTo>
                <a:close/>
                <a:moveTo>
                  <a:pt x="157" y="816"/>
                </a:moveTo>
                <a:cubicBezTo>
                  <a:pt x="152" y="816"/>
                  <a:pt x="154" y="809"/>
                  <a:pt x="150" y="808"/>
                </a:cubicBezTo>
                <a:cubicBezTo>
                  <a:pt x="151" y="811"/>
                  <a:pt x="151" y="815"/>
                  <a:pt x="152" y="817"/>
                </a:cubicBezTo>
                <a:cubicBezTo>
                  <a:pt x="152" y="814"/>
                  <a:pt x="156" y="820"/>
                  <a:pt x="157" y="816"/>
                </a:cubicBezTo>
                <a:close/>
                <a:moveTo>
                  <a:pt x="847" y="824"/>
                </a:moveTo>
                <a:cubicBezTo>
                  <a:pt x="851" y="822"/>
                  <a:pt x="857" y="818"/>
                  <a:pt x="856" y="813"/>
                </a:cubicBezTo>
                <a:cubicBezTo>
                  <a:pt x="854" y="816"/>
                  <a:pt x="851" y="818"/>
                  <a:pt x="847" y="819"/>
                </a:cubicBezTo>
                <a:lnTo>
                  <a:pt x="847" y="824"/>
                </a:lnTo>
                <a:close/>
                <a:moveTo>
                  <a:pt x="828" y="823"/>
                </a:moveTo>
                <a:cubicBezTo>
                  <a:pt x="826" y="823"/>
                  <a:pt x="824" y="823"/>
                  <a:pt x="824" y="827"/>
                </a:cubicBezTo>
                <a:cubicBezTo>
                  <a:pt x="826" y="826"/>
                  <a:pt x="827" y="824"/>
                  <a:pt x="828" y="823"/>
                </a:cubicBezTo>
                <a:close/>
                <a:moveTo>
                  <a:pt x="627" y="834"/>
                </a:moveTo>
                <a:cubicBezTo>
                  <a:pt x="628" y="836"/>
                  <a:pt x="627" y="836"/>
                  <a:pt x="627" y="837"/>
                </a:cubicBezTo>
                <a:cubicBezTo>
                  <a:pt x="630" y="840"/>
                  <a:pt x="641" y="838"/>
                  <a:pt x="641" y="831"/>
                </a:cubicBezTo>
                <a:cubicBezTo>
                  <a:pt x="636" y="834"/>
                  <a:pt x="634" y="835"/>
                  <a:pt x="627" y="834"/>
                </a:cubicBezTo>
                <a:close/>
                <a:moveTo>
                  <a:pt x="881" y="850"/>
                </a:moveTo>
                <a:cubicBezTo>
                  <a:pt x="882" y="849"/>
                  <a:pt x="886" y="849"/>
                  <a:pt x="885" y="844"/>
                </a:cubicBezTo>
                <a:cubicBezTo>
                  <a:pt x="883" y="844"/>
                  <a:pt x="883" y="843"/>
                  <a:pt x="880" y="844"/>
                </a:cubicBezTo>
                <a:cubicBezTo>
                  <a:pt x="881" y="845"/>
                  <a:pt x="879" y="849"/>
                  <a:pt x="881" y="850"/>
                </a:cubicBezTo>
                <a:close/>
                <a:moveTo>
                  <a:pt x="868" y="850"/>
                </a:moveTo>
                <a:cubicBezTo>
                  <a:pt x="867" y="847"/>
                  <a:pt x="860" y="848"/>
                  <a:pt x="862" y="855"/>
                </a:cubicBezTo>
                <a:cubicBezTo>
                  <a:pt x="865" y="855"/>
                  <a:pt x="867" y="852"/>
                  <a:pt x="868" y="850"/>
                </a:cubicBezTo>
                <a:close/>
                <a:moveTo>
                  <a:pt x="130" y="849"/>
                </a:moveTo>
                <a:cubicBezTo>
                  <a:pt x="130" y="852"/>
                  <a:pt x="131" y="853"/>
                  <a:pt x="130" y="857"/>
                </a:cubicBezTo>
                <a:cubicBezTo>
                  <a:pt x="134" y="856"/>
                  <a:pt x="132" y="849"/>
                  <a:pt x="130" y="849"/>
                </a:cubicBezTo>
                <a:close/>
                <a:moveTo>
                  <a:pt x="684" y="851"/>
                </a:moveTo>
                <a:cubicBezTo>
                  <a:pt x="683" y="850"/>
                  <a:pt x="683" y="849"/>
                  <a:pt x="682" y="849"/>
                </a:cubicBezTo>
                <a:cubicBezTo>
                  <a:pt x="677" y="851"/>
                  <a:pt x="668" y="852"/>
                  <a:pt x="660" y="853"/>
                </a:cubicBezTo>
                <a:cubicBezTo>
                  <a:pt x="660" y="859"/>
                  <a:pt x="660" y="859"/>
                  <a:pt x="660" y="859"/>
                </a:cubicBezTo>
                <a:cubicBezTo>
                  <a:pt x="667" y="860"/>
                  <a:pt x="679" y="858"/>
                  <a:pt x="684" y="851"/>
                </a:cubicBezTo>
                <a:close/>
                <a:moveTo>
                  <a:pt x="732" y="865"/>
                </a:moveTo>
                <a:cubicBezTo>
                  <a:pt x="735" y="863"/>
                  <a:pt x="748" y="856"/>
                  <a:pt x="747" y="852"/>
                </a:cubicBezTo>
                <a:cubicBezTo>
                  <a:pt x="743" y="857"/>
                  <a:pt x="733" y="860"/>
                  <a:pt x="732" y="865"/>
                </a:cubicBezTo>
                <a:close/>
                <a:moveTo>
                  <a:pt x="169" y="853"/>
                </a:moveTo>
                <a:cubicBezTo>
                  <a:pt x="171" y="856"/>
                  <a:pt x="170" y="860"/>
                  <a:pt x="174" y="861"/>
                </a:cubicBezTo>
                <a:cubicBezTo>
                  <a:pt x="173" y="858"/>
                  <a:pt x="172" y="854"/>
                  <a:pt x="169" y="853"/>
                </a:cubicBezTo>
                <a:close/>
                <a:moveTo>
                  <a:pt x="848" y="853"/>
                </a:moveTo>
                <a:cubicBezTo>
                  <a:pt x="845" y="854"/>
                  <a:pt x="843" y="855"/>
                  <a:pt x="842" y="858"/>
                </a:cubicBezTo>
                <a:cubicBezTo>
                  <a:pt x="845" y="858"/>
                  <a:pt x="848" y="857"/>
                  <a:pt x="848" y="853"/>
                </a:cubicBezTo>
                <a:close/>
                <a:moveTo>
                  <a:pt x="658" y="854"/>
                </a:moveTo>
                <a:cubicBezTo>
                  <a:pt x="655" y="854"/>
                  <a:pt x="652" y="856"/>
                  <a:pt x="653" y="860"/>
                </a:cubicBezTo>
                <a:cubicBezTo>
                  <a:pt x="655" y="860"/>
                  <a:pt x="656" y="859"/>
                  <a:pt x="658" y="858"/>
                </a:cubicBezTo>
                <a:cubicBezTo>
                  <a:pt x="657" y="856"/>
                  <a:pt x="659" y="856"/>
                  <a:pt x="658" y="854"/>
                </a:cubicBezTo>
                <a:close/>
                <a:moveTo>
                  <a:pt x="99" y="865"/>
                </a:moveTo>
                <a:cubicBezTo>
                  <a:pt x="99" y="862"/>
                  <a:pt x="99" y="860"/>
                  <a:pt x="98" y="859"/>
                </a:cubicBezTo>
                <a:cubicBezTo>
                  <a:pt x="95" y="859"/>
                  <a:pt x="95" y="859"/>
                  <a:pt x="95" y="859"/>
                </a:cubicBezTo>
                <a:cubicBezTo>
                  <a:pt x="95" y="863"/>
                  <a:pt x="97" y="863"/>
                  <a:pt x="99" y="865"/>
                </a:cubicBezTo>
                <a:close/>
                <a:moveTo>
                  <a:pt x="841" y="859"/>
                </a:moveTo>
                <a:cubicBezTo>
                  <a:pt x="832" y="869"/>
                  <a:pt x="818" y="878"/>
                  <a:pt x="815" y="892"/>
                </a:cubicBezTo>
                <a:cubicBezTo>
                  <a:pt x="820" y="887"/>
                  <a:pt x="824" y="883"/>
                  <a:pt x="828" y="878"/>
                </a:cubicBezTo>
                <a:cubicBezTo>
                  <a:pt x="837" y="876"/>
                  <a:pt x="840" y="868"/>
                  <a:pt x="843" y="860"/>
                </a:cubicBezTo>
                <a:cubicBezTo>
                  <a:pt x="843" y="860"/>
                  <a:pt x="842" y="859"/>
                  <a:pt x="841" y="859"/>
                </a:cubicBezTo>
                <a:close/>
                <a:moveTo>
                  <a:pt x="65" y="868"/>
                </a:moveTo>
                <a:cubicBezTo>
                  <a:pt x="65" y="873"/>
                  <a:pt x="68" y="875"/>
                  <a:pt x="71" y="878"/>
                </a:cubicBezTo>
                <a:cubicBezTo>
                  <a:pt x="69" y="874"/>
                  <a:pt x="68" y="870"/>
                  <a:pt x="65" y="868"/>
                </a:cubicBezTo>
                <a:close/>
                <a:moveTo>
                  <a:pt x="678" y="875"/>
                </a:moveTo>
                <a:cubicBezTo>
                  <a:pt x="678" y="873"/>
                  <a:pt x="677" y="873"/>
                  <a:pt x="678" y="872"/>
                </a:cubicBezTo>
                <a:cubicBezTo>
                  <a:pt x="673" y="871"/>
                  <a:pt x="674" y="871"/>
                  <a:pt x="670" y="872"/>
                </a:cubicBezTo>
                <a:cubicBezTo>
                  <a:pt x="670" y="876"/>
                  <a:pt x="670" y="876"/>
                  <a:pt x="670" y="876"/>
                </a:cubicBezTo>
                <a:cubicBezTo>
                  <a:pt x="673" y="874"/>
                  <a:pt x="673" y="873"/>
                  <a:pt x="678" y="875"/>
                </a:cubicBezTo>
                <a:close/>
                <a:moveTo>
                  <a:pt x="634" y="881"/>
                </a:moveTo>
                <a:cubicBezTo>
                  <a:pt x="632" y="873"/>
                  <a:pt x="621" y="879"/>
                  <a:pt x="619" y="881"/>
                </a:cubicBezTo>
                <a:cubicBezTo>
                  <a:pt x="622" y="881"/>
                  <a:pt x="626" y="881"/>
                  <a:pt x="628" y="880"/>
                </a:cubicBezTo>
                <a:cubicBezTo>
                  <a:pt x="628" y="882"/>
                  <a:pt x="632" y="883"/>
                  <a:pt x="634" y="881"/>
                </a:cubicBezTo>
                <a:close/>
                <a:moveTo>
                  <a:pt x="109" y="881"/>
                </a:moveTo>
                <a:cubicBezTo>
                  <a:pt x="107" y="881"/>
                  <a:pt x="107" y="878"/>
                  <a:pt x="105" y="878"/>
                </a:cubicBezTo>
                <a:cubicBezTo>
                  <a:pt x="107" y="882"/>
                  <a:pt x="105" y="889"/>
                  <a:pt x="109" y="889"/>
                </a:cubicBezTo>
                <a:cubicBezTo>
                  <a:pt x="109" y="886"/>
                  <a:pt x="105" y="882"/>
                  <a:pt x="109" y="881"/>
                </a:cubicBezTo>
                <a:close/>
                <a:moveTo>
                  <a:pt x="48" y="885"/>
                </a:moveTo>
                <a:cubicBezTo>
                  <a:pt x="48" y="883"/>
                  <a:pt x="49" y="883"/>
                  <a:pt x="49" y="881"/>
                </a:cubicBezTo>
                <a:cubicBezTo>
                  <a:pt x="47" y="882"/>
                  <a:pt x="47" y="880"/>
                  <a:pt x="45" y="880"/>
                </a:cubicBezTo>
                <a:cubicBezTo>
                  <a:pt x="44" y="884"/>
                  <a:pt x="48" y="883"/>
                  <a:pt x="48" y="885"/>
                </a:cubicBezTo>
                <a:close/>
                <a:moveTo>
                  <a:pt x="8" y="892"/>
                </a:moveTo>
                <a:cubicBezTo>
                  <a:pt x="7" y="889"/>
                  <a:pt x="5" y="887"/>
                  <a:pt x="7" y="884"/>
                </a:cubicBezTo>
                <a:cubicBezTo>
                  <a:pt x="5" y="884"/>
                  <a:pt x="5" y="883"/>
                  <a:pt x="4" y="882"/>
                </a:cubicBezTo>
                <a:cubicBezTo>
                  <a:pt x="5" y="885"/>
                  <a:pt x="3" y="884"/>
                  <a:pt x="4" y="887"/>
                </a:cubicBezTo>
                <a:cubicBezTo>
                  <a:pt x="7" y="886"/>
                  <a:pt x="5" y="892"/>
                  <a:pt x="8" y="892"/>
                </a:cubicBezTo>
                <a:close/>
                <a:moveTo>
                  <a:pt x="715" y="897"/>
                </a:moveTo>
                <a:cubicBezTo>
                  <a:pt x="717" y="897"/>
                  <a:pt x="717" y="900"/>
                  <a:pt x="719" y="900"/>
                </a:cubicBezTo>
                <a:cubicBezTo>
                  <a:pt x="722" y="897"/>
                  <a:pt x="728" y="899"/>
                  <a:pt x="728" y="894"/>
                </a:cubicBezTo>
                <a:cubicBezTo>
                  <a:pt x="728" y="892"/>
                  <a:pt x="725" y="892"/>
                  <a:pt x="727" y="890"/>
                </a:cubicBezTo>
                <a:cubicBezTo>
                  <a:pt x="723" y="890"/>
                  <a:pt x="720" y="890"/>
                  <a:pt x="717" y="891"/>
                </a:cubicBezTo>
                <a:cubicBezTo>
                  <a:pt x="717" y="893"/>
                  <a:pt x="716" y="894"/>
                  <a:pt x="715" y="897"/>
                </a:cubicBezTo>
                <a:close/>
                <a:moveTo>
                  <a:pt x="822" y="896"/>
                </a:moveTo>
                <a:cubicBezTo>
                  <a:pt x="823" y="895"/>
                  <a:pt x="824" y="894"/>
                  <a:pt x="824" y="892"/>
                </a:cubicBezTo>
                <a:cubicBezTo>
                  <a:pt x="822" y="891"/>
                  <a:pt x="820" y="895"/>
                  <a:pt x="822" y="896"/>
                </a:cubicBezTo>
                <a:close/>
                <a:moveTo>
                  <a:pt x="898" y="894"/>
                </a:moveTo>
                <a:cubicBezTo>
                  <a:pt x="896" y="895"/>
                  <a:pt x="893" y="895"/>
                  <a:pt x="893" y="897"/>
                </a:cubicBezTo>
                <a:cubicBezTo>
                  <a:pt x="895" y="897"/>
                  <a:pt x="898" y="897"/>
                  <a:pt x="898" y="894"/>
                </a:cubicBezTo>
                <a:close/>
                <a:moveTo>
                  <a:pt x="676" y="910"/>
                </a:moveTo>
                <a:cubicBezTo>
                  <a:pt x="681" y="909"/>
                  <a:pt x="686" y="907"/>
                  <a:pt x="688" y="903"/>
                </a:cubicBezTo>
                <a:cubicBezTo>
                  <a:pt x="683" y="901"/>
                  <a:pt x="677" y="904"/>
                  <a:pt x="673" y="905"/>
                </a:cubicBezTo>
                <a:cubicBezTo>
                  <a:pt x="676" y="905"/>
                  <a:pt x="675" y="908"/>
                  <a:pt x="676" y="910"/>
                </a:cubicBezTo>
                <a:close/>
                <a:moveTo>
                  <a:pt x="196" y="910"/>
                </a:moveTo>
                <a:cubicBezTo>
                  <a:pt x="196" y="907"/>
                  <a:pt x="198" y="906"/>
                  <a:pt x="196" y="903"/>
                </a:cubicBezTo>
                <a:cubicBezTo>
                  <a:pt x="194" y="903"/>
                  <a:pt x="194" y="903"/>
                  <a:pt x="194" y="903"/>
                </a:cubicBezTo>
                <a:cubicBezTo>
                  <a:pt x="194" y="907"/>
                  <a:pt x="191" y="911"/>
                  <a:pt x="196" y="910"/>
                </a:cubicBezTo>
                <a:close/>
                <a:moveTo>
                  <a:pt x="132" y="906"/>
                </a:moveTo>
                <a:cubicBezTo>
                  <a:pt x="131" y="906"/>
                  <a:pt x="131" y="905"/>
                  <a:pt x="131" y="904"/>
                </a:cubicBezTo>
                <a:cubicBezTo>
                  <a:pt x="128" y="904"/>
                  <a:pt x="128" y="904"/>
                  <a:pt x="128" y="904"/>
                </a:cubicBezTo>
                <a:cubicBezTo>
                  <a:pt x="127" y="908"/>
                  <a:pt x="132" y="909"/>
                  <a:pt x="132" y="906"/>
                </a:cubicBezTo>
                <a:close/>
                <a:moveTo>
                  <a:pt x="867" y="905"/>
                </a:moveTo>
                <a:cubicBezTo>
                  <a:pt x="865" y="906"/>
                  <a:pt x="862" y="907"/>
                  <a:pt x="861" y="909"/>
                </a:cubicBezTo>
                <a:cubicBezTo>
                  <a:pt x="864" y="909"/>
                  <a:pt x="866" y="908"/>
                  <a:pt x="867" y="905"/>
                </a:cubicBezTo>
                <a:close/>
                <a:moveTo>
                  <a:pt x="745" y="910"/>
                </a:moveTo>
                <a:cubicBezTo>
                  <a:pt x="749" y="909"/>
                  <a:pt x="747" y="909"/>
                  <a:pt x="747" y="913"/>
                </a:cubicBezTo>
                <a:cubicBezTo>
                  <a:pt x="751" y="912"/>
                  <a:pt x="748" y="909"/>
                  <a:pt x="751" y="908"/>
                </a:cubicBezTo>
                <a:cubicBezTo>
                  <a:pt x="748" y="908"/>
                  <a:pt x="747" y="907"/>
                  <a:pt x="745" y="910"/>
                </a:cubicBezTo>
                <a:close/>
                <a:moveTo>
                  <a:pt x="134" y="912"/>
                </a:moveTo>
                <a:cubicBezTo>
                  <a:pt x="135" y="909"/>
                  <a:pt x="134" y="908"/>
                  <a:pt x="131" y="908"/>
                </a:cubicBezTo>
                <a:cubicBezTo>
                  <a:pt x="131" y="911"/>
                  <a:pt x="133" y="911"/>
                  <a:pt x="134" y="912"/>
                </a:cubicBezTo>
                <a:close/>
                <a:moveTo>
                  <a:pt x="598" y="914"/>
                </a:moveTo>
                <a:cubicBezTo>
                  <a:pt x="597" y="912"/>
                  <a:pt x="595" y="911"/>
                  <a:pt x="593" y="911"/>
                </a:cubicBezTo>
                <a:cubicBezTo>
                  <a:pt x="593" y="913"/>
                  <a:pt x="597" y="916"/>
                  <a:pt x="598" y="914"/>
                </a:cubicBezTo>
                <a:close/>
                <a:moveTo>
                  <a:pt x="105" y="927"/>
                </a:moveTo>
                <a:cubicBezTo>
                  <a:pt x="108" y="927"/>
                  <a:pt x="108" y="927"/>
                  <a:pt x="108" y="927"/>
                </a:cubicBezTo>
                <a:cubicBezTo>
                  <a:pt x="109" y="924"/>
                  <a:pt x="106" y="924"/>
                  <a:pt x="104" y="922"/>
                </a:cubicBezTo>
                <a:cubicBezTo>
                  <a:pt x="103" y="927"/>
                  <a:pt x="109" y="924"/>
                  <a:pt x="105" y="927"/>
                </a:cubicBezTo>
                <a:close/>
                <a:moveTo>
                  <a:pt x="761" y="929"/>
                </a:moveTo>
                <a:cubicBezTo>
                  <a:pt x="761" y="928"/>
                  <a:pt x="765" y="929"/>
                  <a:pt x="764" y="927"/>
                </a:cubicBezTo>
                <a:cubicBezTo>
                  <a:pt x="763" y="927"/>
                  <a:pt x="763" y="925"/>
                  <a:pt x="762" y="925"/>
                </a:cubicBezTo>
                <a:cubicBezTo>
                  <a:pt x="761" y="926"/>
                  <a:pt x="758" y="928"/>
                  <a:pt x="761" y="929"/>
                </a:cubicBezTo>
                <a:close/>
                <a:moveTo>
                  <a:pt x="741" y="931"/>
                </a:moveTo>
                <a:cubicBezTo>
                  <a:pt x="744" y="933"/>
                  <a:pt x="748" y="931"/>
                  <a:pt x="750" y="928"/>
                </a:cubicBezTo>
                <a:cubicBezTo>
                  <a:pt x="747" y="929"/>
                  <a:pt x="741" y="927"/>
                  <a:pt x="741" y="931"/>
                </a:cubicBezTo>
                <a:close/>
                <a:moveTo>
                  <a:pt x="727" y="936"/>
                </a:moveTo>
                <a:cubicBezTo>
                  <a:pt x="729" y="935"/>
                  <a:pt x="728" y="939"/>
                  <a:pt x="731" y="937"/>
                </a:cubicBezTo>
                <a:cubicBezTo>
                  <a:pt x="730" y="935"/>
                  <a:pt x="732" y="934"/>
                  <a:pt x="732" y="932"/>
                </a:cubicBezTo>
                <a:cubicBezTo>
                  <a:pt x="729" y="932"/>
                  <a:pt x="728" y="934"/>
                  <a:pt x="727" y="936"/>
                </a:cubicBezTo>
                <a:close/>
                <a:moveTo>
                  <a:pt x="686" y="946"/>
                </a:moveTo>
                <a:cubicBezTo>
                  <a:pt x="690" y="948"/>
                  <a:pt x="696" y="945"/>
                  <a:pt x="698" y="943"/>
                </a:cubicBezTo>
                <a:cubicBezTo>
                  <a:pt x="695" y="942"/>
                  <a:pt x="687" y="943"/>
                  <a:pt x="686" y="946"/>
                </a:cubicBezTo>
                <a:close/>
                <a:moveTo>
                  <a:pt x="650" y="954"/>
                </a:moveTo>
                <a:cubicBezTo>
                  <a:pt x="646" y="955"/>
                  <a:pt x="642" y="956"/>
                  <a:pt x="640" y="959"/>
                </a:cubicBezTo>
                <a:cubicBezTo>
                  <a:pt x="644" y="959"/>
                  <a:pt x="649" y="958"/>
                  <a:pt x="650" y="954"/>
                </a:cubicBezTo>
                <a:close/>
                <a:moveTo>
                  <a:pt x="1081" y="965"/>
                </a:moveTo>
                <a:cubicBezTo>
                  <a:pt x="1082" y="963"/>
                  <a:pt x="1083" y="962"/>
                  <a:pt x="1083" y="959"/>
                </a:cubicBezTo>
                <a:cubicBezTo>
                  <a:pt x="1080" y="958"/>
                  <a:pt x="1080" y="964"/>
                  <a:pt x="1081" y="965"/>
                </a:cubicBezTo>
                <a:close/>
                <a:moveTo>
                  <a:pt x="632" y="966"/>
                </a:moveTo>
                <a:cubicBezTo>
                  <a:pt x="637" y="965"/>
                  <a:pt x="646" y="967"/>
                  <a:pt x="649" y="963"/>
                </a:cubicBezTo>
                <a:cubicBezTo>
                  <a:pt x="644" y="966"/>
                  <a:pt x="637" y="961"/>
                  <a:pt x="632" y="966"/>
                </a:cubicBezTo>
                <a:close/>
                <a:moveTo>
                  <a:pt x="230" y="979"/>
                </a:moveTo>
                <a:cubicBezTo>
                  <a:pt x="233" y="985"/>
                  <a:pt x="238" y="990"/>
                  <a:pt x="245" y="992"/>
                </a:cubicBezTo>
                <a:cubicBezTo>
                  <a:pt x="245" y="983"/>
                  <a:pt x="233" y="985"/>
                  <a:pt x="230" y="979"/>
                </a:cubicBezTo>
                <a:close/>
                <a:moveTo>
                  <a:pt x="1059" y="991"/>
                </a:moveTo>
                <a:cubicBezTo>
                  <a:pt x="1059" y="989"/>
                  <a:pt x="1059" y="989"/>
                  <a:pt x="1059" y="989"/>
                </a:cubicBezTo>
                <a:cubicBezTo>
                  <a:pt x="1059" y="989"/>
                  <a:pt x="1059" y="988"/>
                  <a:pt x="1058" y="988"/>
                </a:cubicBezTo>
                <a:cubicBezTo>
                  <a:pt x="1058" y="989"/>
                  <a:pt x="1053" y="988"/>
                  <a:pt x="1055" y="991"/>
                </a:cubicBezTo>
                <a:cubicBezTo>
                  <a:pt x="1056" y="989"/>
                  <a:pt x="1057" y="992"/>
                  <a:pt x="1059" y="991"/>
                </a:cubicBezTo>
                <a:close/>
                <a:moveTo>
                  <a:pt x="1054" y="994"/>
                </a:moveTo>
                <a:cubicBezTo>
                  <a:pt x="1054" y="994"/>
                  <a:pt x="1054" y="993"/>
                  <a:pt x="1053" y="993"/>
                </a:cubicBezTo>
                <a:cubicBezTo>
                  <a:pt x="1053" y="997"/>
                  <a:pt x="1053" y="997"/>
                  <a:pt x="1053" y="997"/>
                </a:cubicBezTo>
                <a:cubicBezTo>
                  <a:pt x="1054" y="997"/>
                  <a:pt x="1055" y="996"/>
                  <a:pt x="1055" y="997"/>
                </a:cubicBezTo>
                <a:cubicBezTo>
                  <a:pt x="1053" y="1000"/>
                  <a:pt x="1053" y="1005"/>
                  <a:pt x="1047" y="1004"/>
                </a:cubicBezTo>
                <a:cubicBezTo>
                  <a:pt x="1046" y="1007"/>
                  <a:pt x="1048" y="1006"/>
                  <a:pt x="1048" y="1009"/>
                </a:cubicBezTo>
                <a:cubicBezTo>
                  <a:pt x="1055" y="1007"/>
                  <a:pt x="1058" y="1002"/>
                  <a:pt x="1059" y="994"/>
                </a:cubicBezTo>
                <a:cubicBezTo>
                  <a:pt x="1058" y="992"/>
                  <a:pt x="1055" y="997"/>
                  <a:pt x="1054" y="994"/>
                </a:cubicBezTo>
                <a:close/>
                <a:moveTo>
                  <a:pt x="662" y="996"/>
                </a:moveTo>
                <a:cubicBezTo>
                  <a:pt x="658" y="995"/>
                  <a:pt x="651" y="995"/>
                  <a:pt x="648" y="999"/>
                </a:cubicBezTo>
                <a:cubicBezTo>
                  <a:pt x="653" y="999"/>
                  <a:pt x="658" y="999"/>
                  <a:pt x="662" y="996"/>
                </a:cubicBezTo>
                <a:close/>
                <a:moveTo>
                  <a:pt x="808" y="998"/>
                </a:moveTo>
                <a:cubicBezTo>
                  <a:pt x="808" y="1000"/>
                  <a:pt x="805" y="1001"/>
                  <a:pt x="806" y="1004"/>
                </a:cubicBezTo>
                <a:cubicBezTo>
                  <a:pt x="809" y="1003"/>
                  <a:pt x="812" y="1002"/>
                  <a:pt x="815" y="1000"/>
                </a:cubicBezTo>
                <a:cubicBezTo>
                  <a:pt x="813" y="998"/>
                  <a:pt x="810" y="999"/>
                  <a:pt x="808" y="998"/>
                </a:cubicBezTo>
                <a:close/>
                <a:moveTo>
                  <a:pt x="728" y="1008"/>
                </a:moveTo>
                <a:cubicBezTo>
                  <a:pt x="730" y="1008"/>
                  <a:pt x="733" y="1009"/>
                  <a:pt x="733" y="1007"/>
                </a:cubicBezTo>
                <a:cubicBezTo>
                  <a:pt x="732" y="1007"/>
                  <a:pt x="733" y="1005"/>
                  <a:pt x="732" y="1005"/>
                </a:cubicBezTo>
                <a:cubicBezTo>
                  <a:pt x="731" y="1007"/>
                  <a:pt x="727" y="1005"/>
                  <a:pt x="728" y="1008"/>
                </a:cubicBezTo>
                <a:close/>
                <a:moveTo>
                  <a:pt x="1023" y="1012"/>
                </a:moveTo>
                <a:cubicBezTo>
                  <a:pt x="1026" y="1011"/>
                  <a:pt x="1029" y="1009"/>
                  <a:pt x="1029" y="1005"/>
                </a:cubicBezTo>
                <a:cubicBezTo>
                  <a:pt x="1025" y="1005"/>
                  <a:pt x="1025" y="1005"/>
                  <a:pt x="1025" y="1005"/>
                </a:cubicBezTo>
                <a:cubicBezTo>
                  <a:pt x="1024" y="1007"/>
                  <a:pt x="1025" y="1011"/>
                  <a:pt x="1023" y="1012"/>
                </a:cubicBezTo>
                <a:close/>
                <a:moveTo>
                  <a:pt x="328" y="1014"/>
                </a:moveTo>
                <a:cubicBezTo>
                  <a:pt x="330" y="1016"/>
                  <a:pt x="331" y="1018"/>
                  <a:pt x="334" y="1019"/>
                </a:cubicBezTo>
                <a:cubicBezTo>
                  <a:pt x="334" y="1016"/>
                  <a:pt x="330" y="1013"/>
                  <a:pt x="328" y="1014"/>
                </a:cubicBezTo>
                <a:close/>
                <a:moveTo>
                  <a:pt x="787" y="1015"/>
                </a:moveTo>
                <a:cubicBezTo>
                  <a:pt x="784" y="1015"/>
                  <a:pt x="784" y="1015"/>
                  <a:pt x="784" y="1015"/>
                </a:cubicBezTo>
                <a:cubicBezTo>
                  <a:pt x="784" y="1017"/>
                  <a:pt x="785" y="1019"/>
                  <a:pt x="786" y="1019"/>
                </a:cubicBezTo>
                <a:cubicBezTo>
                  <a:pt x="786" y="1018"/>
                  <a:pt x="787" y="1017"/>
                  <a:pt x="787" y="1015"/>
                </a:cubicBezTo>
                <a:close/>
                <a:moveTo>
                  <a:pt x="676" y="1030"/>
                </a:moveTo>
                <a:cubicBezTo>
                  <a:pt x="683" y="1034"/>
                  <a:pt x="688" y="1034"/>
                  <a:pt x="697" y="1033"/>
                </a:cubicBezTo>
                <a:cubicBezTo>
                  <a:pt x="698" y="1029"/>
                  <a:pt x="695" y="1030"/>
                  <a:pt x="696" y="1027"/>
                </a:cubicBezTo>
                <a:cubicBezTo>
                  <a:pt x="690" y="1027"/>
                  <a:pt x="682" y="1027"/>
                  <a:pt x="676" y="1030"/>
                </a:cubicBezTo>
                <a:close/>
                <a:moveTo>
                  <a:pt x="309" y="1029"/>
                </a:moveTo>
                <a:cubicBezTo>
                  <a:pt x="309" y="1032"/>
                  <a:pt x="312" y="1032"/>
                  <a:pt x="314" y="1033"/>
                </a:cubicBezTo>
                <a:cubicBezTo>
                  <a:pt x="314" y="1030"/>
                  <a:pt x="312" y="1029"/>
                  <a:pt x="309" y="1029"/>
                </a:cubicBezTo>
                <a:close/>
                <a:moveTo>
                  <a:pt x="763" y="1050"/>
                </a:moveTo>
                <a:cubicBezTo>
                  <a:pt x="763" y="1050"/>
                  <a:pt x="763" y="1051"/>
                  <a:pt x="762" y="1050"/>
                </a:cubicBezTo>
                <a:cubicBezTo>
                  <a:pt x="761" y="1048"/>
                  <a:pt x="764" y="1049"/>
                  <a:pt x="764" y="1048"/>
                </a:cubicBezTo>
                <a:cubicBezTo>
                  <a:pt x="760" y="1046"/>
                  <a:pt x="753" y="1050"/>
                  <a:pt x="751" y="1043"/>
                </a:cubicBezTo>
                <a:cubicBezTo>
                  <a:pt x="754" y="1042"/>
                  <a:pt x="757" y="1041"/>
                  <a:pt x="758" y="1036"/>
                </a:cubicBezTo>
                <a:cubicBezTo>
                  <a:pt x="749" y="1033"/>
                  <a:pt x="734" y="1034"/>
                  <a:pt x="733" y="1043"/>
                </a:cubicBezTo>
                <a:cubicBezTo>
                  <a:pt x="732" y="1053"/>
                  <a:pt x="751" y="1052"/>
                  <a:pt x="762" y="1054"/>
                </a:cubicBezTo>
                <a:cubicBezTo>
                  <a:pt x="761" y="1051"/>
                  <a:pt x="766" y="1051"/>
                  <a:pt x="763" y="1050"/>
                </a:cubicBezTo>
                <a:close/>
                <a:moveTo>
                  <a:pt x="653" y="1047"/>
                </a:moveTo>
                <a:cubicBezTo>
                  <a:pt x="655" y="1039"/>
                  <a:pt x="665" y="1047"/>
                  <a:pt x="667" y="1040"/>
                </a:cubicBezTo>
                <a:cubicBezTo>
                  <a:pt x="655" y="1042"/>
                  <a:pt x="645" y="1041"/>
                  <a:pt x="636" y="1038"/>
                </a:cubicBezTo>
                <a:cubicBezTo>
                  <a:pt x="638" y="1041"/>
                  <a:pt x="636" y="1043"/>
                  <a:pt x="635" y="1046"/>
                </a:cubicBezTo>
                <a:cubicBezTo>
                  <a:pt x="642" y="1045"/>
                  <a:pt x="646" y="1047"/>
                  <a:pt x="653" y="1047"/>
                </a:cubicBezTo>
                <a:close/>
                <a:moveTo>
                  <a:pt x="978" y="1044"/>
                </a:moveTo>
                <a:cubicBezTo>
                  <a:pt x="978" y="1046"/>
                  <a:pt x="974" y="1045"/>
                  <a:pt x="975" y="1048"/>
                </a:cubicBezTo>
                <a:cubicBezTo>
                  <a:pt x="977" y="1049"/>
                  <a:pt x="980" y="1045"/>
                  <a:pt x="978" y="1044"/>
                </a:cubicBezTo>
                <a:close/>
                <a:moveTo>
                  <a:pt x="966" y="1050"/>
                </a:moveTo>
                <a:cubicBezTo>
                  <a:pt x="966" y="1055"/>
                  <a:pt x="972" y="1054"/>
                  <a:pt x="972" y="1050"/>
                </a:cubicBezTo>
                <a:cubicBezTo>
                  <a:pt x="968" y="1049"/>
                  <a:pt x="968" y="1051"/>
                  <a:pt x="966" y="1050"/>
                </a:cubicBezTo>
                <a:close/>
                <a:moveTo>
                  <a:pt x="603" y="1063"/>
                </a:moveTo>
                <a:cubicBezTo>
                  <a:pt x="606" y="1061"/>
                  <a:pt x="607" y="1062"/>
                  <a:pt x="610" y="1061"/>
                </a:cubicBezTo>
                <a:cubicBezTo>
                  <a:pt x="608" y="1060"/>
                  <a:pt x="603" y="1059"/>
                  <a:pt x="603" y="1063"/>
                </a:cubicBezTo>
                <a:close/>
                <a:moveTo>
                  <a:pt x="597" y="1066"/>
                </a:moveTo>
                <a:cubicBezTo>
                  <a:pt x="602" y="1064"/>
                  <a:pt x="612" y="1071"/>
                  <a:pt x="615" y="1064"/>
                </a:cubicBezTo>
                <a:cubicBezTo>
                  <a:pt x="608" y="1066"/>
                  <a:pt x="601" y="1061"/>
                  <a:pt x="597" y="1066"/>
                </a:cubicBezTo>
                <a:close/>
                <a:moveTo>
                  <a:pt x="405" y="1070"/>
                </a:moveTo>
                <a:cubicBezTo>
                  <a:pt x="401" y="1068"/>
                  <a:pt x="396" y="1067"/>
                  <a:pt x="392" y="1070"/>
                </a:cubicBezTo>
                <a:cubicBezTo>
                  <a:pt x="392" y="1075"/>
                  <a:pt x="399" y="1074"/>
                  <a:pt x="399" y="1079"/>
                </a:cubicBezTo>
                <a:cubicBezTo>
                  <a:pt x="401" y="1080"/>
                  <a:pt x="401" y="1078"/>
                  <a:pt x="402" y="1078"/>
                </a:cubicBezTo>
                <a:cubicBezTo>
                  <a:pt x="404" y="1080"/>
                  <a:pt x="404" y="1085"/>
                  <a:pt x="409" y="1084"/>
                </a:cubicBezTo>
                <a:cubicBezTo>
                  <a:pt x="409" y="1078"/>
                  <a:pt x="412" y="1084"/>
                  <a:pt x="414" y="1081"/>
                </a:cubicBezTo>
                <a:cubicBezTo>
                  <a:pt x="411" y="1078"/>
                  <a:pt x="405" y="1077"/>
                  <a:pt x="405" y="1070"/>
                </a:cubicBezTo>
                <a:close/>
                <a:moveTo>
                  <a:pt x="785" y="1073"/>
                </a:moveTo>
                <a:cubicBezTo>
                  <a:pt x="788" y="1073"/>
                  <a:pt x="790" y="1075"/>
                  <a:pt x="792" y="1072"/>
                </a:cubicBezTo>
                <a:cubicBezTo>
                  <a:pt x="791" y="1072"/>
                  <a:pt x="791" y="1072"/>
                  <a:pt x="791" y="1071"/>
                </a:cubicBezTo>
                <a:cubicBezTo>
                  <a:pt x="788" y="1070"/>
                  <a:pt x="786" y="1071"/>
                  <a:pt x="785" y="1073"/>
                </a:cubicBezTo>
                <a:close/>
                <a:moveTo>
                  <a:pt x="633" y="1080"/>
                </a:moveTo>
                <a:cubicBezTo>
                  <a:pt x="635" y="1080"/>
                  <a:pt x="641" y="1080"/>
                  <a:pt x="642" y="1076"/>
                </a:cubicBezTo>
                <a:cubicBezTo>
                  <a:pt x="639" y="1074"/>
                  <a:pt x="635" y="1073"/>
                  <a:pt x="630" y="1073"/>
                </a:cubicBezTo>
                <a:cubicBezTo>
                  <a:pt x="630" y="1077"/>
                  <a:pt x="633" y="1078"/>
                  <a:pt x="633" y="1080"/>
                </a:cubicBezTo>
                <a:close/>
                <a:moveTo>
                  <a:pt x="611" y="1083"/>
                </a:moveTo>
                <a:cubicBezTo>
                  <a:pt x="614" y="1084"/>
                  <a:pt x="618" y="1086"/>
                  <a:pt x="619" y="1082"/>
                </a:cubicBezTo>
                <a:cubicBezTo>
                  <a:pt x="617" y="1083"/>
                  <a:pt x="612" y="1081"/>
                  <a:pt x="611" y="1083"/>
                </a:cubicBezTo>
                <a:close/>
                <a:moveTo>
                  <a:pt x="431" y="1085"/>
                </a:moveTo>
                <a:cubicBezTo>
                  <a:pt x="428" y="1086"/>
                  <a:pt x="426" y="1082"/>
                  <a:pt x="424" y="1085"/>
                </a:cubicBezTo>
                <a:cubicBezTo>
                  <a:pt x="427" y="1086"/>
                  <a:pt x="427" y="1090"/>
                  <a:pt x="431" y="1088"/>
                </a:cubicBezTo>
                <a:cubicBezTo>
                  <a:pt x="429" y="1088"/>
                  <a:pt x="432" y="1087"/>
                  <a:pt x="431" y="1085"/>
                </a:cubicBezTo>
                <a:close/>
                <a:moveTo>
                  <a:pt x="299" y="1093"/>
                </a:moveTo>
                <a:cubicBezTo>
                  <a:pt x="306" y="1095"/>
                  <a:pt x="308" y="1106"/>
                  <a:pt x="316" y="1104"/>
                </a:cubicBezTo>
                <a:cubicBezTo>
                  <a:pt x="313" y="1103"/>
                  <a:pt x="317" y="1100"/>
                  <a:pt x="315" y="1099"/>
                </a:cubicBezTo>
                <a:cubicBezTo>
                  <a:pt x="308" y="1100"/>
                  <a:pt x="307" y="1090"/>
                  <a:pt x="299" y="1089"/>
                </a:cubicBezTo>
                <a:lnTo>
                  <a:pt x="299" y="1093"/>
                </a:lnTo>
                <a:close/>
                <a:moveTo>
                  <a:pt x="421" y="1094"/>
                </a:moveTo>
                <a:cubicBezTo>
                  <a:pt x="421" y="1095"/>
                  <a:pt x="420" y="1095"/>
                  <a:pt x="418" y="1095"/>
                </a:cubicBezTo>
                <a:cubicBezTo>
                  <a:pt x="420" y="1100"/>
                  <a:pt x="422" y="1104"/>
                  <a:pt x="429" y="1104"/>
                </a:cubicBezTo>
                <a:cubicBezTo>
                  <a:pt x="429" y="1098"/>
                  <a:pt x="422" y="1099"/>
                  <a:pt x="421" y="1094"/>
                </a:cubicBezTo>
                <a:close/>
                <a:moveTo>
                  <a:pt x="878" y="1103"/>
                </a:moveTo>
                <a:cubicBezTo>
                  <a:pt x="881" y="1101"/>
                  <a:pt x="882" y="1103"/>
                  <a:pt x="883" y="1099"/>
                </a:cubicBezTo>
                <a:cubicBezTo>
                  <a:pt x="881" y="1100"/>
                  <a:pt x="879" y="1101"/>
                  <a:pt x="878" y="1103"/>
                </a:cubicBezTo>
                <a:close/>
                <a:moveTo>
                  <a:pt x="448" y="1111"/>
                </a:moveTo>
                <a:cubicBezTo>
                  <a:pt x="450" y="1111"/>
                  <a:pt x="455" y="1117"/>
                  <a:pt x="456" y="1113"/>
                </a:cubicBezTo>
                <a:cubicBezTo>
                  <a:pt x="454" y="1112"/>
                  <a:pt x="450" y="1109"/>
                  <a:pt x="448" y="1111"/>
                </a:cubicBezTo>
                <a:close/>
                <a:moveTo>
                  <a:pt x="854" y="1114"/>
                </a:moveTo>
                <a:cubicBezTo>
                  <a:pt x="852" y="1113"/>
                  <a:pt x="857" y="1115"/>
                  <a:pt x="857" y="1110"/>
                </a:cubicBezTo>
                <a:cubicBezTo>
                  <a:pt x="855" y="1110"/>
                  <a:pt x="854" y="1112"/>
                  <a:pt x="852" y="1112"/>
                </a:cubicBezTo>
                <a:cubicBezTo>
                  <a:pt x="851" y="1114"/>
                  <a:pt x="853" y="1117"/>
                  <a:pt x="854" y="1114"/>
                </a:cubicBezTo>
                <a:close/>
                <a:moveTo>
                  <a:pt x="463" y="1121"/>
                </a:moveTo>
                <a:cubicBezTo>
                  <a:pt x="462" y="1121"/>
                  <a:pt x="461" y="1121"/>
                  <a:pt x="460" y="1121"/>
                </a:cubicBezTo>
                <a:cubicBezTo>
                  <a:pt x="459" y="1124"/>
                  <a:pt x="459" y="1130"/>
                  <a:pt x="463" y="1128"/>
                </a:cubicBezTo>
                <a:cubicBezTo>
                  <a:pt x="459" y="1126"/>
                  <a:pt x="464" y="1123"/>
                  <a:pt x="463" y="1121"/>
                </a:cubicBezTo>
                <a:close/>
                <a:moveTo>
                  <a:pt x="832" y="1122"/>
                </a:moveTo>
                <a:cubicBezTo>
                  <a:pt x="831" y="1121"/>
                  <a:pt x="827" y="1123"/>
                  <a:pt x="825" y="1124"/>
                </a:cubicBezTo>
                <a:cubicBezTo>
                  <a:pt x="827" y="1123"/>
                  <a:pt x="832" y="1126"/>
                  <a:pt x="832" y="1122"/>
                </a:cubicBezTo>
                <a:close/>
                <a:moveTo>
                  <a:pt x="630" y="1124"/>
                </a:moveTo>
                <a:cubicBezTo>
                  <a:pt x="629" y="1125"/>
                  <a:pt x="629" y="1127"/>
                  <a:pt x="630" y="1128"/>
                </a:cubicBezTo>
                <a:cubicBezTo>
                  <a:pt x="633" y="1128"/>
                  <a:pt x="636" y="1127"/>
                  <a:pt x="638" y="1126"/>
                </a:cubicBezTo>
                <a:cubicBezTo>
                  <a:pt x="634" y="1127"/>
                  <a:pt x="633" y="1124"/>
                  <a:pt x="630" y="1124"/>
                </a:cubicBezTo>
                <a:close/>
                <a:moveTo>
                  <a:pt x="829" y="1129"/>
                </a:moveTo>
                <a:cubicBezTo>
                  <a:pt x="833" y="1128"/>
                  <a:pt x="839" y="1129"/>
                  <a:pt x="840" y="1125"/>
                </a:cubicBezTo>
                <a:cubicBezTo>
                  <a:pt x="836" y="1126"/>
                  <a:pt x="831" y="1126"/>
                  <a:pt x="829" y="1129"/>
                </a:cubicBezTo>
                <a:close/>
                <a:moveTo>
                  <a:pt x="779" y="1129"/>
                </a:moveTo>
                <a:cubicBezTo>
                  <a:pt x="782" y="1129"/>
                  <a:pt x="784" y="1128"/>
                  <a:pt x="785" y="1127"/>
                </a:cubicBezTo>
                <a:cubicBezTo>
                  <a:pt x="782" y="1127"/>
                  <a:pt x="780" y="1127"/>
                  <a:pt x="779" y="1129"/>
                </a:cubicBezTo>
                <a:close/>
                <a:moveTo>
                  <a:pt x="706" y="1138"/>
                </a:moveTo>
                <a:cubicBezTo>
                  <a:pt x="710" y="1139"/>
                  <a:pt x="714" y="1136"/>
                  <a:pt x="712" y="1134"/>
                </a:cubicBezTo>
                <a:cubicBezTo>
                  <a:pt x="711" y="1136"/>
                  <a:pt x="706" y="1134"/>
                  <a:pt x="706" y="1138"/>
                </a:cubicBezTo>
                <a:close/>
                <a:moveTo>
                  <a:pt x="310" y="1139"/>
                </a:moveTo>
                <a:cubicBezTo>
                  <a:pt x="312" y="1140"/>
                  <a:pt x="316" y="1144"/>
                  <a:pt x="318" y="1142"/>
                </a:cubicBezTo>
                <a:cubicBezTo>
                  <a:pt x="316" y="1141"/>
                  <a:pt x="313" y="1137"/>
                  <a:pt x="310" y="1139"/>
                </a:cubicBezTo>
                <a:close/>
                <a:moveTo>
                  <a:pt x="511" y="1144"/>
                </a:moveTo>
                <a:cubicBezTo>
                  <a:pt x="517" y="1140"/>
                  <a:pt x="524" y="1144"/>
                  <a:pt x="528" y="1144"/>
                </a:cubicBezTo>
                <a:cubicBezTo>
                  <a:pt x="526" y="1140"/>
                  <a:pt x="512" y="1136"/>
                  <a:pt x="511" y="1144"/>
                </a:cubicBezTo>
                <a:close/>
                <a:moveTo>
                  <a:pt x="540" y="1142"/>
                </a:moveTo>
                <a:cubicBezTo>
                  <a:pt x="540" y="1144"/>
                  <a:pt x="544" y="1146"/>
                  <a:pt x="546" y="1143"/>
                </a:cubicBezTo>
                <a:cubicBezTo>
                  <a:pt x="544" y="1142"/>
                  <a:pt x="542" y="1138"/>
                  <a:pt x="540" y="1142"/>
                </a:cubicBezTo>
                <a:close/>
                <a:moveTo>
                  <a:pt x="343" y="1149"/>
                </a:moveTo>
                <a:cubicBezTo>
                  <a:pt x="342" y="1150"/>
                  <a:pt x="339" y="1148"/>
                  <a:pt x="339" y="1150"/>
                </a:cubicBezTo>
                <a:cubicBezTo>
                  <a:pt x="342" y="1153"/>
                  <a:pt x="343" y="1155"/>
                  <a:pt x="348" y="1155"/>
                </a:cubicBezTo>
                <a:cubicBezTo>
                  <a:pt x="348" y="1151"/>
                  <a:pt x="343" y="1153"/>
                  <a:pt x="343" y="1149"/>
                </a:cubicBezTo>
                <a:close/>
                <a:moveTo>
                  <a:pt x="589" y="1153"/>
                </a:moveTo>
                <a:cubicBezTo>
                  <a:pt x="592" y="1154"/>
                  <a:pt x="594" y="1158"/>
                  <a:pt x="597" y="1156"/>
                </a:cubicBezTo>
                <a:cubicBezTo>
                  <a:pt x="597" y="1152"/>
                  <a:pt x="591" y="1150"/>
                  <a:pt x="589" y="1153"/>
                </a:cubicBezTo>
                <a:close/>
                <a:moveTo>
                  <a:pt x="535" y="1217"/>
                </a:moveTo>
                <a:cubicBezTo>
                  <a:pt x="539" y="1215"/>
                  <a:pt x="543" y="1221"/>
                  <a:pt x="546" y="1216"/>
                </a:cubicBezTo>
                <a:cubicBezTo>
                  <a:pt x="543" y="1213"/>
                  <a:pt x="535" y="1215"/>
                  <a:pt x="532" y="1212"/>
                </a:cubicBezTo>
                <a:cubicBezTo>
                  <a:pt x="532" y="1215"/>
                  <a:pt x="536" y="1213"/>
                  <a:pt x="535" y="1217"/>
                </a:cubicBezTo>
                <a:close/>
                <a:moveTo>
                  <a:pt x="614" y="1221"/>
                </a:moveTo>
                <a:cubicBezTo>
                  <a:pt x="618" y="1221"/>
                  <a:pt x="619" y="1223"/>
                  <a:pt x="621" y="1220"/>
                </a:cubicBezTo>
                <a:cubicBezTo>
                  <a:pt x="620" y="1219"/>
                  <a:pt x="615" y="1219"/>
                  <a:pt x="614" y="1221"/>
                </a:cubicBezTo>
                <a:close/>
                <a:moveTo>
                  <a:pt x="689" y="1228"/>
                </a:moveTo>
                <a:cubicBezTo>
                  <a:pt x="693" y="1232"/>
                  <a:pt x="699" y="1230"/>
                  <a:pt x="704" y="1228"/>
                </a:cubicBezTo>
                <a:cubicBezTo>
                  <a:pt x="700" y="1225"/>
                  <a:pt x="695" y="1225"/>
                  <a:pt x="689" y="1228"/>
                </a:cubicBezTo>
                <a:close/>
                <a:moveTo>
                  <a:pt x="721" y="1229"/>
                </a:moveTo>
                <a:cubicBezTo>
                  <a:pt x="721" y="1228"/>
                  <a:pt x="720" y="1227"/>
                  <a:pt x="720" y="1226"/>
                </a:cubicBezTo>
                <a:cubicBezTo>
                  <a:pt x="718" y="1226"/>
                  <a:pt x="716" y="1225"/>
                  <a:pt x="715" y="1227"/>
                </a:cubicBezTo>
                <a:cubicBezTo>
                  <a:pt x="715" y="1230"/>
                  <a:pt x="718" y="1231"/>
                  <a:pt x="721" y="1229"/>
                </a:cubicBezTo>
                <a:close/>
                <a:moveTo>
                  <a:pt x="736" y="1227"/>
                </a:moveTo>
                <a:cubicBezTo>
                  <a:pt x="731" y="1230"/>
                  <a:pt x="729" y="1226"/>
                  <a:pt x="723" y="1226"/>
                </a:cubicBezTo>
                <a:cubicBezTo>
                  <a:pt x="725" y="1228"/>
                  <a:pt x="726" y="1230"/>
                  <a:pt x="726" y="1233"/>
                </a:cubicBezTo>
                <a:cubicBezTo>
                  <a:pt x="729" y="1233"/>
                  <a:pt x="733" y="1233"/>
                  <a:pt x="735" y="1234"/>
                </a:cubicBezTo>
                <a:cubicBezTo>
                  <a:pt x="728" y="1238"/>
                  <a:pt x="720" y="1235"/>
                  <a:pt x="714" y="1238"/>
                </a:cubicBezTo>
                <a:cubicBezTo>
                  <a:pt x="722" y="1241"/>
                  <a:pt x="731" y="1238"/>
                  <a:pt x="738" y="1241"/>
                </a:cubicBezTo>
                <a:cubicBezTo>
                  <a:pt x="740" y="1240"/>
                  <a:pt x="736" y="1239"/>
                  <a:pt x="737" y="1236"/>
                </a:cubicBezTo>
                <a:cubicBezTo>
                  <a:pt x="738" y="1236"/>
                  <a:pt x="742" y="1237"/>
                  <a:pt x="741" y="1235"/>
                </a:cubicBezTo>
                <a:cubicBezTo>
                  <a:pt x="738" y="1235"/>
                  <a:pt x="740" y="1229"/>
                  <a:pt x="736" y="1227"/>
                </a:cubicBezTo>
                <a:close/>
                <a:moveTo>
                  <a:pt x="771" y="1235"/>
                </a:moveTo>
                <a:cubicBezTo>
                  <a:pt x="770" y="1238"/>
                  <a:pt x="777" y="1238"/>
                  <a:pt x="776" y="1235"/>
                </a:cubicBezTo>
                <a:cubicBezTo>
                  <a:pt x="773" y="1236"/>
                  <a:pt x="774" y="1236"/>
                  <a:pt x="771" y="1235"/>
                </a:cubicBezTo>
                <a:close/>
                <a:moveTo>
                  <a:pt x="496" y="1245"/>
                </a:moveTo>
                <a:cubicBezTo>
                  <a:pt x="496" y="1247"/>
                  <a:pt x="501" y="1249"/>
                  <a:pt x="501" y="1248"/>
                </a:cubicBezTo>
                <a:cubicBezTo>
                  <a:pt x="500" y="1246"/>
                  <a:pt x="499" y="1244"/>
                  <a:pt x="496" y="1245"/>
                </a:cubicBezTo>
                <a:close/>
                <a:moveTo>
                  <a:pt x="384" y="0"/>
                </a:moveTo>
                <a:cubicBezTo>
                  <a:pt x="380" y="3"/>
                  <a:pt x="372" y="2"/>
                  <a:pt x="370" y="7"/>
                </a:cubicBezTo>
                <a:cubicBezTo>
                  <a:pt x="375" y="5"/>
                  <a:pt x="383" y="3"/>
                  <a:pt x="384" y="0"/>
                </a:cubicBezTo>
                <a:close/>
                <a:moveTo>
                  <a:pt x="363" y="14"/>
                </a:moveTo>
                <a:cubicBezTo>
                  <a:pt x="364" y="12"/>
                  <a:pt x="365" y="8"/>
                  <a:pt x="364" y="8"/>
                </a:cubicBezTo>
                <a:cubicBezTo>
                  <a:pt x="362" y="8"/>
                  <a:pt x="361" y="10"/>
                  <a:pt x="358" y="10"/>
                </a:cubicBezTo>
                <a:cubicBezTo>
                  <a:pt x="358" y="13"/>
                  <a:pt x="360" y="14"/>
                  <a:pt x="363" y="14"/>
                </a:cubicBezTo>
                <a:close/>
                <a:moveTo>
                  <a:pt x="605" y="1080"/>
                </a:moveTo>
                <a:cubicBezTo>
                  <a:pt x="604" y="1080"/>
                  <a:pt x="604" y="1080"/>
                  <a:pt x="603" y="1079"/>
                </a:cubicBezTo>
                <a:cubicBezTo>
                  <a:pt x="603" y="1080"/>
                  <a:pt x="604" y="1080"/>
                  <a:pt x="605" y="1080"/>
                </a:cubicBezTo>
                <a:close/>
                <a:moveTo>
                  <a:pt x="1210" y="547"/>
                </a:moveTo>
                <a:cubicBezTo>
                  <a:pt x="1210" y="546"/>
                  <a:pt x="1211" y="546"/>
                  <a:pt x="1211" y="544"/>
                </a:cubicBezTo>
                <a:cubicBezTo>
                  <a:pt x="1203" y="532"/>
                  <a:pt x="1208" y="514"/>
                  <a:pt x="1202" y="500"/>
                </a:cubicBezTo>
                <a:cubicBezTo>
                  <a:pt x="1201" y="501"/>
                  <a:pt x="1203" y="505"/>
                  <a:pt x="1201" y="504"/>
                </a:cubicBezTo>
                <a:cubicBezTo>
                  <a:pt x="1198" y="500"/>
                  <a:pt x="1196" y="493"/>
                  <a:pt x="1193" y="488"/>
                </a:cubicBezTo>
                <a:cubicBezTo>
                  <a:pt x="1192" y="493"/>
                  <a:pt x="1196" y="498"/>
                  <a:pt x="1194" y="502"/>
                </a:cubicBezTo>
                <a:cubicBezTo>
                  <a:pt x="1188" y="473"/>
                  <a:pt x="1181" y="444"/>
                  <a:pt x="1172" y="419"/>
                </a:cubicBezTo>
                <a:cubicBezTo>
                  <a:pt x="1174" y="431"/>
                  <a:pt x="1182" y="442"/>
                  <a:pt x="1179" y="454"/>
                </a:cubicBezTo>
                <a:cubicBezTo>
                  <a:pt x="1179" y="452"/>
                  <a:pt x="1177" y="453"/>
                  <a:pt x="1177" y="452"/>
                </a:cubicBezTo>
                <a:cubicBezTo>
                  <a:pt x="1174" y="433"/>
                  <a:pt x="1169" y="419"/>
                  <a:pt x="1162" y="404"/>
                </a:cubicBezTo>
                <a:cubicBezTo>
                  <a:pt x="1164" y="416"/>
                  <a:pt x="1172" y="426"/>
                  <a:pt x="1166" y="440"/>
                </a:cubicBezTo>
                <a:cubicBezTo>
                  <a:pt x="1166" y="439"/>
                  <a:pt x="1165" y="439"/>
                  <a:pt x="1164" y="440"/>
                </a:cubicBezTo>
                <a:cubicBezTo>
                  <a:pt x="1161" y="427"/>
                  <a:pt x="1153" y="415"/>
                  <a:pt x="1152" y="399"/>
                </a:cubicBezTo>
                <a:cubicBezTo>
                  <a:pt x="1154" y="399"/>
                  <a:pt x="1153" y="402"/>
                  <a:pt x="1155" y="401"/>
                </a:cubicBezTo>
                <a:cubicBezTo>
                  <a:pt x="1156" y="395"/>
                  <a:pt x="1151" y="392"/>
                  <a:pt x="1154" y="387"/>
                </a:cubicBezTo>
                <a:cubicBezTo>
                  <a:pt x="1155" y="390"/>
                  <a:pt x="1156" y="394"/>
                  <a:pt x="1159" y="396"/>
                </a:cubicBezTo>
                <a:cubicBezTo>
                  <a:pt x="1160" y="392"/>
                  <a:pt x="1158" y="391"/>
                  <a:pt x="1157" y="387"/>
                </a:cubicBezTo>
                <a:cubicBezTo>
                  <a:pt x="1160" y="386"/>
                  <a:pt x="1160" y="390"/>
                  <a:pt x="1161" y="388"/>
                </a:cubicBezTo>
                <a:cubicBezTo>
                  <a:pt x="1152" y="359"/>
                  <a:pt x="1141" y="327"/>
                  <a:pt x="1121" y="306"/>
                </a:cubicBezTo>
                <a:cubicBezTo>
                  <a:pt x="1121" y="304"/>
                  <a:pt x="1120" y="302"/>
                  <a:pt x="1119" y="300"/>
                </a:cubicBezTo>
                <a:cubicBezTo>
                  <a:pt x="1112" y="300"/>
                  <a:pt x="1112" y="291"/>
                  <a:pt x="1107" y="289"/>
                </a:cubicBezTo>
                <a:cubicBezTo>
                  <a:pt x="1093" y="268"/>
                  <a:pt x="1075" y="253"/>
                  <a:pt x="1060" y="234"/>
                </a:cubicBezTo>
                <a:cubicBezTo>
                  <a:pt x="1055" y="234"/>
                  <a:pt x="1055" y="229"/>
                  <a:pt x="1051" y="228"/>
                </a:cubicBezTo>
                <a:cubicBezTo>
                  <a:pt x="1059" y="241"/>
                  <a:pt x="1072" y="248"/>
                  <a:pt x="1080" y="263"/>
                </a:cubicBezTo>
                <a:cubicBezTo>
                  <a:pt x="1092" y="274"/>
                  <a:pt x="1103" y="285"/>
                  <a:pt x="1110" y="301"/>
                </a:cubicBezTo>
                <a:cubicBezTo>
                  <a:pt x="1109" y="301"/>
                  <a:pt x="1108" y="302"/>
                  <a:pt x="1107" y="302"/>
                </a:cubicBezTo>
                <a:cubicBezTo>
                  <a:pt x="1103" y="298"/>
                  <a:pt x="1102" y="291"/>
                  <a:pt x="1099" y="286"/>
                </a:cubicBezTo>
                <a:cubicBezTo>
                  <a:pt x="1096" y="286"/>
                  <a:pt x="1096" y="288"/>
                  <a:pt x="1094" y="286"/>
                </a:cubicBezTo>
                <a:cubicBezTo>
                  <a:pt x="1094" y="281"/>
                  <a:pt x="1094" y="281"/>
                  <a:pt x="1094" y="281"/>
                </a:cubicBezTo>
                <a:cubicBezTo>
                  <a:pt x="1081" y="269"/>
                  <a:pt x="1073" y="252"/>
                  <a:pt x="1057" y="243"/>
                </a:cubicBezTo>
                <a:cubicBezTo>
                  <a:pt x="1059" y="247"/>
                  <a:pt x="1063" y="256"/>
                  <a:pt x="1066" y="252"/>
                </a:cubicBezTo>
                <a:cubicBezTo>
                  <a:pt x="1068" y="260"/>
                  <a:pt x="1065" y="264"/>
                  <a:pt x="1066" y="270"/>
                </a:cubicBezTo>
                <a:cubicBezTo>
                  <a:pt x="1061" y="257"/>
                  <a:pt x="1047" y="253"/>
                  <a:pt x="1041" y="241"/>
                </a:cubicBezTo>
                <a:cubicBezTo>
                  <a:pt x="1043" y="240"/>
                  <a:pt x="1043" y="244"/>
                  <a:pt x="1045" y="242"/>
                </a:cubicBezTo>
                <a:cubicBezTo>
                  <a:pt x="1045" y="238"/>
                  <a:pt x="1042" y="238"/>
                  <a:pt x="1041" y="236"/>
                </a:cubicBezTo>
                <a:cubicBezTo>
                  <a:pt x="1041" y="237"/>
                  <a:pt x="1041" y="238"/>
                  <a:pt x="1039" y="238"/>
                </a:cubicBezTo>
                <a:cubicBezTo>
                  <a:pt x="1041" y="234"/>
                  <a:pt x="1036" y="235"/>
                  <a:pt x="1036" y="232"/>
                </a:cubicBezTo>
                <a:cubicBezTo>
                  <a:pt x="1034" y="232"/>
                  <a:pt x="1031" y="234"/>
                  <a:pt x="1029" y="232"/>
                </a:cubicBezTo>
                <a:cubicBezTo>
                  <a:pt x="1029" y="233"/>
                  <a:pt x="1030" y="234"/>
                  <a:pt x="1029" y="235"/>
                </a:cubicBezTo>
                <a:cubicBezTo>
                  <a:pt x="1026" y="234"/>
                  <a:pt x="1023" y="229"/>
                  <a:pt x="1021" y="233"/>
                </a:cubicBezTo>
                <a:cubicBezTo>
                  <a:pt x="1019" y="231"/>
                  <a:pt x="1017" y="228"/>
                  <a:pt x="1014" y="227"/>
                </a:cubicBezTo>
                <a:cubicBezTo>
                  <a:pt x="1016" y="233"/>
                  <a:pt x="1022" y="234"/>
                  <a:pt x="1024" y="241"/>
                </a:cubicBezTo>
                <a:cubicBezTo>
                  <a:pt x="1020" y="244"/>
                  <a:pt x="1017" y="237"/>
                  <a:pt x="1015" y="235"/>
                </a:cubicBezTo>
                <a:cubicBezTo>
                  <a:pt x="1010" y="230"/>
                  <a:pt x="1003" y="231"/>
                  <a:pt x="1007" y="227"/>
                </a:cubicBezTo>
                <a:cubicBezTo>
                  <a:pt x="1002" y="224"/>
                  <a:pt x="996" y="211"/>
                  <a:pt x="993" y="217"/>
                </a:cubicBezTo>
                <a:cubicBezTo>
                  <a:pt x="992" y="215"/>
                  <a:pt x="991" y="214"/>
                  <a:pt x="992" y="211"/>
                </a:cubicBezTo>
                <a:cubicBezTo>
                  <a:pt x="990" y="209"/>
                  <a:pt x="987" y="209"/>
                  <a:pt x="986" y="206"/>
                </a:cubicBezTo>
                <a:cubicBezTo>
                  <a:pt x="988" y="204"/>
                  <a:pt x="987" y="204"/>
                  <a:pt x="987" y="200"/>
                </a:cubicBezTo>
                <a:cubicBezTo>
                  <a:pt x="989" y="202"/>
                  <a:pt x="989" y="199"/>
                  <a:pt x="990" y="199"/>
                </a:cubicBezTo>
                <a:cubicBezTo>
                  <a:pt x="980" y="195"/>
                  <a:pt x="973" y="183"/>
                  <a:pt x="964" y="181"/>
                </a:cubicBezTo>
                <a:cubicBezTo>
                  <a:pt x="963" y="186"/>
                  <a:pt x="974" y="189"/>
                  <a:pt x="972" y="195"/>
                </a:cubicBezTo>
                <a:cubicBezTo>
                  <a:pt x="974" y="196"/>
                  <a:pt x="978" y="197"/>
                  <a:pt x="977" y="202"/>
                </a:cubicBezTo>
                <a:cubicBezTo>
                  <a:pt x="971" y="202"/>
                  <a:pt x="969" y="200"/>
                  <a:pt x="968" y="192"/>
                </a:cubicBezTo>
                <a:cubicBezTo>
                  <a:pt x="956" y="194"/>
                  <a:pt x="951" y="183"/>
                  <a:pt x="942" y="178"/>
                </a:cubicBezTo>
                <a:cubicBezTo>
                  <a:pt x="945" y="177"/>
                  <a:pt x="942" y="175"/>
                  <a:pt x="942" y="171"/>
                </a:cubicBezTo>
                <a:cubicBezTo>
                  <a:pt x="951" y="171"/>
                  <a:pt x="956" y="180"/>
                  <a:pt x="963" y="181"/>
                </a:cubicBezTo>
                <a:cubicBezTo>
                  <a:pt x="963" y="178"/>
                  <a:pt x="960" y="178"/>
                  <a:pt x="959" y="175"/>
                </a:cubicBezTo>
                <a:cubicBezTo>
                  <a:pt x="951" y="177"/>
                  <a:pt x="954" y="164"/>
                  <a:pt x="946" y="163"/>
                </a:cubicBezTo>
                <a:cubicBezTo>
                  <a:pt x="945" y="169"/>
                  <a:pt x="940" y="161"/>
                  <a:pt x="937" y="159"/>
                </a:cubicBezTo>
                <a:cubicBezTo>
                  <a:pt x="934" y="160"/>
                  <a:pt x="933" y="162"/>
                  <a:pt x="931" y="159"/>
                </a:cubicBezTo>
                <a:cubicBezTo>
                  <a:pt x="932" y="164"/>
                  <a:pt x="937" y="164"/>
                  <a:pt x="939" y="168"/>
                </a:cubicBezTo>
                <a:cubicBezTo>
                  <a:pt x="938" y="168"/>
                  <a:pt x="939" y="170"/>
                  <a:pt x="937" y="171"/>
                </a:cubicBezTo>
                <a:cubicBezTo>
                  <a:pt x="931" y="169"/>
                  <a:pt x="926" y="166"/>
                  <a:pt x="922" y="162"/>
                </a:cubicBezTo>
                <a:cubicBezTo>
                  <a:pt x="923" y="161"/>
                  <a:pt x="922" y="158"/>
                  <a:pt x="924" y="158"/>
                </a:cubicBezTo>
                <a:cubicBezTo>
                  <a:pt x="926" y="157"/>
                  <a:pt x="928" y="159"/>
                  <a:pt x="931" y="159"/>
                </a:cubicBezTo>
                <a:cubicBezTo>
                  <a:pt x="933" y="156"/>
                  <a:pt x="926" y="154"/>
                  <a:pt x="932" y="152"/>
                </a:cubicBezTo>
                <a:cubicBezTo>
                  <a:pt x="927" y="151"/>
                  <a:pt x="925" y="147"/>
                  <a:pt x="920" y="145"/>
                </a:cubicBezTo>
                <a:cubicBezTo>
                  <a:pt x="922" y="144"/>
                  <a:pt x="919" y="142"/>
                  <a:pt x="921" y="142"/>
                </a:cubicBezTo>
                <a:cubicBezTo>
                  <a:pt x="932" y="144"/>
                  <a:pt x="922" y="140"/>
                  <a:pt x="919" y="137"/>
                </a:cubicBezTo>
                <a:cubicBezTo>
                  <a:pt x="919" y="139"/>
                  <a:pt x="918" y="139"/>
                  <a:pt x="917" y="140"/>
                </a:cubicBezTo>
                <a:cubicBezTo>
                  <a:pt x="915" y="139"/>
                  <a:pt x="915" y="136"/>
                  <a:pt x="911" y="135"/>
                </a:cubicBezTo>
                <a:cubicBezTo>
                  <a:pt x="911" y="137"/>
                  <a:pt x="909" y="137"/>
                  <a:pt x="908" y="139"/>
                </a:cubicBezTo>
                <a:cubicBezTo>
                  <a:pt x="907" y="138"/>
                  <a:pt x="904" y="139"/>
                  <a:pt x="903" y="137"/>
                </a:cubicBezTo>
                <a:cubicBezTo>
                  <a:pt x="904" y="134"/>
                  <a:pt x="909" y="138"/>
                  <a:pt x="908" y="135"/>
                </a:cubicBezTo>
                <a:cubicBezTo>
                  <a:pt x="907" y="134"/>
                  <a:pt x="908" y="134"/>
                  <a:pt x="908" y="133"/>
                </a:cubicBezTo>
                <a:cubicBezTo>
                  <a:pt x="906" y="133"/>
                  <a:pt x="904" y="133"/>
                  <a:pt x="903" y="132"/>
                </a:cubicBezTo>
                <a:cubicBezTo>
                  <a:pt x="903" y="136"/>
                  <a:pt x="900" y="137"/>
                  <a:pt x="898" y="139"/>
                </a:cubicBezTo>
                <a:cubicBezTo>
                  <a:pt x="896" y="139"/>
                  <a:pt x="894" y="135"/>
                  <a:pt x="893" y="137"/>
                </a:cubicBezTo>
                <a:cubicBezTo>
                  <a:pt x="894" y="137"/>
                  <a:pt x="895" y="138"/>
                  <a:pt x="895" y="140"/>
                </a:cubicBezTo>
                <a:cubicBezTo>
                  <a:pt x="894" y="140"/>
                  <a:pt x="893" y="140"/>
                  <a:pt x="892" y="139"/>
                </a:cubicBezTo>
                <a:cubicBezTo>
                  <a:pt x="894" y="145"/>
                  <a:pt x="887" y="142"/>
                  <a:pt x="885" y="139"/>
                </a:cubicBezTo>
                <a:cubicBezTo>
                  <a:pt x="886" y="137"/>
                  <a:pt x="888" y="137"/>
                  <a:pt x="887" y="135"/>
                </a:cubicBezTo>
                <a:cubicBezTo>
                  <a:pt x="885" y="132"/>
                  <a:pt x="882" y="130"/>
                  <a:pt x="881" y="127"/>
                </a:cubicBezTo>
                <a:cubicBezTo>
                  <a:pt x="883" y="127"/>
                  <a:pt x="884" y="126"/>
                  <a:pt x="885" y="125"/>
                </a:cubicBezTo>
                <a:cubicBezTo>
                  <a:pt x="881" y="123"/>
                  <a:pt x="884" y="117"/>
                  <a:pt x="880" y="113"/>
                </a:cubicBezTo>
                <a:cubicBezTo>
                  <a:pt x="874" y="113"/>
                  <a:pt x="871" y="111"/>
                  <a:pt x="869" y="107"/>
                </a:cubicBezTo>
                <a:cubicBezTo>
                  <a:pt x="871" y="109"/>
                  <a:pt x="868" y="103"/>
                  <a:pt x="873" y="106"/>
                </a:cubicBezTo>
                <a:cubicBezTo>
                  <a:pt x="870" y="101"/>
                  <a:pt x="863" y="95"/>
                  <a:pt x="859" y="99"/>
                </a:cubicBezTo>
                <a:cubicBezTo>
                  <a:pt x="862" y="99"/>
                  <a:pt x="863" y="103"/>
                  <a:pt x="864" y="106"/>
                </a:cubicBezTo>
                <a:cubicBezTo>
                  <a:pt x="862" y="106"/>
                  <a:pt x="862" y="104"/>
                  <a:pt x="860" y="105"/>
                </a:cubicBezTo>
                <a:cubicBezTo>
                  <a:pt x="860" y="107"/>
                  <a:pt x="862" y="109"/>
                  <a:pt x="859" y="109"/>
                </a:cubicBezTo>
                <a:cubicBezTo>
                  <a:pt x="857" y="108"/>
                  <a:pt x="854" y="106"/>
                  <a:pt x="850" y="107"/>
                </a:cubicBezTo>
                <a:cubicBezTo>
                  <a:pt x="849" y="103"/>
                  <a:pt x="845" y="100"/>
                  <a:pt x="847" y="95"/>
                </a:cubicBezTo>
                <a:cubicBezTo>
                  <a:pt x="842" y="89"/>
                  <a:pt x="835" y="90"/>
                  <a:pt x="826" y="88"/>
                </a:cubicBezTo>
                <a:cubicBezTo>
                  <a:pt x="825" y="91"/>
                  <a:pt x="830" y="92"/>
                  <a:pt x="828" y="93"/>
                </a:cubicBezTo>
                <a:cubicBezTo>
                  <a:pt x="817" y="91"/>
                  <a:pt x="816" y="82"/>
                  <a:pt x="811" y="74"/>
                </a:cubicBezTo>
                <a:cubicBezTo>
                  <a:pt x="804" y="73"/>
                  <a:pt x="802" y="68"/>
                  <a:pt x="795" y="69"/>
                </a:cubicBezTo>
                <a:cubicBezTo>
                  <a:pt x="783" y="56"/>
                  <a:pt x="763" y="50"/>
                  <a:pt x="742" y="47"/>
                </a:cubicBezTo>
                <a:cubicBezTo>
                  <a:pt x="720" y="44"/>
                  <a:pt x="694" y="42"/>
                  <a:pt x="676" y="46"/>
                </a:cubicBezTo>
                <a:cubicBezTo>
                  <a:pt x="691" y="43"/>
                  <a:pt x="691" y="65"/>
                  <a:pt x="677" y="62"/>
                </a:cubicBezTo>
                <a:cubicBezTo>
                  <a:pt x="675" y="61"/>
                  <a:pt x="673" y="60"/>
                  <a:pt x="672" y="56"/>
                </a:cubicBezTo>
                <a:cubicBezTo>
                  <a:pt x="675" y="55"/>
                  <a:pt x="678" y="53"/>
                  <a:pt x="678" y="49"/>
                </a:cubicBezTo>
                <a:cubicBezTo>
                  <a:pt x="673" y="49"/>
                  <a:pt x="670" y="48"/>
                  <a:pt x="671" y="42"/>
                </a:cubicBezTo>
                <a:cubicBezTo>
                  <a:pt x="655" y="34"/>
                  <a:pt x="640" y="43"/>
                  <a:pt x="624" y="45"/>
                </a:cubicBezTo>
                <a:cubicBezTo>
                  <a:pt x="624" y="47"/>
                  <a:pt x="626" y="47"/>
                  <a:pt x="625" y="50"/>
                </a:cubicBezTo>
                <a:cubicBezTo>
                  <a:pt x="619" y="53"/>
                  <a:pt x="610" y="48"/>
                  <a:pt x="606" y="53"/>
                </a:cubicBezTo>
                <a:cubicBezTo>
                  <a:pt x="613" y="54"/>
                  <a:pt x="619" y="54"/>
                  <a:pt x="626" y="57"/>
                </a:cubicBezTo>
                <a:cubicBezTo>
                  <a:pt x="621" y="60"/>
                  <a:pt x="613" y="54"/>
                  <a:pt x="608" y="57"/>
                </a:cubicBezTo>
                <a:cubicBezTo>
                  <a:pt x="611" y="57"/>
                  <a:pt x="613" y="59"/>
                  <a:pt x="616" y="59"/>
                </a:cubicBezTo>
                <a:cubicBezTo>
                  <a:pt x="615" y="63"/>
                  <a:pt x="618" y="62"/>
                  <a:pt x="618" y="65"/>
                </a:cubicBezTo>
                <a:cubicBezTo>
                  <a:pt x="611" y="68"/>
                  <a:pt x="603" y="63"/>
                  <a:pt x="597" y="68"/>
                </a:cubicBezTo>
                <a:cubicBezTo>
                  <a:pt x="597" y="70"/>
                  <a:pt x="603" y="66"/>
                  <a:pt x="604" y="70"/>
                </a:cubicBezTo>
                <a:cubicBezTo>
                  <a:pt x="591" y="73"/>
                  <a:pt x="578" y="70"/>
                  <a:pt x="566" y="73"/>
                </a:cubicBezTo>
                <a:cubicBezTo>
                  <a:pt x="566" y="76"/>
                  <a:pt x="566" y="75"/>
                  <a:pt x="566" y="78"/>
                </a:cubicBezTo>
                <a:cubicBezTo>
                  <a:pt x="572" y="76"/>
                  <a:pt x="582" y="73"/>
                  <a:pt x="589" y="77"/>
                </a:cubicBezTo>
                <a:cubicBezTo>
                  <a:pt x="580" y="82"/>
                  <a:pt x="566" y="82"/>
                  <a:pt x="558" y="87"/>
                </a:cubicBezTo>
                <a:cubicBezTo>
                  <a:pt x="551" y="84"/>
                  <a:pt x="542" y="84"/>
                  <a:pt x="536" y="86"/>
                </a:cubicBezTo>
                <a:cubicBezTo>
                  <a:pt x="536" y="85"/>
                  <a:pt x="537" y="84"/>
                  <a:pt x="536" y="83"/>
                </a:cubicBezTo>
                <a:cubicBezTo>
                  <a:pt x="526" y="83"/>
                  <a:pt x="519" y="88"/>
                  <a:pt x="510" y="86"/>
                </a:cubicBezTo>
                <a:cubicBezTo>
                  <a:pt x="512" y="81"/>
                  <a:pt x="521" y="75"/>
                  <a:pt x="524" y="78"/>
                </a:cubicBezTo>
                <a:cubicBezTo>
                  <a:pt x="525" y="75"/>
                  <a:pt x="526" y="74"/>
                  <a:pt x="529" y="74"/>
                </a:cubicBezTo>
                <a:cubicBezTo>
                  <a:pt x="530" y="74"/>
                  <a:pt x="530" y="76"/>
                  <a:pt x="530" y="77"/>
                </a:cubicBezTo>
                <a:cubicBezTo>
                  <a:pt x="533" y="77"/>
                  <a:pt x="533" y="74"/>
                  <a:pt x="536" y="75"/>
                </a:cubicBezTo>
                <a:cubicBezTo>
                  <a:pt x="536" y="76"/>
                  <a:pt x="535" y="77"/>
                  <a:pt x="536" y="78"/>
                </a:cubicBezTo>
                <a:cubicBezTo>
                  <a:pt x="541" y="75"/>
                  <a:pt x="549" y="82"/>
                  <a:pt x="549" y="72"/>
                </a:cubicBezTo>
                <a:cubicBezTo>
                  <a:pt x="543" y="71"/>
                  <a:pt x="534" y="78"/>
                  <a:pt x="531" y="71"/>
                </a:cubicBezTo>
                <a:cubicBezTo>
                  <a:pt x="528" y="70"/>
                  <a:pt x="525" y="71"/>
                  <a:pt x="522" y="72"/>
                </a:cubicBezTo>
                <a:cubicBezTo>
                  <a:pt x="521" y="70"/>
                  <a:pt x="521" y="69"/>
                  <a:pt x="518" y="67"/>
                </a:cubicBezTo>
                <a:cubicBezTo>
                  <a:pt x="517" y="70"/>
                  <a:pt x="519" y="70"/>
                  <a:pt x="517" y="72"/>
                </a:cubicBezTo>
                <a:cubicBezTo>
                  <a:pt x="514" y="71"/>
                  <a:pt x="512" y="72"/>
                  <a:pt x="510" y="72"/>
                </a:cubicBezTo>
                <a:cubicBezTo>
                  <a:pt x="505" y="63"/>
                  <a:pt x="511" y="64"/>
                  <a:pt x="514" y="57"/>
                </a:cubicBezTo>
                <a:cubicBezTo>
                  <a:pt x="510" y="55"/>
                  <a:pt x="510" y="59"/>
                  <a:pt x="509" y="60"/>
                </a:cubicBezTo>
                <a:cubicBezTo>
                  <a:pt x="501" y="58"/>
                  <a:pt x="490" y="51"/>
                  <a:pt x="483" y="59"/>
                </a:cubicBezTo>
                <a:cubicBezTo>
                  <a:pt x="462" y="65"/>
                  <a:pt x="441" y="73"/>
                  <a:pt x="424" y="85"/>
                </a:cubicBezTo>
                <a:cubicBezTo>
                  <a:pt x="421" y="86"/>
                  <a:pt x="423" y="82"/>
                  <a:pt x="421" y="83"/>
                </a:cubicBezTo>
                <a:cubicBezTo>
                  <a:pt x="420" y="89"/>
                  <a:pt x="411" y="87"/>
                  <a:pt x="405" y="87"/>
                </a:cubicBezTo>
                <a:cubicBezTo>
                  <a:pt x="405" y="93"/>
                  <a:pt x="405" y="93"/>
                  <a:pt x="405" y="93"/>
                </a:cubicBezTo>
                <a:cubicBezTo>
                  <a:pt x="407" y="94"/>
                  <a:pt x="409" y="90"/>
                  <a:pt x="409" y="93"/>
                </a:cubicBezTo>
                <a:cubicBezTo>
                  <a:pt x="409" y="101"/>
                  <a:pt x="399" y="101"/>
                  <a:pt x="394" y="106"/>
                </a:cubicBezTo>
                <a:cubicBezTo>
                  <a:pt x="398" y="106"/>
                  <a:pt x="400" y="101"/>
                  <a:pt x="404" y="104"/>
                </a:cubicBezTo>
                <a:cubicBezTo>
                  <a:pt x="404" y="107"/>
                  <a:pt x="402" y="107"/>
                  <a:pt x="401" y="109"/>
                </a:cubicBezTo>
                <a:cubicBezTo>
                  <a:pt x="397" y="106"/>
                  <a:pt x="393" y="111"/>
                  <a:pt x="388" y="107"/>
                </a:cubicBezTo>
                <a:cubicBezTo>
                  <a:pt x="388" y="110"/>
                  <a:pt x="391" y="112"/>
                  <a:pt x="387" y="114"/>
                </a:cubicBezTo>
                <a:cubicBezTo>
                  <a:pt x="389" y="116"/>
                  <a:pt x="391" y="113"/>
                  <a:pt x="392" y="114"/>
                </a:cubicBezTo>
                <a:cubicBezTo>
                  <a:pt x="388" y="117"/>
                  <a:pt x="387" y="122"/>
                  <a:pt x="380" y="122"/>
                </a:cubicBezTo>
                <a:cubicBezTo>
                  <a:pt x="379" y="128"/>
                  <a:pt x="377" y="132"/>
                  <a:pt x="370" y="132"/>
                </a:cubicBezTo>
                <a:cubicBezTo>
                  <a:pt x="371" y="134"/>
                  <a:pt x="374" y="139"/>
                  <a:pt x="370" y="140"/>
                </a:cubicBezTo>
                <a:cubicBezTo>
                  <a:pt x="367" y="139"/>
                  <a:pt x="366" y="136"/>
                  <a:pt x="363" y="135"/>
                </a:cubicBezTo>
                <a:cubicBezTo>
                  <a:pt x="361" y="136"/>
                  <a:pt x="357" y="140"/>
                  <a:pt x="353" y="137"/>
                </a:cubicBezTo>
                <a:cubicBezTo>
                  <a:pt x="357" y="125"/>
                  <a:pt x="373" y="125"/>
                  <a:pt x="379" y="114"/>
                </a:cubicBezTo>
                <a:cubicBezTo>
                  <a:pt x="370" y="115"/>
                  <a:pt x="363" y="119"/>
                  <a:pt x="357" y="124"/>
                </a:cubicBezTo>
                <a:cubicBezTo>
                  <a:pt x="353" y="126"/>
                  <a:pt x="348" y="127"/>
                  <a:pt x="346" y="133"/>
                </a:cubicBezTo>
                <a:cubicBezTo>
                  <a:pt x="341" y="130"/>
                  <a:pt x="341" y="139"/>
                  <a:pt x="333" y="136"/>
                </a:cubicBezTo>
                <a:cubicBezTo>
                  <a:pt x="330" y="143"/>
                  <a:pt x="323" y="146"/>
                  <a:pt x="318" y="151"/>
                </a:cubicBezTo>
                <a:cubicBezTo>
                  <a:pt x="320" y="154"/>
                  <a:pt x="322" y="148"/>
                  <a:pt x="324" y="151"/>
                </a:cubicBezTo>
                <a:cubicBezTo>
                  <a:pt x="321" y="154"/>
                  <a:pt x="316" y="160"/>
                  <a:pt x="312" y="157"/>
                </a:cubicBezTo>
                <a:cubicBezTo>
                  <a:pt x="311" y="161"/>
                  <a:pt x="310" y="163"/>
                  <a:pt x="308" y="166"/>
                </a:cubicBezTo>
                <a:cubicBezTo>
                  <a:pt x="311" y="166"/>
                  <a:pt x="311" y="166"/>
                  <a:pt x="313" y="169"/>
                </a:cubicBezTo>
                <a:cubicBezTo>
                  <a:pt x="317" y="169"/>
                  <a:pt x="318" y="166"/>
                  <a:pt x="319" y="164"/>
                </a:cubicBezTo>
                <a:cubicBezTo>
                  <a:pt x="320" y="164"/>
                  <a:pt x="321" y="165"/>
                  <a:pt x="322" y="166"/>
                </a:cubicBezTo>
                <a:cubicBezTo>
                  <a:pt x="320" y="168"/>
                  <a:pt x="318" y="169"/>
                  <a:pt x="316" y="171"/>
                </a:cubicBezTo>
                <a:cubicBezTo>
                  <a:pt x="318" y="175"/>
                  <a:pt x="322" y="168"/>
                  <a:pt x="326" y="171"/>
                </a:cubicBezTo>
                <a:cubicBezTo>
                  <a:pt x="326" y="168"/>
                  <a:pt x="326" y="168"/>
                  <a:pt x="326" y="168"/>
                </a:cubicBezTo>
                <a:cubicBezTo>
                  <a:pt x="326" y="166"/>
                  <a:pt x="322" y="169"/>
                  <a:pt x="322" y="166"/>
                </a:cubicBezTo>
                <a:cubicBezTo>
                  <a:pt x="325" y="165"/>
                  <a:pt x="323" y="161"/>
                  <a:pt x="326" y="161"/>
                </a:cubicBezTo>
                <a:cubicBezTo>
                  <a:pt x="326" y="163"/>
                  <a:pt x="326" y="165"/>
                  <a:pt x="327" y="166"/>
                </a:cubicBezTo>
                <a:cubicBezTo>
                  <a:pt x="335" y="162"/>
                  <a:pt x="333" y="150"/>
                  <a:pt x="344" y="154"/>
                </a:cubicBezTo>
                <a:cubicBezTo>
                  <a:pt x="344" y="157"/>
                  <a:pt x="341" y="156"/>
                  <a:pt x="342" y="158"/>
                </a:cubicBezTo>
                <a:cubicBezTo>
                  <a:pt x="346" y="157"/>
                  <a:pt x="349" y="154"/>
                  <a:pt x="353" y="152"/>
                </a:cubicBezTo>
                <a:cubicBezTo>
                  <a:pt x="350" y="153"/>
                  <a:pt x="351" y="150"/>
                  <a:pt x="350" y="150"/>
                </a:cubicBezTo>
                <a:cubicBezTo>
                  <a:pt x="352" y="149"/>
                  <a:pt x="352" y="147"/>
                  <a:pt x="353" y="147"/>
                </a:cubicBezTo>
                <a:cubicBezTo>
                  <a:pt x="356" y="150"/>
                  <a:pt x="358" y="149"/>
                  <a:pt x="361" y="148"/>
                </a:cubicBezTo>
                <a:cubicBezTo>
                  <a:pt x="360" y="151"/>
                  <a:pt x="364" y="148"/>
                  <a:pt x="364" y="150"/>
                </a:cubicBezTo>
                <a:cubicBezTo>
                  <a:pt x="357" y="153"/>
                  <a:pt x="356" y="162"/>
                  <a:pt x="347" y="163"/>
                </a:cubicBezTo>
                <a:cubicBezTo>
                  <a:pt x="347" y="162"/>
                  <a:pt x="349" y="159"/>
                  <a:pt x="346" y="160"/>
                </a:cubicBezTo>
                <a:cubicBezTo>
                  <a:pt x="346" y="163"/>
                  <a:pt x="340" y="165"/>
                  <a:pt x="344" y="167"/>
                </a:cubicBezTo>
                <a:cubicBezTo>
                  <a:pt x="347" y="166"/>
                  <a:pt x="349" y="163"/>
                  <a:pt x="353" y="163"/>
                </a:cubicBezTo>
                <a:cubicBezTo>
                  <a:pt x="353" y="165"/>
                  <a:pt x="353" y="166"/>
                  <a:pt x="354" y="167"/>
                </a:cubicBezTo>
                <a:cubicBezTo>
                  <a:pt x="336" y="178"/>
                  <a:pt x="323" y="191"/>
                  <a:pt x="305" y="201"/>
                </a:cubicBezTo>
                <a:cubicBezTo>
                  <a:pt x="305" y="203"/>
                  <a:pt x="306" y="203"/>
                  <a:pt x="306" y="205"/>
                </a:cubicBezTo>
                <a:cubicBezTo>
                  <a:pt x="304" y="207"/>
                  <a:pt x="300" y="207"/>
                  <a:pt x="298" y="210"/>
                </a:cubicBezTo>
                <a:cubicBezTo>
                  <a:pt x="300" y="212"/>
                  <a:pt x="304" y="205"/>
                  <a:pt x="307" y="209"/>
                </a:cubicBezTo>
                <a:cubicBezTo>
                  <a:pt x="305" y="214"/>
                  <a:pt x="300" y="215"/>
                  <a:pt x="296" y="218"/>
                </a:cubicBezTo>
                <a:cubicBezTo>
                  <a:pt x="292" y="215"/>
                  <a:pt x="286" y="215"/>
                  <a:pt x="283" y="213"/>
                </a:cubicBezTo>
                <a:cubicBezTo>
                  <a:pt x="283" y="212"/>
                  <a:pt x="284" y="212"/>
                  <a:pt x="284" y="211"/>
                </a:cubicBezTo>
                <a:cubicBezTo>
                  <a:pt x="280" y="211"/>
                  <a:pt x="277" y="211"/>
                  <a:pt x="274" y="213"/>
                </a:cubicBezTo>
                <a:cubicBezTo>
                  <a:pt x="273" y="211"/>
                  <a:pt x="272" y="208"/>
                  <a:pt x="270" y="206"/>
                </a:cubicBezTo>
                <a:cubicBezTo>
                  <a:pt x="265" y="210"/>
                  <a:pt x="259" y="209"/>
                  <a:pt x="252" y="215"/>
                </a:cubicBezTo>
                <a:cubicBezTo>
                  <a:pt x="251" y="213"/>
                  <a:pt x="254" y="211"/>
                  <a:pt x="252" y="211"/>
                </a:cubicBezTo>
                <a:cubicBezTo>
                  <a:pt x="251" y="212"/>
                  <a:pt x="249" y="213"/>
                  <a:pt x="248" y="212"/>
                </a:cubicBezTo>
                <a:cubicBezTo>
                  <a:pt x="247" y="206"/>
                  <a:pt x="253" y="205"/>
                  <a:pt x="252" y="202"/>
                </a:cubicBezTo>
                <a:cubicBezTo>
                  <a:pt x="249" y="202"/>
                  <a:pt x="246" y="199"/>
                  <a:pt x="244" y="202"/>
                </a:cubicBezTo>
                <a:cubicBezTo>
                  <a:pt x="247" y="201"/>
                  <a:pt x="247" y="204"/>
                  <a:pt x="248" y="206"/>
                </a:cubicBezTo>
                <a:cubicBezTo>
                  <a:pt x="245" y="208"/>
                  <a:pt x="243" y="211"/>
                  <a:pt x="239" y="213"/>
                </a:cubicBezTo>
                <a:cubicBezTo>
                  <a:pt x="235" y="212"/>
                  <a:pt x="240" y="210"/>
                  <a:pt x="236" y="210"/>
                </a:cubicBezTo>
                <a:cubicBezTo>
                  <a:pt x="235" y="211"/>
                  <a:pt x="233" y="211"/>
                  <a:pt x="233" y="213"/>
                </a:cubicBezTo>
                <a:cubicBezTo>
                  <a:pt x="235" y="213"/>
                  <a:pt x="237" y="214"/>
                  <a:pt x="237" y="216"/>
                </a:cubicBezTo>
                <a:cubicBezTo>
                  <a:pt x="233" y="215"/>
                  <a:pt x="236" y="219"/>
                  <a:pt x="235" y="220"/>
                </a:cubicBezTo>
                <a:cubicBezTo>
                  <a:pt x="231" y="225"/>
                  <a:pt x="223" y="224"/>
                  <a:pt x="217" y="227"/>
                </a:cubicBezTo>
                <a:cubicBezTo>
                  <a:pt x="208" y="230"/>
                  <a:pt x="207" y="237"/>
                  <a:pt x="201" y="241"/>
                </a:cubicBezTo>
                <a:cubicBezTo>
                  <a:pt x="200" y="244"/>
                  <a:pt x="201" y="248"/>
                  <a:pt x="203" y="251"/>
                </a:cubicBezTo>
                <a:cubicBezTo>
                  <a:pt x="204" y="246"/>
                  <a:pt x="206" y="247"/>
                  <a:pt x="210" y="245"/>
                </a:cubicBezTo>
                <a:cubicBezTo>
                  <a:pt x="208" y="247"/>
                  <a:pt x="209" y="249"/>
                  <a:pt x="209" y="252"/>
                </a:cubicBezTo>
                <a:cubicBezTo>
                  <a:pt x="204" y="255"/>
                  <a:pt x="202" y="257"/>
                  <a:pt x="198" y="252"/>
                </a:cubicBezTo>
                <a:cubicBezTo>
                  <a:pt x="195" y="253"/>
                  <a:pt x="197" y="260"/>
                  <a:pt x="193" y="260"/>
                </a:cubicBezTo>
                <a:cubicBezTo>
                  <a:pt x="188" y="259"/>
                  <a:pt x="192" y="253"/>
                  <a:pt x="188" y="252"/>
                </a:cubicBezTo>
                <a:cubicBezTo>
                  <a:pt x="199" y="240"/>
                  <a:pt x="206" y="224"/>
                  <a:pt x="220" y="216"/>
                </a:cubicBezTo>
                <a:cubicBezTo>
                  <a:pt x="220" y="213"/>
                  <a:pt x="220" y="213"/>
                  <a:pt x="220" y="213"/>
                </a:cubicBezTo>
                <a:cubicBezTo>
                  <a:pt x="229" y="212"/>
                  <a:pt x="225" y="195"/>
                  <a:pt x="235" y="199"/>
                </a:cubicBezTo>
                <a:cubicBezTo>
                  <a:pt x="236" y="201"/>
                  <a:pt x="237" y="202"/>
                  <a:pt x="238" y="204"/>
                </a:cubicBezTo>
                <a:cubicBezTo>
                  <a:pt x="237" y="199"/>
                  <a:pt x="244" y="201"/>
                  <a:pt x="244" y="194"/>
                </a:cubicBezTo>
                <a:cubicBezTo>
                  <a:pt x="243" y="194"/>
                  <a:pt x="242" y="194"/>
                  <a:pt x="242" y="193"/>
                </a:cubicBezTo>
                <a:cubicBezTo>
                  <a:pt x="245" y="189"/>
                  <a:pt x="247" y="183"/>
                  <a:pt x="252" y="182"/>
                </a:cubicBezTo>
                <a:cubicBezTo>
                  <a:pt x="252" y="183"/>
                  <a:pt x="252" y="184"/>
                  <a:pt x="252" y="185"/>
                </a:cubicBezTo>
                <a:cubicBezTo>
                  <a:pt x="254" y="185"/>
                  <a:pt x="256" y="184"/>
                  <a:pt x="258" y="184"/>
                </a:cubicBezTo>
                <a:cubicBezTo>
                  <a:pt x="256" y="174"/>
                  <a:pt x="265" y="175"/>
                  <a:pt x="267" y="171"/>
                </a:cubicBezTo>
                <a:cubicBezTo>
                  <a:pt x="266" y="171"/>
                  <a:pt x="265" y="172"/>
                  <a:pt x="265" y="171"/>
                </a:cubicBezTo>
                <a:cubicBezTo>
                  <a:pt x="268" y="167"/>
                  <a:pt x="272" y="164"/>
                  <a:pt x="276" y="160"/>
                </a:cubicBezTo>
                <a:cubicBezTo>
                  <a:pt x="276" y="161"/>
                  <a:pt x="277" y="161"/>
                  <a:pt x="278" y="161"/>
                </a:cubicBezTo>
                <a:cubicBezTo>
                  <a:pt x="278" y="164"/>
                  <a:pt x="275" y="163"/>
                  <a:pt x="277" y="165"/>
                </a:cubicBezTo>
                <a:cubicBezTo>
                  <a:pt x="283" y="173"/>
                  <a:pt x="271" y="176"/>
                  <a:pt x="267" y="181"/>
                </a:cubicBezTo>
                <a:cubicBezTo>
                  <a:pt x="265" y="182"/>
                  <a:pt x="266" y="179"/>
                  <a:pt x="263" y="179"/>
                </a:cubicBezTo>
                <a:cubicBezTo>
                  <a:pt x="263" y="186"/>
                  <a:pt x="263" y="186"/>
                  <a:pt x="263" y="186"/>
                </a:cubicBezTo>
                <a:cubicBezTo>
                  <a:pt x="259" y="188"/>
                  <a:pt x="257" y="192"/>
                  <a:pt x="254" y="195"/>
                </a:cubicBezTo>
                <a:cubicBezTo>
                  <a:pt x="266" y="201"/>
                  <a:pt x="269" y="180"/>
                  <a:pt x="278" y="185"/>
                </a:cubicBezTo>
                <a:cubicBezTo>
                  <a:pt x="279" y="186"/>
                  <a:pt x="275" y="187"/>
                  <a:pt x="277" y="188"/>
                </a:cubicBezTo>
                <a:cubicBezTo>
                  <a:pt x="285" y="186"/>
                  <a:pt x="281" y="172"/>
                  <a:pt x="289" y="174"/>
                </a:cubicBezTo>
                <a:cubicBezTo>
                  <a:pt x="290" y="165"/>
                  <a:pt x="297" y="163"/>
                  <a:pt x="301" y="158"/>
                </a:cubicBezTo>
                <a:cubicBezTo>
                  <a:pt x="302" y="156"/>
                  <a:pt x="300" y="156"/>
                  <a:pt x="300" y="154"/>
                </a:cubicBezTo>
                <a:cubicBezTo>
                  <a:pt x="294" y="151"/>
                  <a:pt x="288" y="165"/>
                  <a:pt x="282" y="160"/>
                </a:cubicBezTo>
                <a:cubicBezTo>
                  <a:pt x="286" y="153"/>
                  <a:pt x="298" y="149"/>
                  <a:pt x="300" y="142"/>
                </a:cubicBezTo>
                <a:cubicBezTo>
                  <a:pt x="296" y="144"/>
                  <a:pt x="293" y="146"/>
                  <a:pt x="290" y="150"/>
                </a:cubicBezTo>
                <a:cubicBezTo>
                  <a:pt x="289" y="138"/>
                  <a:pt x="305" y="136"/>
                  <a:pt x="307" y="125"/>
                </a:cubicBezTo>
                <a:cubicBezTo>
                  <a:pt x="304" y="124"/>
                  <a:pt x="303" y="122"/>
                  <a:pt x="299" y="122"/>
                </a:cubicBezTo>
                <a:cubicBezTo>
                  <a:pt x="298" y="128"/>
                  <a:pt x="292" y="128"/>
                  <a:pt x="288" y="130"/>
                </a:cubicBezTo>
                <a:cubicBezTo>
                  <a:pt x="288" y="128"/>
                  <a:pt x="288" y="125"/>
                  <a:pt x="290" y="125"/>
                </a:cubicBezTo>
                <a:cubicBezTo>
                  <a:pt x="291" y="125"/>
                  <a:pt x="292" y="126"/>
                  <a:pt x="293" y="126"/>
                </a:cubicBezTo>
                <a:cubicBezTo>
                  <a:pt x="295" y="124"/>
                  <a:pt x="295" y="121"/>
                  <a:pt x="296" y="119"/>
                </a:cubicBezTo>
                <a:cubicBezTo>
                  <a:pt x="297" y="120"/>
                  <a:pt x="298" y="119"/>
                  <a:pt x="300" y="121"/>
                </a:cubicBezTo>
                <a:cubicBezTo>
                  <a:pt x="303" y="114"/>
                  <a:pt x="310" y="107"/>
                  <a:pt x="318" y="109"/>
                </a:cubicBezTo>
                <a:cubicBezTo>
                  <a:pt x="317" y="115"/>
                  <a:pt x="310" y="118"/>
                  <a:pt x="305" y="119"/>
                </a:cubicBezTo>
                <a:cubicBezTo>
                  <a:pt x="306" y="122"/>
                  <a:pt x="308" y="123"/>
                  <a:pt x="310" y="124"/>
                </a:cubicBezTo>
                <a:cubicBezTo>
                  <a:pt x="329" y="111"/>
                  <a:pt x="346" y="96"/>
                  <a:pt x="365" y="82"/>
                </a:cubicBezTo>
                <a:cubicBezTo>
                  <a:pt x="360" y="83"/>
                  <a:pt x="359" y="88"/>
                  <a:pt x="353" y="88"/>
                </a:cubicBezTo>
                <a:cubicBezTo>
                  <a:pt x="353" y="87"/>
                  <a:pt x="352" y="87"/>
                  <a:pt x="353" y="86"/>
                </a:cubicBezTo>
                <a:cubicBezTo>
                  <a:pt x="356" y="83"/>
                  <a:pt x="358" y="72"/>
                  <a:pt x="365" y="77"/>
                </a:cubicBezTo>
                <a:cubicBezTo>
                  <a:pt x="366" y="66"/>
                  <a:pt x="382" y="69"/>
                  <a:pt x="384" y="59"/>
                </a:cubicBezTo>
                <a:cubicBezTo>
                  <a:pt x="381" y="60"/>
                  <a:pt x="378" y="63"/>
                  <a:pt x="378" y="65"/>
                </a:cubicBezTo>
                <a:cubicBezTo>
                  <a:pt x="367" y="65"/>
                  <a:pt x="359" y="74"/>
                  <a:pt x="348" y="77"/>
                </a:cubicBezTo>
                <a:cubicBezTo>
                  <a:pt x="345" y="75"/>
                  <a:pt x="349" y="72"/>
                  <a:pt x="347" y="72"/>
                </a:cubicBezTo>
                <a:cubicBezTo>
                  <a:pt x="345" y="74"/>
                  <a:pt x="341" y="75"/>
                  <a:pt x="345" y="76"/>
                </a:cubicBezTo>
                <a:cubicBezTo>
                  <a:pt x="337" y="81"/>
                  <a:pt x="332" y="90"/>
                  <a:pt x="322" y="93"/>
                </a:cubicBezTo>
                <a:cubicBezTo>
                  <a:pt x="321" y="91"/>
                  <a:pt x="321" y="91"/>
                  <a:pt x="319" y="91"/>
                </a:cubicBezTo>
                <a:cubicBezTo>
                  <a:pt x="306" y="97"/>
                  <a:pt x="298" y="111"/>
                  <a:pt x="283" y="114"/>
                </a:cubicBezTo>
                <a:cubicBezTo>
                  <a:pt x="286" y="109"/>
                  <a:pt x="293" y="107"/>
                  <a:pt x="296" y="100"/>
                </a:cubicBezTo>
                <a:cubicBezTo>
                  <a:pt x="288" y="101"/>
                  <a:pt x="287" y="111"/>
                  <a:pt x="278" y="113"/>
                </a:cubicBezTo>
                <a:cubicBezTo>
                  <a:pt x="281" y="119"/>
                  <a:pt x="270" y="122"/>
                  <a:pt x="273" y="128"/>
                </a:cubicBezTo>
                <a:cubicBezTo>
                  <a:pt x="268" y="133"/>
                  <a:pt x="262" y="135"/>
                  <a:pt x="257" y="139"/>
                </a:cubicBezTo>
                <a:cubicBezTo>
                  <a:pt x="256" y="136"/>
                  <a:pt x="258" y="136"/>
                  <a:pt x="257" y="133"/>
                </a:cubicBezTo>
                <a:cubicBezTo>
                  <a:pt x="261" y="134"/>
                  <a:pt x="266" y="127"/>
                  <a:pt x="265" y="123"/>
                </a:cubicBezTo>
                <a:cubicBezTo>
                  <a:pt x="267" y="123"/>
                  <a:pt x="268" y="122"/>
                  <a:pt x="270" y="122"/>
                </a:cubicBezTo>
                <a:cubicBezTo>
                  <a:pt x="270" y="121"/>
                  <a:pt x="271" y="120"/>
                  <a:pt x="271" y="119"/>
                </a:cubicBezTo>
                <a:cubicBezTo>
                  <a:pt x="268" y="118"/>
                  <a:pt x="269" y="121"/>
                  <a:pt x="266" y="121"/>
                </a:cubicBezTo>
                <a:cubicBezTo>
                  <a:pt x="268" y="118"/>
                  <a:pt x="269" y="115"/>
                  <a:pt x="271" y="114"/>
                </a:cubicBezTo>
                <a:cubicBezTo>
                  <a:pt x="270" y="113"/>
                  <a:pt x="268" y="114"/>
                  <a:pt x="268" y="113"/>
                </a:cubicBezTo>
                <a:cubicBezTo>
                  <a:pt x="283" y="99"/>
                  <a:pt x="299" y="87"/>
                  <a:pt x="312" y="72"/>
                </a:cubicBezTo>
                <a:cubicBezTo>
                  <a:pt x="310" y="71"/>
                  <a:pt x="307" y="74"/>
                  <a:pt x="307" y="72"/>
                </a:cubicBezTo>
                <a:cubicBezTo>
                  <a:pt x="309" y="70"/>
                  <a:pt x="309" y="66"/>
                  <a:pt x="311" y="64"/>
                </a:cubicBezTo>
                <a:cubicBezTo>
                  <a:pt x="302" y="65"/>
                  <a:pt x="297" y="73"/>
                  <a:pt x="290" y="77"/>
                </a:cubicBezTo>
                <a:cubicBezTo>
                  <a:pt x="288" y="79"/>
                  <a:pt x="289" y="84"/>
                  <a:pt x="285" y="84"/>
                </a:cubicBezTo>
                <a:cubicBezTo>
                  <a:pt x="285" y="83"/>
                  <a:pt x="286" y="83"/>
                  <a:pt x="286" y="81"/>
                </a:cubicBezTo>
                <a:cubicBezTo>
                  <a:pt x="282" y="84"/>
                  <a:pt x="276" y="89"/>
                  <a:pt x="275" y="92"/>
                </a:cubicBezTo>
                <a:cubicBezTo>
                  <a:pt x="275" y="92"/>
                  <a:pt x="278" y="93"/>
                  <a:pt x="278" y="93"/>
                </a:cubicBezTo>
                <a:cubicBezTo>
                  <a:pt x="273" y="103"/>
                  <a:pt x="262" y="107"/>
                  <a:pt x="255" y="114"/>
                </a:cubicBezTo>
                <a:cubicBezTo>
                  <a:pt x="255" y="120"/>
                  <a:pt x="253" y="129"/>
                  <a:pt x="247" y="128"/>
                </a:cubicBezTo>
                <a:cubicBezTo>
                  <a:pt x="247" y="126"/>
                  <a:pt x="248" y="125"/>
                  <a:pt x="248" y="122"/>
                </a:cubicBezTo>
                <a:cubicBezTo>
                  <a:pt x="246" y="121"/>
                  <a:pt x="246" y="123"/>
                  <a:pt x="244" y="121"/>
                </a:cubicBezTo>
                <a:cubicBezTo>
                  <a:pt x="245" y="114"/>
                  <a:pt x="252" y="108"/>
                  <a:pt x="257" y="108"/>
                </a:cubicBezTo>
                <a:cubicBezTo>
                  <a:pt x="258" y="103"/>
                  <a:pt x="262" y="101"/>
                  <a:pt x="262" y="96"/>
                </a:cubicBezTo>
                <a:cubicBezTo>
                  <a:pt x="260" y="96"/>
                  <a:pt x="259" y="94"/>
                  <a:pt x="259" y="92"/>
                </a:cubicBezTo>
                <a:cubicBezTo>
                  <a:pt x="260" y="89"/>
                  <a:pt x="262" y="89"/>
                  <a:pt x="265" y="89"/>
                </a:cubicBezTo>
                <a:cubicBezTo>
                  <a:pt x="268" y="93"/>
                  <a:pt x="263" y="95"/>
                  <a:pt x="264" y="97"/>
                </a:cubicBezTo>
                <a:cubicBezTo>
                  <a:pt x="267" y="92"/>
                  <a:pt x="275" y="88"/>
                  <a:pt x="271" y="82"/>
                </a:cubicBezTo>
                <a:cubicBezTo>
                  <a:pt x="273" y="82"/>
                  <a:pt x="272" y="80"/>
                  <a:pt x="274" y="80"/>
                </a:cubicBezTo>
                <a:cubicBezTo>
                  <a:pt x="277" y="80"/>
                  <a:pt x="276" y="84"/>
                  <a:pt x="278" y="84"/>
                </a:cubicBezTo>
                <a:cubicBezTo>
                  <a:pt x="279" y="78"/>
                  <a:pt x="285" y="76"/>
                  <a:pt x="283" y="71"/>
                </a:cubicBezTo>
                <a:cubicBezTo>
                  <a:pt x="296" y="71"/>
                  <a:pt x="297" y="60"/>
                  <a:pt x="304" y="54"/>
                </a:cubicBezTo>
                <a:cubicBezTo>
                  <a:pt x="318" y="51"/>
                  <a:pt x="325" y="32"/>
                  <a:pt x="341" y="28"/>
                </a:cubicBezTo>
                <a:cubicBezTo>
                  <a:pt x="343" y="27"/>
                  <a:pt x="343" y="29"/>
                  <a:pt x="344" y="29"/>
                </a:cubicBezTo>
                <a:cubicBezTo>
                  <a:pt x="344" y="26"/>
                  <a:pt x="346" y="25"/>
                  <a:pt x="347" y="23"/>
                </a:cubicBezTo>
                <a:cubicBezTo>
                  <a:pt x="344" y="23"/>
                  <a:pt x="342" y="28"/>
                  <a:pt x="340" y="25"/>
                </a:cubicBezTo>
                <a:cubicBezTo>
                  <a:pt x="341" y="20"/>
                  <a:pt x="351" y="23"/>
                  <a:pt x="348" y="15"/>
                </a:cubicBezTo>
                <a:cubicBezTo>
                  <a:pt x="320" y="26"/>
                  <a:pt x="302" y="46"/>
                  <a:pt x="275" y="57"/>
                </a:cubicBezTo>
                <a:cubicBezTo>
                  <a:pt x="270" y="71"/>
                  <a:pt x="256" y="74"/>
                  <a:pt x="248" y="84"/>
                </a:cubicBezTo>
                <a:cubicBezTo>
                  <a:pt x="249" y="84"/>
                  <a:pt x="249" y="85"/>
                  <a:pt x="249" y="86"/>
                </a:cubicBezTo>
                <a:cubicBezTo>
                  <a:pt x="243" y="89"/>
                  <a:pt x="236" y="87"/>
                  <a:pt x="233" y="93"/>
                </a:cubicBezTo>
                <a:cubicBezTo>
                  <a:pt x="234" y="94"/>
                  <a:pt x="235" y="94"/>
                  <a:pt x="235" y="95"/>
                </a:cubicBezTo>
                <a:cubicBezTo>
                  <a:pt x="227" y="106"/>
                  <a:pt x="216" y="110"/>
                  <a:pt x="212" y="123"/>
                </a:cubicBezTo>
                <a:cubicBezTo>
                  <a:pt x="208" y="122"/>
                  <a:pt x="208" y="125"/>
                  <a:pt x="205" y="125"/>
                </a:cubicBezTo>
                <a:cubicBezTo>
                  <a:pt x="193" y="142"/>
                  <a:pt x="178" y="156"/>
                  <a:pt x="166" y="174"/>
                </a:cubicBezTo>
                <a:cubicBezTo>
                  <a:pt x="169" y="179"/>
                  <a:pt x="156" y="179"/>
                  <a:pt x="156" y="187"/>
                </a:cubicBezTo>
                <a:cubicBezTo>
                  <a:pt x="157" y="188"/>
                  <a:pt x="158" y="185"/>
                  <a:pt x="159" y="187"/>
                </a:cubicBezTo>
                <a:cubicBezTo>
                  <a:pt x="157" y="189"/>
                  <a:pt x="158" y="191"/>
                  <a:pt x="157" y="192"/>
                </a:cubicBezTo>
                <a:cubicBezTo>
                  <a:pt x="153" y="190"/>
                  <a:pt x="148" y="194"/>
                  <a:pt x="146" y="199"/>
                </a:cubicBezTo>
                <a:cubicBezTo>
                  <a:pt x="149" y="198"/>
                  <a:pt x="150" y="200"/>
                  <a:pt x="150" y="202"/>
                </a:cubicBezTo>
                <a:cubicBezTo>
                  <a:pt x="144" y="205"/>
                  <a:pt x="141" y="216"/>
                  <a:pt x="136" y="217"/>
                </a:cubicBezTo>
                <a:cubicBezTo>
                  <a:pt x="135" y="212"/>
                  <a:pt x="141" y="210"/>
                  <a:pt x="139" y="206"/>
                </a:cubicBezTo>
                <a:cubicBezTo>
                  <a:pt x="134" y="214"/>
                  <a:pt x="128" y="221"/>
                  <a:pt x="125" y="230"/>
                </a:cubicBezTo>
                <a:cubicBezTo>
                  <a:pt x="130" y="234"/>
                  <a:pt x="119" y="240"/>
                  <a:pt x="123" y="246"/>
                </a:cubicBezTo>
                <a:cubicBezTo>
                  <a:pt x="123" y="245"/>
                  <a:pt x="124" y="244"/>
                  <a:pt x="125" y="245"/>
                </a:cubicBezTo>
                <a:cubicBezTo>
                  <a:pt x="124" y="246"/>
                  <a:pt x="123" y="247"/>
                  <a:pt x="121" y="246"/>
                </a:cubicBezTo>
                <a:cubicBezTo>
                  <a:pt x="120" y="254"/>
                  <a:pt x="110" y="250"/>
                  <a:pt x="110" y="261"/>
                </a:cubicBezTo>
                <a:cubicBezTo>
                  <a:pt x="113" y="263"/>
                  <a:pt x="113" y="256"/>
                  <a:pt x="117" y="256"/>
                </a:cubicBezTo>
                <a:cubicBezTo>
                  <a:pt x="117" y="257"/>
                  <a:pt x="118" y="257"/>
                  <a:pt x="118" y="258"/>
                </a:cubicBezTo>
                <a:cubicBezTo>
                  <a:pt x="116" y="266"/>
                  <a:pt x="112" y="268"/>
                  <a:pt x="108" y="274"/>
                </a:cubicBezTo>
                <a:cubicBezTo>
                  <a:pt x="110" y="275"/>
                  <a:pt x="112" y="274"/>
                  <a:pt x="113" y="277"/>
                </a:cubicBezTo>
                <a:cubicBezTo>
                  <a:pt x="110" y="277"/>
                  <a:pt x="113" y="280"/>
                  <a:pt x="111" y="283"/>
                </a:cubicBezTo>
                <a:cubicBezTo>
                  <a:pt x="113" y="283"/>
                  <a:pt x="113" y="283"/>
                  <a:pt x="113" y="285"/>
                </a:cubicBezTo>
                <a:cubicBezTo>
                  <a:pt x="110" y="296"/>
                  <a:pt x="101" y="302"/>
                  <a:pt x="104" y="315"/>
                </a:cubicBezTo>
                <a:cubicBezTo>
                  <a:pt x="96" y="316"/>
                  <a:pt x="99" y="327"/>
                  <a:pt x="92" y="329"/>
                </a:cubicBezTo>
                <a:cubicBezTo>
                  <a:pt x="94" y="316"/>
                  <a:pt x="104" y="304"/>
                  <a:pt x="107" y="290"/>
                </a:cubicBezTo>
                <a:cubicBezTo>
                  <a:pt x="104" y="288"/>
                  <a:pt x="103" y="286"/>
                  <a:pt x="104" y="282"/>
                </a:cubicBezTo>
                <a:cubicBezTo>
                  <a:pt x="101" y="280"/>
                  <a:pt x="99" y="287"/>
                  <a:pt x="98" y="291"/>
                </a:cubicBezTo>
                <a:cubicBezTo>
                  <a:pt x="99" y="293"/>
                  <a:pt x="101" y="293"/>
                  <a:pt x="102" y="294"/>
                </a:cubicBezTo>
                <a:cubicBezTo>
                  <a:pt x="99" y="296"/>
                  <a:pt x="102" y="297"/>
                  <a:pt x="101" y="300"/>
                </a:cubicBezTo>
                <a:cubicBezTo>
                  <a:pt x="99" y="301"/>
                  <a:pt x="97" y="302"/>
                  <a:pt x="95" y="303"/>
                </a:cubicBezTo>
                <a:cubicBezTo>
                  <a:pt x="94" y="301"/>
                  <a:pt x="93" y="299"/>
                  <a:pt x="91" y="298"/>
                </a:cubicBezTo>
                <a:cubicBezTo>
                  <a:pt x="86" y="299"/>
                  <a:pt x="80" y="307"/>
                  <a:pt x="84" y="313"/>
                </a:cubicBezTo>
                <a:cubicBezTo>
                  <a:pt x="81" y="315"/>
                  <a:pt x="78" y="321"/>
                  <a:pt x="80" y="327"/>
                </a:cubicBezTo>
                <a:cubicBezTo>
                  <a:pt x="79" y="327"/>
                  <a:pt x="79" y="328"/>
                  <a:pt x="78" y="327"/>
                </a:cubicBezTo>
                <a:cubicBezTo>
                  <a:pt x="77" y="336"/>
                  <a:pt x="69" y="337"/>
                  <a:pt x="71" y="349"/>
                </a:cubicBezTo>
                <a:cubicBezTo>
                  <a:pt x="68" y="351"/>
                  <a:pt x="66" y="359"/>
                  <a:pt x="69" y="361"/>
                </a:cubicBezTo>
                <a:cubicBezTo>
                  <a:pt x="70" y="360"/>
                  <a:pt x="70" y="357"/>
                  <a:pt x="72" y="357"/>
                </a:cubicBezTo>
                <a:cubicBezTo>
                  <a:pt x="72" y="358"/>
                  <a:pt x="73" y="358"/>
                  <a:pt x="73" y="359"/>
                </a:cubicBezTo>
                <a:cubicBezTo>
                  <a:pt x="68" y="359"/>
                  <a:pt x="69" y="365"/>
                  <a:pt x="67" y="370"/>
                </a:cubicBezTo>
                <a:cubicBezTo>
                  <a:pt x="76" y="362"/>
                  <a:pt x="78" y="344"/>
                  <a:pt x="85" y="333"/>
                </a:cubicBezTo>
                <a:cubicBezTo>
                  <a:pt x="86" y="339"/>
                  <a:pt x="81" y="345"/>
                  <a:pt x="84" y="354"/>
                </a:cubicBezTo>
                <a:cubicBezTo>
                  <a:pt x="82" y="354"/>
                  <a:pt x="82" y="357"/>
                  <a:pt x="80" y="355"/>
                </a:cubicBezTo>
                <a:cubicBezTo>
                  <a:pt x="75" y="363"/>
                  <a:pt x="72" y="377"/>
                  <a:pt x="64" y="379"/>
                </a:cubicBezTo>
                <a:cubicBezTo>
                  <a:pt x="61" y="387"/>
                  <a:pt x="54" y="396"/>
                  <a:pt x="56" y="404"/>
                </a:cubicBezTo>
                <a:cubicBezTo>
                  <a:pt x="46" y="415"/>
                  <a:pt x="47" y="430"/>
                  <a:pt x="50" y="446"/>
                </a:cubicBezTo>
                <a:cubicBezTo>
                  <a:pt x="61" y="442"/>
                  <a:pt x="58" y="463"/>
                  <a:pt x="50" y="463"/>
                </a:cubicBezTo>
                <a:cubicBezTo>
                  <a:pt x="51" y="470"/>
                  <a:pt x="46" y="480"/>
                  <a:pt x="48" y="487"/>
                </a:cubicBezTo>
                <a:cubicBezTo>
                  <a:pt x="53" y="482"/>
                  <a:pt x="53" y="474"/>
                  <a:pt x="57" y="469"/>
                </a:cubicBezTo>
                <a:cubicBezTo>
                  <a:pt x="58" y="473"/>
                  <a:pt x="65" y="471"/>
                  <a:pt x="65" y="477"/>
                </a:cubicBezTo>
                <a:cubicBezTo>
                  <a:pt x="65" y="471"/>
                  <a:pt x="69" y="476"/>
                  <a:pt x="70" y="475"/>
                </a:cubicBezTo>
                <a:cubicBezTo>
                  <a:pt x="71" y="471"/>
                  <a:pt x="71" y="467"/>
                  <a:pt x="74" y="467"/>
                </a:cubicBezTo>
                <a:cubicBezTo>
                  <a:pt x="76" y="475"/>
                  <a:pt x="78" y="479"/>
                  <a:pt x="76" y="486"/>
                </a:cubicBezTo>
                <a:cubicBezTo>
                  <a:pt x="76" y="485"/>
                  <a:pt x="76" y="484"/>
                  <a:pt x="75" y="483"/>
                </a:cubicBezTo>
                <a:cubicBezTo>
                  <a:pt x="73" y="486"/>
                  <a:pt x="72" y="495"/>
                  <a:pt x="73" y="498"/>
                </a:cubicBezTo>
                <a:cubicBezTo>
                  <a:pt x="73" y="497"/>
                  <a:pt x="73" y="496"/>
                  <a:pt x="74" y="497"/>
                </a:cubicBezTo>
                <a:cubicBezTo>
                  <a:pt x="74" y="501"/>
                  <a:pt x="78" y="500"/>
                  <a:pt x="77" y="506"/>
                </a:cubicBezTo>
                <a:cubicBezTo>
                  <a:pt x="82" y="508"/>
                  <a:pt x="81" y="501"/>
                  <a:pt x="84" y="500"/>
                </a:cubicBezTo>
                <a:cubicBezTo>
                  <a:pt x="89" y="499"/>
                  <a:pt x="90" y="501"/>
                  <a:pt x="94" y="503"/>
                </a:cubicBezTo>
                <a:cubicBezTo>
                  <a:pt x="94" y="501"/>
                  <a:pt x="92" y="499"/>
                  <a:pt x="94" y="497"/>
                </a:cubicBezTo>
                <a:cubicBezTo>
                  <a:pt x="92" y="497"/>
                  <a:pt x="89" y="498"/>
                  <a:pt x="89" y="496"/>
                </a:cubicBezTo>
                <a:cubicBezTo>
                  <a:pt x="89" y="493"/>
                  <a:pt x="89" y="493"/>
                  <a:pt x="89" y="493"/>
                </a:cubicBezTo>
                <a:cubicBezTo>
                  <a:pt x="89" y="491"/>
                  <a:pt x="92" y="492"/>
                  <a:pt x="93" y="490"/>
                </a:cubicBezTo>
                <a:cubicBezTo>
                  <a:pt x="95" y="490"/>
                  <a:pt x="95" y="492"/>
                  <a:pt x="97" y="493"/>
                </a:cubicBezTo>
                <a:cubicBezTo>
                  <a:pt x="99" y="491"/>
                  <a:pt x="97" y="487"/>
                  <a:pt x="101" y="488"/>
                </a:cubicBezTo>
                <a:cubicBezTo>
                  <a:pt x="101" y="483"/>
                  <a:pt x="100" y="477"/>
                  <a:pt x="104" y="476"/>
                </a:cubicBezTo>
                <a:cubicBezTo>
                  <a:pt x="104" y="477"/>
                  <a:pt x="105" y="476"/>
                  <a:pt x="105" y="477"/>
                </a:cubicBezTo>
                <a:cubicBezTo>
                  <a:pt x="100" y="489"/>
                  <a:pt x="107" y="507"/>
                  <a:pt x="102" y="517"/>
                </a:cubicBezTo>
                <a:cubicBezTo>
                  <a:pt x="103" y="515"/>
                  <a:pt x="105" y="515"/>
                  <a:pt x="107" y="515"/>
                </a:cubicBezTo>
                <a:cubicBezTo>
                  <a:pt x="107" y="512"/>
                  <a:pt x="109" y="510"/>
                  <a:pt x="108" y="505"/>
                </a:cubicBezTo>
                <a:cubicBezTo>
                  <a:pt x="110" y="506"/>
                  <a:pt x="113" y="503"/>
                  <a:pt x="113" y="504"/>
                </a:cubicBezTo>
                <a:cubicBezTo>
                  <a:pt x="114" y="512"/>
                  <a:pt x="112" y="523"/>
                  <a:pt x="117" y="525"/>
                </a:cubicBezTo>
                <a:cubicBezTo>
                  <a:pt x="129" y="516"/>
                  <a:pt x="118" y="489"/>
                  <a:pt x="134" y="484"/>
                </a:cubicBezTo>
                <a:cubicBezTo>
                  <a:pt x="131" y="492"/>
                  <a:pt x="134" y="495"/>
                  <a:pt x="134" y="504"/>
                </a:cubicBezTo>
                <a:cubicBezTo>
                  <a:pt x="141" y="503"/>
                  <a:pt x="139" y="511"/>
                  <a:pt x="140" y="515"/>
                </a:cubicBezTo>
                <a:cubicBezTo>
                  <a:pt x="143" y="515"/>
                  <a:pt x="143" y="510"/>
                  <a:pt x="145" y="510"/>
                </a:cubicBezTo>
                <a:cubicBezTo>
                  <a:pt x="151" y="516"/>
                  <a:pt x="146" y="528"/>
                  <a:pt x="142" y="534"/>
                </a:cubicBezTo>
                <a:cubicBezTo>
                  <a:pt x="140" y="532"/>
                  <a:pt x="140" y="526"/>
                  <a:pt x="139" y="524"/>
                </a:cubicBezTo>
                <a:cubicBezTo>
                  <a:pt x="135" y="525"/>
                  <a:pt x="134" y="525"/>
                  <a:pt x="129" y="525"/>
                </a:cubicBezTo>
                <a:cubicBezTo>
                  <a:pt x="129" y="530"/>
                  <a:pt x="126" y="532"/>
                  <a:pt x="126" y="538"/>
                </a:cubicBezTo>
                <a:cubicBezTo>
                  <a:pt x="127" y="538"/>
                  <a:pt x="130" y="539"/>
                  <a:pt x="127" y="542"/>
                </a:cubicBezTo>
                <a:cubicBezTo>
                  <a:pt x="129" y="544"/>
                  <a:pt x="129" y="541"/>
                  <a:pt x="131" y="541"/>
                </a:cubicBezTo>
                <a:cubicBezTo>
                  <a:pt x="131" y="549"/>
                  <a:pt x="134" y="568"/>
                  <a:pt x="124" y="568"/>
                </a:cubicBezTo>
                <a:cubicBezTo>
                  <a:pt x="125" y="572"/>
                  <a:pt x="120" y="574"/>
                  <a:pt x="123" y="577"/>
                </a:cubicBezTo>
                <a:cubicBezTo>
                  <a:pt x="123" y="575"/>
                  <a:pt x="126" y="576"/>
                  <a:pt x="126" y="575"/>
                </a:cubicBezTo>
                <a:cubicBezTo>
                  <a:pt x="125" y="574"/>
                  <a:pt x="126" y="572"/>
                  <a:pt x="126" y="571"/>
                </a:cubicBezTo>
                <a:cubicBezTo>
                  <a:pt x="129" y="572"/>
                  <a:pt x="128" y="569"/>
                  <a:pt x="130" y="568"/>
                </a:cubicBezTo>
                <a:cubicBezTo>
                  <a:pt x="129" y="573"/>
                  <a:pt x="128" y="577"/>
                  <a:pt x="125" y="580"/>
                </a:cubicBezTo>
                <a:cubicBezTo>
                  <a:pt x="134" y="588"/>
                  <a:pt x="128" y="606"/>
                  <a:pt x="130" y="617"/>
                </a:cubicBezTo>
                <a:cubicBezTo>
                  <a:pt x="132" y="624"/>
                  <a:pt x="131" y="636"/>
                  <a:pt x="131" y="644"/>
                </a:cubicBezTo>
                <a:cubicBezTo>
                  <a:pt x="132" y="644"/>
                  <a:pt x="134" y="644"/>
                  <a:pt x="134" y="645"/>
                </a:cubicBezTo>
                <a:cubicBezTo>
                  <a:pt x="135" y="655"/>
                  <a:pt x="135" y="669"/>
                  <a:pt x="137" y="677"/>
                </a:cubicBezTo>
                <a:cubicBezTo>
                  <a:pt x="131" y="689"/>
                  <a:pt x="144" y="701"/>
                  <a:pt x="139" y="712"/>
                </a:cubicBezTo>
                <a:cubicBezTo>
                  <a:pt x="137" y="708"/>
                  <a:pt x="137" y="712"/>
                  <a:pt x="132" y="711"/>
                </a:cubicBezTo>
                <a:cubicBezTo>
                  <a:pt x="130" y="707"/>
                  <a:pt x="133" y="698"/>
                  <a:pt x="129" y="696"/>
                </a:cubicBezTo>
                <a:cubicBezTo>
                  <a:pt x="130" y="704"/>
                  <a:pt x="131" y="720"/>
                  <a:pt x="129" y="725"/>
                </a:cubicBezTo>
                <a:cubicBezTo>
                  <a:pt x="133" y="728"/>
                  <a:pt x="132" y="736"/>
                  <a:pt x="137" y="737"/>
                </a:cubicBezTo>
                <a:cubicBezTo>
                  <a:pt x="137" y="733"/>
                  <a:pt x="137" y="735"/>
                  <a:pt x="139" y="736"/>
                </a:cubicBezTo>
                <a:cubicBezTo>
                  <a:pt x="140" y="732"/>
                  <a:pt x="139" y="728"/>
                  <a:pt x="142" y="726"/>
                </a:cubicBezTo>
                <a:cubicBezTo>
                  <a:pt x="145" y="744"/>
                  <a:pt x="147" y="769"/>
                  <a:pt x="149" y="785"/>
                </a:cubicBezTo>
                <a:cubicBezTo>
                  <a:pt x="149" y="784"/>
                  <a:pt x="148" y="784"/>
                  <a:pt x="147" y="785"/>
                </a:cubicBezTo>
                <a:cubicBezTo>
                  <a:pt x="149" y="795"/>
                  <a:pt x="154" y="803"/>
                  <a:pt x="156" y="814"/>
                </a:cubicBezTo>
                <a:cubicBezTo>
                  <a:pt x="158" y="814"/>
                  <a:pt x="160" y="814"/>
                  <a:pt x="161" y="816"/>
                </a:cubicBezTo>
                <a:cubicBezTo>
                  <a:pt x="160" y="824"/>
                  <a:pt x="168" y="828"/>
                  <a:pt x="165" y="839"/>
                </a:cubicBezTo>
                <a:cubicBezTo>
                  <a:pt x="167" y="842"/>
                  <a:pt x="170" y="845"/>
                  <a:pt x="171" y="848"/>
                </a:cubicBezTo>
                <a:cubicBezTo>
                  <a:pt x="170" y="848"/>
                  <a:pt x="170" y="850"/>
                  <a:pt x="169" y="851"/>
                </a:cubicBezTo>
                <a:cubicBezTo>
                  <a:pt x="172" y="852"/>
                  <a:pt x="173" y="851"/>
                  <a:pt x="175" y="850"/>
                </a:cubicBezTo>
                <a:cubicBezTo>
                  <a:pt x="184" y="861"/>
                  <a:pt x="186" y="881"/>
                  <a:pt x="192" y="893"/>
                </a:cubicBezTo>
                <a:cubicBezTo>
                  <a:pt x="195" y="893"/>
                  <a:pt x="190" y="890"/>
                  <a:pt x="193" y="890"/>
                </a:cubicBezTo>
                <a:cubicBezTo>
                  <a:pt x="196" y="894"/>
                  <a:pt x="195" y="903"/>
                  <a:pt x="200" y="905"/>
                </a:cubicBezTo>
                <a:cubicBezTo>
                  <a:pt x="201" y="904"/>
                  <a:pt x="201" y="902"/>
                  <a:pt x="203" y="902"/>
                </a:cubicBezTo>
                <a:cubicBezTo>
                  <a:pt x="206" y="907"/>
                  <a:pt x="209" y="913"/>
                  <a:pt x="214" y="915"/>
                </a:cubicBezTo>
                <a:cubicBezTo>
                  <a:pt x="214" y="911"/>
                  <a:pt x="208" y="908"/>
                  <a:pt x="212" y="903"/>
                </a:cubicBezTo>
                <a:cubicBezTo>
                  <a:pt x="213" y="904"/>
                  <a:pt x="216" y="903"/>
                  <a:pt x="217" y="905"/>
                </a:cubicBezTo>
                <a:cubicBezTo>
                  <a:pt x="215" y="910"/>
                  <a:pt x="220" y="913"/>
                  <a:pt x="221" y="917"/>
                </a:cubicBezTo>
                <a:cubicBezTo>
                  <a:pt x="221" y="920"/>
                  <a:pt x="219" y="919"/>
                  <a:pt x="218" y="921"/>
                </a:cubicBezTo>
                <a:cubicBezTo>
                  <a:pt x="223" y="933"/>
                  <a:pt x="235" y="942"/>
                  <a:pt x="243" y="949"/>
                </a:cubicBezTo>
                <a:cubicBezTo>
                  <a:pt x="243" y="952"/>
                  <a:pt x="245" y="953"/>
                  <a:pt x="244" y="956"/>
                </a:cubicBezTo>
                <a:cubicBezTo>
                  <a:pt x="247" y="958"/>
                  <a:pt x="250" y="958"/>
                  <a:pt x="252" y="961"/>
                </a:cubicBezTo>
                <a:cubicBezTo>
                  <a:pt x="253" y="962"/>
                  <a:pt x="251" y="963"/>
                  <a:pt x="252" y="964"/>
                </a:cubicBezTo>
                <a:cubicBezTo>
                  <a:pt x="253" y="966"/>
                  <a:pt x="261" y="970"/>
                  <a:pt x="257" y="975"/>
                </a:cubicBezTo>
                <a:cubicBezTo>
                  <a:pt x="254" y="972"/>
                  <a:pt x="249" y="966"/>
                  <a:pt x="245" y="972"/>
                </a:cubicBezTo>
                <a:cubicBezTo>
                  <a:pt x="250" y="979"/>
                  <a:pt x="255" y="986"/>
                  <a:pt x="262" y="991"/>
                </a:cubicBezTo>
                <a:cubicBezTo>
                  <a:pt x="265" y="990"/>
                  <a:pt x="260" y="990"/>
                  <a:pt x="261" y="987"/>
                </a:cubicBezTo>
                <a:cubicBezTo>
                  <a:pt x="265" y="989"/>
                  <a:pt x="265" y="986"/>
                  <a:pt x="268" y="986"/>
                </a:cubicBezTo>
                <a:cubicBezTo>
                  <a:pt x="274" y="989"/>
                  <a:pt x="279" y="994"/>
                  <a:pt x="283" y="999"/>
                </a:cubicBezTo>
                <a:cubicBezTo>
                  <a:pt x="283" y="993"/>
                  <a:pt x="278" y="991"/>
                  <a:pt x="278" y="987"/>
                </a:cubicBezTo>
                <a:cubicBezTo>
                  <a:pt x="276" y="986"/>
                  <a:pt x="274" y="986"/>
                  <a:pt x="272" y="986"/>
                </a:cubicBezTo>
                <a:cubicBezTo>
                  <a:pt x="273" y="983"/>
                  <a:pt x="277" y="983"/>
                  <a:pt x="279" y="982"/>
                </a:cubicBezTo>
                <a:cubicBezTo>
                  <a:pt x="281" y="986"/>
                  <a:pt x="285" y="988"/>
                  <a:pt x="287" y="991"/>
                </a:cubicBezTo>
                <a:cubicBezTo>
                  <a:pt x="293" y="985"/>
                  <a:pt x="298" y="993"/>
                  <a:pt x="303" y="996"/>
                </a:cubicBezTo>
                <a:cubicBezTo>
                  <a:pt x="303" y="993"/>
                  <a:pt x="300" y="992"/>
                  <a:pt x="300" y="989"/>
                </a:cubicBezTo>
                <a:cubicBezTo>
                  <a:pt x="302" y="990"/>
                  <a:pt x="303" y="990"/>
                  <a:pt x="305" y="989"/>
                </a:cubicBezTo>
                <a:cubicBezTo>
                  <a:pt x="311" y="998"/>
                  <a:pt x="321" y="1001"/>
                  <a:pt x="328" y="1005"/>
                </a:cubicBezTo>
                <a:cubicBezTo>
                  <a:pt x="326" y="1000"/>
                  <a:pt x="327" y="1000"/>
                  <a:pt x="326" y="995"/>
                </a:cubicBezTo>
                <a:cubicBezTo>
                  <a:pt x="322" y="994"/>
                  <a:pt x="324" y="990"/>
                  <a:pt x="322" y="986"/>
                </a:cubicBezTo>
                <a:cubicBezTo>
                  <a:pt x="323" y="985"/>
                  <a:pt x="323" y="984"/>
                  <a:pt x="324" y="984"/>
                </a:cubicBezTo>
                <a:cubicBezTo>
                  <a:pt x="326" y="986"/>
                  <a:pt x="327" y="991"/>
                  <a:pt x="326" y="994"/>
                </a:cubicBezTo>
                <a:cubicBezTo>
                  <a:pt x="328" y="996"/>
                  <a:pt x="330" y="998"/>
                  <a:pt x="332" y="1000"/>
                </a:cubicBezTo>
                <a:cubicBezTo>
                  <a:pt x="329" y="1002"/>
                  <a:pt x="331" y="1004"/>
                  <a:pt x="330" y="1007"/>
                </a:cubicBezTo>
                <a:cubicBezTo>
                  <a:pt x="338" y="1010"/>
                  <a:pt x="341" y="1014"/>
                  <a:pt x="348" y="1017"/>
                </a:cubicBezTo>
                <a:cubicBezTo>
                  <a:pt x="350" y="1016"/>
                  <a:pt x="344" y="1014"/>
                  <a:pt x="347" y="1013"/>
                </a:cubicBezTo>
                <a:cubicBezTo>
                  <a:pt x="351" y="1014"/>
                  <a:pt x="353" y="1016"/>
                  <a:pt x="356" y="1016"/>
                </a:cubicBezTo>
                <a:cubicBezTo>
                  <a:pt x="354" y="1012"/>
                  <a:pt x="349" y="1010"/>
                  <a:pt x="345" y="1007"/>
                </a:cubicBezTo>
                <a:cubicBezTo>
                  <a:pt x="345" y="1010"/>
                  <a:pt x="348" y="1011"/>
                  <a:pt x="346" y="1012"/>
                </a:cubicBezTo>
                <a:cubicBezTo>
                  <a:pt x="341" y="1010"/>
                  <a:pt x="345" y="1002"/>
                  <a:pt x="335" y="1002"/>
                </a:cubicBezTo>
                <a:cubicBezTo>
                  <a:pt x="331" y="998"/>
                  <a:pt x="332" y="995"/>
                  <a:pt x="330" y="991"/>
                </a:cubicBezTo>
                <a:cubicBezTo>
                  <a:pt x="335" y="989"/>
                  <a:pt x="339" y="993"/>
                  <a:pt x="343" y="997"/>
                </a:cubicBezTo>
                <a:cubicBezTo>
                  <a:pt x="343" y="999"/>
                  <a:pt x="341" y="999"/>
                  <a:pt x="341" y="1000"/>
                </a:cubicBezTo>
                <a:cubicBezTo>
                  <a:pt x="346" y="1002"/>
                  <a:pt x="348" y="1006"/>
                  <a:pt x="351" y="1009"/>
                </a:cubicBezTo>
                <a:cubicBezTo>
                  <a:pt x="360" y="1007"/>
                  <a:pt x="366" y="1011"/>
                  <a:pt x="368" y="1017"/>
                </a:cubicBezTo>
                <a:cubicBezTo>
                  <a:pt x="368" y="1013"/>
                  <a:pt x="372" y="1016"/>
                  <a:pt x="374" y="1014"/>
                </a:cubicBezTo>
                <a:cubicBezTo>
                  <a:pt x="375" y="1012"/>
                  <a:pt x="372" y="1010"/>
                  <a:pt x="374" y="1009"/>
                </a:cubicBezTo>
                <a:cubicBezTo>
                  <a:pt x="383" y="1017"/>
                  <a:pt x="400" y="1015"/>
                  <a:pt x="406" y="1025"/>
                </a:cubicBezTo>
                <a:cubicBezTo>
                  <a:pt x="404" y="1026"/>
                  <a:pt x="403" y="1022"/>
                  <a:pt x="403" y="1026"/>
                </a:cubicBezTo>
                <a:cubicBezTo>
                  <a:pt x="411" y="1028"/>
                  <a:pt x="414" y="1034"/>
                  <a:pt x="421" y="1037"/>
                </a:cubicBezTo>
                <a:cubicBezTo>
                  <a:pt x="421" y="1037"/>
                  <a:pt x="422" y="1035"/>
                  <a:pt x="423" y="1036"/>
                </a:cubicBezTo>
                <a:cubicBezTo>
                  <a:pt x="429" y="1037"/>
                  <a:pt x="430" y="1047"/>
                  <a:pt x="436" y="1051"/>
                </a:cubicBezTo>
                <a:cubicBezTo>
                  <a:pt x="432" y="1052"/>
                  <a:pt x="425" y="1050"/>
                  <a:pt x="424" y="1044"/>
                </a:cubicBezTo>
                <a:cubicBezTo>
                  <a:pt x="423" y="1044"/>
                  <a:pt x="422" y="1045"/>
                  <a:pt x="421" y="1045"/>
                </a:cubicBezTo>
                <a:cubicBezTo>
                  <a:pt x="420" y="1043"/>
                  <a:pt x="421" y="1042"/>
                  <a:pt x="420" y="1042"/>
                </a:cubicBezTo>
                <a:cubicBezTo>
                  <a:pt x="415" y="1041"/>
                  <a:pt x="409" y="1039"/>
                  <a:pt x="405" y="1036"/>
                </a:cubicBezTo>
                <a:cubicBezTo>
                  <a:pt x="403" y="1038"/>
                  <a:pt x="408" y="1039"/>
                  <a:pt x="405" y="1040"/>
                </a:cubicBezTo>
                <a:cubicBezTo>
                  <a:pt x="398" y="1039"/>
                  <a:pt x="395" y="1033"/>
                  <a:pt x="386" y="1033"/>
                </a:cubicBezTo>
                <a:cubicBezTo>
                  <a:pt x="386" y="1028"/>
                  <a:pt x="383" y="1027"/>
                  <a:pt x="378" y="1027"/>
                </a:cubicBezTo>
                <a:cubicBezTo>
                  <a:pt x="376" y="1029"/>
                  <a:pt x="376" y="1030"/>
                  <a:pt x="375" y="1031"/>
                </a:cubicBezTo>
                <a:cubicBezTo>
                  <a:pt x="369" y="1031"/>
                  <a:pt x="367" y="1028"/>
                  <a:pt x="364" y="1024"/>
                </a:cubicBezTo>
                <a:cubicBezTo>
                  <a:pt x="364" y="1021"/>
                  <a:pt x="367" y="1022"/>
                  <a:pt x="366" y="1019"/>
                </a:cubicBezTo>
                <a:cubicBezTo>
                  <a:pt x="365" y="1017"/>
                  <a:pt x="364" y="1016"/>
                  <a:pt x="361" y="1015"/>
                </a:cubicBezTo>
                <a:cubicBezTo>
                  <a:pt x="363" y="1021"/>
                  <a:pt x="360" y="1016"/>
                  <a:pt x="357" y="1016"/>
                </a:cubicBezTo>
                <a:cubicBezTo>
                  <a:pt x="355" y="1020"/>
                  <a:pt x="358" y="1021"/>
                  <a:pt x="360" y="1023"/>
                </a:cubicBezTo>
                <a:cubicBezTo>
                  <a:pt x="357" y="1022"/>
                  <a:pt x="358" y="1026"/>
                  <a:pt x="357" y="1026"/>
                </a:cubicBezTo>
                <a:cubicBezTo>
                  <a:pt x="354" y="1025"/>
                  <a:pt x="353" y="1026"/>
                  <a:pt x="352" y="1025"/>
                </a:cubicBezTo>
                <a:cubicBezTo>
                  <a:pt x="351" y="1026"/>
                  <a:pt x="352" y="1028"/>
                  <a:pt x="350" y="1029"/>
                </a:cubicBezTo>
                <a:cubicBezTo>
                  <a:pt x="346" y="1025"/>
                  <a:pt x="346" y="1032"/>
                  <a:pt x="345" y="1033"/>
                </a:cubicBezTo>
                <a:cubicBezTo>
                  <a:pt x="345" y="1033"/>
                  <a:pt x="343" y="1033"/>
                  <a:pt x="343" y="1033"/>
                </a:cubicBezTo>
                <a:cubicBezTo>
                  <a:pt x="340" y="1041"/>
                  <a:pt x="350" y="1044"/>
                  <a:pt x="346" y="1047"/>
                </a:cubicBezTo>
                <a:cubicBezTo>
                  <a:pt x="349" y="1047"/>
                  <a:pt x="350" y="1050"/>
                  <a:pt x="349" y="1053"/>
                </a:cubicBezTo>
                <a:cubicBezTo>
                  <a:pt x="352" y="1054"/>
                  <a:pt x="353" y="1055"/>
                  <a:pt x="355" y="1056"/>
                </a:cubicBezTo>
                <a:cubicBezTo>
                  <a:pt x="355" y="1052"/>
                  <a:pt x="355" y="1051"/>
                  <a:pt x="353" y="1048"/>
                </a:cubicBezTo>
                <a:cubicBezTo>
                  <a:pt x="354" y="1048"/>
                  <a:pt x="354" y="1048"/>
                  <a:pt x="355" y="1049"/>
                </a:cubicBezTo>
                <a:cubicBezTo>
                  <a:pt x="356" y="1043"/>
                  <a:pt x="354" y="1040"/>
                  <a:pt x="354" y="1038"/>
                </a:cubicBezTo>
                <a:cubicBezTo>
                  <a:pt x="359" y="1036"/>
                  <a:pt x="362" y="1039"/>
                  <a:pt x="363" y="1044"/>
                </a:cubicBezTo>
                <a:cubicBezTo>
                  <a:pt x="369" y="1046"/>
                  <a:pt x="373" y="1052"/>
                  <a:pt x="379" y="1053"/>
                </a:cubicBezTo>
                <a:cubicBezTo>
                  <a:pt x="380" y="1053"/>
                  <a:pt x="381" y="1051"/>
                  <a:pt x="383" y="1053"/>
                </a:cubicBezTo>
                <a:cubicBezTo>
                  <a:pt x="384" y="1049"/>
                  <a:pt x="378" y="1049"/>
                  <a:pt x="381" y="1047"/>
                </a:cubicBezTo>
                <a:cubicBezTo>
                  <a:pt x="392" y="1050"/>
                  <a:pt x="400" y="1056"/>
                  <a:pt x="409" y="1061"/>
                </a:cubicBezTo>
                <a:cubicBezTo>
                  <a:pt x="414" y="1056"/>
                  <a:pt x="420" y="1067"/>
                  <a:pt x="420" y="1073"/>
                </a:cubicBezTo>
                <a:cubicBezTo>
                  <a:pt x="428" y="1075"/>
                  <a:pt x="435" y="1080"/>
                  <a:pt x="442" y="1082"/>
                </a:cubicBezTo>
                <a:cubicBezTo>
                  <a:pt x="443" y="1082"/>
                  <a:pt x="445" y="1080"/>
                  <a:pt x="448" y="1081"/>
                </a:cubicBezTo>
                <a:cubicBezTo>
                  <a:pt x="449" y="1082"/>
                  <a:pt x="450" y="1084"/>
                  <a:pt x="451" y="1084"/>
                </a:cubicBezTo>
                <a:cubicBezTo>
                  <a:pt x="455" y="1083"/>
                  <a:pt x="455" y="1076"/>
                  <a:pt x="461" y="1080"/>
                </a:cubicBezTo>
                <a:cubicBezTo>
                  <a:pt x="461" y="1076"/>
                  <a:pt x="458" y="1077"/>
                  <a:pt x="458" y="1073"/>
                </a:cubicBezTo>
                <a:cubicBezTo>
                  <a:pt x="459" y="1073"/>
                  <a:pt x="459" y="1074"/>
                  <a:pt x="461" y="1074"/>
                </a:cubicBezTo>
                <a:cubicBezTo>
                  <a:pt x="463" y="1068"/>
                  <a:pt x="459" y="1065"/>
                  <a:pt x="457" y="1058"/>
                </a:cubicBezTo>
                <a:cubicBezTo>
                  <a:pt x="462" y="1059"/>
                  <a:pt x="458" y="1056"/>
                  <a:pt x="460" y="1056"/>
                </a:cubicBezTo>
                <a:cubicBezTo>
                  <a:pt x="465" y="1057"/>
                  <a:pt x="467" y="1056"/>
                  <a:pt x="470" y="1060"/>
                </a:cubicBezTo>
                <a:cubicBezTo>
                  <a:pt x="462" y="1069"/>
                  <a:pt x="479" y="1080"/>
                  <a:pt x="488" y="1080"/>
                </a:cubicBezTo>
                <a:cubicBezTo>
                  <a:pt x="486" y="1080"/>
                  <a:pt x="484" y="1078"/>
                  <a:pt x="482" y="1077"/>
                </a:cubicBezTo>
                <a:cubicBezTo>
                  <a:pt x="486" y="1070"/>
                  <a:pt x="490" y="1080"/>
                  <a:pt x="496" y="1080"/>
                </a:cubicBezTo>
                <a:cubicBezTo>
                  <a:pt x="497" y="1077"/>
                  <a:pt x="496" y="1077"/>
                  <a:pt x="497" y="1075"/>
                </a:cubicBezTo>
                <a:cubicBezTo>
                  <a:pt x="503" y="1075"/>
                  <a:pt x="509" y="1078"/>
                  <a:pt x="514" y="1077"/>
                </a:cubicBezTo>
                <a:cubicBezTo>
                  <a:pt x="509" y="1075"/>
                  <a:pt x="505" y="1074"/>
                  <a:pt x="501" y="1071"/>
                </a:cubicBezTo>
                <a:cubicBezTo>
                  <a:pt x="510" y="1071"/>
                  <a:pt x="518" y="1076"/>
                  <a:pt x="525" y="1074"/>
                </a:cubicBezTo>
                <a:cubicBezTo>
                  <a:pt x="536" y="1082"/>
                  <a:pt x="551" y="1086"/>
                  <a:pt x="564" y="1089"/>
                </a:cubicBezTo>
                <a:cubicBezTo>
                  <a:pt x="569" y="1086"/>
                  <a:pt x="574" y="1089"/>
                  <a:pt x="578" y="1088"/>
                </a:cubicBezTo>
                <a:cubicBezTo>
                  <a:pt x="574" y="1087"/>
                  <a:pt x="568" y="1082"/>
                  <a:pt x="563" y="1085"/>
                </a:cubicBezTo>
                <a:cubicBezTo>
                  <a:pt x="558" y="1090"/>
                  <a:pt x="552" y="1075"/>
                  <a:pt x="544" y="1081"/>
                </a:cubicBezTo>
                <a:cubicBezTo>
                  <a:pt x="542" y="1081"/>
                  <a:pt x="540" y="1080"/>
                  <a:pt x="540" y="1078"/>
                </a:cubicBezTo>
                <a:cubicBezTo>
                  <a:pt x="553" y="1077"/>
                  <a:pt x="568" y="1080"/>
                  <a:pt x="582" y="1084"/>
                </a:cubicBezTo>
                <a:cubicBezTo>
                  <a:pt x="583" y="1081"/>
                  <a:pt x="578" y="1080"/>
                  <a:pt x="581" y="1078"/>
                </a:cubicBezTo>
                <a:cubicBezTo>
                  <a:pt x="589" y="1079"/>
                  <a:pt x="597" y="1076"/>
                  <a:pt x="603" y="1079"/>
                </a:cubicBezTo>
                <a:cubicBezTo>
                  <a:pt x="603" y="1079"/>
                  <a:pt x="603" y="1079"/>
                  <a:pt x="603" y="1078"/>
                </a:cubicBezTo>
                <a:cubicBezTo>
                  <a:pt x="606" y="1077"/>
                  <a:pt x="612" y="1079"/>
                  <a:pt x="614" y="1077"/>
                </a:cubicBezTo>
                <a:cubicBezTo>
                  <a:pt x="602" y="1069"/>
                  <a:pt x="581" y="1075"/>
                  <a:pt x="571" y="1070"/>
                </a:cubicBezTo>
                <a:cubicBezTo>
                  <a:pt x="562" y="1075"/>
                  <a:pt x="550" y="1058"/>
                  <a:pt x="541" y="1066"/>
                </a:cubicBezTo>
                <a:cubicBezTo>
                  <a:pt x="542" y="1069"/>
                  <a:pt x="544" y="1070"/>
                  <a:pt x="545" y="1072"/>
                </a:cubicBezTo>
                <a:cubicBezTo>
                  <a:pt x="541" y="1074"/>
                  <a:pt x="539" y="1068"/>
                  <a:pt x="537" y="1064"/>
                </a:cubicBezTo>
                <a:cubicBezTo>
                  <a:pt x="539" y="1060"/>
                  <a:pt x="545" y="1060"/>
                  <a:pt x="548" y="1057"/>
                </a:cubicBezTo>
                <a:cubicBezTo>
                  <a:pt x="557" y="1065"/>
                  <a:pt x="571" y="1065"/>
                  <a:pt x="584" y="1064"/>
                </a:cubicBezTo>
                <a:cubicBezTo>
                  <a:pt x="584" y="1059"/>
                  <a:pt x="579" y="1058"/>
                  <a:pt x="578" y="1053"/>
                </a:cubicBezTo>
                <a:cubicBezTo>
                  <a:pt x="583" y="1045"/>
                  <a:pt x="593" y="1051"/>
                  <a:pt x="604" y="1050"/>
                </a:cubicBezTo>
                <a:cubicBezTo>
                  <a:pt x="609" y="1056"/>
                  <a:pt x="620" y="1059"/>
                  <a:pt x="627" y="1054"/>
                </a:cubicBezTo>
                <a:cubicBezTo>
                  <a:pt x="622" y="1053"/>
                  <a:pt x="626" y="1050"/>
                  <a:pt x="624" y="1047"/>
                </a:cubicBezTo>
                <a:cubicBezTo>
                  <a:pt x="626" y="1047"/>
                  <a:pt x="627" y="1047"/>
                  <a:pt x="627" y="1046"/>
                </a:cubicBezTo>
                <a:cubicBezTo>
                  <a:pt x="625" y="1041"/>
                  <a:pt x="628" y="1041"/>
                  <a:pt x="627" y="1035"/>
                </a:cubicBezTo>
                <a:cubicBezTo>
                  <a:pt x="623" y="1035"/>
                  <a:pt x="627" y="1032"/>
                  <a:pt x="623" y="1031"/>
                </a:cubicBezTo>
                <a:cubicBezTo>
                  <a:pt x="627" y="1031"/>
                  <a:pt x="629" y="1035"/>
                  <a:pt x="632" y="1031"/>
                </a:cubicBezTo>
                <a:cubicBezTo>
                  <a:pt x="630" y="1031"/>
                  <a:pt x="629" y="1030"/>
                  <a:pt x="629" y="1029"/>
                </a:cubicBezTo>
                <a:cubicBezTo>
                  <a:pt x="635" y="1032"/>
                  <a:pt x="637" y="1030"/>
                  <a:pt x="642" y="1033"/>
                </a:cubicBezTo>
                <a:cubicBezTo>
                  <a:pt x="649" y="1029"/>
                  <a:pt x="656" y="1030"/>
                  <a:pt x="664" y="1028"/>
                </a:cubicBezTo>
                <a:cubicBezTo>
                  <a:pt x="660" y="1028"/>
                  <a:pt x="661" y="1024"/>
                  <a:pt x="658" y="1023"/>
                </a:cubicBezTo>
                <a:cubicBezTo>
                  <a:pt x="653" y="1022"/>
                  <a:pt x="646" y="1028"/>
                  <a:pt x="642" y="1022"/>
                </a:cubicBezTo>
                <a:cubicBezTo>
                  <a:pt x="648" y="1019"/>
                  <a:pt x="652" y="1021"/>
                  <a:pt x="658" y="1022"/>
                </a:cubicBezTo>
                <a:cubicBezTo>
                  <a:pt x="657" y="1018"/>
                  <a:pt x="661" y="1019"/>
                  <a:pt x="662" y="1017"/>
                </a:cubicBezTo>
                <a:cubicBezTo>
                  <a:pt x="656" y="1016"/>
                  <a:pt x="650" y="1022"/>
                  <a:pt x="646" y="1017"/>
                </a:cubicBezTo>
                <a:cubicBezTo>
                  <a:pt x="650" y="1009"/>
                  <a:pt x="659" y="1009"/>
                  <a:pt x="662" y="1005"/>
                </a:cubicBezTo>
                <a:cubicBezTo>
                  <a:pt x="649" y="1006"/>
                  <a:pt x="629" y="1007"/>
                  <a:pt x="623" y="995"/>
                </a:cubicBezTo>
                <a:cubicBezTo>
                  <a:pt x="619" y="997"/>
                  <a:pt x="612" y="995"/>
                  <a:pt x="610" y="998"/>
                </a:cubicBezTo>
                <a:cubicBezTo>
                  <a:pt x="611" y="998"/>
                  <a:pt x="613" y="998"/>
                  <a:pt x="614" y="1000"/>
                </a:cubicBezTo>
                <a:cubicBezTo>
                  <a:pt x="612" y="1000"/>
                  <a:pt x="607" y="1000"/>
                  <a:pt x="606" y="998"/>
                </a:cubicBezTo>
                <a:cubicBezTo>
                  <a:pt x="606" y="997"/>
                  <a:pt x="607" y="997"/>
                  <a:pt x="607" y="995"/>
                </a:cubicBezTo>
                <a:cubicBezTo>
                  <a:pt x="604" y="996"/>
                  <a:pt x="603" y="993"/>
                  <a:pt x="605" y="991"/>
                </a:cubicBezTo>
                <a:cubicBezTo>
                  <a:pt x="601" y="990"/>
                  <a:pt x="601" y="992"/>
                  <a:pt x="597" y="992"/>
                </a:cubicBezTo>
                <a:cubicBezTo>
                  <a:pt x="596" y="995"/>
                  <a:pt x="602" y="994"/>
                  <a:pt x="600" y="996"/>
                </a:cubicBezTo>
                <a:cubicBezTo>
                  <a:pt x="592" y="995"/>
                  <a:pt x="584" y="994"/>
                  <a:pt x="580" y="989"/>
                </a:cubicBezTo>
                <a:cubicBezTo>
                  <a:pt x="574" y="991"/>
                  <a:pt x="566" y="987"/>
                  <a:pt x="562" y="983"/>
                </a:cubicBezTo>
                <a:cubicBezTo>
                  <a:pt x="577" y="981"/>
                  <a:pt x="581" y="993"/>
                  <a:pt x="592" y="991"/>
                </a:cubicBezTo>
                <a:cubicBezTo>
                  <a:pt x="591" y="988"/>
                  <a:pt x="588" y="988"/>
                  <a:pt x="588" y="986"/>
                </a:cubicBezTo>
                <a:cubicBezTo>
                  <a:pt x="591" y="986"/>
                  <a:pt x="589" y="981"/>
                  <a:pt x="593" y="982"/>
                </a:cubicBezTo>
                <a:cubicBezTo>
                  <a:pt x="597" y="989"/>
                  <a:pt x="607" y="988"/>
                  <a:pt x="613" y="986"/>
                </a:cubicBezTo>
                <a:cubicBezTo>
                  <a:pt x="608" y="986"/>
                  <a:pt x="603" y="986"/>
                  <a:pt x="603" y="980"/>
                </a:cubicBezTo>
                <a:cubicBezTo>
                  <a:pt x="587" y="977"/>
                  <a:pt x="568" y="974"/>
                  <a:pt x="557" y="964"/>
                </a:cubicBezTo>
                <a:cubicBezTo>
                  <a:pt x="558" y="963"/>
                  <a:pt x="557" y="963"/>
                  <a:pt x="557" y="961"/>
                </a:cubicBezTo>
                <a:cubicBezTo>
                  <a:pt x="568" y="960"/>
                  <a:pt x="581" y="968"/>
                  <a:pt x="593" y="967"/>
                </a:cubicBezTo>
                <a:cubicBezTo>
                  <a:pt x="594" y="969"/>
                  <a:pt x="592" y="970"/>
                  <a:pt x="593" y="972"/>
                </a:cubicBezTo>
                <a:cubicBezTo>
                  <a:pt x="595" y="971"/>
                  <a:pt x="598" y="974"/>
                  <a:pt x="600" y="972"/>
                </a:cubicBezTo>
                <a:cubicBezTo>
                  <a:pt x="598" y="972"/>
                  <a:pt x="598" y="971"/>
                  <a:pt x="597" y="970"/>
                </a:cubicBezTo>
                <a:cubicBezTo>
                  <a:pt x="599" y="970"/>
                  <a:pt x="599" y="969"/>
                  <a:pt x="601" y="969"/>
                </a:cubicBezTo>
                <a:cubicBezTo>
                  <a:pt x="603" y="970"/>
                  <a:pt x="603" y="974"/>
                  <a:pt x="606" y="974"/>
                </a:cubicBezTo>
                <a:cubicBezTo>
                  <a:pt x="612" y="969"/>
                  <a:pt x="620" y="977"/>
                  <a:pt x="627" y="971"/>
                </a:cubicBezTo>
                <a:cubicBezTo>
                  <a:pt x="629" y="972"/>
                  <a:pt x="632" y="971"/>
                  <a:pt x="634" y="973"/>
                </a:cubicBezTo>
                <a:cubicBezTo>
                  <a:pt x="631" y="974"/>
                  <a:pt x="630" y="975"/>
                  <a:pt x="627" y="975"/>
                </a:cubicBezTo>
                <a:cubicBezTo>
                  <a:pt x="629" y="977"/>
                  <a:pt x="632" y="976"/>
                  <a:pt x="635" y="976"/>
                </a:cubicBezTo>
                <a:cubicBezTo>
                  <a:pt x="635" y="977"/>
                  <a:pt x="634" y="978"/>
                  <a:pt x="634" y="979"/>
                </a:cubicBezTo>
                <a:cubicBezTo>
                  <a:pt x="638" y="978"/>
                  <a:pt x="642" y="978"/>
                  <a:pt x="645" y="977"/>
                </a:cubicBezTo>
                <a:cubicBezTo>
                  <a:pt x="641" y="976"/>
                  <a:pt x="639" y="972"/>
                  <a:pt x="642" y="970"/>
                </a:cubicBezTo>
                <a:cubicBezTo>
                  <a:pt x="635" y="969"/>
                  <a:pt x="625" y="969"/>
                  <a:pt x="623" y="965"/>
                </a:cubicBezTo>
                <a:cubicBezTo>
                  <a:pt x="623" y="963"/>
                  <a:pt x="627" y="968"/>
                  <a:pt x="627" y="965"/>
                </a:cubicBezTo>
                <a:cubicBezTo>
                  <a:pt x="627" y="964"/>
                  <a:pt x="626" y="964"/>
                  <a:pt x="625" y="963"/>
                </a:cubicBezTo>
                <a:cubicBezTo>
                  <a:pt x="626" y="961"/>
                  <a:pt x="630" y="961"/>
                  <a:pt x="630" y="958"/>
                </a:cubicBezTo>
                <a:cubicBezTo>
                  <a:pt x="627" y="958"/>
                  <a:pt x="627" y="956"/>
                  <a:pt x="624" y="956"/>
                </a:cubicBezTo>
                <a:cubicBezTo>
                  <a:pt x="606" y="964"/>
                  <a:pt x="592" y="946"/>
                  <a:pt x="575" y="943"/>
                </a:cubicBezTo>
                <a:cubicBezTo>
                  <a:pt x="573" y="942"/>
                  <a:pt x="576" y="947"/>
                  <a:pt x="573" y="945"/>
                </a:cubicBezTo>
                <a:cubicBezTo>
                  <a:pt x="571" y="945"/>
                  <a:pt x="568" y="940"/>
                  <a:pt x="571" y="939"/>
                </a:cubicBezTo>
                <a:cubicBezTo>
                  <a:pt x="591" y="947"/>
                  <a:pt x="610" y="947"/>
                  <a:pt x="632" y="944"/>
                </a:cubicBezTo>
                <a:cubicBezTo>
                  <a:pt x="631" y="949"/>
                  <a:pt x="640" y="949"/>
                  <a:pt x="646" y="949"/>
                </a:cubicBezTo>
                <a:cubicBezTo>
                  <a:pt x="646" y="943"/>
                  <a:pt x="639" y="949"/>
                  <a:pt x="637" y="945"/>
                </a:cubicBezTo>
                <a:cubicBezTo>
                  <a:pt x="645" y="940"/>
                  <a:pt x="657" y="945"/>
                  <a:pt x="663" y="938"/>
                </a:cubicBezTo>
                <a:cubicBezTo>
                  <a:pt x="668" y="944"/>
                  <a:pt x="678" y="932"/>
                  <a:pt x="682" y="940"/>
                </a:cubicBezTo>
                <a:cubicBezTo>
                  <a:pt x="693" y="941"/>
                  <a:pt x="695" y="933"/>
                  <a:pt x="702" y="929"/>
                </a:cubicBezTo>
                <a:cubicBezTo>
                  <a:pt x="686" y="931"/>
                  <a:pt x="667" y="938"/>
                  <a:pt x="647" y="941"/>
                </a:cubicBezTo>
                <a:cubicBezTo>
                  <a:pt x="637" y="942"/>
                  <a:pt x="604" y="945"/>
                  <a:pt x="607" y="933"/>
                </a:cubicBezTo>
                <a:cubicBezTo>
                  <a:pt x="590" y="931"/>
                  <a:pt x="576" y="928"/>
                  <a:pt x="560" y="923"/>
                </a:cubicBezTo>
                <a:cubicBezTo>
                  <a:pt x="561" y="920"/>
                  <a:pt x="558" y="920"/>
                  <a:pt x="557" y="918"/>
                </a:cubicBezTo>
                <a:cubicBezTo>
                  <a:pt x="566" y="919"/>
                  <a:pt x="573" y="923"/>
                  <a:pt x="582" y="919"/>
                </a:cubicBezTo>
                <a:cubicBezTo>
                  <a:pt x="588" y="922"/>
                  <a:pt x="599" y="926"/>
                  <a:pt x="607" y="923"/>
                </a:cubicBezTo>
                <a:cubicBezTo>
                  <a:pt x="603" y="921"/>
                  <a:pt x="598" y="920"/>
                  <a:pt x="593" y="918"/>
                </a:cubicBezTo>
                <a:cubicBezTo>
                  <a:pt x="593" y="920"/>
                  <a:pt x="596" y="921"/>
                  <a:pt x="593" y="922"/>
                </a:cubicBezTo>
                <a:cubicBezTo>
                  <a:pt x="589" y="923"/>
                  <a:pt x="589" y="914"/>
                  <a:pt x="588" y="919"/>
                </a:cubicBezTo>
                <a:cubicBezTo>
                  <a:pt x="586" y="913"/>
                  <a:pt x="576" y="916"/>
                  <a:pt x="572" y="912"/>
                </a:cubicBezTo>
                <a:cubicBezTo>
                  <a:pt x="562" y="913"/>
                  <a:pt x="549" y="903"/>
                  <a:pt x="541" y="900"/>
                </a:cubicBezTo>
                <a:cubicBezTo>
                  <a:pt x="529" y="895"/>
                  <a:pt x="511" y="886"/>
                  <a:pt x="508" y="881"/>
                </a:cubicBezTo>
                <a:cubicBezTo>
                  <a:pt x="495" y="877"/>
                  <a:pt x="487" y="867"/>
                  <a:pt x="475" y="862"/>
                </a:cubicBezTo>
                <a:cubicBezTo>
                  <a:pt x="474" y="864"/>
                  <a:pt x="477" y="865"/>
                  <a:pt x="475" y="866"/>
                </a:cubicBezTo>
                <a:cubicBezTo>
                  <a:pt x="471" y="854"/>
                  <a:pt x="462" y="848"/>
                  <a:pt x="454" y="840"/>
                </a:cubicBezTo>
                <a:cubicBezTo>
                  <a:pt x="457" y="840"/>
                  <a:pt x="452" y="837"/>
                  <a:pt x="455" y="837"/>
                </a:cubicBezTo>
                <a:cubicBezTo>
                  <a:pt x="463" y="843"/>
                  <a:pt x="468" y="852"/>
                  <a:pt x="479" y="856"/>
                </a:cubicBezTo>
                <a:cubicBezTo>
                  <a:pt x="476" y="851"/>
                  <a:pt x="473" y="845"/>
                  <a:pt x="475" y="840"/>
                </a:cubicBezTo>
                <a:cubicBezTo>
                  <a:pt x="469" y="839"/>
                  <a:pt x="461" y="834"/>
                  <a:pt x="462" y="828"/>
                </a:cubicBezTo>
                <a:cubicBezTo>
                  <a:pt x="469" y="834"/>
                  <a:pt x="482" y="843"/>
                  <a:pt x="487" y="846"/>
                </a:cubicBezTo>
                <a:cubicBezTo>
                  <a:pt x="482" y="840"/>
                  <a:pt x="473" y="832"/>
                  <a:pt x="470" y="827"/>
                </a:cubicBezTo>
                <a:cubicBezTo>
                  <a:pt x="478" y="833"/>
                  <a:pt x="485" y="840"/>
                  <a:pt x="494" y="844"/>
                </a:cubicBezTo>
                <a:cubicBezTo>
                  <a:pt x="493" y="839"/>
                  <a:pt x="499" y="842"/>
                  <a:pt x="500" y="843"/>
                </a:cubicBezTo>
                <a:cubicBezTo>
                  <a:pt x="488" y="834"/>
                  <a:pt x="481" y="821"/>
                  <a:pt x="466" y="816"/>
                </a:cubicBezTo>
                <a:cubicBezTo>
                  <a:pt x="465" y="823"/>
                  <a:pt x="457" y="820"/>
                  <a:pt x="453" y="817"/>
                </a:cubicBezTo>
                <a:cubicBezTo>
                  <a:pt x="453" y="816"/>
                  <a:pt x="456" y="816"/>
                  <a:pt x="455" y="814"/>
                </a:cubicBezTo>
                <a:cubicBezTo>
                  <a:pt x="452" y="812"/>
                  <a:pt x="446" y="809"/>
                  <a:pt x="447" y="805"/>
                </a:cubicBezTo>
                <a:cubicBezTo>
                  <a:pt x="449" y="806"/>
                  <a:pt x="450" y="809"/>
                  <a:pt x="453" y="809"/>
                </a:cubicBezTo>
                <a:cubicBezTo>
                  <a:pt x="453" y="805"/>
                  <a:pt x="453" y="805"/>
                  <a:pt x="453" y="805"/>
                </a:cubicBezTo>
                <a:cubicBezTo>
                  <a:pt x="448" y="803"/>
                  <a:pt x="444" y="801"/>
                  <a:pt x="442" y="795"/>
                </a:cubicBezTo>
                <a:cubicBezTo>
                  <a:pt x="440" y="795"/>
                  <a:pt x="436" y="796"/>
                  <a:pt x="435" y="794"/>
                </a:cubicBezTo>
                <a:cubicBezTo>
                  <a:pt x="440" y="788"/>
                  <a:pt x="430" y="786"/>
                  <a:pt x="431" y="780"/>
                </a:cubicBezTo>
                <a:cubicBezTo>
                  <a:pt x="431" y="780"/>
                  <a:pt x="432" y="780"/>
                  <a:pt x="432" y="780"/>
                </a:cubicBezTo>
                <a:cubicBezTo>
                  <a:pt x="432" y="774"/>
                  <a:pt x="426" y="773"/>
                  <a:pt x="423" y="769"/>
                </a:cubicBezTo>
                <a:cubicBezTo>
                  <a:pt x="419" y="763"/>
                  <a:pt x="419" y="754"/>
                  <a:pt x="414" y="749"/>
                </a:cubicBezTo>
                <a:cubicBezTo>
                  <a:pt x="419" y="746"/>
                  <a:pt x="415" y="740"/>
                  <a:pt x="414" y="736"/>
                </a:cubicBezTo>
                <a:cubicBezTo>
                  <a:pt x="416" y="734"/>
                  <a:pt x="415" y="731"/>
                  <a:pt x="419" y="732"/>
                </a:cubicBezTo>
                <a:cubicBezTo>
                  <a:pt x="419" y="730"/>
                  <a:pt x="419" y="727"/>
                  <a:pt x="421" y="727"/>
                </a:cubicBezTo>
                <a:cubicBezTo>
                  <a:pt x="422" y="729"/>
                  <a:pt x="424" y="731"/>
                  <a:pt x="427" y="730"/>
                </a:cubicBezTo>
                <a:cubicBezTo>
                  <a:pt x="427" y="726"/>
                  <a:pt x="424" y="721"/>
                  <a:pt x="427" y="720"/>
                </a:cubicBezTo>
                <a:cubicBezTo>
                  <a:pt x="431" y="725"/>
                  <a:pt x="432" y="732"/>
                  <a:pt x="436" y="736"/>
                </a:cubicBezTo>
                <a:cubicBezTo>
                  <a:pt x="437" y="735"/>
                  <a:pt x="435" y="731"/>
                  <a:pt x="437" y="731"/>
                </a:cubicBezTo>
                <a:cubicBezTo>
                  <a:pt x="439" y="735"/>
                  <a:pt x="440" y="740"/>
                  <a:pt x="445" y="740"/>
                </a:cubicBezTo>
                <a:cubicBezTo>
                  <a:pt x="447" y="740"/>
                  <a:pt x="446" y="738"/>
                  <a:pt x="447" y="738"/>
                </a:cubicBezTo>
                <a:cubicBezTo>
                  <a:pt x="449" y="737"/>
                  <a:pt x="450" y="743"/>
                  <a:pt x="452" y="739"/>
                </a:cubicBezTo>
                <a:cubicBezTo>
                  <a:pt x="451" y="738"/>
                  <a:pt x="449" y="738"/>
                  <a:pt x="449" y="737"/>
                </a:cubicBezTo>
                <a:cubicBezTo>
                  <a:pt x="453" y="735"/>
                  <a:pt x="449" y="729"/>
                  <a:pt x="453" y="728"/>
                </a:cubicBezTo>
                <a:cubicBezTo>
                  <a:pt x="456" y="733"/>
                  <a:pt x="460" y="733"/>
                  <a:pt x="462" y="734"/>
                </a:cubicBezTo>
                <a:cubicBezTo>
                  <a:pt x="464" y="728"/>
                  <a:pt x="469" y="730"/>
                  <a:pt x="472" y="726"/>
                </a:cubicBezTo>
                <a:cubicBezTo>
                  <a:pt x="474" y="729"/>
                  <a:pt x="473" y="733"/>
                  <a:pt x="479" y="731"/>
                </a:cubicBezTo>
                <a:cubicBezTo>
                  <a:pt x="480" y="732"/>
                  <a:pt x="481" y="738"/>
                  <a:pt x="483" y="737"/>
                </a:cubicBezTo>
                <a:cubicBezTo>
                  <a:pt x="482" y="735"/>
                  <a:pt x="479" y="731"/>
                  <a:pt x="481" y="729"/>
                </a:cubicBezTo>
                <a:cubicBezTo>
                  <a:pt x="485" y="731"/>
                  <a:pt x="488" y="731"/>
                  <a:pt x="492" y="733"/>
                </a:cubicBezTo>
                <a:cubicBezTo>
                  <a:pt x="493" y="731"/>
                  <a:pt x="488" y="724"/>
                  <a:pt x="492" y="720"/>
                </a:cubicBezTo>
                <a:cubicBezTo>
                  <a:pt x="493" y="722"/>
                  <a:pt x="495" y="723"/>
                  <a:pt x="498" y="723"/>
                </a:cubicBezTo>
                <a:cubicBezTo>
                  <a:pt x="497" y="720"/>
                  <a:pt x="499" y="720"/>
                  <a:pt x="500" y="718"/>
                </a:cubicBezTo>
                <a:cubicBezTo>
                  <a:pt x="498" y="719"/>
                  <a:pt x="496" y="714"/>
                  <a:pt x="497" y="714"/>
                </a:cubicBezTo>
                <a:cubicBezTo>
                  <a:pt x="502" y="716"/>
                  <a:pt x="502" y="722"/>
                  <a:pt x="504" y="726"/>
                </a:cubicBezTo>
                <a:cubicBezTo>
                  <a:pt x="504" y="725"/>
                  <a:pt x="506" y="725"/>
                  <a:pt x="507" y="725"/>
                </a:cubicBezTo>
                <a:cubicBezTo>
                  <a:pt x="507" y="719"/>
                  <a:pt x="506" y="718"/>
                  <a:pt x="510" y="714"/>
                </a:cubicBezTo>
                <a:cubicBezTo>
                  <a:pt x="511" y="717"/>
                  <a:pt x="511" y="722"/>
                  <a:pt x="515" y="722"/>
                </a:cubicBezTo>
                <a:cubicBezTo>
                  <a:pt x="517" y="718"/>
                  <a:pt x="514" y="709"/>
                  <a:pt x="518" y="708"/>
                </a:cubicBezTo>
                <a:cubicBezTo>
                  <a:pt x="519" y="711"/>
                  <a:pt x="521" y="708"/>
                  <a:pt x="523" y="709"/>
                </a:cubicBezTo>
                <a:cubicBezTo>
                  <a:pt x="522" y="704"/>
                  <a:pt x="524" y="707"/>
                  <a:pt x="527" y="706"/>
                </a:cubicBezTo>
                <a:cubicBezTo>
                  <a:pt x="527" y="700"/>
                  <a:pt x="527" y="700"/>
                  <a:pt x="527" y="700"/>
                </a:cubicBezTo>
                <a:cubicBezTo>
                  <a:pt x="529" y="698"/>
                  <a:pt x="531" y="701"/>
                  <a:pt x="532" y="699"/>
                </a:cubicBezTo>
                <a:cubicBezTo>
                  <a:pt x="533" y="694"/>
                  <a:pt x="527" y="693"/>
                  <a:pt x="531" y="690"/>
                </a:cubicBezTo>
                <a:cubicBezTo>
                  <a:pt x="532" y="692"/>
                  <a:pt x="534" y="692"/>
                  <a:pt x="536" y="694"/>
                </a:cubicBezTo>
                <a:cubicBezTo>
                  <a:pt x="536" y="692"/>
                  <a:pt x="536" y="689"/>
                  <a:pt x="536" y="685"/>
                </a:cubicBezTo>
                <a:cubicBezTo>
                  <a:pt x="537" y="685"/>
                  <a:pt x="541" y="683"/>
                  <a:pt x="541" y="684"/>
                </a:cubicBezTo>
                <a:cubicBezTo>
                  <a:pt x="542" y="687"/>
                  <a:pt x="540" y="687"/>
                  <a:pt x="540" y="689"/>
                </a:cubicBezTo>
                <a:cubicBezTo>
                  <a:pt x="546" y="689"/>
                  <a:pt x="545" y="697"/>
                  <a:pt x="542" y="699"/>
                </a:cubicBezTo>
                <a:cubicBezTo>
                  <a:pt x="546" y="698"/>
                  <a:pt x="548" y="699"/>
                  <a:pt x="550" y="702"/>
                </a:cubicBezTo>
                <a:cubicBezTo>
                  <a:pt x="550" y="703"/>
                  <a:pt x="549" y="703"/>
                  <a:pt x="549" y="705"/>
                </a:cubicBezTo>
                <a:cubicBezTo>
                  <a:pt x="547" y="703"/>
                  <a:pt x="545" y="706"/>
                  <a:pt x="543" y="707"/>
                </a:cubicBezTo>
                <a:cubicBezTo>
                  <a:pt x="547" y="707"/>
                  <a:pt x="551" y="708"/>
                  <a:pt x="553" y="710"/>
                </a:cubicBezTo>
                <a:cubicBezTo>
                  <a:pt x="549" y="724"/>
                  <a:pt x="554" y="728"/>
                  <a:pt x="556" y="740"/>
                </a:cubicBezTo>
                <a:cubicBezTo>
                  <a:pt x="552" y="740"/>
                  <a:pt x="554" y="737"/>
                  <a:pt x="551" y="740"/>
                </a:cubicBezTo>
                <a:cubicBezTo>
                  <a:pt x="549" y="736"/>
                  <a:pt x="546" y="731"/>
                  <a:pt x="549" y="726"/>
                </a:cubicBezTo>
                <a:cubicBezTo>
                  <a:pt x="548" y="726"/>
                  <a:pt x="547" y="726"/>
                  <a:pt x="547" y="725"/>
                </a:cubicBezTo>
                <a:cubicBezTo>
                  <a:pt x="547" y="724"/>
                  <a:pt x="548" y="723"/>
                  <a:pt x="549" y="724"/>
                </a:cubicBezTo>
                <a:cubicBezTo>
                  <a:pt x="547" y="720"/>
                  <a:pt x="552" y="709"/>
                  <a:pt x="545" y="710"/>
                </a:cubicBezTo>
                <a:cubicBezTo>
                  <a:pt x="544" y="716"/>
                  <a:pt x="547" y="713"/>
                  <a:pt x="548" y="714"/>
                </a:cubicBezTo>
                <a:cubicBezTo>
                  <a:pt x="546" y="716"/>
                  <a:pt x="548" y="719"/>
                  <a:pt x="548" y="721"/>
                </a:cubicBezTo>
                <a:cubicBezTo>
                  <a:pt x="545" y="723"/>
                  <a:pt x="543" y="721"/>
                  <a:pt x="542" y="724"/>
                </a:cubicBezTo>
                <a:cubicBezTo>
                  <a:pt x="543" y="730"/>
                  <a:pt x="545" y="740"/>
                  <a:pt x="541" y="743"/>
                </a:cubicBezTo>
                <a:cubicBezTo>
                  <a:pt x="540" y="737"/>
                  <a:pt x="538" y="743"/>
                  <a:pt x="536" y="738"/>
                </a:cubicBezTo>
                <a:cubicBezTo>
                  <a:pt x="535" y="739"/>
                  <a:pt x="537" y="743"/>
                  <a:pt x="535" y="743"/>
                </a:cubicBezTo>
                <a:cubicBezTo>
                  <a:pt x="532" y="742"/>
                  <a:pt x="531" y="739"/>
                  <a:pt x="529" y="737"/>
                </a:cubicBezTo>
                <a:cubicBezTo>
                  <a:pt x="530" y="754"/>
                  <a:pt x="550" y="758"/>
                  <a:pt x="549" y="772"/>
                </a:cubicBezTo>
                <a:cubicBezTo>
                  <a:pt x="547" y="771"/>
                  <a:pt x="547" y="769"/>
                  <a:pt x="545" y="768"/>
                </a:cubicBezTo>
                <a:cubicBezTo>
                  <a:pt x="547" y="772"/>
                  <a:pt x="547" y="778"/>
                  <a:pt x="551" y="780"/>
                </a:cubicBezTo>
                <a:cubicBezTo>
                  <a:pt x="552" y="776"/>
                  <a:pt x="547" y="775"/>
                  <a:pt x="550" y="773"/>
                </a:cubicBezTo>
                <a:cubicBezTo>
                  <a:pt x="554" y="775"/>
                  <a:pt x="558" y="781"/>
                  <a:pt x="553" y="785"/>
                </a:cubicBezTo>
                <a:cubicBezTo>
                  <a:pt x="556" y="791"/>
                  <a:pt x="557" y="788"/>
                  <a:pt x="561" y="793"/>
                </a:cubicBezTo>
                <a:cubicBezTo>
                  <a:pt x="560" y="793"/>
                  <a:pt x="561" y="796"/>
                  <a:pt x="559" y="796"/>
                </a:cubicBezTo>
                <a:cubicBezTo>
                  <a:pt x="549" y="797"/>
                  <a:pt x="547" y="792"/>
                  <a:pt x="540" y="793"/>
                </a:cubicBezTo>
                <a:cubicBezTo>
                  <a:pt x="539" y="785"/>
                  <a:pt x="531" y="784"/>
                  <a:pt x="529" y="777"/>
                </a:cubicBezTo>
                <a:cubicBezTo>
                  <a:pt x="526" y="790"/>
                  <a:pt x="541" y="801"/>
                  <a:pt x="544" y="809"/>
                </a:cubicBezTo>
                <a:cubicBezTo>
                  <a:pt x="541" y="809"/>
                  <a:pt x="537" y="805"/>
                  <a:pt x="536" y="802"/>
                </a:cubicBezTo>
                <a:cubicBezTo>
                  <a:pt x="525" y="803"/>
                  <a:pt x="530" y="784"/>
                  <a:pt x="518" y="791"/>
                </a:cubicBezTo>
                <a:cubicBezTo>
                  <a:pt x="521" y="791"/>
                  <a:pt x="520" y="795"/>
                  <a:pt x="520" y="797"/>
                </a:cubicBezTo>
                <a:cubicBezTo>
                  <a:pt x="519" y="797"/>
                  <a:pt x="519" y="796"/>
                  <a:pt x="518" y="797"/>
                </a:cubicBezTo>
                <a:cubicBezTo>
                  <a:pt x="520" y="800"/>
                  <a:pt x="519" y="802"/>
                  <a:pt x="518" y="805"/>
                </a:cubicBezTo>
                <a:cubicBezTo>
                  <a:pt x="519" y="808"/>
                  <a:pt x="522" y="810"/>
                  <a:pt x="525" y="811"/>
                </a:cubicBezTo>
                <a:cubicBezTo>
                  <a:pt x="531" y="826"/>
                  <a:pt x="544" y="830"/>
                  <a:pt x="550" y="844"/>
                </a:cubicBezTo>
                <a:cubicBezTo>
                  <a:pt x="550" y="844"/>
                  <a:pt x="549" y="844"/>
                  <a:pt x="549" y="844"/>
                </a:cubicBezTo>
                <a:cubicBezTo>
                  <a:pt x="553" y="848"/>
                  <a:pt x="558" y="853"/>
                  <a:pt x="566" y="853"/>
                </a:cubicBezTo>
                <a:cubicBezTo>
                  <a:pt x="572" y="864"/>
                  <a:pt x="587" y="860"/>
                  <a:pt x="597" y="866"/>
                </a:cubicBezTo>
                <a:cubicBezTo>
                  <a:pt x="598" y="865"/>
                  <a:pt x="599" y="864"/>
                  <a:pt x="601" y="865"/>
                </a:cubicBezTo>
                <a:cubicBezTo>
                  <a:pt x="610" y="871"/>
                  <a:pt x="626" y="866"/>
                  <a:pt x="636" y="859"/>
                </a:cubicBezTo>
                <a:cubicBezTo>
                  <a:pt x="636" y="858"/>
                  <a:pt x="636" y="858"/>
                  <a:pt x="636" y="858"/>
                </a:cubicBezTo>
                <a:cubicBezTo>
                  <a:pt x="634" y="856"/>
                  <a:pt x="627" y="856"/>
                  <a:pt x="626" y="859"/>
                </a:cubicBezTo>
                <a:cubicBezTo>
                  <a:pt x="625" y="858"/>
                  <a:pt x="623" y="858"/>
                  <a:pt x="623" y="855"/>
                </a:cubicBezTo>
                <a:cubicBezTo>
                  <a:pt x="613" y="857"/>
                  <a:pt x="615" y="848"/>
                  <a:pt x="604" y="848"/>
                </a:cubicBezTo>
                <a:cubicBezTo>
                  <a:pt x="605" y="845"/>
                  <a:pt x="601" y="846"/>
                  <a:pt x="601" y="844"/>
                </a:cubicBezTo>
                <a:cubicBezTo>
                  <a:pt x="605" y="844"/>
                  <a:pt x="612" y="845"/>
                  <a:pt x="614" y="844"/>
                </a:cubicBezTo>
                <a:cubicBezTo>
                  <a:pt x="612" y="843"/>
                  <a:pt x="609" y="843"/>
                  <a:pt x="608" y="841"/>
                </a:cubicBezTo>
                <a:cubicBezTo>
                  <a:pt x="611" y="841"/>
                  <a:pt x="615" y="845"/>
                  <a:pt x="618" y="843"/>
                </a:cubicBezTo>
                <a:cubicBezTo>
                  <a:pt x="616" y="841"/>
                  <a:pt x="625" y="840"/>
                  <a:pt x="625" y="837"/>
                </a:cubicBezTo>
                <a:cubicBezTo>
                  <a:pt x="619" y="831"/>
                  <a:pt x="605" y="833"/>
                  <a:pt x="602" y="824"/>
                </a:cubicBezTo>
                <a:cubicBezTo>
                  <a:pt x="608" y="823"/>
                  <a:pt x="612" y="827"/>
                  <a:pt x="616" y="825"/>
                </a:cubicBezTo>
                <a:cubicBezTo>
                  <a:pt x="614" y="825"/>
                  <a:pt x="614" y="825"/>
                  <a:pt x="614" y="825"/>
                </a:cubicBezTo>
                <a:cubicBezTo>
                  <a:pt x="614" y="821"/>
                  <a:pt x="614" y="821"/>
                  <a:pt x="614" y="821"/>
                </a:cubicBezTo>
                <a:cubicBezTo>
                  <a:pt x="608" y="818"/>
                  <a:pt x="604" y="816"/>
                  <a:pt x="602" y="811"/>
                </a:cubicBezTo>
                <a:cubicBezTo>
                  <a:pt x="605" y="811"/>
                  <a:pt x="606" y="813"/>
                  <a:pt x="609" y="811"/>
                </a:cubicBezTo>
                <a:cubicBezTo>
                  <a:pt x="609" y="808"/>
                  <a:pt x="607" y="808"/>
                  <a:pt x="606" y="806"/>
                </a:cubicBezTo>
                <a:cubicBezTo>
                  <a:pt x="609" y="802"/>
                  <a:pt x="611" y="803"/>
                  <a:pt x="614" y="800"/>
                </a:cubicBezTo>
                <a:cubicBezTo>
                  <a:pt x="614" y="803"/>
                  <a:pt x="614" y="803"/>
                  <a:pt x="614" y="803"/>
                </a:cubicBezTo>
                <a:cubicBezTo>
                  <a:pt x="619" y="802"/>
                  <a:pt x="624" y="807"/>
                  <a:pt x="632" y="803"/>
                </a:cubicBezTo>
                <a:cubicBezTo>
                  <a:pt x="632" y="797"/>
                  <a:pt x="637" y="802"/>
                  <a:pt x="641" y="803"/>
                </a:cubicBezTo>
                <a:cubicBezTo>
                  <a:pt x="642" y="800"/>
                  <a:pt x="638" y="801"/>
                  <a:pt x="639" y="798"/>
                </a:cubicBezTo>
                <a:cubicBezTo>
                  <a:pt x="646" y="794"/>
                  <a:pt x="660" y="804"/>
                  <a:pt x="659" y="791"/>
                </a:cubicBezTo>
                <a:cubicBezTo>
                  <a:pt x="665" y="789"/>
                  <a:pt x="666" y="786"/>
                  <a:pt x="671" y="785"/>
                </a:cubicBezTo>
                <a:cubicBezTo>
                  <a:pt x="673" y="787"/>
                  <a:pt x="668" y="788"/>
                  <a:pt x="671" y="790"/>
                </a:cubicBezTo>
                <a:cubicBezTo>
                  <a:pt x="677" y="790"/>
                  <a:pt x="676" y="781"/>
                  <a:pt x="680" y="778"/>
                </a:cubicBezTo>
                <a:cubicBezTo>
                  <a:pt x="684" y="777"/>
                  <a:pt x="686" y="778"/>
                  <a:pt x="688" y="780"/>
                </a:cubicBezTo>
                <a:cubicBezTo>
                  <a:pt x="695" y="776"/>
                  <a:pt x="699" y="766"/>
                  <a:pt x="708" y="767"/>
                </a:cubicBezTo>
                <a:cubicBezTo>
                  <a:pt x="708" y="765"/>
                  <a:pt x="708" y="762"/>
                  <a:pt x="710" y="761"/>
                </a:cubicBezTo>
                <a:cubicBezTo>
                  <a:pt x="708" y="765"/>
                  <a:pt x="713" y="763"/>
                  <a:pt x="714" y="765"/>
                </a:cubicBezTo>
                <a:cubicBezTo>
                  <a:pt x="714" y="762"/>
                  <a:pt x="715" y="760"/>
                  <a:pt x="716" y="758"/>
                </a:cubicBezTo>
                <a:cubicBezTo>
                  <a:pt x="720" y="758"/>
                  <a:pt x="720" y="758"/>
                  <a:pt x="720" y="758"/>
                </a:cubicBezTo>
                <a:cubicBezTo>
                  <a:pt x="726" y="765"/>
                  <a:pt x="718" y="771"/>
                  <a:pt x="718" y="775"/>
                </a:cubicBezTo>
                <a:cubicBezTo>
                  <a:pt x="721" y="774"/>
                  <a:pt x="720" y="769"/>
                  <a:pt x="725" y="769"/>
                </a:cubicBezTo>
                <a:cubicBezTo>
                  <a:pt x="725" y="775"/>
                  <a:pt x="718" y="780"/>
                  <a:pt x="713" y="783"/>
                </a:cubicBezTo>
                <a:cubicBezTo>
                  <a:pt x="718" y="785"/>
                  <a:pt x="720" y="777"/>
                  <a:pt x="725" y="777"/>
                </a:cubicBezTo>
                <a:cubicBezTo>
                  <a:pt x="725" y="779"/>
                  <a:pt x="724" y="780"/>
                  <a:pt x="726" y="781"/>
                </a:cubicBezTo>
                <a:cubicBezTo>
                  <a:pt x="726" y="777"/>
                  <a:pt x="728" y="776"/>
                  <a:pt x="732" y="775"/>
                </a:cubicBezTo>
                <a:cubicBezTo>
                  <a:pt x="740" y="784"/>
                  <a:pt x="740" y="762"/>
                  <a:pt x="744" y="759"/>
                </a:cubicBezTo>
                <a:cubicBezTo>
                  <a:pt x="743" y="762"/>
                  <a:pt x="747" y="760"/>
                  <a:pt x="746" y="763"/>
                </a:cubicBezTo>
                <a:cubicBezTo>
                  <a:pt x="746" y="767"/>
                  <a:pt x="742" y="768"/>
                  <a:pt x="741" y="771"/>
                </a:cubicBezTo>
                <a:cubicBezTo>
                  <a:pt x="744" y="775"/>
                  <a:pt x="745" y="775"/>
                  <a:pt x="745" y="780"/>
                </a:cubicBezTo>
                <a:cubicBezTo>
                  <a:pt x="746" y="780"/>
                  <a:pt x="748" y="776"/>
                  <a:pt x="750" y="778"/>
                </a:cubicBezTo>
                <a:cubicBezTo>
                  <a:pt x="747" y="780"/>
                  <a:pt x="744" y="785"/>
                  <a:pt x="744" y="787"/>
                </a:cubicBezTo>
                <a:cubicBezTo>
                  <a:pt x="744" y="786"/>
                  <a:pt x="746" y="785"/>
                  <a:pt x="746" y="787"/>
                </a:cubicBezTo>
                <a:cubicBezTo>
                  <a:pt x="745" y="790"/>
                  <a:pt x="743" y="790"/>
                  <a:pt x="741" y="788"/>
                </a:cubicBezTo>
                <a:cubicBezTo>
                  <a:pt x="742" y="792"/>
                  <a:pt x="742" y="789"/>
                  <a:pt x="740" y="791"/>
                </a:cubicBezTo>
                <a:cubicBezTo>
                  <a:pt x="741" y="791"/>
                  <a:pt x="740" y="793"/>
                  <a:pt x="741" y="795"/>
                </a:cubicBezTo>
                <a:cubicBezTo>
                  <a:pt x="739" y="795"/>
                  <a:pt x="737" y="796"/>
                  <a:pt x="736" y="798"/>
                </a:cubicBezTo>
                <a:cubicBezTo>
                  <a:pt x="737" y="798"/>
                  <a:pt x="736" y="801"/>
                  <a:pt x="738" y="801"/>
                </a:cubicBezTo>
                <a:cubicBezTo>
                  <a:pt x="741" y="794"/>
                  <a:pt x="747" y="784"/>
                  <a:pt x="753" y="788"/>
                </a:cubicBezTo>
                <a:cubicBezTo>
                  <a:pt x="753" y="785"/>
                  <a:pt x="756" y="785"/>
                  <a:pt x="759" y="785"/>
                </a:cubicBezTo>
                <a:cubicBezTo>
                  <a:pt x="761" y="794"/>
                  <a:pt x="757" y="796"/>
                  <a:pt x="760" y="804"/>
                </a:cubicBezTo>
                <a:cubicBezTo>
                  <a:pt x="764" y="798"/>
                  <a:pt x="772" y="797"/>
                  <a:pt x="774" y="789"/>
                </a:cubicBezTo>
                <a:cubicBezTo>
                  <a:pt x="779" y="790"/>
                  <a:pt x="781" y="783"/>
                  <a:pt x="783" y="784"/>
                </a:cubicBezTo>
                <a:cubicBezTo>
                  <a:pt x="782" y="788"/>
                  <a:pt x="775" y="790"/>
                  <a:pt x="778" y="795"/>
                </a:cubicBezTo>
                <a:cubicBezTo>
                  <a:pt x="782" y="796"/>
                  <a:pt x="782" y="791"/>
                  <a:pt x="784" y="790"/>
                </a:cubicBezTo>
                <a:cubicBezTo>
                  <a:pt x="788" y="791"/>
                  <a:pt x="787" y="788"/>
                  <a:pt x="789" y="788"/>
                </a:cubicBezTo>
                <a:cubicBezTo>
                  <a:pt x="798" y="772"/>
                  <a:pt x="812" y="763"/>
                  <a:pt x="820" y="746"/>
                </a:cubicBezTo>
                <a:cubicBezTo>
                  <a:pt x="819" y="746"/>
                  <a:pt x="819" y="745"/>
                  <a:pt x="819" y="744"/>
                </a:cubicBezTo>
                <a:cubicBezTo>
                  <a:pt x="826" y="737"/>
                  <a:pt x="828" y="726"/>
                  <a:pt x="834" y="719"/>
                </a:cubicBezTo>
                <a:cubicBezTo>
                  <a:pt x="834" y="715"/>
                  <a:pt x="836" y="714"/>
                  <a:pt x="835" y="710"/>
                </a:cubicBezTo>
                <a:cubicBezTo>
                  <a:pt x="844" y="701"/>
                  <a:pt x="843" y="680"/>
                  <a:pt x="853" y="673"/>
                </a:cubicBezTo>
                <a:cubicBezTo>
                  <a:pt x="852" y="669"/>
                  <a:pt x="854" y="668"/>
                  <a:pt x="854" y="665"/>
                </a:cubicBezTo>
                <a:cubicBezTo>
                  <a:pt x="857" y="661"/>
                  <a:pt x="859" y="657"/>
                  <a:pt x="860" y="651"/>
                </a:cubicBezTo>
                <a:cubicBezTo>
                  <a:pt x="861" y="651"/>
                  <a:pt x="862" y="651"/>
                  <a:pt x="863" y="650"/>
                </a:cubicBezTo>
                <a:cubicBezTo>
                  <a:pt x="864" y="642"/>
                  <a:pt x="863" y="622"/>
                  <a:pt x="872" y="618"/>
                </a:cubicBezTo>
                <a:cubicBezTo>
                  <a:pt x="874" y="619"/>
                  <a:pt x="875" y="621"/>
                  <a:pt x="876" y="623"/>
                </a:cubicBezTo>
                <a:cubicBezTo>
                  <a:pt x="879" y="621"/>
                  <a:pt x="876" y="617"/>
                  <a:pt x="879" y="617"/>
                </a:cubicBezTo>
                <a:cubicBezTo>
                  <a:pt x="881" y="618"/>
                  <a:pt x="877" y="623"/>
                  <a:pt x="880" y="625"/>
                </a:cubicBezTo>
                <a:cubicBezTo>
                  <a:pt x="883" y="620"/>
                  <a:pt x="882" y="613"/>
                  <a:pt x="887" y="610"/>
                </a:cubicBezTo>
                <a:cubicBezTo>
                  <a:pt x="887" y="612"/>
                  <a:pt x="888" y="612"/>
                  <a:pt x="890" y="612"/>
                </a:cubicBezTo>
                <a:cubicBezTo>
                  <a:pt x="893" y="608"/>
                  <a:pt x="897" y="605"/>
                  <a:pt x="894" y="597"/>
                </a:cubicBezTo>
                <a:cubicBezTo>
                  <a:pt x="896" y="598"/>
                  <a:pt x="899" y="599"/>
                  <a:pt x="899" y="596"/>
                </a:cubicBezTo>
                <a:cubicBezTo>
                  <a:pt x="897" y="593"/>
                  <a:pt x="894" y="591"/>
                  <a:pt x="891" y="589"/>
                </a:cubicBezTo>
                <a:cubicBezTo>
                  <a:pt x="891" y="582"/>
                  <a:pt x="892" y="577"/>
                  <a:pt x="896" y="575"/>
                </a:cubicBezTo>
                <a:cubicBezTo>
                  <a:pt x="896" y="567"/>
                  <a:pt x="896" y="567"/>
                  <a:pt x="896" y="567"/>
                </a:cubicBezTo>
                <a:cubicBezTo>
                  <a:pt x="904" y="565"/>
                  <a:pt x="897" y="548"/>
                  <a:pt x="906" y="547"/>
                </a:cubicBezTo>
                <a:cubicBezTo>
                  <a:pt x="903" y="547"/>
                  <a:pt x="904" y="541"/>
                  <a:pt x="906" y="540"/>
                </a:cubicBezTo>
                <a:cubicBezTo>
                  <a:pt x="907" y="541"/>
                  <a:pt x="907" y="544"/>
                  <a:pt x="909" y="544"/>
                </a:cubicBezTo>
                <a:cubicBezTo>
                  <a:pt x="911" y="542"/>
                  <a:pt x="907" y="542"/>
                  <a:pt x="907" y="539"/>
                </a:cubicBezTo>
                <a:cubicBezTo>
                  <a:pt x="908" y="539"/>
                  <a:pt x="910" y="538"/>
                  <a:pt x="911" y="539"/>
                </a:cubicBezTo>
                <a:cubicBezTo>
                  <a:pt x="910" y="543"/>
                  <a:pt x="915" y="548"/>
                  <a:pt x="916" y="545"/>
                </a:cubicBezTo>
                <a:cubicBezTo>
                  <a:pt x="910" y="536"/>
                  <a:pt x="903" y="520"/>
                  <a:pt x="905" y="509"/>
                </a:cubicBezTo>
                <a:cubicBezTo>
                  <a:pt x="907" y="511"/>
                  <a:pt x="909" y="512"/>
                  <a:pt x="910" y="515"/>
                </a:cubicBezTo>
                <a:cubicBezTo>
                  <a:pt x="910" y="516"/>
                  <a:pt x="908" y="516"/>
                  <a:pt x="908" y="518"/>
                </a:cubicBezTo>
                <a:cubicBezTo>
                  <a:pt x="916" y="531"/>
                  <a:pt x="919" y="555"/>
                  <a:pt x="924" y="574"/>
                </a:cubicBezTo>
                <a:cubicBezTo>
                  <a:pt x="926" y="568"/>
                  <a:pt x="921" y="561"/>
                  <a:pt x="926" y="559"/>
                </a:cubicBezTo>
                <a:cubicBezTo>
                  <a:pt x="926" y="563"/>
                  <a:pt x="926" y="568"/>
                  <a:pt x="928" y="571"/>
                </a:cubicBezTo>
                <a:cubicBezTo>
                  <a:pt x="932" y="564"/>
                  <a:pt x="923" y="556"/>
                  <a:pt x="929" y="549"/>
                </a:cubicBezTo>
                <a:cubicBezTo>
                  <a:pt x="929" y="546"/>
                  <a:pt x="928" y="544"/>
                  <a:pt x="927" y="541"/>
                </a:cubicBezTo>
                <a:cubicBezTo>
                  <a:pt x="934" y="519"/>
                  <a:pt x="917" y="500"/>
                  <a:pt x="918" y="478"/>
                </a:cubicBezTo>
                <a:cubicBezTo>
                  <a:pt x="920" y="479"/>
                  <a:pt x="922" y="480"/>
                  <a:pt x="924" y="479"/>
                </a:cubicBezTo>
                <a:cubicBezTo>
                  <a:pt x="925" y="484"/>
                  <a:pt x="926" y="484"/>
                  <a:pt x="928" y="487"/>
                </a:cubicBezTo>
                <a:cubicBezTo>
                  <a:pt x="925" y="491"/>
                  <a:pt x="931" y="498"/>
                  <a:pt x="932" y="504"/>
                </a:cubicBezTo>
                <a:cubicBezTo>
                  <a:pt x="932" y="503"/>
                  <a:pt x="933" y="502"/>
                  <a:pt x="933" y="501"/>
                </a:cubicBezTo>
                <a:cubicBezTo>
                  <a:pt x="939" y="506"/>
                  <a:pt x="937" y="519"/>
                  <a:pt x="942" y="525"/>
                </a:cubicBezTo>
                <a:cubicBezTo>
                  <a:pt x="944" y="523"/>
                  <a:pt x="942" y="518"/>
                  <a:pt x="946" y="518"/>
                </a:cubicBezTo>
                <a:cubicBezTo>
                  <a:pt x="949" y="526"/>
                  <a:pt x="946" y="535"/>
                  <a:pt x="950" y="542"/>
                </a:cubicBezTo>
                <a:cubicBezTo>
                  <a:pt x="948" y="542"/>
                  <a:pt x="948" y="542"/>
                  <a:pt x="948" y="542"/>
                </a:cubicBezTo>
                <a:cubicBezTo>
                  <a:pt x="950" y="554"/>
                  <a:pt x="953" y="564"/>
                  <a:pt x="950" y="575"/>
                </a:cubicBezTo>
                <a:cubicBezTo>
                  <a:pt x="952" y="576"/>
                  <a:pt x="954" y="572"/>
                  <a:pt x="955" y="575"/>
                </a:cubicBezTo>
                <a:cubicBezTo>
                  <a:pt x="954" y="587"/>
                  <a:pt x="952" y="595"/>
                  <a:pt x="952" y="607"/>
                </a:cubicBezTo>
                <a:cubicBezTo>
                  <a:pt x="948" y="608"/>
                  <a:pt x="948" y="616"/>
                  <a:pt x="951" y="620"/>
                </a:cubicBezTo>
                <a:cubicBezTo>
                  <a:pt x="954" y="609"/>
                  <a:pt x="956" y="596"/>
                  <a:pt x="956" y="581"/>
                </a:cubicBezTo>
                <a:cubicBezTo>
                  <a:pt x="956" y="561"/>
                  <a:pt x="953" y="541"/>
                  <a:pt x="955" y="524"/>
                </a:cubicBezTo>
                <a:cubicBezTo>
                  <a:pt x="957" y="531"/>
                  <a:pt x="957" y="541"/>
                  <a:pt x="962" y="546"/>
                </a:cubicBezTo>
                <a:cubicBezTo>
                  <a:pt x="967" y="530"/>
                  <a:pt x="961" y="508"/>
                  <a:pt x="957" y="493"/>
                </a:cubicBezTo>
                <a:cubicBezTo>
                  <a:pt x="958" y="492"/>
                  <a:pt x="958" y="490"/>
                  <a:pt x="960" y="490"/>
                </a:cubicBezTo>
                <a:cubicBezTo>
                  <a:pt x="962" y="496"/>
                  <a:pt x="961" y="504"/>
                  <a:pt x="965" y="508"/>
                </a:cubicBezTo>
                <a:cubicBezTo>
                  <a:pt x="968" y="506"/>
                  <a:pt x="963" y="503"/>
                  <a:pt x="966" y="502"/>
                </a:cubicBezTo>
                <a:cubicBezTo>
                  <a:pt x="970" y="507"/>
                  <a:pt x="968" y="515"/>
                  <a:pt x="971" y="520"/>
                </a:cubicBezTo>
                <a:cubicBezTo>
                  <a:pt x="973" y="513"/>
                  <a:pt x="969" y="501"/>
                  <a:pt x="972" y="497"/>
                </a:cubicBezTo>
                <a:cubicBezTo>
                  <a:pt x="978" y="509"/>
                  <a:pt x="980" y="518"/>
                  <a:pt x="977" y="533"/>
                </a:cubicBezTo>
                <a:cubicBezTo>
                  <a:pt x="975" y="535"/>
                  <a:pt x="972" y="534"/>
                  <a:pt x="972" y="536"/>
                </a:cubicBezTo>
                <a:cubicBezTo>
                  <a:pt x="970" y="533"/>
                  <a:pt x="976" y="532"/>
                  <a:pt x="976" y="529"/>
                </a:cubicBezTo>
                <a:cubicBezTo>
                  <a:pt x="973" y="527"/>
                  <a:pt x="971" y="523"/>
                  <a:pt x="967" y="523"/>
                </a:cubicBezTo>
                <a:cubicBezTo>
                  <a:pt x="966" y="529"/>
                  <a:pt x="969" y="534"/>
                  <a:pt x="969" y="539"/>
                </a:cubicBezTo>
                <a:cubicBezTo>
                  <a:pt x="970" y="545"/>
                  <a:pt x="968" y="552"/>
                  <a:pt x="971" y="552"/>
                </a:cubicBezTo>
                <a:cubicBezTo>
                  <a:pt x="972" y="552"/>
                  <a:pt x="971" y="542"/>
                  <a:pt x="973" y="539"/>
                </a:cubicBezTo>
                <a:cubicBezTo>
                  <a:pt x="975" y="543"/>
                  <a:pt x="973" y="547"/>
                  <a:pt x="976" y="548"/>
                </a:cubicBezTo>
                <a:cubicBezTo>
                  <a:pt x="975" y="544"/>
                  <a:pt x="976" y="542"/>
                  <a:pt x="975" y="539"/>
                </a:cubicBezTo>
                <a:cubicBezTo>
                  <a:pt x="977" y="539"/>
                  <a:pt x="977" y="537"/>
                  <a:pt x="979" y="537"/>
                </a:cubicBezTo>
                <a:cubicBezTo>
                  <a:pt x="982" y="538"/>
                  <a:pt x="983" y="541"/>
                  <a:pt x="984" y="544"/>
                </a:cubicBezTo>
                <a:cubicBezTo>
                  <a:pt x="984" y="543"/>
                  <a:pt x="985" y="542"/>
                  <a:pt x="986" y="542"/>
                </a:cubicBezTo>
                <a:cubicBezTo>
                  <a:pt x="990" y="567"/>
                  <a:pt x="996" y="597"/>
                  <a:pt x="985" y="619"/>
                </a:cubicBezTo>
                <a:cubicBezTo>
                  <a:pt x="986" y="618"/>
                  <a:pt x="987" y="618"/>
                  <a:pt x="986" y="616"/>
                </a:cubicBezTo>
                <a:cubicBezTo>
                  <a:pt x="981" y="616"/>
                  <a:pt x="987" y="629"/>
                  <a:pt x="981" y="628"/>
                </a:cubicBezTo>
                <a:cubicBezTo>
                  <a:pt x="979" y="609"/>
                  <a:pt x="985" y="592"/>
                  <a:pt x="982" y="576"/>
                </a:cubicBezTo>
                <a:cubicBezTo>
                  <a:pt x="978" y="576"/>
                  <a:pt x="981" y="568"/>
                  <a:pt x="978" y="567"/>
                </a:cubicBezTo>
                <a:cubicBezTo>
                  <a:pt x="968" y="570"/>
                  <a:pt x="974" y="586"/>
                  <a:pt x="966" y="593"/>
                </a:cubicBezTo>
                <a:cubicBezTo>
                  <a:pt x="963" y="589"/>
                  <a:pt x="966" y="582"/>
                  <a:pt x="968" y="576"/>
                </a:cubicBezTo>
                <a:cubicBezTo>
                  <a:pt x="965" y="575"/>
                  <a:pt x="966" y="571"/>
                  <a:pt x="963" y="569"/>
                </a:cubicBezTo>
                <a:cubicBezTo>
                  <a:pt x="961" y="582"/>
                  <a:pt x="968" y="600"/>
                  <a:pt x="956" y="600"/>
                </a:cubicBezTo>
                <a:cubicBezTo>
                  <a:pt x="959" y="614"/>
                  <a:pt x="958" y="622"/>
                  <a:pt x="958" y="636"/>
                </a:cubicBezTo>
                <a:cubicBezTo>
                  <a:pt x="959" y="634"/>
                  <a:pt x="958" y="633"/>
                  <a:pt x="961" y="634"/>
                </a:cubicBezTo>
                <a:cubicBezTo>
                  <a:pt x="965" y="623"/>
                  <a:pt x="967" y="608"/>
                  <a:pt x="967" y="598"/>
                </a:cubicBezTo>
                <a:cubicBezTo>
                  <a:pt x="970" y="600"/>
                  <a:pt x="976" y="613"/>
                  <a:pt x="968" y="612"/>
                </a:cubicBezTo>
                <a:cubicBezTo>
                  <a:pt x="969" y="618"/>
                  <a:pt x="971" y="622"/>
                  <a:pt x="973" y="625"/>
                </a:cubicBezTo>
                <a:cubicBezTo>
                  <a:pt x="974" y="629"/>
                  <a:pt x="970" y="627"/>
                  <a:pt x="971" y="630"/>
                </a:cubicBezTo>
                <a:cubicBezTo>
                  <a:pt x="969" y="649"/>
                  <a:pt x="963" y="669"/>
                  <a:pt x="960" y="685"/>
                </a:cubicBezTo>
                <a:cubicBezTo>
                  <a:pt x="954" y="687"/>
                  <a:pt x="954" y="696"/>
                  <a:pt x="953" y="703"/>
                </a:cubicBezTo>
                <a:cubicBezTo>
                  <a:pt x="941" y="713"/>
                  <a:pt x="936" y="731"/>
                  <a:pt x="937" y="751"/>
                </a:cubicBezTo>
                <a:cubicBezTo>
                  <a:pt x="933" y="753"/>
                  <a:pt x="932" y="757"/>
                  <a:pt x="928" y="759"/>
                </a:cubicBezTo>
                <a:cubicBezTo>
                  <a:pt x="927" y="757"/>
                  <a:pt x="925" y="760"/>
                  <a:pt x="925" y="759"/>
                </a:cubicBezTo>
                <a:cubicBezTo>
                  <a:pt x="926" y="750"/>
                  <a:pt x="931" y="748"/>
                  <a:pt x="933" y="739"/>
                </a:cubicBezTo>
                <a:cubicBezTo>
                  <a:pt x="931" y="738"/>
                  <a:pt x="930" y="738"/>
                  <a:pt x="928" y="738"/>
                </a:cubicBezTo>
                <a:cubicBezTo>
                  <a:pt x="926" y="746"/>
                  <a:pt x="922" y="753"/>
                  <a:pt x="919" y="760"/>
                </a:cubicBezTo>
                <a:cubicBezTo>
                  <a:pt x="920" y="761"/>
                  <a:pt x="922" y="761"/>
                  <a:pt x="923" y="763"/>
                </a:cubicBezTo>
                <a:cubicBezTo>
                  <a:pt x="921" y="769"/>
                  <a:pt x="918" y="771"/>
                  <a:pt x="918" y="779"/>
                </a:cubicBezTo>
                <a:cubicBezTo>
                  <a:pt x="909" y="780"/>
                  <a:pt x="910" y="796"/>
                  <a:pt x="903" y="796"/>
                </a:cubicBezTo>
                <a:cubicBezTo>
                  <a:pt x="904" y="793"/>
                  <a:pt x="905" y="792"/>
                  <a:pt x="902" y="790"/>
                </a:cubicBezTo>
                <a:cubicBezTo>
                  <a:pt x="903" y="789"/>
                  <a:pt x="903" y="787"/>
                  <a:pt x="903" y="784"/>
                </a:cubicBezTo>
                <a:cubicBezTo>
                  <a:pt x="898" y="784"/>
                  <a:pt x="897" y="789"/>
                  <a:pt x="894" y="792"/>
                </a:cubicBezTo>
                <a:cubicBezTo>
                  <a:pt x="893" y="788"/>
                  <a:pt x="891" y="786"/>
                  <a:pt x="888" y="785"/>
                </a:cubicBezTo>
                <a:cubicBezTo>
                  <a:pt x="883" y="794"/>
                  <a:pt x="878" y="798"/>
                  <a:pt x="872" y="804"/>
                </a:cubicBezTo>
                <a:cubicBezTo>
                  <a:pt x="868" y="803"/>
                  <a:pt x="863" y="809"/>
                  <a:pt x="864" y="814"/>
                </a:cubicBezTo>
                <a:cubicBezTo>
                  <a:pt x="868" y="814"/>
                  <a:pt x="870" y="815"/>
                  <a:pt x="872" y="816"/>
                </a:cubicBezTo>
                <a:cubicBezTo>
                  <a:pt x="873" y="824"/>
                  <a:pt x="867" y="825"/>
                  <a:pt x="863" y="828"/>
                </a:cubicBezTo>
                <a:cubicBezTo>
                  <a:pt x="862" y="823"/>
                  <a:pt x="864" y="820"/>
                  <a:pt x="863" y="817"/>
                </a:cubicBezTo>
                <a:cubicBezTo>
                  <a:pt x="854" y="824"/>
                  <a:pt x="846" y="834"/>
                  <a:pt x="836" y="834"/>
                </a:cubicBezTo>
                <a:cubicBezTo>
                  <a:pt x="834" y="839"/>
                  <a:pt x="837" y="840"/>
                  <a:pt x="836" y="843"/>
                </a:cubicBezTo>
                <a:cubicBezTo>
                  <a:pt x="841" y="841"/>
                  <a:pt x="842" y="835"/>
                  <a:pt x="847" y="833"/>
                </a:cubicBezTo>
                <a:cubicBezTo>
                  <a:pt x="851" y="838"/>
                  <a:pt x="851" y="846"/>
                  <a:pt x="852" y="852"/>
                </a:cubicBezTo>
                <a:cubicBezTo>
                  <a:pt x="858" y="843"/>
                  <a:pt x="864" y="835"/>
                  <a:pt x="874" y="831"/>
                </a:cubicBezTo>
                <a:cubicBezTo>
                  <a:pt x="877" y="835"/>
                  <a:pt x="875" y="840"/>
                  <a:pt x="873" y="844"/>
                </a:cubicBezTo>
                <a:cubicBezTo>
                  <a:pt x="880" y="841"/>
                  <a:pt x="880" y="833"/>
                  <a:pt x="885" y="828"/>
                </a:cubicBezTo>
                <a:cubicBezTo>
                  <a:pt x="881" y="827"/>
                  <a:pt x="880" y="832"/>
                  <a:pt x="878" y="830"/>
                </a:cubicBezTo>
                <a:cubicBezTo>
                  <a:pt x="882" y="826"/>
                  <a:pt x="879" y="816"/>
                  <a:pt x="886" y="817"/>
                </a:cubicBezTo>
                <a:cubicBezTo>
                  <a:pt x="886" y="821"/>
                  <a:pt x="883" y="820"/>
                  <a:pt x="883" y="823"/>
                </a:cubicBezTo>
                <a:cubicBezTo>
                  <a:pt x="886" y="824"/>
                  <a:pt x="885" y="820"/>
                  <a:pt x="888" y="821"/>
                </a:cubicBezTo>
                <a:cubicBezTo>
                  <a:pt x="893" y="826"/>
                  <a:pt x="900" y="813"/>
                  <a:pt x="907" y="816"/>
                </a:cubicBezTo>
                <a:cubicBezTo>
                  <a:pt x="906" y="820"/>
                  <a:pt x="901" y="820"/>
                  <a:pt x="902" y="827"/>
                </a:cubicBezTo>
                <a:cubicBezTo>
                  <a:pt x="899" y="827"/>
                  <a:pt x="899" y="830"/>
                  <a:pt x="898" y="832"/>
                </a:cubicBezTo>
                <a:cubicBezTo>
                  <a:pt x="900" y="833"/>
                  <a:pt x="899" y="838"/>
                  <a:pt x="902" y="839"/>
                </a:cubicBezTo>
                <a:cubicBezTo>
                  <a:pt x="901" y="840"/>
                  <a:pt x="899" y="840"/>
                  <a:pt x="898" y="842"/>
                </a:cubicBezTo>
                <a:cubicBezTo>
                  <a:pt x="903" y="844"/>
                  <a:pt x="906" y="838"/>
                  <a:pt x="909" y="836"/>
                </a:cubicBezTo>
                <a:cubicBezTo>
                  <a:pt x="909" y="837"/>
                  <a:pt x="910" y="837"/>
                  <a:pt x="911" y="837"/>
                </a:cubicBezTo>
                <a:cubicBezTo>
                  <a:pt x="905" y="844"/>
                  <a:pt x="895" y="849"/>
                  <a:pt x="889" y="858"/>
                </a:cubicBezTo>
                <a:cubicBezTo>
                  <a:pt x="888" y="861"/>
                  <a:pt x="891" y="860"/>
                  <a:pt x="890" y="863"/>
                </a:cubicBezTo>
                <a:cubicBezTo>
                  <a:pt x="888" y="864"/>
                  <a:pt x="889" y="868"/>
                  <a:pt x="886" y="867"/>
                </a:cubicBezTo>
                <a:cubicBezTo>
                  <a:pt x="883" y="867"/>
                  <a:pt x="882" y="864"/>
                  <a:pt x="880" y="861"/>
                </a:cubicBezTo>
                <a:cubicBezTo>
                  <a:pt x="869" y="861"/>
                  <a:pt x="873" y="871"/>
                  <a:pt x="863" y="872"/>
                </a:cubicBezTo>
                <a:cubicBezTo>
                  <a:pt x="863" y="876"/>
                  <a:pt x="860" y="877"/>
                  <a:pt x="859" y="880"/>
                </a:cubicBezTo>
                <a:cubicBezTo>
                  <a:pt x="853" y="876"/>
                  <a:pt x="850" y="883"/>
                  <a:pt x="847" y="885"/>
                </a:cubicBezTo>
                <a:cubicBezTo>
                  <a:pt x="847" y="888"/>
                  <a:pt x="847" y="891"/>
                  <a:pt x="848" y="894"/>
                </a:cubicBezTo>
                <a:cubicBezTo>
                  <a:pt x="847" y="895"/>
                  <a:pt x="841" y="895"/>
                  <a:pt x="840" y="894"/>
                </a:cubicBezTo>
                <a:cubicBezTo>
                  <a:pt x="839" y="891"/>
                  <a:pt x="841" y="891"/>
                  <a:pt x="841" y="889"/>
                </a:cubicBezTo>
                <a:cubicBezTo>
                  <a:pt x="835" y="893"/>
                  <a:pt x="831" y="896"/>
                  <a:pt x="826" y="899"/>
                </a:cubicBezTo>
                <a:cubicBezTo>
                  <a:pt x="820" y="902"/>
                  <a:pt x="815" y="907"/>
                  <a:pt x="811" y="908"/>
                </a:cubicBezTo>
                <a:cubicBezTo>
                  <a:pt x="808" y="909"/>
                  <a:pt x="805" y="907"/>
                  <a:pt x="802" y="908"/>
                </a:cubicBezTo>
                <a:cubicBezTo>
                  <a:pt x="796" y="909"/>
                  <a:pt x="793" y="915"/>
                  <a:pt x="786" y="915"/>
                </a:cubicBezTo>
                <a:cubicBezTo>
                  <a:pt x="791" y="911"/>
                  <a:pt x="797" y="907"/>
                  <a:pt x="802" y="904"/>
                </a:cubicBezTo>
                <a:cubicBezTo>
                  <a:pt x="802" y="900"/>
                  <a:pt x="802" y="900"/>
                  <a:pt x="802" y="900"/>
                </a:cubicBezTo>
                <a:cubicBezTo>
                  <a:pt x="792" y="903"/>
                  <a:pt x="791" y="911"/>
                  <a:pt x="778" y="911"/>
                </a:cubicBezTo>
                <a:cubicBezTo>
                  <a:pt x="777" y="917"/>
                  <a:pt x="770" y="916"/>
                  <a:pt x="771" y="924"/>
                </a:cubicBezTo>
                <a:cubicBezTo>
                  <a:pt x="773" y="927"/>
                  <a:pt x="775" y="924"/>
                  <a:pt x="777" y="927"/>
                </a:cubicBezTo>
                <a:cubicBezTo>
                  <a:pt x="775" y="933"/>
                  <a:pt x="768" y="934"/>
                  <a:pt x="763" y="938"/>
                </a:cubicBezTo>
                <a:cubicBezTo>
                  <a:pt x="764" y="938"/>
                  <a:pt x="766" y="938"/>
                  <a:pt x="766" y="939"/>
                </a:cubicBezTo>
                <a:cubicBezTo>
                  <a:pt x="765" y="941"/>
                  <a:pt x="760" y="944"/>
                  <a:pt x="759" y="941"/>
                </a:cubicBezTo>
                <a:cubicBezTo>
                  <a:pt x="759" y="939"/>
                  <a:pt x="762" y="940"/>
                  <a:pt x="762" y="938"/>
                </a:cubicBezTo>
                <a:cubicBezTo>
                  <a:pt x="757" y="938"/>
                  <a:pt x="756" y="942"/>
                  <a:pt x="751" y="942"/>
                </a:cubicBezTo>
                <a:cubicBezTo>
                  <a:pt x="752" y="944"/>
                  <a:pt x="752" y="944"/>
                  <a:pt x="751" y="947"/>
                </a:cubicBezTo>
                <a:cubicBezTo>
                  <a:pt x="755" y="947"/>
                  <a:pt x="757" y="944"/>
                  <a:pt x="758" y="943"/>
                </a:cubicBezTo>
                <a:cubicBezTo>
                  <a:pt x="759" y="944"/>
                  <a:pt x="760" y="941"/>
                  <a:pt x="761" y="944"/>
                </a:cubicBezTo>
                <a:cubicBezTo>
                  <a:pt x="759" y="946"/>
                  <a:pt x="757" y="947"/>
                  <a:pt x="755" y="949"/>
                </a:cubicBezTo>
                <a:cubicBezTo>
                  <a:pt x="760" y="947"/>
                  <a:pt x="763" y="943"/>
                  <a:pt x="769" y="943"/>
                </a:cubicBezTo>
                <a:cubicBezTo>
                  <a:pt x="770" y="945"/>
                  <a:pt x="769" y="947"/>
                  <a:pt x="771" y="949"/>
                </a:cubicBezTo>
                <a:cubicBezTo>
                  <a:pt x="768" y="949"/>
                  <a:pt x="764" y="951"/>
                  <a:pt x="765" y="953"/>
                </a:cubicBezTo>
                <a:cubicBezTo>
                  <a:pt x="761" y="954"/>
                  <a:pt x="766" y="951"/>
                  <a:pt x="763" y="951"/>
                </a:cubicBezTo>
                <a:cubicBezTo>
                  <a:pt x="763" y="952"/>
                  <a:pt x="762" y="953"/>
                  <a:pt x="762" y="954"/>
                </a:cubicBezTo>
                <a:cubicBezTo>
                  <a:pt x="761" y="952"/>
                  <a:pt x="758" y="952"/>
                  <a:pt x="757" y="954"/>
                </a:cubicBezTo>
                <a:cubicBezTo>
                  <a:pt x="760" y="955"/>
                  <a:pt x="756" y="956"/>
                  <a:pt x="756" y="957"/>
                </a:cubicBezTo>
                <a:cubicBezTo>
                  <a:pt x="762" y="958"/>
                  <a:pt x="771" y="955"/>
                  <a:pt x="774" y="951"/>
                </a:cubicBezTo>
                <a:cubicBezTo>
                  <a:pt x="774" y="952"/>
                  <a:pt x="776" y="951"/>
                  <a:pt x="776" y="953"/>
                </a:cubicBezTo>
                <a:cubicBezTo>
                  <a:pt x="784" y="949"/>
                  <a:pt x="789" y="942"/>
                  <a:pt x="798" y="939"/>
                </a:cubicBezTo>
                <a:cubicBezTo>
                  <a:pt x="798" y="941"/>
                  <a:pt x="798" y="943"/>
                  <a:pt x="798" y="944"/>
                </a:cubicBezTo>
                <a:cubicBezTo>
                  <a:pt x="803" y="949"/>
                  <a:pt x="814" y="940"/>
                  <a:pt x="810" y="934"/>
                </a:cubicBezTo>
                <a:cubicBezTo>
                  <a:pt x="813" y="934"/>
                  <a:pt x="811" y="928"/>
                  <a:pt x="816" y="929"/>
                </a:cubicBezTo>
                <a:cubicBezTo>
                  <a:pt x="816" y="932"/>
                  <a:pt x="816" y="933"/>
                  <a:pt x="817" y="934"/>
                </a:cubicBezTo>
                <a:cubicBezTo>
                  <a:pt x="826" y="929"/>
                  <a:pt x="832" y="929"/>
                  <a:pt x="837" y="918"/>
                </a:cubicBezTo>
                <a:cubicBezTo>
                  <a:pt x="845" y="917"/>
                  <a:pt x="852" y="905"/>
                  <a:pt x="860" y="905"/>
                </a:cubicBezTo>
                <a:cubicBezTo>
                  <a:pt x="864" y="905"/>
                  <a:pt x="861" y="906"/>
                  <a:pt x="863" y="904"/>
                </a:cubicBezTo>
                <a:cubicBezTo>
                  <a:pt x="869" y="898"/>
                  <a:pt x="880" y="892"/>
                  <a:pt x="889" y="887"/>
                </a:cubicBezTo>
                <a:cubicBezTo>
                  <a:pt x="889" y="888"/>
                  <a:pt x="887" y="887"/>
                  <a:pt x="887" y="889"/>
                </a:cubicBezTo>
                <a:cubicBezTo>
                  <a:pt x="889" y="891"/>
                  <a:pt x="892" y="891"/>
                  <a:pt x="894" y="890"/>
                </a:cubicBezTo>
                <a:cubicBezTo>
                  <a:pt x="894" y="886"/>
                  <a:pt x="895" y="887"/>
                  <a:pt x="894" y="884"/>
                </a:cubicBezTo>
                <a:cubicBezTo>
                  <a:pt x="896" y="884"/>
                  <a:pt x="896" y="882"/>
                  <a:pt x="898" y="883"/>
                </a:cubicBezTo>
                <a:cubicBezTo>
                  <a:pt x="899" y="878"/>
                  <a:pt x="900" y="875"/>
                  <a:pt x="907" y="875"/>
                </a:cubicBezTo>
                <a:cubicBezTo>
                  <a:pt x="907" y="880"/>
                  <a:pt x="918" y="877"/>
                  <a:pt x="921" y="875"/>
                </a:cubicBezTo>
                <a:cubicBezTo>
                  <a:pt x="920" y="878"/>
                  <a:pt x="922" y="877"/>
                  <a:pt x="922" y="880"/>
                </a:cubicBezTo>
                <a:cubicBezTo>
                  <a:pt x="917" y="882"/>
                  <a:pt x="911" y="884"/>
                  <a:pt x="907" y="887"/>
                </a:cubicBezTo>
                <a:cubicBezTo>
                  <a:pt x="910" y="892"/>
                  <a:pt x="901" y="894"/>
                  <a:pt x="905" y="895"/>
                </a:cubicBezTo>
                <a:cubicBezTo>
                  <a:pt x="908" y="897"/>
                  <a:pt x="912" y="888"/>
                  <a:pt x="915" y="891"/>
                </a:cubicBezTo>
                <a:cubicBezTo>
                  <a:pt x="914" y="892"/>
                  <a:pt x="914" y="895"/>
                  <a:pt x="910" y="894"/>
                </a:cubicBezTo>
                <a:cubicBezTo>
                  <a:pt x="910" y="899"/>
                  <a:pt x="907" y="900"/>
                  <a:pt x="905" y="902"/>
                </a:cubicBezTo>
                <a:cubicBezTo>
                  <a:pt x="890" y="902"/>
                  <a:pt x="885" y="920"/>
                  <a:pt x="867" y="920"/>
                </a:cubicBezTo>
                <a:cubicBezTo>
                  <a:pt x="862" y="931"/>
                  <a:pt x="850" y="930"/>
                  <a:pt x="842" y="938"/>
                </a:cubicBezTo>
                <a:cubicBezTo>
                  <a:pt x="840" y="935"/>
                  <a:pt x="842" y="932"/>
                  <a:pt x="841" y="931"/>
                </a:cubicBezTo>
                <a:cubicBezTo>
                  <a:pt x="839" y="932"/>
                  <a:pt x="836" y="932"/>
                  <a:pt x="834" y="934"/>
                </a:cubicBezTo>
                <a:cubicBezTo>
                  <a:pt x="834" y="932"/>
                  <a:pt x="834" y="931"/>
                  <a:pt x="835" y="930"/>
                </a:cubicBezTo>
                <a:cubicBezTo>
                  <a:pt x="817" y="937"/>
                  <a:pt x="804" y="949"/>
                  <a:pt x="786" y="956"/>
                </a:cubicBezTo>
                <a:cubicBezTo>
                  <a:pt x="784" y="961"/>
                  <a:pt x="780" y="961"/>
                  <a:pt x="780" y="970"/>
                </a:cubicBezTo>
                <a:cubicBezTo>
                  <a:pt x="772" y="973"/>
                  <a:pt x="770" y="981"/>
                  <a:pt x="758" y="980"/>
                </a:cubicBezTo>
                <a:cubicBezTo>
                  <a:pt x="758" y="979"/>
                  <a:pt x="759" y="979"/>
                  <a:pt x="758" y="978"/>
                </a:cubicBezTo>
                <a:cubicBezTo>
                  <a:pt x="752" y="979"/>
                  <a:pt x="747" y="981"/>
                  <a:pt x="745" y="986"/>
                </a:cubicBezTo>
                <a:cubicBezTo>
                  <a:pt x="757" y="988"/>
                  <a:pt x="766" y="979"/>
                  <a:pt x="775" y="982"/>
                </a:cubicBezTo>
                <a:cubicBezTo>
                  <a:pt x="763" y="989"/>
                  <a:pt x="745" y="993"/>
                  <a:pt x="732" y="996"/>
                </a:cubicBezTo>
                <a:cubicBezTo>
                  <a:pt x="733" y="1004"/>
                  <a:pt x="741" y="997"/>
                  <a:pt x="744" y="1003"/>
                </a:cubicBezTo>
                <a:cubicBezTo>
                  <a:pt x="743" y="1006"/>
                  <a:pt x="740" y="1005"/>
                  <a:pt x="740" y="1007"/>
                </a:cubicBezTo>
                <a:cubicBezTo>
                  <a:pt x="749" y="1008"/>
                  <a:pt x="755" y="1006"/>
                  <a:pt x="763" y="1002"/>
                </a:cubicBezTo>
                <a:cubicBezTo>
                  <a:pt x="760" y="1001"/>
                  <a:pt x="753" y="1005"/>
                  <a:pt x="750" y="1004"/>
                </a:cubicBezTo>
                <a:cubicBezTo>
                  <a:pt x="756" y="999"/>
                  <a:pt x="766" y="991"/>
                  <a:pt x="779" y="993"/>
                </a:cubicBezTo>
                <a:cubicBezTo>
                  <a:pt x="775" y="998"/>
                  <a:pt x="768" y="999"/>
                  <a:pt x="763" y="1002"/>
                </a:cubicBezTo>
                <a:cubicBezTo>
                  <a:pt x="772" y="1003"/>
                  <a:pt x="779" y="997"/>
                  <a:pt x="786" y="1000"/>
                </a:cubicBezTo>
                <a:cubicBezTo>
                  <a:pt x="785" y="1001"/>
                  <a:pt x="782" y="1000"/>
                  <a:pt x="783" y="1003"/>
                </a:cubicBezTo>
                <a:cubicBezTo>
                  <a:pt x="788" y="1006"/>
                  <a:pt x="793" y="1003"/>
                  <a:pt x="796" y="1000"/>
                </a:cubicBezTo>
                <a:cubicBezTo>
                  <a:pt x="805" y="1002"/>
                  <a:pt x="811" y="993"/>
                  <a:pt x="819" y="992"/>
                </a:cubicBezTo>
                <a:cubicBezTo>
                  <a:pt x="820" y="993"/>
                  <a:pt x="815" y="995"/>
                  <a:pt x="819" y="995"/>
                </a:cubicBezTo>
                <a:cubicBezTo>
                  <a:pt x="826" y="990"/>
                  <a:pt x="837" y="988"/>
                  <a:pt x="842" y="980"/>
                </a:cubicBezTo>
                <a:cubicBezTo>
                  <a:pt x="850" y="982"/>
                  <a:pt x="856" y="974"/>
                  <a:pt x="865" y="973"/>
                </a:cubicBezTo>
                <a:cubicBezTo>
                  <a:pt x="865" y="968"/>
                  <a:pt x="869" y="966"/>
                  <a:pt x="873" y="968"/>
                </a:cubicBezTo>
                <a:cubicBezTo>
                  <a:pt x="883" y="961"/>
                  <a:pt x="891" y="949"/>
                  <a:pt x="902" y="951"/>
                </a:cubicBezTo>
                <a:cubicBezTo>
                  <a:pt x="903" y="949"/>
                  <a:pt x="901" y="949"/>
                  <a:pt x="902" y="946"/>
                </a:cubicBezTo>
                <a:cubicBezTo>
                  <a:pt x="907" y="945"/>
                  <a:pt x="912" y="942"/>
                  <a:pt x="915" y="937"/>
                </a:cubicBezTo>
                <a:cubicBezTo>
                  <a:pt x="912" y="934"/>
                  <a:pt x="916" y="932"/>
                  <a:pt x="913" y="930"/>
                </a:cubicBezTo>
                <a:cubicBezTo>
                  <a:pt x="916" y="928"/>
                  <a:pt x="921" y="930"/>
                  <a:pt x="924" y="929"/>
                </a:cubicBezTo>
                <a:cubicBezTo>
                  <a:pt x="926" y="926"/>
                  <a:pt x="928" y="926"/>
                  <a:pt x="930" y="928"/>
                </a:cubicBezTo>
                <a:cubicBezTo>
                  <a:pt x="932" y="927"/>
                  <a:pt x="930" y="922"/>
                  <a:pt x="933" y="922"/>
                </a:cubicBezTo>
                <a:cubicBezTo>
                  <a:pt x="937" y="926"/>
                  <a:pt x="945" y="919"/>
                  <a:pt x="950" y="922"/>
                </a:cubicBezTo>
                <a:cubicBezTo>
                  <a:pt x="948" y="924"/>
                  <a:pt x="950" y="925"/>
                  <a:pt x="950" y="928"/>
                </a:cubicBezTo>
                <a:cubicBezTo>
                  <a:pt x="934" y="942"/>
                  <a:pt x="916" y="951"/>
                  <a:pt x="897" y="965"/>
                </a:cubicBezTo>
                <a:cubicBezTo>
                  <a:pt x="897" y="966"/>
                  <a:pt x="897" y="966"/>
                  <a:pt x="897" y="967"/>
                </a:cubicBezTo>
                <a:cubicBezTo>
                  <a:pt x="892" y="974"/>
                  <a:pt x="883" y="986"/>
                  <a:pt x="872" y="989"/>
                </a:cubicBezTo>
                <a:cubicBezTo>
                  <a:pt x="870" y="988"/>
                  <a:pt x="870" y="986"/>
                  <a:pt x="869" y="985"/>
                </a:cubicBezTo>
                <a:cubicBezTo>
                  <a:pt x="864" y="985"/>
                  <a:pt x="860" y="993"/>
                  <a:pt x="856" y="992"/>
                </a:cubicBezTo>
                <a:cubicBezTo>
                  <a:pt x="857" y="989"/>
                  <a:pt x="856" y="988"/>
                  <a:pt x="857" y="986"/>
                </a:cubicBezTo>
                <a:cubicBezTo>
                  <a:pt x="860" y="985"/>
                  <a:pt x="865" y="982"/>
                  <a:pt x="864" y="979"/>
                </a:cubicBezTo>
                <a:cubicBezTo>
                  <a:pt x="859" y="984"/>
                  <a:pt x="851" y="986"/>
                  <a:pt x="848" y="993"/>
                </a:cubicBezTo>
                <a:cubicBezTo>
                  <a:pt x="849" y="993"/>
                  <a:pt x="850" y="993"/>
                  <a:pt x="850" y="994"/>
                </a:cubicBezTo>
                <a:cubicBezTo>
                  <a:pt x="847" y="998"/>
                  <a:pt x="841" y="1002"/>
                  <a:pt x="837" y="998"/>
                </a:cubicBezTo>
                <a:cubicBezTo>
                  <a:pt x="831" y="1003"/>
                  <a:pt x="830" y="1011"/>
                  <a:pt x="820" y="1013"/>
                </a:cubicBezTo>
                <a:cubicBezTo>
                  <a:pt x="822" y="1009"/>
                  <a:pt x="818" y="1008"/>
                  <a:pt x="817" y="1005"/>
                </a:cubicBezTo>
                <a:cubicBezTo>
                  <a:pt x="819" y="1002"/>
                  <a:pt x="822" y="1003"/>
                  <a:pt x="824" y="1000"/>
                </a:cubicBezTo>
                <a:cubicBezTo>
                  <a:pt x="812" y="1004"/>
                  <a:pt x="801" y="1008"/>
                  <a:pt x="792" y="1014"/>
                </a:cubicBezTo>
                <a:cubicBezTo>
                  <a:pt x="792" y="1015"/>
                  <a:pt x="793" y="1014"/>
                  <a:pt x="793" y="1015"/>
                </a:cubicBezTo>
                <a:cubicBezTo>
                  <a:pt x="792" y="1017"/>
                  <a:pt x="790" y="1015"/>
                  <a:pt x="789" y="1017"/>
                </a:cubicBezTo>
                <a:cubicBezTo>
                  <a:pt x="790" y="1019"/>
                  <a:pt x="792" y="1016"/>
                  <a:pt x="792" y="1018"/>
                </a:cubicBezTo>
                <a:cubicBezTo>
                  <a:pt x="783" y="1025"/>
                  <a:pt x="767" y="1026"/>
                  <a:pt x="761" y="1036"/>
                </a:cubicBezTo>
                <a:cubicBezTo>
                  <a:pt x="763" y="1038"/>
                  <a:pt x="769" y="1037"/>
                  <a:pt x="768" y="1042"/>
                </a:cubicBezTo>
                <a:cubicBezTo>
                  <a:pt x="779" y="1041"/>
                  <a:pt x="788" y="1040"/>
                  <a:pt x="794" y="1035"/>
                </a:cubicBezTo>
                <a:cubicBezTo>
                  <a:pt x="798" y="1035"/>
                  <a:pt x="799" y="1037"/>
                  <a:pt x="802" y="1037"/>
                </a:cubicBezTo>
                <a:cubicBezTo>
                  <a:pt x="802" y="1034"/>
                  <a:pt x="804" y="1033"/>
                  <a:pt x="806" y="1032"/>
                </a:cubicBezTo>
                <a:cubicBezTo>
                  <a:pt x="824" y="1025"/>
                  <a:pt x="848" y="1021"/>
                  <a:pt x="863" y="1014"/>
                </a:cubicBezTo>
                <a:cubicBezTo>
                  <a:pt x="860" y="1017"/>
                  <a:pt x="862" y="1026"/>
                  <a:pt x="863" y="1029"/>
                </a:cubicBezTo>
                <a:cubicBezTo>
                  <a:pt x="866" y="1029"/>
                  <a:pt x="869" y="1028"/>
                  <a:pt x="871" y="1030"/>
                </a:cubicBezTo>
                <a:cubicBezTo>
                  <a:pt x="868" y="1041"/>
                  <a:pt x="855" y="1041"/>
                  <a:pt x="850" y="1049"/>
                </a:cubicBezTo>
                <a:cubicBezTo>
                  <a:pt x="845" y="1047"/>
                  <a:pt x="843" y="1048"/>
                  <a:pt x="836" y="1048"/>
                </a:cubicBezTo>
                <a:cubicBezTo>
                  <a:pt x="836" y="1050"/>
                  <a:pt x="834" y="1050"/>
                  <a:pt x="836" y="1052"/>
                </a:cubicBezTo>
                <a:cubicBezTo>
                  <a:pt x="830" y="1054"/>
                  <a:pt x="827" y="1059"/>
                  <a:pt x="823" y="1062"/>
                </a:cubicBezTo>
                <a:cubicBezTo>
                  <a:pt x="822" y="1061"/>
                  <a:pt x="822" y="1060"/>
                  <a:pt x="821" y="1059"/>
                </a:cubicBezTo>
                <a:cubicBezTo>
                  <a:pt x="818" y="1061"/>
                  <a:pt x="814" y="1063"/>
                  <a:pt x="810" y="1064"/>
                </a:cubicBezTo>
                <a:cubicBezTo>
                  <a:pt x="809" y="1063"/>
                  <a:pt x="807" y="1062"/>
                  <a:pt x="807" y="1060"/>
                </a:cubicBezTo>
                <a:cubicBezTo>
                  <a:pt x="805" y="1062"/>
                  <a:pt x="799" y="1060"/>
                  <a:pt x="798" y="1064"/>
                </a:cubicBezTo>
                <a:cubicBezTo>
                  <a:pt x="802" y="1065"/>
                  <a:pt x="806" y="1058"/>
                  <a:pt x="807" y="1064"/>
                </a:cubicBezTo>
                <a:cubicBezTo>
                  <a:pt x="803" y="1066"/>
                  <a:pt x="796" y="1067"/>
                  <a:pt x="798" y="1071"/>
                </a:cubicBezTo>
                <a:cubicBezTo>
                  <a:pt x="819" y="1063"/>
                  <a:pt x="838" y="1060"/>
                  <a:pt x="856" y="1058"/>
                </a:cubicBezTo>
                <a:cubicBezTo>
                  <a:pt x="856" y="1061"/>
                  <a:pt x="852" y="1061"/>
                  <a:pt x="851" y="1063"/>
                </a:cubicBezTo>
                <a:cubicBezTo>
                  <a:pt x="856" y="1062"/>
                  <a:pt x="859" y="1060"/>
                  <a:pt x="862" y="1057"/>
                </a:cubicBezTo>
                <a:cubicBezTo>
                  <a:pt x="867" y="1060"/>
                  <a:pt x="875" y="1055"/>
                  <a:pt x="880" y="1051"/>
                </a:cubicBezTo>
                <a:cubicBezTo>
                  <a:pt x="878" y="1052"/>
                  <a:pt x="877" y="1052"/>
                  <a:pt x="876" y="1050"/>
                </a:cubicBezTo>
                <a:cubicBezTo>
                  <a:pt x="881" y="1049"/>
                  <a:pt x="884" y="1042"/>
                  <a:pt x="890" y="1046"/>
                </a:cubicBezTo>
                <a:cubicBezTo>
                  <a:pt x="888" y="1050"/>
                  <a:pt x="890" y="1049"/>
                  <a:pt x="889" y="1055"/>
                </a:cubicBezTo>
                <a:cubicBezTo>
                  <a:pt x="877" y="1057"/>
                  <a:pt x="865" y="1068"/>
                  <a:pt x="852" y="1068"/>
                </a:cubicBezTo>
                <a:cubicBezTo>
                  <a:pt x="842" y="1068"/>
                  <a:pt x="838" y="1076"/>
                  <a:pt x="831" y="1077"/>
                </a:cubicBezTo>
                <a:cubicBezTo>
                  <a:pt x="831" y="1077"/>
                  <a:pt x="830" y="1074"/>
                  <a:pt x="828" y="1074"/>
                </a:cubicBezTo>
                <a:cubicBezTo>
                  <a:pt x="824" y="1074"/>
                  <a:pt x="822" y="1077"/>
                  <a:pt x="819" y="1076"/>
                </a:cubicBezTo>
                <a:cubicBezTo>
                  <a:pt x="819" y="1079"/>
                  <a:pt x="817" y="1081"/>
                  <a:pt x="815" y="1081"/>
                </a:cubicBezTo>
                <a:cubicBezTo>
                  <a:pt x="814" y="1085"/>
                  <a:pt x="814" y="1085"/>
                  <a:pt x="815" y="1089"/>
                </a:cubicBezTo>
                <a:cubicBezTo>
                  <a:pt x="823" y="1091"/>
                  <a:pt x="832" y="1087"/>
                  <a:pt x="834" y="1079"/>
                </a:cubicBezTo>
                <a:cubicBezTo>
                  <a:pt x="861" y="1083"/>
                  <a:pt x="884" y="1069"/>
                  <a:pt x="907" y="1060"/>
                </a:cubicBezTo>
                <a:cubicBezTo>
                  <a:pt x="928" y="1059"/>
                  <a:pt x="939" y="1037"/>
                  <a:pt x="957" y="1031"/>
                </a:cubicBezTo>
                <a:cubicBezTo>
                  <a:pt x="948" y="1043"/>
                  <a:pt x="933" y="1049"/>
                  <a:pt x="923" y="1060"/>
                </a:cubicBezTo>
                <a:cubicBezTo>
                  <a:pt x="917" y="1059"/>
                  <a:pt x="907" y="1067"/>
                  <a:pt x="907" y="1071"/>
                </a:cubicBezTo>
                <a:cubicBezTo>
                  <a:pt x="907" y="1071"/>
                  <a:pt x="908" y="1070"/>
                  <a:pt x="908" y="1071"/>
                </a:cubicBezTo>
                <a:cubicBezTo>
                  <a:pt x="908" y="1074"/>
                  <a:pt x="907" y="1075"/>
                  <a:pt x="905" y="1075"/>
                </a:cubicBezTo>
                <a:cubicBezTo>
                  <a:pt x="903" y="1074"/>
                  <a:pt x="900" y="1072"/>
                  <a:pt x="898" y="1073"/>
                </a:cubicBezTo>
                <a:cubicBezTo>
                  <a:pt x="897" y="1075"/>
                  <a:pt x="896" y="1077"/>
                  <a:pt x="895" y="1079"/>
                </a:cubicBezTo>
                <a:cubicBezTo>
                  <a:pt x="896" y="1079"/>
                  <a:pt x="897" y="1079"/>
                  <a:pt x="898" y="1080"/>
                </a:cubicBezTo>
                <a:cubicBezTo>
                  <a:pt x="894" y="1083"/>
                  <a:pt x="888" y="1085"/>
                  <a:pt x="886" y="1090"/>
                </a:cubicBezTo>
                <a:cubicBezTo>
                  <a:pt x="896" y="1098"/>
                  <a:pt x="911" y="1088"/>
                  <a:pt x="919" y="1081"/>
                </a:cubicBezTo>
                <a:cubicBezTo>
                  <a:pt x="915" y="1080"/>
                  <a:pt x="912" y="1084"/>
                  <a:pt x="911" y="1081"/>
                </a:cubicBezTo>
                <a:cubicBezTo>
                  <a:pt x="916" y="1069"/>
                  <a:pt x="924" y="1058"/>
                  <a:pt x="938" y="1055"/>
                </a:cubicBezTo>
                <a:cubicBezTo>
                  <a:pt x="938" y="1060"/>
                  <a:pt x="943" y="1058"/>
                  <a:pt x="942" y="1062"/>
                </a:cubicBezTo>
                <a:cubicBezTo>
                  <a:pt x="944" y="1062"/>
                  <a:pt x="945" y="1060"/>
                  <a:pt x="946" y="1059"/>
                </a:cubicBezTo>
                <a:cubicBezTo>
                  <a:pt x="947" y="1062"/>
                  <a:pt x="949" y="1062"/>
                  <a:pt x="952" y="1062"/>
                </a:cubicBezTo>
                <a:cubicBezTo>
                  <a:pt x="953" y="1049"/>
                  <a:pt x="969" y="1052"/>
                  <a:pt x="975" y="1043"/>
                </a:cubicBezTo>
                <a:cubicBezTo>
                  <a:pt x="975" y="1042"/>
                  <a:pt x="974" y="1041"/>
                  <a:pt x="974" y="1040"/>
                </a:cubicBezTo>
                <a:cubicBezTo>
                  <a:pt x="978" y="1037"/>
                  <a:pt x="983" y="1036"/>
                  <a:pt x="986" y="1034"/>
                </a:cubicBezTo>
                <a:cubicBezTo>
                  <a:pt x="983" y="1034"/>
                  <a:pt x="986" y="1031"/>
                  <a:pt x="985" y="1031"/>
                </a:cubicBezTo>
                <a:cubicBezTo>
                  <a:pt x="981" y="1035"/>
                  <a:pt x="976" y="1038"/>
                  <a:pt x="972" y="1041"/>
                </a:cubicBezTo>
                <a:cubicBezTo>
                  <a:pt x="970" y="1041"/>
                  <a:pt x="970" y="1039"/>
                  <a:pt x="970" y="1037"/>
                </a:cubicBezTo>
                <a:cubicBezTo>
                  <a:pt x="980" y="1033"/>
                  <a:pt x="986" y="1021"/>
                  <a:pt x="994" y="1016"/>
                </a:cubicBezTo>
                <a:cubicBezTo>
                  <a:pt x="994" y="1021"/>
                  <a:pt x="993" y="1021"/>
                  <a:pt x="993" y="1024"/>
                </a:cubicBezTo>
                <a:cubicBezTo>
                  <a:pt x="996" y="1026"/>
                  <a:pt x="999" y="1026"/>
                  <a:pt x="1003" y="1024"/>
                </a:cubicBezTo>
                <a:cubicBezTo>
                  <a:pt x="1003" y="1025"/>
                  <a:pt x="1002" y="1027"/>
                  <a:pt x="1003" y="1027"/>
                </a:cubicBezTo>
                <a:cubicBezTo>
                  <a:pt x="1007" y="1024"/>
                  <a:pt x="1010" y="1020"/>
                  <a:pt x="1016" y="1020"/>
                </a:cubicBezTo>
                <a:cubicBezTo>
                  <a:pt x="1016" y="1017"/>
                  <a:pt x="1015" y="1017"/>
                  <a:pt x="1015" y="1014"/>
                </a:cubicBezTo>
                <a:cubicBezTo>
                  <a:pt x="1016" y="1013"/>
                  <a:pt x="1022" y="1015"/>
                  <a:pt x="1020" y="1013"/>
                </a:cubicBezTo>
                <a:cubicBezTo>
                  <a:pt x="1019" y="1013"/>
                  <a:pt x="1019" y="1013"/>
                  <a:pt x="1018" y="1014"/>
                </a:cubicBezTo>
                <a:cubicBezTo>
                  <a:pt x="1018" y="1012"/>
                  <a:pt x="1018" y="1010"/>
                  <a:pt x="1017" y="1009"/>
                </a:cubicBezTo>
                <a:cubicBezTo>
                  <a:pt x="1023" y="1007"/>
                  <a:pt x="1026" y="998"/>
                  <a:pt x="1033" y="1000"/>
                </a:cubicBezTo>
                <a:cubicBezTo>
                  <a:pt x="1038" y="990"/>
                  <a:pt x="1044" y="979"/>
                  <a:pt x="1052" y="972"/>
                </a:cubicBezTo>
                <a:cubicBezTo>
                  <a:pt x="1051" y="979"/>
                  <a:pt x="1048" y="982"/>
                  <a:pt x="1047" y="989"/>
                </a:cubicBezTo>
                <a:cubicBezTo>
                  <a:pt x="1051" y="988"/>
                  <a:pt x="1052" y="985"/>
                  <a:pt x="1052" y="989"/>
                </a:cubicBezTo>
                <a:cubicBezTo>
                  <a:pt x="1053" y="988"/>
                  <a:pt x="1053" y="986"/>
                  <a:pt x="1052" y="985"/>
                </a:cubicBezTo>
                <a:cubicBezTo>
                  <a:pt x="1055" y="984"/>
                  <a:pt x="1055" y="983"/>
                  <a:pt x="1056" y="983"/>
                </a:cubicBezTo>
                <a:cubicBezTo>
                  <a:pt x="1055" y="980"/>
                  <a:pt x="1059" y="975"/>
                  <a:pt x="1060" y="972"/>
                </a:cubicBezTo>
                <a:cubicBezTo>
                  <a:pt x="1061" y="972"/>
                  <a:pt x="1063" y="973"/>
                  <a:pt x="1063" y="975"/>
                </a:cubicBezTo>
                <a:cubicBezTo>
                  <a:pt x="1061" y="975"/>
                  <a:pt x="1062" y="973"/>
                  <a:pt x="1060" y="972"/>
                </a:cubicBezTo>
                <a:cubicBezTo>
                  <a:pt x="1061" y="977"/>
                  <a:pt x="1059" y="979"/>
                  <a:pt x="1059" y="982"/>
                </a:cubicBezTo>
                <a:cubicBezTo>
                  <a:pt x="1059" y="981"/>
                  <a:pt x="1060" y="980"/>
                  <a:pt x="1061" y="979"/>
                </a:cubicBezTo>
                <a:cubicBezTo>
                  <a:pt x="1061" y="981"/>
                  <a:pt x="1063" y="980"/>
                  <a:pt x="1063" y="981"/>
                </a:cubicBezTo>
                <a:cubicBezTo>
                  <a:pt x="1063" y="986"/>
                  <a:pt x="1059" y="985"/>
                  <a:pt x="1059" y="990"/>
                </a:cubicBezTo>
                <a:cubicBezTo>
                  <a:pt x="1063" y="989"/>
                  <a:pt x="1063" y="994"/>
                  <a:pt x="1064" y="990"/>
                </a:cubicBezTo>
                <a:cubicBezTo>
                  <a:pt x="1062" y="990"/>
                  <a:pt x="1066" y="984"/>
                  <a:pt x="1068" y="982"/>
                </a:cubicBezTo>
                <a:cubicBezTo>
                  <a:pt x="1065" y="975"/>
                  <a:pt x="1077" y="965"/>
                  <a:pt x="1070" y="958"/>
                </a:cubicBezTo>
                <a:cubicBezTo>
                  <a:pt x="1073" y="958"/>
                  <a:pt x="1074" y="956"/>
                  <a:pt x="1076" y="955"/>
                </a:cubicBezTo>
                <a:cubicBezTo>
                  <a:pt x="1078" y="958"/>
                  <a:pt x="1073" y="959"/>
                  <a:pt x="1076" y="961"/>
                </a:cubicBezTo>
                <a:cubicBezTo>
                  <a:pt x="1078" y="958"/>
                  <a:pt x="1084" y="947"/>
                  <a:pt x="1078" y="949"/>
                </a:cubicBezTo>
                <a:cubicBezTo>
                  <a:pt x="1083" y="940"/>
                  <a:pt x="1093" y="930"/>
                  <a:pt x="1096" y="919"/>
                </a:cubicBezTo>
                <a:cubicBezTo>
                  <a:pt x="1096" y="917"/>
                  <a:pt x="1093" y="918"/>
                  <a:pt x="1094" y="915"/>
                </a:cubicBezTo>
                <a:cubicBezTo>
                  <a:pt x="1096" y="914"/>
                  <a:pt x="1096" y="915"/>
                  <a:pt x="1098" y="916"/>
                </a:cubicBezTo>
                <a:cubicBezTo>
                  <a:pt x="1103" y="908"/>
                  <a:pt x="1105" y="898"/>
                  <a:pt x="1112" y="890"/>
                </a:cubicBezTo>
                <a:cubicBezTo>
                  <a:pt x="1115" y="886"/>
                  <a:pt x="1120" y="884"/>
                  <a:pt x="1123" y="880"/>
                </a:cubicBezTo>
                <a:cubicBezTo>
                  <a:pt x="1126" y="875"/>
                  <a:pt x="1127" y="869"/>
                  <a:pt x="1130" y="863"/>
                </a:cubicBezTo>
                <a:cubicBezTo>
                  <a:pt x="1130" y="860"/>
                  <a:pt x="1129" y="861"/>
                  <a:pt x="1129" y="857"/>
                </a:cubicBezTo>
                <a:cubicBezTo>
                  <a:pt x="1133" y="851"/>
                  <a:pt x="1132" y="840"/>
                  <a:pt x="1138" y="837"/>
                </a:cubicBezTo>
                <a:cubicBezTo>
                  <a:pt x="1141" y="838"/>
                  <a:pt x="1142" y="839"/>
                  <a:pt x="1145" y="840"/>
                </a:cubicBezTo>
                <a:cubicBezTo>
                  <a:pt x="1149" y="837"/>
                  <a:pt x="1150" y="832"/>
                  <a:pt x="1151" y="825"/>
                </a:cubicBezTo>
                <a:cubicBezTo>
                  <a:pt x="1160" y="821"/>
                  <a:pt x="1164" y="803"/>
                  <a:pt x="1162" y="793"/>
                </a:cubicBezTo>
                <a:cubicBezTo>
                  <a:pt x="1172" y="758"/>
                  <a:pt x="1190" y="721"/>
                  <a:pt x="1198" y="684"/>
                </a:cubicBezTo>
                <a:cubicBezTo>
                  <a:pt x="1198" y="684"/>
                  <a:pt x="1198" y="684"/>
                  <a:pt x="1198" y="684"/>
                </a:cubicBezTo>
                <a:cubicBezTo>
                  <a:pt x="1195" y="673"/>
                  <a:pt x="1199" y="661"/>
                  <a:pt x="1199" y="650"/>
                </a:cubicBezTo>
                <a:cubicBezTo>
                  <a:pt x="1205" y="641"/>
                  <a:pt x="1206" y="626"/>
                  <a:pt x="1207" y="611"/>
                </a:cubicBezTo>
                <a:cubicBezTo>
                  <a:pt x="1208" y="590"/>
                  <a:pt x="1216" y="561"/>
                  <a:pt x="1210" y="547"/>
                </a:cubicBezTo>
                <a:close/>
                <a:moveTo>
                  <a:pt x="333" y="143"/>
                </a:moveTo>
                <a:cubicBezTo>
                  <a:pt x="333" y="140"/>
                  <a:pt x="333" y="139"/>
                  <a:pt x="334" y="138"/>
                </a:cubicBezTo>
                <a:cubicBezTo>
                  <a:pt x="335" y="138"/>
                  <a:pt x="335" y="139"/>
                  <a:pt x="336" y="139"/>
                </a:cubicBezTo>
                <a:cubicBezTo>
                  <a:pt x="336" y="141"/>
                  <a:pt x="336" y="143"/>
                  <a:pt x="333" y="143"/>
                </a:cubicBezTo>
                <a:close/>
                <a:moveTo>
                  <a:pt x="338" y="89"/>
                </a:moveTo>
                <a:cubicBezTo>
                  <a:pt x="336" y="97"/>
                  <a:pt x="326" y="96"/>
                  <a:pt x="324" y="104"/>
                </a:cubicBezTo>
                <a:cubicBezTo>
                  <a:pt x="320" y="105"/>
                  <a:pt x="321" y="100"/>
                  <a:pt x="319" y="99"/>
                </a:cubicBezTo>
                <a:cubicBezTo>
                  <a:pt x="324" y="94"/>
                  <a:pt x="330" y="91"/>
                  <a:pt x="338" y="89"/>
                </a:cubicBezTo>
                <a:close/>
                <a:moveTo>
                  <a:pt x="317" y="100"/>
                </a:moveTo>
                <a:cubicBezTo>
                  <a:pt x="315" y="104"/>
                  <a:pt x="312" y="107"/>
                  <a:pt x="307" y="107"/>
                </a:cubicBezTo>
                <a:cubicBezTo>
                  <a:pt x="307" y="102"/>
                  <a:pt x="313" y="102"/>
                  <a:pt x="317" y="100"/>
                </a:cubicBezTo>
                <a:close/>
                <a:moveTo>
                  <a:pt x="288" y="149"/>
                </a:moveTo>
                <a:cubicBezTo>
                  <a:pt x="287" y="151"/>
                  <a:pt x="286" y="153"/>
                  <a:pt x="284" y="155"/>
                </a:cubicBezTo>
                <a:cubicBezTo>
                  <a:pt x="282" y="152"/>
                  <a:pt x="286" y="149"/>
                  <a:pt x="288" y="149"/>
                </a:cubicBezTo>
                <a:close/>
                <a:moveTo>
                  <a:pt x="283" y="85"/>
                </a:moveTo>
                <a:cubicBezTo>
                  <a:pt x="285" y="85"/>
                  <a:pt x="286" y="85"/>
                  <a:pt x="287" y="86"/>
                </a:cubicBezTo>
                <a:cubicBezTo>
                  <a:pt x="287" y="88"/>
                  <a:pt x="285" y="89"/>
                  <a:pt x="283" y="89"/>
                </a:cubicBezTo>
                <a:cubicBezTo>
                  <a:pt x="281" y="87"/>
                  <a:pt x="283" y="87"/>
                  <a:pt x="283" y="85"/>
                </a:cubicBezTo>
                <a:close/>
                <a:moveTo>
                  <a:pt x="266" y="149"/>
                </a:moveTo>
                <a:cubicBezTo>
                  <a:pt x="261" y="156"/>
                  <a:pt x="256" y="162"/>
                  <a:pt x="248" y="167"/>
                </a:cubicBezTo>
                <a:cubicBezTo>
                  <a:pt x="252" y="159"/>
                  <a:pt x="258" y="148"/>
                  <a:pt x="266" y="149"/>
                </a:cubicBezTo>
                <a:close/>
                <a:moveTo>
                  <a:pt x="239" y="138"/>
                </a:moveTo>
                <a:cubicBezTo>
                  <a:pt x="238" y="139"/>
                  <a:pt x="238" y="141"/>
                  <a:pt x="235" y="142"/>
                </a:cubicBezTo>
                <a:cubicBezTo>
                  <a:pt x="236" y="139"/>
                  <a:pt x="237" y="136"/>
                  <a:pt x="239" y="138"/>
                </a:cubicBezTo>
                <a:close/>
                <a:moveTo>
                  <a:pt x="235" y="142"/>
                </a:moveTo>
                <a:cubicBezTo>
                  <a:pt x="235" y="145"/>
                  <a:pt x="233" y="145"/>
                  <a:pt x="230" y="146"/>
                </a:cubicBezTo>
                <a:cubicBezTo>
                  <a:pt x="231" y="143"/>
                  <a:pt x="232" y="142"/>
                  <a:pt x="235" y="142"/>
                </a:cubicBezTo>
                <a:close/>
                <a:moveTo>
                  <a:pt x="94" y="318"/>
                </a:moveTo>
                <a:cubicBezTo>
                  <a:pt x="92" y="310"/>
                  <a:pt x="97" y="308"/>
                  <a:pt x="94" y="318"/>
                </a:cubicBezTo>
                <a:close/>
                <a:moveTo>
                  <a:pt x="60" y="460"/>
                </a:moveTo>
                <a:cubicBezTo>
                  <a:pt x="57" y="459"/>
                  <a:pt x="58" y="456"/>
                  <a:pt x="59" y="454"/>
                </a:cubicBezTo>
                <a:cubicBezTo>
                  <a:pt x="61" y="454"/>
                  <a:pt x="60" y="458"/>
                  <a:pt x="60" y="460"/>
                </a:cubicBezTo>
                <a:close/>
                <a:moveTo>
                  <a:pt x="83" y="370"/>
                </a:moveTo>
                <a:cubicBezTo>
                  <a:pt x="74" y="366"/>
                  <a:pt x="87" y="358"/>
                  <a:pt x="87" y="352"/>
                </a:cubicBezTo>
                <a:cubicBezTo>
                  <a:pt x="88" y="357"/>
                  <a:pt x="85" y="366"/>
                  <a:pt x="83" y="370"/>
                </a:cubicBezTo>
                <a:close/>
                <a:moveTo>
                  <a:pt x="131" y="236"/>
                </a:moveTo>
                <a:cubicBezTo>
                  <a:pt x="131" y="239"/>
                  <a:pt x="128" y="240"/>
                  <a:pt x="126" y="242"/>
                </a:cubicBezTo>
                <a:cubicBezTo>
                  <a:pt x="124" y="239"/>
                  <a:pt x="128" y="236"/>
                  <a:pt x="131" y="236"/>
                </a:cubicBezTo>
                <a:close/>
                <a:moveTo>
                  <a:pt x="138" y="242"/>
                </a:moveTo>
                <a:cubicBezTo>
                  <a:pt x="140" y="246"/>
                  <a:pt x="134" y="248"/>
                  <a:pt x="134" y="253"/>
                </a:cubicBezTo>
                <a:cubicBezTo>
                  <a:pt x="132" y="252"/>
                  <a:pt x="132" y="254"/>
                  <a:pt x="130" y="254"/>
                </a:cubicBezTo>
                <a:cubicBezTo>
                  <a:pt x="132" y="260"/>
                  <a:pt x="127" y="265"/>
                  <a:pt x="123" y="269"/>
                </a:cubicBezTo>
                <a:cubicBezTo>
                  <a:pt x="124" y="260"/>
                  <a:pt x="126" y="262"/>
                  <a:pt x="126" y="256"/>
                </a:cubicBezTo>
                <a:cubicBezTo>
                  <a:pt x="124" y="255"/>
                  <a:pt x="125" y="258"/>
                  <a:pt x="123" y="258"/>
                </a:cubicBezTo>
                <a:cubicBezTo>
                  <a:pt x="120" y="259"/>
                  <a:pt x="121" y="256"/>
                  <a:pt x="118" y="256"/>
                </a:cubicBezTo>
                <a:cubicBezTo>
                  <a:pt x="121" y="245"/>
                  <a:pt x="130" y="247"/>
                  <a:pt x="138" y="242"/>
                </a:cubicBezTo>
                <a:close/>
                <a:moveTo>
                  <a:pt x="119" y="283"/>
                </a:moveTo>
                <a:cubicBezTo>
                  <a:pt x="118" y="278"/>
                  <a:pt x="125" y="274"/>
                  <a:pt x="127" y="270"/>
                </a:cubicBezTo>
                <a:cubicBezTo>
                  <a:pt x="128" y="274"/>
                  <a:pt x="123" y="281"/>
                  <a:pt x="119" y="283"/>
                </a:cubicBezTo>
                <a:close/>
                <a:moveTo>
                  <a:pt x="114" y="287"/>
                </a:moveTo>
                <a:cubicBezTo>
                  <a:pt x="116" y="288"/>
                  <a:pt x="115" y="293"/>
                  <a:pt x="113" y="291"/>
                </a:cubicBezTo>
                <a:cubicBezTo>
                  <a:pt x="112" y="289"/>
                  <a:pt x="114" y="289"/>
                  <a:pt x="114" y="287"/>
                </a:cubicBezTo>
                <a:close/>
                <a:moveTo>
                  <a:pt x="101" y="389"/>
                </a:moveTo>
                <a:cubicBezTo>
                  <a:pt x="103" y="390"/>
                  <a:pt x="102" y="395"/>
                  <a:pt x="100" y="395"/>
                </a:cubicBezTo>
                <a:cubicBezTo>
                  <a:pt x="99" y="392"/>
                  <a:pt x="100" y="391"/>
                  <a:pt x="101" y="389"/>
                </a:cubicBezTo>
                <a:close/>
                <a:moveTo>
                  <a:pt x="93" y="334"/>
                </a:moveTo>
                <a:cubicBezTo>
                  <a:pt x="94" y="334"/>
                  <a:pt x="94" y="335"/>
                  <a:pt x="95" y="335"/>
                </a:cubicBezTo>
                <a:cubicBezTo>
                  <a:pt x="96" y="338"/>
                  <a:pt x="94" y="337"/>
                  <a:pt x="94" y="339"/>
                </a:cubicBezTo>
                <a:cubicBezTo>
                  <a:pt x="92" y="339"/>
                  <a:pt x="92" y="336"/>
                  <a:pt x="93" y="334"/>
                </a:cubicBezTo>
                <a:close/>
                <a:moveTo>
                  <a:pt x="100" y="417"/>
                </a:moveTo>
                <a:cubicBezTo>
                  <a:pt x="95" y="413"/>
                  <a:pt x="101" y="405"/>
                  <a:pt x="104" y="412"/>
                </a:cubicBezTo>
                <a:cubicBezTo>
                  <a:pt x="104" y="415"/>
                  <a:pt x="101" y="415"/>
                  <a:pt x="100" y="417"/>
                </a:cubicBezTo>
                <a:close/>
                <a:moveTo>
                  <a:pt x="96" y="414"/>
                </a:moveTo>
                <a:cubicBezTo>
                  <a:pt x="93" y="413"/>
                  <a:pt x="96" y="410"/>
                  <a:pt x="95" y="406"/>
                </a:cubicBezTo>
                <a:cubicBezTo>
                  <a:pt x="95" y="403"/>
                  <a:pt x="91" y="408"/>
                  <a:pt x="91" y="403"/>
                </a:cubicBezTo>
                <a:cubicBezTo>
                  <a:pt x="96" y="403"/>
                  <a:pt x="104" y="400"/>
                  <a:pt x="109" y="398"/>
                </a:cubicBezTo>
                <a:cubicBezTo>
                  <a:pt x="109" y="403"/>
                  <a:pt x="106" y="404"/>
                  <a:pt x="105" y="407"/>
                </a:cubicBezTo>
                <a:cubicBezTo>
                  <a:pt x="99" y="405"/>
                  <a:pt x="98" y="410"/>
                  <a:pt x="96" y="414"/>
                </a:cubicBezTo>
                <a:close/>
                <a:moveTo>
                  <a:pt x="112" y="482"/>
                </a:moveTo>
                <a:cubicBezTo>
                  <a:pt x="111" y="478"/>
                  <a:pt x="110" y="473"/>
                  <a:pt x="105" y="473"/>
                </a:cubicBezTo>
                <a:cubicBezTo>
                  <a:pt x="105" y="470"/>
                  <a:pt x="105" y="466"/>
                  <a:pt x="108" y="467"/>
                </a:cubicBezTo>
                <a:cubicBezTo>
                  <a:pt x="108" y="464"/>
                  <a:pt x="108" y="462"/>
                  <a:pt x="108" y="457"/>
                </a:cubicBezTo>
                <a:cubicBezTo>
                  <a:pt x="111" y="458"/>
                  <a:pt x="112" y="456"/>
                  <a:pt x="113" y="454"/>
                </a:cubicBezTo>
                <a:cubicBezTo>
                  <a:pt x="116" y="454"/>
                  <a:pt x="115" y="459"/>
                  <a:pt x="114" y="462"/>
                </a:cubicBezTo>
                <a:cubicBezTo>
                  <a:pt x="122" y="464"/>
                  <a:pt x="117" y="476"/>
                  <a:pt x="116" y="483"/>
                </a:cubicBezTo>
                <a:cubicBezTo>
                  <a:pt x="114" y="481"/>
                  <a:pt x="114" y="481"/>
                  <a:pt x="112" y="482"/>
                </a:cubicBezTo>
                <a:close/>
                <a:moveTo>
                  <a:pt x="117" y="492"/>
                </a:moveTo>
                <a:cubicBezTo>
                  <a:pt x="116" y="491"/>
                  <a:pt x="117" y="486"/>
                  <a:pt x="120" y="487"/>
                </a:cubicBezTo>
                <a:cubicBezTo>
                  <a:pt x="120" y="490"/>
                  <a:pt x="118" y="490"/>
                  <a:pt x="117" y="492"/>
                </a:cubicBezTo>
                <a:close/>
                <a:moveTo>
                  <a:pt x="121" y="484"/>
                </a:moveTo>
                <a:cubicBezTo>
                  <a:pt x="120" y="477"/>
                  <a:pt x="127" y="472"/>
                  <a:pt x="128" y="465"/>
                </a:cubicBezTo>
                <a:cubicBezTo>
                  <a:pt x="132" y="473"/>
                  <a:pt x="124" y="478"/>
                  <a:pt x="121" y="484"/>
                </a:cubicBezTo>
                <a:close/>
                <a:moveTo>
                  <a:pt x="116" y="427"/>
                </a:moveTo>
                <a:cubicBezTo>
                  <a:pt x="108" y="432"/>
                  <a:pt x="111" y="446"/>
                  <a:pt x="104" y="450"/>
                </a:cubicBezTo>
                <a:cubicBezTo>
                  <a:pt x="104" y="434"/>
                  <a:pt x="110" y="421"/>
                  <a:pt x="105" y="409"/>
                </a:cubicBezTo>
                <a:cubicBezTo>
                  <a:pt x="108" y="408"/>
                  <a:pt x="108" y="410"/>
                  <a:pt x="111" y="410"/>
                </a:cubicBezTo>
                <a:cubicBezTo>
                  <a:pt x="111" y="404"/>
                  <a:pt x="112" y="394"/>
                  <a:pt x="118" y="391"/>
                </a:cubicBezTo>
                <a:cubicBezTo>
                  <a:pt x="119" y="390"/>
                  <a:pt x="117" y="401"/>
                  <a:pt x="114" y="403"/>
                </a:cubicBezTo>
                <a:cubicBezTo>
                  <a:pt x="117" y="406"/>
                  <a:pt x="118" y="403"/>
                  <a:pt x="122" y="403"/>
                </a:cubicBezTo>
                <a:cubicBezTo>
                  <a:pt x="124" y="398"/>
                  <a:pt x="125" y="394"/>
                  <a:pt x="126" y="389"/>
                </a:cubicBezTo>
                <a:cubicBezTo>
                  <a:pt x="128" y="389"/>
                  <a:pt x="128" y="388"/>
                  <a:pt x="130" y="388"/>
                </a:cubicBezTo>
                <a:cubicBezTo>
                  <a:pt x="131" y="389"/>
                  <a:pt x="132" y="391"/>
                  <a:pt x="130" y="392"/>
                </a:cubicBezTo>
                <a:cubicBezTo>
                  <a:pt x="133" y="391"/>
                  <a:pt x="134" y="389"/>
                  <a:pt x="134" y="384"/>
                </a:cubicBezTo>
                <a:cubicBezTo>
                  <a:pt x="137" y="384"/>
                  <a:pt x="135" y="388"/>
                  <a:pt x="137" y="390"/>
                </a:cubicBezTo>
                <a:cubicBezTo>
                  <a:pt x="139" y="389"/>
                  <a:pt x="141" y="385"/>
                  <a:pt x="143" y="387"/>
                </a:cubicBezTo>
                <a:cubicBezTo>
                  <a:pt x="136" y="403"/>
                  <a:pt x="127" y="417"/>
                  <a:pt x="116" y="427"/>
                </a:cubicBezTo>
                <a:close/>
                <a:moveTo>
                  <a:pt x="136" y="234"/>
                </a:moveTo>
                <a:cubicBezTo>
                  <a:pt x="137" y="230"/>
                  <a:pt x="140" y="230"/>
                  <a:pt x="143" y="230"/>
                </a:cubicBezTo>
                <a:cubicBezTo>
                  <a:pt x="143" y="233"/>
                  <a:pt x="139" y="236"/>
                  <a:pt x="136" y="234"/>
                </a:cubicBezTo>
                <a:close/>
                <a:moveTo>
                  <a:pt x="134" y="568"/>
                </a:moveTo>
                <a:cubicBezTo>
                  <a:pt x="132" y="568"/>
                  <a:pt x="134" y="563"/>
                  <a:pt x="134" y="561"/>
                </a:cubicBezTo>
                <a:cubicBezTo>
                  <a:pt x="138" y="561"/>
                  <a:pt x="135" y="567"/>
                  <a:pt x="134" y="568"/>
                </a:cubicBezTo>
                <a:close/>
                <a:moveTo>
                  <a:pt x="151" y="219"/>
                </a:moveTo>
                <a:cubicBezTo>
                  <a:pt x="149" y="218"/>
                  <a:pt x="151" y="217"/>
                  <a:pt x="151" y="216"/>
                </a:cubicBezTo>
                <a:cubicBezTo>
                  <a:pt x="149" y="215"/>
                  <a:pt x="149" y="213"/>
                  <a:pt x="148" y="213"/>
                </a:cubicBezTo>
                <a:cubicBezTo>
                  <a:pt x="152" y="207"/>
                  <a:pt x="155" y="214"/>
                  <a:pt x="151" y="219"/>
                </a:cubicBezTo>
                <a:close/>
                <a:moveTo>
                  <a:pt x="144" y="225"/>
                </a:moveTo>
                <a:cubicBezTo>
                  <a:pt x="144" y="222"/>
                  <a:pt x="145" y="219"/>
                  <a:pt x="148" y="220"/>
                </a:cubicBezTo>
                <a:cubicBezTo>
                  <a:pt x="147" y="221"/>
                  <a:pt x="147" y="225"/>
                  <a:pt x="144" y="225"/>
                </a:cubicBezTo>
                <a:close/>
                <a:moveTo>
                  <a:pt x="149" y="482"/>
                </a:moveTo>
                <a:cubicBezTo>
                  <a:pt x="146" y="477"/>
                  <a:pt x="152" y="477"/>
                  <a:pt x="152" y="472"/>
                </a:cubicBezTo>
                <a:cubicBezTo>
                  <a:pt x="153" y="475"/>
                  <a:pt x="155" y="483"/>
                  <a:pt x="149" y="482"/>
                </a:cubicBezTo>
                <a:close/>
                <a:moveTo>
                  <a:pt x="152" y="236"/>
                </a:moveTo>
                <a:cubicBezTo>
                  <a:pt x="149" y="236"/>
                  <a:pt x="151" y="231"/>
                  <a:pt x="154" y="231"/>
                </a:cubicBezTo>
                <a:cubicBezTo>
                  <a:pt x="154" y="234"/>
                  <a:pt x="152" y="234"/>
                  <a:pt x="152" y="236"/>
                </a:cubicBezTo>
                <a:close/>
                <a:moveTo>
                  <a:pt x="192" y="197"/>
                </a:moveTo>
                <a:cubicBezTo>
                  <a:pt x="192" y="194"/>
                  <a:pt x="194" y="195"/>
                  <a:pt x="194" y="192"/>
                </a:cubicBezTo>
                <a:cubicBezTo>
                  <a:pt x="196" y="192"/>
                  <a:pt x="196" y="192"/>
                  <a:pt x="196" y="192"/>
                </a:cubicBezTo>
                <a:cubicBezTo>
                  <a:pt x="195" y="193"/>
                  <a:pt x="196" y="193"/>
                  <a:pt x="196" y="193"/>
                </a:cubicBezTo>
                <a:cubicBezTo>
                  <a:pt x="195" y="195"/>
                  <a:pt x="195" y="198"/>
                  <a:pt x="192" y="197"/>
                </a:cubicBezTo>
                <a:close/>
                <a:moveTo>
                  <a:pt x="192" y="191"/>
                </a:moveTo>
                <a:cubicBezTo>
                  <a:pt x="192" y="189"/>
                  <a:pt x="193" y="189"/>
                  <a:pt x="193" y="187"/>
                </a:cubicBezTo>
                <a:cubicBezTo>
                  <a:pt x="197" y="187"/>
                  <a:pt x="196" y="189"/>
                  <a:pt x="196" y="192"/>
                </a:cubicBezTo>
                <a:cubicBezTo>
                  <a:pt x="195" y="191"/>
                  <a:pt x="194" y="191"/>
                  <a:pt x="192" y="191"/>
                </a:cubicBezTo>
                <a:close/>
                <a:moveTo>
                  <a:pt x="217" y="156"/>
                </a:moveTo>
                <a:cubicBezTo>
                  <a:pt x="219" y="153"/>
                  <a:pt x="221" y="151"/>
                  <a:pt x="223" y="150"/>
                </a:cubicBezTo>
                <a:cubicBezTo>
                  <a:pt x="224" y="153"/>
                  <a:pt x="221" y="157"/>
                  <a:pt x="223" y="160"/>
                </a:cubicBezTo>
                <a:cubicBezTo>
                  <a:pt x="216" y="160"/>
                  <a:pt x="218" y="174"/>
                  <a:pt x="210" y="171"/>
                </a:cubicBezTo>
                <a:cubicBezTo>
                  <a:pt x="212" y="166"/>
                  <a:pt x="216" y="163"/>
                  <a:pt x="219" y="160"/>
                </a:cubicBezTo>
                <a:cubicBezTo>
                  <a:pt x="220" y="157"/>
                  <a:pt x="217" y="158"/>
                  <a:pt x="217" y="156"/>
                </a:cubicBezTo>
                <a:close/>
                <a:moveTo>
                  <a:pt x="214" y="136"/>
                </a:moveTo>
                <a:cubicBezTo>
                  <a:pt x="213" y="139"/>
                  <a:pt x="210" y="142"/>
                  <a:pt x="209" y="141"/>
                </a:cubicBezTo>
                <a:cubicBezTo>
                  <a:pt x="210" y="138"/>
                  <a:pt x="210" y="136"/>
                  <a:pt x="214" y="136"/>
                </a:cubicBezTo>
                <a:close/>
                <a:moveTo>
                  <a:pt x="206" y="179"/>
                </a:moveTo>
                <a:cubicBezTo>
                  <a:pt x="205" y="177"/>
                  <a:pt x="207" y="177"/>
                  <a:pt x="207" y="175"/>
                </a:cubicBezTo>
                <a:cubicBezTo>
                  <a:pt x="210" y="174"/>
                  <a:pt x="209" y="181"/>
                  <a:pt x="206" y="179"/>
                </a:cubicBezTo>
                <a:close/>
                <a:moveTo>
                  <a:pt x="207" y="132"/>
                </a:moveTo>
                <a:cubicBezTo>
                  <a:pt x="209" y="133"/>
                  <a:pt x="205" y="135"/>
                  <a:pt x="205" y="137"/>
                </a:cubicBezTo>
                <a:cubicBezTo>
                  <a:pt x="202" y="136"/>
                  <a:pt x="206" y="133"/>
                  <a:pt x="207" y="132"/>
                </a:cubicBezTo>
                <a:close/>
                <a:moveTo>
                  <a:pt x="208" y="143"/>
                </a:moveTo>
                <a:cubicBezTo>
                  <a:pt x="207" y="145"/>
                  <a:pt x="206" y="147"/>
                  <a:pt x="204" y="148"/>
                </a:cubicBezTo>
                <a:cubicBezTo>
                  <a:pt x="204" y="144"/>
                  <a:pt x="205" y="143"/>
                  <a:pt x="208" y="143"/>
                </a:cubicBezTo>
                <a:close/>
                <a:moveTo>
                  <a:pt x="196" y="156"/>
                </a:moveTo>
                <a:cubicBezTo>
                  <a:pt x="195" y="162"/>
                  <a:pt x="190" y="165"/>
                  <a:pt x="185" y="167"/>
                </a:cubicBezTo>
                <a:cubicBezTo>
                  <a:pt x="184" y="166"/>
                  <a:pt x="184" y="165"/>
                  <a:pt x="183" y="164"/>
                </a:cubicBezTo>
                <a:cubicBezTo>
                  <a:pt x="185" y="163"/>
                  <a:pt x="186" y="162"/>
                  <a:pt x="189" y="162"/>
                </a:cubicBezTo>
                <a:cubicBezTo>
                  <a:pt x="187" y="158"/>
                  <a:pt x="191" y="157"/>
                  <a:pt x="196" y="156"/>
                </a:cubicBezTo>
                <a:close/>
                <a:moveTo>
                  <a:pt x="156" y="225"/>
                </a:moveTo>
                <a:cubicBezTo>
                  <a:pt x="156" y="222"/>
                  <a:pt x="157" y="221"/>
                  <a:pt x="160" y="221"/>
                </a:cubicBezTo>
                <a:cubicBezTo>
                  <a:pt x="160" y="225"/>
                  <a:pt x="158" y="225"/>
                  <a:pt x="156" y="225"/>
                </a:cubicBezTo>
                <a:close/>
                <a:moveTo>
                  <a:pt x="165" y="786"/>
                </a:moveTo>
                <a:cubicBezTo>
                  <a:pt x="162" y="785"/>
                  <a:pt x="160" y="782"/>
                  <a:pt x="162" y="780"/>
                </a:cubicBezTo>
                <a:cubicBezTo>
                  <a:pt x="164" y="780"/>
                  <a:pt x="165" y="782"/>
                  <a:pt x="165" y="786"/>
                </a:cubicBezTo>
                <a:close/>
                <a:moveTo>
                  <a:pt x="165" y="253"/>
                </a:moveTo>
                <a:cubicBezTo>
                  <a:pt x="164" y="251"/>
                  <a:pt x="166" y="251"/>
                  <a:pt x="165" y="249"/>
                </a:cubicBezTo>
                <a:cubicBezTo>
                  <a:pt x="169" y="251"/>
                  <a:pt x="170" y="247"/>
                  <a:pt x="173" y="250"/>
                </a:cubicBezTo>
                <a:cubicBezTo>
                  <a:pt x="173" y="247"/>
                  <a:pt x="169" y="246"/>
                  <a:pt x="171" y="243"/>
                </a:cubicBezTo>
                <a:cubicBezTo>
                  <a:pt x="175" y="245"/>
                  <a:pt x="175" y="246"/>
                  <a:pt x="179" y="247"/>
                </a:cubicBezTo>
                <a:cubicBezTo>
                  <a:pt x="177" y="251"/>
                  <a:pt x="174" y="249"/>
                  <a:pt x="172" y="252"/>
                </a:cubicBezTo>
                <a:cubicBezTo>
                  <a:pt x="172" y="254"/>
                  <a:pt x="174" y="253"/>
                  <a:pt x="174" y="256"/>
                </a:cubicBezTo>
                <a:cubicBezTo>
                  <a:pt x="171" y="257"/>
                  <a:pt x="168" y="253"/>
                  <a:pt x="165" y="253"/>
                </a:cubicBezTo>
                <a:close/>
                <a:moveTo>
                  <a:pt x="168" y="219"/>
                </a:moveTo>
                <a:cubicBezTo>
                  <a:pt x="168" y="222"/>
                  <a:pt x="166" y="222"/>
                  <a:pt x="165" y="222"/>
                </a:cubicBezTo>
                <a:cubicBezTo>
                  <a:pt x="165" y="220"/>
                  <a:pt x="166" y="219"/>
                  <a:pt x="168" y="219"/>
                </a:cubicBezTo>
                <a:close/>
                <a:moveTo>
                  <a:pt x="165" y="209"/>
                </a:moveTo>
                <a:cubicBezTo>
                  <a:pt x="166" y="207"/>
                  <a:pt x="167" y="206"/>
                  <a:pt x="169" y="206"/>
                </a:cubicBezTo>
                <a:cubicBezTo>
                  <a:pt x="169" y="208"/>
                  <a:pt x="168" y="210"/>
                  <a:pt x="165" y="209"/>
                </a:cubicBezTo>
                <a:close/>
                <a:moveTo>
                  <a:pt x="182" y="229"/>
                </a:moveTo>
                <a:cubicBezTo>
                  <a:pt x="183" y="233"/>
                  <a:pt x="182" y="235"/>
                  <a:pt x="180" y="237"/>
                </a:cubicBezTo>
                <a:cubicBezTo>
                  <a:pt x="176" y="236"/>
                  <a:pt x="178" y="229"/>
                  <a:pt x="182" y="229"/>
                </a:cubicBezTo>
                <a:close/>
                <a:moveTo>
                  <a:pt x="168" y="819"/>
                </a:moveTo>
                <a:cubicBezTo>
                  <a:pt x="170" y="822"/>
                  <a:pt x="171" y="827"/>
                  <a:pt x="172" y="831"/>
                </a:cubicBezTo>
                <a:cubicBezTo>
                  <a:pt x="166" y="830"/>
                  <a:pt x="167" y="824"/>
                  <a:pt x="168" y="819"/>
                </a:cubicBezTo>
                <a:close/>
                <a:moveTo>
                  <a:pt x="168" y="286"/>
                </a:moveTo>
                <a:cubicBezTo>
                  <a:pt x="168" y="284"/>
                  <a:pt x="166" y="285"/>
                  <a:pt x="166" y="283"/>
                </a:cubicBezTo>
                <a:cubicBezTo>
                  <a:pt x="172" y="278"/>
                  <a:pt x="174" y="271"/>
                  <a:pt x="179" y="266"/>
                </a:cubicBezTo>
                <a:cubicBezTo>
                  <a:pt x="178" y="263"/>
                  <a:pt x="177" y="263"/>
                  <a:pt x="179" y="261"/>
                </a:cubicBezTo>
                <a:cubicBezTo>
                  <a:pt x="182" y="263"/>
                  <a:pt x="179" y="264"/>
                  <a:pt x="183" y="265"/>
                </a:cubicBezTo>
                <a:cubicBezTo>
                  <a:pt x="175" y="268"/>
                  <a:pt x="180" y="287"/>
                  <a:pt x="168" y="286"/>
                </a:cubicBezTo>
                <a:close/>
                <a:moveTo>
                  <a:pt x="179" y="209"/>
                </a:moveTo>
                <a:cubicBezTo>
                  <a:pt x="180" y="207"/>
                  <a:pt x="179" y="203"/>
                  <a:pt x="178" y="206"/>
                </a:cubicBezTo>
                <a:cubicBezTo>
                  <a:pt x="175" y="204"/>
                  <a:pt x="178" y="200"/>
                  <a:pt x="181" y="201"/>
                </a:cubicBezTo>
                <a:cubicBezTo>
                  <a:pt x="181" y="199"/>
                  <a:pt x="179" y="199"/>
                  <a:pt x="181" y="197"/>
                </a:cubicBezTo>
                <a:cubicBezTo>
                  <a:pt x="175" y="195"/>
                  <a:pt x="172" y="197"/>
                  <a:pt x="167" y="196"/>
                </a:cubicBezTo>
                <a:cubicBezTo>
                  <a:pt x="167" y="192"/>
                  <a:pt x="169" y="192"/>
                  <a:pt x="169" y="188"/>
                </a:cubicBezTo>
                <a:cubicBezTo>
                  <a:pt x="167" y="187"/>
                  <a:pt x="164" y="192"/>
                  <a:pt x="165" y="188"/>
                </a:cubicBezTo>
                <a:cubicBezTo>
                  <a:pt x="162" y="188"/>
                  <a:pt x="163" y="191"/>
                  <a:pt x="160" y="191"/>
                </a:cubicBezTo>
                <a:cubicBezTo>
                  <a:pt x="162" y="184"/>
                  <a:pt x="163" y="179"/>
                  <a:pt x="169" y="178"/>
                </a:cubicBezTo>
                <a:cubicBezTo>
                  <a:pt x="170" y="175"/>
                  <a:pt x="172" y="170"/>
                  <a:pt x="177" y="170"/>
                </a:cubicBezTo>
                <a:cubicBezTo>
                  <a:pt x="177" y="172"/>
                  <a:pt x="178" y="172"/>
                  <a:pt x="178" y="175"/>
                </a:cubicBezTo>
                <a:cubicBezTo>
                  <a:pt x="180" y="175"/>
                  <a:pt x="180" y="173"/>
                  <a:pt x="179" y="176"/>
                </a:cubicBezTo>
                <a:cubicBezTo>
                  <a:pt x="183" y="175"/>
                  <a:pt x="184" y="171"/>
                  <a:pt x="187" y="169"/>
                </a:cubicBezTo>
                <a:cubicBezTo>
                  <a:pt x="186" y="174"/>
                  <a:pt x="180" y="180"/>
                  <a:pt x="178" y="186"/>
                </a:cubicBezTo>
                <a:cubicBezTo>
                  <a:pt x="178" y="188"/>
                  <a:pt x="183" y="190"/>
                  <a:pt x="180" y="192"/>
                </a:cubicBezTo>
                <a:cubicBezTo>
                  <a:pt x="182" y="192"/>
                  <a:pt x="182" y="194"/>
                  <a:pt x="185" y="194"/>
                </a:cubicBezTo>
                <a:cubicBezTo>
                  <a:pt x="185" y="196"/>
                  <a:pt x="184" y="197"/>
                  <a:pt x="182" y="198"/>
                </a:cubicBezTo>
                <a:cubicBezTo>
                  <a:pt x="183" y="199"/>
                  <a:pt x="185" y="199"/>
                  <a:pt x="184" y="201"/>
                </a:cubicBezTo>
                <a:cubicBezTo>
                  <a:pt x="185" y="201"/>
                  <a:pt x="186" y="200"/>
                  <a:pt x="187" y="200"/>
                </a:cubicBezTo>
                <a:cubicBezTo>
                  <a:pt x="187" y="208"/>
                  <a:pt x="184" y="207"/>
                  <a:pt x="179" y="209"/>
                </a:cubicBezTo>
                <a:close/>
                <a:moveTo>
                  <a:pt x="197" y="327"/>
                </a:moveTo>
                <a:cubicBezTo>
                  <a:pt x="192" y="327"/>
                  <a:pt x="193" y="322"/>
                  <a:pt x="190" y="320"/>
                </a:cubicBezTo>
                <a:cubicBezTo>
                  <a:pt x="193" y="312"/>
                  <a:pt x="198" y="306"/>
                  <a:pt x="204" y="300"/>
                </a:cubicBezTo>
                <a:cubicBezTo>
                  <a:pt x="205" y="309"/>
                  <a:pt x="198" y="309"/>
                  <a:pt x="198" y="317"/>
                </a:cubicBezTo>
                <a:cubicBezTo>
                  <a:pt x="198" y="319"/>
                  <a:pt x="199" y="316"/>
                  <a:pt x="200" y="318"/>
                </a:cubicBezTo>
                <a:cubicBezTo>
                  <a:pt x="205" y="317"/>
                  <a:pt x="205" y="310"/>
                  <a:pt x="209" y="309"/>
                </a:cubicBezTo>
                <a:cubicBezTo>
                  <a:pt x="205" y="315"/>
                  <a:pt x="202" y="322"/>
                  <a:pt x="197" y="327"/>
                </a:cubicBezTo>
                <a:close/>
                <a:moveTo>
                  <a:pt x="212" y="255"/>
                </a:moveTo>
                <a:cubicBezTo>
                  <a:pt x="211" y="252"/>
                  <a:pt x="214" y="252"/>
                  <a:pt x="216" y="252"/>
                </a:cubicBezTo>
                <a:cubicBezTo>
                  <a:pt x="216" y="255"/>
                  <a:pt x="214" y="255"/>
                  <a:pt x="212" y="255"/>
                </a:cubicBezTo>
                <a:close/>
                <a:moveTo>
                  <a:pt x="239" y="232"/>
                </a:moveTo>
                <a:cubicBezTo>
                  <a:pt x="237" y="231"/>
                  <a:pt x="237" y="230"/>
                  <a:pt x="237" y="228"/>
                </a:cubicBezTo>
                <a:cubicBezTo>
                  <a:pt x="238" y="228"/>
                  <a:pt x="239" y="226"/>
                  <a:pt x="240" y="227"/>
                </a:cubicBezTo>
                <a:cubicBezTo>
                  <a:pt x="241" y="230"/>
                  <a:pt x="241" y="230"/>
                  <a:pt x="239" y="232"/>
                </a:cubicBezTo>
                <a:close/>
                <a:moveTo>
                  <a:pt x="250" y="954"/>
                </a:moveTo>
                <a:cubicBezTo>
                  <a:pt x="252" y="954"/>
                  <a:pt x="252" y="956"/>
                  <a:pt x="253" y="957"/>
                </a:cubicBezTo>
                <a:cubicBezTo>
                  <a:pt x="252" y="960"/>
                  <a:pt x="248" y="955"/>
                  <a:pt x="250" y="954"/>
                </a:cubicBezTo>
                <a:close/>
                <a:moveTo>
                  <a:pt x="252" y="976"/>
                </a:moveTo>
                <a:cubicBezTo>
                  <a:pt x="254" y="978"/>
                  <a:pt x="257" y="978"/>
                  <a:pt x="257" y="983"/>
                </a:cubicBezTo>
                <a:cubicBezTo>
                  <a:pt x="254" y="981"/>
                  <a:pt x="252" y="980"/>
                  <a:pt x="252" y="976"/>
                </a:cubicBezTo>
                <a:close/>
                <a:moveTo>
                  <a:pt x="278" y="974"/>
                </a:moveTo>
                <a:cubicBezTo>
                  <a:pt x="273" y="968"/>
                  <a:pt x="257" y="974"/>
                  <a:pt x="258" y="960"/>
                </a:cubicBezTo>
                <a:cubicBezTo>
                  <a:pt x="262" y="958"/>
                  <a:pt x="266" y="963"/>
                  <a:pt x="266" y="957"/>
                </a:cubicBezTo>
                <a:cubicBezTo>
                  <a:pt x="269" y="956"/>
                  <a:pt x="270" y="957"/>
                  <a:pt x="272" y="958"/>
                </a:cubicBezTo>
                <a:cubicBezTo>
                  <a:pt x="273" y="966"/>
                  <a:pt x="281" y="962"/>
                  <a:pt x="284" y="968"/>
                </a:cubicBezTo>
                <a:cubicBezTo>
                  <a:pt x="281" y="969"/>
                  <a:pt x="281" y="973"/>
                  <a:pt x="278" y="974"/>
                </a:cubicBezTo>
                <a:close/>
                <a:moveTo>
                  <a:pt x="286" y="985"/>
                </a:moveTo>
                <a:cubicBezTo>
                  <a:pt x="288" y="985"/>
                  <a:pt x="289" y="986"/>
                  <a:pt x="289" y="989"/>
                </a:cubicBezTo>
                <a:cubicBezTo>
                  <a:pt x="287" y="989"/>
                  <a:pt x="286" y="987"/>
                  <a:pt x="286" y="985"/>
                </a:cubicBezTo>
                <a:close/>
                <a:moveTo>
                  <a:pt x="290" y="977"/>
                </a:moveTo>
                <a:cubicBezTo>
                  <a:pt x="288" y="977"/>
                  <a:pt x="286" y="975"/>
                  <a:pt x="287" y="972"/>
                </a:cubicBezTo>
                <a:cubicBezTo>
                  <a:pt x="289" y="973"/>
                  <a:pt x="291" y="975"/>
                  <a:pt x="290" y="977"/>
                </a:cubicBezTo>
                <a:close/>
                <a:moveTo>
                  <a:pt x="345" y="182"/>
                </a:moveTo>
                <a:cubicBezTo>
                  <a:pt x="345" y="184"/>
                  <a:pt x="348" y="183"/>
                  <a:pt x="348" y="185"/>
                </a:cubicBezTo>
                <a:cubicBezTo>
                  <a:pt x="345" y="186"/>
                  <a:pt x="344" y="192"/>
                  <a:pt x="345" y="196"/>
                </a:cubicBezTo>
                <a:cubicBezTo>
                  <a:pt x="344" y="197"/>
                  <a:pt x="343" y="198"/>
                  <a:pt x="341" y="199"/>
                </a:cubicBezTo>
                <a:cubicBezTo>
                  <a:pt x="345" y="208"/>
                  <a:pt x="330" y="212"/>
                  <a:pt x="320" y="213"/>
                </a:cubicBezTo>
                <a:cubicBezTo>
                  <a:pt x="322" y="211"/>
                  <a:pt x="320" y="209"/>
                  <a:pt x="321" y="205"/>
                </a:cubicBezTo>
                <a:cubicBezTo>
                  <a:pt x="325" y="202"/>
                  <a:pt x="327" y="198"/>
                  <a:pt x="330" y="194"/>
                </a:cubicBezTo>
                <a:cubicBezTo>
                  <a:pt x="331" y="195"/>
                  <a:pt x="334" y="193"/>
                  <a:pt x="334" y="195"/>
                </a:cubicBezTo>
                <a:cubicBezTo>
                  <a:pt x="337" y="191"/>
                  <a:pt x="340" y="187"/>
                  <a:pt x="344" y="184"/>
                </a:cubicBezTo>
                <a:cubicBezTo>
                  <a:pt x="340" y="183"/>
                  <a:pt x="341" y="187"/>
                  <a:pt x="339" y="185"/>
                </a:cubicBezTo>
                <a:cubicBezTo>
                  <a:pt x="343" y="182"/>
                  <a:pt x="349" y="172"/>
                  <a:pt x="357" y="173"/>
                </a:cubicBezTo>
                <a:cubicBezTo>
                  <a:pt x="356" y="180"/>
                  <a:pt x="349" y="179"/>
                  <a:pt x="345" y="182"/>
                </a:cubicBezTo>
                <a:close/>
                <a:moveTo>
                  <a:pt x="357" y="996"/>
                </a:moveTo>
                <a:cubicBezTo>
                  <a:pt x="363" y="1001"/>
                  <a:pt x="368" y="1007"/>
                  <a:pt x="373" y="1010"/>
                </a:cubicBezTo>
                <a:cubicBezTo>
                  <a:pt x="368" y="1009"/>
                  <a:pt x="356" y="1004"/>
                  <a:pt x="357" y="996"/>
                </a:cubicBezTo>
                <a:close/>
                <a:moveTo>
                  <a:pt x="414" y="1044"/>
                </a:moveTo>
                <a:cubicBezTo>
                  <a:pt x="416" y="1044"/>
                  <a:pt x="417" y="1045"/>
                  <a:pt x="417" y="1047"/>
                </a:cubicBezTo>
                <a:cubicBezTo>
                  <a:pt x="416" y="1048"/>
                  <a:pt x="413" y="1047"/>
                  <a:pt x="414" y="1044"/>
                </a:cubicBezTo>
                <a:close/>
                <a:moveTo>
                  <a:pt x="614" y="1007"/>
                </a:moveTo>
                <a:cubicBezTo>
                  <a:pt x="618" y="1008"/>
                  <a:pt x="619" y="1006"/>
                  <a:pt x="622" y="1007"/>
                </a:cubicBezTo>
                <a:cubicBezTo>
                  <a:pt x="624" y="1011"/>
                  <a:pt x="614" y="1012"/>
                  <a:pt x="614" y="1007"/>
                </a:cubicBezTo>
                <a:close/>
                <a:moveTo>
                  <a:pt x="617" y="966"/>
                </a:moveTo>
                <a:cubicBezTo>
                  <a:pt x="611" y="969"/>
                  <a:pt x="605" y="969"/>
                  <a:pt x="601" y="966"/>
                </a:cubicBezTo>
                <a:cubicBezTo>
                  <a:pt x="604" y="963"/>
                  <a:pt x="615" y="961"/>
                  <a:pt x="617" y="966"/>
                </a:cubicBezTo>
                <a:close/>
                <a:moveTo>
                  <a:pt x="491" y="881"/>
                </a:moveTo>
                <a:cubicBezTo>
                  <a:pt x="489" y="881"/>
                  <a:pt x="489" y="878"/>
                  <a:pt x="487" y="878"/>
                </a:cubicBezTo>
                <a:cubicBezTo>
                  <a:pt x="489" y="875"/>
                  <a:pt x="491" y="879"/>
                  <a:pt x="491" y="881"/>
                </a:cubicBezTo>
                <a:close/>
                <a:moveTo>
                  <a:pt x="487" y="873"/>
                </a:moveTo>
                <a:cubicBezTo>
                  <a:pt x="485" y="873"/>
                  <a:pt x="483" y="872"/>
                  <a:pt x="483" y="870"/>
                </a:cubicBezTo>
                <a:cubicBezTo>
                  <a:pt x="485" y="868"/>
                  <a:pt x="487" y="870"/>
                  <a:pt x="487" y="873"/>
                </a:cubicBezTo>
                <a:close/>
                <a:moveTo>
                  <a:pt x="480" y="877"/>
                </a:moveTo>
                <a:cubicBezTo>
                  <a:pt x="477" y="876"/>
                  <a:pt x="474" y="874"/>
                  <a:pt x="473" y="871"/>
                </a:cubicBezTo>
                <a:cubicBezTo>
                  <a:pt x="476" y="872"/>
                  <a:pt x="483" y="872"/>
                  <a:pt x="480" y="877"/>
                </a:cubicBezTo>
                <a:close/>
                <a:moveTo>
                  <a:pt x="460" y="828"/>
                </a:moveTo>
                <a:cubicBezTo>
                  <a:pt x="458" y="830"/>
                  <a:pt x="455" y="826"/>
                  <a:pt x="454" y="823"/>
                </a:cubicBezTo>
                <a:cubicBezTo>
                  <a:pt x="456" y="825"/>
                  <a:pt x="458" y="826"/>
                  <a:pt x="460" y="828"/>
                </a:cubicBezTo>
                <a:close/>
                <a:moveTo>
                  <a:pt x="457" y="1075"/>
                </a:moveTo>
                <a:cubicBezTo>
                  <a:pt x="455" y="1074"/>
                  <a:pt x="452" y="1075"/>
                  <a:pt x="453" y="1072"/>
                </a:cubicBezTo>
                <a:cubicBezTo>
                  <a:pt x="455" y="1072"/>
                  <a:pt x="457" y="1072"/>
                  <a:pt x="457" y="1075"/>
                </a:cubicBezTo>
                <a:close/>
                <a:moveTo>
                  <a:pt x="447" y="831"/>
                </a:moveTo>
                <a:cubicBezTo>
                  <a:pt x="449" y="833"/>
                  <a:pt x="452" y="834"/>
                  <a:pt x="452" y="838"/>
                </a:cubicBezTo>
                <a:cubicBezTo>
                  <a:pt x="449" y="837"/>
                  <a:pt x="448" y="836"/>
                  <a:pt x="445" y="836"/>
                </a:cubicBezTo>
                <a:cubicBezTo>
                  <a:pt x="445" y="834"/>
                  <a:pt x="447" y="833"/>
                  <a:pt x="447" y="831"/>
                </a:cubicBezTo>
                <a:close/>
                <a:moveTo>
                  <a:pt x="451" y="1070"/>
                </a:moveTo>
                <a:cubicBezTo>
                  <a:pt x="448" y="1072"/>
                  <a:pt x="443" y="1069"/>
                  <a:pt x="441" y="1066"/>
                </a:cubicBezTo>
                <a:cubicBezTo>
                  <a:pt x="444" y="1065"/>
                  <a:pt x="447" y="1070"/>
                  <a:pt x="451" y="1070"/>
                </a:cubicBezTo>
                <a:close/>
                <a:moveTo>
                  <a:pt x="412" y="92"/>
                </a:moveTo>
                <a:cubicBezTo>
                  <a:pt x="413" y="90"/>
                  <a:pt x="414" y="89"/>
                  <a:pt x="417" y="89"/>
                </a:cubicBezTo>
                <a:cubicBezTo>
                  <a:pt x="416" y="91"/>
                  <a:pt x="414" y="92"/>
                  <a:pt x="412" y="92"/>
                </a:cubicBezTo>
                <a:close/>
                <a:moveTo>
                  <a:pt x="440" y="680"/>
                </a:moveTo>
                <a:cubicBezTo>
                  <a:pt x="436" y="680"/>
                  <a:pt x="437" y="676"/>
                  <a:pt x="439" y="674"/>
                </a:cubicBezTo>
                <a:cubicBezTo>
                  <a:pt x="441" y="676"/>
                  <a:pt x="441" y="677"/>
                  <a:pt x="440" y="680"/>
                </a:cubicBezTo>
                <a:close/>
                <a:moveTo>
                  <a:pt x="440" y="673"/>
                </a:moveTo>
                <a:cubicBezTo>
                  <a:pt x="438" y="671"/>
                  <a:pt x="438" y="667"/>
                  <a:pt x="438" y="664"/>
                </a:cubicBezTo>
                <a:cubicBezTo>
                  <a:pt x="439" y="665"/>
                  <a:pt x="440" y="666"/>
                  <a:pt x="441" y="667"/>
                </a:cubicBezTo>
                <a:cubicBezTo>
                  <a:pt x="441" y="669"/>
                  <a:pt x="440" y="671"/>
                  <a:pt x="440" y="673"/>
                </a:cubicBezTo>
                <a:close/>
                <a:moveTo>
                  <a:pt x="444" y="687"/>
                </a:moveTo>
                <a:cubicBezTo>
                  <a:pt x="441" y="684"/>
                  <a:pt x="442" y="680"/>
                  <a:pt x="443" y="676"/>
                </a:cubicBezTo>
                <a:cubicBezTo>
                  <a:pt x="444" y="676"/>
                  <a:pt x="444" y="676"/>
                  <a:pt x="444" y="676"/>
                </a:cubicBezTo>
                <a:cubicBezTo>
                  <a:pt x="446" y="678"/>
                  <a:pt x="447" y="682"/>
                  <a:pt x="449" y="684"/>
                </a:cubicBezTo>
                <a:cubicBezTo>
                  <a:pt x="448" y="686"/>
                  <a:pt x="447" y="687"/>
                  <a:pt x="444" y="687"/>
                </a:cubicBezTo>
                <a:close/>
                <a:moveTo>
                  <a:pt x="466" y="689"/>
                </a:moveTo>
                <a:cubicBezTo>
                  <a:pt x="466" y="685"/>
                  <a:pt x="466" y="685"/>
                  <a:pt x="466" y="685"/>
                </a:cubicBezTo>
                <a:cubicBezTo>
                  <a:pt x="470" y="685"/>
                  <a:pt x="470" y="685"/>
                  <a:pt x="470" y="685"/>
                </a:cubicBezTo>
                <a:cubicBezTo>
                  <a:pt x="470" y="688"/>
                  <a:pt x="469" y="689"/>
                  <a:pt x="466" y="689"/>
                </a:cubicBezTo>
                <a:close/>
                <a:moveTo>
                  <a:pt x="817" y="538"/>
                </a:moveTo>
                <a:cubicBezTo>
                  <a:pt x="815" y="537"/>
                  <a:pt x="813" y="537"/>
                  <a:pt x="813" y="534"/>
                </a:cubicBezTo>
                <a:cubicBezTo>
                  <a:pt x="815" y="532"/>
                  <a:pt x="818" y="534"/>
                  <a:pt x="817" y="538"/>
                </a:cubicBezTo>
                <a:close/>
                <a:moveTo>
                  <a:pt x="786" y="244"/>
                </a:moveTo>
                <a:cubicBezTo>
                  <a:pt x="788" y="244"/>
                  <a:pt x="791" y="244"/>
                  <a:pt x="790" y="247"/>
                </a:cubicBezTo>
                <a:cubicBezTo>
                  <a:pt x="788" y="247"/>
                  <a:pt x="786" y="247"/>
                  <a:pt x="786" y="244"/>
                </a:cubicBezTo>
                <a:close/>
                <a:moveTo>
                  <a:pt x="788" y="294"/>
                </a:moveTo>
                <a:cubicBezTo>
                  <a:pt x="787" y="295"/>
                  <a:pt x="782" y="294"/>
                  <a:pt x="783" y="291"/>
                </a:cubicBezTo>
                <a:cubicBezTo>
                  <a:pt x="786" y="290"/>
                  <a:pt x="786" y="294"/>
                  <a:pt x="788" y="294"/>
                </a:cubicBezTo>
                <a:close/>
                <a:moveTo>
                  <a:pt x="776" y="252"/>
                </a:moveTo>
                <a:cubicBezTo>
                  <a:pt x="775" y="253"/>
                  <a:pt x="775" y="253"/>
                  <a:pt x="775" y="255"/>
                </a:cubicBezTo>
                <a:cubicBezTo>
                  <a:pt x="772" y="255"/>
                  <a:pt x="772" y="253"/>
                  <a:pt x="771" y="251"/>
                </a:cubicBezTo>
                <a:cubicBezTo>
                  <a:pt x="773" y="251"/>
                  <a:pt x="775" y="251"/>
                  <a:pt x="776" y="252"/>
                </a:cubicBezTo>
                <a:close/>
                <a:moveTo>
                  <a:pt x="736" y="566"/>
                </a:moveTo>
                <a:cubicBezTo>
                  <a:pt x="734" y="568"/>
                  <a:pt x="731" y="564"/>
                  <a:pt x="729" y="562"/>
                </a:cubicBezTo>
                <a:cubicBezTo>
                  <a:pt x="733" y="561"/>
                  <a:pt x="736" y="562"/>
                  <a:pt x="736" y="566"/>
                </a:cubicBezTo>
                <a:close/>
                <a:moveTo>
                  <a:pt x="735" y="623"/>
                </a:moveTo>
                <a:cubicBezTo>
                  <a:pt x="734" y="623"/>
                  <a:pt x="734" y="624"/>
                  <a:pt x="734" y="625"/>
                </a:cubicBezTo>
                <a:cubicBezTo>
                  <a:pt x="731" y="626"/>
                  <a:pt x="731" y="624"/>
                  <a:pt x="728" y="625"/>
                </a:cubicBezTo>
                <a:cubicBezTo>
                  <a:pt x="728" y="621"/>
                  <a:pt x="734" y="622"/>
                  <a:pt x="735" y="623"/>
                </a:cubicBezTo>
                <a:close/>
                <a:moveTo>
                  <a:pt x="725" y="569"/>
                </a:moveTo>
                <a:cubicBezTo>
                  <a:pt x="727" y="572"/>
                  <a:pt x="727" y="576"/>
                  <a:pt x="725" y="580"/>
                </a:cubicBezTo>
                <a:cubicBezTo>
                  <a:pt x="720" y="580"/>
                  <a:pt x="720" y="580"/>
                  <a:pt x="720" y="580"/>
                </a:cubicBezTo>
                <a:cubicBezTo>
                  <a:pt x="721" y="574"/>
                  <a:pt x="718" y="576"/>
                  <a:pt x="715" y="575"/>
                </a:cubicBezTo>
                <a:cubicBezTo>
                  <a:pt x="715" y="573"/>
                  <a:pt x="717" y="572"/>
                  <a:pt x="717" y="570"/>
                </a:cubicBezTo>
                <a:cubicBezTo>
                  <a:pt x="719" y="570"/>
                  <a:pt x="718" y="573"/>
                  <a:pt x="720" y="572"/>
                </a:cubicBezTo>
                <a:cubicBezTo>
                  <a:pt x="718" y="570"/>
                  <a:pt x="723" y="571"/>
                  <a:pt x="725" y="569"/>
                </a:cubicBezTo>
                <a:close/>
                <a:moveTo>
                  <a:pt x="728" y="583"/>
                </a:moveTo>
                <a:cubicBezTo>
                  <a:pt x="726" y="585"/>
                  <a:pt x="718" y="588"/>
                  <a:pt x="718" y="583"/>
                </a:cubicBezTo>
                <a:lnTo>
                  <a:pt x="728" y="583"/>
                </a:lnTo>
                <a:close/>
                <a:moveTo>
                  <a:pt x="731" y="638"/>
                </a:moveTo>
                <a:cubicBezTo>
                  <a:pt x="731" y="640"/>
                  <a:pt x="725" y="642"/>
                  <a:pt x="723" y="646"/>
                </a:cubicBezTo>
                <a:cubicBezTo>
                  <a:pt x="720" y="645"/>
                  <a:pt x="716" y="644"/>
                  <a:pt x="716" y="639"/>
                </a:cubicBezTo>
                <a:cubicBezTo>
                  <a:pt x="723" y="637"/>
                  <a:pt x="725" y="638"/>
                  <a:pt x="731" y="638"/>
                </a:cubicBezTo>
                <a:close/>
                <a:moveTo>
                  <a:pt x="720" y="629"/>
                </a:moveTo>
                <a:cubicBezTo>
                  <a:pt x="723" y="624"/>
                  <a:pt x="730" y="628"/>
                  <a:pt x="732" y="628"/>
                </a:cubicBezTo>
                <a:cubicBezTo>
                  <a:pt x="732" y="629"/>
                  <a:pt x="731" y="632"/>
                  <a:pt x="732" y="632"/>
                </a:cubicBezTo>
                <a:cubicBezTo>
                  <a:pt x="729" y="631"/>
                  <a:pt x="724" y="633"/>
                  <a:pt x="720" y="629"/>
                </a:cubicBezTo>
                <a:close/>
                <a:moveTo>
                  <a:pt x="728" y="616"/>
                </a:moveTo>
                <a:cubicBezTo>
                  <a:pt x="728" y="620"/>
                  <a:pt x="722" y="619"/>
                  <a:pt x="721" y="620"/>
                </a:cubicBezTo>
                <a:cubicBezTo>
                  <a:pt x="719" y="617"/>
                  <a:pt x="723" y="615"/>
                  <a:pt x="723" y="612"/>
                </a:cubicBezTo>
                <a:cubicBezTo>
                  <a:pt x="728" y="612"/>
                  <a:pt x="728" y="612"/>
                  <a:pt x="728" y="612"/>
                </a:cubicBezTo>
                <a:cubicBezTo>
                  <a:pt x="726" y="614"/>
                  <a:pt x="726" y="614"/>
                  <a:pt x="728" y="616"/>
                </a:cubicBezTo>
                <a:close/>
                <a:moveTo>
                  <a:pt x="728" y="563"/>
                </a:moveTo>
                <a:cubicBezTo>
                  <a:pt x="723" y="568"/>
                  <a:pt x="719" y="564"/>
                  <a:pt x="713" y="565"/>
                </a:cubicBezTo>
                <a:cubicBezTo>
                  <a:pt x="714" y="560"/>
                  <a:pt x="725" y="560"/>
                  <a:pt x="728" y="563"/>
                </a:cubicBezTo>
                <a:close/>
                <a:moveTo>
                  <a:pt x="709" y="587"/>
                </a:moveTo>
                <a:cubicBezTo>
                  <a:pt x="706" y="587"/>
                  <a:pt x="707" y="584"/>
                  <a:pt x="704" y="584"/>
                </a:cubicBezTo>
                <a:cubicBezTo>
                  <a:pt x="705" y="581"/>
                  <a:pt x="712" y="583"/>
                  <a:pt x="709" y="587"/>
                </a:cubicBezTo>
                <a:close/>
                <a:moveTo>
                  <a:pt x="696" y="664"/>
                </a:moveTo>
                <a:cubicBezTo>
                  <a:pt x="699" y="664"/>
                  <a:pt x="699" y="664"/>
                  <a:pt x="699" y="664"/>
                </a:cubicBezTo>
                <a:cubicBezTo>
                  <a:pt x="699" y="667"/>
                  <a:pt x="698" y="669"/>
                  <a:pt x="697" y="671"/>
                </a:cubicBezTo>
                <a:cubicBezTo>
                  <a:pt x="695" y="671"/>
                  <a:pt x="696" y="667"/>
                  <a:pt x="696" y="664"/>
                </a:cubicBezTo>
                <a:close/>
                <a:moveTo>
                  <a:pt x="696" y="672"/>
                </a:moveTo>
                <a:cubicBezTo>
                  <a:pt x="697" y="672"/>
                  <a:pt x="698" y="673"/>
                  <a:pt x="699" y="673"/>
                </a:cubicBezTo>
                <a:cubicBezTo>
                  <a:pt x="699" y="678"/>
                  <a:pt x="695" y="678"/>
                  <a:pt x="693" y="682"/>
                </a:cubicBezTo>
                <a:cubicBezTo>
                  <a:pt x="690" y="681"/>
                  <a:pt x="695" y="675"/>
                  <a:pt x="696" y="672"/>
                </a:cubicBezTo>
                <a:close/>
                <a:moveTo>
                  <a:pt x="703" y="679"/>
                </a:moveTo>
                <a:cubicBezTo>
                  <a:pt x="704" y="683"/>
                  <a:pt x="700" y="687"/>
                  <a:pt x="698" y="690"/>
                </a:cubicBezTo>
                <a:cubicBezTo>
                  <a:pt x="694" y="687"/>
                  <a:pt x="698" y="678"/>
                  <a:pt x="703" y="679"/>
                </a:cubicBezTo>
                <a:close/>
                <a:moveTo>
                  <a:pt x="701" y="671"/>
                </a:moveTo>
                <a:cubicBezTo>
                  <a:pt x="702" y="666"/>
                  <a:pt x="700" y="650"/>
                  <a:pt x="710" y="653"/>
                </a:cubicBezTo>
                <a:cubicBezTo>
                  <a:pt x="708" y="661"/>
                  <a:pt x="705" y="664"/>
                  <a:pt x="701" y="671"/>
                </a:cubicBezTo>
                <a:close/>
                <a:moveTo>
                  <a:pt x="695" y="619"/>
                </a:moveTo>
                <a:cubicBezTo>
                  <a:pt x="698" y="618"/>
                  <a:pt x="699" y="619"/>
                  <a:pt x="700" y="615"/>
                </a:cubicBezTo>
                <a:cubicBezTo>
                  <a:pt x="703" y="617"/>
                  <a:pt x="701" y="624"/>
                  <a:pt x="697" y="626"/>
                </a:cubicBezTo>
                <a:cubicBezTo>
                  <a:pt x="695" y="626"/>
                  <a:pt x="695" y="623"/>
                  <a:pt x="695" y="619"/>
                </a:cubicBezTo>
                <a:close/>
                <a:moveTo>
                  <a:pt x="694" y="51"/>
                </a:moveTo>
                <a:cubicBezTo>
                  <a:pt x="694" y="53"/>
                  <a:pt x="692" y="53"/>
                  <a:pt x="690" y="53"/>
                </a:cubicBezTo>
                <a:cubicBezTo>
                  <a:pt x="690" y="50"/>
                  <a:pt x="693" y="50"/>
                  <a:pt x="694" y="51"/>
                </a:cubicBezTo>
                <a:close/>
                <a:moveTo>
                  <a:pt x="672" y="708"/>
                </a:moveTo>
                <a:cubicBezTo>
                  <a:pt x="670" y="708"/>
                  <a:pt x="668" y="707"/>
                  <a:pt x="668" y="704"/>
                </a:cubicBezTo>
                <a:cubicBezTo>
                  <a:pt x="669" y="703"/>
                  <a:pt x="670" y="704"/>
                  <a:pt x="671" y="702"/>
                </a:cubicBezTo>
                <a:cubicBezTo>
                  <a:pt x="672" y="704"/>
                  <a:pt x="672" y="706"/>
                  <a:pt x="672" y="708"/>
                </a:cubicBezTo>
                <a:close/>
                <a:moveTo>
                  <a:pt x="671" y="461"/>
                </a:moveTo>
                <a:cubicBezTo>
                  <a:pt x="669" y="466"/>
                  <a:pt x="666" y="469"/>
                  <a:pt x="664" y="473"/>
                </a:cubicBezTo>
                <a:cubicBezTo>
                  <a:pt x="662" y="470"/>
                  <a:pt x="660" y="471"/>
                  <a:pt x="657" y="472"/>
                </a:cubicBezTo>
                <a:cubicBezTo>
                  <a:pt x="653" y="463"/>
                  <a:pt x="665" y="460"/>
                  <a:pt x="671" y="461"/>
                </a:cubicBezTo>
                <a:close/>
                <a:moveTo>
                  <a:pt x="662" y="504"/>
                </a:moveTo>
                <a:cubicBezTo>
                  <a:pt x="659" y="502"/>
                  <a:pt x="656" y="498"/>
                  <a:pt x="658" y="494"/>
                </a:cubicBezTo>
                <a:cubicBezTo>
                  <a:pt x="661" y="493"/>
                  <a:pt x="657" y="501"/>
                  <a:pt x="662" y="498"/>
                </a:cubicBezTo>
                <a:cubicBezTo>
                  <a:pt x="663" y="501"/>
                  <a:pt x="661" y="501"/>
                  <a:pt x="662" y="504"/>
                </a:cubicBezTo>
                <a:close/>
                <a:moveTo>
                  <a:pt x="651" y="157"/>
                </a:moveTo>
                <a:cubicBezTo>
                  <a:pt x="652" y="157"/>
                  <a:pt x="652" y="157"/>
                  <a:pt x="654" y="157"/>
                </a:cubicBezTo>
                <a:cubicBezTo>
                  <a:pt x="651" y="160"/>
                  <a:pt x="653" y="161"/>
                  <a:pt x="652" y="164"/>
                </a:cubicBezTo>
                <a:cubicBezTo>
                  <a:pt x="650" y="164"/>
                  <a:pt x="650" y="163"/>
                  <a:pt x="649" y="163"/>
                </a:cubicBezTo>
                <a:cubicBezTo>
                  <a:pt x="650" y="161"/>
                  <a:pt x="650" y="158"/>
                  <a:pt x="651" y="157"/>
                </a:cubicBezTo>
                <a:close/>
                <a:moveTo>
                  <a:pt x="617" y="160"/>
                </a:moveTo>
                <a:cubicBezTo>
                  <a:pt x="619" y="159"/>
                  <a:pt x="618" y="158"/>
                  <a:pt x="621" y="159"/>
                </a:cubicBezTo>
                <a:cubicBezTo>
                  <a:pt x="621" y="160"/>
                  <a:pt x="620" y="161"/>
                  <a:pt x="620" y="162"/>
                </a:cubicBezTo>
                <a:cubicBezTo>
                  <a:pt x="621" y="164"/>
                  <a:pt x="622" y="159"/>
                  <a:pt x="623" y="162"/>
                </a:cubicBezTo>
                <a:cubicBezTo>
                  <a:pt x="622" y="159"/>
                  <a:pt x="622" y="158"/>
                  <a:pt x="623" y="156"/>
                </a:cubicBezTo>
                <a:cubicBezTo>
                  <a:pt x="626" y="156"/>
                  <a:pt x="627" y="160"/>
                  <a:pt x="629" y="163"/>
                </a:cubicBezTo>
                <a:cubicBezTo>
                  <a:pt x="627" y="166"/>
                  <a:pt x="623" y="164"/>
                  <a:pt x="618" y="164"/>
                </a:cubicBezTo>
                <a:cubicBezTo>
                  <a:pt x="618" y="162"/>
                  <a:pt x="616" y="163"/>
                  <a:pt x="617" y="160"/>
                </a:cubicBezTo>
                <a:close/>
                <a:moveTo>
                  <a:pt x="625" y="169"/>
                </a:moveTo>
                <a:cubicBezTo>
                  <a:pt x="625" y="171"/>
                  <a:pt x="623" y="170"/>
                  <a:pt x="623" y="171"/>
                </a:cubicBezTo>
                <a:cubicBezTo>
                  <a:pt x="626" y="173"/>
                  <a:pt x="625" y="169"/>
                  <a:pt x="627" y="170"/>
                </a:cubicBezTo>
                <a:cubicBezTo>
                  <a:pt x="627" y="172"/>
                  <a:pt x="627" y="172"/>
                  <a:pt x="627" y="172"/>
                </a:cubicBezTo>
                <a:cubicBezTo>
                  <a:pt x="637" y="172"/>
                  <a:pt x="651" y="171"/>
                  <a:pt x="661" y="171"/>
                </a:cubicBezTo>
                <a:cubicBezTo>
                  <a:pt x="659" y="180"/>
                  <a:pt x="647" y="173"/>
                  <a:pt x="645" y="181"/>
                </a:cubicBezTo>
                <a:cubicBezTo>
                  <a:pt x="639" y="180"/>
                  <a:pt x="627" y="185"/>
                  <a:pt x="623" y="180"/>
                </a:cubicBezTo>
                <a:cubicBezTo>
                  <a:pt x="618" y="185"/>
                  <a:pt x="611" y="181"/>
                  <a:pt x="607" y="178"/>
                </a:cubicBezTo>
                <a:cubicBezTo>
                  <a:pt x="617" y="182"/>
                  <a:pt x="614" y="166"/>
                  <a:pt x="625" y="169"/>
                </a:cubicBezTo>
                <a:close/>
                <a:moveTo>
                  <a:pt x="653" y="506"/>
                </a:moveTo>
                <a:cubicBezTo>
                  <a:pt x="651" y="506"/>
                  <a:pt x="649" y="506"/>
                  <a:pt x="649" y="504"/>
                </a:cubicBezTo>
                <a:cubicBezTo>
                  <a:pt x="650" y="504"/>
                  <a:pt x="650" y="503"/>
                  <a:pt x="650" y="503"/>
                </a:cubicBezTo>
                <a:cubicBezTo>
                  <a:pt x="652" y="502"/>
                  <a:pt x="653" y="504"/>
                  <a:pt x="653" y="506"/>
                </a:cubicBezTo>
                <a:close/>
                <a:moveTo>
                  <a:pt x="634" y="498"/>
                </a:moveTo>
                <a:cubicBezTo>
                  <a:pt x="636" y="497"/>
                  <a:pt x="637" y="502"/>
                  <a:pt x="637" y="499"/>
                </a:cubicBezTo>
                <a:cubicBezTo>
                  <a:pt x="640" y="502"/>
                  <a:pt x="632" y="504"/>
                  <a:pt x="634" y="498"/>
                </a:cubicBezTo>
                <a:close/>
                <a:moveTo>
                  <a:pt x="632" y="490"/>
                </a:moveTo>
                <a:cubicBezTo>
                  <a:pt x="634" y="488"/>
                  <a:pt x="637" y="492"/>
                  <a:pt x="635" y="494"/>
                </a:cubicBezTo>
                <a:cubicBezTo>
                  <a:pt x="633" y="494"/>
                  <a:pt x="632" y="492"/>
                  <a:pt x="632" y="490"/>
                </a:cubicBezTo>
                <a:close/>
                <a:moveTo>
                  <a:pt x="625" y="482"/>
                </a:moveTo>
                <a:cubicBezTo>
                  <a:pt x="625" y="475"/>
                  <a:pt x="634" y="476"/>
                  <a:pt x="636" y="471"/>
                </a:cubicBezTo>
                <a:cubicBezTo>
                  <a:pt x="638" y="471"/>
                  <a:pt x="638" y="471"/>
                  <a:pt x="638" y="471"/>
                </a:cubicBezTo>
                <a:cubicBezTo>
                  <a:pt x="639" y="474"/>
                  <a:pt x="637" y="475"/>
                  <a:pt x="641" y="475"/>
                </a:cubicBezTo>
                <a:cubicBezTo>
                  <a:pt x="638" y="481"/>
                  <a:pt x="634" y="481"/>
                  <a:pt x="625" y="482"/>
                </a:cubicBezTo>
                <a:close/>
                <a:moveTo>
                  <a:pt x="601" y="572"/>
                </a:moveTo>
                <a:cubicBezTo>
                  <a:pt x="601" y="570"/>
                  <a:pt x="604" y="570"/>
                  <a:pt x="606" y="569"/>
                </a:cubicBezTo>
                <a:cubicBezTo>
                  <a:pt x="606" y="571"/>
                  <a:pt x="607" y="571"/>
                  <a:pt x="607" y="572"/>
                </a:cubicBezTo>
                <a:cubicBezTo>
                  <a:pt x="609" y="571"/>
                  <a:pt x="611" y="570"/>
                  <a:pt x="612" y="568"/>
                </a:cubicBezTo>
                <a:cubicBezTo>
                  <a:pt x="615" y="569"/>
                  <a:pt x="616" y="572"/>
                  <a:pt x="614" y="574"/>
                </a:cubicBezTo>
                <a:cubicBezTo>
                  <a:pt x="611" y="573"/>
                  <a:pt x="607" y="572"/>
                  <a:pt x="607" y="576"/>
                </a:cubicBezTo>
                <a:cubicBezTo>
                  <a:pt x="604" y="575"/>
                  <a:pt x="604" y="577"/>
                  <a:pt x="601" y="577"/>
                </a:cubicBezTo>
                <a:cubicBezTo>
                  <a:pt x="598" y="575"/>
                  <a:pt x="603" y="574"/>
                  <a:pt x="601" y="572"/>
                </a:cubicBezTo>
                <a:close/>
                <a:moveTo>
                  <a:pt x="604" y="559"/>
                </a:moveTo>
                <a:cubicBezTo>
                  <a:pt x="601" y="559"/>
                  <a:pt x="602" y="556"/>
                  <a:pt x="600" y="556"/>
                </a:cubicBezTo>
                <a:cubicBezTo>
                  <a:pt x="600" y="554"/>
                  <a:pt x="604" y="553"/>
                  <a:pt x="606" y="554"/>
                </a:cubicBezTo>
                <a:cubicBezTo>
                  <a:pt x="606" y="553"/>
                  <a:pt x="606" y="553"/>
                  <a:pt x="606" y="553"/>
                </a:cubicBezTo>
                <a:cubicBezTo>
                  <a:pt x="606" y="551"/>
                  <a:pt x="603" y="552"/>
                  <a:pt x="601" y="551"/>
                </a:cubicBezTo>
                <a:cubicBezTo>
                  <a:pt x="607" y="548"/>
                  <a:pt x="611" y="538"/>
                  <a:pt x="616" y="542"/>
                </a:cubicBezTo>
                <a:cubicBezTo>
                  <a:pt x="615" y="546"/>
                  <a:pt x="611" y="545"/>
                  <a:pt x="611" y="550"/>
                </a:cubicBezTo>
                <a:cubicBezTo>
                  <a:pt x="615" y="548"/>
                  <a:pt x="622" y="546"/>
                  <a:pt x="627" y="549"/>
                </a:cubicBezTo>
                <a:cubicBezTo>
                  <a:pt x="623" y="558"/>
                  <a:pt x="607" y="550"/>
                  <a:pt x="604" y="559"/>
                </a:cubicBezTo>
                <a:close/>
                <a:moveTo>
                  <a:pt x="614" y="473"/>
                </a:moveTo>
                <a:cubicBezTo>
                  <a:pt x="619" y="475"/>
                  <a:pt x="620" y="474"/>
                  <a:pt x="623" y="472"/>
                </a:cubicBezTo>
                <a:cubicBezTo>
                  <a:pt x="620" y="479"/>
                  <a:pt x="613" y="477"/>
                  <a:pt x="610" y="483"/>
                </a:cubicBezTo>
                <a:cubicBezTo>
                  <a:pt x="608" y="484"/>
                  <a:pt x="609" y="482"/>
                  <a:pt x="608" y="481"/>
                </a:cubicBezTo>
                <a:cubicBezTo>
                  <a:pt x="607" y="483"/>
                  <a:pt x="604" y="482"/>
                  <a:pt x="603" y="484"/>
                </a:cubicBezTo>
                <a:cubicBezTo>
                  <a:pt x="601" y="478"/>
                  <a:pt x="614" y="480"/>
                  <a:pt x="614" y="473"/>
                </a:cubicBezTo>
                <a:close/>
                <a:moveTo>
                  <a:pt x="609" y="445"/>
                </a:moveTo>
                <a:cubicBezTo>
                  <a:pt x="610" y="444"/>
                  <a:pt x="611" y="445"/>
                  <a:pt x="612" y="446"/>
                </a:cubicBezTo>
                <a:cubicBezTo>
                  <a:pt x="610" y="448"/>
                  <a:pt x="612" y="453"/>
                  <a:pt x="608" y="454"/>
                </a:cubicBezTo>
                <a:cubicBezTo>
                  <a:pt x="608" y="449"/>
                  <a:pt x="607" y="448"/>
                  <a:pt x="609" y="445"/>
                </a:cubicBezTo>
                <a:close/>
                <a:moveTo>
                  <a:pt x="606" y="503"/>
                </a:moveTo>
                <a:cubicBezTo>
                  <a:pt x="608" y="507"/>
                  <a:pt x="616" y="502"/>
                  <a:pt x="620" y="505"/>
                </a:cubicBezTo>
                <a:cubicBezTo>
                  <a:pt x="621" y="511"/>
                  <a:pt x="618" y="513"/>
                  <a:pt x="618" y="521"/>
                </a:cubicBezTo>
                <a:cubicBezTo>
                  <a:pt x="615" y="522"/>
                  <a:pt x="614" y="525"/>
                  <a:pt x="610" y="525"/>
                </a:cubicBezTo>
                <a:cubicBezTo>
                  <a:pt x="613" y="522"/>
                  <a:pt x="606" y="521"/>
                  <a:pt x="610" y="519"/>
                </a:cubicBezTo>
                <a:cubicBezTo>
                  <a:pt x="608" y="519"/>
                  <a:pt x="601" y="518"/>
                  <a:pt x="601" y="512"/>
                </a:cubicBezTo>
                <a:cubicBezTo>
                  <a:pt x="602" y="511"/>
                  <a:pt x="604" y="511"/>
                  <a:pt x="605" y="510"/>
                </a:cubicBezTo>
                <a:cubicBezTo>
                  <a:pt x="602" y="506"/>
                  <a:pt x="593" y="511"/>
                  <a:pt x="591" y="504"/>
                </a:cubicBezTo>
                <a:cubicBezTo>
                  <a:pt x="597" y="503"/>
                  <a:pt x="601" y="505"/>
                  <a:pt x="606" y="503"/>
                </a:cubicBezTo>
                <a:close/>
                <a:moveTo>
                  <a:pt x="619" y="567"/>
                </a:moveTo>
                <a:cubicBezTo>
                  <a:pt x="619" y="572"/>
                  <a:pt x="621" y="569"/>
                  <a:pt x="625" y="569"/>
                </a:cubicBezTo>
                <a:cubicBezTo>
                  <a:pt x="625" y="577"/>
                  <a:pt x="612" y="568"/>
                  <a:pt x="619" y="567"/>
                </a:cubicBezTo>
                <a:close/>
                <a:moveTo>
                  <a:pt x="623" y="575"/>
                </a:moveTo>
                <a:cubicBezTo>
                  <a:pt x="624" y="574"/>
                  <a:pt x="626" y="573"/>
                  <a:pt x="627" y="574"/>
                </a:cubicBezTo>
                <a:cubicBezTo>
                  <a:pt x="626" y="575"/>
                  <a:pt x="625" y="577"/>
                  <a:pt x="623" y="577"/>
                </a:cubicBezTo>
                <a:lnTo>
                  <a:pt x="623" y="575"/>
                </a:lnTo>
                <a:close/>
                <a:moveTo>
                  <a:pt x="627" y="548"/>
                </a:moveTo>
                <a:cubicBezTo>
                  <a:pt x="626" y="545"/>
                  <a:pt x="629" y="545"/>
                  <a:pt x="632" y="544"/>
                </a:cubicBezTo>
                <a:cubicBezTo>
                  <a:pt x="632" y="548"/>
                  <a:pt x="628" y="550"/>
                  <a:pt x="627" y="548"/>
                </a:cubicBezTo>
                <a:close/>
                <a:moveTo>
                  <a:pt x="624" y="472"/>
                </a:moveTo>
                <a:cubicBezTo>
                  <a:pt x="626" y="469"/>
                  <a:pt x="629" y="467"/>
                  <a:pt x="633" y="467"/>
                </a:cubicBezTo>
                <a:cubicBezTo>
                  <a:pt x="633" y="471"/>
                  <a:pt x="628" y="476"/>
                  <a:pt x="624" y="472"/>
                </a:cubicBezTo>
                <a:close/>
                <a:moveTo>
                  <a:pt x="639" y="465"/>
                </a:moveTo>
                <a:cubicBezTo>
                  <a:pt x="642" y="464"/>
                  <a:pt x="643" y="463"/>
                  <a:pt x="641" y="459"/>
                </a:cubicBezTo>
                <a:cubicBezTo>
                  <a:pt x="645" y="461"/>
                  <a:pt x="643" y="465"/>
                  <a:pt x="645" y="468"/>
                </a:cubicBezTo>
                <a:cubicBezTo>
                  <a:pt x="643" y="467"/>
                  <a:pt x="642" y="466"/>
                  <a:pt x="642" y="469"/>
                </a:cubicBezTo>
                <a:cubicBezTo>
                  <a:pt x="640" y="470"/>
                  <a:pt x="639" y="467"/>
                  <a:pt x="639" y="465"/>
                </a:cubicBezTo>
                <a:close/>
                <a:moveTo>
                  <a:pt x="602" y="440"/>
                </a:moveTo>
                <a:cubicBezTo>
                  <a:pt x="604" y="443"/>
                  <a:pt x="609" y="438"/>
                  <a:pt x="610" y="440"/>
                </a:cubicBezTo>
                <a:cubicBezTo>
                  <a:pt x="607" y="443"/>
                  <a:pt x="604" y="445"/>
                  <a:pt x="601" y="447"/>
                </a:cubicBezTo>
                <a:cubicBezTo>
                  <a:pt x="601" y="445"/>
                  <a:pt x="600" y="445"/>
                  <a:pt x="600" y="444"/>
                </a:cubicBezTo>
                <a:cubicBezTo>
                  <a:pt x="598" y="444"/>
                  <a:pt x="597" y="446"/>
                  <a:pt x="596" y="447"/>
                </a:cubicBezTo>
                <a:cubicBezTo>
                  <a:pt x="597" y="442"/>
                  <a:pt x="595" y="444"/>
                  <a:pt x="590" y="446"/>
                </a:cubicBezTo>
                <a:cubicBezTo>
                  <a:pt x="587" y="445"/>
                  <a:pt x="586" y="443"/>
                  <a:pt x="586" y="440"/>
                </a:cubicBezTo>
                <a:cubicBezTo>
                  <a:pt x="592" y="437"/>
                  <a:pt x="598" y="438"/>
                  <a:pt x="604" y="436"/>
                </a:cubicBezTo>
                <a:cubicBezTo>
                  <a:pt x="605" y="439"/>
                  <a:pt x="603" y="438"/>
                  <a:pt x="602" y="440"/>
                </a:cubicBezTo>
                <a:close/>
                <a:moveTo>
                  <a:pt x="584" y="484"/>
                </a:moveTo>
                <a:cubicBezTo>
                  <a:pt x="585" y="483"/>
                  <a:pt x="586" y="481"/>
                  <a:pt x="588" y="481"/>
                </a:cubicBezTo>
                <a:cubicBezTo>
                  <a:pt x="589" y="484"/>
                  <a:pt x="589" y="487"/>
                  <a:pt x="586" y="489"/>
                </a:cubicBezTo>
                <a:cubicBezTo>
                  <a:pt x="586" y="486"/>
                  <a:pt x="589" y="484"/>
                  <a:pt x="584" y="484"/>
                </a:cubicBezTo>
                <a:close/>
                <a:moveTo>
                  <a:pt x="584" y="164"/>
                </a:moveTo>
                <a:cubicBezTo>
                  <a:pt x="584" y="162"/>
                  <a:pt x="584" y="162"/>
                  <a:pt x="584" y="162"/>
                </a:cubicBezTo>
                <a:cubicBezTo>
                  <a:pt x="586" y="162"/>
                  <a:pt x="587" y="161"/>
                  <a:pt x="588" y="161"/>
                </a:cubicBezTo>
                <a:cubicBezTo>
                  <a:pt x="589" y="164"/>
                  <a:pt x="585" y="166"/>
                  <a:pt x="584" y="164"/>
                </a:cubicBezTo>
                <a:close/>
                <a:moveTo>
                  <a:pt x="597" y="164"/>
                </a:moveTo>
                <a:cubicBezTo>
                  <a:pt x="597" y="165"/>
                  <a:pt x="594" y="164"/>
                  <a:pt x="593" y="165"/>
                </a:cubicBezTo>
                <a:cubicBezTo>
                  <a:pt x="592" y="162"/>
                  <a:pt x="593" y="160"/>
                  <a:pt x="597" y="161"/>
                </a:cubicBezTo>
                <a:cubicBezTo>
                  <a:pt x="597" y="162"/>
                  <a:pt x="596" y="163"/>
                  <a:pt x="597" y="164"/>
                </a:cubicBezTo>
                <a:close/>
                <a:moveTo>
                  <a:pt x="542" y="103"/>
                </a:moveTo>
                <a:cubicBezTo>
                  <a:pt x="545" y="99"/>
                  <a:pt x="555" y="102"/>
                  <a:pt x="554" y="94"/>
                </a:cubicBezTo>
                <a:cubicBezTo>
                  <a:pt x="567" y="92"/>
                  <a:pt x="581" y="89"/>
                  <a:pt x="589" y="96"/>
                </a:cubicBezTo>
                <a:cubicBezTo>
                  <a:pt x="583" y="102"/>
                  <a:pt x="570" y="97"/>
                  <a:pt x="562" y="101"/>
                </a:cubicBezTo>
                <a:cubicBezTo>
                  <a:pt x="562" y="104"/>
                  <a:pt x="566" y="104"/>
                  <a:pt x="564" y="107"/>
                </a:cubicBezTo>
                <a:cubicBezTo>
                  <a:pt x="560" y="108"/>
                  <a:pt x="557" y="110"/>
                  <a:pt x="553" y="112"/>
                </a:cubicBezTo>
                <a:cubicBezTo>
                  <a:pt x="552" y="106"/>
                  <a:pt x="541" y="107"/>
                  <a:pt x="542" y="103"/>
                </a:cubicBezTo>
                <a:close/>
                <a:moveTo>
                  <a:pt x="579" y="108"/>
                </a:moveTo>
                <a:cubicBezTo>
                  <a:pt x="575" y="108"/>
                  <a:pt x="572" y="108"/>
                  <a:pt x="570" y="107"/>
                </a:cubicBezTo>
                <a:cubicBezTo>
                  <a:pt x="570" y="102"/>
                  <a:pt x="580" y="101"/>
                  <a:pt x="579" y="108"/>
                </a:cubicBezTo>
                <a:close/>
                <a:moveTo>
                  <a:pt x="525" y="86"/>
                </a:moveTo>
                <a:cubicBezTo>
                  <a:pt x="528" y="86"/>
                  <a:pt x="528" y="86"/>
                  <a:pt x="528" y="86"/>
                </a:cubicBezTo>
                <a:cubicBezTo>
                  <a:pt x="528" y="86"/>
                  <a:pt x="527" y="86"/>
                  <a:pt x="527" y="86"/>
                </a:cubicBezTo>
                <a:cubicBezTo>
                  <a:pt x="528" y="88"/>
                  <a:pt x="529" y="89"/>
                  <a:pt x="531" y="89"/>
                </a:cubicBezTo>
                <a:cubicBezTo>
                  <a:pt x="531" y="93"/>
                  <a:pt x="531" y="92"/>
                  <a:pt x="532" y="95"/>
                </a:cubicBezTo>
                <a:cubicBezTo>
                  <a:pt x="528" y="98"/>
                  <a:pt x="523" y="94"/>
                  <a:pt x="519" y="93"/>
                </a:cubicBezTo>
                <a:cubicBezTo>
                  <a:pt x="521" y="90"/>
                  <a:pt x="526" y="89"/>
                  <a:pt x="525" y="86"/>
                </a:cubicBezTo>
                <a:close/>
                <a:moveTo>
                  <a:pt x="537" y="114"/>
                </a:moveTo>
                <a:cubicBezTo>
                  <a:pt x="541" y="118"/>
                  <a:pt x="548" y="114"/>
                  <a:pt x="550" y="117"/>
                </a:cubicBezTo>
                <a:cubicBezTo>
                  <a:pt x="560" y="108"/>
                  <a:pt x="579" y="109"/>
                  <a:pt x="591" y="113"/>
                </a:cubicBezTo>
                <a:cubicBezTo>
                  <a:pt x="584" y="118"/>
                  <a:pt x="574" y="115"/>
                  <a:pt x="566" y="120"/>
                </a:cubicBezTo>
                <a:cubicBezTo>
                  <a:pt x="564" y="116"/>
                  <a:pt x="556" y="120"/>
                  <a:pt x="557" y="123"/>
                </a:cubicBezTo>
                <a:cubicBezTo>
                  <a:pt x="543" y="126"/>
                  <a:pt x="533" y="127"/>
                  <a:pt x="518" y="130"/>
                </a:cubicBezTo>
                <a:cubicBezTo>
                  <a:pt x="515" y="131"/>
                  <a:pt x="516" y="128"/>
                  <a:pt x="514" y="128"/>
                </a:cubicBezTo>
                <a:cubicBezTo>
                  <a:pt x="510" y="129"/>
                  <a:pt x="502" y="133"/>
                  <a:pt x="499" y="128"/>
                </a:cubicBezTo>
                <a:cubicBezTo>
                  <a:pt x="507" y="117"/>
                  <a:pt x="526" y="119"/>
                  <a:pt x="537" y="114"/>
                </a:cubicBezTo>
                <a:close/>
                <a:moveTo>
                  <a:pt x="508" y="134"/>
                </a:moveTo>
                <a:cubicBezTo>
                  <a:pt x="508" y="130"/>
                  <a:pt x="508" y="130"/>
                  <a:pt x="508" y="130"/>
                </a:cubicBezTo>
                <a:cubicBezTo>
                  <a:pt x="510" y="130"/>
                  <a:pt x="510" y="130"/>
                  <a:pt x="510" y="130"/>
                </a:cubicBezTo>
                <a:cubicBezTo>
                  <a:pt x="511" y="133"/>
                  <a:pt x="510" y="134"/>
                  <a:pt x="508" y="134"/>
                </a:cubicBezTo>
                <a:close/>
                <a:moveTo>
                  <a:pt x="483" y="484"/>
                </a:moveTo>
                <a:cubicBezTo>
                  <a:pt x="488" y="483"/>
                  <a:pt x="489" y="486"/>
                  <a:pt x="492" y="483"/>
                </a:cubicBezTo>
                <a:cubicBezTo>
                  <a:pt x="495" y="490"/>
                  <a:pt x="486" y="487"/>
                  <a:pt x="483" y="490"/>
                </a:cubicBezTo>
                <a:cubicBezTo>
                  <a:pt x="481" y="489"/>
                  <a:pt x="485" y="487"/>
                  <a:pt x="483" y="484"/>
                </a:cubicBezTo>
                <a:close/>
                <a:moveTo>
                  <a:pt x="491" y="628"/>
                </a:moveTo>
                <a:cubicBezTo>
                  <a:pt x="495" y="628"/>
                  <a:pt x="494" y="635"/>
                  <a:pt x="493" y="638"/>
                </a:cubicBezTo>
                <a:cubicBezTo>
                  <a:pt x="492" y="636"/>
                  <a:pt x="487" y="638"/>
                  <a:pt x="488" y="634"/>
                </a:cubicBezTo>
                <a:cubicBezTo>
                  <a:pt x="489" y="634"/>
                  <a:pt x="489" y="636"/>
                  <a:pt x="490" y="636"/>
                </a:cubicBezTo>
                <a:cubicBezTo>
                  <a:pt x="492" y="633"/>
                  <a:pt x="492" y="632"/>
                  <a:pt x="491" y="628"/>
                </a:cubicBezTo>
                <a:close/>
                <a:moveTo>
                  <a:pt x="483" y="497"/>
                </a:moveTo>
                <a:cubicBezTo>
                  <a:pt x="482" y="496"/>
                  <a:pt x="482" y="494"/>
                  <a:pt x="482" y="492"/>
                </a:cubicBezTo>
                <a:cubicBezTo>
                  <a:pt x="483" y="492"/>
                  <a:pt x="484" y="492"/>
                  <a:pt x="484" y="491"/>
                </a:cubicBezTo>
                <a:cubicBezTo>
                  <a:pt x="485" y="492"/>
                  <a:pt x="486" y="493"/>
                  <a:pt x="486" y="495"/>
                </a:cubicBezTo>
                <a:cubicBezTo>
                  <a:pt x="484" y="495"/>
                  <a:pt x="485" y="497"/>
                  <a:pt x="483" y="497"/>
                </a:cubicBezTo>
                <a:close/>
                <a:moveTo>
                  <a:pt x="486" y="656"/>
                </a:moveTo>
                <a:cubicBezTo>
                  <a:pt x="485" y="655"/>
                  <a:pt x="485" y="654"/>
                  <a:pt x="483" y="654"/>
                </a:cubicBezTo>
                <a:cubicBezTo>
                  <a:pt x="485" y="652"/>
                  <a:pt x="485" y="647"/>
                  <a:pt x="486" y="644"/>
                </a:cubicBezTo>
                <a:cubicBezTo>
                  <a:pt x="487" y="644"/>
                  <a:pt x="489" y="644"/>
                  <a:pt x="490" y="644"/>
                </a:cubicBezTo>
                <a:cubicBezTo>
                  <a:pt x="488" y="647"/>
                  <a:pt x="488" y="653"/>
                  <a:pt x="486" y="656"/>
                </a:cubicBezTo>
                <a:close/>
                <a:moveTo>
                  <a:pt x="487" y="639"/>
                </a:moveTo>
                <a:cubicBezTo>
                  <a:pt x="487" y="637"/>
                  <a:pt x="489" y="638"/>
                  <a:pt x="491" y="638"/>
                </a:cubicBezTo>
                <a:cubicBezTo>
                  <a:pt x="491" y="641"/>
                  <a:pt x="488" y="641"/>
                  <a:pt x="487" y="639"/>
                </a:cubicBezTo>
                <a:close/>
                <a:moveTo>
                  <a:pt x="491" y="653"/>
                </a:moveTo>
                <a:cubicBezTo>
                  <a:pt x="490" y="649"/>
                  <a:pt x="494" y="646"/>
                  <a:pt x="496" y="647"/>
                </a:cubicBezTo>
                <a:cubicBezTo>
                  <a:pt x="495" y="650"/>
                  <a:pt x="494" y="652"/>
                  <a:pt x="491" y="653"/>
                </a:cubicBezTo>
                <a:close/>
                <a:moveTo>
                  <a:pt x="503" y="671"/>
                </a:moveTo>
                <a:cubicBezTo>
                  <a:pt x="504" y="671"/>
                  <a:pt x="504" y="672"/>
                  <a:pt x="505" y="672"/>
                </a:cubicBezTo>
                <a:cubicBezTo>
                  <a:pt x="506" y="675"/>
                  <a:pt x="504" y="674"/>
                  <a:pt x="505" y="677"/>
                </a:cubicBezTo>
                <a:cubicBezTo>
                  <a:pt x="502" y="677"/>
                  <a:pt x="502" y="672"/>
                  <a:pt x="503" y="671"/>
                </a:cubicBezTo>
                <a:close/>
                <a:moveTo>
                  <a:pt x="510" y="702"/>
                </a:moveTo>
                <a:cubicBezTo>
                  <a:pt x="509" y="701"/>
                  <a:pt x="507" y="699"/>
                  <a:pt x="509" y="697"/>
                </a:cubicBezTo>
                <a:cubicBezTo>
                  <a:pt x="511" y="696"/>
                  <a:pt x="510" y="700"/>
                  <a:pt x="510" y="702"/>
                </a:cubicBezTo>
                <a:close/>
                <a:moveTo>
                  <a:pt x="507" y="688"/>
                </a:moveTo>
                <a:cubicBezTo>
                  <a:pt x="509" y="686"/>
                  <a:pt x="512" y="689"/>
                  <a:pt x="512" y="692"/>
                </a:cubicBezTo>
                <a:cubicBezTo>
                  <a:pt x="509" y="692"/>
                  <a:pt x="508" y="690"/>
                  <a:pt x="507" y="688"/>
                </a:cubicBezTo>
                <a:close/>
                <a:moveTo>
                  <a:pt x="511" y="686"/>
                </a:moveTo>
                <a:cubicBezTo>
                  <a:pt x="508" y="686"/>
                  <a:pt x="508" y="683"/>
                  <a:pt x="504" y="683"/>
                </a:cubicBezTo>
                <a:cubicBezTo>
                  <a:pt x="504" y="681"/>
                  <a:pt x="504" y="680"/>
                  <a:pt x="505" y="679"/>
                </a:cubicBezTo>
                <a:cubicBezTo>
                  <a:pt x="506" y="679"/>
                  <a:pt x="507" y="680"/>
                  <a:pt x="507" y="681"/>
                </a:cubicBezTo>
                <a:cubicBezTo>
                  <a:pt x="507" y="680"/>
                  <a:pt x="506" y="677"/>
                  <a:pt x="508" y="674"/>
                </a:cubicBezTo>
                <a:cubicBezTo>
                  <a:pt x="512" y="675"/>
                  <a:pt x="510" y="671"/>
                  <a:pt x="514" y="671"/>
                </a:cubicBezTo>
                <a:cubicBezTo>
                  <a:pt x="516" y="676"/>
                  <a:pt x="513" y="682"/>
                  <a:pt x="511" y="686"/>
                </a:cubicBezTo>
                <a:close/>
                <a:moveTo>
                  <a:pt x="514" y="667"/>
                </a:moveTo>
                <a:cubicBezTo>
                  <a:pt x="511" y="664"/>
                  <a:pt x="508" y="659"/>
                  <a:pt x="511" y="657"/>
                </a:cubicBezTo>
                <a:cubicBezTo>
                  <a:pt x="513" y="656"/>
                  <a:pt x="513" y="658"/>
                  <a:pt x="515" y="658"/>
                </a:cubicBezTo>
                <a:cubicBezTo>
                  <a:pt x="514" y="661"/>
                  <a:pt x="514" y="664"/>
                  <a:pt x="514" y="667"/>
                </a:cubicBezTo>
                <a:close/>
                <a:moveTo>
                  <a:pt x="519" y="502"/>
                </a:moveTo>
                <a:cubicBezTo>
                  <a:pt x="519" y="499"/>
                  <a:pt x="520" y="498"/>
                  <a:pt x="521" y="497"/>
                </a:cubicBezTo>
                <a:cubicBezTo>
                  <a:pt x="523" y="499"/>
                  <a:pt x="522" y="502"/>
                  <a:pt x="519" y="502"/>
                </a:cubicBezTo>
                <a:close/>
                <a:moveTo>
                  <a:pt x="516" y="469"/>
                </a:moveTo>
                <a:cubicBezTo>
                  <a:pt x="516" y="472"/>
                  <a:pt x="518" y="469"/>
                  <a:pt x="518" y="471"/>
                </a:cubicBezTo>
                <a:cubicBezTo>
                  <a:pt x="519" y="485"/>
                  <a:pt x="502" y="481"/>
                  <a:pt x="496" y="490"/>
                </a:cubicBezTo>
                <a:cubicBezTo>
                  <a:pt x="499" y="480"/>
                  <a:pt x="504" y="471"/>
                  <a:pt x="513" y="469"/>
                </a:cubicBezTo>
                <a:cubicBezTo>
                  <a:pt x="517" y="464"/>
                  <a:pt x="521" y="460"/>
                  <a:pt x="527" y="457"/>
                </a:cubicBezTo>
                <a:cubicBezTo>
                  <a:pt x="525" y="464"/>
                  <a:pt x="519" y="464"/>
                  <a:pt x="516" y="469"/>
                </a:cubicBezTo>
                <a:close/>
                <a:moveTo>
                  <a:pt x="527" y="675"/>
                </a:moveTo>
                <a:cubicBezTo>
                  <a:pt x="528" y="673"/>
                  <a:pt x="529" y="672"/>
                  <a:pt x="531" y="672"/>
                </a:cubicBezTo>
                <a:cubicBezTo>
                  <a:pt x="532" y="676"/>
                  <a:pt x="530" y="678"/>
                  <a:pt x="527" y="675"/>
                </a:cubicBezTo>
                <a:close/>
                <a:moveTo>
                  <a:pt x="523" y="477"/>
                </a:moveTo>
                <a:cubicBezTo>
                  <a:pt x="523" y="471"/>
                  <a:pt x="526" y="467"/>
                  <a:pt x="530" y="464"/>
                </a:cubicBezTo>
                <a:cubicBezTo>
                  <a:pt x="531" y="464"/>
                  <a:pt x="530" y="465"/>
                  <a:pt x="530" y="465"/>
                </a:cubicBezTo>
                <a:cubicBezTo>
                  <a:pt x="531" y="469"/>
                  <a:pt x="535" y="470"/>
                  <a:pt x="535" y="475"/>
                </a:cubicBezTo>
                <a:cubicBezTo>
                  <a:pt x="530" y="476"/>
                  <a:pt x="528" y="480"/>
                  <a:pt x="523" y="477"/>
                </a:cubicBezTo>
                <a:close/>
                <a:moveTo>
                  <a:pt x="532" y="674"/>
                </a:moveTo>
                <a:cubicBezTo>
                  <a:pt x="535" y="672"/>
                  <a:pt x="537" y="676"/>
                  <a:pt x="536" y="679"/>
                </a:cubicBezTo>
                <a:cubicBezTo>
                  <a:pt x="535" y="677"/>
                  <a:pt x="532" y="678"/>
                  <a:pt x="532" y="674"/>
                </a:cubicBezTo>
                <a:close/>
                <a:moveTo>
                  <a:pt x="528" y="457"/>
                </a:moveTo>
                <a:cubicBezTo>
                  <a:pt x="526" y="453"/>
                  <a:pt x="533" y="444"/>
                  <a:pt x="536" y="448"/>
                </a:cubicBezTo>
                <a:cubicBezTo>
                  <a:pt x="534" y="452"/>
                  <a:pt x="530" y="453"/>
                  <a:pt x="528" y="457"/>
                </a:cubicBezTo>
                <a:close/>
                <a:moveTo>
                  <a:pt x="529" y="437"/>
                </a:moveTo>
                <a:cubicBezTo>
                  <a:pt x="530" y="436"/>
                  <a:pt x="531" y="436"/>
                  <a:pt x="533" y="436"/>
                </a:cubicBezTo>
                <a:cubicBezTo>
                  <a:pt x="534" y="439"/>
                  <a:pt x="528" y="440"/>
                  <a:pt x="529" y="437"/>
                </a:cubicBezTo>
                <a:close/>
                <a:moveTo>
                  <a:pt x="538" y="467"/>
                </a:moveTo>
                <a:cubicBezTo>
                  <a:pt x="538" y="464"/>
                  <a:pt x="540" y="464"/>
                  <a:pt x="543" y="464"/>
                </a:cubicBezTo>
                <a:cubicBezTo>
                  <a:pt x="544" y="468"/>
                  <a:pt x="539" y="469"/>
                  <a:pt x="538" y="467"/>
                </a:cubicBezTo>
                <a:close/>
                <a:moveTo>
                  <a:pt x="537" y="462"/>
                </a:moveTo>
                <a:cubicBezTo>
                  <a:pt x="540" y="456"/>
                  <a:pt x="547" y="454"/>
                  <a:pt x="553" y="451"/>
                </a:cubicBezTo>
                <a:cubicBezTo>
                  <a:pt x="550" y="456"/>
                  <a:pt x="544" y="460"/>
                  <a:pt x="537" y="462"/>
                </a:cubicBezTo>
                <a:close/>
                <a:moveTo>
                  <a:pt x="512" y="174"/>
                </a:moveTo>
                <a:cubicBezTo>
                  <a:pt x="511" y="175"/>
                  <a:pt x="511" y="178"/>
                  <a:pt x="510" y="180"/>
                </a:cubicBezTo>
                <a:cubicBezTo>
                  <a:pt x="501" y="184"/>
                  <a:pt x="495" y="193"/>
                  <a:pt x="483" y="188"/>
                </a:cubicBezTo>
                <a:cubicBezTo>
                  <a:pt x="484" y="183"/>
                  <a:pt x="494" y="188"/>
                  <a:pt x="495" y="182"/>
                </a:cubicBezTo>
                <a:cubicBezTo>
                  <a:pt x="494" y="178"/>
                  <a:pt x="491" y="178"/>
                  <a:pt x="487" y="178"/>
                </a:cubicBezTo>
                <a:cubicBezTo>
                  <a:pt x="488" y="177"/>
                  <a:pt x="488" y="174"/>
                  <a:pt x="486" y="173"/>
                </a:cubicBezTo>
                <a:cubicBezTo>
                  <a:pt x="490" y="164"/>
                  <a:pt x="503" y="164"/>
                  <a:pt x="510" y="163"/>
                </a:cubicBezTo>
                <a:cubicBezTo>
                  <a:pt x="512" y="161"/>
                  <a:pt x="510" y="160"/>
                  <a:pt x="512" y="158"/>
                </a:cubicBezTo>
                <a:cubicBezTo>
                  <a:pt x="505" y="157"/>
                  <a:pt x="499" y="164"/>
                  <a:pt x="495" y="158"/>
                </a:cubicBezTo>
                <a:cubicBezTo>
                  <a:pt x="493" y="160"/>
                  <a:pt x="491" y="163"/>
                  <a:pt x="487" y="161"/>
                </a:cubicBezTo>
                <a:cubicBezTo>
                  <a:pt x="487" y="157"/>
                  <a:pt x="491" y="157"/>
                  <a:pt x="492" y="155"/>
                </a:cubicBezTo>
                <a:cubicBezTo>
                  <a:pt x="493" y="161"/>
                  <a:pt x="496" y="151"/>
                  <a:pt x="499" y="156"/>
                </a:cubicBezTo>
                <a:cubicBezTo>
                  <a:pt x="502" y="153"/>
                  <a:pt x="502" y="148"/>
                  <a:pt x="502" y="144"/>
                </a:cubicBezTo>
                <a:cubicBezTo>
                  <a:pt x="507" y="137"/>
                  <a:pt x="523" y="142"/>
                  <a:pt x="523" y="132"/>
                </a:cubicBezTo>
                <a:cubicBezTo>
                  <a:pt x="525" y="131"/>
                  <a:pt x="528" y="133"/>
                  <a:pt x="531" y="131"/>
                </a:cubicBezTo>
                <a:cubicBezTo>
                  <a:pt x="533" y="133"/>
                  <a:pt x="531" y="134"/>
                  <a:pt x="531" y="135"/>
                </a:cubicBezTo>
                <a:cubicBezTo>
                  <a:pt x="542" y="137"/>
                  <a:pt x="544" y="130"/>
                  <a:pt x="554" y="133"/>
                </a:cubicBezTo>
                <a:cubicBezTo>
                  <a:pt x="554" y="135"/>
                  <a:pt x="556" y="135"/>
                  <a:pt x="555" y="137"/>
                </a:cubicBezTo>
                <a:cubicBezTo>
                  <a:pt x="552" y="137"/>
                  <a:pt x="551" y="138"/>
                  <a:pt x="549" y="138"/>
                </a:cubicBezTo>
                <a:cubicBezTo>
                  <a:pt x="566" y="144"/>
                  <a:pt x="571" y="122"/>
                  <a:pt x="588" y="123"/>
                </a:cubicBezTo>
                <a:cubicBezTo>
                  <a:pt x="587" y="122"/>
                  <a:pt x="586" y="122"/>
                  <a:pt x="586" y="121"/>
                </a:cubicBezTo>
                <a:cubicBezTo>
                  <a:pt x="591" y="116"/>
                  <a:pt x="601" y="122"/>
                  <a:pt x="603" y="128"/>
                </a:cubicBezTo>
                <a:cubicBezTo>
                  <a:pt x="598" y="128"/>
                  <a:pt x="597" y="131"/>
                  <a:pt x="595" y="133"/>
                </a:cubicBezTo>
                <a:cubicBezTo>
                  <a:pt x="588" y="129"/>
                  <a:pt x="582" y="135"/>
                  <a:pt x="576" y="134"/>
                </a:cubicBezTo>
                <a:cubicBezTo>
                  <a:pt x="578" y="137"/>
                  <a:pt x="584" y="135"/>
                  <a:pt x="585" y="138"/>
                </a:cubicBezTo>
                <a:cubicBezTo>
                  <a:pt x="586" y="141"/>
                  <a:pt x="581" y="139"/>
                  <a:pt x="581" y="141"/>
                </a:cubicBezTo>
                <a:cubicBezTo>
                  <a:pt x="590" y="142"/>
                  <a:pt x="598" y="132"/>
                  <a:pt x="604" y="141"/>
                </a:cubicBezTo>
                <a:cubicBezTo>
                  <a:pt x="600" y="146"/>
                  <a:pt x="590" y="144"/>
                  <a:pt x="585" y="145"/>
                </a:cubicBezTo>
                <a:cubicBezTo>
                  <a:pt x="591" y="147"/>
                  <a:pt x="598" y="146"/>
                  <a:pt x="604" y="147"/>
                </a:cubicBezTo>
                <a:cubicBezTo>
                  <a:pt x="598" y="151"/>
                  <a:pt x="584" y="150"/>
                  <a:pt x="584" y="157"/>
                </a:cubicBezTo>
                <a:cubicBezTo>
                  <a:pt x="562" y="165"/>
                  <a:pt x="540" y="172"/>
                  <a:pt x="512" y="174"/>
                </a:cubicBezTo>
                <a:close/>
                <a:moveTo>
                  <a:pt x="578" y="166"/>
                </a:moveTo>
                <a:cubicBezTo>
                  <a:pt x="576" y="166"/>
                  <a:pt x="577" y="164"/>
                  <a:pt x="575" y="164"/>
                </a:cubicBezTo>
                <a:cubicBezTo>
                  <a:pt x="576" y="162"/>
                  <a:pt x="578" y="162"/>
                  <a:pt x="580" y="162"/>
                </a:cubicBezTo>
                <a:cubicBezTo>
                  <a:pt x="581" y="165"/>
                  <a:pt x="578" y="164"/>
                  <a:pt x="578" y="166"/>
                </a:cubicBezTo>
                <a:close/>
                <a:moveTo>
                  <a:pt x="568" y="449"/>
                </a:moveTo>
                <a:cubicBezTo>
                  <a:pt x="567" y="452"/>
                  <a:pt x="564" y="453"/>
                  <a:pt x="562" y="454"/>
                </a:cubicBezTo>
                <a:cubicBezTo>
                  <a:pt x="560" y="452"/>
                  <a:pt x="565" y="449"/>
                  <a:pt x="565" y="445"/>
                </a:cubicBezTo>
                <a:cubicBezTo>
                  <a:pt x="566" y="445"/>
                  <a:pt x="568" y="445"/>
                  <a:pt x="569" y="445"/>
                </a:cubicBezTo>
                <a:cubicBezTo>
                  <a:pt x="568" y="448"/>
                  <a:pt x="567" y="445"/>
                  <a:pt x="566" y="447"/>
                </a:cubicBezTo>
                <a:cubicBezTo>
                  <a:pt x="565" y="449"/>
                  <a:pt x="567" y="448"/>
                  <a:pt x="568" y="449"/>
                </a:cubicBezTo>
                <a:close/>
                <a:moveTo>
                  <a:pt x="562" y="514"/>
                </a:moveTo>
                <a:cubicBezTo>
                  <a:pt x="565" y="517"/>
                  <a:pt x="566" y="518"/>
                  <a:pt x="570" y="516"/>
                </a:cubicBezTo>
                <a:cubicBezTo>
                  <a:pt x="571" y="518"/>
                  <a:pt x="571" y="520"/>
                  <a:pt x="571" y="524"/>
                </a:cubicBezTo>
                <a:cubicBezTo>
                  <a:pt x="565" y="525"/>
                  <a:pt x="562" y="529"/>
                  <a:pt x="556" y="525"/>
                </a:cubicBezTo>
                <a:cubicBezTo>
                  <a:pt x="556" y="519"/>
                  <a:pt x="561" y="519"/>
                  <a:pt x="562" y="514"/>
                </a:cubicBezTo>
                <a:close/>
                <a:moveTo>
                  <a:pt x="573" y="739"/>
                </a:moveTo>
                <a:cubicBezTo>
                  <a:pt x="570" y="737"/>
                  <a:pt x="571" y="733"/>
                  <a:pt x="567" y="734"/>
                </a:cubicBezTo>
                <a:cubicBezTo>
                  <a:pt x="567" y="728"/>
                  <a:pt x="567" y="728"/>
                  <a:pt x="567" y="728"/>
                </a:cubicBezTo>
                <a:cubicBezTo>
                  <a:pt x="571" y="728"/>
                  <a:pt x="571" y="728"/>
                  <a:pt x="571" y="728"/>
                </a:cubicBezTo>
                <a:cubicBezTo>
                  <a:pt x="570" y="734"/>
                  <a:pt x="574" y="734"/>
                  <a:pt x="573" y="739"/>
                </a:cubicBezTo>
                <a:close/>
                <a:moveTo>
                  <a:pt x="553" y="764"/>
                </a:moveTo>
                <a:cubicBezTo>
                  <a:pt x="555" y="765"/>
                  <a:pt x="564" y="769"/>
                  <a:pt x="565" y="780"/>
                </a:cubicBezTo>
                <a:cubicBezTo>
                  <a:pt x="559" y="776"/>
                  <a:pt x="554" y="772"/>
                  <a:pt x="553" y="764"/>
                </a:cubicBezTo>
                <a:close/>
                <a:moveTo>
                  <a:pt x="570" y="766"/>
                </a:moveTo>
                <a:cubicBezTo>
                  <a:pt x="569" y="769"/>
                  <a:pt x="571" y="770"/>
                  <a:pt x="571" y="773"/>
                </a:cubicBezTo>
                <a:cubicBezTo>
                  <a:pt x="568" y="772"/>
                  <a:pt x="566" y="772"/>
                  <a:pt x="564" y="773"/>
                </a:cubicBezTo>
                <a:cubicBezTo>
                  <a:pt x="560" y="769"/>
                  <a:pt x="558" y="759"/>
                  <a:pt x="558" y="753"/>
                </a:cubicBezTo>
                <a:cubicBezTo>
                  <a:pt x="560" y="753"/>
                  <a:pt x="560" y="752"/>
                  <a:pt x="562" y="752"/>
                </a:cubicBezTo>
                <a:cubicBezTo>
                  <a:pt x="561" y="754"/>
                  <a:pt x="563" y="754"/>
                  <a:pt x="562" y="756"/>
                </a:cubicBezTo>
                <a:cubicBezTo>
                  <a:pt x="560" y="756"/>
                  <a:pt x="560" y="756"/>
                  <a:pt x="560" y="756"/>
                </a:cubicBezTo>
                <a:cubicBezTo>
                  <a:pt x="560" y="758"/>
                  <a:pt x="564" y="756"/>
                  <a:pt x="562" y="759"/>
                </a:cubicBezTo>
                <a:cubicBezTo>
                  <a:pt x="565" y="755"/>
                  <a:pt x="566" y="764"/>
                  <a:pt x="569" y="765"/>
                </a:cubicBezTo>
                <a:cubicBezTo>
                  <a:pt x="567" y="751"/>
                  <a:pt x="561" y="743"/>
                  <a:pt x="559" y="730"/>
                </a:cubicBezTo>
                <a:cubicBezTo>
                  <a:pt x="559" y="727"/>
                  <a:pt x="562" y="732"/>
                  <a:pt x="562" y="729"/>
                </a:cubicBezTo>
                <a:cubicBezTo>
                  <a:pt x="566" y="737"/>
                  <a:pt x="569" y="751"/>
                  <a:pt x="575" y="765"/>
                </a:cubicBezTo>
                <a:cubicBezTo>
                  <a:pt x="575" y="767"/>
                  <a:pt x="571" y="765"/>
                  <a:pt x="570" y="766"/>
                </a:cubicBezTo>
                <a:close/>
                <a:moveTo>
                  <a:pt x="558" y="178"/>
                </a:moveTo>
                <a:cubicBezTo>
                  <a:pt x="565" y="171"/>
                  <a:pt x="575" y="176"/>
                  <a:pt x="586" y="177"/>
                </a:cubicBezTo>
                <a:cubicBezTo>
                  <a:pt x="580" y="182"/>
                  <a:pt x="566" y="179"/>
                  <a:pt x="558" y="178"/>
                </a:cubicBezTo>
                <a:close/>
                <a:moveTo>
                  <a:pt x="579" y="577"/>
                </a:moveTo>
                <a:cubicBezTo>
                  <a:pt x="580" y="567"/>
                  <a:pt x="589" y="566"/>
                  <a:pt x="593" y="558"/>
                </a:cubicBezTo>
                <a:cubicBezTo>
                  <a:pt x="591" y="554"/>
                  <a:pt x="588" y="561"/>
                  <a:pt x="584" y="560"/>
                </a:cubicBezTo>
                <a:cubicBezTo>
                  <a:pt x="583" y="557"/>
                  <a:pt x="587" y="555"/>
                  <a:pt x="584" y="552"/>
                </a:cubicBezTo>
                <a:cubicBezTo>
                  <a:pt x="590" y="552"/>
                  <a:pt x="590" y="552"/>
                  <a:pt x="595" y="551"/>
                </a:cubicBezTo>
                <a:cubicBezTo>
                  <a:pt x="594" y="554"/>
                  <a:pt x="598" y="552"/>
                  <a:pt x="597" y="554"/>
                </a:cubicBezTo>
                <a:cubicBezTo>
                  <a:pt x="598" y="558"/>
                  <a:pt x="594" y="555"/>
                  <a:pt x="594" y="557"/>
                </a:cubicBezTo>
                <a:cubicBezTo>
                  <a:pt x="596" y="559"/>
                  <a:pt x="597" y="557"/>
                  <a:pt x="600" y="558"/>
                </a:cubicBezTo>
                <a:cubicBezTo>
                  <a:pt x="600" y="568"/>
                  <a:pt x="592" y="568"/>
                  <a:pt x="586" y="571"/>
                </a:cubicBezTo>
                <a:cubicBezTo>
                  <a:pt x="583" y="572"/>
                  <a:pt x="584" y="578"/>
                  <a:pt x="579" y="577"/>
                </a:cubicBezTo>
                <a:close/>
                <a:moveTo>
                  <a:pt x="594" y="577"/>
                </a:moveTo>
                <a:cubicBezTo>
                  <a:pt x="598" y="577"/>
                  <a:pt x="598" y="577"/>
                  <a:pt x="598" y="577"/>
                </a:cubicBezTo>
                <a:cubicBezTo>
                  <a:pt x="598" y="579"/>
                  <a:pt x="594" y="581"/>
                  <a:pt x="594" y="577"/>
                </a:cubicBezTo>
                <a:close/>
                <a:moveTo>
                  <a:pt x="597" y="584"/>
                </a:moveTo>
                <a:cubicBezTo>
                  <a:pt x="599" y="581"/>
                  <a:pt x="605" y="581"/>
                  <a:pt x="606" y="577"/>
                </a:cubicBezTo>
                <a:cubicBezTo>
                  <a:pt x="608" y="577"/>
                  <a:pt x="610" y="578"/>
                  <a:pt x="611" y="579"/>
                </a:cubicBezTo>
                <a:cubicBezTo>
                  <a:pt x="613" y="579"/>
                  <a:pt x="612" y="576"/>
                  <a:pt x="613" y="575"/>
                </a:cubicBezTo>
                <a:cubicBezTo>
                  <a:pt x="614" y="576"/>
                  <a:pt x="614" y="577"/>
                  <a:pt x="614" y="578"/>
                </a:cubicBezTo>
                <a:cubicBezTo>
                  <a:pt x="617" y="577"/>
                  <a:pt x="621" y="577"/>
                  <a:pt x="619" y="574"/>
                </a:cubicBezTo>
                <a:cubicBezTo>
                  <a:pt x="621" y="575"/>
                  <a:pt x="623" y="575"/>
                  <a:pt x="623" y="578"/>
                </a:cubicBezTo>
                <a:cubicBezTo>
                  <a:pt x="614" y="581"/>
                  <a:pt x="607" y="588"/>
                  <a:pt x="597" y="584"/>
                </a:cubicBezTo>
                <a:close/>
                <a:moveTo>
                  <a:pt x="622" y="724"/>
                </a:moveTo>
                <a:cubicBezTo>
                  <a:pt x="623" y="722"/>
                  <a:pt x="625" y="721"/>
                  <a:pt x="626" y="719"/>
                </a:cubicBezTo>
                <a:cubicBezTo>
                  <a:pt x="628" y="721"/>
                  <a:pt x="624" y="724"/>
                  <a:pt x="622" y="724"/>
                </a:cubicBezTo>
                <a:close/>
                <a:moveTo>
                  <a:pt x="658" y="758"/>
                </a:moveTo>
                <a:cubicBezTo>
                  <a:pt x="660" y="751"/>
                  <a:pt x="668" y="745"/>
                  <a:pt x="672" y="750"/>
                </a:cubicBezTo>
                <a:cubicBezTo>
                  <a:pt x="670" y="755"/>
                  <a:pt x="666" y="758"/>
                  <a:pt x="658" y="758"/>
                </a:cubicBezTo>
                <a:close/>
                <a:moveTo>
                  <a:pt x="724" y="767"/>
                </a:moveTo>
                <a:cubicBezTo>
                  <a:pt x="725" y="765"/>
                  <a:pt x="726" y="763"/>
                  <a:pt x="728" y="760"/>
                </a:cubicBezTo>
                <a:cubicBezTo>
                  <a:pt x="729" y="762"/>
                  <a:pt x="728" y="768"/>
                  <a:pt x="724" y="767"/>
                </a:cubicBezTo>
                <a:close/>
                <a:moveTo>
                  <a:pt x="734" y="680"/>
                </a:moveTo>
                <a:cubicBezTo>
                  <a:pt x="733" y="680"/>
                  <a:pt x="732" y="681"/>
                  <a:pt x="731" y="681"/>
                </a:cubicBezTo>
                <a:cubicBezTo>
                  <a:pt x="722" y="703"/>
                  <a:pt x="706" y="717"/>
                  <a:pt x="688" y="731"/>
                </a:cubicBezTo>
                <a:cubicBezTo>
                  <a:pt x="691" y="735"/>
                  <a:pt x="687" y="739"/>
                  <a:pt x="683" y="740"/>
                </a:cubicBezTo>
                <a:cubicBezTo>
                  <a:pt x="684" y="737"/>
                  <a:pt x="679" y="740"/>
                  <a:pt x="680" y="736"/>
                </a:cubicBezTo>
                <a:cubicBezTo>
                  <a:pt x="676" y="743"/>
                  <a:pt x="666" y="740"/>
                  <a:pt x="659" y="745"/>
                </a:cubicBezTo>
                <a:cubicBezTo>
                  <a:pt x="660" y="751"/>
                  <a:pt x="655" y="751"/>
                  <a:pt x="655" y="757"/>
                </a:cubicBezTo>
                <a:cubicBezTo>
                  <a:pt x="653" y="757"/>
                  <a:pt x="650" y="759"/>
                  <a:pt x="649" y="758"/>
                </a:cubicBezTo>
                <a:cubicBezTo>
                  <a:pt x="650" y="752"/>
                  <a:pt x="655" y="751"/>
                  <a:pt x="657" y="746"/>
                </a:cubicBezTo>
                <a:cubicBezTo>
                  <a:pt x="650" y="742"/>
                  <a:pt x="639" y="746"/>
                  <a:pt x="634" y="747"/>
                </a:cubicBezTo>
                <a:cubicBezTo>
                  <a:pt x="632" y="746"/>
                  <a:pt x="631" y="743"/>
                  <a:pt x="630" y="740"/>
                </a:cubicBezTo>
                <a:cubicBezTo>
                  <a:pt x="629" y="741"/>
                  <a:pt x="629" y="742"/>
                  <a:pt x="627" y="742"/>
                </a:cubicBezTo>
                <a:cubicBezTo>
                  <a:pt x="627" y="738"/>
                  <a:pt x="625" y="734"/>
                  <a:pt x="627" y="731"/>
                </a:cubicBezTo>
                <a:cubicBezTo>
                  <a:pt x="631" y="730"/>
                  <a:pt x="630" y="734"/>
                  <a:pt x="635" y="733"/>
                </a:cubicBezTo>
                <a:cubicBezTo>
                  <a:pt x="638" y="733"/>
                  <a:pt x="637" y="727"/>
                  <a:pt x="639" y="726"/>
                </a:cubicBezTo>
                <a:cubicBezTo>
                  <a:pt x="636" y="725"/>
                  <a:pt x="635" y="729"/>
                  <a:pt x="632" y="727"/>
                </a:cubicBezTo>
                <a:cubicBezTo>
                  <a:pt x="635" y="723"/>
                  <a:pt x="639" y="726"/>
                  <a:pt x="641" y="721"/>
                </a:cubicBezTo>
                <a:cubicBezTo>
                  <a:pt x="651" y="725"/>
                  <a:pt x="656" y="717"/>
                  <a:pt x="662" y="716"/>
                </a:cubicBezTo>
                <a:cubicBezTo>
                  <a:pt x="668" y="722"/>
                  <a:pt x="674" y="726"/>
                  <a:pt x="679" y="730"/>
                </a:cubicBezTo>
                <a:cubicBezTo>
                  <a:pt x="680" y="726"/>
                  <a:pt x="680" y="722"/>
                  <a:pt x="680" y="717"/>
                </a:cubicBezTo>
                <a:cubicBezTo>
                  <a:pt x="683" y="718"/>
                  <a:pt x="682" y="721"/>
                  <a:pt x="683" y="723"/>
                </a:cubicBezTo>
                <a:cubicBezTo>
                  <a:pt x="685" y="722"/>
                  <a:pt x="683" y="717"/>
                  <a:pt x="684" y="715"/>
                </a:cubicBezTo>
                <a:cubicBezTo>
                  <a:pt x="693" y="709"/>
                  <a:pt x="699" y="700"/>
                  <a:pt x="707" y="691"/>
                </a:cubicBezTo>
                <a:cubicBezTo>
                  <a:pt x="709" y="694"/>
                  <a:pt x="703" y="701"/>
                  <a:pt x="705" y="705"/>
                </a:cubicBezTo>
                <a:cubicBezTo>
                  <a:pt x="714" y="693"/>
                  <a:pt x="717" y="684"/>
                  <a:pt x="719" y="666"/>
                </a:cubicBezTo>
                <a:cubicBezTo>
                  <a:pt x="714" y="666"/>
                  <a:pt x="718" y="673"/>
                  <a:pt x="714" y="675"/>
                </a:cubicBezTo>
                <a:cubicBezTo>
                  <a:pt x="714" y="682"/>
                  <a:pt x="710" y="685"/>
                  <a:pt x="708" y="689"/>
                </a:cubicBezTo>
                <a:cubicBezTo>
                  <a:pt x="707" y="677"/>
                  <a:pt x="709" y="667"/>
                  <a:pt x="714" y="656"/>
                </a:cubicBezTo>
                <a:cubicBezTo>
                  <a:pt x="716" y="656"/>
                  <a:pt x="715" y="659"/>
                  <a:pt x="716" y="660"/>
                </a:cubicBezTo>
                <a:cubicBezTo>
                  <a:pt x="717" y="660"/>
                  <a:pt x="717" y="660"/>
                  <a:pt x="718" y="660"/>
                </a:cubicBezTo>
                <a:cubicBezTo>
                  <a:pt x="720" y="656"/>
                  <a:pt x="715" y="658"/>
                  <a:pt x="715" y="653"/>
                </a:cubicBezTo>
                <a:cubicBezTo>
                  <a:pt x="722" y="651"/>
                  <a:pt x="735" y="647"/>
                  <a:pt x="741" y="656"/>
                </a:cubicBezTo>
                <a:cubicBezTo>
                  <a:pt x="739" y="664"/>
                  <a:pt x="737" y="672"/>
                  <a:pt x="734" y="680"/>
                </a:cubicBezTo>
                <a:close/>
                <a:moveTo>
                  <a:pt x="738" y="685"/>
                </a:moveTo>
                <a:cubicBezTo>
                  <a:pt x="739" y="678"/>
                  <a:pt x="738" y="652"/>
                  <a:pt x="749" y="659"/>
                </a:cubicBezTo>
                <a:cubicBezTo>
                  <a:pt x="744" y="667"/>
                  <a:pt x="742" y="677"/>
                  <a:pt x="738" y="685"/>
                </a:cubicBezTo>
                <a:close/>
                <a:moveTo>
                  <a:pt x="746" y="189"/>
                </a:moveTo>
                <a:cubicBezTo>
                  <a:pt x="749" y="187"/>
                  <a:pt x="757" y="188"/>
                  <a:pt x="757" y="192"/>
                </a:cubicBezTo>
                <a:cubicBezTo>
                  <a:pt x="755" y="192"/>
                  <a:pt x="748" y="191"/>
                  <a:pt x="746" y="189"/>
                </a:cubicBezTo>
                <a:close/>
                <a:moveTo>
                  <a:pt x="752" y="762"/>
                </a:moveTo>
                <a:cubicBezTo>
                  <a:pt x="753" y="760"/>
                  <a:pt x="752" y="757"/>
                  <a:pt x="754" y="755"/>
                </a:cubicBezTo>
                <a:cubicBezTo>
                  <a:pt x="755" y="757"/>
                  <a:pt x="755" y="754"/>
                  <a:pt x="757" y="756"/>
                </a:cubicBezTo>
                <a:cubicBezTo>
                  <a:pt x="756" y="759"/>
                  <a:pt x="755" y="762"/>
                  <a:pt x="752" y="762"/>
                </a:cubicBezTo>
                <a:close/>
                <a:moveTo>
                  <a:pt x="754" y="258"/>
                </a:moveTo>
                <a:cubicBezTo>
                  <a:pt x="754" y="255"/>
                  <a:pt x="757" y="258"/>
                  <a:pt x="758" y="260"/>
                </a:cubicBezTo>
                <a:cubicBezTo>
                  <a:pt x="760" y="262"/>
                  <a:pt x="755" y="258"/>
                  <a:pt x="754" y="258"/>
                </a:cubicBezTo>
                <a:close/>
                <a:moveTo>
                  <a:pt x="759" y="260"/>
                </a:moveTo>
                <a:cubicBezTo>
                  <a:pt x="763" y="261"/>
                  <a:pt x="766" y="262"/>
                  <a:pt x="770" y="263"/>
                </a:cubicBezTo>
                <a:cubicBezTo>
                  <a:pt x="766" y="258"/>
                  <a:pt x="758" y="253"/>
                  <a:pt x="750" y="249"/>
                </a:cubicBezTo>
                <a:cubicBezTo>
                  <a:pt x="752" y="248"/>
                  <a:pt x="754" y="247"/>
                  <a:pt x="757" y="247"/>
                </a:cubicBezTo>
                <a:cubicBezTo>
                  <a:pt x="758" y="256"/>
                  <a:pt x="779" y="254"/>
                  <a:pt x="779" y="264"/>
                </a:cubicBezTo>
                <a:cubicBezTo>
                  <a:pt x="778" y="266"/>
                  <a:pt x="775" y="266"/>
                  <a:pt x="776" y="270"/>
                </a:cubicBezTo>
                <a:cubicBezTo>
                  <a:pt x="770" y="266"/>
                  <a:pt x="764" y="264"/>
                  <a:pt x="759" y="260"/>
                </a:cubicBezTo>
                <a:close/>
                <a:moveTo>
                  <a:pt x="784" y="762"/>
                </a:moveTo>
                <a:cubicBezTo>
                  <a:pt x="784" y="761"/>
                  <a:pt x="785" y="755"/>
                  <a:pt x="789" y="756"/>
                </a:cubicBezTo>
                <a:cubicBezTo>
                  <a:pt x="788" y="759"/>
                  <a:pt x="785" y="759"/>
                  <a:pt x="784" y="762"/>
                </a:cubicBezTo>
                <a:close/>
                <a:moveTo>
                  <a:pt x="792" y="710"/>
                </a:moveTo>
                <a:cubicBezTo>
                  <a:pt x="791" y="713"/>
                  <a:pt x="793" y="713"/>
                  <a:pt x="793" y="716"/>
                </a:cubicBezTo>
                <a:cubicBezTo>
                  <a:pt x="790" y="717"/>
                  <a:pt x="790" y="720"/>
                  <a:pt x="787" y="721"/>
                </a:cubicBezTo>
                <a:cubicBezTo>
                  <a:pt x="793" y="729"/>
                  <a:pt x="779" y="739"/>
                  <a:pt x="774" y="741"/>
                </a:cubicBezTo>
                <a:cubicBezTo>
                  <a:pt x="777" y="738"/>
                  <a:pt x="772" y="738"/>
                  <a:pt x="770" y="738"/>
                </a:cubicBezTo>
                <a:cubicBezTo>
                  <a:pt x="767" y="739"/>
                  <a:pt x="773" y="739"/>
                  <a:pt x="771" y="741"/>
                </a:cubicBezTo>
                <a:cubicBezTo>
                  <a:pt x="771" y="741"/>
                  <a:pt x="771" y="742"/>
                  <a:pt x="771" y="743"/>
                </a:cubicBezTo>
                <a:cubicBezTo>
                  <a:pt x="761" y="736"/>
                  <a:pt x="769" y="724"/>
                  <a:pt x="770" y="713"/>
                </a:cubicBezTo>
                <a:cubicBezTo>
                  <a:pt x="772" y="713"/>
                  <a:pt x="772" y="710"/>
                  <a:pt x="775" y="710"/>
                </a:cubicBezTo>
                <a:cubicBezTo>
                  <a:pt x="776" y="704"/>
                  <a:pt x="773" y="705"/>
                  <a:pt x="773" y="699"/>
                </a:cubicBezTo>
                <a:cubicBezTo>
                  <a:pt x="774" y="699"/>
                  <a:pt x="775" y="699"/>
                  <a:pt x="775" y="698"/>
                </a:cubicBezTo>
                <a:cubicBezTo>
                  <a:pt x="776" y="699"/>
                  <a:pt x="776" y="700"/>
                  <a:pt x="777" y="700"/>
                </a:cubicBezTo>
                <a:cubicBezTo>
                  <a:pt x="776" y="703"/>
                  <a:pt x="778" y="705"/>
                  <a:pt x="776" y="706"/>
                </a:cubicBezTo>
                <a:cubicBezTo>
                  <a:pt x="776" y="707"/>
                  <a:pt x="778" y="705"/>
                  <a:pt x="777" y="710"/>
                </a:cubicBezTo>
                <a:cubicBezTo>
                  <a:pt x="782" y="705"/>
                  <a:pt x="784" y="696"/>
                  <a:pt x="786" y="688"/>
                </a:cubicBezTo>
                <a:cubicBezTo>
                  <a:pt x="785" y="686"/>
                  <a:pt x="781" y="689"/>
                  <a:pt x="780" y="689"/>
                </a:cubicBezTo>
                <a:cubicBezTo>
                  <a:pt x="779" y="693"/>
                  <a:pt x="783" y="691"/>
                  <a:pt x="782" y="694"/>
                </a:cubicBezTo>
                <a:cubicBezTo>
                  <a:pt x="780" y="696"/>
                  <a:pt x="778" y="692"/>
                  <a:pt x="779" y="697"/>
                </a:cubicBezTo>
                <a:cubicBezTo>
                  <a:pt x="777" y="696"/>
                  <a:pt x="777" y="698"/>
                  <a:pt x="775" y="697"/>
                </a:cubicBezTo>
                <a:cubicBezTo>
                  <a:pt x="775" y="690"/>
                  <a:pt x="779" y="690"/>
                  <a:pt x="777" y="681"/>
                </a:cubicBezTo>
                <a:cubicBezTo>
                  <a:pt x="780" y="679"/>
                  <a:pt x="779" y="676"/>
                  <a:pt x="780" y="674"/>
                </a:cubicBezTo>
                <a:cubicBezTo>
                  <a:pt x="780" y="674"/>
                  <a:pt x="781" y="675"/>
                  <a:pt x="781" y="676"/>
                </a:cubicBezTo>
                <a:cubicBezTo>
                  <a:pt x="783" y="675"/>
                  <a:pt x="783" y="673"/>
                  <a:pt x="784" y="672"/>
                </a:cubicBezTo>
                <a:cubicBezTo>
                  <a:pt x="785" y="671"/>
                  <a:pt x="782" y="679"/>
                  <a:pt x="783" y="682"/>
                </a:cubicBezTo>
                <a:cubicBezTo>
                  <a:pt x="785" y="681"/>
                  <a:pt x="784" y="675"/>
                  <a:pt x="787" y="678"/>
                </a:cubicBezTo>
                <a:cubicBezTo>
                  <a:pt x="786" y="674"/>
                  <a:pt x="787" y="673"/>
                  <a:pt x="786" y="670"/>
                </a:cubicBezTo>
                <a:cubicBezTo>
                  <a:pt x="791" y="666"/>
                  <a:pt x="796" y="669"/>
                  <a:pt x="802" y="667"/>
                </a:cubicBezTo>
                <a:cubicBezTo>
                  <a:pt x="799" y="665"/>
                  <a:pt x="795" y="664"/>
                  <a:pt x="792" y="662"/>
                </a:cubicBezTo>
                <a:cubicBezTo>
                  <a:pt x="791" y="655"/>
                  <a:pt x="794" y="652"/>
                  <a:pt x="794" y="646"/>
                </a:cubicBezTo>
                <a:cubicBezTo>
                  <a:pt x="801" y="645"/>
                  <a:pt x="805" y="644"/>
                  <a:pt x="811" y="646"/>
                </a:cubicBezTo>
                <a:cubicBezTo>
                  <a:pt x="811" y="637"/>
                  <a:pt x="802" y="638"/>
                  <a:pt x="798" y="633"/>
                </a:cubicBezTo>
                <a:cubicBezTo>
                  <a:pt x="805" y="630"/>
                  <a:pt x="816" y="639"/>
                  <a:pt x="821" y="635"/>
                </a:cubicBezTo>
                <a:cubicBezTo>
                  <a:pt x="815" y="631"/>
                  <a:pt x="809" y="627"/>
                  <a:pt x="802" y="626"/>
                </a:cubicBezTo>
                <a:cubicBezTo>
                  <a:pt x="801" y="622"/>
                  <a:pt x="802" y="619"/>
                  <a:pt x="805" y="616"/>
                </a:cubicBezTo>
                <a:cubicBezTo>
                  <a:pt x="810" y="618"/>
                  <a:pt x="814" y="616"/>
                  <a:pt x="818" y="617"/>
                </a:cubicBezTo>
                <a:cubicBezTo>
                  <a:pt x="810" y="609"/>
                  <a:pt x="792" y="615"/>
                  <a:pt x="799" y="597"/>
                </a:cubicBezTo>
                <a:cubicBezTo>
                  <a:pt x="800" y="596"/>
                  <a:pt x="803" y="596"/>
                  <a:pt x="803" y="594"/>
                </a:cubicBezTo>
                <a:cubicBezTo>
                  <a:pt x="805" y="589"/>
                  <a:pt x="801" y="578"/>
                  <a:pt x="807" y="576"/>
                </a:cubicBezTo>
                <a:cubicBezTo>
                  <a:pt x="809" y="580"/>
                  <a:pt x="806" y="583"/>
                  <a:pt x="809" y="586"/>
                </a:cubicBezTo>
                <a:cubicBezTo>
                  <a:pt x="806" y="586"/>
                  <a:pt x="806" y="586"/>
                  <a:pt x="806" y="586"/>
                </a:cubicBezTo>
                <a:cubicBezTo>
                  <a:pt x="807" y="589"/>
                  <a:pt x="809" y="590"/>
                  <a:pt x="808" y="595"/>
                </a:cubicBezTo>
                <a:cubicBezTo>
                  <a:pt x="809" y="596"/>
                  <a:pt x="810" y="596"/>
                  <a:pt x="811" y="596"/>
                </a:cubicBezTo>
                <a:cubicBezTo>
                  <a:pt x="813" y="595"/>
                  <a:pt x="810" y="593"/>
                  <a:pt x="811" y="591"/>
                </a:cubicBezTo>
                <a:cubicBezTo>
                  <a:pt x="813" y="590"/>
                  <a:pt x="818" y="591"/>
                  <a:pt x="818" y="596"/>
                </a:cubicBezTo>
                <a:cubicBezTo>
                  <a:pt x="820" y="592"/>
                  <a:pt x="821" y="586"/>
                  <a:pt x="824" y="582"/>
                </a:cubicBezTo>
                <a:cubicBezTo>
                  <a:pt x="826" y="585"/>
                  <a:pt x="826" y="589"/>
                  <a:pt x="824" y="592"/>
                </a:cubicBezTo>
                <a:cubicBezTo>
                  <a:pt x="828" y="590"/>
                  <a:pt x="826" y="582"/>
                  <a:pt x="829" y="579"/>
                </a:cubicBezTo>
                <a:cubicBezTo>
                  <a:pt x="833" y="580"/>
                  <a:pt x="830" y="586"/>
                  <a:pt x="830" y="589"/>
                </a:cubicBezTo>
                <a:cubicBezTo>
                  <a:pt x="829" y="589"/>
                  <a:pt x="829" y="588"/>
                  <a:pt x="828" y="588"/>
                </a:cubicBezTo>
                <a:cubicBezTo>
                  <a:pt x="828" y="591"/>
                  <a:pt x="828" y="598"/>
                  <a:pt x="826" y="602"/>
                </a:cubicBezTo>
                <a:cubicBezTo>
                  <a:pt x="825" y="601"/>
                  <a:pt x="824" y="600"/>
                  <a:pt x="824" y="598"/>
                </a:cubicBezTo>
                <a:cubicBezTo>
                  <a:pt x="823" y="601"/>
                  <a:pt x="823" y="604"/>
                  <a:pt x="824" y="606"/>
                </a:cubicBezTo>
                <a:cubicBezTo>
                  <a:pt x="824" y="606"/>
                  <a:pt x="824" y="605"/>
                  <a:pt x="823" y="605"/>
                </a:cubicBezTo>
                <a:cubicBezTo>
                  <a:pt x="823" y="609"/>
                  <a:pt x="823" y="609"/>
                  <a:pt x="823" y="609"/>
                </a:cubicBezTo>
                <a:cubicBezTo>
                  <a:pt x="823" y="612"/>
                  <a:pt x="825" y="607"/>
                  <a:pt x="825" y="610"/>
                </a:cubicBezTo>
                <a:cubicBezTo>
                  <a:pt x="825" y="613"/>
                  <a:pt x="825" y="610"/>
                  <a:pt x="823" y="610"/>
                </a:cubicBezTo>
                <a:cubicBezTo>
                  <a:pt x="823" y="613"/>
                  <a:pt x="824" y="613"/>
                  <a:pt x="824" y="616"/>
                </a:cubicBezTo>
                <a:cubicBezTo>
                  <a:pt x="826" y="616"/>
                  <a:pt x="823" y="612"/>
                  <a:pt x="825" y="612"/>
                </a:cubicBezTo>
                <a:cubicBezTo>
                  <a:pt x="833" y="621"/>
                  <a:pt x="831" y="640"/>
                  <a:pt x="824" y="647"/>
                </a:cubicBezTo>
                <a:cubicBezTo>
                  <a:pt x="825" y="649"/>
                  <a:pt x="824" y="652"/>
                  <a:pt x="824" y="654"/>
                </a:cubicBezTo>
                <a:cubicBezTo>
                  <a:pt x="820" y="657"/>
                  <a:pt x="818" y="670"/>
                  <a:pt x="819" y="674"/>
                </a:cubicBezTo>
                <a:cubicBezTo>
                  <a:pt x="814" y="685"/>
                  <a:pt x="804" y="698"/>
                  <a:pt x="797" y="710"/>
                </a:cubicBezTo>
                <a:cubicBezTo>
                  <a:pt x="794" y="711"/>
                  <a:pt x="794" y="709"/>
                  <a:pt x="792" y="710"/>
                </a:cubicBezTo>
                <a:close/>
                <a:moveTo>
                  <a:pt x="796" y="745"/>
                </a:moveTo>
                <a:cubicBezTo>
                  <a:pt x="796" y="742"/>
                  <a:pt x="796" y="741"/>
                  <a:pt x="798" y="741"/>
                </a:cubicBezTo>
                <a:cubicBezTo>
                  <a:pt x="799" y="743"/>
                  <a:pt x="798" y="745"/>
                  <a:pt x="796" y="745"/>
                </a:cubicBezTo>
                <a:close/>
                <a:moveTo>
                  <a:pt x="854" y="600"/>
                </a:moveTo>
                <a:cubicBezTo>
                  <a:pt x="855" y="603"/>
                  <a:pt x="854" y="605"/>
                  <a:pt x="853" y="607"/>
                </a:cubicBezTo>
                <a:cubicBezTo>
                  <a:pt x="857" y="608"/>
                  <a:pt x="853" y="605"/>
                  <a:pt x="856" y="605"/>
                </a:cubicBezTo>
                <a:cubicBezTo>
                  <a:pt x="859" y="613"/>
                  <a:pt x="854" y="631"/>
                  <a:pt x="850" y="639"/>
                </a:cubicBezTo>
                <a:cubicBezTo>
                  <a:pt x="851" y="658"/>
                  <a:pt x="841" y="676"/>
                  <a:pt x="838" y="690"/>
                </a:cubicBezTo>
                <a:cubicBezTo>
                  <a:pt x="836" y="690"/>
                  <a:pt x="836" y="691"/>
                  <a:pt x="835" y="691"/>
                </a:cubicBezTo>
                <a:cubicBezTo>
                  <a:pt x="829" y="708"/>
                  <a:pt x="818" y="716"/>
                  <a:pt x="810" y="728"/>
                </a:cubicBezTo>
                <a:cubicBezTo>
                  <a:pt x="807" y="715"/>
                  <a:pt x="818" y="707"/>
                  <a:pt x="816" y="695"/>
                </a:cubicBezTo>
                <a:cubicBezTo>
                  <a:pt x="818" y="693"/>
                  <a:pt x="819" y="690"/>
                  <a:pt x="823" y="691"/>
                </a:cubicBezTo>
                <a:cubicBezTo>
                  <a:pt x="824" y="688"/>
                  <a:pt x="825" y="685"/>
                  <a:pt x="829" y="685"/>
                </a:cubicBezTo>
                <a:cubicBezTo>
                  <a:pt x="832" y="667"/>
                  <a:pt x="848" y="650"/>
                  <a:pt x="842" y="625"/>
                </a:cubicBezTo>
                <a:cubicBezTo>
                  <a:pt x="846" y="625"/>
                  <a:pt x="846" y="625"/>
                  <a:pt x="846" y="625"/>
                </a:cubicBezTo>
                <a:cubicBezTo>
                  <a:pt x="844" y="623"/>
                  <a:pt x="843" y="621"/>
                  <a:pt x="844" y="617"/>
                </a:cubicBezTo>
                <a:cubicBezTo>
                  <a:pt x="845" y="618"/>
                  <a:pt x="846" y="620"/>
                  <a:pt x="846" y="622"/>
                </a:cubicBezTo>
                <a:cubicBezTo>
                  <a:pt x="849" y="619"/>
                  <a:pt x="847" y="614"/>
                  <a:pt x="847" y="610"/>
                </a:cubicBezTo>
                <a:cubicBezTo>
                  <a:pt x="849" y="611"/>
                  <a:pt x="851" y="612"/>
                  <a:pt x="853" y="613"/>
                </a:cubicBezTo>
                <a:cubicBezTo>
                  <a:pt x="855" y="611"/>
                  <a:pt x="851" y="609"/>
                  <a:pt x="850" y="607"/>
                </a:cubicBezTo>
                <a:cubicBezTo>
                  <a:pt x="850" y="604"/>
                  <a:pt x="851" y="602"/>
                  <a:pt x="849" y="598"/>
                </a:cubicBezTo>
                <a:cubicBezTo>
                  <a:pt x="846" y="595"/>
                  <a:pt x="848" y="590"/>
                  <a:pt x="845" y="585"/>
                </a:cubicBezTo>
                <a:cubicBezTo>
                  <a:pt x="846" y="581"/>
                  <a:pt x="853" y="592"/>
                  <a:pt x="849" y="593"/>
                </a:cubicBezTo>
                <a:cubicBezTo>
                  <a:pt x="850" y="594"/>
                  <a:pt x="852" y="595"/>
                  <a:pt x="854" y="596"/>
                </a:cubicBezTo>
                <a:cubicBezTo>
                  <a:pt x="854" y="596"/>
                  <a:pt x="855" y="595"/>
                  <a:pt x="855" y="594"/>
                </a:cubicBezTo>
                <a:cubicBezTo>
                  <a:pt x="855" y="597"/>
                  <a:pt x="855" y="597"/>
                  <a:pt x="858" y="599"/>
                </a:cubicBezTo>
                <a:cubicBezTo>
                  <a:pt x="855" y="599"/>
                  <a:pt x="857" y="602"/>
                  <a:pt x="854" y="600"/>
                </a:cubicBezTo>
                <a:close/>
                <a:moveTo>
                  <a:pt x="940" y="190"/>
                </a:moveTo>
                <a:cubicBezTo>
                  <a:pt x="941" y="191"/>
                  <a:pt x="943" y="193"/>
                  <a:pt x="942" y="194"/>
                </a:cubicBezTo>
                <a:cubicBezTo>
                  <a:pt x="940" y="194"/>
                  <a:pt x="938" y="192"/>
                  <a:pt x="940" y="190"/>
                </a:cubicBezTo>
                <a:close/>
                <a:moveTo>
                  <a:pt x="922" y="150"/>
                </a:moveTo>
                <a:cubicBezTo>
                  <a:pt x="921" y="149"/>
                  <a:pt x="921" y="150"/>
                  <a:pt x="920" y="150"/>
                </a:cubicBezTo>
                <a:cubicBezTo>
                  <a:pt x="919" y="149"/>
                  <a:pt x="917" y="148"/>
                  <a:pt x="917" y="145"/>
                </a:cubicBezTo>
                <a:cubicBezTo>
                  <a:pt x="920" y="145"/>
                  <a:pt x="921" y="147"/>
                  <a:pt x="922" y="150"/>
                </a:cubicBezTo>
                <a:close/>
                <a:moveTo>
                  <a:pt x="905" y="180"/>
                </a:moveTo>
                <a:cubicBezTo>
                  <a:pt x="906" y="182"/>
                  <a:pt x="910" y="180"/>
                  <a:pt x="909" y="184"/>
                </a:cubicBezTo>
                <a:cubicBezTo>
                  <a:pt x="907" y="185"/>
                  <a:pt x="907" y="183"/>
                  <a:pt x="905" y="184"/>
                </a:cubicBezTo>
                <a:lnTo>
                  <a:pt x="905" y="180"/>
                </a:lnTo>
                <a:close/>
                <a:moveTo>
                  <a:pt x="898" y="427"/>
                </a:moveTo>
                <a:cubicBezTo>
                  <a:pt x="895" y="429"/>
                  <a:pt x="894" y="425"/>
                  <a:pt x="893" y="423"/>
                </a:cubicBezTo>
                <a:cubicBezTo>
                  <a:pt x="895" y="424"/>
                  <a:pt x="897" y="425"/>
                  <a:pt x="898" y="427"/>
                </a:cubicBezTo>
                <a:close/>
                <a:moveTo>
                  <a:pt x="895" y="252"/>
                </a:moveTo>
                <a:cubicBezTo>
                  <a:pt x="887" y="252"/>
                  <a:pt x="880" y="251"/>
                  <a:pt x="880" y="243"/>
                </a:cubicBezTo>
                <a:cubicBezTo>
                  <a:pt x="886" y="247"/>
                  <a:pt x="894" y="243"/>
                  <a:pt x="895" y="252"/>
                </a:cubicBezTo>
                <a:close/>
                <a:moveTo>
                  <a:pt x="880" y="121"/>
                </a:moveTo>
                <a:cubicBezTo>
                  <a:pt x="877" y="119"/>
                  <a:pt x="875" y="119"/>
                  <a:pt x="874" y="116"/>
                </a:cubicBezTo>
                <a:cubicBezTo>
                  <a:pt x="876" y="119"/>
                  <a:pt x="880" y="115"/>
                  <a:pt x="880" y="121"/>
                </a:cubicBezTo>
                <a:close/>
                <a:moveTo>
                  <a:pt x="860" y="272"/>
                </a:moveTo>
                <a:cubicBezTo>
                  <a:pt x="863" y="273"/>
                  <a:pt x="865" y="273"/>
                  <a:pt x="866" y="275"/>
                </a:cubicBezTo>
                <a:cubicBezTo>
                  <a:pt x="865" y="280"/>
                  <a:pt x="859" y="277"/>
                  <a:pt x="860" y="272"/>
                </a:cubicBezTo>
                <a:close/>
                <a:moveTo>
                  <a:pt x="866" y="111"/>
                </a:moveTo>
                <a:cubicBezTo>
                  <a:pt x="868" y="106"/>
                  <a:pt x="872" y="112"/>
                  <a:pt x="872" y="114"/>
                </a:cubicBezTo>
                <a:cubicBezTo>
                  <a:pt x="871" y="116"/>
                  <a:pt x="867" y="112"/>
                  <a:pt x="866" y="111"/>
                </a:cubicBezTo>
                <a:close/>
                <a:moveTo>
                  <a:pt x="870" y="277"/>
                </a:moveTo>
                <a:cubicBezTo>
                  <a:pt x="876" y="278"/>
                  <a:pt x="879" y="282"/>
                  <a:pt x="881" y="288"/>
                </a:cubicBezTo>
                <a:cubicBezTo>
                  <a:pt x="876" y="286"/>
                  <a:pt x="873" y="281"/>
                  <a:pt x="870" y="277"/>
                </a:cubicBezTo>
                <a:close/>
                <a:moveTo>
                  <a:pt x="890" y="266"/>
                </a:moveTo>
                <a:cubicBezTo>
                  <a:pt x="885" y="261"/>
                  <a:pt x="879" y="265"/>
                  <a:pt x="874" y="259"/>
                </a:cubicBezTo>
                <a:cubicBezTo>
                  <a:pt x="875" y="258"/>
                  <a:pt x="878" y="258"/>
                  <a:pt x="876" y="256"/>
                </a:cubicBezTo>
                <a:cubicBezTo>
                  <a:pt x="877" y="256"/>
                  <a:pt x="889" y="259"/>
                  <a:pt x="893" y="263"/>
                </a:cubicBezTo>
                <a:cubicBezTo>
                  <a:pt x="893" y="266"/>
                  <a:pt x="889" y="263"/>
                  <a:pt x="890" y="266"/>
                </a:cubicBezTo>
                <a:close/>
                <a:moveTo>
                  <a:pt x="898" y="438"/>
                </a:moveTo>
                <a:cubicBezTo>
                  <a:pt x="894" y="437"/>
                  <a:pt x="894" y="432"/>
                  <a:pt x="893" y="428"/>
                </a:cubicBezTo>
                <a:cubicBezTo>
                  <a:pt x="896" y="430"/>
                  <a:pt x="900" y="434"/>
                  <a:pt x="898" y="438"/>
                </a:cubicBezTo>
                <a:close/>
                <a:moveTo>
                  <a:pt x="902" y="444"/>
                </a:moveTo>
                <a:cubicBezTo>
                  <a:pt x="903" y="444"/>
                  <a:pt x="904" y="444"/>
                  <a:pt x="904" y="443"/>
                </a:cubicBezTo>
                <a:cubicBezTo>
                  <a:pt x="906" y="444"/>
                  <a:pt x="905" y="448"/>
                  <a:pt x="908" y="447"/>
                </a:cubicBezTo>
                <a:cubicBezTo>
                  <a:pt x="905" y="450"/>
                  <a:pt x="909" y="453"/>
                  <a:pt x="911" y="456"/>
                </a:cubicBezTo>
                <a:cubicBezTo>
                  <a:pt x="906" y="457"/>
                  <a:pt x="904" y="448"/>
                  <a:pt x="902" y="444"/>
                </a:cubicBezTo>
                <a:close/>
                <a:moveTo>
                  <a:pt x="904" y="301"/>
                </a:moveTo>
                <a:cubicBezTo>
                  <a:pt x="906" y="302"/>
                  <a:pt x="907" y="302"/>
                  <a:pt x="908" y="304"/>
                </a:cubicBezTo>
                <a:cubicBezTo>
                  <a:pt x="907" y="306"/>
                  <a:pt x="903" y="304"/>
                  <a:pt x="904" y="301"/>
                </a:cubicBezTo>
                <a:close/>
                <a:moveTo>
                  <a:pt x="917" y="342"/>
                </a:moveTo>
                <a:cubicBezTo>
                  <a:pt x="920" y="340"/>
                  <a:pt x="924" y="345"/>
                  <a:pt x="924" y="340"/>
                </a:cubicBezTo>
                <a:cubicBezTo>
                  <a:pt x="928" y="340"/>
                  <a:pt x="931" y="340"/>
                  <a:pt x="933" y="342"/>
                </a:cubicBezTo>
                <a:cubicBezTo>
                  <a:pt x="931" y="347"/>
                  <a:pt x="935" y="347"/>
                  <a:pt x="935" y="351"/>
                </a:cubicBezTo>
                <a:cubicBezTo>
                  <a:pt x="930" y="347"/>
                  <a:pt x="919" y="349"/>
                  <a:pt x="917" y="342"/>
                </a:cubicBezTo>
                <a:close/>
                <a:moveTo>
                  <a:pt x="921" y="248"/>
                </a:moveTo>
                <a:cubicBezTo>
                  <a:pt x="921" y="246"/>
                  <a:pt x="921" y="246"/>
                  <a:pt x="921" y="246"/>
                </a:cubicBezTo>
                <a:cubicBezTo>
                  <a:pt x="925" y="246"/>
                  <a:pt x="925" y="250"/>
                  <a:pt x="927" y="252"/>
                </a:cubicBezTo>
                <a:cubicBezTo>
                  <a:pt x="924" y="250"/>
                  <a:pt x="924" y="248"/>
                  <a:pt x="921" y="248"/>
                </a:cubicBezTo>
                <a:close/>
                <a:moveTo>
                  <a:pt x="928" y="252"/>
                </a:moveTo>
                <a:cubicBezTo>
                  <a:pt x="931" y="252"/>
                  <a:pt x="932" y="253"/>
                  <a:pt x="932" y="256"/>
                </a:cubicBezTo>
                <a:cubicBezTo>
                  <a:pt x="930" y="255"/>
                  <a:pt x="928" y="255"/>
                  <a:pt x="928" y="252"/>
                </a:cubicBezTo>
                <a:close/>
                <a:moveTo>
                  <a:pt x="936" y="253"/>
                </a:moveTo>
                <a:cubicBezTo>
                  <a:pt x="926" y="239"/>
                  <a:pt x="908" y="238"/>
                  <a:pt x="898" y="224"/>
                </a:cubicBezTo>
                <a:cubicBezTo>
                  <a:pt x="905" y="226"/>
                  <a:pt x="909" y="228"/>
                  <a:pt x="917" y="230"/>
                </a:cubicBezTo>
                <a:cubicBezTo>
                  <a:pt x="916" y="233"/>
                  <a:pt x="923" y="237"/>
                  <a:pt x="925" y="236"/>
                </a:cubicBezTo>
                <a:cubicBezTo>
                  <a:pt x="929" y="247"/>
                  <a:pt x="942" y="246"/>
                  <a:pt x="946" y="256"/>
                </a:cubicBezTo>
                <a:cubicBezTo>
                  <a:pt x="942" y="256"/>
                  <a:pt x="940" y="251"/>
                  <a:pt x="936" y="253"/>
                </a:cubicBezTo>
                <a:close/>
                <a:moveTo>
                  <a:pt x="952" y="227"/>
                </a:moveTo>
                <a:cubicBezTo>
                  <a:pt x="951" y="228"/>
                  <a:pt x="955" y="231"/>
                  <a:pt x="955" y="234"/>
                </a:cubicBezTo>
                <a:cubicBezTo>
                  <a:pt x="951" y="234"/>
                  <a:pt x="949" y="230"/>
                  <a:pt x="946" y="228"/>
                </a:cubicBezTo>
                <a:cubicBezTo>
                  <a:pt x="946" y="230"/>
                  <a:pt x="943" y="232"/>
                  <a:pt x="942" y="230"/>
                </a:cubicBezTo>
                <a:cubicBezTo>
                  <a:pt x="941" y="232"/>
                  <a:pt x="942" y="232"/>
                  <a:pt x="943" y="233"/>
                </a:cubicBezTo>
                <a:cubicBezTo>
                  <a:pt x="941" y="235"/>
                  <a:pt x="939" y="229"/>
                  <a:pt x="937" y="233"/>
                </a:cubicBezTo>
                <a:cubicBezTo>
                  <a:pt x="934" y="225"/>
                  <a:pt x="924" y="220"/>
                  <a:pt x="920" y="211"/>
                </a:cubicBezTo>
                <a:cubicBezTo>
                  <a:pt x="923" y="211"/>
                  <a:pt x="923" y="211"/>
                  <a:pt x="923" y="211"/>
                </a:cubicBezTo>
                <a:cubicBezTo>
                  <a:pt x="922" y="208"/>
                  <a:pt x="919" y="208"/>
                  <a:pt x="919" y="205"/>
                </a:cubicBezTo>
                <a:cubicBezTo>
                  <a:pt x="925" y="209"/>
                  <a:pt x="933" y="210"/>
                  <a:pt x="938" y="214"/>
                </a:cubicBezTo>
                <a:cubicBezTo>
                  <a:pt x="938" y="219"/>
                  <a:pt x="940" y="220"/>
                  <a:pt x="944" y="220"/>
                </a:cubicBezTo>
                <a:cubicBezTo>
                  <a:pt x="943" y="219"/>
                  <a:pt x="940" y="220"/>
                  <a:pt x="941" y="217"/>
                </a:cubicBezTo>
                <a:cubicBezTo>
                  <a:pt x="942" y="217"/>
                  <a:pt x="943" y="217"/>
                  <a:pt x="943" y="216"/>
                </a:cubicBezTo>
                <a:cubicBezTo>
                  <a:pt x="943" y="214"/>
                  <a:pt x="942" y="213"/>
                  <a:pt x="940" y="213"/>
                </a:cubicBezTo>
                <a:cubicBezTo>
                  <a:pt x="953" y="206"/>
                  <a:pt x="955" y="226"/>
                  <a:pt x="963" y="229"/>
                </a:cubicBezTo>
                <a:cubicBezTo>
                  <a:pt x="963" y="232"/>
                  <a:pt x="964" y="232"/>
                  <a:pt x="964" y="235"/>
                </a:cubicBezTo>
                <a:cubicBezTo>
                  <a:pt x="959" y="234"/>
                  <a:pt x="957" y="229"/>
                  <a:pt x="952" y="227"/>
                </a:cubicBezTo>
                <a:close/>
                <a:moveTo>
                  <a:pt x="966" y="256"/>
                </a:moveTo>
                <a:cubicBezTo>
                  <a:pt x="965" y="257"/>
                  <a:pt x="962" y="254"/>
                  <a:pt x="963" y="250"/>
                </a:cubicBezTo>
                <a:cubicBezTo>
                  <a:pt x="965" y="251"/>
                  <a:pt x="966" y="252"/>
                  <a:pt x="967" y="255"/>
                </a:cubicBezTo>
                <a:cubicBezTo>
                  <a:pt x="965" y="254"/>
                  <a:pt x="965" y="256"/>
                  <a:pt x="966" y="256"/>
                </a:cubicBezTo>
                <a:close/>
                <a:moveTo>
                  <a:pt x="966" y="199"/>
                </a:moveTo>
                <a:cubicBezTo>
                  <a:pt x="970" y="199"/>
                  <a:pt x="972" y="202"/>
                  <a:pt x="975" y="204"/>
                </a:cubicBezTo>
                <a:cubicBezTo>
                  <a:pt x="972" y="208"/>
                  <a:pt x="967" y="202"/>
                  <a:pt x="966" y="199"/>
                </a:cubicBezTo>
                <a:close/>
                <a:moveTo>
                  <a:pt x="880" y="807"/>
                </a:moveTo>
                <a:cubicBezTo>
                  <a:pt x="880" y="802"/>
                  <a:pt x="882" y="800"/>
                  <a:pt x="884" y="798"/>
                </a:cubicBezTo>
                <a:cubicBezTo>
                  <a:pt x="886" y="802"/>
                  <a:pt x="883" y="806"/>
                  <a:pt x="880" y="807"/>
                </a:cubicBezTo>
                <a:close/>
                <a:moveTo>
                  <a:pt x="890" y="805"/>
                </a:moveTo>
                <a:cubicBezTo>
                  <a:pt x="891" y="801"/>
                  <a:pt x="892" y="802"/>
                  <a:pt x="896" y="802"/>
                </a:cubicBezTo>
                <a:cubicBezTo>
                  <a:pt x="896" y="805"/>
                  <a:pt x="893" y="807"/>
                  <a:pt x="890" y="805"/>
                </a:cubicBezTo>
                <a:close/>
                <a:moveTo>
                  <a:pt x="854" y="904"/>
                </a:moveTo>
                <a:cubicBezTo>
                  <a:pt x="849" y="906"/>
                  <a:pt x="844" y="912"/>
                  <a:pt x="838" y="910"/>
                </a:cubicBezTo>
                <a:cubicBezTo>
                  <a:pt x="843" y="903"/>
                  <a:pt x="848" y="893"/>
                  <a:pt x="859" y="896"/>
                </a:cubicBezTo>
                <a:cubicBezTo>
                  <a:pt x="857" y="899"/>
                  <a:pt x="855" y="898"/>
                  <a:pt x="854" y="904"/>
                </a:cubicBezTo>
                <a:close/>
                <a:moveTo>
                  <a:pt x="873" y="877"/>
                </a:moveTo>
                <a:cubicBezTo>
                  <a:pt x="870" y="877"/>
                  <a:pt x="870" y="880"/>
                  <a:pt x="866" y="880"/>
                </a:cubicBezTo>
                <a:cubicBezTo>
                  <a:pt x="867" y="875"/>
                  <a:pt x="869" y="872"/>
                  <a:pt x="874" y="872"/>
                </a:cubicBezTo>
                <a:cubicBezTo>
                  <a:pt x="874" y="874"/>
                  <a:pt x="873" y="874"/>
                  <a:pt x="873" y="877"/>
                </a:cubicBezTo>
                <a:close/>
                <a:moveTo>
                  <a:pt x="916" y="832"/>
                </a:moveTo>
                <a:cubicBezTo>
                  <a:pt x="913" y="834"/>
                  <a:pt x="911" y="832"/>
                  <a:pt x="910" y="830"/>
                </a:cubicBezTo>
                <a:cubicBezTo>
                  <a:pt x="911" y="823"/>
                  <a:pt x="920" y="824"/>
                  <a:pt x="916" y="832"/>
                </a:cubicBezTo>
                <a:close/>
                <a:moveTo>
                  <a:pt x="885" y="951"/>
                </a:moveTo>
                <a:cubicBezTo>
                  <a:pt x="888" y="949"/>
                  <a:pt x="889" y="945"/>
                  <a:pt x="893" y="944"/>
                </a:cubicBezTo>
                <a:cubicBezTo>
                  <a:pt x="891" y="947"/>
                  <a:pt x="888" y="952"/>
                  <a:pt x="885" y="951"/>
                </a:cubicBezTo>
                <a:close/>
                <a:moveTo>
                  <a:pt x="892" y="915"/>
                </a:moveTo>
                <a:cubicBezTo>
                  <a:pt x="885" y="920"/>
                  <a:pt x="879" y="926"/>
                  <a:pt x="870" y="928"/>
                </a:cubicBezTo>
                <a:cubicBezTo>
                  <a:pt x="870" y="924"/>
                  <a:pt x="873" y="923"/>
                  <a:pt x="876" y="922"/>
                </a:cubicBezTo>
                <a:cubicBezTo>
                  <a:pt x="884" y="918"/>
                  <a:pt x="890" y="910"/>
                  <a:pt x="900" y="908"/>
                </a:cubicBezTo>
                <a:cubicBezTo>
                  <a:pt x="901" y="912"/>
                  <a:pt x="897" y="917"/>
                  <a:pt x="892" y="915"/>
                </a:cubicBezTo>
                <a:close/>
                <a:moveTo>
                  <a:pt x="899" y="940"/>
                </a:moveTo>
                <a:cubicBezTo>
                  <a:pt x="902" y="928"/>
                  <a:pt x="913" y="924"/>
                  <a:pt x="921" y="917"/>
                </a:cubicBezTo>
                <a:cubicBezTo>
                  <a:pt x="919" y="928"/>
                  <a:pt x="905" y="932"/>
                  <a:pt x="899" y="940"/>
                </a:cubicBezTo>
                <a:close/>
                <a:moveTo>
                  <a:pt x="924" y="887"/>
                </a:moveTo>
                <a:cubicBezTo>
                  <a:pt x="920" y="886"/>
                  <a:pt x="920" y="890"/>
                  <a:pt x="916" y="889"/>
                </a:cubicBezTo>
                <a:cubicBezTo>
                  <a:pt x="918" y="886"/>
                  <a:pt x="920" y="883"/>
                  <a:pt x="924" y="883"/>
                </a:cubicBezTo>
                <a:lnTo>
                  <a:pt x="924" y="887"/>
                </a:lnTo>
                <a:close/>
                <a:moveTo>
                  <a:pt x="944" y="754"/>
                </a:moveTo>
                <a:cubicBezTo>
                  <a:pt x="941" y="752"/>
                  <a:pt x="946" y="750"/>
                  <a:pt x="946" y="748"/>
                </a:cubicBezTo>
                <a:cubicBezTo>
                  <a:pt x="948" y="750"/>
                  <a:pt x="943" y="751"/>
                  <a:pt x="944" y="754"/>
                </a:cubicBezTo>
                <a:close/>
                <a:moveTo>
                  <a:pt x="946" y="747"/>
                </a:moveTo>
                <a:cubicBezTo>
                  <a:pt x="945" y="745"/>
                  <a:pt x="944" y="739"/>
                  <a:pt x="947" y="736"/>
                </a:cubicBezTo>
                <a:cubicBezTo>
                  <a:pt x="949" y="740"/>
                  <a:pt x="950" y="745"/>
                  <a:pt x="946" y="747"/>
                </a:cubicBezTo>
                <a:close/>
                <a:moveTo>
                  <a:pt x="809" y="1015"/>
                </a:moveTo>
                <a:cubicBezTo>
                  <a:pt x="808" y="1011"/>
                  <a:pt x="814" y="1011"/>
                  <a:pt x="814" y="1014"/>
                </a:cubicBezTo>
                <a:cubicBezTo>
                  <a:pt x="812" y="1014"/>
                  <a:pt x="811" y="1016"/>
                  <a:pt x="809" y="1015"/>
                </a:cubicBezTo>
                <a:close/>
                <a:moveTo>
                  <a:pt x="864" y="1003"/>
                </a:moveTo>
                <a:cubicBezTo>
                  <a:pt x="863" y="1000"/>
                  <a:pt x="867" y="995"/>
                  <a:pt x="872" y="995"/>
                </a:cubicBezTo>
                <a:cubicBezTo>
                  <a:pt x="870" y="999"/>
                  <a:pt x="866" y="1000"/>
                  <a:pt x="864" y="1003"/>
                </a:cubicBezTo>
                <a:close/>
                <a:moveTo>
                  <a:pt x="859" y="1053"/>
                </a:moveTo>
                <a:cubicBezTo>
                  <a:pt x="863" y="1048"/>
                  <a:pt x="869" y="1047"/>
                  <a:pt x="875" y="1045"/>
                </a:cubicBezTo>
                <a:cubicBezTo>
                  <a:pt x="873" y="1050"/>
                  <a:pt x="865" y="1053"/>
                  <a:pt x="859" y="1053"/>
                </a:cubicBezTo>
                <a:close/>
                <a:moveTo>
                  <a:pt x="906" y="981"/>
                </a:moveTo>
                <a:cubicBezTo>
                  <a:pt x="903" y="981"/>
                  <a:pt x="904" y="979"/>
                  <a:pt x="902" y="979"/>
                </a:cubicBezTo>
                <a:cubicBezTo>
                  <a:pt x="901" y="976"/>
                  <a:pt x="903" y="976"/>
                  <a:pt x="903" y="973"/>
                </a:cubicBezTo>
                <a:cubicBezTo>
                  <a:pt x="906" y="973"/>
                  <a:pt x="906" y="973"/>
                  <a:pt x="906" y="973"/>
                </a:cubicBezTo>
                <a:cubicBezTo>
                  <a:pt x="905" y="977"/>
                  <a:pt x="907" y="979"/>
                  <a:pt x="906" y="981"/>
                </a:cubicBezTo>
                <a:close/>
                <a:moveTo>
                  <a:pt x="907" y="1053"/>
                </a:moveTo>
                <a:cubicBezTo>
                  <a:pt x="908" y="1050"/>
                  <a:pt x="910" y="1050"/>
                  <a:pt x="913" y="1050"/>
                </a:cubicBezTo>
                <a:cubicBezTo>
                  <a:pt x="913" y="1053"/>
                  <a:pt x="910" y="1053"/>
                  <a:pt x="907" y="1053"/>
                </a:cubicBezTo>
                <a:close/>
                <a:moveTo>
                  <a:pt x="919" y="954"/>
                </a:moveTo>
                <a:cubicBezTo>
                  <a:pt x="920" y="951"/>
                  <a:pt x="923" y="949"/>
                  <a:pt x="927" y="948"/>
                </a:cubicBezTo>
                <a:cubicBezTo>
                  <a:pt x="925" y="952"/>
                  <a:pt x="922" y="954"/>
                  <a:pt x="919" y="954"/>
                </a:cubicBezTo>
                <a:close/>
                <a:moveTo>
                  <a:pt x="961" y="1042"/>
                </a:moveTo>
                <a:cubicBezTo>
                  <a:pt x="961" y="1039"/>
                  <a:pt x="961" y="1039"/>
                  <a:pt x="961" y="1039"/>
                </a:cubicBezTo>
                <a:cubicBezTo>
                  <a:pt x="965" y="1040"/>
                  <a:pt x="964" y="1035"/>
                  <a:pt x="968" y="1036"/>
                </a:cubicBezTo>
                <a:cubicBezTo>
                  <a:pt x="967" y="1040"/>
                  <a:pt x="963" y="1043"/>
                  <a:pt x="961" y="1042"/>
                </a:cubicBezTo>
                <a:close/>
                <a:moveTo>
                  <a:pt x="968" y="1029"/>
                </a:moveTo>
                <a:cubicBezTo>
                  <a:pt x="969" y="1026"/>
                  <a:pt x="971" y="1027"/>
                  <a:pt x="972" y="1025"/>
                </a:cubicBezTo>
                <a:cubicBezTo>
                  <a:pt x="974" y="1026"/>
                  <a:pt x="971" y="1029"/>
                  <a:pt x="968" y="1029"/>
                </a:cubicBezTo>
                <a:close/>
                <a:moveTo>
                  <a:pt x="972" y="1011"/>
                </a:moveTo>
                <a:cubicBezTo>
                  <a:pt x="971" y="1003"/>
                  <a:pt x="977" y="1001"/>
                  <a:pt x="983" y="1000"/>
                </a:cubicBezTo>
                <a:cubicBezTo>
                  <a:pt x="980" y="1005"/>
                  <a:pt x="977" y="1009"/>
                  <a:pt x="972" y="1011"/>
                </a:cubicBezTo>
                <a:close/>
                <a:moveTo>
                  <a:pt x="990" y="1016"/>
                </a:moveTo>
                <a:cubicBezTo>
                  <a:pt x="986" y="1015"/>
                  <a:pt x="982" y="1019"/>
                  <a:pt x="982" y="1013"/>
                </a:cubicBezTo>
                <a:cubicBezTo>
                  <a:pt x="987" y="1014"/>
                  <a:pt x="988" y="1009"/>
                  <a:pt x="992" y="1011"/>
                </a:cubicBezTo>
                <a:cubicBezTo>
                  <a:pt x="992" y="1014"/>
                  <a:pt x="990" y="1014"/>
                  <a:pt x="990" y="1016"/>
                </a:cubicBezTo>
                <a:close/>
                <a:moveTo>
                  <a:pt x="1021" y="515"/>
                </a:moveTo>
                <a:cubicBezTo>
                  <a:pt x="1028" y="517"/>
                  <a:pt x="1023" y="525"/>
                  <a:pt x="1024" y="527"/>
                </a:cubicBezTo>
                <a:cubicBezTo>
                  <a:pt x="1022" y="528"/>
                  <a:pt x="1021" y="533"/>
                  <a:pt x="1018" y="531"/>
                </a:cubicBezTo>
                <a:cubicBezTo>
                  <a:pt x="1016" y="532"/>
                  <a:pt x="1017" y="538"/>
                  <a:pt x="1014" y="539"/>
                </a:cubicBezTo>
                <a:cubicBezTo>
                  <a:pt x="1012" y="529"/>
                  <a:pt x="1014" y="518"/>
                  <a:pt x="1021" y="515"/>
                </a:cubicBezTo>
                <a:close/>
                <a:moveTo>
                  <a:pt x="1008" y="607"/>
                </a:moveTo>
                <a:cubicBezTo>
                  <a:pt x="1007" y="606"/>
                  <a:pt x="1006" y="605"/>
                  <a:pt x="1006" y="603"/>
                </a:cubicBezTo>
                <a:cubicBezTo>
                  <a:pt x="1007" y="602"/>
                  <a:pt x="1009" y="602"/>
                  <a:pt x="1009" y="600"/>
                </a:cubicBezTo>
                <a:cubicBezTo>
                  <a:pt x="1011" y="602"/>
                  <a:pt x="1009" y="605"/>
                  <a:pt x="1008" y="607"/>
                </a:cubicBezTo>
                <a:close/>
                <a:moveTo>
                  <a:pt x="1012" y="965"/>
                </a:moveTo>
                <a:cubicBezTo>
                  <a:pt x="1014" y="964"/>
                  <a:pt x="1015" y="965"/>
                  <a:pt x="1017" y="965"/>
                </a:cubicBezTo>
                <a:cubicBezTo>
                  <a:pt x="1018" y="968"/>
                  <a:pt x="1016" y="968"/>
                  <a:pt x="1016" y="970"/>
                </a:cubicBezTo>
                <a:cubicBezTo>
                  <a:pt x="1014" y="969"/>
                  <a:pt x="1012" y="968"/>
                  <a:pt x="1012" y="965"/>
                </a:cubicBezTo>
                <a:close/>
                <a:moveTo>
                  <a:pt x="1014" y="1005"/>
                </a:moveTo>
                <a:cubicBezTo>
                  <a:pt x="1015" y="1001"/>
                  <a:pt x="1018" y="999"/>
                  <a:pt x="1022" y="998"/>
                </a:cubicBezTo>
                <a:cubicBezTo>
                  <a:pt x="1021" y="1002"/>
                  <a:pt x="1018" y="1004"/>
                  <a:pt x="1014" y="1005"/>
                </a:cubicBezTo>
                <a:close/>
                <a:moveTo>
                  <a:pt x="1022" y="997"/>
                </a:moveTo>
                <a:cubicBezTo>
                  <a:pt x="1022" y="996"/>
                  <a:pt x="1024" y="997"/>
                  <a:pt x="1024" y="995"/>
                </a:cubicBezTo>
                <a:cubicBezTo>
                  <a:pt x="1026" y="996"/>
                  <a:pt x="1026" y="997"/>
                  <a:pt x="1027" y="997"/>
                </a:cubicBezTo>
                <a:cubicBezTo>
                  <a:pt x="1026" y="1000"/>
                  <a:pt x="1023" y="998"/>
                  <a:pt x="1022" y="997"/>
                </a:cubicBezTo>
                <a:close/>
                <a:moveTo>
                  <a:pt x="1041" y="247"/>
                </a:moveTo>
                <a:cubicBezTo>
                  <a:pt x="1043" y="247"/>
                  <a:pt x="1043" y="247"/>
                  <a:pt x="1043" y="247"/>
                </a:cubicBezTo>
                <a:cubicBezTo>
                  <a:pt x="1042" y="254"/>
                  <a:pt x="1048" y="254"/>
                  <a:pt x="1048" y="260"/>
                </a:cubicBezTo>
                <a:cubicBezTo>
                  <a:pt x="1040" y="263"/>
                  <a:pt x="1036" y="254"/>
                  <a:pt x="1041" y="247"/>
                </a:cubicBezTo>
                <a:close/>
                <a:moveTo>
                  <a:pt x="1062" y="978"/>
                </a:moveTo>
                <a:cubicBezTo>
                  <a:pt x="1063" y="978"/>
                  <a:pt x="1063" y="979"/>
                  <a:pt x="1064" y="979"/>
                </a:cubicBezTo>
                <a:cubicBezTo>
                  <a:pt x="1064" y="974"/>
                  <a:pt x="1063" y="973"/>
                  <a:pt x="1064" y="970"/>
                </a:cubicBezTo>
                <a:cubicBezTo>
                  <a:pt x="1070" y="970"/>
                  <a:pt x="1064" y="983"/>
                  <a:pt x="1062" y="978"/>
                </a:cubicBezTo>
                <a:close/>
                <a:moveTo>
                  <a:pt x="1079" y="277"/>
                </a:moveTo>
                <a:cubicBezTo>
                  <a:pt x="1078" y="280"/>
                  <a:pt x="1082" y="283"/>
                  <a:pt x="1080" y="287"/>
                </a:cubicBezTo>
                <a:cubicBezTo>
                  <a:pt x="1077" y="286"/>
                  <a:pt x="1070" y="280"/>
                  <a:pt x="1076" y="279"/>
                </a:cubicBezTo>
                <a:cubicBezTo>
                  <a:pt x="1076" y="277"/>
                  <a:pt x="1072" y="279"/>
                  <a:pt x="1071" y="278"/>
                </a:cubicBezTo>
                <a:cubicBezTo>
                  <a:pt x="1070" y="275"/>
                  <a:pt x="1069" y="274"/>
                  <a:pt x="1067" y="272"/>
                </a:cubicBezTo>
                <a:cubicBezTo>
                  <a:pt x="1067" y="271"/>
                  <a:pt x="1068" y="271"/>
                  <a:pt x="1068" y="270"/>
                </a:cubicBezTo>
                <a:cubicBezTo>
                  <a:pt x="1070" y="270"/>
                  <a:pt x="1072" y="271"/>
                  <a:pt x="1072" y="267"/>
                </a:cubicBezTo>
                <a:cubicBezTo>
                  <a:pt x="1076" y="270"/>
                  <a:pt x="1079" y="273"/>
                  <a:pt x="1082" y="277"/>
                </a:cubicBezTo>
                <a:cubicBezTo>
                  <a:pt x="1083" y="277"/>
                  <a:pt x="1083" y="276"/>
                  <a:pt x="1083" y="275"/>
                </a:cubicBezTo>
                <a:cubicBezTo>
                  <a:pt x="1087" y="276"/>
                  <a:pt x="1085" y="280"/>
                  <a:pt x="1086" y="284"/>
                </a:cubicBezTo>
                <a:cubicBezTo>
                  <a:pt x="1082" y="283"/>
                  <a:pt x="1082" y="279"/>
                  <a:pt x="1079" y="277"/>
                </a:cubicBezTo>
                <a:close/>
                <a:moveTo>
                  <a:pt x="1090" y="289"/>
                </a:moveTo>
                <a:cubicBezTo>
                  <a:pt x="1096" y="290"/>
                  <a:pt x="1098" y="297"/>
                  <a:pt x="1099" y="304"/>
                </a:cubicBezTo>
                <a:cubicBezTo>
                  <a:pt x="1093" y="300"/>
                  <a:pt x="1094" y="294"/>
                  <a:pt x="1090" y="289"/>
                </a:cubicBezTo>
                <a:close/>
                <a:moveTo>
                  <a:pt x="1100" y="904"/>
                </a:moveTo>
                <a:cubicBezTo>
                  <a:pt x="1098" y="904"/>
                  <a:pt x="1098" y="903"/>
                  <a:pt x="1096" y="902"/>
                </a:cubicBezTo>
                <a:cubicBezTo>
                  <a:pt x="1097" y="895"/>
                  <a:pt x="1101" y="892"/>
                  <a:pt x="1105" y="888"/>
                </a:cubicBezTo>
                <a:cubicBezTo>
                  <a:pt x="1106" y="889"/>
                  <a:pt x="1106" y="889"/>
                  <a:pt x="1107" y="890"/>
                </a:cubicBezTo>
                <a:cubicBezTo>
                  <a:pt x="1106" y="896"/>
                  <a:pt x="1101" y="898"/>
                  <a:pt x="1100" y="904"/>
                </a:cubicBezTo>
                <a:close/>
                <a:moveTo>
                  <a:pt x="1172" y="461"/>
                </a:moveTo>
                <a:cubicBezTo>
                  <a:pt x="1169" y="460"/>
                  <a:pt x="1169" y="452"/>
                  <a:pt x="1169" y="449"/>
                </a:cubicBezTo>
                <a:cubicBezTo>
                  <a:pt x="1172" y="452"/>
                  <a:pt x="1172" y="456"/>
                  <a:pt x="1172" y="461"/>
                </a:cubicBezTo>
                <a:close/>
                <a:moveTo>
                  <a:pt x="1198" y="684"/>
                </a:moveTo>
                <a:cubicBezTo>
                  <a:pt x="1198" y="683"/>
                  <a:pt x="1198" y="683"/>
                  <a:pt x="1199" y="682"/>
                </a:cubicBezTo>
                <a:cubicBezTo>
                  <a:pt x="1198" y="683"/>
                  <a:pt x="1198" y="683"/>
                  <a:pt x="1198" y="684"/>
                </a:cubicBezTo>
                <a:close/>
                <a:moveTo>
                  <a:pt x="274" y="93"/>
                </a:moveTo>
                <a:cubicBezTo>
                  <a:pt x="274" y="92"/>
                  <a:pt x="275" y="92"/>
                  <a:pt x="275" y="92"/>
                </a:cubicBezTo>
                <a:cubicBezTo>
                  <a:pt x="274" y="92"/>
                  <a:pt x="274" y="92"/>
                  <a:pt x="274" y="93"/>
                </a:cubicBezTo>
                <a:close/>
                <a:moveTo>
                  <a:pt x="298" y="99"/>
                </a:moveTo>
                <a:cubicBezTo>
                  <a:pt x="301" y="99"/>
                  <a:pt x="305" y="94"/>
                  <a:pt x="306" y="93"/>
                </a:cubicBezTo>
                <a:cubicBezTo>
                  <a:pt x="302" y="94"/>
                  <a:pt x="300" y="96"/>
                  <a:pt x="298" y="99"/>
                </a:cubicBezTo>
                <a:close/>
                <a:moveTo>
                  <a:pt x="306" y="93"/>
                </a:moveTo>
                <a:cubicBezTo>
                  <a:pt x="306" y="93"/>
                  <a:pt x="306" y="93"/>
                  <a:pt x="306" y="93"/>
                </a:cubicBezTo>
                <a:cubicBezTo>
                  <a:pt x="306" y="92"/>
                  <a:pt x="306" y="92"/>
                  <a:pt x="306" y="93"/>
                </a:cubicBezTo>
                <a:close/>
                <a:moveTo>
                  <a:pt x="957" y="97"/>
                </a:moveTo>
                <a:cubicBezTo>
                  <a:pt x="966" y="98"/>
                  <a:pt x="963" y="95"/>
                  <a:pt x="955" y="93"/>
                </a:cubicBezTo>
                <a:cubicBezTo>
                  <a:pt x="953" y="95"/>
                  <a:pt x="957" y="95"/>
                  <a:pt x="957" y="97"/>
                </a:cubicBezTo>
                <a:close/>
                <a:moveTo>
                  <a:pt x="307" y="136"/>
                </a:moveTo>
                <a:cubicBezTo>
                  <a:pt x="310" y="133"/>
                  <a:pt x="315" y="131"/>
                  <a:pt x="318" y="127"/>
                </a:cubicBezTo>
                <a:cubicBezTo>
                  <a:pt x="311" y="127"/>
                  <a:pt x="310" y="132"/>
                  <a:pt x="307" y="136"/>
                </a:cubicBezTo>
                <a:close/>
                <a:moveTo>
                  <a:pt x="1024" y="152"/>
                </a:moveTo>
                <a:cubicBezTo>
                  <a:pt x="1027" y="152"/>
                  <a:pt x="1029" y="151"/>
                  <a:pt x="1030" y="150"/>
                </a:cubicBezTo>
                <a:cubicBezTo>
                  <a:pt x="1030" y="150"/>
                  <a:pt x="1031" y="151"/>
                  <a:pt x="1032" y="150"/>
                </a:cubicBezTo>
                <a:cubicBezTo>
                  <a:pt x="1032" y="146"/>
                  <a:pt x="1029" y="150"/>
                  <a:pt x="1028" y="150"/>
                </a:cubicBezTo>
                <a:cubicBezTo>
                  <a:pt x="1028" y="149"/>
                  <a:pt x="1024" y="146"/>
                  <a:pt x="1022" y="143"/>
                </a:cubicBezTo>
                <a:cubicBezTo>
                  <a:pt x="1022" y="145"/>
                  <a:pt x="1021" y="145"/>
                  <a:pt x="1020" y="146"/>
                </a:cubicBezTo>
                <a:cubicBezTo>
                  <a:pt x="1025" y="146"/>
                  <a:pt x="1024" y="150"/>
                  <a:pt x="1024" y="152"/>
                </a:cubicBezTo>
                <a:close/>
                <a:moveTo>
                  <a:pt x="941" y="152"/>
                </a:moveTo>
                <a:cubicBezTo>
                  <a:pt x="940" y="148"/>
                  <a:pt x="943" y="152"/>
                  <a:pt x="945" y="151"/>
                </a:cubicBezTo>
                <a:cubicBezTo>
                  <a:pt x="945" y="150"/>
                  <a:pt x="944" y="149"/>
                  <a:pt x="945" y="149"/>
                </a:cubicBezTo>
                <a:cubicBezTo>
                  <a:pt x="954" y="148"/>
                  <a:pt x="955" y="162"/>
                  <a:pt x="963" y="160"/>
                </a:cubicBezTo>
                <a:cubicBezTo>
                  <a:pt x="957" y="154"/>
                  <a:pt x="950" y="145"/>
                  <a:pt x="941" y="145"/>
                </a:cubicBezTo>
                <a:cubicBezTo>
                  <a:pt x="939" y="146"/>
                  <a:pt x="942" y="147"/>
                  <a:pt x="940" y="148"/>
                </a:cubicBezTo>
                <a:cubicBezTo>
                  <a:pt x="937" y="149"/>
                  <a:pt x="937" y="143"/>
                  <a:pt x="935" y="145"/>
                </a:cubicBezTo>
                <a:cubicBezTo>
                  <a:pt x="936" y="148"/>
                  <a:pt x="938" y="151"/>
                  <a:pt x="941" y="152"/>
                </a:cubicBezTo>
                <a:close/>
                <a:moveTo>
                  <a:pt x="959" y="161"/>
                </a:moveTo>
                <a:cubicBezTo>
                  <a:pt x="959" y="164"/>
                  <a:pt x="956" y="166"/>
                  <a:pt x="959" y="167"/>
                </a:cubicBezTo>
                <a:cubicBezTo>
                  <a:pt x="959" y="163"/>
                  <a:pt x="966" y="167"/>
                  <a:pt x="965" y="165"/>
                </a:cubicBezTo>
                <a:cubicBezTo>
                  <a:pt x="962" y="164"/>
                  <a:pt x="963" y="160"/>
                  <a:pt x="959" y="161"/>
                </a:cubicBezTo>
                <a:close/>
                <a:moveTo>
                  <a:pt x="313" y="176"/>
                </a:moveTo>
                <a:cubicBezTo>
                  <a:pt x="311" y="174"/>
                  <a:pt x="308" y="175"/>
                  <a:pt x="306" y="174"/>
                </a:cubicBezTo>
                <a:cubicBezTo>
                  <a:pt x="306" y="172"/>
                  <a:pt x="308" y="171"/>
                  <a:pt x="306" y="170"/>
                </a:cubicBezTo>
                <a:cubicBezTo>
                  <a:pt x="304" y="169"/>
                  <a:pt x="304" y="171"/>
                  <a:pt x="301" y="171"/>
                </a:cubicBezTo>
                <a:cubicBezTo>
                  <a:pt x="301" y="169"/>
                  <a:pt x="305" y="168"/>
                  <a:pt x="302" y="167"/>
                </a:cubicBezTo>
                <a:cubicBezTo>
                  <a:pt x="301" y="169"/>
                  <a:pt x="298" y="168"/>
                  <a:pt x="296" y="170"/>
                </a:cubicBezTo>
                <a:cubicBezTo>
                  <a:pt x="300" y="178"/>
                  <a:pt x="289" y="178"/>
                  <a:pt x="292" y="185"/>
                </a:cubicBezTo>
                <a:cubicBezTo>
                  <a:pt x="289" y="184"/>
                  <a:pt x="290" y="188"/>
                  <a:pt x="287" y="187"/>
                </a:cubicBezTo>
                <a:cubicBezTo>
                  <a:pt x="285" y="187"/>
                  <a:pt x="285" y="185"/>
                  <a:pt x="283" y="185"/>
                </a:cubicBezTo>
                <a:cubicBezTo>
                  <a:pt x="282" y="188"/>
                  <a:pt x="281" y="188"/>
                  <a:pt x="282" y="192"/>
                </a:cubicBezTo>
                <a:cubicBezTo>
                  <a:pt x="279" y="191"/>
                  <a:pt x="278" y="193"/>
                  <a:pt x="278" y="194"/>
                </a:cubicBezTo>
                <a:cubicBezTo>
                  <a:pt x="281" y="195"/>
                  <a:pt x="278" y="198"/>
                  <a:pt x="280" y="199"/>
                </a:cubicBezTo>
                <a:cubicBezTo>
                  <a:pt x="279" y="201"/>
                  <a:pt x="276" y="200"/>
                  <a:pt x="277" y="203"/>
                </a:cubicBezTo>
                <a:cubicBezTo>
                  <a:pt x="281" y="204"/>
                  <a:pt x="281" y="200"/>
                  <a:pt x="284" y="200"/>
                </a:cubicBezTo>
                <a:cubicBezTo>
                  <a:pt x="285" y="202"/>
                  <a:pt x="281" y="205"/>
                  <a:pt x="283" y="203"/>
                </a:cubicBezTo>
                <a:cubicBezTo>
                  <a:pt x="284" y="202"/>
                  <a:pt x="287" y="201"/>
                  <a:pt x="287" y="204"/>
                </a:cubicBezTo>
                <a:cubicBezTo>
                  <a:pt x="297" y="201"/>
                  <a:pt x="301" y="191"/>
                  <a:pt x="314" y="191"/>
                </a:cubicBezTo>
                <a:cubicBezTo>
                  <a:pt x="315" y="188"/>
                  <a:pt x="318" y="188"/>
                  <a:pt x="319" y="186"/>
                </a:cubicBezTo>
                <a:cubicBezTo>
                  <a:pt x="320" y="183"/>
                  <a:pt x="317" y="183"/>
                  <a:pt x="318" y="180"/>
                </a:cubicBezTo>
                <a:cubicBezTo>
                  <a:pt x="314" y="179"/>
                  <a:pt x="312" y="183"/>
                  <a:pt x="311" y="179"/>
                </a:cubicBezTo>
                <a:cubicBezTo>
                  <a:pt x="311" y="178"/>
                  <a:pt x="313" y="178"/>
                  <a:pt x="313" y="176"/>
                </a:cubicBezTo>
                <a:close/>
                <a:moveTo>
                  <a:pt x="287" y="201"/>
                </a:moveTo>
                <a:cubicBezTo>
                  <a:pt x="289" y="199"/>
                  <a:pt x="290" y="196"/>
                  <a:pt x="295" y="196"/>
                </a:cubicBezTo>
                <a:cubicBezTo>
                  <a:pt x="292" y="198"/>
                  <a:pt x="291" y="201"/>
                  <a:pt x="287" y="201"/>
                </a:cubicBezTo>
                <a:close/>
                <a:moveTo>
                  <a:pt x="296" y="185"/>
                </a:moveTo>
                <a:cubicBezTo>
                  <a:pt x="297" y="183"/>
                  <a:pt x="298" y="181"/>
                  <a:pt x="301" y="181"/>
                </a:cubicBezTo>
                <a:cubicBezTo>
                  <a:pt x="300" y="183"/>
                  <a:pt x="299" y="185"/>
                  <a:pt x="296" y="185"/>
                </a:cubicBezTo>
                <a:close/>
                <a:moveTo>
                  <a:pt x="995" y="203"/>
                </a:moveTo>
                <a:cubicBezTo>
                  <a:pt x="992" y="205"/>
                  <a:pt x="999" y="209"/>
                  <a:pt x="997" y="207"/>
                </a:cubicBezTo>
                <a:cubicBezTo>
                  <a:pt x="995" y="206"/>
                  <a:pt x="998" y="204"/>
                  <a:pt x="995" y="203"/>
                </a:cubicBezTo>
                <a:close/>
                <a:moveTo>
                  <a:pt x="1047" y="224"/>
                </a:moveTo>
                <a:cubicBezTo>
                  <a:pt x="1043" y="221"/>
                  <a:pt x="1039" y="213"/>
                  <a:pt x="1035" y="213"/>
                </a:cubicBezTo>
                <a:cubicBezTo>
                  <a:pt x="1039" y="216"/>
                  <a:pt x="1044" y="223"/>
                  <a:pt x="1047" y="224"/>
                </a:cubicBezTo>
                <a:close/>
                <a:moveTo>
                  <a:pt x="1039" y="227"/>
                </a:moveTo>
                <a:cubicBezTo>
                  <a:pt x="1041" y="228"/>
                  <a:pt x="1046" y="232"/>
                  <a:pt x="1042" y="235"/>
                </a:cubicBezTo>
                <a:cubicBezTo>
                  <a:pt x="1044" y="236"/>
                  <a:pt x="1047" y="235"/>
                  <a:pt x="1049" y="235"/>
                </a:cubicBezTo>
                <a:cubicBezTo>
                  <a:pt x="1047" y="232"/>
                  <a:pt x="1042" y="227"/>
                  <a:pt x="1039" y="227"/>
                </a:cubicBezTo>
                <a:close/>
                <a:moveTo>
                  <a:pt x="1051" y="248"/>
                </a:moveTo>
                <a:cubicBezTo>
                  <a:pt x="1051" y="245"/>
                  <a:pt x="1049" y="243"/>
                  <a:pt x="1047" y="242"/>
                </a:cubicBezTo>
                <a:cubicBezTo>
                  <a:pt x="1047" y="243"/>
                  <a:pt x="1046" y="242"/>
                  <a:pt x="1046" y="242"/>
                </a:cubicBezTo>
                <a:cubicBezTo>
                  <a:pt x="1045" y="245"/>
                  <a:pt x="1050" y="242"/>
                  <a:pt x="1049" y="247"/>
                </a:cubicBezTo>
                <a:cubicBezTo>
                  <a:pt x="1050" y="247"/>
                  <a:pt x="1051" y="247"/>
                  <a:pt x="1051" y="248"/>
                </a:cubicBezTo>
                <a:close/>
                <a:moveTo>
                  <a:pt x="6" y="590"/>
                </a:moveTo>
                <a:cubicBezTo>
                  <a:pt x="10" y="589"/>
                  <a:pt x="10" y="594"/>
                  <a:pt x="13" y="596"/>
                </a:cubicBezTo>
                <a:cubicBezTo>
                  <a:pt x="13" y="597"/>
                  <a:pt x="12" y="603"/>
                  <a:pt x="13" y="605"/>
                </a:cubicBezTo>
                <a:cubicBezTo>
                  <a:pt x="15" y="604"/>
                  <a:pt x="19" y="609"/>
                  <a:pt x="21" y="605"/>
                </a:cubicBezTo>
                <a:cubicBezTo>
                  <a:pt x="20" y="611"/>
                  <a:pt x="25" y="611"/>
                  <a:pt x="26" y="615"/>
                </a:cubicBezTo>
                <a:cubicBezTo>
                  <a:pt x="26" y="610"/>
                  <a:pt x="30" y="609"/>
                  <a:pt x="35" y="610"/>
                </a:cubicBezTo>
                <a:cubicBezTo>
                  <a:pt x="34" y="603"/>
                  <a:pt x="38" y="604"/>
                  <a:pt x="41" y="602"/>
                </a:cubicBezTo>
                <a:cubicBezTo>
                  <a:pt x="43" y="603"/>
                  <a:pt x="41" y="609"/>
                  <a:pt x="43" y="610"/>
                </a:cubicBezTo>
                <a:cubicBezTo>
                  <a:pt x="44" y="607"/>
                  <a:pt x="42" y="601"/>
                  <a:pt x="45" y="601"/>
                </a:cubicBezTo>
                <a:cubicBezTo>
                  <a:pt x="46" y="603"/>
                  <a:pt x="47" y="607"/>
                  <a:pt x="50" y="607"/>
                </a:cubicBezTo>
                <a:cubicBezTo>
                  <a:pt x="48" y="613"/>
                  <a:pt x="55" y="618"/>
                  <a:pt x="52" y="625"/>
                </a:cubicBezTo>
                <a:cubicBezTo>
                  <a:pt x="56" y="626"/>
                  <a:pt x="55" y="620"/>
                  <a:pt x="58" y="619"/>
                </a:cubicBezTo>
                <a:cubicBezTo>
                  <a:pt x="58" y="625"/>
                  <a:pt x="61" y="628"/>
                  <a:pt x="61" y="632"/>
                </a:cubicBezTo>
                <a:cubicBezTo>
                  <a:pt x="63" y="630"/>
                  <a:pt x="59" y="625"/>
                  <a:pt x="65" y="625"/>
                </a:cubicBezTo>
                <a:cubicBezTo>
                  <a:pt x="65" y="628"/>
                  <a:pt x="69" y="623"/>
                  <a:pt x="68" y="629"/>
                </a:cubicBezTo>
                <a:cubicBezTo>
                  <a:pt x="72" y="629"/>
                  <a:pt x="72" y="629"/>
                  <a:pt x="72" y="629"/>
                </a:cubicBezTo>
                <a:cubicBezTo>
                  <a:pt x="71" y="628"/>
                  <a:pt x="65" y="621"/>
                  <a:pt x="69" y="616"/>
                </a:cubicBezTo>
                <a:cubicBezTo>
                  <a:pt x="72" y="616"/>
                  <a:pt x="71" y="617"/>
                  <a:pt x="73" y="616"/>
                </a:cubicBezTo>
                <a:cubicBezTo>
                  <a:pt x="73" y="613"/>
                  <a:pt x="70" y="609"/>
                  <a:pt x="73" y="607"/>
                </a:cubicBezTo>
                <a:cubicBezTo>
                  <a:pt x="75" y="607"/>
                  <a:pt x="77" y="608"/>
                  <a:pt x="78" y="610"/>
                </a:cubicBezTo>
                <a:cubicBezTo>
                  <a:pt x="74" y="613"/>
                  <a:pt x="82" y="624"/>
                  <a:pt x="74" y="623"/>
                </a:cubicBezTo>
                <a:cubicBezTo>
                  <a:pt x="76" y="628"/>
                  <a:pt x="72" y="635"/>
                  <a:pt x="78" y="637"/>
                </a:cubicBezTo>
                <a:cubicBezTo>
                  <a:pt x="78" y="633"/>
                  <a:pt x="81" y="632"/>
                  <a:pt x="83" y="631"/>
                </a:cubicBezTo>
                <a:cubicBezTo>
                  <a:pt x="86" y="624"/>
                  <a:pt x="77" y="607"/>
                  <a:pt x="87" y="605"/>
                </a:cubicBezTo>
                <a:cubicBezTo>
                  <a:pt x="87" y="612"/>
                  <a:pt x="87" y="615"/>
                  <a:pt x="89" y="621"/>
                </a:cubicBezTo>
                <a:cubicBezTo>
                  <a:pt x="89" y="619"/>
                  <a:pt x="94" y="618"/>
                  <a:pt x="95" y="619"/>
                </a:cubicBezTo>
                <a:cubicBezTo>
                  <a:pt x="93" y="609"/>
                  <a:pt x="95" y="604"/>
                  <a:pt x="92" y="597"/>
                </a:cubicBezTo>
                <a:cubicBezTo>
                  <a:pt x="91" y="599"/>
                  <a:pt x="91" y="605"/>
                  <a:pt x="92" y="607"/>
                </a:cubicBezTo>
                <a:cubicBezTo>
                  <a:pt x="90" y="606"/>
                  <a:pt x="91" y="610"/>
                  <a:pt x="89" y="610"/>
                </a:cubicBezTo>
                <a:cubicBezTo>
                  <a:pt x="88" y="607"/>
                  <a:pt x="90" y="602"/>
                  <a:pt x="89" y="602"/>
                </a:cubicBezTo>
                <a:cubicBezTo>
                  <a:pt x="88" y="603"/>
                  <a:pt x="89" y="605"/>
                  <a:pt x="87" y="604"/>
                </a:cubicBezTo>
                <a:cubicBezTo>
                  <a:pt x="83" y="603"/>
                  <a:pt x="86" y="595"/>
                  <a:pt x="89" y="599"/>
                </a:cubicBezTo>
                <a:cubicBezTo>
                  <a:pt x="88" y="596"/>
                  <a:pt x="90" y="597"/>
                  <a:pt x="90" y="594"/>
                </a:cubicBezTo>
                <a:cubicBezTo>
                  <a:pt x="86" y="592"/>
                  <a:pt x="84" y="591"/>
                  <a:pt x="86" y="585"/>
                </a:cubicBezTo>
                <a:cubicBezTo>
                  <a:pt x="83" y="583"/>
                  <a:pt x="83" y="589"/>
                  <a:pt x="79" y="588"/>
                </a:cubicBezTo>
                <a:cubicBezTo>
                  <a:pt x="80" y="572"/>
                  <a:pt x="85" y="555"/>
                  <a:pt x="86" y="539"/>
                </a:cubicBezTo>
                <a:cubicBezTo>
                  <a:pt x="83" y="533"/>
                  <a:pt x="77" y="531"/>
                  <a:pt x="74" y="526"/>
                </a:cubicBezTo>
                <a:cubicBezTo>
                  <a:pt x="75" y="530"/>
                  <a:pt x="70" y="535"/>
                  <a:pt x="72" y="532"/>
                </a:cubicBezTo>
                <a:cubicBezTo>
                  <a:pt x="68" y="536"/>
                  <a:pt x="68" y="546"/>
                  <a:pt x="64" y="551"/>
                </a:cubicBezTo>
                <a:cubicBezTo>
                  <a:pt x="60" y="549"/>
                  <a:pt x="64" y="544"/>
                  <a:pt x="60" y="542"/>
                </a:cubicBezTo>
                <a:cubicBezTo>
                  <a:pt x="60" y="545"/>
                  <a:pt x="59" y="547"/>
                  <a:pt x="58" y="548"/>
                </a:cubicBezTo>
                <a:cubicBezTo>
                  <a:pt x="49" y="543"/>
                  <a:pt x="54" y="530"/>
                  <a:pt x="54" y="518"/>
                </a:cubicBezTo>
                <a:cubicBezTo>
                  <a:pt x="51" y="518"/>
                  <a:pt x="51" y="515"/>
                  <a:pt x="49" y="516"/>
                </a:cubicBezTo>
                <a:cubicBezTo>
                  <a:pt x="50" y="512"/>
                  <a:pt x="53" y="503"/>
                  <a:pt x="47" y="502"/>
                </a:cubicBezTo>
                <a:cubicBezTo>
                  <a:pt x="46" y="505"/>
                  <a:pt x="49" y="507"/>
                  <a:pt x="45" y="508"/>
                </a:cubicBezTo>
                <a:cubicBezTo>
                  <a:pt x="46" y="505"/>
                  <a:pt x="46" y="501"/>
                  <a:pt x="48" y="498"/>
                </a:cubicBezTo>
                <a:cubicBezTo>
                  <a:pt x="40" y="501"/>
                  <a:pt x="42" y="512"/>
                  <a:pt x="37" y="517"/>
                </a:cubicBezTo>
                <a:cubicBezTo>
                  <a:pt x="38" y="516"/>
                  <a:pt x="38" y="511"/>
                  <a:pt x="36" y="511"/>
                </a:cubicBezTo>
                <a:cubicBezTo>
                  <a:pt x="34" y="525"/>
                  <a:pt x="26" y="529"/>
                  <a:pt x="17" y="539"/>
                </a:cubicBezTo>
                <a:cubicBezTo>
                  <a:pt x="18" y="534"/>
                  <a:pt x="14" y="539"/>
                  <a:pt x="13" y="536"/>
                </a:cubicBezTo>
                <a:cubicBezTo>
                  <a:pt x="17" y="533"/>
                  <a:pt x="16" y="528"/>
                  <a:pt x="15" y="524"/>
                </a:cubicBezTo>
                <a:cubicBezTo>
                  <a:pt x="15" y="531"/>
                  <a:pt x="7" y="534"/>
                  <a:pt x="8" y="539"/>
                </a:cubicBezTo>
                <a:cubicBezTo>
                  <a:pt x="10" y="538"/>
                  <a:pt x="16" y="541"/>
                  <a:pt x="17" y="540"/>
                </a:cubicBezTo>
                <a:cubicBezTo>
                  <a:pt x="15" y="545"/>
                  <a:pt x="14" y="550"/>
                  <a:pt x="16" y="554"/>
                </a:cubicBezTo>
                <a:cubicBezTo>
                  <a:pt x="15" y="554"/>
                  <a:pt x="14" y="555"/>
                  <a:pt x="13" y="555"/>
                </a:cubicBezTo>
                <a:cubicBezTo>
                  <a:pt x="15" y="559"/>
                  <a:pt x="11" y="565"/>
                  <a:pt x="13" y="571"/>
                </a:cubicBezTo>
                <a:cubicBezTo>
                  <a:pt x="16" y="573"/>
                  <a:pt x="17" y="570"/>
                  <a:pt x="18" y="573"/>
                </a:cubicBezTo>
                <a:cubicBezTo>
                  <a:pt x="15" y="576"/>
                  <a:pt x="18" y="581"/>
                  <a:pt x="14" y="582"/>
                </a:cubicBezTo>
                <a:cubicBezTo>
                  <a:pt x="14" y="578"/>
                  <a:pt x="14" y="576"/>
                  <a:pt x="12" y="575"/>
                </a:cubicBezTo>
                <a:cubicBezTo>
                  <a:pt x="11" y="576"/>
                  <a:pt x="11" y="576"/>
                  <a:pt x="10" y="575"/>
                </a:cubicBezTo>
                <a:cubicBezTo>
                  <a:pt x="9" y="577"/>
                  <a:pt x="9" y="580"/>
                  <a:pt x="8" y="581"/>
                </a:cubicBezTo>
                <a:cubicBezTo>
                  <a:pt x="7" y="580"/>
                  <a:pt x="8" y="578"/>
                  <a:pt x="7" y="578"/>
                </a:cubicBezTo>
                <a:cubicBezTo>
                  <a:pt x="4" y="581"/>
                  <a:pt x="8" y="585"/>
                  <a:pt x="6" y="590"/>
                </a:cubicBezTo>
                <a:close/>
                <a:moveTo>
                  <a:pt x="50" y="518"/>
                </a:moveTo>
                <a:cubicBezTo>
                  <a:pt x="52" y="519"/>
                  <a:pt x="54" y="524"/>
                  <a:pt x="50" y="524"/>
                </a:cubicBezTo>
                <a:cubicBezTo>
                  <a:pt x="49" y="521"/>
                  <a:pt x="50" y="522"/>
                  <a:pt x="50" y="518"/>
                </a:cubicBezTo>
                <a:close/>
                <a:moveTo>
                  <a:pt x="47" y="590"/>
                </a:moveTo>
                <a:cubicBezTo>
                  <a:pt x="49" y="592"/>
                  <a:pt x="49" y="592"/>
                  <a:pt x="52" y="591"/>
                </a:cubicBezTo>
                <a:cubicBezTo>
                  <a:pt x="52" y="596"/>
                  <a:pt x="50" y="600"/>
                  <a:pt x="49" y="603"/>
                </a:cubicBezTo>
                <a:cubicBezTo>
                  <a:pt x="47" y="602"/>
                  <a:pt x="47" y="594"/>
                  <a:pt x="47" y="590"/>
                </a:cubicBezTo>
                <a:close/>
                <a:moveTo>
                  <a:pt x="34" y="583"/>
                </a:moveTo>
                <a:cubicBezTo>
                  <a:pt x="37" y="583"/>
                  <a:pt x="37" y="583"/>
                  <a:pt x="37" y="583"/>
                </a:cubicBezTo>
                <a:cubicBezTo>
                  <a:pt x="37" y="586"/>
                  <a:pt x="37" y="588"/>
                  <a:pt x="34" y="588"/>
                </a:cubicBezTo>
                <a:cubicBezTo>
                  <a:pt x="36" y="586"/>
                  <a:pt x="35" y="585"/>
                  <a:pt x="34" y="583"/>
                </a:cubicBezTo>
                <a:close/>
                <a:moveTo>
                  <a:pt x="33" y="595"/>
                </a:moveTo>
                <a:cubicBezTo>
                  <a:pt x="35" y="595"/>
                  <a:pt x="36" y="598"/>
                  <a:pt x="34" y="600"/>
                </a:cubicBezTo>
                <a:cubicBezTo>
                  <a:pt x="32" y="599"/>
                  <a:pt x="32" y="597"/>
                  <a:pt x="33" y="595"/>
                </a:cubicBezTo>
                <a:close/>
                <a:moveTo>
                  <a:pt x="10" y="583"/>
                </a:moveTo>
                <a:cubicBezTo>
                  <a:pt x="11" y="582"/>
                  <a:pt x="14" y="583"/>
                  <a:pt x="15" y="584"/>
                </a:cubicBezTo>
                <a:cubicBezTo>
                  <a:pt x="15" y="587"/>
                  <a:pt x="12" y="586"/>
                  <a:pt x="10" y="587"/>
                </a:cubicBezTo>
                <a:lnTo>
                  <a:pt x="10" y="583"/>
                </a:lnTo>
                <a:close/>
                <a:moveTo>
                  <a:pt x="13" y="522"/>
                </a:moveTo>
                <a:cubicBezTo>
                  <a:pt x="15" y="519"/>
                  <a:pt x="16" y="520"/>
                  <a:pt x="15" y="515"/>
                </a:cubicBezTo>
                <a:cubicBezTo>
                  <a:pt x="16" y="513"/>
                  <a:pt x="16" y="515"/>
                  <a:pt x="19" y="515"/>
                </a:cubicBezTo>
                <a:cubicBezTo>
                  <a:pt x="19" y="512"/>
                  <a:pt x="18" y="510"/>
                  <a:pt x="17" y="510"/>
                </a:cubicBezTo>
                <a:cubicBezTo>
                  <a:pt x="14" y="515"/>
                  <a:pt x="14" y="514"/>
                  <a:pt x="11" y="518"/>
                </a:cubicBezTo>
                <a:cubicBezTo>
                  <a:pt x="17" y="518"/>
                  <a:pt x="11" y="520"/>
                  <a:pt x="13" y="522"/>
                </a:cubicBezTo>
                <a:close/>
                <a:moveTo>
                  <a:pt x="898" y="610"/>
                </a:moveTo>
                <a:cubicBezTo>
                  <a:pt x="898" y="609"/>
                  <a:pt x="899" y="608"/>
                  <a:pt x="899" y="606"/>
                </a:cubicBezTo>
                <a:cubicBezTo>
                  <a:pt x="899" y="605"/>
                  <a:pt x="898" y="602"/>
                  <a:pt x="897" y="604"/>
                </a:cubicBezTo>
                <a:cubicBezTo>
                  <a:pt x="901" y="606"/>
                  <a:pt x="896" y="609"/>
                  <a:pt x="898" y="610"/>
                </a:cubicBezTo>
                <a:close/>
                <a:moveTo>
                  <a:pt x="870" y="710"/>
                </a:moveTo>
                <a:cubicBezTo>
                  <a:pt x="869" y="704"/>
                  <a:pt x="874" y="703"/>
                  <a:pt x="875" y="699"/>
                </a:cubicBezTo>
                <a:cubicBezTo>
                  <a:pt x="875" y="697"/>
                  <a:pt x="874" y="693"/>
                  <a:pt x="875" y="691"/>
                </a:cubicBezTo>
                <a:cubicBezTo>
                  <a:pt x="877" y="685"/>
                  <a:pt x="883" y="681"/>
                  <a:pt x="885" y="676"/>
                </a:cubicBezTo>
                <a:cubicBezTo>
                  <a:pt x="886" y="675"/>
                  <a:pt x="884" y="673"/>
                  <a:pt x="885" y="673"/>
                </a:cubicBezTo>
                <a:cubicBezTo>
                  <a:pt x="885" y="671"/>
                  <a:pt x="887" y="671"/>
                  <a:pt x="887" y="670"/>
                </a:cubicBezTo>
                <a:cubicBezTo>
                  <a:pt x="887" y="668"/>
                  <a:pt x="882" y="666"/>
                  <a:pt x="886" y="663"/>
                </a:cubicBezTo>
                <a:cubicBezTo>
                  <a:pt x="885" y="666"/>
                  <a:pt x="889" y="667"/>
                  <a:pt x="887" y="666"/>
                </a:cubicBezTo>
                <a:cubicBezTo>
                  <a:pt x="888" y="660"/>
                  <a:pt x="886" y="657"/>
                  <a:pt x="888" y="654"/>
                </a:cubicBezTo>
                <a:cubicBezTo>
                  <a:pt x="888" y="655"/>
                  <a:pt x="888" y="656"/>
                  <a:pt x="889" y="656"/>
                </a:cubicBezTo>
                <a:cubicBezTo>
                  <a:pt x="890" y="648"/>
                  <a:pt x="892" y="648"/>
                  <a:pt x="891" y="641"/>
                </a:cubicBezTo>
                <a:cubicBezTo>
                  <a:pt x="889" y="640"/>
                  <a:pt x="887" y="643"/>
                  <a:pt x="889" y="643"/>
                </a:cubicBezTo>
                <a:cubicBezTo>
                  <a:pt x="889" y="641"/>
                  <a:pt x="891" y="643"/>
                  <a:pt x="890" y="645"/>
                </a:cubicBezTo>
                <a:cubicBezTo>
                  <a:pt x="887" y="644"/>
                  <a:pt x="887" y="647"/>
                  <a:pt x="888" y="649"/>
                </a:cubicBezTo>
                <a:cubicBezTo>
                  <a:pt x="882" y="649"/>
                  <a:pt x="887" y="659"/>
                  <a:pt x="880" y="663"/>
                </a:cubicBezTo>
                <a:cubicBezTo>
                  <a:pt x="879" y="660"/>
                  <a:pt x="883" y="659"/>
                  <a:pt x="881" y="658"/>
                </a:cubicBezTo>
                <a:cubicBezTo>
                  <a:pt x="879" y="659"/>
                  <a:pt x="882" y="661"/>
                  <a:pt x="878" y="660"/>
                </a:cubicBezTo>
                <a:cubicBezTo>
                  <a:pt x="878" y="662"/>
                  <a:pt x="879" y="662"/>
                  <a:pt x="879" y="664"/>
                </a:cubicBezTo>
                <a:cubicBezTo>
                  <a:pt x="878" y="664"/>
                  <a:pt x="877" y="663"/>
                  <a:pt x="876" y="664"/>
                </a:cubicBezTo>
                <a:cubicBezTo>
                  <a:pt x="871" y="677"/>
                  <a:pt x="875" y="697"/>
                  <a:pt x="867" y="708"/>
                </a:cubicBezTo>
                <a:cubicBezTo>
                  <a:pt x="870" y="706"/>
                  <a:pt x="868" y="711"/>
                  <a:pt x="870" y="710"/>
                </a:cubicBezTo>
                <a:close/>
                <a:moveTo>
                  <a:pt x="866" y="651"/>
                </a:moveTo>
                <a:cubicBezTo>
                  <a:pt x="867" y="651"/>
                  <a:pt x="867" y="653"/>
                  <a:pt x="867" y="654"/>
                </a:cubicBezTo>
                <a:cubicBezTo>
                  <a:pt x="869" y="655"/>
                  <a:pt x="869" y="652"/>
                  <a:pt x="869" y="651"/>
                </a:cubicBezTo>
                <a:cubicBezTo>
                  <a:pt x="868" y="650"/>
                  <a:pt x="867" y="650"/>
                  <a:pt x="866" y="651"/>
                </a:cubicBezTo>
                <a:close/>
                <a:moveTo>
                  <a:pt x="129" y="651"/>
                </a:moveTo>
                <a:cubicBezTo>
                  <a:pt x="129" y="660"/>
                  <a:pt x="125" y="663"/>
                  <a:pt x="124" y="670"/>
                </a:cubicBezTo>
                <a:cubicBezTo>
                  <a:pt x="127" y="670"/>
                  <a:pt x="125" y="659"/>
                  <a:pt x="129" y="664"/>
                </a:cubicBezTo>
                <a:cubicBezTo>
                  <a:pt x="129" y="661"/>
                  <a:pt x="131" y="655"/>
                  <a:pt x="129" y="651"/>
                </a:cubicBezTo>
                <a:close/>
                <a:moveTo>
                  <a:pt x="35" y="686"/>
                </a:moveTo>
                <a:cubicBezTo>
                  <a:pt x="35" y="688"/>
                  <a:pt x="33" y="692"/>
                  <a:pt x="35" y="694"/>
                </a:cubicBezTo>
                <a:cubicBezTo>
                  <a:pt x="36" y="691"/>
                  <a:pt x="38" y="695"/>
                  <a:pt x="40" y="694"/>
                </a:cubicBezTo>
                <a:cubicBezTo>
                  <a:pt x="42" y="711"/>
                  <a:pt x="41" y="728"/>
                  <a:pt x="47" y="745"/>
                </a:cubicBezTo>
                <a:cubicBezTo>
                  <a:pt x="47" y="744"/>
                  <a:pt x="47" y="742"/>
                  <a:pt x="48" y="743"/>
                </a:cubicBezTo>
                <a:cubicBezTo>
                  <a:pt x="51" y="743"/>
                  <a:pt x="47" y="747"/>
                  <a:pt x="52" y="747"/>
                </a:cubicBezTo>
                <a:cubicBezTo>
                  <a:pt x="50" y="742"/>
                  <a:pt x="51" y="738"/>
                  <a:pt x="52" y="732"/>
                </a:cubicBezTo>
                <a:cubicBezTo>
                  <a:pt x="56" y="733"/>
                  <a:pt x="57" y="730"/>
                  <a:pt x="55" y="728"/>
                </a:cubicBezTo>
                <a:cubicBezTo>
                  <a:pt x="58" y="729"/>
                  <a:pt x="59" y="730"/>
                  <a:pt x="63" y="729"/>
                </a:cubicBezTo>
                <a:cubicBezTo>
                  <a:pt x="66" y="732"/>
                  <a:pt x="61" y="739"/>
                  <a:pt x="65" y="742"/>
                </a:cubicBezTo>
                <a:cubicBezTo>
                  <a:pt x="65" y="740"/>
                  <a:pt x="67" y="740"/>
                  <a:pt x="68" y="738"/>
                </a:cubicBezTo>
                <a:cubicBezTo>
                  <a:pt x="66" y="736"/>
                  <a:pt x="64" y="729"/>
                  <a:pt x="67" y="728"/>
                </a:cubicBezTo>
                <a:cubicBezTo>
                  <a:pt x="69" y="732"/>
                  <a:pt x="73" y="730"/>
                  <a:pt x="74" y="727"/>
                </a:cubicBezTo>
                <a:cubicBezTo>
                  <a:pt x="75" y="729"/>
                  <a:pt x="72" y="731"/>
                  <a:pt x="75" y="731"/>
                </a:cubicBezTo>
                <a:cubicBezTo>
                  <a:pt x="77" y="730"/>
                  <a:pt x="75" y="726"/>
                  <a:pt x="78" y="726"/>
                </a:cubicBezTo>
                <a:cubicBezTo>
                  <a:pt x="88" y="725"/>
                  <a:pt x="79" y="740"/>
                  <a:pt x="84" y="745"/>
                </a:cubicBezTo>
                <a:cubicBezTo>
                  <a:pt x="84" y="736"/>
                  <a:pt x="88" y="728"/>
                  <a:pt x="87" y="722"/>
                </a:cubicBezTo>
                <a:cubicBezTo>
                  <a:pt x="86" y="721"/>
                  <a:pt x="84" y="721"/>
                  <a:pt x="84" y="721"/>
                </a:cubicBezTo>
                <a:cubicBezTo>
                  <a:pt x="82" y="717"/>
                  <a:pt x="83" y="713"/>
                  <a:pt x="82" y="710"/>
                </a:cubicBezTo>
                <a:cubicBezTo>
                  <a:pt x="82" y="711"/>
                  <a:pt x="82" y="712"/>
                  <a:pt x="81" y="713"/>
                </a:cubicBezTo>
                <a:cubicBezTo>
                  <a:pt x="81" y="712"/>
                  <a:pt x="81" y="711"/>
                  <a:pt x="80" y="711"/>
                </a:cubicBezTo>
                <a:cubicBezTo>
                  <a:pt x="80" y="716"/>
                  <a:pt x="79" y="720"/>
                  <a:pt x="78" y="722"/>
                </a:cubicBezTo>
                <a:cubicBezTo>
                  <a:pt x="77" y="721"/>
                  <a:pt x="77" y="719"/>
                  <a:pt x="76" y="717"/>
                </a:cubicBezTo>
                <a:cubicBezTo>
                  <a:pt x="81" y="713"/>
                  <a:pt x="76" y="703"/>
                  <a:pt x="84" y="702"/>
                </a:cubicBezTo>
                <a:cubicBezTo>
                  <a:pt x="84" y="704"/>
                  <a:pt x="83" y="704"/>
                  <a:pt x="85" y="704"/>
                </a:cubicBezTo>
                <a:cubicBezTo>
                  <a:pt x="85" y="703"/>
                  <a:pt x="85" y="701"/>
                  <a:pt x="84" y="701"/>
                </a:cubicBezTo>
                <a:cubicBezTo>
                  <a:pt x="84" y="703"/>
                  <a:pt x="82" y="701"/>
                  <a:pt x="82" y="699"/>
                </a:cubicBezTo>
                <a:cubicBezTo>
                  <a:pt x="81" y="699"/>
                  <a:pt x="79" y="701"/>
                  <a:pt x="78" y="699"/>
                </a:cubicBezTo>
                <a:cubicBezTo>
                  <a:pt x="77" y="701"/>
                  <a:pt x="79" y="701"/>
                  <a:pt x="78" y="703"/>
                </a:cubicBezTo>
                <a:cubicBezTo>
                  <a:pt x="74" y="701"/>
                  <a:pt x="75" y="709"/>
                  <a:pt x="71" y="704"/>
                </a:cubicBezTo>
                <a:cubicBezTo>
                  <a:pt x="72" y="706"/>
                  <a:pt x="73" y="712"/>
                  <a:pt x="69" y="712"/>
                </a:cubicBezTo>
                <a:cubicBezTo>
                  <a:pt x="68" y="706"/>
                  <a:pt x="68" y="698"/>
                  <a:pt x="65" y="693"/>
                </a:cubicBezTo>
                <a:cubicBezTo>
                  <a:pt x="69" y="689"/>
                  <a:pt x="67" y="672"/>
                  <a:pt x="64" y="665"/>
                </a:cubicBezTo>
                <a:cubicBezTo>
                  <a:pt x="63" y="669"/>
                  <a:pt x="60" y="680"/>
                  <a:pt x="63" y="681"/>
                </a:cubicBezTo>
                <a:cubicBezTo>
                  <a:pt x="60" y="683"/>
                  <a:pt x="62" y="692"/>
                  <a:pt x="56" y="692"/>
                </a:cubicBezTo>
                <a:cubicBezTo>
                  <a:pt x="58" y="689"/>
                  <a:pt x="56" y="690"/>
                  <a:pt x="55" y="688"/>
                </a:cubicBezTo>
                <a:cubicBezTo>
                  <a:pt x="57" y="688"/>
                  <a:pt x="57" y="689"/>
                  <a:pt x="58" y="687"/>
                </a:cubicBezTo>
                <a:cubicBezTo>
                  <a:pt x="51" y="684"/>
                  <a:pt x="50" y="674"/>
                  <a:pt x="47" y="667"/>
                </a:cubicBezTo>
                <a:cubicBezTo>
                  <a:pt x="38" y="670"/>
                  <a:pt x="46" y="657"/>
                  <a:pt x="41" y="652"/>
                </a:cubicBezTo>
                <a:cubicBezTo>
                  <a:pt x="41" y="654"/>
                  <a:pt x="41" y="657"/>
                  <a:pt x="39" y="657"/>
                </a:cubicBezTo>
                <a:cubicBezTo>
                  <a:pt x="39" y="669"/>
                  <a:pt x="29" y="674"/>
                  <a:pt x="35" y="686"/>
                </a:cubicBezTo>
                <a:close/>
                <a:moveTo>
                  <a:pt x="60" y="689"/>
                </a:moveTo>
                <a:cubicBezTo>
                  <a:pt x="62" y="689"/>
                  <a:pt x="62" y="688"/>
                  <a:pt x="64" y="688"/>
                </a:cubicBezTo>
                <a:cubicBezTo>
                  <a:pt x="61" y="692"/>
                  <a:pt x="64" y="691"/>
                  <a:pt x="65" y="695"/>
                </a:cubicBezTo>
                <a:cubicBezTo>
                  <a:pt x="64" y="695"/>
                  <a:pt x="63" y="695"/>
                  <a:pt x="63" y="696"/>
                </a:cubicBezTo>
                <a:cubicBezTo>
                  <a:pt x="60" y="696"/>
                  <a:pt x="60" y="693"/>
                  <a:pt x="60" y="689"/>
                </a:cubicBezTo>
                <a:close/>
                <a:moveTo>
                  <a:pt x="60" y="717"/>
                </a:moveTo>
                <a:cubicBezTo>
                  <a:pt x="61" y="722"/>
                  <a:pt x="58" y="723"/>
                  <a:pt x="56" y="726"/>
                </a:cubicBezTo>
                <a:cubicBezTo>
                  <a:pt x="55" y="725"/>
                  <a:pt x="55" y="722"/>
                  <a:pt x="55" y="719"/>
                </a:cubicBezTo>
                <a:cubicBezTo>
                  <a:pt x="57" y="718"/>
                  <a:pt x="58" y="717"/>
                  <a:pt x="60" y="717"/>
                </a:cubicBezTo>
                <a:close/>
                <a:moveTo>
                  <a:pt x="894" y="690"/>
                </a:moveTo>
                <a:cubicBezTo>
                  <a:pt x="894" y="689"/>
                  <a:pt x="897" y="691"/>
                  <a:pt x="898" y="692"/>
                </a:cubicBezTo>
                <a:cubicBezTo>
                  <a:pt x="897" y="698"/>
                  <a:pt x="899" y="701"/>
                  <a:pt x="898" y="706"/>
                </a:cubicBezTo>
                <a:cubicBezTo>
                  <a:pt x="901" y="706"/>
                  <a:pt x="900" y="700"/>
                  <a:pt x="901" y="696"/>
                </a:cubicBezTo>
                <a:cubicBezTo>
                  <a:pt x="903" y="697"/>
                  <a:pt x="904" y="696"/>
                  <a:pt x="905" y="695"/>
                </a:cubicBezTo>
                <a:cubicBezTo>
                  <a:pt x="908" y="697"/>
                  <a:pt x="903" y="703"/>
                  <a:pt x="906" y="705"/>
                </a:cubicBezTo>
                <a:cubicBezTo>
                  <a:pt x="909" y="688"/>
                  <a:pt x="916" y="676"/>
                  <a:pt x="919" y="659"/>
                </a:cubicBezTo>
                <a:cubicBezTo>
                  <a:pt x="916" y="659"/>
                  <a:pt x="915" y="659"/>
                  <a:pt x="913" y="662"/>
                </a:cubicBezTo>
                <a:cubicBezTo>
                  <a:pt x="910" y="662"/>
                  <a:pt x="910" y="657"/>
                  <a:pt x="909" y="656"/>
                </a:cubicBezTo>
                <a:cubicBezTo>
                  <a:pt x="908" y="657"/>
                  <a:pt x="909" y="660"/>
                  <a:pt x="907" y="660"/>
                </a:cubicBezTo>
                <a:cubicBezTo>
                  <a:pt x="905" y="658"/>
                  <a:pt x="906" y="662"/>
                  <a:pt x="903" y="662"/>
                </a:cubicBezTo>
                <a:cubicBezTo>
                  <a:pt x="905" y="659"/>
                  <a:pt x="905" y="659"/>
                  <a:pt x="903" y="659"/>
                </a:cubicBezTo>
                <a:cubicBezTo>
                  <a:pt x="905" y="658"/>
                  <a:pt x="905" y="655"/>
                  <a:pt x="904" y="654"/>
                </a:cubicBezTo>
                <a:cubicBezTo>
                  <a:pt x="903" y="661"/>
                  <a:pt x="896" y="669"/>
                  <a:pt x="899" y="678"/>
                </a:cubicBezTo>
                <a:cubicBezTo>
                  <a:pt x="897" y="678"/>
                  <a:pt x="896" y="681"/>
                  <a:pt x="894" y="681"/>
                </a:cubicBezTo>
                <a:cubicBezTo>
                  <a:pt x="895" y="687"/>
                  <a:pt x="893" y="686"/>
                  <a:pt x="894" y="690"/>
                </a:cubicBezTo>
                <a:close/>
                <a:moveTo>
                  <a:pt x="906" y="675"/>
                </a:moveTo>
                <a:cubicBezTo>
                  <a:pt x="908" y="675"/>
                  <a:pt x="908" y="675"/>
                  <a:pt x="908" y="675"/>
                </a:cubicBezTo>
                <a:cubicBezTo>
                  <a:pt x="907" y="677"/>
                  <a:pt x="909" y="680"/>
                  <a:pt x="907" y="681"/>
                </a:cubicBezTo>
                <a:cubicBezTo>
                  <a:pt x="905" y="681"/>
                  <a:pt x="906" y="677"/>
                  <a:pt x="906" y="675"/>
                </a:cubicBezTo>
                <a:close/>
                <a:moveTo>
                  <a:pt x="677" y="731"/>
                </a:moveTo>
                <a:cubicBezTo>
                  <a:pt x="677" y="732"/>
                  <a:pt x="677" y="732"/>
                  <a:pt x="678" y="733"/>
                </a:cubicBezTo>
                <a:cubicBezTo>
                  <a:pt x="676" y="733"/>
                  <a:pt x="675" y="735"/>
                  <a:pt x="675" y="736"/>
                </a:cubicBezTo>
                <a:cubicBezTo>
                  <a:pt x="675" y="736"/>
                  <a:pt x="678" y="738"/>
                  <a:pt x="678" y="736"/>
                </a:cubicBezTo>
                <a:cubicBezTo>
                  <a:pt x="676" y="735"/>
                  <a:pt x="681" y="731"/>
                  <a:pt x="677" y="731"/>
                </a:cubicBezTo>
                <a:close/>
                <a:moveTo>
                  <a:pt x="793" y="807"/>
                </a:moveTo>
                <a:cubicBezTo>
                  <a:pt x="788" y="816"/>
                  <a:pt x="781" y="824"/>
                  <a:pt x="773" y="831"/>
                </a:cubicBezTo>
                <a:cubicBezTo>
                  <a:pt x="770" y="834"/>
                  <a:pt x="762" y="836"/>
                  <a:pt x="763" y="843"/>
                </a:cubicBezTo>
                <a:cubicBezTo>
                  <a:pt x="775" y="831"/>
                  <a:pt x="787" y="820"/>
                  <a:pt x="798" y="809"/>
                </a:cubicBezTo>
                <a:cubicBezTo>
                  <a:pt x="804" y="807"/>
                  <a:pt x="807" y="804"/>
                  <a:pt x="808" y="798"/>
                </a:cubicBezTo>
                <a:cubicBezTo>
                  <a:pt x="813" y="795"/>
                  <a:pt x="821" y="783"/>
                  <a:pt x="828" y="779"/>
                </a:cubicBezTo>
                <a:cubicBezTo>
                  <a:pt x="831" y="777"/>
                  <a:pt x="837" y="774"/>
                  <a:pt x="837" y="779"/>
                </a:cubicBezTo>
                <a:cubicBezTo>
                  <a:pt x="835" y="782"/>
                  <a:pt x="839" y="781"/>
                  <a:pt x="838" y="785"/>
                </a:cubicBezTo>
                <a:cubicBezTo>
                  <a:pt x="838" y="784"/>
                  <a:pt x="839" y="784"/>
                  <a:pt x="841" y="784"/>
                </a:cubicBezTo>
                <a:cubicBezTo>
                  <a:pt x="839" y="779"/>
                  <a:pt x="844" y="777"/>
                  <a:pt x="845" y="772"/>
                </a:cubicBezTo>
                <a:cubicBezTo>
                  <a:pt x="843" y="772"/>
                  <a:pt x="842" y="771"/>
                  <a:pt x="842" y="769"/>
                </a:cubicBezTo>
                <a:cubicBezTo>
                  <a:pt x="844" y="766"/>
                  <a:pt x="845" y="771"/>
                  <a:pt x="846" y="769"/>
                </a:cubicBezTo>
                <a:cubicBezTo>
                  <a:pt x="845" y="767"/>
                  <a:pt x="848" y="760"/>
                  <a:pt x="845" y="757"/>
                </a:cubicBezTo>
                <a:cubicBezTo>
                  <a:pt x="851" y="757"/>
                  <a:pt x="853" y="753"/>
                  <a:pt x="855" y="750"/>
                </a:cubicBezTo>
                <a:cubicBezTo>
                  <a:pt x="851" y="750"/>
                  <a:pt x="852" y="755"/>
                  <a:pt x="847" y="754"/>
                </a:cubicBezTo>
                <a:cubicBezTo>
                  <a:pt x="845" y="749"/>
                  <a:pt x="850" y="746"/>
                  <a:pt x="853" y="743"/>
                </a:cubicBezTo>
                <a:cubicBezTo>
                  <a:pt x="848" y="742"/>
                  <a:pt x="843" y="737"/>
                  <a:pt x="840" y="741"/>
                </a:cubicBezTo>
                <a:cubicBezTo>
                  <a:pt x="834" y="753"/>
                  <a:pt x="820" y="764"/>
                  <a:pt x="811" y="774"/>
                </a:cubicBezTo>
                <a:cubicBezTo>
                  <a:pt x="812" y="784"/>
                  <a:pt x="800" y="784"/>
                  <a:pt x="802" y="791"/>
                </a:cubicBezTo>
                <a:cubicBezTo>
                  <a:pt x="802" y="790"/>
                  <a:pt x="804" y="787"/>
                  <a:pt x="805" y="789"/>
                </a:cubicBezTo>
                <a:cubicBezTo>
                  <a:pt x="804" y="796"/>
                  <a:pt x="796" y="798"/>
                  <a:pt x="798" y="805"/>
                </a:cubicBezTo>
                <a:cubicBezTo>
                  <a:pt x="796" y="805"/>
                  <a:pt x="795" y="806"/>
                  <a:pt x="793" y="807"/>
                </a:cubicBezTo>
                <a:close/>
                <a:moveTo>
                  <a:pt x="840" y="772"/>
                </a:moveTo>
                <a:cubicBezTo>
                  <a:pt x="843" y="772"/>
                  <a:pt x="843" y="772"/>
                  <a:pt x="843" y="772"/>
                </a:cubicBezTo>
                <a:cubicBezTo>
                  <a:pt x="843" y="774"/>
                  <a:pt x="842" y="775"/>
                  <a:pt x="840" y="775"/>
                </a:cubicBezTo>
                <a:lnTo>
                  <a:pt x="840" y="772"/>
                </a:lnTo>
                <a:close/>
                <a:moveTo>
                  <a:pt x="918" y="766"/>
                </a:moveTo>
                <a:cubicBezTo>
                  <a:pt x="913" y="765"/>
                  <a:pt x="909" y="777"/>
                  <a:pt x="909" y="778"/>
                </a:cubicBezTo>
                <a:cubicBezTo>
                  <a:pt x="912" y="774"/>
                  <a:pt x="916" y="771"/>
                  <a:pt x="918" y="766"/>
                </a:cubicBezTo>
                <a:close/>
                <a:moveTo>
                  <a:pt x="19" y="768"/>
                </a:moveTo>
                <a:cubicBezTo>
                  <a:pt x="19" y="769"/>
                  <a:pt x="19" y="769"/>
                  <a:pt x="18" y="769"/>
                </a:cubicBezTo>
                <a:cubicBezTo>
                  <a:pt x="18" y="769"/>
                  <a:pt x="18" y="768"/>
                  <a:pt x="17" y="768"/>
                </a:cubicBezTo>
                <a:cubicBezTo>
                  <a:pt x="18" y="777"/>
                  <a:pt x="20" y="783"/>
                  <a:pt x="19" y="769"/>
                </a:cubicBezTo>
                <a:cubicBezTo>
                  <a:pt x="19" y="769"/>
                  <a:pt x="20" y="768"/>
                  <a:pt x="19" y="768"/>
                </a:cubicBezTo>
                <a:close/>
                <a:moveTo>
                  <a:pt x="105" y="833"/>
                </a:moveTo>
                <a:cubicBezTo>
                  <a:pt x="105" y="830"/>
                  <a:pt x="105" y="830"/>
                  <a:pt x="105" y="830"/>
                </a:cubicBezTo>
                <a:cubicBezTo>
                  <a:pt x="104" y="829"/>
                  <a:pt x="103" y="831"/>
                  <a:pt x="102" y="830"/>
                </a:cubicBezTo>
                <a:cubicBezTo>
                  <a:pt x="96" y="821"/>
                  <a:pt x="97" y="805"/>
                  <a:pt x="88" y="799"/>
                </a:cubicBezTo>
                <a:cubicBezTo>
                  <a:pt x="87" y="803"/>
                  <a:pt x="91" y="806"/>
                  <a:pt x="88" y="809"/>
                </a:cubicBezTo>
                <a:cubicBezTo>
                  <a:pt x="83" y="805"/>
                  <a:pt x="87" y="799"/>
                  <a:pt x="82" y="795"/>
                </a:cubicBezTo>
                <a:cubicBezTo>
                  <a:pt x="82" y="801"/>
                  <a:pt x="79" y="797"/>
                  <a:pt x="78" y="801"/>
                </a:cubicBezTo>
                <a:cubicBezTo>
                  <a:pt x="77" y="799"/>
                  <a:pt x="73" y="800"/>
                  <a:pt x="73" y="798"/>
                </a:cubicBezTo>
                <a:cubicBezTo>
                  <a:pt x="74" y="798"/>
                  <a:pt x="74" y="797"/>
                  <a:pt x="73" y="795"/>
                </a:cubicBezTo>
                <a:cubicBezTo>
                  <a:pt x="75" y="795"/>
                  <a:pt x="76" y="796"/>
                  <a:pt x="77" y="795"/>
                </a:cubicBezTo>
                <a:cubicBezTo>
                  <a:pt x="74" y="795"/>
                  <a:pt x="74" y="793"/>
                  <a:pt x="71" y="794"/>
                </a:cubicBezTo>
                <a:cubicBezTo>
                  <a:pt x="71" y="797"/>
                  <a:pt x="72" y="801"/>
                  <a:pt x="69" y="802"/>
                </a:cubicBezTo>
                <a:cubicBezTo>
                  <a:pt x="69" y="802"/>
                  <a:pt x="68" y="801"/>
                  <a:pt x="67" y="800"/>
                </a:cubicBezTo>
                <a:cubicBezTo>
                  <a:pt x="66" y="802"/>
                  <a:pt x="69" y="803"/>
                  <a:pt x="67" y="804"/>
                </a:cubicBezTo>
                <a:cubicBezTo>
                  <a:pt x="64" y="796"/>
                  <a:pt x="60" y="786"/>
                  <a:pt x="62" y="780"/>
                </a:cubicBezTo>
                <a:cubicBezTo>
                  <a:pt x="57" y="781"/>
                  <a:pt x="62" y="785"/>
                  <a:pt x="60" y="788"/>
                </a:cubicBezTo>
                <a:cubicBezTo>
                  <a:pt x="56" y="789"/>
                  <a:pt x="58" y="783"/>
                  <a:pt x="54" y="783"/>
                </a:cubicBezTo>
                <a:cubicBezTo>
                  <a:pt x="53" y="785"/>
                  <a:pt x="53" y="790"/>
                  <a:pt x="51" y="787"/>
                </a:cubicBezTo>
                <a:cubicBezTo>
                  <a:pt x="55" y="809"/>
                  <a:pt x="55" y="833"/>
                  <a:pt x="61" y="849"/>
                </a:cubicBezTo>
                <a:cubicBezTo>
                  <a:pt x="62" y="843"/>
                  <a:pt x="65" y="846"/>
                  <a:pt x="68" y="845"/>
                </a:cubicBezTo>
                <a:cubicBezTo>
                  <a:pt x="66" y="838"/>
                  <a:pt x="66" y="826"/>
                  <a:pt x="64" y="814"/>
                </a:cubicBezTo>
                <a:cubicBezTo>
                  <a:pt x="66" y="813"/>
                  <a:pt x="69" y="809"/>
                  <a:pt x="71" y="813"/>
                </a:cubicBezTo>
                <a:cubicBezTo>
                  <a:pt x="71" y="814"/>
                  <a:pt x="70" y="815"/>
                  <a:pt x="70" y="816"/>
                </a:cubicBezTo>
                <a:cubicBezTo>
                  <a:pt x="69" y="816"/>
                  <a:pt x="69" y="814"/>
                  <a:pt x="67" y="815"/>
                </a:cubicBezTo>
                <a:cubicBezTo>
                  <a:pt x="67" y="818"/>
                  <a:pt x="67" y="821"/>
                  <a:pt x="69" y="823"/>
                </a:cubicBezTo>
                <a:cubicBezTo>
                  <a:pt x="68" y="821"/>
                  <a:pt x="69" y="820"/>
                  <a:pt x="71" y="820"/>
                </a:cubicBezTo>
                <a:cubicBezTo>
                  <a:pt x="72" y="822"/>
                  <a:pt x="71" y="826"/>
                  <a:pt x="73" y="826"/>
                </a:cubicBezTo>
                <a:cubicBezTo>
                  <a:pt x="74" y="822"/>
                  <a:pt x="79" y="821"/>
                  <a:pt x="77" y="816"/>
                </a:cubicBezTo>
                <a:cubicBezTo>
                  <a:pt x="79" y="818"/>
                  <a:pt x="80" y="816"/>
                  <a:pt x="82" y="816"/>
                </a:cubicBezTo>
                <a:cubicBezTo>
                  <a:pt x="83" y="823"/>
                  <a:pt x="87" y="826"/>
                  <a:pt x="85" y="832"/>
                </a:cubicBezTo>
                <a:cubicBezTo>
                  <a:pt x="83" y="832"/>
                  <a:pt x="83" y="830"/>
                  <a:pt x="82" y="830"/>
                </a:cubicBezTo>
                <a:cubicBezTo>
                  <a:pt x="80" y="834"/>
                  <a:pt x="79" y="835"/>
                  <a:pt x="77" y="837"/>
                </a:cubicBezTo>
                <a:cubicBezTo>
                  <a:pt x="75" y="838"/>
                  <a:pt x="76" y="834"/>
                  <a:pt x="73" y="835"/>
                </a:cubicBezTo>
                <a:cubicBezTo>
                  <a:pt x="73" y="839"/>
                  <a:pt x="74" y="843"/>
                  <a:pt x="75" y="846"/>
                </a:cubicBezTo>
                <a:cubicBezTo>
                  <a:pt x="75" y="841"/>
                  <a:pt x="77" y="845"/>
                  <a:pt x="78" y="846"/>
                </a:cubicBezTo>
                <a:cubicBezTo>
                  <a:pt x="78" y="844"/>
                  <a:pt x="80" y="843"/>
                  <a:pt x="82" y="841"/>
                </a:cubicBezTo>
                <a:cubicBezTo>
                  <a:pt x="80" y="848"/>
                  <a:pt x="87" y="847"/>
                  <a:pt x="87" y="852"/>
                </a:cubicBezTo>
                <a:cubicBezTo>
                  <a:pt x="87" y="845"/>
                  <a:pt x="89" y="839"/>
                  <a:pt x="86" y="831"/>
                </a:cubicBezTo>
                <a:cubicBezTo>
                  <a:pt x="88" y="831"/>
                  <a:pt x="88" y="830"/>
                  <a:pt x="91" y="830"/>
                </a:cubicBezTo>
                <a:cubicBezTo>
                  <a:pt x="91" y="840"/>
                  <a:pt x="92" y="844"/>
                  <a:pt x="92" y="852"/>
                </a:cubicBezTo>
                <a:cubicBezTo>
                  <a:pt x="94" y="853"/>
                  <a:pt x="95" y="854"/>
                  <a:pt x="97" y="854"/>
                </a:cubicBezTo>
                <a:cubicBezTo>
                  <a:pt x="97" y="852"/>
                  <a:pt x="97" y="850"/>
                  <a:pt x="100" y="851"/>
                </a:cubicBezTo>
                <a:cubicBezTo>
                  <a:pt x="104" y="851"/>
                  <a:pt x="102" y="859"/>
                  <a:pt x="106" y="860"/>
                </a:cubicBezTo>
                <a:cubicBezTo>
                  <a:pt x="103" y="860"/>
                  <a:pt x="102" y="859"/>
                  <a:pt x="101" y="862"/>
                </a:cubicBezTo>
                <a:cubicBezTo>
                  <a:pt x="104" y="862"/>
                  <a:pt x="104" y="869"/>
                  <a:pt x="107" y="866"/>
                </a:cubicBezTo>
                <a:cubicBezTo>
                  <a:pt x="105" y="866"/>
                  <a:pt x="104" y="865"/>
                  <a:pt x="104" y="863"/>
                </a:cubicBezTo>
                <a:cubicBezTo>
                  <a:pt x="107" y="863"/>
                  <a:pt x="108" y="864"/>
                  <a:pt x="110" y="863"/>
                </a:cubicBezTo>
                <a:cubicBezTo>
                  <a:pt x="103" y="858"/>
                  <a:pt x="105" y="846"/>
                  <a:pt x="100" y="841"/>
                </a:cubicBezTo>
                <a:cubicBezTo>
                  <a:pt x="103" y="840"/>
                  <a:pt x="102" y="835"/>
                  <a:pt x="104" y="834"/>
                </a:cubicBezTo>
                <a:cubicBezTo>
                  <a:pt x="102" y="834"/>
                  <a:pt x="101" y="834"/>
                  <a:pt x="102" y="831"/>
                </a:cubicBezTo>
                <a:cubicBezTo>
                  <a:pt x="105" y="830"/>
                  <a:pt x="103" y="834"/>
                  <a:pt x="105" y="833"/>
                </a:cubicBezTo>
                <a:close/>
                <a:moveTo>
                  <a:pt x="58" y="790"/>
                </a:moveTo>
                <a:cubicBezTo>
                  <a:pt x="60" y="787"/>
                  <a:pt x="60" y="794"/>
                  <a:pt x="61" y="795"/>
                </a:cubicBezTo>
                <a:cubicBezTo>
                  <a:pt x="59" y="799"/>
                  <a:pt x="59" y="791"/>
                  <a:pt x="58" y="790"/>
                </a:cubicBezTo>
                <a:close/>
                <a:moveTo>
                  <a:pt x="81" y="809"/>
                </a:moveTo>
                <a:cubicBezTo>
                  <a:pt x="79" y="808"/>
                  <a:pt x="78" y="804"/>
                  <a:pt x="79" y="802"/>
                </a:cubicBezTo>
                <a:cubicBezTo>
                  <a:pt x="80" y="805"/>
                  <a:pt x="82" y="806"/>
                  <a:pt x="81" y="809"/>
                </a:cubicBezTo>
                <a:close/>
                <a:moveTo>
                  <a:pt x="82" y="804"/>
                </a:moveTo>
                <a:cubicBezTo>
                  <a:pt x="82" y="803"/>
                  <a:pt x="82" y="801"/>
                  <a:pt x="81" y="801"/>
                </a:cubicBezTo>
                <a:cubicBezTo>
                  <a:pt x="82" y="798"/>
                  <a:pt x="86" y="805"/>
                  <a:pt x="82" y="804"/>
                </a:cubicBezTo>
                <a:close/>
                <a:moveTo>
                  <a:pt x="83" y="809"/>
                </a:moveTo>
                <a:cubicBezTo>
                  <a:pt x="83" y="806"/>
                  <a:pt x="85" y="810"/>
                  <a:pt x="87" y="809"/>
                </a:cubicBezTo>
                <a:cubicBezTo>
                  <a:pt x="87" y="814"/>
                  <a:pt x="87" y="814"/>
                  <a:pt x="87" y="814"/>
                </a:cubicBezTo>
                <a:cubicBezTo>
                  <a:pt x="83" y="814"/>
                  <a:pt x="84" y="809"/>
                  <a:pt x="83" y="809"/>
                </a:cubicBezTo>
                <a:close/>
                <a:moveTo>
                  <a:pt x="88" y="825"/>
                </a:moveTo>
                <a:cubicBezTo>
                  <a:pt x="87" y="825"/>
                  <a:pt x="87" y="824"/>
                  <a:pt x="87" y="823"/>
                </a:cubicBezTo>
                <a:cubicBezTo>
                  <a:pt x="87" y="822"/>
                  <a:pt x="87" y="823"/>
                  <a:pt x="87" y="823"/>
                </a:cubicBezTo>
                <a:cubicBezTo>
                  <a:pt x="86" y="823"/>
                  <a:pt x="86" y="823"/>
                  <a:pt x="87" y="823"/>
                </a:cubicBezTo>
                <a:cubicBezTo>
                  <a:pt x="84" y="821"/>
                  <a:pt x="86" y="820"/>
                  <a:pt x="88" y="820"/>
                </a:cubicBezTo>
                <a:lnTo>
                  <a:pt x="88" y="825"/>
                </a:lnTo>
                <a:close/>
                <a:moveTo>
                  <a:pt x="115" y="817"/>
                </a:moveTo>
                <a:cubicBezTo>
                  <a:pt x="115" y="818"/>
                  <a:pt x="115" y="819"/>
                  <a:pt x="114" y="819"/>
                </a:cubicBezTo>
                <a:cubicBezTo>
                  <a:pt x="110" y="813"/>
                  <a:pt x="111" y="807"/>
                  <a:pt x="106" y="802"/>
                </a:cubicBezTo>
                <a:cubicBezTo>
                  <a:pt x="108" y="810"/>
                  <a:pt x="105" y="823"/>
                  <a:pt x="112" y="827"/>
                </a:cubicBezTo>
                <a:cubicBezTo>
                  <a:pt x="115" y="824"/>
                  <a:pt x="116" y="829"/>
                  <a:pt x="119" y="830"/>
                </a:cubicBezTo>
                <a:cubicBezTo>
                  <a:pt x="119" y="828"/>
                  <a:pt x="119" y="826"/>
                  <a:pt x="118" y="825"/>
                </a:cubicBezTo>
                <a:cubicBezTo>
                  <a:pt x="122" y="825"/>
                  <a:pt x="120" y="823"/>
                  <a:pt x="122" y="822"/>
                </a:cubicBezTo>
                <a:cubicBezTo>
                  <a:pt x="123" y="824"/>
                  <a:pt x="128" y="826"/>
                  <a:pt x="130" y="823"/>
                </a:cubicBezTo>
                <a:cubicBezTo>
                  <a:pt x="129" y="823"/>
                  <a:pt x="127" y="823"/>
                  <a:pt x="126" y="822"/>
                </a:cubicBezTo>
                <a:cubicBezTo>
                  <a:pt x="128" y="820"/>
                  <a:pt x="128" y="818"/>
                  <a:pt x="129" y="816"/>
                </a:cubicBezTo>
                <a:cubicBezTo>
                  <a:pt x="124" y="811"/>
                  <a:pt x="126" y="799"/>
                  <a:pt x="121" y="793"/>
                </a:cubicBezTo>
                <a:cubicBezTo>
                  <a:pt x="119" y="801"/>
                  <a:pt x="125" y="801"/>
                  <a:pt x="123" y="809"/>
                </a:cubicBezTo>
                <a:cubicBezTo>
                  <a:pt x="119" y="809"/>
                  <a:pt x="120" y="805"/>
                  <a:pt x="117" y="804"/>
                </a:cubicBezTo>
                <a:cubicBezTo>
                  <a:pt x="117" y="813"/>
                  <a:pt x="125" y="818"/>
                  <a:pt x="119" y="823"/>
                </a:cubicBezTo>
                <a:cubicBezTo>
                  <a:pt x="115" y="823"/>
                  <a:pt x="117" y="818"/>
                  <a:pt x="115" y="817"/>
                </a:cubicBezTo>
                <a:close/>
                <a:moveTo>
                  <a:pt x="111" y="854"/>
                </a:moveTo>
                <a:cubicBezTo>
                  <a:pt x="114" y="854"/>
                  <a:pt x="110" y="866"/>
                  <a:pt x="115" y="866"/>
                </a:cubicBezTo>
                <a:cubicBezTo>
                  <a:pt x="113" y="864"/>
                  <a:pt x="115" y="861"/>
                  <a:pt x="115" y="858"/>
                </a:cubicBezTo>
                <a:cubicBezTo>
                  <a:pt x="116" y="859"/>
                  <a:pt x="116" y="860"/>
                  <a:pt x="117" y="859"/>
                </a:cubicBezTo>
                <a:cubicBezTo>
                  <a:pt x="118" y="854"/>
                  <a:pt x="118" y="850"/>
                  <a:pt x="121" y="851"/>
                </a:cubicBezTo>
                <a:cubicBezTo>
                  <a:pt x="120" y="846"/>
                  <a:pt x="125" y="843"/>
                  <a:pt x="121" y="841"/>
                </a:cubicBezTo>
                <a:cubicBezTo>
                  <a:pt x="122" y="844"/>
                  <a:pt x="119" y="842"/>
                  <a:pt x="118" y="844"/>
                </a:cubicBezTo>
                <a:cubicBezTo>
                  <a:pt x="114" y="840"/>
                  <a:pt x="115" y="831"/>
                  <a:pt x="112" y="827"/>
                </a:cubicBezTo>
                <a:cubicBezTo>
                  <a:pt x="110" y="838"/>
                  <a:pt x="123" y="851"/>
                  <a:pt x="111" y="854"/>
                </a:cubicBezTo>
                <a:close/>
                <a:moveTo>
                  <a:pt x="747" y="809"/>
                </a:moveTo>
                <a:cubicBezTo>
                  <a:pt x="745" y="811"/>
                  <a:pt x="744" y="815"/>
                  <a:pt x="741" y="817"/>
                </a:cubicBezTo>
                <a:cubicBezTo>
                  <a:pt x="745" y="816"/>
                  <a:pt x="755" y="809"/>
                  <a:pt x="749" y="806"/>
                </a:cubicBezTo>
                <a:cubicBezTo>
                  <a:pt x="748" y="808"/>
                  <a:pt x="750" y="808"/>
                  <a:pt x="750" y="809"/>
                </a:cubicBezTo>
                <a:cubicBezTo>
                  <a:pt x="749" y="810"/>
                  <a:pt x="748" y="810"/>
                  <a:pt x="747" y="809"/>
                </a:cubicBezTo>
                <a:close/>
                <a:moveTo>
                  <a:pt x="132" y="816"/>
                </a:moveTo>
                <a:cubicBezTo>
                  <a:pt x="133" y="816"/>
                  <a:pt x="132" y="812"/>
                  <a:pt x="130" y="812"/>
                </a:cubicBezTo>
                <a:cubicBezTo>
                  <a:pt x="129" y="814"/>
                  <a:pt x="131" y="813"/>
                  <a:pt x="130" y="816"/>
                </a:cubicBezTo>
                <a:cubicBezTo>
                  <a:pt x="134" y="814"/>
                  <a:pt x="130" y="819"/>
                  <a:pt x="132" y="816"/>
                </a:cubicBezTo>
                <a:close/>
                <a:moveTo>
                  <a:pt x="837" y="826"/>
                </a:moveTo>
                <a:cubicBezTo>
                  <a:pt x="832" y="827"/>
                  <a:pt x="832" y="832"/>
                  <a:pt x="826" y="831"/>
                </a:cubicBezTo>
                <a:cubicBezTo>
                  <a:pt x="827" y="835"/>
                  <a:pt x="821" y="841"/>
                  <a:pt x="824" y="844"/>
                </a:cubicBezTo>
                <a:cubicBezTo>
                  <a:pt x="823" y="845"/>
                  <a:pt x="823" y="843"/>
                  <a:pt x="821" y="844"/>
                </a:cubicBezTo>
                <a:cubicBezTo>
                  <a:pt x="820" y="848"/>
                  <a:pt x="814" y="850"/>
                  <a:pt x="809" y="849"/>
                </a:cubicBezTo>
                <a:cubicBezTo>
                  <a:pt x="796" y="854"/>
                  <a:pt x="793" y="870"/>
                  <a:pt x="784" y="879"/>
                </a:cubicBezTo>
                <a:cubicBezTo>
                  <a:pt x="782" y="879"/>
                  <a:pt x="782" y="877"/>
                  <a:pt x="781" y="879"/>
                </a:cubicBezTo>
                <a:cubicBezTo>
                  <a:pt x="783" y="879"/>
                  <a:pt x="778" y="884"/>
                  <a:pt x="780" y="885"/>
                </a:cubicBezTo>
                <a:cubicBezTo>
                  <a:pt x="790" y="880"/>
                  <a:pt x="798" y="871"/>
                  <a:pt x="806" y="864"/>
                </a:cubicBezTo>
                <a:cubicBezTo>
                  <a:pt x="807" y="860"/>
                  <a:pt x="807" y="861"/>
                  <a:pt x="806" y="858"/>
                </a:cubicBezTo>
                <a:cubicBezTo>
                  <a:pt x="811" y="854"/>
                  <a:pt x="814" y="848"/>
                  <a:pt x="819" y="851"/>
                </a:cubicBezTo>
                <a:cubicBezTo>
                  <a:pt x="819" y="845"/>
                  <a:pt x="830" y="844"/>
                  <a:pt x="833" y="840"/>
                </a:cubicBezTo>
                <a:cubicBezTo>
                  <a:pt x="831" y="840"/>
                  <a:pt x="828" y="843"/>
                  <a:pt x="827" y="840"/>
                </a:cubicBezTo>
                <a:cubicBezTo>
                  <a:pt x="829" y="837"/>
                  <a:pt x="831" y="835"/>
                  <a:pt x="831" y="831"/>
                </a:cubicBezTo>
                <a:cubicBezTo>
                  <a:pt x="833" y="831"/>
                  <a:pt x="833" y="833"/>
                  <a:pt x="835" y="832"/>
                </a:cubicBezTo>
                <a:cubicBezTo>
                  <a:pt x="836" y="831"/>
                  <a:pt x="837" y="829"/>
                  <a:pt x="837" y="826"/>
                </a:cubicBezTo>
                <a:close/>
                <a:moveTo>
                  <a:pt x="529" y="858"/>
                </a:moveTo>
                <a:cubicBezTo>
                  <a:pt x="526" y="858"/>
                  <a:pt x="528" y="856"/>
                  <a:pt x="531" y="855"/>
                </a:cubicBezTo>
                <a:cubicBezTo>
                  <a:pt x="521" y="850"/>
                  <a:pt x="512" y="845"/>
                  <a:pt x="502" y="844"/>
                </a:cubicBezTo>
                <a:cubicBezTo>
                  <a:pt x="505" y="845"/>
                  <a:pt x="503" y="847"/>
                  <a:pt x="502" y="849"/>
                </a:cubicBezTo>
                <a:cubicBezTo>
                  <a:pt x="509" y="854"/>
                  <a:pt x="519" y="865"/>
                  <a:pt x="529" y="858"/>
                </a:cubicBezTo>
                <a:close/>
                <a:moveTo>
                  <a:pt x="754" y="850"/>
                </a:moveTo>
                <a:cubicBezTo>
                  <a:pt x="756" y="846"/>
                  <a:pt x="760" y="846"/>
                  <a:pt x="762" y="843"/>
                </a:cubicBezTo>
                <a:cubicBezTo>
                  <a:pt x="759" y="844"/>
                  <a:pt x="756" y="845"/>
                  <a:pt x="754" y="846"/>
                </a:cubicBezTo>
                <a:cubicBezTo>
                  <a:pt x="756" y="848"/>
                  <a:pt x="752" y="850"/>
                  <a:pt x="754" y="850"/>
                </a:cubicBezTo>
                <a:close/>
                <a:moveTo>
                  <a:pt x="539" y="857"/>
                </a:moveTo>
                <a:cubicBezTo>
                  <a:pt x="541" y="858"/>
                  <a:pt x="544" y="863"/>
                  <a:pt x="546" y="861"/>
                </a:cubicBezTo>
                <a:cubicBezTo>
                  <a:pt x="543" y="861"/>
                  <a:pt x="541" y="855"/>
                  <a:pt x="539" y="857"/>
                </a:cubicBezTo>
                <a:close/>
                <a:moveTo>
                  <a:pt x="627" y="916"/>
                </a:moveTo>
                <a:cubicBezTo>
                  <a:pt x="637" y="908"/>
                  <a:pt x="650" y="920"/>
                  <a:pt x="658" y="909"/>
                </a:cubicBezTo>
                <a:cubicBezTo>
                  <a:pt x="662" y="911"/>
                  <a:pt x="667" y="906"/>
                  <a:pt x="671" y="905"/>
                </a:cubicBezTo>
                <a:cubicBezTo>
                  <a:pt x="663" y="906"/>
                  <a:pt x="657" y="905"/>
                  <a:pt x="651" y="908"/>
                </a:cubicBezTo>
                <a:cubicBezTo>
                  <a:pt x="651" y="907"/>
                  <a:pt x="652" y="907"/>
                  <a:pt x="650" y="907"/>
                </a:cubicBezTo>
                <a:cubicBezTo>
                  <a:pt x="630" y="914"/>
                  <a:pt x="599" y="905"/>
                  <a:pt x="578" y="896"/>
                </a:cubicBezTo>
                <a:cubicBezTo>
                  <a:pt x="571" y="897"/>
                  <a:pt x="558" y="892"/>
                  <a:pt x="553" y="885"/>
                </a:cubicBezTo>
                <a:cubicBezTo>
                  <a:pt x="556" y="887"/>
                  <a:pt x="560" y="888"/>
                  <a:pt x="565" y="886"/>
                </a:cubicBezTo>
                <a:cubicBezTo>
                  <a:pt x="550" y="880"/>
                  <a:pt x="534" y="875"/>
                  <a:pt x="519" y="869"/>
                </a:cubicBezTo>
                <a:cubicBezTo>
                  <a:pt x="509" y="877"/>
                  <a:pt x="497" y="862"/>
                  <a:pt x="489" y="860"/>
                </a:cubicBezTo>
                <a:cubicBezTo>
                  <a:pt x="492" y="862"/>
                  <a:pt x="486" y="859"/>
                  <a:pt x="487" y="861"/>
                </a:cubicBezTo>
                <a:cubicBezTo>
                  <a:pt x="490" y="861"/>
                  <a:pt x="490" y="865"/>
                  <a:pt x="491" y="867"/>
                </a:cubicBezTo>
                <a:cubicBezTo>
                  <a:pt x="496" y="869"/>
                  <a:pt x="501" y="871"/>
                  <a:pt x="504" y="876"/>
                </a:cubicBezTo>
                <a:cubicBezTo>
                  <a:pt x="524" y="879"/>
                  <a:pt x="529" y="891"/>
                  <a:pt x="550" y="891"/>
                </a:cubicBezTo>
                <a:cubicBezTo>
                  <a:pt x="563" y="895"/>
                  <a:pt x="577" y="902"/>
                  <a:pt x="590" y="903"/>
                </a:cubicBezTo>
                <a:cubicBezTo>
                  <a:pt x="600" y="910"/>
                  <a:pt x="614" y="909"/>
                  <a:pt x="624" y="910"/>
                </a:cubicBezTo>
                <a:cubicBezTo>
                  <a:pt x="624" y="913"/>
                  <a:pt x="626" y="915"/>
                  <a:pt x="627" y="916"/>
                </a:cubicBezTo>
                <a:close/>
                <a:moveTo>
                  <a:pt x="789" y="863"/>
                </a:moveTo>
                <a:cubicBezTo>
                  <a:pt x="782" y="864"/>
                  <a:pt x="779" y="873"/>
                  <a:pt x="777" y="877"/>
                </a:cubicBezTo>
                <a:cubicBezTo>
                  <a:pt x="783" y="875"/>
                  <a:pt x="785" y="868"/>
                  <a:pt x="789" y="863"/>
                </a:cubicBezTo>
                <a:close/>
                <a:moveTo>
                  <a:pt x="731" y="865"/>
                </a:moveTo>
                <a:cubicBezTo>
                  <a:pt x="727" y="865"/>
                  <a:pt x="725" y="867"/>
                  <a:pt x="723" y="869"/>
                </a:cubicBezTo>
                <a:cubicBezTo>
                  <a:pt x="725" y="867"/>
                  <a:pt x="729" y="867"/>
                  <a:pt x="731" y="865"/>
                </a:cubicBezTo>
                <a:close/>
                <a:moveTo>
                  <a:pt x="45" y="876"/>
                </a:moveTo>
                <a:cubicBezTo>
                  <a:pt x="46" y="874"/>
                  <a:pt x="41" y="866"/>
                  <a:pt x="39" y="866"/>
                </a:cubicBezTo>
                <a:cubicBezTo>
                  <a:pt x="40" y="867"/>
                  <a:pt x="40" y="870"/>
                  <a:pt x="40" y="873"/>
                </a:cubicBezTo>
                <a:cubicBezTo>
                  <a:pt x="43" y="874"/>
                  <a:pt x="42" y="874"/>
                  <a:pt x="45" y="876"/>
                </a:cubicBezTo>
                <a:close/>
                <a:moveTo>
                  <a:pt x="570" y="871"/>
                </a:moveTo>
                <a:cubicBezTo>
                  <a:pt x="576" y="872"/>
                  <a:pt x="579" y="876"/>
                  <a:pt x="584" y="877"/>
                </a:cubicBezTo>
                <a:cubicBezTo>
                  <a:pt x="581" y="874"/>
                  <a:pt x="575" y="869"/>
                  <a:pt x="570" y="871"/>
                </a:cubicBezTo>
                <a:close/>
                <a:moveTo>
                  <a:pt x="591" y="886"/>
                </a:moveTo>
                <a:cubicBezTo>
                  <a:pt x="591" y="888"/>
                  <a:pt x="592" y="888"/>
                  <a:pt x="593" y="890"/>
                </a:cubicBezTo>
                <a:cubicBezTo>
                  <a:pt x="596" y="891"/>
                  <a:pt x="598" y="889"/>
                  <a:pt x="601" y="889"/>
                </a:cubicBezTo>
                <a:cubicBezTo>
                  <a:pt x="603" y="885"/>
                  <a:pt x="608" y="884"/>
                  <a:pt x="610" y="880"/>
                </a:cubicBezTo>
                <a:cubicBezTo>
                  <a:pt x="605" y="882"/>
                  <a:pt x="600" y="874"/>
                  <a:pt x="601" y="880"/>
                </a:cubicBezTo>
                <a:cubicBezTo>
                  <a:pt x="598" y="882"/>
                  <a:pt x="600" y="878"/>
                  <a:pt x="597" y="879"/>
                </a:cubicBezTo>
                <a:cubicBezTo>
                  <a:pt x="597" y="881"/>
                  <a:pt x="596" y="880"/>
                  <a:pt x="593" y="881"/>
                </a:cubicBezTo>
                <a:cubicBezTo>
                  <a:pt x="594" y="885"/>
                  <a:pt x="594" y="885"/>
                  <a:pt x="591" y="886"/>
                </a:cubicBezTo>
                <a:close/>
                <a:moveTo>
                  <a:pt x="815" y="881"/>
                </a:moveTo>
                <a:cubicBezTo>
                  <a:pt x="814" y="884"/>
                  <a:pt x="809" y="885"/>
                  <a:pt x="811" y="887"/>
                </a:cubicBezTo>
                <a:cubicBezTo>
                  <a:pt x="811" y="885"/>
                  <a:pt x="812" y="886"/>
                  <a:pt x="814" y="886"/>
                </a:cubicBezTo>
                <a:cubicBezTo>
                  <a:pt x="813" y="884"/>
                  <a:pt x="817" y="882"/>
                  <a:pt x="815" y="881"/>
                </a:cubicBezTo>
                <a:close/>
                <a:moveTo>
                  <a:pt x="51" y="895"/>
                </a:moveTo>
                <a:cubicBezTo>
                  <a:pt x="54" y="899"/>
                  <a:pt x="58" y="901"/>
                  <a:pt x="62" y="900"/>
                </a:cubicBezTo>
                <a:cubicBezTo>
                  <a:pt x="61" y="896"/>
                  <a:pt x="59" y="894"/>
                  <a:pt x="57" y="892"/>
                </a:cubicBezTo>
                <a:cubicBezTo>
                  <a:pt x="56" y="895"/>
                  <a:pt x="59" y="894"/>
                  <a:pt x="59" y="897"/>
                </a:cubicBezTo>
                <a:cubicBezTo>
                  <a:pt x="55" y="895"/>
                  <a:pt x="52" y="881"/>
                  <a:pt x="47" y="888"/>
                </a:cubicBezTo>
                <a:cubicBezTo>
                  <a:pt x="47" y="885"/>
                  <a:pt x="47" y="885"/>
                  <a:pt x="47" y="885"/>
                </a:cubicBezTo>
                <a:cubicBezTo>
                  <a:pt x="45" y="883"/>
                  <a:pt x="41" y="886"/>
                  <a:pt x="43" y="887"/>
                </a:cubicBezTo>
                <a:cubicBezTo>
                  <a:pt x="47" y="883"/>
                  <a:pt x="46" y="896"/>
                  <a:pt x="49" y="893"/>
                </a:cubicBezTo>
                <a:cubicBezTo>
                  <a:pt x="49" y="894"/>
                  <a:pt x="50" y="894"/>
                  <a:pt x="50" y="894"/>
                </a:cubicBezTo>
                <a:cubicBezTo>
                  <a:pt x="50" y="896"/>
                  <a:pt x="49" y="896"/>
                  <a:pt x="49" y="898"/>
                </a:cubicBezTo>
                <a:cubicBezTo>
                  <a:pt x="53" y="899"/>
                  <a:pt x="48" y="896"/>
                  <a:pt x="51" y="895"/>
                </a:cubicBezTo>
                <a:close/>
                <a:moveTo>
                  <a:pt x="52" y="893"/>
                </a:moveTo>
                <a:cubicBezTo>
                  <a:pt x="55" y="892"/>
                  <a:pt x="56" y="894"/>
                  <a:pt x="56" y="896"/>
                </a:cubicBezTo>
                <a:cubicBezTo>
                  <a:pt x="55" y="895"/>
                  <a:pt x="52" y="896"/>
                  <a:pt x="52" y="893"/>
                </a:cubicBezTo>
                <a:close/>
                <a:moveTo>
                  <a:pt x="48" y="890"/>
                </a:moveTo>
                <a:cubicBezTo>
                  <a:pt x="49" y="889"/>
                  <a:pt x="50" y="889"/>
                  <a:pt x="52" y="890"/>
                </a:cubicBezTo>
                <a:cubicBezTo>
                  <a:pt x="51" y="893"/>
                  <a:pt x="51" y="892"/>
                  <a:pt x="52" y="894"/>
                </a:cubicBezTo>
                <a:cubicBezTo>
                  <a:pt x="50" y="893"/>
                  <a:pt x="50" y="891"/>
                  <a:pt x="48" y="890"/>
                </a:cubicBezTo>
                <a:close/>
                <a:moveTo>
                  <a:pt x="680" y="901"/>
                </a:moveTo>
                <a:cubicBezTo>
                  <a:pt x="680" y="904"/>
                  <a:pt x="684" y="899"/>
                  <a:pt x="688" y="901"/>
                </a:cubicBezTo>
                <a:cubicBezTo>
                  <a:pt x="687" y="895"/>
                  <a:pt x="683" y="901"/>
                  <a:pt x="680" y="901"/>
                </a:cubicBezTo>
                <a:close/>
                <a:moveTo>
                  <a:pt x="88" y="919"/>
                </a:moveTo>
                <a:cubicBezTo>
                  <a:pt x="89" y="917"/>
                  <a:pt x="91" y="917"/>
                  <a:pt x="92" y="915"/>
                </a:cubicBezTo>
                <a:cubicBezTo>
                  <a:pt x="87" y="911"/>
                  <a:pt x="83" y="903"/>
                  <a:pt x="81" y="899"/>
                </a:cubicBezTo>
                <a:cubicBezTo>
                  <a:pt x="78" y="905"/>
                  <a:pt x="86" y="906"/>
                  <a:pt x="87" y="912"/>
                </a:cubicBezTo>
                <a:cubicBezTo>
                  <a:pt x="83" y="913"/>
                  <a:pt x="85" y="919"/>
                  <a:pt x="88" y="919"/>
                </a:cubicBezTo>
                <a:close/>
                <a:moveTo>
                  <a:pt x="897" y="900"/>
                </a:moveTo>
                <a:cubicBezTo>
                  <a:pt x="894" y="902"/>
                  <a:pt x="889" y="903"/>
                  <a:pt x="887" y="906"/>
                </a:cubicBezTo>
                <a:cubicBezTo>
                  <a:pt x="891" y="905"/>
                  <a:pt x="897" y="902"/>
                  <a:pt x="897" y="900"/>
                </a:cubicBezTo>
                <a:close/>
                <a:moveTo>
                  <a:pt x="885" y="906"/>
                </a:moveTo>
                <a:cubicBezTo>
                  <a:pt x="885" y="909"/>
                  <a:pt x="878" y="909"/>
                  <a:pt x="880" y="912"/>
                </a:cubicBezTo>
                <a:cubicBezTo>
                  <a:pt x="881" y="910"/>
                  <a:pt x="887" y="908"/>
                  <a:pt x="885" y="906"/>
                </a:cubicBezTo>
                <a:close/>
                <a:moveTo>
                  <a:pt x="66" y="947"/>
                </a:moveTo>
                <a:cubicBezTo>
                  <a:pt x="63" y="947"/>
                  <a:pt x="63" y="943"/>
                  <a:pt x="62" y="941"/>
                </a:cubicBezTo>
                <a:cubicBezTo>
                  <a:pt x="64" y="943"/>
                  <a:pt x="67" y="943"/>
                  <a:pt x="66" y="947"/>
                </a:cubicBezTo>
                <a:close/>
                <a:moveTo>
                  <a:pt x="181" y="984"/>
                </a:moveTo>
                <a:cubicBezTo>
                  <a:pt x="184" y="986"/>
                  <a:pt x="188" y="990"/>
                  <a:pt x="187" y="994"/>
                </a:cubicBezTo>
                <a:cubicBezTo>
                  <a:pt x="182" y="993"/>
                  <a:pt x="182" y="988"/>
                  <a:pt x="181" y="984"/>
                </a:cubicBezTo>
                <a:close/>
                <a:moveTo>
                  <a:pt x="202" y="1015"/>
                </a:moveTo>
                <a:cubicBezTo>
                  <a:pt x="199" y="1009"/>
                  <a:pt x="191" y="1004"/>
                  <a:pt x="191" y="998"/>
                </a:cubicBezTo>
                <a:cubicBezTo>
                  <a:pt x="195" y="1001"/>
                  <a:pt x="199" y="1005"/>
                  <a:pt x="204" y="1009"/>
                </a:cubicBezTo>
                <a:cubicBezTo>
                  <a:pt x="203" y="1011"/>
                  <a:pt x="203" y="1014"/>
                  <a:pt x="202" y="1015"/>
                </a:cubicBezTo>
                <a:close/>
                <a:moveTo>
                  <a:pt x="1077" y="966"/>
                </a:moveTo>
                <a:cubicBezTo>
                  <a:pt x="1073" y="968"/>
                  <a:pt x="1075" y="971"/>
                  <a:pt x="1075" y="975"/>
                </a:cubicBezTo>
                <a:cubicBezTo>
                  <a:pt x="1072" y="974"/>
                  <a:pt x="1070" y="984"/>
                  <a:pt x="1069" y="986"/>
                </a:cubicBezTo>
                <a:cubicBezTo>
                  <a:pt x="1071" y="983"/>
                  <a:pt x="1067" y="991"/>
                  <a:pt x="1071" y="991"/>
                </a:cubicBezTo>
                <a:cubicBezTo>
                  <a:pt x="1069" y="990"/>
                  <a:pt x="1068" y="995"/>
                  <a:pt x="1069" y="996"/>
                </a:cubicBezTo>
                <a:cubicBezTo>
                  <a:pt x="1073" y="990"/>
                  <a:pt x="1073" y="982"/>
                  <a:pt x="1073" y="976"/>
                </a:cubicBezTo>
                <a:cubicBezTo>
                  <a:pt x="1076" y="976"/>
                  <a:pt x="1077" y="974"/>
                  <a:pt x="1077" y="972"/>
                </a:cubicBezTo>
                <a:cubicBezTo>
                  <a:pt x="1075" y="970"/>
                  <a:pt x="1076" y="969"/>
                  <a:pt x="1077" y="966"/>
                </a:cubicBezTo>
                <a:close/>
                <a:moveTo>
                  <a:pt x="661" y="973"/>
                </a:moveTo>
                <a:cubicBezTo>
                  <a:pt x="660" y="976"/>
                  <a:pt x="654" y="972"/>
                  <a:pt x="654" y="975"/>
                </a:cubicBezTo>
                <a:cubicBezTo>
                  <a:pt x="655" y="975"/>
                  <a:pt x="655" y="975"/>
                  <a:pt x="655" y="977"/>
                </a:cubicBezTo>
                <a:cubicBezTo>
                  <a:pt x="658" y="977"/>
                  <a:pt x="662" y="975"/>
                  <a:pt x="661" y="973"/>
                </a:cubicBezTo>
                <a:close/>
                <a:moveTo>
                  <a:pt x="1065" y="992"/>
                </a:moveTo>
                <a:cubicBezTo>
                  <a:pt x="1066" y="994"/>
                  <a:pt x="1063" y="997"/>
                  <a:pt x="1065" y="998"/>
                </a:cubicBezTo>
                <a:cubicBezTo>
                  <a:pt x="1065" y="995"/>
                  <a:pt x="1067" y="995"/>
                  <a:pt x="1068" y="993"/>
                </a:cubicBezTo>
                <a:cubicBezTo>
                  <a:pt x="1066" y="993"/>
                  <a:pt x="1067" y="991"/>
                  <a:pt x="1065" y="992"/>
                </a:cubicBezTo>
                <a:close/>
                <a:moveTo>
                  <a:pt x="247" y="1014"/>
                </a:moveTo>
                <a:cubicBezTo>
                  <a:pt x="249" y="1013"/>
                  <a:pt x="249" y="1017"/>
                  <a:pt x="251" y="1014"/>
                </a:cubicBezTo>
                <a:cubicBezTo>
                  <a:pt x="251" y="1012"/>
                  <a:pt x="245" y="1009"/>
                  <a:pt x="248" y="1011"/>
                </a:cubicBezTo>
                <a:cubicBezTo>
                  <a:pt x="248" y="1012"/>
                  <a:pt x="248" y="1012"/>
                  <a:pt x="248" y="1013"/>
                </a:cubicBezTo>
                <a:cubicBezTo>
                  <a:pt x="248" y="1013"/>
                  <a:pt x="247" y="1013"/>
                  <a:pt x="247" y="1014"/>
                </a:cubicBezTo>
                <a:close/>
                <a:moveTo>
                  <a:pt x="325" y="1020"/>
                </a:moveTo>
                <a:cubicBezTo>
                  <a:pt x="322" y="1019"/>
                  <a:pt x="321" y="1021"/>
                  <a:pt x="318" y="1021"/>
                </a:cubicBezTo>
                <a:cubicBezTo>
                  <a:pt x="313" y="1017"/>
                  <a:pt x="311" y="1010"/>
                  <a:pt x="305" y="1008"/>
                </a:cubicBezTo>
                <a:cubicBezTo>
                  <a:pt x="305" y="1011"/>
                  <a:pt x="302" y="1011"/>
                  <a:pt x="300" y="1011"/>
                </a:cubicBezTo>
                <a:cubicBezTo>
                  <a:pt x="301" y="1014"/>
                  <a:pt x="303" y="1016"/>
                  <a:pt x="305" y="1018"/>
                </a:cubicBezTo>
                <a:cubicBezTo>
                  <a:pt x="309" y="1015"/>
                  <a:pt x="309" y="1022"/>
                  <a:pt x="313" y="1022"/>
                </a:cubicBezTo>
                <a:cubicBezTo>
                  <a:pt x="314" y="1021"/>
                  <a:pt x="314" y="1019"/>
                  <a:pt x="315" y="1019"/>
                </a:cubicBezTo>
                <a:cubicBezTo>
                  <a:pt x="317" y="1020"/>
                  <a:pt x="317" y="1023"/>
                  <a:pt x="318" y="1025"/>
                </a:cubicBezTo>
                <a:cubicBezTo>
                  <a:pt x="323" y="1023"/>
                  <a:pt x="332" y="1040"/>
                  <a:pt x="338" y="1032"/>
                </a:cubicBezTo>
                <a:cubicBezTo>
                  <a:pt x="333" y="1028"/>
                  <a:pt x="326" y="1027"/>
                  <a:pt x="325" y="1020"/>
                </a:cubicBezTo>
                <a:close/>
                <a:moveTo>
                  <a:pt x="319" y="1029"/>
                </a:moveTo>
                <a:cubicBezTo>
                  <a:pt x="318" y="1029"/>
                  <a:pt x="313" y="1024"/>
                  <a:pt x="314" y="1027"/>
                </a:cubicBezTo>
                <a:cubicBezTo>
                  <a:pt x="315" y="1028"/>
                  <a:pt x="317" y="1033"/>
                  <a:pt x="319" y="1029"/>
                </a:cubicBezTo>
                <a:close/>
                <a:moveTo>
                  <a:pt x="699" y="1055"/>
                </a:moveTo>
                <a:cubicBezTo>
                  <a:pt x="697" y="1052"/>
                  <a:pt x="703" y="1051"/>
                  <a:pt x="703" y="1048"/>
                </a:cubicBezTo>
                <a:cubicBezTo>
                  <a:pt x="708" y="1046"/>
                  <a:pt x="711" y="1048"/>
                  <a:pt x="714" y="1044"/>
                </a:cubicBezTo>
                <a:cubicBezTo>
                  <a:pt x="704" y="1040"/>
                  <a:pt x="690" y="1052"/>
                  <a:pt x="688" y="1043"/>
                </a:cubicBezTo>
                <a:cubicBezTo>
                  <a:pt x="694" y="1038"/>
                  <a:pt x="702" y="1040"/>
                  <a:pt x="707" y="1036"/>
                </a:cubicBezTo>
                <a:cubicBezTo>
                  <a:pt x="703" y="1036"/>
                  <a:pt x="703" y="1032"/>
                  <a:pt x="698" y="1033"/>
                </a:cubicBezTo>
                <a:cubicBezTo>
                  <a:pt x="696" y="1041"/>
                  <a:pt x="676" y="1034"/>
                  <a:pt x="676" y="1042"/>
                </a:cubicBezTo>
                <a:cubicBezTo>
                  <a:pt x="673" y="1043"/>
                  <a:pt x="672" y="1038"/>
                  <a:pt x="670" y="1041"/>
                </a:cubicBezTo>
                <a:cubicBezTo>
                  <a:pt x="674" y="1041"/>
                  <a:pt x="671" y="1043"/>
                  <a:pt x="670" y="1044"/>
                </a:cubicBezTo>
                <a:cubicBezTo>
                  <a:pt x="673" y="1044"/>
                  <a:pt x="672" y="1047"/>
                  <a:pt x="672" y="1050"/>
                </a:cubicBezTo>
                <a:cubicBezTo>
                  <a:pt x="657" y="1057"/>
                  <a:pt x="641" y="1047"/>
                  <a:pt x="627" y="1050"/>
                </a:cubicBezTo>
                <a:cubicBezTo>
                  <a:pt x="628" y="1052"/>
                  <a:pt x="628" y="1054"/>
                  <a:pt x="628" y="1057"/>
                </a:cubicBezTo>
                <a:cubicBezTo>
                  <a:pt x="631" y="1056"/>
                  <a:pt x="633" y="1055"/>
                  <a:pt x="636" y="1057"/>
                </a:cubicBezTo>
                <a:cubicBezTo>
                  <a:pt x="636" y="1056"/>
                  <a:pt x="635" y="1054"/>
                  <a:pt x="636" y="1054"/>
                </a:cubicBezTo>
                <a:cubicBezTo>
                  <a:pt x="645" y="1054"/>
                  <a:pt x="658" y="1059"/>
                  <a:pt x="662" y="1053"/>
                </a:cubicBezTo>
                <a:cubicBezTo>
                  <a:pt x="664" y="1053"/>
                  <a:pt x="666" y="1055"/>
                  <a:pt x="664" y="1057"/>
                </a:cubicBezTo>
                <a:cubicBezTo>
                  <a:pt x="671" y="1057"/>
                  <a:pt x="677" y="1059"/>
                  <a:pt x="683" y="1061"/>
                </a:cubicBezTo>
                <a:cubicBezTo>
                  <a:pt x="684" y="1059"/>
                  <a:pt x="681" y="1058"/>
                  <a:pt x="683" y="1057"/>
                </a:cubicBezTo>
                <a:cubicBezTo>
                  <a:pt x="683" y="1059"/>
                  <a:pt x="685" y="1058"/>
                  <a:pt x="685" y="1059"/>
                </a:cubicBezTo>
                <a:cubicBezTo>
                  <a:pt x="686" y="1053"/>
                  <a:pt x="697" y="1055"/>
                  <a:pt x="699" y="1055"/>
                </a:cubicBezTo>
                <a:close/>
                <a:moveTo>
                  <a:pt x="489" y="1081"/>
                </a:moveTo>
                <a:cubicBezTo>
                  <a:pt x="490" y="1085"/>
                  <a:pt x="494" y="1086"/>
                  <a:pt x="496" y="1085"/>
                </a:cubicBezTo>
                <a:cubicBezTo>
                  <a:pt x="492" y="1085"/>
                  <a:pt x="494" y="1080"/>
                  <a:pt x="489" y="1081"/>
                </a:cubicBezTo>
                <a:close/>
                <a:moveTo>
                  <a:pt x="517" y="1092"/>
                </a:moveTo>
                <a:cubicBezTo>
                  <a:pt x="510" y="1092"/>
                  <a:pt x="502" y="1087"/>
                  <a:pt x="496" y="1089"/>
                </a:cubicBezTo>
                <a:cubicBezTo>
                  <a:pt x="504" y="1090"/>
                  <a:pt x="509" y="1094"/>
                  <a:pt x="517" y="1092"/>
                </a:cubicBezTo>
                <a:close/>
                <a:moveTo>
                  <a:pt x="823" y="1101"/>
                </a:moveTo>
                <a:cubicBezTo>
                  <a:pt x="823" y="1104"/>
                  <a:pt x="818" y="1101"/>
                  <a:pt x="818" y="1103"/>
                </a:cubicBezTo>
                <a:cubicBezTo>
                  <a:pt x="819" y="1105"/>
                  <a:pt x="825" y="1103"/>
                  <a:pt x="823" y="1101"/>
                </a:cubicBezTo>
                <a:close/>
                <a:moveTo>
                  <a:pt x="593" y="1118"/>
                </a:moveTo>
                <a:cubicBezTo>
                  <a:pt x="597" y="1118"/>
                  <a:pt x="603" y="1124"/>
                  <a:pt x="606" y="1120"/>
                </a:cubicBezTo>
                <a:cubicBezTo>
                  <a:pt x="603" y="1118"/>
                  <a:pt x="592" y="1117"/>
                  <a:pt x="593" y="1118"/>
                </a:cubicBezTo>
                <a:close/>
                <a:moveTo>
                  <a:pt x="818" y="1126"/>
                </a:moveTo>
                <a:cubicBezTo>
                  <a:pt x="814" y="1127"/>
                  <a:pt x="806" y="1126"/>
                  <a:pt x="810" y="1131"/>
                </a:cubicBezTo>
                <a:cubicBezTo>
                  <a:pt x="796" y="1134"/>
                  <a:pt x="784" y="1133"/>
                  <a:pt x="775" y="1139"/>
                </a:cubicBezTo>
                <a:cubicBezTo>
                  <a:pt x="771" y="1134"/>
                  <a:pt x="767" y="1141"/>
                  <a:pt x="764" y="1143"/>
                </a:cubicBezTo>
                <a:cubicBezTo>
                  <a:pt x="781" y="1141"/>
                  <a:pt x="801" y="1137"/>
                  <a:pt x="817" y="1129"/>
                </a:cubicBezTo>
                <a:cubicBezTo>
                  <a:pt x="815" y="1129"/>
                  <a:pt x="814" y="1127"/>
                  <a:pt x="818" y="1126"/>
                </a:cubicBezTo>
                <a:close/>
                <a:moveTo>
                  <a:pt x="916" y="627"/>
                </a:moveTo>
                <a:cubicBezTo>
                  <a:pt x="917" y="623"/>
                  <a:pt x="917" y="618"/>
                  <a:pt x="916" y="616"/>
                </a:cubicBezTo>
                <a:cubicBezTo>
                  <a:pt x="915" y="619"/>
                  <a:pt x="914" y="621"/>
                  <a:pt x="914" y="625"/>
                </a:cubicBezTo>
                <a:cubicBezTo>
                  <a:pt x="917" y="623"/>
                  <a:pt x="914" y="627"/>
                  <a:pt x="916" y="627"/>
                </a:cubicBezTo>
                <a:close/>
                <a:moveTo>
                  <a:pt x="912" y="748"/>
                </a:moveTo>
                <a:cubicBezTo>
                  <a:pt x="920" y="748"/>
                  <a:pt x="918" y="735"/>
                  <a:pt x="924" y="736"/>
                </a:cubicBezTo>
                <a:cubicBezTo>
                  <a:pt x="926" y="732"/>
                  <a:pt x="927" y="727"/>
                  <a:pt x="931" y="725"/>
                </a:cubicBezTo>
                <a:cubicBezTo>
                  <a:pt x="931" y="732"/>
                  <a:pt x="936" y="727"/>
                  <a:pt x="933" y="734"/>
                </a:cubicBezTo>
                <a:cubicBezTo>
                  <a:pt x="938" y="734"/>
                  <a:pt x="936" y="726"/>
                  <a:pt x="937" y="722"/>
                </a:cubicBezTo>
                <a:cubicBezTo>
                  <a:pt x="938" y="721"/>
                  <a:pt x="940" y="721"/>
                  <a:pt x="940" y="720"/>
                </a:cubicBezTo>
                <a:cubicBezTo>
                  <a:pt x="943" y="714"/>
                  <a:pt x="942" y="700"/>
                  <a:pt x="946" y="706"/>
                </a:cubicBezTo>
                <a:cubicBezTo>
                  <a:pt x="946" y="698"/>
                  <a:pt x="953" y="691"/>
                  <a:pt x="949" y="686"/>
                </a:cubicBezTo>
                <a:cubicBezTo>
                  <a:pt x="950" y="685"/>
                  <a:pt x="950" y="683"/>
                  <a:pt x="952" y="684"/>
                </a:cubicBezTo>
                <a:cubicBezTo>
                  <a:pt x="949" y="677"/>
                  <a:pt x="953" y="673"/>
                  <a:pt x="950" y="666"/>
                </a:cubicBezTo>
                <a:cubicBezTo>
                  <a:pt x="942" y="666"/>
                  <a:pt x="938" y="682"/>
                  <a:pt x="933" y="676"/>
                </a:cubicBezTo>
                <a:cubicBezTo>
                  <a:pt x="931" y="685"/>
                  <a:pt x="926" y="690"/>
                  <a:pt x="928" y="702"/>
                </a:cubicBezTo>
                <a:cubicBezTo>
                  <a:pt x="926" y="702"/>
                  <a:pt x="925" y="704"/>
                  <a:pt x="924" y="705"/>
                </a:cubicBezTo>
                <a:cubicBezTo>
                  <a:pt x="924" y="708"/>
                  <a:pt x="926" y="708"/>
                  <a:pt x="926" y="711"/>
                </a:cubicBezTo>
                <a:cubicBezTo>
                  <a:pt x="923" y="709"/>
                  <a:pt x="926" y="715"/>
                  <a:pt x="925" y="718"/>
                </a:cubicBezTo>
                <a:cubicBezTo>
                  <a:pt x="922" y="725"/>
                  <a:pt x="918" y="729"/>
                  <a:pt x="918" y="738"/>
                </a:cubicBezTo>
                <a:cubicBezTo>
                  <a:pt x="916" y="741"/>
                  <a:pt x="912" y="742"/>
                  <a:pt x="912" y="748"/>
                </a:cubicBezTo>
                <a:close/>
                <a:moveTo>
                  <a:pt x="932" y="685"/>
                </a:moveTo>
                <a:cubicBezTo>
                  <a:pt x="935" y="685"/>
                  <a:pt x="932" y="691"/>
                  <a:pt x="930" y="691"/>
                </a:cubicBezTo>
                <a:cubicBezTo>
                  <a:pt x="930" y="688"/>
                  <a:pt x="931" y="687"/>
                  <a:pt x="932" y="685"/>
                </a:cubicBezTo>
                <a:close/>
                <a:moveTo>
                  <a:pt x="125" y="832"/>
                </a:moveTo>
                <a:cubicBezTo>
                  <a:pt x="126" y="837"/>
                  <a:pt x="126" y="836"/>
                  <a:pt x="126" y="842"/>
                </a:cubicBezTo>
                <a:cubicBezTo>
                  <a:pt x="131" y="842"/>
                  <a:pt x="129" y="834"/>
                  <a:pt x="133" y="834"/>
                </a:cubicBezTo>
                <a:cubicBezTo>
                  <a:pt x="132" y="831"/>
                  <a:pt x="133" y="828"/>
                  <a:pt x="132" y="827"/>
                </a:cubicBezTo>
                <a:cubicBezTo>
                  <a:pt x="131" y="830"/>
                  <a:pt x="129" y="823"/>
                  <a:pt x="128" y="827"/>
                </a:cubicBezTo>
                <a:cubicBezTo>
                  <a:pt x="129" y="827"/>
                  <a:pt x="129" y="834"/>
                  <a:pt x="125" y="832"/>
                </a:cubicBezTo>
                <a:close/>
                <a:moveTo>
                  <a:pt x="548" y="863"/>
                </a:moveTo>
                <a:cubicBezTo>
                  <a:pt x="551" y="868"/>
                  <a:pt x="557" y="871"/>
                  <a:pt x="561" y="875"/>
                </a:cubicBezTo>
                <a:cubicBezTo>
                  <a:pt x="559" y="870"/>
                  <a:pt x="565" y="873"/>
                  <a:pt x="565" y="870"/>
                </a:cubicBezTo>
                <a:cubicBezTo>
                  <a:pt x="561" y="864"/>
                  <a:pt x="554" y="860"/>
                  <a:pt x="549" y="855"/>
                </a:cubicBezTo>
                <a:cubicBezTo>
                  <a:pt x="547" y="862"/>
                  <a:pt x="556" y="860"/>
                  <a:pt x="557" y="866"/>
                </a:cubicBezTo>
                <a:cubicBezTo>
                  <a:pt x="552" y="867"/>
                  <a:pt x="551" y="864"/>
                  <a:pt x="548" y="863"/>
                </a:cubicBezTo>
                <a:close/>
                <a:moveTo>
                  <a:pt x="738" y="887"/>
                </a:moveTo>
                <a:cubicBezTo>
                  <a:pt x="739" y="890"/>
                  <a:pt x="739" y="891"/>
                  <a:pt x="738" y="894"/>
                </a:cubicBezTo>
                <a:cubicBezTo>
                  <a:pt x="740" y="894"/>
                  <a:pt x="741" y="893"/>
                  <a:pt x="742" y="893"/>
                </a:cubicBezTo>
                <a:cubicBezTo>
                  <a:pt x="743" y="895"/>
                  <a:pt x="742" y="896"/>
                  <a:pt x="745" y="898"/>
                </a:cubicBezTo>
                <a:cubicBezTo>
                  <a:pt x="748" y="893"/>
                  <a:pt x="754" y="892"/>
                  <a:pt x="758" y="888"/>
                </a:cubicBezTo>
                <a:cubicBezTo>
                  <a:pt x="757" y="885"/>
                  <a:pt x="756" y="882"/>
                  <a:pt x="753" y="881"/>
                </a:cubicBezTo>
                <a:cubicBezTo>
                  <a:pt x="750" y="885"/>
                  <a:pt x="743" y="885"/>
                  <a:pt x="738" y="887"/>
                </a:cubicBezTo>
                <a:close/>
                <a:moveTo>
                  <a:pt x="136" y="922"/>
                </a:moveTo>
                <a:cubicBezTo>
                  <a:pt x="137" y="922"/>
                  <a:pt x="138" y="923"/>
                  <a:pt x="138" y="925"/>
                </a:cubicBezTo>
                <a:cubicBezTo>
                  <a:pt x="134" y="926"/>
                  <a:pt x="131" y="923"/>
                  <a:pt x="129" y="926"/>
                </a:cubicBezTo>
                <a:cubicBezTo>
                  <a:pt x="130" y="928"/>
                  <a:pt x="132" y="929"/>
                  <a:pt x="132" y="932"/>
                </a:cubicBezTo>
                <a:cubicBezTo>
                  <a:pt x="142" y="932"/>
                  <a:pt x="144" y="940"/>
                  <a:pt x="152" y="941"/>
                </a:cubicBezTo>
                <a:cubicBezTo>
                  <a:pt x="151" y="936"/>
                  <a:pt x="150" y="933"/>
                  <a:pt x="148" y="929"/>
                </a:cubicBezTo>
                <a:cubicBezTo>
                  <a:pt x="151" y="928"/>
                  <a:pt x="148" y="924"/>
                  <a:pt x="152" y="924"/>
                </a:cubicBezTo>
                <a:cubicBezTo>
                  <a:pt x="150" y="919"/>
                  <a:pt x="142" y="920"/>
                  <a:pt x="139" y="916"/>
                </a:cubicBezTo>
                <a:cubicBezTo>
                  <a:pt x="138" y="920"/>
                  <a:pt x="141" y="921"/>
                  <a:pt x="139" y="923"/>
                </a:cubicBezTo>
                <a:cubicBezTo>
                  <a:pt x="138" y="923"/>
                  <a:pt x="137" y="919"/>
                  <a:pt x="136" y="922"/>
                </a:cubicBezTo>
                <a:close/>
                <a:moveTo>
                  <a:pt x="638" y="991"/>
                </a:moveTo>
                <a:cubicBezTo>
                  <a:pt x="639" y="988"/>
                  <a:pt x="637" y="988"/>
                  <a:pt x="638" y="986"/>
                </a:cubicBezTo>
                <a:cubicBezTo>
                  <a:pt x="631" y="982"/>
                  <a:pt x="628" y="988"/>
                  <a:pt x="619" y="987"/>
                </a:cubicBezTo>
                <a:cubicBezTo>
                  <a:pt x="620" y="994"/>
                  <a:pt x="631" y="990"/>
                  <a:pt x="634" y="995"/>
                </a:cubicBezTo>
                <a:cubicBezTo>
                  <a:pt x="633" y="992"/>
                  <a:pt x="635" y="991"/>
                  <a:pt x="638" y="991"/>
                </a:cubicBezTo>
                <a:close/>
                <a:moveTo>
                  <a:pt x="675" y="1018"/>
                </a:moveTo>
                <a:cubicBezTo>
                  <a:pt x="677" y="1018"/>
                  <a:pt x="680" y="1017"/>
                  <a:pt x="680" y="1019"/>
                </a:cubicBezTo>
                <a:cubicBezTo>
                  <a:pt x="679" y="1019"/>
                  <a:pt x="676" y="1018"/>
                  <a:pt x="677" y="1021"/>
                </a:cubicBezTo>
                <a:cubicBezTo>
                  <a:pt x="677" y="1024"/>
                  <a:pt x="682" y="1020"/>
                  <a:pt x="684" y="1022"/>
                </a:cubicBezTo>
                <a:cubicBezTo>
                  <a:pt x="685" y="1017"/>
                  <a:pt x="685" y="1016"/>
                  <a:pt x="688" y="1014"/>
                </a:cubicBezTo>
                <a:cubicBezTo>
                  <a:pt x="682" y="1013"/>
                  <a:pt x="677" y="1013"/>
                  <a:pt x="675" y="1018"/>
                </a:cubicBezTo>
                <a:close/>
                <a:moveTo>
                  <a:pt x="847" y="1109"/>
                </a:moveTo>
                <a:cubicBezTo>
                  <a:pt x="841" y="1112"/>
                  <a:pt x="836" y="1115"/>
                  <a:pt x="835" y="1120"/>
                </a:cubicBezTo>
                <a:cubicBezTo>
                  <a:pt x="833" y="1118"/>
                  <a:pt x="837" y="1116"/>
                  <a:pt x="833" y="1116"/>
                </a:cubicBezTo>
                <a:cubicBezTo>
                  <a:pt x="833" y="1121"/>
                  <a:pt x="833" y="1121"/>
                  <a:pt x="833" y="1121"/>
                </a:cubicBezTo>
                <a:cubicBezTo>
                  <a:pt x="840" y="1122"/>
                  <a:pt x="847" y="1119"/>
                  <a:pt x="850" y="1114"/>
                </a:cubicBezTo>
                <a:cubicBezTo>
                  <a:pt x="849" y="1113"/>
                  <a:pt x="847" y="1112"/>
                  <a:pt x="847" y="1109"/>
                </a:cubicBezTo>
                <a:close/>
              </a:path>
            </a:pathLst>
          </a:custGeom>
          <a:solidFill>
            <a:schemeClr val="bg1">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5"/>
          <p:cNvSpPr>
            <a:spLocks noEditPoints="1"/>
          </p:cNvSpPr>
          <p:nvPr/>
        </p:nvSpPr>
        <p:spPr bwMode="auto">
          <a:xfrm>
            <a:off x="4021015" y="954480"/>
            <a:ext cx="3913163" cy="4019144"/>
          </a:xfrm>
          <a:custGeom>
            <a:avLst/>
            <a:gdLst>
              <a:gd name="T0" fmla="*/ 984 w 1216"/>
              <a:gd name="T1" fmla="*/ 113 h 1249"/>
              <a:gd name="T2" fmla="*/ 1112 w 1216"/>
              <a:gd name="T3" fmla="*/ 259 h 1249"/>
              <a:gd name="T4" fmla="*/ 923 w 1216"/>
              <a:gd name="T5" fmla="*/ 612 h 1249"/>
              <a:gd name="T6" fmla="*/ 98 w 1216"/>
              <a:gd name="T7" fmla="*/ 754 h 1249"/>
              <a:gd name="T8" fmla="*/ 71 w 1216"/>
              <a:gd name="T9" fmla="*/ 785 h 1249"/>
              <a:gd name="T10" fmla="*/ 99 w 1216"/>
              <a:gd name="T11" fmla="*/ 865 h 1249"/>
              <a:gd name="T12" fmla="*/ 132 w 1216"/>
              <a:gd name="T13" fmla="*/ 906 h 1249"/>
              <a:gd name="T14" fmla="*/ 1048 w 1216"/>
              <a:gd name="T15" fmla="*/ 1009 h 1249"/>
              <a:gd name="T16" fmla="*/ 597 w 1216"/>
              <a:gd name="T17" fmla="*/ 1066 h 1249"/>
              <a:gd name="T18" fmla="*/ 630 w 1216"/>
              <a:gd name="T19" fmla="*/ 1124 h 1249"/>
              <a:gd name="T20" fmla="*/ 496 w 1216"/>
              <a:gd name="T21" fmla="*/ 1245 h 1249"/>
              <a:gd name="T22" fmla="*/ 1007 w 1216"/>
              <a:gd name="T23" fmla="*/ 227 h 1249"/>
              <a:gd name="T24" fmla="*/ 742 w 1216"/>
              <a:gd name="T25" fmla="*/ 47 h 1249"/>
              <a:gd name="T26" fmla="*/ 346 w 1216"/>
              <a:gd name="T27" fmla="*/ 133 h 1249"/>
              <a:gd name="T28" fmla="*/ 188 w 1216"/>
              <a:gd name="T29" fmla="*/ 252 h 1249"/>
              <a:gd name="T30" fmla="*/ 265 w 1216"/>
              <a:gd name="T31" fmla="*/ 123 h 1249"/>
              <a:gd name="T32" fmla="*/ 118 w 1216"/>
              <a:gd name="T33" fmla="*/ 258 h 1249"/>
              <a:gd name="T34" fmla="*/ 134 w 1216"/>
              <a:gd name="T35" fmla="*/ 484 h 1249"/>
              <a:gd name="T36" fmla="*/ 278 w 1216"/>
              <a:gd name="T37" fmla="*/ 987 h 1249"/>
              <a:gd name="T38" fmla="*/ 355 w 1216"/>
              <a:gd name="T39" fmla="*/ 1049 h 1249"/>
              <a:gd name="T40" fmla="*/ 662 w 1216"/>
              <a:gd name="T41" fmla="*/ 1017 h 1249"/>
              <a:gd name="T42" fmla="*/ 593 w 1216"/>
              <a:gd name="T43" fmla="*/ 922 h 1249"/>
              <a:gd name="T44" fmla="*/ 518 w 1216"/>
              <a:gd name="T45" fmla="*/ 708 h 1249"/>
              <a:gd name="T46" fmla="*/ 601 w 1216"/>
              <a:gd name="T47" fmla="*/ 844 h 1249"/>
              <a:gd name="T48" fmla="*/ 819 w 1216"/>
              <a:gd name="T49" fmla="*/ 744 h 1249"/>
              <a:gd name="T50" fmla="*/ 977 w 1216"/>
              <a:gd name="T51" fmla="*/ 533 h 1249"/>
              <a:gd name="T52" fmla="*/ 878 w 1216"/>
              <a:gd name="T53" fmla="*/ 830 h 1249"/>
              <a:gd name="T54" fmla="*/ 860 w 1216"/>
              <a:gd name="T55" fmla="*/ 905 h 1249"/>
              <a:gd name="T56" fmla="*/ 856 w 1216"/>
              <a:gd name="T57" fmla="*/ 992 h 1249"/>
              <a:gd name="T58" fmla="*/ 886 w 1216"/>
              <a:gd name="T59" fmla="*/ 1090 h 1249"/>
              <a:gd name="T60" fmla="*/ 1199 w 1216"/>
              <a:gd name="T61" fmla="*/ 650 h 1249"/>
              <a:gd name="T62" fmla="*/ 114 w 1216"/>
              <a:gd name="T63" fmla="*/ 287 h 1249"/>
              <a:gd name="T64" fmla="*/ 151 w 1216"/>
              <a:gd name="T65" fmla="*/ 219 h 1249"/>
              <a:gd name="T66" fmla="*/ 174 w 1216"/>
              <a:gd name="T67" fmla="*/ 256 h 1249"/>
              <a:gd name="T68" fmla="*/ 250 w 1216"/>
              <a:gd name="T69" fmla="*/ 954 h 1249"/>
              <a:gd name="T70" fmla="*/ 457 w 1216"/>
              <a:gd name="T71" fmla="*/ 1075 h 1249"/>
              <a:gd name="T72" fmla="*/ 720 w 1216"/>
              <a:gd name="T73" fmla="*/ 572 h 1249"/>
              <a:gd name="T74" fmla="*/ 658 w 1216"/>
              <a:gd name="T75" fmla="*/ 494 h 1249"/>
              <a:gd name="T76" fmla="*/ 611 w 1216"/>
              <a:gd name="T77" fmla="*/ 550 h 1249"/>
              <a:gd name="T78" fmla="*/ 584 w 1216"/>
              <a:gd name="T79" fmla="*/ 162 h 1249"/>
              <a:gd name="T80" fmla="*/ 490 w 1216"/>
              <a:gd name="T81" fmla="*/ 644 h 1249"/>
              <a:gd name="T82" fmla="*/ 529 w 1216"/>
              <a:gd name="T83" fmla="*/ 437 h 1249"/>
              <a:gd name="T84" fmla="*/ 567 w 1216"/>
              <a:gd name="T85" fmla="*/ 734 h 1249"/>
              <a:gd name="T86" fmla="*/ 731 w 1216"/>
              <a:gd name="T87" fmla="*/ 681 h 1249"/>
              <a:gd name="T88" fmla="*/ 784 w 1216"/>
              <a:gd name="T89" fmla="*/ 762 h 1249"/>
              <a:gd name="T90" fmla="*/ 823 w 1216"/>
              <a:gd name="T91" fmla="*/ 609 h 1249"/>
              <a:gd name="T92" fmla="*/ 880 w 1216"/>
              <a:gd name="T93" fmla="*/ 121 h 1249"/>
              <a:gd name="T94" fmla="*/ 919 w 1216"/>
              <a:gd name="T95" fmla="*/ 205 h 1249"/>
              <a:gd name="T96" fmla="*/ 809 w 1216"/>
              <a:gd name="T97" fmla="*/ 1015 h 1249"/>
              <a:gd name="T98" fmla="*/ 1041 w 1216"/>
              <a:gd name="T99" fmla="*/ 247 h 1249"/>
              <a:gd name="T100" fmla="*/ 1024 w 1216"/>
              <a:gd name="T101" fmla="*/ 152 h 1249"/>
              <a:gd name="T102" fmla="*/ 1051 w 1216"/>
              <a:gd name="T103" fmla="*/ 248 h 1249"/>
              <a:gd name="T104" fmla="*/ 16 w 1216"/>
              <a:gd name="T105" fmla="*/ 554 h 1249"/>
              <a:gd name="T106" fmla="*/ 878 w 1216"/>
              <a:gd name="T107" fmla="*/ 660 h 1249"/>
              <a:gd name="T108" fmla="*/ 60 w 1216"/>
              <a:gd name="T109" fmla="*/ 689 h 1249"/>
              <a:gd name="T110" fmla="*/ 798 w 1216"/>
              <a:gd name="T111" fmla="*/ 805 h 1249"/>
              <a:gd name="T112" fmla="*/ 97 w 1216"/>
              <a:gd name="T113" fmla="*/ 854 h 1249"/>
              <a:gd name="T114" fmla="*/ 747 w 1216"/>
              <a:gd name="T115" fmla="*/ 809 h 1249"/>
              <a:gd name="T116" fmla="*/ 789 w 1216"/>
              <a:gd name="T117" fmla="*/ 863 h 1249"/>
              <a:gd name="T118" fmla="*/ 885 w 1216"/>
              <a:gd name="T119" fmla="*/ 906 h 1249"/>
              <a:gd name="T120" fmla="*/ 670 w 1216"/>
              <a:gd name="T121" fmla="*/ 1041 h 1249"/>
              <a:gd name="T122" fmla="*/ 932 w 1216"/>
              <a:gd name="T123" fmla="*/ 685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6" h="1249">
                <a:moveTo>
                  <a:pt x="575" y="11"/>
                </a:moveTo>
                <a:cubicBezTo>
                  <a:pt x="573" y="12"/>
                  <a:pt x="569" y="12"/>
                  <a:pt x="568" y="14"/>
                </a:cubicBezTo>
                <a:cubicBezTo>
                  <a:pt x="571" y="14"/>
                  <a:pt x="574" y="13"/>
                  <a:pt x="575" y="11"/>
                </a:cubicBezTo>
                <a:close/>
                <a:moveTo>
                  <a:pt x="487" y="32"/>
                </a:moveTo>
                <a:cubicBezTo>
                  <a:pt x="488" y="37"/>
                  <a:pt x="482" y="33"/>
                  <a:pt x="482" y="36"/>
                </a:cubicBezTo>
                <a:cubicBezTo>
                  <a:pt x="488" y="36"/>
                  <a:pt x="498" y="36"/>
                  <a:pt x="505" y="33"/>
                </a:cubicBezTo>
                <a:cubicBezTo>
                  <a:pt x="499" y="30"/>
                  <a:pt x="496" y="33"/>
                  <a:pt x="487" y="32"/>
                </a:cubicBezTo>
                <a:close/>
                <a:moveTo>
                  <a:pt x="440" y="34"/>
                </a:moveTo>
                <a:cubicBezTo>
                  <a:pt x="442" y="34"/>
                  <a:pt x="444" y="33"/>
                  <a:pt x="445" y="32"/>
                </a:cubicBezTo>
                <a:cubicBezTo>
                  <a:pt x="443" y="31"/>
                  <a:pt x="441" y="32"/>
                  <a:pt x="440" y="34"/>
                </a:cubicBezTo>
                <a:close/>
                <a:moveTo>
                  <a:pt x="452" y="43"/>
                </a:moveTo>
                <a:cubicBezTo>
                  <a:pt x="464" y="43"/>
                  <a:pt x="469" y="39"/>
                  <a:pt x="478" y="36"/>
                </a:cubicBezTo>
                <a:cubicBezTo>
                  <a:pt x="469" y="39"/>
                  <a:pt x="457" y="37"/>
                  <a:pt x="452" y="43"/>
                </a:cubicBezTo>
                <a:close/>
                <a:moveTo>
                  <a:pt x="361" y="42"/>
                </a:moveTo>
                <a:cubicBezTo>
                  <a:pt x="362" y="43"/>
                  <a:pt x="365" y="42"/>
                  <a:pt x="366" y="39"/>
                </a:cubicBezTo>
                <a:cubicBezTo>
                  <a:pt x="364" y="40"/>
                  <a:pt x="361" y="40"/>
                  <a:pt x="361" y="42"/>
                </a:cubicBezTo>
                <a:close/>
                <a:moveTo>
                  <a:pt x="440" y="47"/>
                </a:moveTo>
                <a:cubicBezTo>
                  <a:pt x="443" y="48"/>
                  <a:pt x="446" y="47"/>
                  <a:pt x="447" y="44"/>
                </a:cubicBezTo>
                <a:cubicBezTo>
                  <a:pt x="443" y="44"/>
                  <a:pt x="442" y="44"/>
                  <a:pt x="440" y="47"/>
                </a:cubicBezTo>
                <a:close/>
                <a:moveTo>
                  <a:pt x="430" y="52"/>
                </a:moveTo>
                <a:cubicBezTo>
                  <a:pt x="427" y="52"/>
                  <a:pt x="421" y="50"/>
                  <a:pt x="426" y="47"/>
                </a:cubicBezTo>
                <a:cubicBezTo>
                  <a:pt x="425" y="47"/>
                  <a:pt x="424" y="47"/>
                  <a:pt x="423" y="46"/>
                </a:cubicBezTo>
                <a:cubicBezTo>
                  <a:pt x="424" y="51"/>
                  <a:pt x="420" y="49"/>
                  <a:pt x="422" y="54"/>
                </a:cubicBezTo>
                <a:cubicBezTo>
                  <a:pt x="421" y="55"/>
                  <a:pt x="416" y="52"/>
                  <a:pt x="417" y="56"/>
                </a:cubicBezTo>
                <a:cubicBezTo>
                  <a:pt x="422" y="56"/>
                  <a:pt x="427" y="54"/>
                  <a:pt x="430" y="52"/>
                </a:cubicBezTo>
                <a:close/>
                <a:moveTo>
                  <a:pt x="344" y="51"/>
                </a:moveTo>
                <a:cubicBezTo>
                  <a:pt x="347" y="51"/>
                  <a:pt x="350" y="50"/>
                  <a:pt x="351" y="47"/>
                </a:cubicBezTo>
                <a:cubicBezTo>
                  <a:pt x="347" y="47"/>
                  <a:pt x="345" y="49"/>
                  <a:pt x="344" y="51"/>
                </a:cubicBezTo>
                <a:close/>
                <a:moveTo>
                  <a:pt x="349" y="57"/>
                </a:moveTo>
                <a:cubicBezTo>
                  <a:pt x="353" y="58"/>
                  <a:pt x="353" y="56"/>
                  <a:pt x="356" y="56"/>
                </a:cubicBezTo>
                <a:cubicBezTo>
                  <a:pt x="356" y="54"/>
                  <a:pt x="357" y="51"/>
                  <a:pt x="354" y="52"/>
                </a:cubicBezTo>
                <a:cubicBezTo>
                  <a:pt x="353" y="55"/>
                  <a:pt x="349" y="54"/>
                  <a:pt x="349" y="57"/>
                </a:cubicBezTo>
                <a:close/>
                <a:moveTo>
                  <a:pt x="327" y="62"/>
                </a:moveTo>
                <a:cubicBezTo>
                  <a:pt x="332" y="61"/>
                  <a:pt x="338" y="57"/>
                  <a:pt x="337" y="53"/>
                </a:cubicBezTo>
                <a:cubicBezTo>
                  <a:pt x="335" y="57"/>
                  <a:pt x="328" y="56"/>
                  <a:pt x="327" y="62"/>
                </a:cubicBezTo>
                <a:close/>
                <a:moveTo>
                  <a:pt x="340" y="65"/>
                </a:moveTo>
                <a:cubicBezTo>
                  <a:pt x="342" y="63"/>
                  <a:pt x="344" y="61"/>
                  <a:pt x="347" y="60"/>
                </a:cubicBezTo>
                <a:cubicBezTo>
                  <a:pt x="343" y="59"/>
                  <a:pt x="338" y="62"/>
                  <a:pt x="340" y="65"/>
                </a:cubicBezTo>
                <a:close/>
                <a:moveTo>
                  <a:pt x="322" y="65"/>
                </a:moveTo>
                <a:cubicBezTo>
                  <a:pt x="323" y="64"/>
                  <a:pt x="325" y="64"/>
                  <a:pt x="326" y="62"/>
                </a:cubicBezTo>
                <a:cubicBezTo>
                  <a:pt x="323" y="61"/>
                  <a:pt x="320" y="64"/>
                  <a:pt x="322" y="65"/>
                </a:cubicBezTo>
                <a:close/>
                <a:moveTo>
                  <a:pt x="869" y="87"/>
                </a:moveTo>
                <a:cubicBezTo>
                  <a:pt x="869" y="89"/>
                  <a:pt x="868" y="89"/>
                  <a:pt x="867" y="91"/>
                </a:cubicBezTo>
                <a:cubicBezTo>
                  <a:pt x="871" y="92"/>
                  <a:pt x="873" y="94"/>
                  <a:pt x="876" y="96"/>
                </a:cubicBezTo>
                <a:cubicBezTo>
                  <a:pt x="874" y="92"/>
                  <a:pt x="874" y="88"/>
                  <a:pt x="869" y="87"/>
                </a:cubicBezTo>
                <a:close/>
                <a:moveTo>
                  <a:pt x="375" y="103"/>
                </a:moveTo>
                <a:cubicBezTo>
                  <a:pt x="374" y="103"/>
                  <a:pt x="373" y="101"/>
                  <a:pt x="372" y="100"/>
                </a:cubicBezTo>
                <a:cubicBezTo>
                  <a:pt x="371" y="99"/>
                  <a:pt x="370" y="101"/>
                  <a:pt x="369" y="100"/>
                </a:cubicBezTo>
                <a:cubicBezTo>
                  <a:pt x="368" y="104"/>
                  <a:pt x="375" y="106"/>
                  <a:pt x="375" y="103"/>
                </a:cubicBezTo>
                <a:close/>
                <a:moveTo>
                  <a:pt x="373" y="106"/>
                </a:moveTo>
                <a:cubicBezTo>
                  <a:pt x="373" y="107"/>
                  <a:pt x="370" y="109"/>
                  <a:pt x="372" y="110"/>
                </a:cubicBezTo>
                <a:cubicBezTo>
                  <a:pt x="372" y="108"/>
                  <a:pt x="375" y="109"/>
                  <a:pt x="374" y="107"/>
                </a:cubicBezTo>
                <a:cubicBezTo>
                  <a:pt x="373" y="107"/>
                  <a:pt x="374" y="106"/>
                  <a:pt x="373" y="106"/>
                </a:cubicBezTo>
                <a:close/>
                <a:moveTo>
                  <a:pt x="984" y="113"/>
                </a:moveTo>
                <a:cubicBezTo>
                  <a:pt x="983" y="110"/>
                  <a:pt x="979" y="110"/>
                  <a:pt x="977" y="107"/>
                </a:cubicBezTo>
                <a:cubicBezTo>
                  <a:pt x="975" y="111"/>
                  <a:pt x="981" y="111"/>
                  <a:pt x="984" y="113"/>
                </a:cubicBezTo>
                <a:close/>
                <a:moveTo>
                  <a:pt x="902" y="124"/>
                </a:moveTo>
                <a:cubicBezTo>
                  <a:pt x="908" y="121"/>
                  <a:pt x="911" y="128"/>
                  <a:pt x="913" y="133"/>
                </a:cubicBezTo>
                <a:cubicBezTo>
                  <a:pt x="925" y="129"/>
                  <a:pt x="926" y="148"/>
                  <a:pt x="933" y="139"/>
                </a:cubicBezTo>
                <a:cubicBezTo>
                  <a:pt x="930" y="131"/>
                  <a:pt x="918" y="131"/>
                  <a:pt x="914" y="124"/>
                </a:cubicBezTo>
                <a:cubicBezTo>
                  <a:pt x="907" y="126"/>
                  <a:pt x="901" y="115"/>
                  <a:pt x="897" y="119"/>
                </a:cubicBezTo>
                <a:cubicBezTo>
                  <a:pt x="898" y="121"/>
                  <a:pt x="902" y="121"/>
                  <a:pt x="902" y="124"/>
                </a:cubicBezTo>
                <a:close/>
                <a:moveTo>
                  <a:pt x="334" y="125"/>
                </a:moveTo>
                <a:cubicBezTo>
                  <a:pt x="334" y="123"/>
                  <a:pt x="338" y="124"/>
                  <a:pt x="337" y="121"/>
                </a:cubicBezTo>
                <a:cubicBezTo>
                  <a:pt x="335" y="121"/>
                  <a:pt x="333" y="121"/>
                  <a:pt x="334" y="118"/>
                </a:cubicBezTo>
                <a:cubicBezTo>
                  <a:pt x="329" y="117"/>
                  <a:pt x="328" y="122"/>
                  <a:pt x="326" y="124"/>
                </a:cubicBezTo>
                <a:cubicBezTo>
                  <a:pt x="329" y="126"/>
                  <a:pt x="331" y="119"/>
                  <a:pt x="334" y="125"/>
                </a:cubicBezTo>
                <a:close/>
                <a:moveTo>
                  <a:pt x="893" y="134"/>
                </a:moveTo>
                <a:cubicBezTo>
                  <a:pt x="892" y="130"/>
                  <a:pt x="888" y="127"/>
                  <a:pt x="885" y="128"/>
                </a:cubicBezTo>
                <a:cubicBezTo>
                  <a:pt x="886" y="132"/>
                  <a:pt x="890" y="132"/>
                  <a:pt x="893" y="134"/>
                </a:cubicBezTo>
                <a:close/>
                <a:moveTo>
                  <a:pt x="323" y="128"/>
                </a:moveTo>
                <a:cubicBezTo>
                  <a:pt x="320" y="128"/>
                  <a:pt x="319" y="129"/>
                  <a:pt x="318" y="131"/>
                </a:cubicBezTo>
                <a:cubicBezTo>
                  <a:pt x="321" y="131"/>
                  <a:pt x="323" y="131"/>
                  <a:pt x="323" y="128"/>
                </a:cubicBezTo>
                <a:close/>
                <a:moveTo>
                  <a:pt x="364" y="128"/>
                </a:moveTo>
                <a:cubicBezTo>
                  <a:pt x="362" y="129"/>
                  <a:pt x="359" y="130"/>
                  <a:pt x="357" y="131"/>
                </a:cubicBezTo>
                <a:cubicBezTo>
                  <a:pt x="361" y="131"/>
                  <a:pt x="363" y="131"/>
                  <a:pt x="364" y="128"/>
                </a:cubicBezTo>
                <a:close/>
                <a:moveTo>
                  <a:pt x="328" y="138"/>
                </a:moveTo>
                <a:cubicBezTo>
                  <a:pt x="325" y="138"/>
                  <a:pt x="324" y="139"/>
                  <a:pt x="322" y="141"/>
                </a:cubicBezTo>
                <a:cubicBezTo>
                  <a:pt x="326" y="141"/>
                  <a:pt x="327" y="139"/>
                  <a:pt x="328" y="138"/>
                </a:cubicBezTo>
                <a:close/>
                <a:moveTo>
                  <a:pt x="988" y="190"/>
                </a:moveTo>
                <a:cubicBezTo>
                  <a:pt x="981" y="186"/>
                  <a:pt x="984" y="183"/>
                  <a:pt x="976" y="180"/>
                </a:cubicBezTo>
                <a:cubicBezTo>
                  <a:pt x="976" y="183"/>
                  <a:pt x="978" y="182"/>
                  <a:pt x="976" y="184"/>
                </a:cubicBezTo>
                <a:cubicBezTo>
                  <a:pt x="983" y="183"/>
                  <a:pt x="982" y="193"/>
                  <a:pt x="988" y="190"/>
                </a:cubicBezTo>
                <a:close/>
                <a:moveTo>
                  <a:pt x="1004" y="185"/>
                </a:moveTo>
                <a:cubicBezTo>
                  <a:pt x="1003" y="184"/>
                  <a:pt x="1002" y="182"/>
                  <a:pt x="1002" y="180"/>
                </a:cubicBezTo>
                <a:cubicBezTo>
                  <a:pt x="1000" y="181"/>
                  <a:pt x="996" y="179"/>
                  <a:pt x="995" y="181"/>
                </a:cubicBezTo>
                <a:cubicBezTo>
                  <a:pt x="998" y="182"/>
                  <a:pt x="1000" y="188"/>
                  <a:pt x="1004" y="185"/>
                </a:cubicBezTo>
                <a:close/>
                <a:moveTo>
                  <a:pt x="998" y="192"/>
                </a:moveTo>
                <a:cubicBezTo>
                  <a:pt x="998" y="191"/>
                  <a:pt x="999" y="191"/>
                  <a:pt x="999" y="191"/>
                </a:cubicBezTo>
                <a:cubicBezTo>
                  <a:pt x="999" y="185"/>
                  <a:pt x="995" y="185"/>
                  <a:pt x="992" y="187"/>
                </a:cubicBezTo>
                <a:cubicBezTo>
                  <a:pt x="993" y="187"/>
                  <a:pt x="993" y="189"/>
                  <a:pt x="992" y="190"/>
                </a:cubicBezTo>
                <a:cubicBezTo>
                  <a:pt x="995" y="190"/>
                  <a:pt x="995" y="193"/>
                  <a:pt x="998" y="192"/>
                </a:cubicBezTo>
                <a:close/>
                <a:moveTo>
                  <a:pt x="1003" y="194"/>
                </a:moveTo>
                <a:cubicBezTo>
                  <a:pt x="1002" y="194"/>
                  <a:pt x="1001" y="194"/>
                  <a:pt x="1000" y="193"/>
                </a:cubicBezTo>
                <a:cubicBezTo>
                  <a:pt x="1001" y="196"/>
                  <a:pt x="1004" y="197"/>
                  <a:pt x="1006" y="199"/>
                </a:cubicBezTo>
                <a:cubicBezTo>
                  <a:pt x="1007" y="197"/>
                  <a:pt x="1006" y="193"/>
                  <a:pt x="1003" y="192"/>
                </a:cubicBezTo>
                <a:lnTo>
                  <a:pt x="1003" y="194"/>
                </a:lnTo>
                <a:close/>
                <a:moveTo>
                  <a:pt x="1091" y="232"/>
                </a:moveTo>
                <a:cubicBezTo>
                  <a:pt x="1092" y="230"/>
                  <a:pt x="1098" y="234"/>
                  <a:pt x="1099" y="232"/>
                </a:cubicBezTo>
                <a:cubicBezTo>
                  <a:pt x="1095" y="230"/>
                  <a:pt x="1095" y="224"/>
                  <a:pt x="1092" y="222"/>
                </a:cubicBezTo>
                <a:cubicBezTo>
                  <a:pt x="1092" y="225"/>
                  <a:pt x="1090" y="227"/>
                  <a:pt x="1089" y="228"/>
                </a:cubicBezTo>
                <a:cubicBezTo>
                  <a:pt x="1090" y="229"/>
                  <a:pt x="1090" y="232"/>
                  <a:pt x="1091" y="232"/>
                </a:cubicBezTo>
                <a:close/>
                <a:moveTo>
                  <a:pt x="1050" y="236"/>
                </a:moveTo>
                <a:cubicBezTo>
                  <a:pt x="1049" y="237"/>
                  <a:pt x="1049" y="238"/>
                  <a:pt x="1049" y="240"/>
                </a:cubicBezTo>
                <a:cubicBezTo>
                  <a:pt x="1053" y="239"/>
                  <a:pt x="1053" y="242"/>
                  <a:pt x="1056" y="242"/>
                </a:cubicBezTo>
                <a:cubicBezTo>
                  <a:pt x="1056" y="239"/>
                  <a:pt x="1052" y="238"/>
                  <a:pt x="1050" y="236"/>
                </a:cubicBezTo>
                <a:close/>
                <a:moveTo>
                  <a:pt x="1116" y="265"/>
                </a:moveTo>
                <a:cubicBezTo>
                  <a:pt x="1116" y="262"/>
                  <a:pt x="1114" y="261"/>
                  <a:pt x="1112" y="259"/>
                </a:cubicBezTo>
                <a:cubicBezTo>
                  <a:pt x="1110" y="263"/>
                  <a:pt x="1113" y="264"/>
                  <a:pt x="1116" y="265"/>
                </a:cubicBezTo>
                <a:close/>
                <a:moveTo>
                  <a:pt x="1135" y="273"/>
                </a:moveTo>
                <a:cubicBezTo>
                  <a:pt x="1135" y="269"/>
                  <a:pt x="1133" y="268"/>
                  <a:pt x="1130" y="267"/>
                </a:cubicBezTo>
                <a:cubicBezTo>
                  <a:pt x="1130" y="271"/>
                  <a:pt x="1132" y="273"/>
                  <a:pt x="1135" y="273"/>
                </a:cubicBezTo>
                <a:close/>
                <a:moveTo>
                  <a:pt x="1140" y="286"/>
                </a:moveTo>
                <a:cubicBezTo>
                  <a:pt x="1140" y="285"/>
                  <a:pt x="1139" y="284"/>
                  <a:pt x="1139" y="283"/>
                </a:cubicBezTo>
                <a:cubicBezTo>
                  <a:pt x="1137" y="283"/>
                  <a:pt x="1138" y="284"/>
                  <a:pt x="1136" y="283"/>
                </a:cubicBezTo>
                <a:cubicBezTo>
                  <a:pt x="1136" y="285"/>
                  <a:pt x="1138" y="286"/>
                  <a:pt x="1140" y="286"/>
                </a:cubicBezTo>
                <a:close/>
                <a:moveTo>
                  <a:pt x="1153" y="305"/>
                </a:moveTo>
                <a:cubicBezTo>
                  <a:pt x="1153" y="301"/>
                  <a:pt x="1151" y="301"/>
                  <a:pt x="1150" y="299"/>
                </a:cubicBezTo>
                <a:cubicBezTo>
                  <a:pt x="1148" y="302"/>
                  <a:pt x="1151" y="303"/>
                  <a:pt x="1153" y="305"/>
                </a:cubicBezTo>
                <a:close/>
                <a:moveTo>
                  <a:pt x="95" y="499"/>
                </a:moveTo>
                <a:cubicBezTo>
                  <a:pt x="96" y="499"/>
                  <a:pt x="97" y="499"/>
                  <a:pt x="98" y="498"/>
                </a:cubicBezTo>
                <a:cubicBezTo>
                  <a:pt x="98" y="497"/>
                  <a:pt x="98" y="495"/>
                  <a:pt x="95" y="495"/>
                </a:cubicBezTo>
                <a:cubicBezTo>
                  <a:pt x="96" y="497"/>
                  <a:pt x="94" y="497"/>
                  <a:pt x="95" y="499"/>
                </a:cubicBezTo>
                <a:close/>
                <a:moveTo>
                  <a:pt x="92" y="504"/>
                </a:moveTo>
                <a:cubicBezTo>
                  <a:pt x="91" y="507"/>
                  <a:pt x="91" y="511"/>
                  <a:pt x="94" y="512"/>
                </a:cubicBezTo>
                <a:cubicBezTo>
                  <a:pt x="95" y="510"/>
                  <a:pt x="94" y="506"/>
                  <a:pt x="92" y="504"/>
                </a:cubicBezTo>
                <a:close/>
                <a:moveTo>
                  <a:pt x="130" y="521"/>
                </a:moveTo>
                <a:cubicBezTo>
                  <a:pt x="130" y="520"/>
                  <a:pt x="131" y="520"/>
                  <a:pt x="132" y="521"/>
                </a:cubicBezTo>
                <a:cubicBezTo>
                  <a:pt x="132" y="519"/>
                  <a:pt x="132" y="517"/>
                  <a:pt x="130" y="517"/>
                </a:cubicBezTo>
                <a:cubicBezTo>
                  <a:pt x="130" y="518"/>
                  <a:pt x="127" y="520"/>
                  <a:pt x="130" y="521"/>
                </a:cubicBezTo>
                <a:close/>
                <a:moveTo>
                  <a:pt x="61" y="536"/>
                </a:moveTo>
                <a:cubicBezTo>
                  <a:pt x="63" y="534"/>
                  <a:pt x="62" y="530"/>
                  <a:pt x="60" y="528"/>
                </a:cubicBezTo>
                <a:cubicBezTo>
                  <a:pt x="61" y="530"/>
                  <a:pt x="59" y="535"/>
                  <a:pt x="61" y="536"/>
                </a:cubicBezTo>
                <a:close/>
                <a:moveTo>
                  <a:pt x="84" y="583"/>
                </a:moveTo>
                <a:cubicBezTo>
                  <a:pt x="86" y="583"/>
                  <a:pt x="87" y="582"/>
                  <a:pt x="88" y="583"/>
                </a:cubicBezTo>
                <a:cubicBezTo>
                  <a:pt x="93" y="568"/>
                  <a:pt x="93" y="553"/>
                  <a:pt x="98" y="536"/>
                </a:cubicBezTo>
                <a:cubicBezTo>
                  <a:pt x="97" y="535"/>
                  <a:pt x="98" y="533"/>
                  <a:pt x="96" y="532"/>
                </a:cubicBezTo>
                <a:cubicBezTo>
                  <a:pt x="94" y="546"/>
                  <a:pt x="83" y="557"/>
                  <a:pt x="87" y="569"/>
                </a:cubicBezTo>
                <a:cubicBezTo>
                  <a:pt x="84" y="572"/>
                  <a:pt x="83" y="579"/>
                  <a:pt x="84" y="583"/>
                </a:cubicBezTo>
                <a:close/>
                <a:moveTo>
                  <a:pt x="117" y="552"/>
                </a:moveTo>
                <a:cubicBezTo>
                  <a:pt x="117" y="555"/>
                  <a:pt x="116" y="556"/>
                  <a:pt x="117" y="560"/>
                </a:cubicBezTo>
                <a:cubicBezTo>
                  <a:pt x="119" y="560"/>
                  <a:pt x="118" y="552"/>
                  <a:pt x="117" y="552"/>
                </a:cubicBezTo>
                <a:close/>
                <a:moveTo>
                  <a:pt x="963" y="552"/>
                </a:moveTo>
                <a:cubicBezTo>
                  <a:pt x="963" y="558"/>
                  <a:pt x="964" y="562"/>
                  <a:pt x="963" y="566"/>
                </a:cubicBezTo>
                <a:cubicBezTo>
                  <a:pt x="968" y="565"/>
                  <a:pt x="967" y="553"/>
                  <a:pt x="963" y="552"/>
                </a:cubicBezTo>
                <a:close/>
                <a:moveTo>
                  <a:pt x="117" y="573"/>
                </a:moveTo>
                <a:cubicBezTo>
                  <a:pt x="116" y="576"/>
                  <a:pt x="117" y="577"/>
                  <a:pt x="119" y="578"/>
                </a:cubicBezTo>
                <a:cubicBezTo>
                  <a:pt x="119" y="576"/>
                  <a:pt x="120" y="574"/>
                  <a:pt x="121" y="573"/>
                </a:cubicBezTo>
                <a:cubicBezTo>
                  <a:pt x="118" y="572"/>
                  <a:pt x="118" y="574"/>
                  <a:pt x="117" y="573"/>
                </a:cubicBezTo>
                <a:close/>
                <a:moveTo>
                  <a:pt x="926" y="599"/>
                </a:moveTo>
                <a:cubicBezTo>
                  <a:pt x="925" y="599"/>
                  <a:pt x="925" y="597"/>
                  <a:pt x="925" y="596"/>
                </a:cubicBezTo>
                <a:cubicBezTo>
                  <a:pt x="924" y="596"/>
                  <a:pt x="923" y="595"/>
                  <a:pt x="923" y="596"/>
                </a:cubicBezTo>
                <a:cubicBezTo>
                  <a:pt x="924" y="597"/>
                  <a:pt x="923" y="598"/>
                  <a:pt x="923" y="599"/>
                </a:cubicBezTo>
                <a:cubicBezTo>
                  <a:pt x="924" y="598"/>
                  <a:pt x="926" y="602"/>
                  <a:pt x="926" y="599"/>
                </a:cubicBezTo>
                <a:close/>
                <a:moveTo>
                  <a:pt x="107" y="596"/>
                </a:moveTo>
                <a:cubicBezTo>
                  <a:pt x="103" y="603"/>
                  <a:pt x="106" y="621"/>
                  <a:pt x="112" y="617"/>
                </a:cubicBezTo>
                <a:cubicBezTo>
                  <a:pt x="110" y="610"/>
                  <a:pt x="111" y="598"/>
                  <a:pt x="107" y="596"/>
                </a:cubicBezTo>
                <a:close/>
                <a:moveTo>
                  <a:pt x="42" y="612"/>
                </a:moveTo>
                <a:cubicBezTo>
                  <a:pt x="40" y="619"/>
                  <a:pt x="37" y="634"/>
                  <a:pt x="42" y="640"/>
                </a:cubicBezTo>
                <a:cubicBezTo>
                  <a:pt x="43" y="630"/>
                  <a:pt x="43" y="618"/>
                  <a:pt x="42" y="612"/>
                </a:cubicBezTo>
                <a:close/>
                <a:moveTo>
                  <a:pt x="923" y="619"/>
                </a:moveTo>
                <a:cubicBezTo>
                  <a:pt x="922" y="617"/>
                  <a:pt x="925" y="614"/>
                  <a:pt x="923" y="612"/>
                </a:cubicBezTo>
                <a:cubicBezTo>
                  <a:pt x="923" y="615"/>
                  <a:pt x="920" y="618"/>
                  <a:pt x="923" y="619"/>
                </a:cubicBezTo>
                <a:close/>
                <a:moveTo>
                  <a:pt x="927" y="613"/>
                </a:moveTo>
                <a:cubicBezTo>
                  <a:pt x="927" y="616"/>
                  <a:pt x="925" y="618"/>
                  <a:pt x="924" y="621"/>
                </a:cubicBezTo>
                <a:cubicBezTo>
                  <a:pt x="927" y="621"/>
                  <a:pt x="930" y="614"/>
                  <a:pt x="927" y="613"/>
                </a:cubicBezTo>
                <a:close/>
                <a:moveTo>
                  <a:pt x="25" y="624"/>
                </a:moveTo>
                <a:cubicBezTo>
                  <a:pt x="25" y="619"/>
                  <a:pt x="26" y="618"/>
                  <a:pt x="22" y="617"/>
                </a:cubicBezTo>
                <a:cubicBezTo>
                  <a:pt x="21" y="618"/>
                  <a:pt x="20" y="619"/>
                  <a:pt x="17" y="618"/>
                </a:cubicBezTo>
                <a:cubicBezTo>
                  <a:pt x="17" y="623"/>
                  <a:pt x="19" y="624"/>
                  <a:pt x="21" y="626"/>
                </a:cubicBezTo>
                <a:cubicBezTo>
                  <a:pt x="21" y="624"/>
                  <a:pt x="24" y="625"/>
                  <a:pt x="25" y="624"/>
                </a:cubicBezTo>
                <a:close/>
                <a:moveTo>
                  <a:pt x="923" y="625"/>
                </a:moveTo>
                <a:cubicBezTo>
                  <a:pt x="922" y="632"/>
                  <a:pt x="921" y="635"/>
                  <a:pt x="920" y="643"/>
                </a:cubicBezTo>
                <a:cubicBezTo>
                  <a:pt x="923" y="638"/>
                  <a:pt x="927" y="629"/>
                  <a:pt x="923" y="625"/>
                </a:cubicBezTo>
                <a:close/>
                <a:moveTo>
                  <a:pt x="875" y="626"/>
                </a:moveTo>
                <a:cubicBezTo>
                  <a:pt x="875" y="632"/>
                  <a:pt x="872" y="634"/>
                  <a:pt x="872" y="639"/>
                </a:cubicBezTo>
                <a:cubicBezTo>
                  <a:pt x="877" y="639"/>
                  <a:pt x="878" y="628"/>
                  <a:pt x="875" y="626"/>
                </a:cubicBezTo>
                <a:close/>
                <a:moveTo>
                  <a:pt x="52" y="629"/>
                </a:moveTo>
                <a:cubicBezTo>
                  <a:pt x="50" y="630"/>
                  <a:pt x="51" y="636"/>
                  <a:pt x="53" y="636"/>
                </a:cubicBezTo>
                <a:cubicBezTo>
                  <a:pt x="53" y="633"/>
                  <a:pt x="53" y="631"/>
                  <a:pt x="52" y="629"/>
                </a:cubicBezTo>
                <a:close/>
                <a:moveTo>
                  <a:pt x="121" y="632"/>
                </a:moveTo>
                <a:cubicBezTo>
                  <a:pt x="119" y="634"/>
                  <a:pt x="119" y="640"/>
                  <a:pt x="122" y="639"/>
                </a:cubicBezTo>
                <a:cubicBezTo>
                  <a:pt x="122" y="637"/>
                  <a:pt x="123" y="633"/>
                  <a:pt x="121" y="632"/>
                </a:cubicBezTo>
                <a:close/>
                <a:moveTo>
                  <a:pt x="21" y="643"/>
                </a:moveTo>
                <a:cubicBezTo>
                  <a:pt x="20" y="641"/>
                  <a:pt x="21" y="638"/>
                  <a:pt x="18" y="638"/>
                </a:cubicBezTo>
                <a:cubicBezTo>
                  <a:pt x="18" y="640"/>
                  <a:pt x="18" y="643"/>
                  <a:pt x="21" y="643"/>
                </a:cubicBezTo>
                <a:close/>
                <a:moveTo>
                  <a:pt x="65" y="653"/>
                </a:moveTo>
                <a:cubicBezTo>
                  <a:pt x="65" y="652"/>
                  <a:pt x="66" y="646"/>
                  <a:pt x="65" y="646"/>
                </a:cubicBezTo>
                <a:cubicBezTo>
                  <a:pt x="64" y="646"/>
                  <a:pt x="63" y="652"/>
                  <a:pt x="65" y="653"/>
                </a:cubicBezTo>
                <a:close/>
                <a:moveTo>
                  <a:pt x="954" y="647"/>
                </a:moveTo>
                <a:cubicBezTo>
                  <a:pt x="954" y="650"/>
                  <a:pt x="951" y="653"/>
                  <a:pt x="953" y="654"/>
                </a:cubicBezTo>
                <a:cubicBezTo>
                  <a:pt x="953" y="653"/>
                  <a:pt x="956" y="649"/>
                  <a:pt x="954" y="647"/>
                </a:cubicBezTo>
                <a:close/>
                <a:moveTo>
                  <a:pt x="19" y="651"/>
                </a:moveTo>
                <a:cubicBezTo>
                  <a:pt x="19" y="657"/>
                  <a:pt x="18" y="660"/>
                  <a:pt x="21" y="664"/>
                </a:cubicBezTo>
                <a:cubicBezTo>
                  <a:pt x="19" y="659"/>
                  <a:pt x="22" y="654"/>
                  <a:pt x="19" y="651"/>
                </a:cubicBezTo>
                <a:close/>
                <a:moveTo>
                  <a:pt x="121" y="669"/>
                </a:moveTo>
                <a:cubicBezTo>
                  <a:pt x="122" y="672"/>
                  <a:pt x="118" y="677"/>
                  <a:pt x="122" y="677"/>
                </a:cubicBezTo>
                <a:cubicBezTo>
                  <a:pt x="120" y="675"/>
                  <a:pt x="126" y="670"/>
                  <a:pt x="121" y="669"/>
                </a:cubicBezTo>
                <a:close/>
                <a:moveTo>
                  <a:pt x="920" y="687"/>
                </a:moveTo>
                <a:cubicBezTo>
                  <a:pt x="924" y="686"/>
                  <a:pt x="927" y="676"/>
                  <a:pt x="924" y="674"/>
                </a:cubicBezTo>
                <a:cubicBezTo>
                  <a:pt x="922" y="677"/>
                  <a:pt x="919" y="683"/>
                  <a:pt x="920" y="687"/>
                </a:cubicBezTo>
                <a:close/>
                <a:moveTo>
                  <a:pt x="14" y="684"/>
                </a:moveTo>
                <a:cubicBezTo>
                  <a:pt x="10" y="684"/>
                  <a:pt x="13" y="676"/>
                  <a:pt x="9" y="676"/>
                </a:cubicBezTo>
                <a:cubicBezTo>
                  <a:pt x="9" y="679"/>
                  <a:pt x="11" y="680"/>
                  <a:pt x="10" y="683"/>
                </a:cubicBezTo>
                <a:cubicBezTo>
                  <a:pt x="11" y="683"/>
                  <a:pt x="13" y="686"/>
                  <a:pt x="14" y="684"/>
                </a:cubicBezTo>
                <a:close/>
                <a:moveTo>
                  <a:pt x="74" y="699"/>
                </a:moveTo>
                <a:cubicBezTo>
                  <a:pt x="80" y="695"/>
                  <a:pt x="74" y="682"/>
                  <a:pt x="74" y="679"/>
                </a:cubicBezTo>
                <a:cubicBezTo>
                  <a:pt x="73" y="683"/>
                  <a:pt x="72" y="687"/>
                  <a:pt x="72" y="692"/>
                </a:cubicBezTo>
                <a:cubicBezTo>
                  <a:pt x="76" y="691"/>
                  <a:pt x="74" y="696"/>
                  <a:pt x="74" y="699"/>
                </a:cubicBezTo>
                <a:close/>
                <a:moveTo>
                  <a:pt x="889" y="688"/>
                </a:moveTo>
                <a:cubicBezTo>
                  <a:pt x="890" y="686"/>
                  <a:pt x="892" y="682"/>
                  <a:pt x="890" y="681"/>
                </a:cubicBezTo>
                <a:cubicBezTo>
                  <a:pt x="890" y="682"/>
                  <a:pt x="888" y="687"/>
                  <a:pt x="889" y="688"/>
                </a:cubicBezTo>
                <a:close/>
                <a:moveTo>
                  <a:pt x="96" y="720"/>
                </a:moveTo>
                <a:cubicBezTo>
                  <a:pt x="94" y="732"/>
                  <a:pt x="96" y="741"/>
                  <a:pt x="98" y="752"/>
                </a:cubicBezTo>
                <a:cubicBezTo>
                  <a:pt x="98" y="751"/>
                  <a:pt x="100" y="749"/>
                  <a:pt x="100" y="751"/>
                </a:cubicBezTo>
                <a:cubicBezTo>
                  <a:pt x="101" y="755"/>
                  <a:pt x="97" y="751"/>
                  <a:pt x="98" y="754"/>
                </a:cubicBezTo>
                <a:cubicBezTo>
                  <a:pt x="99" y="756"/>
                  <a:pt x="99" y="758"/>
                  <a:pt x="101" y="759"/>
                </a:cubicBezTo>
                <a:cubicBezTo>
                  <a:pt x="104" y="748"/>
                  <a:pt x="99" y="738"/>
                  <a:pt x="102" y="731"/>
                </a:cubicBezTo>
                <a:cubicBezTo>
                  <a:pt x="98" y="730"/>
                  <a:pt x="99" y="723"/>
                  <a:pt x="96" y="720"/>
                </a:cubicBezTo>
                <a:close/>
                <a:moveTo>
                  <a:pt x="856" y="730"/>
                </a:moveTo>
                <a:cubicBezTo>
                  <a:pt x="855" y="733"/>
                  <a:pt x="851" y="734"/>
                  <a:pt x="850" y="738"/>
                </a:cubicBezTo>
                <a:cubicBezTo>
                  <a:pt x="854" y="736"/>
                  <a:pt x="858" y="735"/>
                  <a:pt x="859" y="734"/>
                </a:cubicBezTo>
                <a:cubicBezTo>
                  <a:pt x="858" y="734"/>
                  <a:pt x="859" y="730"/>
                  <a:pt x="856" y="730"/>
                </a:cubicBezTo>
                <a:close/>
                <a:moveTo>
                  <a:pt x="78" y="747"/>
                </a:moveTo>
                <a:cubicBezTo>
                  <a:pt x="78" y="744"/>
                  <a:pt x="76" y="737"/>
                  <a:pt x="73" y="739"/>
                </a:cubicBezTo>
                <a:cubicBezTo>
                  <a:pt x="75" y="741"/>
                  <a:pt x="76" y="743"/>
                  <a:pt x="77" y="745"/>
                </a:cubicBezTo>
                <a:cubicBezTo>
                  <a:pt x="75" y="745"/>
                  <a:pt x="73" y="749"/>
                  <a:pt x="75" y="750"/>
                </a:cubicBezTo>
                <a:cubicBezTo>
                  <a:pt x="74" y="747"/>
                  <a:pt x="78" y="749"/>
                  <a:pt x="78" y="747"/>
                </a:cubicBezTo>
                <a:close/>
                <a:moveTo>
                  <a:pt x="108" y="738"/>
                </a:moveTo>
                <a:cubicBezTo>
                  <a:pt x="108" y="746"/>
                  <a:pt x="110" y="752"/>
                  <a:pt x="113" y="757"/>
                </a:cubicBezTo>
                <a:cubicBezTo>
                  <a:pt x="113" y="751"/>
                  <a:pt x="113" y="749"/>
                  <a:pt x="113" y="743"/>
                </a:cubicBezTo>
                <a:cubicBezTo>
                  <a:pt x="109" y="745"/>
                  <a:pt x="111" y="740"/>
                  <a:pt x="108" y="738"/>
                </a:cubicBezTo>
                <a:close/>
                <a:moveTo>
                  <a:pt x="5" y="752"/>
                </a:moveTo>
                <a:cubicBezTo>
                  <a:pt x="4" y="749"/>
                  <a:pt x="2" y="746"/>
                  <a:pt x="0" y="744"/>
                </a:cubicBezTo>
                <a:cubicBezTo>
                  <a:pt x="0" y="752"/>
                  <a:pt x="0" y="752"/>
                  <a:pt x="0" y="752"/>
                </a:cubicBezTo>
                <a:cubicBezTo>
                  <a:pt x="3" y="751"/>
                  <a:pt x="3" y="753"/>
                  <a:pt x="5" y="752"/>
                </a:cubicBezTo>
                <a:close/>
                <a:moveTo>
                  <a:pt x="87" y="753"/>
                </a:moveTo>
                <a:cubicBezTo>
                  <a:pt x="85" y="750"/>
                  <a:pt x="87" y="748"/>
                  <a:pt x="85" y="746"/>
                </a:cubicBezTo>
                <a:cubicBezTo>
                  <a:pt x="85" y="747"/>
                  <a:pt x="84" y="747"/>
                  <a:pt x="82" y="747"/>
                </a:cubicBezTo>
                <a:cubicBezTo>
                  <a:pt x="83" y="751"/>
                  <a:pt x="81" y="753"/>
                  <a:pt x="82" y="757"/>
                </a:cubicBezTo>
                <a:cubicBezTo>
                  <a:pt x="83" y="757"/>
                  <a:pt x="84" y="758"/>
                  <a:pt x="85" y="759"/>
                </a:cubicBezTo>
                <a:cubicBezTo>
                  <a:pt x="86" y="756"/>
                  <a:pt x="85" y="755"/>
                  <a:pt x="84" y="752"/>
                </a:cubicBezTo>
                <a:cubicBezTo>
                  <a:pt x="86" y="751"/>
                  <a:pt x="86" y="753"/>
                  <a:pt x="87" y="753"/>
                </a:cubicBezTo>
                <a:close/>
                <a:moveTo>
                  <a:pt x="6" y="759"/>
                </a:moveTo>
                <a:cubicBezTo>
                  <a:pt x="10" y="761"/>
                  <a:pt x="7" y="750"/>
                  <a:pt x="6" y="755"/>
                </a:cubicBezTo>
                <a:cubicBezTo>
                  <a:pt x="6" y="754"/>
                  <a:pt x="6" y="753"/>
                  <a:pt x="5" y="753"/>
                </a:cubicBezTo>
                <a:cubicBezTo>
                  <a:pt x="4" y="756"/>
                  <a:pt x="6" y="757"/>
                  <a:pt x="6" y="759"/>
                </a:cubicBezTo>
                <a:close/>
                <a:moveTo>
                  <a:pt x="66" y="754"/>
                </a:moveTo>
                <a:cubicBezTo>
                  <a:pt x="67" y="771"/>
                  <a:pt x="69" y="755"/>
                  <a:pt x="66" y="754"/>
                </a:cubicBezTo>
                <a:close/>
                <a:moveTo>
                  <a:pt x="4" y="765"/>
                </a:moveTo>
                <a:cubicBezTo>
                  <a:pt x="2" y="768"/>
                  <a:pt x="3" y="771"/>
                  <a:pt x="4" y="773"/>
                </a:cubicBezTo>
                <a:cubicBezTo>
                  <a:pt x="5" y="772"/>
                  <a:pt x="5" y="766"/>
                  <a:pt x="4" y="765"/>
                </a:cubicBezTo>
                <a:close/>
                <a:moveTo>
                  <a:pt x="902" y="777"/>
                </a:moveTo>
                <a:cubicBezTo>
                  <a:pt x="904" y="777"/>
                  <a:pt x="903" y="779"/>
                  <a:pt x="904" y="780"/>
                </a:cubicBezTo>
                <a:cubicBezTo>
                  <a:pt x="905" y="775"/>
                  <a:pt x="908" y="774"/>
                  <a:pt x="909" y="769"/>
                </a:cubicBezTo>
                <a:cubicBezTo>
                  <a:pt x="905" y="770"/>
                  <a:pt x="906" y="776"/>
                  <a:pt x="902" y="777"/>
                </a:cubicBezTo>
                <a:close/>
                <a:moveTo>
                  <a:pt x="67" y="779"/>
                </a:moveTo>
                <a:cubicBezTo>
                  <a:pt x="67" y="778"/>
                  <a:pt x="67" y="777"/>
                  <a:pt x="68" y="777"/>
                </a:cubicBezTo>
                <a:cubicBezTo>
                  <a:pt x="68" y="778"/>
                  <a:pt x="68" y="778"/>
                  <a:pt x="69" y="778"/>
                </a:cubicBezTo>
                <a:cubicBezTo>
                  <a:pt x="70" y="775"/>
                  <a:pt x="69" y="770"/>
                  <a:pt x="68" y="772"/>
                </a:cubicBezTo>
                <a:cubicBezTo>
                  <a:pt x="68" y="773"/>
                  <a:pt x="68" y="773"/>
                  <a:pt x="68" y="773"/>
                </a:cubicBezTo>
                <a:cubicBezTo>
                  <a:pt x="67" y="772"/>
                  <a:pt x="66" y="773"/>
                  <a:pt x="65" y="774"/>
                </a:cubicBezTo>
                <a:cubicBezTo>
                  <a:pt x="70" y="774"/>
                  <a:pt x="64" y="778"/>
                  <a:pt x="67" y="779"/>
                </a:cubicBezTo>
                <a:close/>
                <a:moveTo>
                  <a:pt x="81" y="772"/>
                </a:moveTo>
                <a:cubicBezTo>
                  <a:pt x="81" y="775"/>
                  <a:pt x="81" y="779"/>
                  <a:pt x="83" y="780"/>
                </a:cubicBezTo>
                <a:cubicBezTo>
                  <a:pt x="83" y="776"/>
                  <a:pt x="83" y="773"/>
                  <a:pt x="81" y="772"/>
                </a:cubicBezTo>
                <a:close/>
                <a:moveTo>
                  <a:pt x="71" y="785"/>
                </a:moveTo>
                <a:cubicBezTo>
                  <a:pt x="71" y="783"/>
                  <a:pt x="71" y="782"/>
                  <a:pt x="69" y="781"/>
                </a:cubicBezTo>
                <a:cubicBezTo>
                  <a:pt x="70" y="783"/>
                  <a:pt x="67" y="782"/>
                  <a:pt x="67" y="784"/>
                </a:cubicBezTo>
                <a:cubicBezTo>
                  <a:pt x="69" y="784"/>
                  <a:pt x="69" y="786"/>
                  <a:pt x="71" y="785"/>
                </a:cubicBezTo>
                <a:close/>
                <a:moveTo>
                  <a:pt x="137" y="815"/>
                </a:moveTo>
                <a:cubicBezTo>
                  <a:pt x="136" y="802"/>
                  <a:pt x="133" y="793"/>
                  <a:pt x="127" y="787"/>
                </a:cubicBezTo>
                <a:cubicBezTo>
                  <a:pt x="129" y="798"/>
                  <a:pt x="133" y="806"/>
                  <a:pt x="137" y="815"/>
                </a:cubicBezTo>
                <a:close/>
                <a:moveTo>
                  <a:pt x="724" y="810"/>
                </a:moveTo>
                <a:cubicBezTo>
                  <a:pt x="726" y="810"/>
                  <a:pt x="725" y="813"/>
                  <a:pt x="726" y="813"/>
                </a:cubicBezTo>
                <a:cubicBezTo>
                  <a:pt x="730" y="810"/>
                  <a:pt x="736" y="804"/>
                  <a:pt x="735" y="800"/>
                </a:cubicBezTo>
                <a:cubicBezTo>
                  <a:pt x="731" y="803"/>
                  <a:pt x="726" y="805"/>
                  <a:pt x="724" y="810"/>
                </a:cubicBezTo>
                <a:close/>
                <a:moveTo>
                  <a:pt x="157" y="816"/>
                </a:moveTo>
                <a:cubicBezTo>
                  <a:pt x="152" y="816"/>
                  <a:pt x="154" y="809"/>
                  <a:pt x="150" y="808"/>
                </a:cubicBezTo>
                <a:cubicBezTo>
                  <a:pt x="151" y="811"/>
                  <a:pt x="151" y="815"/>
                  <a:pt x="152" y="817"/>
                </a:cubicBezTo>
                <a:cubicBezTo>
                  <a:pt x="152" y="814"/>
                  <a:pt x="156" y="820"/>
                  <a:pt x="157" y="816"/>
                </a:cubicBezTo>
                <a:close/>
                <a:moveTo>
                  <a:pt x="847" y="824"/>
                </a:moveTo>
                <a:cubicBezTo>
                  <a:pt x="851" y="822"/>
                  <a:pt x="857" y="818"/>
                  <a:pt x="856" y="813"/>
                </a:cubicBezTo>
                <a:cubicBezTo>
                  <a:pt x="854" y="816"/>
                  <a:pt x="851" y="818"/>
                  <a:pt x="847" y="819"/>
                </a:cubicBezTo>
                <a:lnTo>
                  <a:pt x="847" y="824"/>
                </a:lnTo>
                <a:close/>
                <a:moveTo>
                  <a:pt x="828" y="823"/>
                </a:moveTo>
                <a:cubicBezTo>
                  <a:pt x="826" y="823"/>
                  <a:pt x="824" y="823"/>
                  <a:pt x="824" y="827"/>
                </a:cubicBezTo>
                <a:cubicBezTo>
                  <a:pt x="826" y="826"/>
                  <a:pt x="827" y="824"/>
                  <a:pt x="828" y="823"/>
                </a:cubicBezTo>
                <a:close/>
                <a:moveTo>
                  <a:pt x="627" y="834"/>
                </a:moveTo>
                <a:cubicBezTo>
                  <a:pt x="628" y="836"/>
                  <a:pt x="627" y="836"/>
                  <a:pt x="627" y="837"/>
                </a:cubicBezTo>
                <a:cubicBezTo>
                  <a:pt x="630" y="840"/>
                  <a:pt x="641" y="838"/>
                  <a:pt x="641" y="831"/>
                </a:cubicBezTo>
                <a:cubicBezTo>
                  <a:pt x="636" y="834"/>
                  <a:pt x="634" y="835"/>
                  <a:pt x="627" y="834"/>
                </a:cubicBezTo>
                <a:close/>
                <a:moveTo>
                  <a:pt x="881" y="850"/>
                </a:moveTo>
                <a:cubicBezTo>
                  <a:pt x="882" y="849"/>
                  <a:pt x="886" y="849"/>
                  <a:pt x="885" y="844"/>
                </a:cubicBezTo>
                <a:cubicBezTo>
                  <a:pt x="883" y="844"/>
                  <a:pt x="883" y="843"/>
                  <a:pt x="880" y="844"/>
                </a:cubicBezTo>
                <a:cubicBezTo>
                  <a:pt x="881" y="845"/>
                  <a:pt x="879" y="849"/>
                  <a:pt x="881" y="850"/>
                </a:cubicBezTo>
                <a:close/>
                <a:moveTo>
                  <a:pt x="868" y="850"/>
                </a:moveTo>
                <a:cubicBezTo>
                  <a:pt x="867" y="847"/>
                  <a:pt x="860" y="848"/>
                  <a:pt x="862" y="855"/>
                </a:cubicBezTo>
                <a:cubicBezTo>
                  <a:pt x="865" y="855"/>
                  <a:pt x="867" y="852"/>
                  <a:pt x="868" y="850"/>
                </a:cubicBezTo>
                <a:close/>
                <a:moveTo>
                  <a:pt x="130" y="849"/>
                </a:moveTo>
                <a:cubicBezTo>
                  <a:pt x="130" y="852"/>
                  <a:pt x="131" y="853"/>
                  <a:pt x="130" y="857"/>
                </a:cubicBezTo>
                <a:cubicBezTo>
                  <a:pt x="134" y="856"/>
                  <a:pt x="132" y="849"/>
                  <a:pt x="130" y="849"/>
                </a:cubicBezTo>
                <a:close/>
                <a:moveTo>
                  <a:pt x="684" y="851"/>
                </a:moveTo>
                <a:cubicBezTo>
                  <a:pt x="683" y="850"/>
                  <a:pt x="683" y="849"/>
                  <a:pt x="682" y="849"/>
                </a:cubicBezTo>
                <a:cubicBezTo>
                  <a:pt x="677" y="851"/>
                  <a:pt x="668" y="852"/>
                  <a:pt x="660" y="853"/>
                </a:cubicBezTo>
                <a:cubicBezTo>
                  <a:pt x="660" y="859"/>
                  <a:pt x="660" y="859"/>
                  <a:pt x="660" y="859"/>
                </a:cubicBezTo>
                <a:cubicBezTo>
                  <a:pt x="667" y="860"/>
                  <a:pt x="679" y="858"/>
                  <a:pt x="684" y="851"/>
                </a:cubicBezTo>
                <a:close/>
                <a:moveTo>
                  <a:pt x="732" y="865"/>
                </a:moveTo>
                <a:cubicBezTo>
                  <a:pt x="735" y="863"/>
                  <a:pt x="748" y="856"/>
                  <a:pt x="747" y="852"/>
                </a:cubicBezTo>
                <a:cubicBezTo>
                  <a:pt x="743" y="857"/>
                  <a:pt x="733" y="860"/>
                  <a:pt x="732" y="865"/>
                </a:cubicBezTo>
                <a:close/>
                <a:moveTo>
                  <a:pt x="169" y="853"/>
                </a:moveTo>
                <a:cubicBezTo>
                  <a:pt x="171" y="856"/>
                  <a:pt x="170" y="860"/>
                  <a:pt x="174" y="861"/>
                </a:cubicBezTo>
                <a:cubicBezTo>
                  <a:pt x="173" y="858"/>
                  <a:pt x="172" y="854"/>
                  <a:pt x="169" y="853"/>
                </a:cubicBezTo>
                <a:close/>
                <a:moveTo>
                  <a:pt x="848" y="853"/>
                </a:moveTo>
                <a:cubicBezTo>
                  <a:pt x="845" y="854"/>
                  <a:pt x="843" y="855"/>
                  <a:pt x="842" y="858"/>
                </a:cubicBezTo>
                <a:cubicBezTo>
                  <a:pt x="845" y="858"/>
                  <a:pt x="848" y="857"/>
                  <a:pt x="848" y="853"/>
                </a:cubicBezTo>
                <a:close/>
                <a:moveTo>
                  <a:pt x="658" y="854"/>
                </a:moveTo>
                <a:cubicBezTo>
                  <a:pt x="655" y="854"/>
                  <a:pt x="652" y="856"/>
                  <a:pt x="653" y="860"/>
                </a:cubicBezTo>
                <a:cubicBezTo>
                  <a:pt x="655" y="860"/>
                  <a:pt x="656" y="859"/>
                  <a:pt x="658" y="858"/>
                </a:cubicBezTo>
                <a:cubicBezTo>
                  <a:pt x="657" y="856"/>
                  <a:pt x="659" y="856"/>
                  <a:pt x="658" y="854"/>
                </a:cubicBezTo>
                <a:close/>
                <a:moveTo>
                  <a:pt x="99" y="865"/>
                </a:moveTo>
                <a:cubicBezTo>
                  <a:pt x="99" y="862"/>
                  <a:pt x="99" y="860"/>
                  <a:pt x="98" y="859"/>
                </a:cubicBezTo>
                <a:cubicBezTo>
                  <a:pt x="95" y="859"/>
                  <a:pt x="95" y="859"/>
                  <a:pt x="95" y="859"/>
                </a:cubicBezTo>
                <a:cubicBezTo>
                  <a:pt x="95" y="863"/>
                  <a:pt x="97" y="863"/>
                  <a:pt x="99" y="865"/>
                </a:cubicBezTo>
                <a:close/>
                <a:moveTo>
                  <a:pt x="841" y="859"/>
                </a:moveTo>
                <a:cubicBezTo>
                  <a:pt x="832" y="869"/>
                  <a:pt x="818" y="878"/>
                  <a:pt x="815" y="892"/>
                </a:cubicBezTo>
                <a:cubicBezTo>
                  <a:pt x="820" y="887"/>
                  <a:pt x="824" y="883"/>
                  <a:pt x="828" y="878"/>
                </a:cubicBezTo>
                <a:cubicBezTo>
                  <a:pt x="837" y="876"/>
                  <a:pt x="840" y="868"/>
                  <a:pt x="843" y="860"/>
                </a:cubicBezTo>
                <a:cubicBezTo>
                  <a:pt x="843" y="860"/>
                  <a:pt x="842" y="859"/>
                  <a:pt x="841" y="859"/>
                </a:cubicBezTo>
                <a:close/>
                <a:moveTo>
                  <a:pt x="65" y="868"/>
                </a:moveTo>
                <a:cubicBezTo>
                  <a:pt x="65" y="873"/>
                  <a:pt x="68" y="875"/>
                  <a:pt x="71" y="878"/>
                </a:cubicBezTo>
                <a:cubicBezTo>
                  <a:pt x="69" y="874"/>
                  <a:pt x="68" y="870"/>
                  <a:pt x="65" y="868"/>
                </a:cubicBezTo>
                <a:close/>
                <a:moveTo>
                  <a:pt x="678" y="875"/>
                </a:moveTo>
                <a:cubicBezTo>
                  <a:pt x="678" y="873"/>
                  <a:pt x="677" y="873"/>
                  <a:pt x="678" y="872"/>
                </a:cubicBezTo>
                <a:cubicBezTo>
                  <a:pt x="673" y="871"/>
                  <a:pt x="674" y="871"/>
                  <a:pt x="670" y="872"/>
                </a:cubicBezTo>
                <a:cubicBezTo>
                  <a:pt x="670" y="876"/>
                  <a:pt x="670" y="876"/>
                  <a:pt x="670" y="876"/>
                </a:cubicBezTo>
                <a:cubicBezTo>
                  <a:pt x="673" y="874"/>
                  <a:pt x="673" y="873"/>
                  <a:pt x="678" y="875"/>
                </a:cubicBezTo>
                <a:close/>
                <a:moveTo>
                  <a:pt x="634" y="881"/>
                </a:moveTo>
                <a:cubicBezTo>
                  <a:pt x="632" y="873"/>
                  <a:pt x="621" y="879"/>
                  <a:pt x="619" y="881"/>
                </a:cubicBezTo>
                <a:cubicBezTo>
                  <a:pt x="622" y="881"/>
                  <a:pt x="626" y="881"/>
                  <a:pt x="628" y="880"/>
                </a:cubicBezTo>
                <a:cubicBezTo>
                  <a:pt x="628" y="882"/>
                  <a:pt x="632" y="883"/>
                  <a:pt x="634" y="881"/>
                </a:cubicBezTo>
                <a:close/>
                <a:moveTo>
                  <a:pt x="109" y="881"/>
                </a:moveTo>
                <a:cubicBezTo>
                  <a:pt x="107" y="881"/>
                  <a:pt x="107" y="878"/>
                  <a:pt x="105" y="878"/>
                </a:cubicBezTo>
                <a:cubicBezTo>
                  <a:pt x="107" y="882"/>
                  <a:pt x="105" y="889"/>
                  <a:pt x="109" y="889"/>
                </a:cubicBezTo>
                <a:cubicBezTo>
                  <a:pt x="109" y="886"/>
                  <a:pt x="105" y="882"/>
                  <a:pt x="109" y="881"/>
                </a:cubicBezTo>
                <a:close/>
                <a:moveTo>
                  <a:pt x="48" y="885"/>
                </a:moveTo>
                <a:cubicBezTo>
                  <a:pt x="48" y="883"/>
                  <a:pt x="49" y="883"/>
                  <a:pt x="49" y="881"/>
                </a:cubicBezTo>
                <a:cubicBezTo>
                  <a:pt x="47" y="882"/>
                  <a:pt x="47" y="880"/>
                  <a:pt x="45" y="880"/>
                </a:cubicBezTo>
                <a:cubicBezTo>
                  <a:pt x="44" y="884"/>
                  <a:pt x="48" y="883"/>
                  <a:pt x="48" y="885"/>
                </a:cubicBezTo>
                <a:close/>
                <a:moveTo>
                  <a:pt x="8" y="892"/>
                </a:moveTo>
                <a:cubicBezTo>
                  <a:pt x="7" y="889"/>
                  <a:pt x="5" y="887"/>
                  <a:pt x="7" y="884"/>
                </a:cubicBezTo>
                <a:cubicBezTo>
                  <a:pt x="5" y="884"/>
                  <a:pt x="5" y="883"/>
                  <a:pt x="4" y="882"/>
                </a:cubicBezTo>
                <a:cubicBezTo>
                  <a:pt x="5" y="885"/>
                  <a:pt x="3" y="884"/>
                  <a:pt x="4" y="887"/>
                </a:cubicBezTo>
                <a:cubicBezTo>
                  <a:pt x="7" y="886"/>
                  <a:pt x="5" y="892"/>
                  <a:pt x="8" y="892"/>
                </a:cubicBezTo>
                <a:close/>
                <a:moveTo>
                  <a:pt x="715" y="897"/>
                </a:moveTo>
                <a:cubicBezTo>
                  <a:pt x="717" y="897"/>
                  <a:pt x="717" y="900"/>
                  <a:pt x="719" y="900"/>
                </a:cubicBezTo>
                <a:cubicBezTo>
                  <a:pt x="722" y="897"/>
                  <a:pt x="728" y="899"/>
                  <a:pt x="728" y="894"/>
                </a:cubicBezTo>
                <a:cubicBezTo>
                  <a:pt x="728" y="892"/>
                  <a:pt x="725" y="892"/>
                  <a:pt x="727" y="890"/>
                </a:cubicBezTo>
                <a:cubicBezTo>
                  <a:pt x="723" y="890"/>
                  <a:pt x="720" y="890"/>
                  <a:pt x="717" y="891"/>
                </a:cubicBezTo>
                <a:cubicBezTo>
                  <a:pt x="717" y="893"/>
                  <a:pt x="716" y="894"/>
                  <a:pt x="715" y="897"/>
                </a:cubicBezTo>
                <a:close/>
                <a:moveTo>
                  <a:pt x="822" y="896"/>
                </a:moveTo>
                <a:cubicBezTo>
                  <a:pt x="823" y="895"/>
                  <a:pt x="824" y="894"/>
                  <a:pt x="824" y="892"/>
                </a:cubicBezTo>
                <a:cubicBezTo>
                  <a:pt x="822" y="891"/>
                  <a:pt x="820" y="895"/>
                  <a:pt x="822" y="896"/>
                </a:cubicBezTo>
                <a:close/>
                <a:moveTo>
                  <a:pt x="898" y="894"/>
                </a:moveTo>
                <a:cubicBezTo>
                  <a:pt x="896" y="895"/>
                  <a:pt x="893" y="895"/>
                  <a:pt x="893" y="897"/>
                </a:cubicBezTo>
                <a:cubicBezTo>
                  <a:pt x="895" y="897"/>
                  <a:pt x="898" y="897"/>
                  <a:pt x="898" y="894"/>
                </a:cubicBezTo>
                <a:close/>
                <a:moveTo>
                  <a:pt x="676" y="910"/>
                </a:moveTo>
                <a:cubicBezTo>
                  <a:pt x="681" y="909"/>
                  <a:pt x="686" y="907"/>
                  <a:pt x="688" y="903"/>
                </a:cubicBezTo>
                <a:cubicBezTo>
                  <a:pt x="683" y="901"/>
                  <a:pt x="677" y="904"/>
                  <a:pt x="673" y="905"/>
                </a:cubicBezTo>
                <a:cubicBezTo>
                  <a:pt x="676" y="905"/>
                  <a:pt x="675" y="908"/>
                  <a:pt x="676" y="910"/>
                </a:cubicBezTo>
                <a:close/>
                <a:moveTo>
                  <a:pt x="196" y="910"/>
                </a:moveTo>
                <a:cubicBezTo>
                  <a:pt x="196" y="907"/>
                  <a:pt x="198" y="906"/>
                  <a:pt x="196" y="903"/>
                </a:cubicBezTo>
                <a:cubicBezTo>
                  <a:pt x="194" y="903"/>
                  <a:pt x="194" y="903"/>
                  <a:pt x="194" y="903"/>
                </a:cubicBezTo>
                <a:cubicBezTo>
                  <a:pt x="194" y="907"/>
                  <a:pt x="191" y="911"/>
                  <a:pt x="196" y="910"/>
                </a:cubicBezTo>
                <a:close/>
                <a:moveTo>
                  <a:pt x="132" y="906"/>
                </a:moveTo>
                <a:cubicBezTo>
                  <a:pt x="131" y="906"/>
                  <a:pt x="131" y="905"/>
                  <a:pt x="131" y="904"/>
                </a:cubicBezTo>
                <a:cubicBezTo>
                  <a:pt x="128" y="904"/>
                  <a:pt x="128" y="904"/>
                  <a:pt x="128" y="904"/>
                </a:cubicBezTo>
                <a:cubicBezTo>
                  <a:pt x="127" y="908"/>
                  <a:pt x="132" y="909"/>
                  <a:pt x="132" y="906"/>
                </a:cubicBezTo>
                <a:close/>
                <a:moveTo>
                  <a:pt x="867" y="905"/>
                </a:moveTo>
                <a:cubicBezTo>
                  <a:pt x="865" y="906"/>
                  <a:pt x="862" y="907"/>
                  <a:pt x="861" y="909"/>
                </a:cubicBezTo>
                <a:cubicBezTo>
                  <a:pt x="864" y="909"/>
                  <a:pt x="866" y="908"/>
                  <a:pt x="867" y="905"/>
                </a:cubicBezTo>
                <a:close/>
                <a:moveTo>
                  <a:pt x="745" y="910"/>
                </a:moveTo>
                <a:cubicBezTo>
                  <a:pt x="749" y="909"/>
                  <a:pt x="747" y="909"/>
                  <a:pt x="747" y="913"/>
                </a:cubicBezTo>
                <a:cubicBezTo>
                  <a:pt x="751" y="912"/>
                  <a:pt x="748" y="909"/>
                  <a:pt x="751" y="908"/>
                </a:cubicBezTo>
                <a:cubicBezTo>
                  <a:pt x="748" y="908"/>
                  <a:pt x="747" y="907"/>
                  <a:pt x="745" y="910"/>
                </a:cubicBezTo>
                <a:close/>
                <a:moveTo>
                  <a:pt x="134" y="912"/>
                </a:moveTo>
                <a:cubicBezTo>
                  <a:pt x="135" y="909"/>
                  <a:pt x="134" y="908"/>
                  <a:pt x="131" y="908"/>
                </a:cubicBezTo>
                <a:cubicBezTo>
                  <a:pt x="131" y="911"/>
                  <a:pt x="133" y="911"/>
                  <a:pt x="134" y="912"/>
                </a:cubicBezTo>
                <a:close/>
                <a:moveTo>
                  <a:pt x="598" y="914"/>
                </a:moveTo>
                <a:cubicBezTo>
                  <a:pt x="597" y="912"/>
                  <a:pt x="595" y="911"/>
                  <a:pt x="593" y="911"/>
                </a:cubicBezTo>
                <a:cubicBezTo>
                  <a:pt x="593" y="913"/>
                  <a:pt x="597" y="916"/>
                  <a:pt x="598" y="914"/>
                </a:cubicBezTo>
                <a:close/>
                <a:moveTo>
                  <a:pt x="105" y="927"/>
                </a:moveTo>
                <a:cubicBezTo>
                  <a:pt x="108" y="927"/>
                  <a:pt x="108" y="927"/>
                  <a:pt x="108" y="927"/>
                </a:cubicBezTo>
                <a:cubicBezTo>
                  <a:pt x="109" y="924"/>
                  <a:pt x="106" y="924"/>
                  <a:pt x="104" y="922"/>
                </a:cubicBezTo>
                <a:cubicBezTo>
                  <a:pt x="103" y="927"/>
                  <a:pt x="109" y="924"/>
                  <a:pt x="105" y="927"/>
                </a:cubicBezTo>
                <a:close/>
                <a:moveTo>
                  <a:pt x="761" y="929"/>
                </a:moveTo>
                <a:cubicBezTo>
                  <a:pt x="761" y="928"/>
                  <a:pt x="765" y="929"/>
                  <a:pt x="764" y="927"/>
                </a:cubicBezTo>
                <a:cubicBezTo>
                  <a:pt x="763" y="927"/>
                  <a:pt x="763" y="925"/>
                  <a:pt x="762" y="925"/>
                </a:cubicBezTo>
                <a:cubicBezTo>
                  <a:pt x="761" y="926"/>
                  <a:pt x="758" y="928"/>
                  <a:pt x="761" y="929"/>
                </a:cubicBezTo>
                <a:close/>
                <a:moveTo>
                  <a:pt x="741" y="931"/>
                </a:moveTo>
                <a:cubicBezTo>
                  <a:pt x="744" y="933"/>
                  <a:pt x="748" y="931"/>
                  <a:pt x="750" y="928"/>
                </a:cubicBezTo>
                <a:cubicBezTo>
                  <a:pt x="747" y="929"/>
                  <a:pt x="741" y="927"/>
                  <a:pt x="741" y="931"/>
                </a:cubicBezTo>
                <a:close/>
                <a:moveTo>
                  <a:pt x="727" y="936"/>
                </a:moveTo>
                <a:cubicBezTo>
                  <a:pt x="729" y="935"/>
                  <a:pt x="728" y="939"/>
                  <a:pt x="731" y="937"/>
                </a:cubicBezTo>
                <a:cubicBezTo>
                  <a:pt x="730" y="935"/>
                  <a:pt x="732" y="934"/>
                  <a:pt x="732" y="932"/>
                </a:cubicBezTo>
                <a:cubicBezTo>
                  <a:pt x="729" y="932"/>
                  <a:pt x="728" y="934"/>
                  <a:pt x="727" y="936"/>
                </a:cubicBezTo>
                <a:close/>
                <a:moveTo>
                  <a:pt x="686" y="946"/>
                </a:moveTo>
                <a:cubicBezTo>
                  <a:pt x="690" y="948"/>
                  <a:pt x="696" y="945"/>
                  <a:pt x="698" y="943"/>
                </a:cubicBezTo>
                <a:cubicBezTo>
                  <a:pt x="695" y="942"/>
                  <a:pt x="687" y="943"/>
                  <a:pt x="686" y="946"/>
                </a:cubicBezTo>
                <a:close/>
                <a:moveTo>
                  <a:pt x="650" y="954"/>
                </a:moveTo>
                <a:cubicBezTo>
                  <a:pt x="646" y="955"/>
                  <a:pt x="642" y="956"/>
                  <a:pt x="640" y="959"/>
                </a:cubicBezTo>
                <a:cubicBezTo>
                  <a:pt x="644" y="959"/>
                  <a:pt x="649" y="958"/>
                  <a:pt x="650" y="954"/>
                </a:cubicBezTo>
                <a:close/>
                <a:moveTo>
                  <a:pt x="1081" y="965"/>
                </a:moveTo>
                <a:cubicBezTo>
                  <a:pt x="1082" y="963"/>
                  <a:pt x="1083" y="962"/>
                  <a:pt x="1083" y="959"/>
                </a:cubicBezTo>
                <a:cubicBezTo>
                  <a:pt x="1080" y="958"/>
                  <a:pt x="1080" y="964"/>
                  <a:pt x="1081" y="965"/>
                </a:cubicBezTo>
                <a:close/>
                <a:moveTo>
                  <a:pt x="632" y="966"/>
                </a:moveTo>
                <a:cubicBezTo>
                  <a:pt x="637" y="965"/>
                  <a:pt x="646" y="967"/>
                  <a:pt x="649" y="963"/>
                </a:cubicBezTo>
                <a:cubicBezTo>
                  <a:pt x="644" y="966"/>
                  <a:pt x="637" y="961"/>
                  <a:pt x="632" y="966"/>
                </a:cubicBezTo>
                <a:close/>
                <a:moveTo>
                  <a:pt x="230" y="979"/>
                </a:moveTo>
                <a:cubicBezTo>
                  <a:pt x="233" y="985"/>
                  <a:pt x="238" y="990"/>
                  <a:pt x="245" y="992"/>
                </a:cubicBezTo>
                <a:cubicBezTo>
                  <a:pt x="245" y="983"/>
                  <a:pt x="233" y="985"/>
                  <a:pt x="230" y="979"/>
                </a:cubicBezTo>
                <a:close/>
                <a:moveTo>
                  <a:pt x="1059" y="991"/>
                </a:moveTo>
                <a:cubicBezTo>
                  <a:pt x="1059" y="989"/>
                  <a:pt x="1059" y="989"/>
                  <a:pt x="1059" y="989"/>
                </a:cubicBezTo>
                <a:cubicBezTo>
                  <a:pt x="1059" y="989"/>
                  <a:pt x="1059" y="988"/>
                  <a:pt x="1058" y="988"/>
                </a:cubicBezTo>
                <a:cubicBezTo>
                  <a:pt x="1058" y="989"/>
                  <a:pt x="1053" y="988"/>
                  <a:pt x="1055" y="991"/>
                </a:cubicBezTo>
                <a:cubicBezTo>
                  <a:pt x="1056" y="989"/>
                  <a:pt x="1057" y="992"/>
                  <a:pt x="1059" y="991"/>
                </a:cubicBezTo>
                <a:close/>
                <a:moveTo>
                  <a:pt x="1054" y="994"/>
                </a:moveTo>
                <a:cubicBezTo>
                  <a:pt x="1054" y="994"/>
                  <a:pt x="1054" y="993"/>
                  <a:pt x="1053" y="993"/>
                </a:cubicBezTo>
                <a:cubicBezTo>
                  <a:pt x="1053" y="997"/>
                  <a:pt x="1053" y="997"/>
                  <a:pt x="1053" y="997"/>
                </a:cubicBezTo>
                <a:cubicBezTo>
                  <a:pt x="1054" y="997"/>
                  <a:pt x="1055" y="996"/>
                  <a:pt x="1055" y="997"/>
                </a:cubicBezTo>
                <a:cubicBezTo>
                  <a:pt x="1053" y="1000"/>
                  <a:pt x="1053" y="1005"/>
                  <a:pt x="1047" y="1004"/>
                </a:cubicBezTo>
                <a:cubicBezTo>
                  <a:pt x="1046" y="1007"/>
                  <a:pt x="1048" y="1006"/>
                  <a:pt x="1048" y="1009"/>
                </a:cubicBezTo>
                <a:cubicBezTo>
                  <a:pt x="1055" y="1007"/>
                  <a:pt x="1058" y="1002"/>
                  <a:pt x="1059" y="994"/>
                </a:cubicBezTo>
                <a:cubicBezTo>
                  <a:pt x="1058" y="992"/>
                  <a:pt x="1055" y="997"/>
                  <a:pt x="1054" y="994"/>
                </a:cubicBezTo>
                <a:close/>
                <a:moveTo>
                  <a:pt x="662" y="996"/>
                </a:moveTo>
                <a:cubicBezTo>
                  <a:pt x="658" y="995"/>
                  <a:pt x="651" y="995"/>
                  <a:pt x="648" y="999"/>
                </a:cubicBezTo>
                <a:cubicBezTo>
                  <a:pt x="653" y="999"/>
                  <a:pt x="658" y="999"/>
                  <a:pt x="662" y="996"/>
                </a:cubicBezTo>
                <a:close/>
                <a:moveTo>
                  <a:pt x="808" y="998"/>
                </a:moveTo>
                <a:cubicBezTo>
                  <a:pt x="808" y="1000"/>
                  <a:pt x="805" y="1001"/>
                  <a:pt x="806" y="1004"/>
                </a:cubicBezTo>
                <a:cubicBezTo>
                  <a:pt x="809" y="1003"/>
                  <a:pt x="812" y="1002"/>
                  <a:pt x="815" y="1000"/>
                </a:cubicBezTo>
                <a:cubicBezTo>
                  <a:pt x="813" y="998"/>
                  <a:pt x="810" y="999"/>
                  <a:pt x="808" y="998"/>
                </a:cubicBezTo>
                <a:close/>
                <a:moveTo>
                  <a:pt x="728" y="1008"/>
                </a:moveTo>
                <a:cubicBezTo>
                  <a:pt x="730" y="1008"/>
                  <a:pt x="733" y="1009"/>
                  <a:pt x="733" y="1007"/>
                </a:cubicBezTo>
                <a:cubicBezTo>
                  <a:pt x="732" y="1007"/>
                  <a:pt x="733" y="1005"/>
                  <a:pt x="732" y="1005"/>
                </a:cubicBezTo>
                <a:cubicBezTo>
                  <a:pt x="731" y="1007"/>
                  <a:pt x="727" y="1005"/>
                  <a:pt x="728" y="1008"/>
                </a:cubicBezTo>
                <a:close/>
                <a:moveTo>
                  <a:pt x="1023" y="1012"/>
                </a:moveTo>
                <a:cubicBezTo>
                  <a:pt x="1026" y="1011"/>
                  <a:pt x="1029" y="1009"/>
                  <a:pt x="1029" y="1005"/>
                </a:cubicBezTo>
                <a:cubicBezTo>
                  <a:pt x="1025" y="1005"/>
                  <a:pt x="1025" y="1005"/>
                  <a:pt x="1025" y="1005"/>
                </a:cubicBezTo>
                <a:cubicBezTo>
                  <a:pt x="1024" y="1007"/>
                  <a:pt x="1025" y="1011"/>
                  <a:pt x="1023" y="1012"/>
                </a:cubicBezTo>
                <a:close/>
                <a:moveTo>
                  <a:pt x="328" y="1014"/>
                </a:moveTo>
                <a:cubicBezTo>
                  <a:pt x="330" y="1016"/>
                  <a:pt x="331" y="1018"/>
                  <a:pt x="334" y="1019"/>
                </a:cubicBezTo>
                <a:cubicBezTo>
                  <a:pt x="334" y="1016"/>
                  <a:pt x="330" y="1013"/>
                  <a:pt x="328" y="1014"/>
                </a:cubicBezTo>
                <a:close/>
                <a:moveTo>
                  <a:pt x="787" y="1015"/>
                </a:moveTo>
                <a:cubicBezTo>
                  <a:pt x="784" y="1015"/>
                  <a:pt x="784" y="1015"/>
                  <a:pt x="784" y="1015"/>
                </a:cubicBezTo>
                <a:cubicBezTo>
                  <a:pt x="784" y="1017"/>
                  <a:pt x="785" y="1019"/>
                  <a:pt x="786" y="1019"/>
                </a:cubicBezTo>
                <a:cubicBezTo>
                  <a:pt x="786" y="1018"/>
                  <a:pt x="787" y="1017"/>
                  <a:pt x="787" y="1015"/>
                </a:cubicBezTo>
                <a:close/>
                <a:moveTo>
                  <a:pt x="676" y="1030"/>
                </a:moveTo>
                <a:cubicBezTo>
                  <a:pt x="683" y="1034"/>
                  <a:pt x="688" y="1034"/>
                  <a:pt x="697" y="1033"/>
                </a:cubicBezTo>
                <a:cubicBezTo>
                  <a:pt x="698" y="1029"/>
                  <a:pt x="695" y="1030"/>
                  <a:pt x="696" y="1027"/>
                </a:cubicBezTo>
                <a:cubicBezTo>
                  <a:pt x="690" y="1027"/>
                  <a:pt x="682" y="1027"/>
                  <a:pt x="676" y="1030"/>
                </a:cubicBezTo>
                <a:close/>
                <a:moveTo>
                  <a:pt x="309" y="1029"/>
                </a:moveTo>
                <a:cubicBezTo>
                  <a:pt x="309" y="1032"/>
                  <a:pt x="312" y="1032"/>
                  <a:pt x="314" y="1033"/>
                </a:cubicBezTo>
                <a:cubicBezTo>
                  <a:pt x="314" y="1030"/>
                  <a:pt x="312" y="1029"/>
                  <a:pt x="309" y="1029"/>
                </a:cubicBezTo>
                <a:close/>
                <a:moveTo>
                  <a:pt x="763" y="1050"/>
                </a:moveTo>
                <a:cubicBezTo>
                  <a:pt x="763" y="1050"/>
                  <a:pt x="763" y="1051"/>
                  <a:pt x="762" y="1050"/>
                </a:cubicBezTo>
                <a:cubicBezTo>
                  <a:pt x="761" y="1048"/>
                  <a:pt x="764" y="1049"/>
                  <a:pt x="764" y="1048"/>
                </a:cubicBezTo>
                <a:cubicBezTo>
                  <a:pt x="760" y="1046"/>
                  <a:pt x="753" y="1050"/>
                  <a:pt x="751" y="1043"/>
                </a:cubicBezTo>
                <a:cubicBezTo>
                  <a:pt x="754" y="1042"/>
                  <a:pt x="757" y="1041"/>
                  <a:pt x="758" y="1036"/>
                </a:cubicBezTo>
                <a:cubicBezTo>
                  <a:pt x="749" y="1033"/>
                  <a:pt x="734" y="1034"/>
                  <a:pt x="733" y="1043"/>
                </a:cubicBezTo>
                <a:cubicBezTo>
                  <a:pt x="732" y="1053"/>
                  <a:pt x="751" y="1052"/>
                  <a:pt x="762" y="1054"/>
                </a:cubicBezTo>
                <a:cubicBezTo>
                  <a:pt x="761" y="1051"/>
                  <a:pt x="766" y="1051"/>
                  <a:pt x="763" y="1050"/>
                </a:cubicBezTo>
                <a:close/>
                <a:moveTo>
                  <a:pt x="653" y="1047"/>
                </a:moveTo>
                <a:cubicBezTo>
                  <a:pt x="655" y="1039"/>
                  <a:pt x="665" y="1047"/>
                  <a:pt x="667" y="1040"/>
                </a:cubicBezTo>
                <a:cubicBezTo>
                  <a:pt x="655" y="1042"/>
                  <a:pt x="645" y="1041"/>
                  <a:pt x="636" y="1038"/>
                </a:cubicBezTo>
                <a:cubicBezTo>
                  <a:pt x="638" y="1041"/>
                  <a:pt x="636" y="1043"/>
                  <a:pt x="635" y="1046"/>
                </a:cubicBezTo>
                <a:cubicBezTo>
                  <a:pt x="642" y="1045"/>
                  <a:pt x="646" y="1047"/>
                  <a:pt x="653" y="1047"/>
                </a:cubicBezTo>
                <a:close/>
                <a:moveTo>
                  <a:pt x="978" y="1044"/>
                </a:moveTo>
                <a:cubicBezTo>
                  <a:pt x="978" y="1046"/>
                  <a:pt x="974" y="1045"/>
                  <a:pt x="975" y="1048"/>
                </a:cubicBezTo>
                <a:cubicBezTo>
                  <a:pt x="977" y="1049"/>
                  <a:pt x="980" y="1045"/>
                  <a:pt x="978" y="1044"/>
                </a:cubicBezTo>
                <a:close/>
                <a:moveTo>
                  <a:pt x="966" y="1050"/>
                </a:moveTo>
                <a:cubicBezTo>
                  <a:pt x="966" y="1055"/>
                  <a:pt x="972" y="1054"/>
                  <a:pt x="972" y="1050"/>
                </a:cubicBezTo>
                <a:cubicBezTo>
                  <a:pt x="968" y="1049"/>
                  <a:pt x="968" y="1051"/>
                  <a:pt x="966" y="1050"/>
                </a:cubicBezTo>
                <a:close/>
                <a:moveTo>
                  <a:pt x="603" y="1063"/>
                </a:moveTo>
                <a:cubicBezTo>
                  <a:pt x="606" y="1061"/>
                  <a:pt x="607" y="1062"/>
                  <a:pt x="610" y="1061"/>
                </a:cubicBezTo>
                <a:cubicBezTo>
                  <a:pt x="608" y="1060"/>
                  <a:pt x="603" y="1059"/>
                  <a:pt x="603" y="1063"/>
                </a:cubicBezTo>
                <a:close/>
                <a:moveTo>
                  <a:pt x="597" y="1066"/>
                </a:moveTo>
                <a:cubicBezTo>
                  <a:pt x="602" y="1064"/>
                  <a:pt x="612" y="1071"/>
                  <a:pt x="615" y="1064"/>
                </a:cubicBezTo>
                <a:cubicBezTo>
                  <a:pt x="608" y="1066"/>
                  <a:pt x="601" y="1061"/>
                  <a:pt x="597" y="1066"/>
                </a:cubicBezTo>
                <a:close/>
                <a:moveTo>
                  <a:pt x="405" y="1070"/>
                </a:moveTo>
                <a:cubicBezTo>
                  <a:pt x="401" y="1068"/>
                  <a:pt x="396" y="1067"/>
                  <a:pt x="392" y="1070"/>
                </a:cubicBezTo>
                <a:cubicBezTo>
                  <a:pt x="392" y="1075"/>
                  <a:pt x="399" y="1074"/>
                  <a:pt x="399" y="1079"/>
                </a:cubicBezTo>
                <a:cubicBezTo>
                  <a:pt x="401" y="1080"/>
                  <a:pt x="401" y="1078"/>
                  <a:pt x="402" y="1078"/>
                </a:cubicBezTo>
                <a:cubicBezTo>
                  <a:pt x="404" y="1080"/>
                  <a:pt x="404" y="1085"/>
                  <a:pt x="409" y="1084"/>
                </a:cubicBezTo>
                <a:cubicBezTo>
                  <a:pt x="409" y="1078"/>
                  <a:pt x="412" y="1084"/>
                  <a:pt x="414" y="1081"/>
                </a:cubicBezTo>
                <a:cubicBezTo>
                  <a:pt x="411" y="1078"/>
                  <a:pt x="405" y="1077"/>
                  <a:pt x="405" y="1070"/>
                </a:cubicBezTo>
                <a:close/>
                <a:moveTo>
                  <a:pt x="785" y="1073"/>
                </a:moveTo>
                <a:cubicBezTo>
                  <a:pt x="788" y="1073"/>
                  <a:pt x="790" y="1075"/>
                  <a:pt x="792" y="1072"/>
                </a:cubicBezTo>
                <a:cubicBezTo>
                  <a:pt x="791" y="1072"/>
                  <a:pt x="791" y="1072"/>
                  <a:pt x="791" y="1071"/>
                </a:cubicBezTo>
                <a:cubicBezTo>
                  <a:pt x="788" y="1070"/>
                  <a:pt x="786" y="1071"/>
                  <a:pt x="785" y="1073"/>
                </a:cubicBezTo>
                <a:close/>
                <a:moveTo>
                  <a:pt x="633" y="1080"/>
                </a:moveTo>
                <a:cubicBezTo>
                  <a:pt x="635" y="1080"/>
                  <a:pt x="641" y="1080"/>
                  <a:pt x="642" y="1076"/>
                </a:cubicBezTo>
                <a:cubicBezTo>
                  <a:pt x="639" y="1074"/>
                  <a:pt x="635" y="1073"/>
                  <a:pt x="630" y="1073"/>
                </a:cubicBezTo>
                <a:cubicBezTo>
                  <a:pt x="630" y="1077"/>
                  <a:pt x="633" y="1078"/>
                  <a:pt x="633" y="1080"/>
                </a:cubicBezTo>
                <a:close/>
                <a:moveTo>
                  <a:pt x="611" y="1083"/>
                </a:moveTo>
                <a:cubicBezTo>
                  <a:pt x="614" y="1084"/>
                  <a:pt x="618" y="1086"/>
                  <a:pt x="619" y="1082"/>
                </a:cubicBezTo>
                <a:cubicBezTo>
                  <a:pt x="617" y="1083"/>
                  <a:pt x="612" y="1081"/>
                  <a:pt x="611" y="1083"/>
                </a:cubicBezTo>
                <a:close/>
                <a:moveTo>
                  <a:pt x="431" y="1085"/>
                </a:moveTo>
                <a:cubicBezTo>
                  <a:pt x="428" y="1086"/>
                  <a:pt x="426" y="1082"/>
                  <a:pt x="424" y="1085"/>
                </a:cubicBezTo>
                <a:cubicBezTo>
                  <a:pt x="427" y="1086"/>
                  <a:pt x="427" y="1090"/>
                  <a:pt x="431" y="1088"/>
                </a:cubicBezTo>
                <a:cubicBezTo>
                  <a:pt x="429" y="1088"/>
                  <a:pt x="432" y="1087"/>
                  <a:pt x="431" y="1085"/>
                </a:cubicBezTo>
                <a:close/>
                <a:moveTo>
                  <a:pt x="299" y="1093"/>
                </a:moveTo>
                <a:cubicBezTo>
                  <a:pt x="306" y="1095"/>
                  <a:pt x="308" y="1106"/>
                  <a:pt x="316" y="1104"/>
                </a:cubicBezTo>
                <a:cubicBezTo>
                  <a:pt x="313" y="1103"/>
                  <a:pt x="317" y="1100"/>
                  <a:pt x="315" y="1099"/>
                </a:cubicBezTo>
                <a:cubicBezTo>
                  <a:pt x="308" y="1100"/>
                  <a:pt x="307" y="1090"/>
                  <a:pt x="299" y="1089"/>
                </a:cubicBezTo>
                <a:lnTo>
                  <a:pt x="299" y="1093"/>
                </a:lnTo>
                <a:close/>
                <a:moveTo>
                  <a:pt x="421" y="1094"/>
                </a:moveTo>
                <a:cubicBezTo>
                  <a:pt x="421" y="1095"/>
                  <a:pt x="420" y="1095"/>
                  <a:pt x="418" y="1095"/>
                </a:cubicBezTo>
                <a:cubicBezTo>
                  <a:pt x="420" y="1100"/>
                  <a:pt x="422" y="1104"/>
                  <a:pt x="429" y="1104"/>
                </a:cubicBezTo>
                <a:cubicBezTo>
                  <a:pt x="429" y="1098"/>
                  <a:pt x="422" y="1099"/>
                  <a:pt x="421" y="1094"/>
                </a:cubicBezTo>
                <a:close/>
                <a:moveTo>
                  <a:pt x="878" y="1103"/>
                </a:moveTo>
                <a:cubicBezTo>
                  <a:pt x="881" y="1101"/>
                  <a:pt x="882" y="1103"/>
                  <a:pt x="883" y="1099"/>
                </a:cubicBezTo>
                <a:cubicBezTo>
                  <a:pt x="881" y="1100"/>
                  <a:pt x="879" y="1101"/>
                  <a:pt x="878" y="1103"/>
                </a:cubicBezTo>
                <a:close/>
                <a:moveTo>
                  <a:pt x="448" y="1111"/>
                </a:moveTo>
                <a:cubicBezTo>
                  <a:pt x="450" y="1111"/>
                  <a:pt x="455" y="1117"/>
                  <a:pt x="456" y="1113"/>
                </a:cubicBezTo>
                <a:cubicBezTo>
                  <a:pt x="454" y="1112"/>
                  <a:pt x="450" y="1109"/>
                  <a:pt x="448" y="1111"/>
                </a:cubicBezTo>
                <a:close/>
                <a:moveTo>
                  <a:pt x="854" y="1114"/>
                </a:moveTo>
                <a:cubicBezTo>
                  <a:pt x="852" y="1113"/>
                  <a:pt x="857" y="1115"/>
                  <a:pt x="857" y="1110"/>
                </a:cubicBezTo>
                <a:cubicBezTo>
                  <a:pt x="855" y="1110"/>
                  <a:pt x="854" y="1112"/>
                  <a:pt x="852" y="1112"/>
                </a:cubicBezTo>
                <a:cubicBezTo>
                  <a:pt x="851" y="1114"/>
                  <a:pt x="853" y="1117"/>
                  <a:pt x="854" y="1114"/>
                </a:cubicBezTo>
                <a:close/>
                <a:moveTo>
                  <a:pt x="463" y="1121"/>
                </a:moveTo>
                <a:cubicBezTo>
                  <a:pt x="462" y="1121"/>
                  <a:pt x="461" y="1121"/>
                  <a:pt x="460" y="1121"/>
                </a:cubicBezTo>
                <a:cubicBezTo>
                  <a:pt x="459" y="1124"/>
                  <a:pt x="459" y="1130"/>
                  <a:pt x="463" y="1128"/>
                </a:cubicBezTo>
                <a:cubicBezTo>
                  <a:pt x="459" y="1126"/>
                  <a:pt x="464" y="1123"/>
                  <a:pt x="463" y="1121"/>
                </a:cubicBezTo>
                <a:close/>
                <a:moveTo>
                  <a:pt x="832" y="1122"/>
                </a:moveTo>
                <a:cubicBezTo>
                  <a:pt x="831" y="1121"/>
                  <a:pt x="827" y="1123"/>
                  <a:pt x="825" y="1124"/>
                </a:cubicBezTo>
                <a:cubicBezTo>
                  <a:pt x="827" y="1123"/>
                  <a:pt x="832" y="1126"/>
                  <a:pt x="832" y="1122"/>
                </a:cubicBezTo>
                <a:close/>
                <a:moveTo>
                  <a:pt x="630" y="1124"/>
                </a:moveTo>
                <a:cubicBezTo>
                  <a:pt x="629" y="1125"/>
                  <a:pt x="629" y="1127"/>
                  <a:pt x="630" y="1128"/>
                </a:cubicBezTo>
                <a:cubicBezTo>
                  <a:pt x="633" y="1128"/>
                  <a:pt x="636" y="1127"/>
                  <a:pt x="638" y="1126"/>
                </a:cubicBezTo>
                <a:cubicBezTo>
                  <a:pt x="634" y="1127"/>
                  <a:pt x="633" y="1124"/>
                  <a:pt x="630" y="1124"/>
                </a:cubicBezTo>
                <a:close/>
                <a:moveTo>
                  <a:pt x="829" y="1129"/>
                </a:moveTo>
                <a:cubicBezTo>
                  <a:pt x="833" y="1128"/>
                  <a:pt x="839" y="1129"/>
                  <a:pt x="840" y="1125"/>
                </a:cubicBezTo>
                <a:cubicBezTo>
                  <a:pt x="836" y="1126"/>
                  <a:pt x="831" y="1126"/>
                  <a:pt x="829" y="1129"/>
                </a:cubicBezTo>
                <a:close/>
                <a:moveTo>
                  <a:pt x="779" y="1129"/>
                </a:moveTo>
                <a:cubicBezTo>
                  <a:pt x="782" y="1129"/>
                  <a:pt x="784" y="1128"/>
                  <a:pt x="785" y="1127"/>
                </a:cubicBezTo>
                <a:cubicBezTo>
                  <a:pt x="782" y="1127"/>
                  <a:pt x="780" y="1127"/>
                  <a:pt x="779" y="1129"/>
                </a:cubicBezTo>
                <a:close/>
                <a:moveTo>
                  <a:pt x="706" y="1138"/>
                </a:moveTo>
                <a:cubicBezTo>
                  <a:pt x="710" y="1139"/>
                  <a:pt x="714" y="1136"/>
                  <a:pt x="712" y="1134"/>
                </a:cubicBezTo>
                <a:cubicBezTo>
                  <a:pt x="711" y="1136"/>
                  <a:pt x="706" y="1134"/>
                  <a:pt x="706" y="1138"/>
                </a:cubicBezTo>
                <a:close/>
                <a:moveTo>
                  <a:pt x="310" y="1139"/>
                </a:moveTo>
                <a:cubicBezTo>
                  <a:pt x="312" y="1140"/>
                  <a:pt x="316" y="1144"/>
                  <a:pt x="318" y="1142"/>
                </a:cubicBezTo>
                <a:cubicBezTo>
                  <a:pt x="316" y="1141"/>
                  <a:pt x="313" y="1137"/>
                  <a:pt x="310" y="1139"/>
                </a:cubicBezTo>
                <a:close/>
                <a:moveTo>
                  <a:pt x="511" y="1144"/>
                </a:moveTo>
                <a:cubicBezTo>
                  <a:pt x="517" y="1140"/>
                  <a:pt x="524" y="1144"/>
                  <a:pt x="528" y="1144"/>
                </a:cubicBezTo>
                <a:cubicBezTo>
                  <a:pt x="526" y="1140"/>
                  <a:pt x="512" y="1136"/>
                  <a:pt x="511" y="1144"/>
                </a:cubicBezTo>
                <a:close/>
                <a:moveTo>
                  <a:pt x="540" y="1142"/>
                </a:moveTo>
                <a:cubicBezTo>
                  <a:pt x="540" y="1144"/>
                  <a:pt x="544" y="1146"/>
                  <a:pt x="546" y="1143"/>
                </a:cubicBezTo>
                <a:cubicBezTo>
                  <a:pt x="544" y="1142"/>
                  <a:pt x="542" y="1138"/>
                  <a:pt x="540" y="1142"/>
                </a:cubicBezTo>
                <a:close/>
                <a:moveTo>
                  <a:pt x="343" y="1149"/>
                </a:moveTo>
                <a:cubicBezTo>
                  <a:pt x="342" y="1150"/>
                  <a:pt x="339" y="1148"/>
                  <a:pt x="339" y="1150"/>
                </a:cubicBezTo>
                <a:cubicBezTo>
                  <a:pt x="342" y="1153"/>
                  <a:pt x="343" y="1155"/>
                  <a:pt x="348" y="1155"/>
                </a:cubicBezTo>
                <a:cubicBezTo>
                  <a:pt x="348" y="1151"/>
                  <a:pt x="343" y="1153"/>
                  <a:pt x="343" y="1149"/>
                </a:cubicBezTo>
                <a:close/>
                <a:moveTo>
                  <a:pt x="589" y="1153"/>
                </a:moveTo>
                <a:cubicBezTo>
                  <a:pt x="592" y="1154"/>
                  <a:pt x="594" y="1158"/>
                  <a:pt x="597" y="1156"/>
                </a:cubicBezTo>
                <a:cubicBezTo>
                  <a:pt x="597" y="1152"/>
                  <a:pt x="591" y="1150"/>
                  <a:pt x="589" y="1153"/>
                </a:cubicBezTo>
                <a:close/>
                <a:moveTo>
                  <a:pt x="535" y="1217"/>
                </a:moveTo>
                <a:cubicBezTo>
                  <a:pt x="539" y="1215"/>
                  <a:pt x="543" y="1221"/>
                  <a:pt x="546" y="1216"/>
                </a:cubicBezTo>
                <a:cubicBezTo>
                  <a:pt x="543" y="1213"/>
                  <a:pt x="535" y="1215"/>
                  <a:pt x="532" y="1212"/>
                </a:cubicBezTo>
                <a:cubicBezTo>
                  <a:pt x="532" y="1215"/>
                  <a:pt x="536" y="1213"/>
                  <a:pt x="535" y="1217"/>
                </a:cubicBezTo>
                <a:close/>
                <a:moveTo>
                  <a:pt x="614" y="1221"/>
                </a:moveTo>
                <a:cubicBezTo>
                  <a:pt x="618" y="1221"/>
                  <a:pt x="619" y="1223"/>
                  <a:pt x="621" y="1220"/>
                </a:cubicBezTo>
                <a:cubicBezTo>
                  <a:pt x="620" y="1219"/>
                  <a:pt x="615" y="1219"/>
                  <a:pt x="614" y="1221"/>
                </a:cubicBezTo>
                <a:close/>
                <a:moveTo>
                  <a:pt x="689" y="1228"/>
                </a:moveTo>
                <a:cubicBezTo>
                  <a:pt x="693" y="1232"/>
                  <a:pt x="699" y="1230"/>
                  <a:pt x="704" y="1228"/>
                </a:cubicBezTo>
                <a:cubicBezTo>
                  <a:pt x="700" y="1225"/>
                  <a:pt x="695" y="1225"/>
                  <a:pt x="689" y="1228"/>
                </a:cubicBezTo>
                <a:close/>
                <a:moveTo>
                  <a:pt x="721" y="1229"/>
                </a:moveTo>
                <a:cubicBezTo>
                  <a:pt x="721" y="1228"/>
                  <a:pt x="720" y="1227"/>
                  <a:pt x="720" y="1226"/>
                </a:cubicBezTo>
                <a:cubicBezTo>
                  <a:pt x="718" y="1226"/>
                  <a:pt x="716" y="1225"/>
                  <a:pt x="715" y="1227"/>
                </a:cubicBezTo>
                <a:cubicBezTo>
                  <a:pt x="715" y="1230"/>
                  <a:pt x="718" y="1231"/>
                  <a:pt x="721" y="1229"/>
                </a:cubicBezTo>
                <a:close/>
                <a:moveTo>
                  <a:pt x="736" y="1227"/>
                </a:moveTo>
                <a:cubicBezTo>
                  <a:pt x="731" y="1230"/>
                  <a:pt x="729" y="1226"/>
                  <a:pt x="723" y="1226"/>
                </a:cubicBezTo>
                <a:cubicBezTo>
                  <a:pt x="725" y="1228"/>
                  <a:pt x="726" y="1230"/>
                  <a:pt x="726" y="1233"/>
                </a:cubicBezTo>
                <a:cubicBezTo>
                  <a:pt x="729" y="1233"/>
                  <a:pt x="733" y="1233"/>
                  <a:pt x="735" y="1234"/>
                </a:cubicBezTo>
                <a:cubicBezTo>
                  <a:pt x="728" y="1238"/>
                  <a:pt x="720" y="1235"/>
                  <a:pt x="714" y="1238"/>
                </a:cubicBezTo>
                <a:cubicBezTo>
                  <a:pt x="722" y="1241"/>
                  <a:pt x="731" y="1238"/>
                  <a:pt x="738" y="1241"/>
                </a:cubicBezTo>
                <a:cubicBezTo>
                  <a:pt x="740" y="1240"/>
                  <a:pt x="736" y="1239"/>
                  <a:pt x="737" y="1236"/>
                </a:cubicBezTo>
                <a:cubicBezTo>
                  <a:pt x="738" y="1236"/>
                  <a:pt x="742" y="1237"/>
                  <a:pt x="741" y="1235"/>
                </a:cubicBezTo>
                <a:cubicBezTo>
                  <a:pt x="738" y="1235"/>
                  <a:pt x="740" y="1229"/>
                  <a:pt x="736" y="1227"/>
                </a:cubicBezTo>
                <a:close/>
                <a:moveTo>
                  <a:pt x="771" y="1235"/>
                </a:moveTo>
                <a:cubicBezTo>
                  <a:pt x="770" y="1238"/>
                  <a:pt x="777" y="1238"/>
                  <a:pt x="776" y="1235"/>
                </a:cubicBezTo>
                <a:cubicBezTo>
                  <a:pt x="773" y="1236"/>
                  <a:pt x="774" y="1236"/>
                  <a:pt x="771" y="1235"/>
                </a:cubicBezTo>
                <a:close/>
                <a:moveTo>
                  <a:pt x="496" y="1245"/>
                </a:moveTo>
                <a:cubicBezTo>
                  <a:pt x="496" y="1247"/>
                  <a:pt x="501" y="1249"/>
                  <a:pt x="501" y="1248"/>
                </a:cubicBezTo>
                <a:cubicBezTo>
                  <a:pt x="500" y="1246"/>
                  <a:pt x="499" y="1244"/>
                  <a:pt x="496" y="1245"/>
                </a:cubicBezTo>
                <a:close/>
                <a:moveTo>
                  <a:pt x="384" y="0"/>
                </a:moveTo>
                <a:cubicBezTo>
                  <a:pt x="380" y="3"/>
                  <a:pt x="372" y="2"/>
                  <a:pt x="370" y="7"/>
                </a:cubicBezTo>
                <a:cubicBezTo>
                  <a:pt x="375" y="5"/>
                  <a:pt x="383" y="3"/>
                  <a:pt x="384" y="0"/>
                </a:cubicBezTo>
                <a:close/>
                <a:moveTo>
                  <a:pt x="363" y="14"/>
                </a:moveTo>
                <a:cubicBezTo>
                  <a:pt x="364" y="12"/>
                  <a:pt x="365" y="8"/>
                  <a:pt x="364" y="8"/>
                </a:cubicBezTo>
                <a:cubicBezTo>
                  <a:pt x="362" y="8"/>
                  <a:pt x="361" y="10"/>
                  <a:pt x="358" y="10"/>
                </a:cubicBezTo>
                <a:cubicBezTo>
                  <a:pt x="358" y="13"/>
                  <a:pt x="360" y="14"/>
                  <a:pt x="363" y="14"/>
                </a:cubicBezTo>
                <a:close/>
                <a:moveTo>
                  <a:pt x="605" y="1080"/>
                </a:moveTo>
                <a:cubicBezTo>
                  <a:pt x="604" y="1080"/>
                  <a:pt x="604" y="1080"/>
                  <a:pt x="603" y="1079"/>
                </a:cubicBezTo>
                <a:cubicBezTo>
                  <a:pt x="603" y="1080"/>
                  <a:pt x="604" y="1080"/>
                  <a:pt x="605" y="1080"/>
                </a:cubicBezTo>
                <a:close/>
                <a:moveTo>
                  <a:pt x="1210" y="547"/>
                </a:moveTo>
                <a:cubicBezTo>
                  <a:pt x="1210" y="546"/>
                  <a:pt x="1211" y="546"/>
                  <a:pt x="1211" y="544"/>
                </a:cubicBezTo>
                <a:cubicBezTo>
                  <a:pt x="1203" y="532"/>
                  <a:pt x="1208" y="514"/>
                  <a:pt x="1202" y="500"/>
                </a:cubicBezTo>
                <a:cubicBezTo>
                  <a:pt x="1201" y="501"/>
                  <a:pt x="1203" y="505"/>
                  <a:pt x="1201" y="504"/>
                </a:cubicBezTo>
                <a:cubicBezTo>
                  <a:pt x="1198" y="500"/>
                  <a:pt x="1196" y="493"/>
                  <a:pt x="1193" y="488"/>
                </a:cubicBezTo>
                <a:cubicBezTo>
                  <a:pt x="1192" y="493"/>
                  <a:pt x="1196" y="498"/>
                  <a:pt x="1194" y="502"/>
                </a:cubicBezTo>
                <a:cubicBezTo>
                  <a:pt x="1188" y="473"/>
                  <a:pt x="1181" y="444"/>
                  <a:pt x="1172" y="419"/>
                </a:cubicBezTo>
                <a:cubicBezTo>
                  <a:pt x="1174" y="431"/>
                  <a:pt x="1182" y="442"/>
                  <a:pt x="1179" y="454"/>
                </a:cubicBezTo>
                <a:cubicBezTo>
                  <a:pt x="1179" y="452"/>
                  <a:pt x="1177" y="453"/>
                  <a:pt x="1177" y="452"/>
                </a:cubicBezTo>
                <a:cubicBezTo>
                  <a:pt x="1174" y="433"/>
                  <a:pt x="1169" y="419"/>
                  <a:pt x="1162" y="404"/>
                </a:cubicBezTo>
                <a:cubicBezTo>
                  <a:pt x="1164" y="416"/>
                  <a:pt x="1172" y="426"/>
                  <a:pt x="1166" y="440"/>
                </a:cubicBezTo>
                <a:cubicBezTo>
                  <a:pt x="1166" y="439"/>
                  <a:pt x="1165" y="439"/>
                  <a:pt x="1164" y="440"/>
                </a:cubicBezTo>
                <a:cubicBezTo>
                  <a:pt x="1161" y="427"/>
                  <a:pt x="1153" y="415"/>
                  <a:pt x="1152" y="399"/>
                </a:cubicBezTo>
                <a:cubicBezTo>
                  <a:pt x="1154" y="399"/>
                  <a:pt x="1153" y="402"/>
                  <a:pt x="1155" y="401"/>
                </a:cubicBezTo>
                <a:cubicBezTo>
                  <a:pt x="1156" y="395"/>
                  <a:pt x="1151" y="392"/>
                  <a:pt x="1154" y="387"/>
                </a:cubicBezTo>
                <a:cubicBezTo>
                  <a:pt x="1155" y="390"/>
                  <a:pt x="1156" y="394"/>
                  <a:pt x="1159" y="396"/>
                </a:cubicBezTo>
                <a:cubicBezTo>
                  <a:pt x="1160" y="392"/>
                  <a:pt x="1158" y="391"/>
                  <a:pt x="1157" y="387"/>
                </a:cubicBezTo>
                <a:cubicBezTo>
                  <a:pt x="1160" y="386"/>
                  <a:pt x="1160" y="390"/>
                  <a:pt x="1161" y="388"/>
                </a:cubicBezTo>
                <a:cubicBezTo>
                  <a:pt x="1152" y="359"/>
                  <a:pt x="1141" y="327"/>
                  <a:pt x="1121" y="306"/>
                </a:cubicBezTo>
                <a:cubicBezTo>
                  <a:pt x="1121" y="304"/>
                  <a:pt x="1120" y="302"/>
                  <a:pt x="1119" y="300"/>
                </a:cubicBezTo>
                <a:cubicBezTo>
                  <a:pt x="1112" y="300"/>
                  <a:pt x="1112" y="291"/>
                  <a:pt x="1107" y="289"/>
                </a:cubicBezTo>
                <a:cubicBezTo>
                  <a:pt x="1093" y="268"/>
                  <a:pt x="1075" y="253"/>
                  <a:pt x="1060" y="234"/>
                </a:cubicBezTo>
                <a:cubicBezTo>
                  <a:pt x="1055" y="234"/>
                  <a:pt x="1055" y="229"/>
                  <a:pt x="1051" y="228"/>
                </a:cubicBezTo>
                <a:cubicBezTo>
                  <a:pt x="1059" y="241"/>
                  <a:pt x="1072" y="248"/>
                  <a:pt x="1080" y="263"/>
                </a:cubicBezTo>
                <a:cubicBezTo>
                  <a:pt x="1092" y="274"/>
                  <a:pt x="1103" y="285"/>
                  <a:pt x="1110" y="301"/>
                </a:cubicBezTo>
                <a:cubicBezTo>
                  <a:pt x="1109" y="301"/>
                  <a:pt x="1108" y="302"/>
                  <a:pt x="1107" y="302"/>
                </a:cubicBezTo>
                <a:cubicBezTo>
                  <a:pt x="1103" y="298"/>
                  <a:pt x="1102" y="291"/>
                  <a:pt x="1099" y="286"/>
                </a:cubicBezTo>
                <a:cubicBezTo>
                  <a:pt x="1096" y="286"/>
                  <a:pt x="1096" y="288"/>
                  <a:pt x="1094" y="286"/>
                </a:cubicBezTo>
                <a:cubicBezTo>
                  <a:pt x="1094" y="281"/>
                  <a:pt x="1094" y="281"/>
                  <a:pt x="1094" y="281"/>
                </a:cubicBezTo>
                <a:cubicBezTo>
                  <a:pt x="1081" y="269"/>
                  <a:pt x="1073" y="252"/>
                  <a:pt x="1057" y="243"/>
                </a:cubicBezTo>
                <a:cubicBezTo>
                  <a:pt x="1059" y="247"/>
                  <a:pt x="1063" y="256"/>
                  <a:pt x="1066" y="252"/>
                </a:cubicBezTo>
                <a:cubicBezTo>
                  <a:pt x="1068" y="260"/>
                  <a:pt x="1065" y="264"/>
                  <a:pt x="1066" y="270"/>
                </a:cubicBezTo>
                <a:cubicBezTo>
                  <a:pt x="1061" y="257"/>
                  <a:pt x="1047" y="253"/>
                  <a:pt x="1041" y="241"/>
                </a:cubicBezTo>
                <a:cubicBezTo>
                  <a:pt x="1043" y="240"/>
                  <a:pt x="1043" y="244"/>
                  <a:pt x="1045" y="242"/>
                </a:cubicBezTo>
                <a:cubicBezTo>
                  <a:pt x="1045" y="238"/>
                  <a:pt x="1042" y="238"/>
                  <a:pt x="1041" y="236"/>
                </a:cubicBezTo>
                <a:cubicBezTo>
                  <a:pt x="1041" y="237"/>
                  <a:pt x="1041" y="238"/>
                  <a:pt x="1039" y="238"/>
                </a:cubicBezTo>
                <a:cubicBezTo>
                  <a:pt x="1041" y="234"/>
                  <a:pt x="1036" y="235"/>
                  <a:pt x="1036" y="232"/>
                </a:cubicBezTo>
                <a:cubicBezTo>
                  <a:pt x="1034" y="232"/>
                  <a:pt x="1031" y="234"/>
                  <a:pt x="1029" y="232"/>
                </a:cubicBezTo>
                <a:cubicBezTo>
                  <a:pt x="1029" y="233"/>
                  <a:pt x="1030" y="234"/>
                  <a:pt x="1029" y="235"/>
                </a:cubicBezTo>
                <a:cubicBezTo>
                  <a:pt x="1026" y="234"/>
                  <a:pt x="1023" y="229"/>
                  <a:pt x="1021" y="233"/>
                </a:cubicBezTo>
                <a:cubicBezTo>
                  <a:pt x="1019" y="231"/>
                  <a:pt x="1017" y="228"/>
                  <a:pt x="1014" y="227"/>
                </a:cubicBezTo>
                <a:cubicBezTo>
                  <a:pt x="1016" y="233"/>
                  <a:pt x="1022" y="234"/>
                  <a:pt x="1024" y="241"/>
                </a:cubicBezTo>
                <a:cubicBezTo>
                  <a:pt x="1020" y="244"/>
                  <a:pt x="1017" y="237"/>
                  <a:pt x="1015" y="235"/>
                </a:cubicBezTo>
                <a:cubicBezTo>
                  <a:pt x="1010" y="230"/>
                  <a:pt x="1003" y="231"/>
                  <a:pt x="1007" y="227"/>
                </a:cubicBezTo>
                <a:cubicBezTo>
                  <a:pt x="1002" y="224"/>
                  <a:pt x="996" y="211"/>
                  <a:pt x="993" y="217"/>
                </a:cubicBezTo>
                <a:cubicBezTo>
                  <a:pt x="992" y="215"/>
                  <a:pt x="991" y="214"/>
                  <a:pt x="992" y="211"/>
                </a:cubicBezTo>
                <a:cubicBezTo>
                  <a:pt x="990" y="209"/>
                  <a:pt x="987" y="209"/>
                  <a:pt x="986" y="206"/>
                </a:cubicBezTo>
                <a:cubicBezTo>
                  <a:pt x="988" y="204"/>
                  <a:pt x="987" y="204"/>
                  <a:pt x="987" y="200"/>
                </a:cubicBezTo>
                <a:cubicBezTo>
                  <a:pt x="989" y="202"/>
                  <a:pt x="989" y="199"/>
                  <a:pt x="990" y="199"/>
                </a:cubicBezTo>
                <a:cubicBezTo>
                  <a:pt x="980" y="195"/>
                  <a:pt x="973" y="183"/>
                  <a:pt x="964" y="181"/>
                </a:cubicBezTo>
                <a:cubicBezTo>
                  <a:pt x="963" y="186"/>
                  <a:pt x="974" y="189"/>
                  <a:pt x="972" y="195"/>
                </a:cubicBezTo>
                <a:cubicBezTo>
                  <a:pt x="974" y="196"/>
                  <a:pt x="978" y="197"/>
                  <a:pt x="977" y="202"/>
                </a:cubicBezTo>
                <a:cubicBezTo>
                  <a:pt x="971" y="202"/>
                  <a:pt x="969" y="200"/>
                  <a:pt x="968" y="192"/>
                </a:cubicBezTo>
                <a:cubicBezTo>
                  <a:pt x="956" y="194"/>
                  <a:pt x="951" y="183"/>
                  <a:pt x="942" y="178"/>
                </a:cubicBezTo>
                <a:cubicBezTo>
                  <a:pt x="945" y="177"/>
                  <a:pt x="942" y="175"/>
                  <a:pt x="942" y="171"/>
                </a:cubicBezTo>
                <a:cubicBezTo>
                  <a:pt x="951" y="171"/>
                  <a:pt x="956" y="180"/>
                  <a:pt x="963" y="181"/>
                </a:cubicBezTo>
                <a:cubicBezTo>
                  <a:pt x="963" y="178"/>
                  <a:pt x="960" y="178"/>
                  <a:pt x="959" y="175"/>
                </a:cubicBezTo>
                <a:cubicBezTo>
                  <a:pt x="951" y="177"/>
                  <a:pt x="954" y="164"/>
                  <a:pt x="946" y="163"/>
                </a:cubicBezTo>
                <a:cubicBezTo>
                  <a:pt x="945" y="169"/>
                  <a:pt x="940" y="161"/>
                  <a:pt x="937" y="159"/>
                </a:cubicBezTo>
                <a:cubicBezTo>
                  <a:pt x="934" y="160"/>
                  <a:pt x="933" y="162"/>
                  <a:pt x="931" y="159"/>
                </a:cubicBezTo>
                <a:cubicBezTo>
                  <a:pt x="932" y="164"/>
                  <a:pt x="937" y="164"/>
                  <a:pt x="939" y="168"/>
                </a:cubicBezTo>
                <a:cubicBezTo>
                  <a:pt x="938" y="168"/>
                  <a:pt x="939" y="170"/>
                  <a:pt x="937" y="171"/>
                </a:cubicBezTo>
                <a:cubicBezTo>
                  <a:pt x="931" y="169"/>
                  <a:pt x="926" y="166"/>
                  <a:pt x="922" y="162"/>
                </a:cubicBezTo>
                <a:cubicBezTo>
                  <a:pt x="923" y="161"/>
                  <a:pt x="922" y="158"/>
                  <a:pt x="924" y="158"/>
                </a:cubicBezTo>
                <a:cubicBezTo>
                  <a:pt x="926" y="157"/>
                  <a:pt x="928" y="159"/>
                  <a:pt x="931" y="159"/>
                </a:cubicBezTo>
                <a:cubicBezTo>
                  <a:pt x="933" y="156"/>
                  <a:pt x="926" y="154"/>
                  <a:pt x="932" y="152"/>
                </a:cubicBezTo>
                <a:cubicBezTo>
                  <a:pt x="927" y="151"/>
                  <a:pt x="925" y="147"/>
                  <a:pt x="920" y="145"/>
                </a:cubicBezTo>
                <a:cubicBezTo>
                  <a:pt x="922" y="144"/>
                  <a:pt x="919" y="142"/>
                  <a:pt x="921" y="142"/>
                </a:cubicBezTo>
                <a:cubicBezTo>
                  <a:pt x="932" y="144"/>
                  <a:pt x="922" y="140"/>
                  <a:pt x="919" y="137"/>
                </a:cubicBezTo>
                <a:cubicBezTo>
                  <a:pt x="919" y="139"/>
                  <a:pt x="918" y="139"/>
                  <a:pt x="917" y="140"/>
                </a:cubicBezTo>
                <a:cubicBezTo>
                  <a:pt x="915" y="139"/>
                  <a:pt x="915" y="136"/>
                  <a:pt x="911" y="135"/>
                </a:cubicBezTo>
                <a:cubicBezTo>
                  <a:pt x="911" y="137"/>
                  <a:pt x="909" y="137"/>
                  <a:pt x="908" y="139"/>
                </a:cubicBezTo>
                <a:cubicBezTo>
                  <a:pt x="907" y="138"/>
                  <a:pt x="904" y="139"/>
                  <a:pt x="903" y="137"/>
                </a:cubicBezTo>
                <a:cubicBezTo>
                  <a:pt x="904" y="134"/>
                  <a:pt x="909" y="138"/>
                  <a:pt x="908" y="135"/>
                </a:cubicBezTo>
                <a:cubicBezTo>
                  <a:pt x="907" y="134"/>
                  <a:pt x="908" y="134"/>
                  <a:pt x="908" y="133"/>
                </a:cubicBezTo>
                <a:cubicBezTo>
                  <a:pt x="906" y="133"/>
                  <a:pt x="904" y="133"/>
                  <a:pt x="903" y="132"/>
                </a:cubicBezTo>
                <a:cubicBezTo>
                  <a:pt x="903" y="136"/>
                  <a:pt x="900" y="137"/>
                  <a:pt x="898" y="139"/>
                </a:cubicBezTo>
                <a:cubicBezTo>
                  <a:pt x="896" y="139"/>
                  <a:pt x="894" y="135"/>
                  <a:pt x="893" y="137"/>
                </a:cubicBezTo>
                <a:cubicBezTo>
                  <a:pt x="894" y="137"/>
                  <a:pt x="895" y="138"/>
                  <a:pt x="895" y="140"/>
                </a:cubicBezTo>
                <a:cubicBezTo>
                  <a:pt x="894" y="140"/>
                  <a:pt x="893" y="140"/>
                  <a:pt x="892" y="139"/>
                </a:cubicBezTo>
                <a:cubicBezTo>
                  <a:pt x="894" y="145"/>
                  <a:pt x="887" y="142"/>
                  <a:pt x="885" y="139"/>
                </a:cubicBezTo>
                <a:cubicBezTo>
                  <a:pt x="886" y="137"/>
                  <a:pt x="888" y="137"/>
                  <a:pt x="887" y="135"/>
                </a:cubicBezTo>
                <a:cubicBezTo>
                  <a:pt x="885" y="132"/>
                  <a:pt x="882" y="130"/>
                  <a:pt x="881" y="127"/>
                </a:cubicBezTo>
                <a:cubicBezTo>
                  <a:pt x="883" y="127"/>
                  <a:pt x="884" y="126"/>
                  <a:pt x="885" y="125"/>
                </a:cubicBezTo>
                <a:cubicBezTo>
                  <a:pt x="881" y="123"/>
                  <a:pt x="884" y="117"/>
                  <a:pt x="880" y="113"/>
                </a:cubicBezTo>
                <a:cubicBezTo>
                  <a:pt x="874" y="113"/>
                  <a:pt x="871" y="111"/>
                  <a:pt x="869" y="107"/>
                </a:cubicBezTo>
                <a:cubicBezTo>
                  <a:pt x="871" y="109"/>
                  <a:pt x="868" y="103"/>
                  <a:pt x="873" y="106"/>
                </a:cubicBezTo>
                <a:cubicBezTo>
                  <a:pt x="870" y="101"/>
                  <a:pt x="863" y="95"/>
                  <a:pt x="859" y="99"/>
                </a:cubicBezTo>
                <a:cubicBezTo>
                  <a:pt x="862" y="99"/>
                  <a:pt x="863" y="103"/>
                  <a:pt x="864" y="106"/>
                </a:cubicBezTo>
                <a:cubicBezTo>
                  <a:pt x="862" y="106"/>
                  <a:pt x="862" y="104"/>
                  <a:pt x="860" y="105"/>
                </a:cubicBezTo>
                <a:cubicBezTo>
                  <a:pt x="860" y="107"/>
                  <a:pt x="862" y="109"/>
                  <a:pt x="859" y="109"/>
                </a:cubicBezTo>
                <a:cubicBezTo>
                  <a:pt x="857" y="108"/>
                  <a:pt x="854" y="106"/>
                  <a:pt x="850" y="107"/>
                </a:cubicBezTo>
                <a:cubicBezTo>
                  <a:pt x="849" y="103"/>
                  <a:pt x="845" y="100"/>
                  <a:pt x="847" y="95"/>
                </a:cubicBezTo>
                <a:cubicBezTo>
                  <a:pt x="842" y="89"/>
                  <a:pt x="835" y="90"/>
                  <a:pt x="826" y="88"/>
                </a:cubicBezTo>
                <a:cubicBezTo>
                  <a:pt x="825" y="91"/>
                  <a:pt x="830" y="92"/>
                  <a:pt x="828" y="93"/>
                </a:cubicBezTo>
                <a:cubicBezTo>
                  <a:pt x="817" y="91"/>
                  <a:pt x="816" y="82"/>
                  <a:pt x="811" y="74"/>
                </a:cubicBezTo>
                <a:cubicBezTo>
                  <a:pt x="804" y="73"/>
                  <a:pt x="802" y="68"/>
                  <a:pt x="795" y="69"/>
                </a:cubicBezTo>
                <a:cubicBezTo>
                  <a:pt x="783" y="56"/>
                  <a:pt x="763" y="50"/>
                  <a:pt x="742" y="47"/>
                </a:cubicBezTo>
                <a:cubicBezTo>
                  <a:pt x="720" y="44"/>
                  <a:pt x="694" y="42"/>
                  <a:pt x="676" y="46"/>
                </a:cubicBezTo>
                <a:cubicBezTo>
                  <a:pt x="691" y="43"/>
                  <a:pt x="691" y="65"/>
                  <a:pt x="677" y="62"/>
                </a:cubicBezTo>
                <a:cubicBezTo>
                  <a:pt x="675" y="61"/>
                  <a:pt x="673" y="60"/>
                  <a:pt x="672" y="56"/>
                </a:cubicBezTo>
                <a:cubicBezTo>
                  <a:pt x="675" y="55"/>
                  <a:pt x="678" y="53"/>
                  <a:pt x="678" y="49"/>
                </a:cubicBezTo>
                <a:cubicBezTo>
                  <a:pt x="673" y="49"/>
                  <a:pt x="670" y="48"/>
                  <a:pt x="671" y="42"/>
                </a:cubicBezTo>
                <a:cubicBezTo>
                  <a:pt x="655" y="34"/>
                  <a:pt x="640" y="43"/>
                  <a:pt x="624" y="45"/>
                </a:cubicBezTo>
                <a:cubicBezTo>
                  <a:pt x="624" y="47"/>
                  <a:pt x="626" y="47"/>
                  <a:pt x="625" y="50"/>
                </a:cubicBezTo>
                <a:cubicBezTo>
                  <a:pt x="619" y="53"/>
                  <a:pt x="610" y="48"/>
                  <a:pt x="606" y="53"/>
                </a:cubicBezTo>
                <a:cubicBezTo>
                  <a:pt x="613" y="54"/>
                  <a:pt x="619" y="54"/>
                  <a:pt x="626" y="57"/>
                </a:cubicBezTo>
                <a:cubicBezTo>
                  <a:pt x="621" y="60"/>
                  <a:pt x="613" y="54"/>
                  <a:pt x="608" y="57"/>
                </a:cubicBezTo>
                <a:cubicBezTo>
                  <a:pt x="611" y="57"/>
                  <a:pt x="613" y="59"/>
                  <a:pt x="616" y="59"/>
                </a:cubicBezTo>
                <a:cubicBezTo>
                  <a:pt x="615" y="63"/>
                  <a:pt x="618" y="62"/>
                  <a:pt x="618" y="65"/>
                </a:cubicBezTo>
                <a:cubicBezTo>
                  <a:pt x="611" y="68"/>
                  <a:pt x="603" y="63"/>
                  <a:pt x="597" y="68"/>
                </a:cubicBezTo>
                <a:cubicBezTo>
                  <a:pt x="597" y="70"/>
                  <a:pt x="603" y="66"/>
                  <a:pt x="604" y="70"/>
                </a:cubicBezTo>
                <a:cubicBezTo>
                  <a:pt x="591" y="73"/>
                  <a:pt x="578" y="70"/>
                  <a:pt x="566" y="73"/>
                </a:cubicBezTo>
                <a:cubicBezTo>
                  <a:pt x="566" y="76"/>
                  <a:pt x="566" y="75"/>
                  <a:pt x="566" y="78"/>
                </a:cubicBezTo>
                <a:cubicBezTo>
                  <a:pt x="572" y="76"/>
                  <a:pt x="582" y="73"/>
                  <a:pt x="589" y="77"/>
                </a:cubicBezTo>
                <a:cubicBezTo>
                  <a:pt x="580" y="82"/>
                  <a:pt x="566" y="82"/>
                  <a:pt x="558" y="87"/>
                </a:cubicBezTo>
                <a:cubicBezTo>
                  <a:pt x="551" y="84"/>
                  <a:pt x="542" y="84"/>
                  <a:pt x="536" y="86"/>
                </a:cubicBezTo>
                <a:cubicBezTo>
                  <a:pt x="536" y="85"/>
                  <a:pt x="537" y="84"/>
                  <a:pt x="536" y="83"/>
                </a:cubicBezTo>
                <a:cubicBezTo>
                  <a:pt x="526" y="83"/>
                  <a:pt x="519" y="88"/>
                  <a:pt x="510" y="86"/>
                </a:cubicBezTo>
                <a:cubicBezTo>
                  <a:pt x="512" y="81"/>
                  <a:pt x="521" y="75"/>
                  <a:pt x="524" y="78"/>
                </a:cubicBezTo>
                <a:cubicBezTo>
                  <a:pt x="525" y="75"/>
                  <a:pt x="526" y="74"/>
                  <a:pt x="529" y="74"/>
                </a:cubicBezTo>
                <a:cubicBezTo>
                  <a:pt x="530" y="74"/>
                  <a:pt x="530" y="76"/>
                  <a:pt x="530" y="77"/>
                </a:cubicBezTo>
                <a:cubicBezTo>
                  <a:pt x="533" y="77"/>
                  <a:pt x="533" y="74"/>
                  <a:pt x="536" y="75"/>
                </a:cubicBezTo>
                <a:cubicBezTo>
                  <a:pt x="536" y="76"/>
                  <a:pt x="535" y="77"/>
                  <a:pt x="536" y="78"/>
                </a:cubicBezTo>
                <a:cubicBezTo>
                  <a:pt x="541" y="75"/>
                  <a:pt x="549" y="82"/>
                  <a:pt x="549" y="72"/>
                </a:cubicBezTo>
                <a:cubicBezTo>
                  <a:pt x="543" y="71"/>
                  <a:pt x="534" y="78"/>
                  <a:pt x="531" y="71"/>
                </a:cubicBezTo>
                <a:cubicBezTo>
                  <a:pt x="528" y="70"/>
                  <a:pt x="525" y="71"/>
                  <a:pt x="522" y="72"/>
                </a:cubicBezTo>
                <a:cubicBezTo>
                  <a:pt x="521" y="70"/>
                  <a:pt x="521" y="69"/>
                  <a:pt x="518" y="67"/>
                </a:cubicBezTo>
                <a:cubicBezTo>
                  <a:pt x="517" y="70"/>
                  <a:pt x="519" y="70"/>
                  <a:pt x="517" y="72"/>
                </a:cubicBezTo>
                <a:cubicBezTo>
                  <a:pt x="514" y="71"/>
                  <a:pt x="512" y="72"/>
                  <a:pt x="510" y="72"/>
                </a:cubicBezTo>
                <a:cubicBezTo>
                  <a:pt x="505" y="63"/>
                  <a:pt x="511" y="64"/>
                  <a:pt x="514" y="57"/>
                </a:cubicBezTo>
                <a:cubicBezTo>
                  <a:pt x="510" y="55"/>
                  <a:pt x="510" y="59"/>
                  <a:pt x="509" y="60"/>
                </a:cubicBezTo>
                <a:cubicBezTo>
                  <a:pt x="501" y="58"/>
                  <a:pt x="490" y="51"/>
                  <a:pt x="483" y="59"/>
                </a:cubicBezTo>
                <a:cubicBezTo>
                  <a:pt x="462" y="65"/>
                  <a:pt x="441" y="73"/>
                  <a:pt x="424" y="85"/>
                </a:cubicBezTo>
                <a:cubicBezTo>
                  <a:pt x="421" y="86"/>
                  <a:pt x="423" y="82"/>
                  <a:pt x="421" y="83"/>
                </a:cubicBezTo>
                <a:cubicBezTo>
                  <a:pt x="420" y="89"/>
                  <a:pt x="411" y="87"/>
                  <a:pt x="405" y="87"/>
                </a:cubicBezTo>
                <a:cubicBezTo>
                  <a:pt x="405" y="93"/>
                  <a:pt x="405" y="93"/>
                  <a:pt x="405" y="93"/>
                </a:cubicBezTo>
                <a:cubicBezTo>
                  <a:pt x="407" y="94"/>
                  <a:pt x="409" y="90"/>
                  <a:pt x="409" y="93"/>
                </a:cubicBezTo>
                <a:cubicBezTo>
                  <a:pt x="409" y="101"/>
                  <a:pt x="399" y="101"/>
                  <a:pt x="394" y="106"/>
                </a:cubicBezTo>
                <a:cubicBezTo>
                  <a:pt x="398" y="106"/>
                  <a:pt x="400" y="101"/>
                  <a:pt x="404" y="104"/>
                </a:cubicBezTo>
                <a:cubicBezTo>
                  <a:pt x="404" y="107"/>
                  <a:pt x="402" y="107"/>
                  <a:pt x="401" y="109"/>
                </a:cubicBezTo>
                <a:cubicBezTo>
                  <a:pt x="397" y="106"/>
                  <a:pt x="393" y="111"/>
                  <a:pt x="388" y="107"/>
                </a:cubicBezTo>
                <a:cubicBezTo>
                  <a:pt x="388" y="110"/>
                  <a:pt x="391" y="112"/>
                  <a:pt x="387" y="114"/>
                </a:cubicBezTo>
                <a:cubicBezTo>
                  <a:pt x="389" y="116"/>
                  <a:pt x="391" y="113"/>
                  <a:pt x="392" y="114"/>
                </a:cubicBezTo>
                <a:cubicBezTo>
                  <a:pt x="388" y="117"/>
                  <a:pt x="387" y="122"/>
                  <a:pt x="380" y="122"/>
                </a:cubicBezTo>
                <a:cubicBezTo>
                  <a:pt x="379" y="128"/>
                  <a:pt x="377" y="132"/>
                  <a:pt x="370" y="132"/>
                </a:cubicBezTo>
                <a:cubicBezTo>
                  <a:pt x="371" y="134"/>
                  <a:pt x="374" y="139"/>
                  <a:pt x="370" y="140"/>
                </a:cubicBezTo>
                <a:cubicBezTo>
                  <a:pt x="367" y="139"/>
                  <a:pt x="366" y="136"/>
                  <a:pt x="363" y="135"/>
                </a:cubicBezTo>
                <a:cubicBezTo>
                  <a:pt x="361" y="136"/>
                  <a:pt x="357" y="140"/>
                  <a:pt x="353" y="137"/>
                </a:cubicBezTo>
                <a:cubicBezTo>
                  <a:pt x="357" y="125"/>
                  <a:pt x="373" y="125"/>
                  <a:pt x="379" y="114"/>
                </a:cubicBezTo>
                <a:cubicBezTo>
                  <a:pt x="370" y="115"/>
                  <a:pt x="363" y="119"/>
                  <a:pt x="357" y="124"/>
                </a:cubicBezTo>
                <a:cubicBezTo>
                  <a:pt x="353" y="126"/>
                  <a:pt x="348" y="127"/>
                  <a:pt x="346" y="133"/>
                </a:cubicBezTo>
                <a:cubicBezTo>
                  <a:pt x="341" y="130"/>
                  <a:pt x="341" y="139"/>
                  <a:pt x="333" y="136"/>
                </a:cubicBezTo>
                <a:cubicBezTo>
                  <a:pt x="330" y="143"/>
                  <a:pt x="323" y="146"/>
                  <a:pt x="318" y="151"/>
                </a:cubicBezTo>
                <a:cubicBezTo>
                  <a:pt x="320" y="154"/>
                  <a:pt x="322" y="148"/>
                  <a:pt x="324" y="151"/>
                </a:cubicBezTo>
                <a:cubicBezTo>
                  <a:pt x="321" y="154"/>
                  <a:pt x="316" y="160"/>
                  <a:pt x="312" y="157"/>
                </a:cubicBezTo>
                <a:cubicBezTo>
                  <a:pt x="311" y="161"/>
                  <a:pt x="310" y="163"/>
                  <a:pt x="308" y="166"/>
                </a:cubicBezTo>
                <a:cubicBezTo>
                  <a:pt x="311" y="166"/>
                  <a:pt x="311" y="166"/>
                  <a:pt x="313" y="169"/>
                </a:cubicBezTo>
                <a:cubicBezTo>
                  <a:pt x="317" y="169"/>
                  <a:pt x="318" y="166"/>
                  <a:pt x="319" y="164"/>
                </a:cubicBezTo>
                <a:cubicBezTo>
                  <a:pt x="320" y="164"/>
                  <a:pt x="321" y="165"/>
                  <a:pt x="322" y="166"/>
                </a:cubicBezTo>
                <a:cubicBezTo>
                  <a:pt x="320" y="168"/>
                  <a:pt x="318" y="169"/>
                  <a:pt x="316" y="171"/>
                </a:cubicBezTo>
                <a:cubicBezTo>
                  <a:pt x="318" y="175"/>
                  <a:pt x="322" y="168"/>
                  <a:pt x="326" y="171"/>
                </a:cubicBezTo>
                <a:cubicBezTo>
                  <a:pt x="326" y="168"/>
                  <a:pt x="326" y="168"/>
                  <a:pt x="326" y="168"/>
                </a:cubicBezTo>
                <a:cubicBezTo>
                  <a:pt x="326" y="166"/>
                  <a:pt x="322" y="169"/>
                  <a:pt x="322" y="166"/>
                </a:cubicBezTo>
                <a:cubicBezTo>
                  <a:pt x="325" y="165"/>
                  <a:pt x="323" y="161"/>
                  <a:pt x="326" y="161"/>
                </a:cubicBezTo>
                <a:cubicBezTo>
                  <a:pt x="326" y="163"/>
                  <a:pt x="326" y="165"/>
                  <a:pt x="327" y="166"/>
                </a:cubicBezTo>
                <a:cubicBezTo>
                  <a:pt x="335" y="162"/>
                  <a:pt x="333" y="150"/>
                  <a:pt x="344" y="154"/>
                </a:cubicBezTo>
                <a:cubicBezTo>
                  <a:pt x="344" y="157"/>
                  <a:pt x="341" y="156"/>
                  <a:pt x="342" y="158"/>
                </a:cubicBezTo>
                <a:cubicBezTo>
                  <a:pt x="346" y="157"/>
                  <a:pt x="349" y="154"/>
                  <a:pt x="353" y="152"/>
                </a:cubicBezTo>
                <a:cubicBezTo>
                  <a:pt x="350" y="153"/>
                  <a:pt x="351" y="150"/>
                  <a:pt x="350" y="150"/>
                </a:cubicBezTo>
                <a:cubicBezTo>
                  <a:pt x="352" y="149"/>
                  <a:pt x="352" y="147"/>
                  <a:pt x="353" y="147"/>
                </a:cubicBezTo>
                <a:cubicBezTo>
                  <a:pt x="356" y="150"/>
                  <a:pt x="358" y="149"/>
                  <a:pt x="361" y="148"/>
                </a:cubicBezTo>
                <a:cubicBezTo>
                  <a:pt x="360" y="151"/>
                  <a:pt x="364" y="148"/>
                  <a:pt x="364" y="150"/>
                </a:cubicBezTo>
                <a:cubicBezTo>
                  <a:pt x="357" y="153"/>
                  <a:pt x="356" y="162"/>
                  <a:pt x="347" y="163"/>
                </a:cubicBezTo>
                <a:cubicBezTo>
                  <a:pt x="347" y="162"/>
                  <a:pt x="349" y="159"/>
                  <a:pt x="346" y="160"/>
                </a:cubicBezTo>
                <a:cubicBezTo>
                  <a:pt x="346" y="163"/>
                  <a:pt x="340" y="165"/>
                  <a:pt x="344" y="167"/>
                </a:cubicBezTo>
                <a:cubicBezTo>
                  <a:pt x="347" y="166"/>
                  <a:pt x="349" y="163"/>
                  <a:pt x="353" y="163"/>
                </a:cubicBezTo>
                <a:cubicBezTo>
                  <a:pt x="353" y="165"/>
                  <a:pt x="353" y="166"/>
                  <a:pt x="354" y="167"/>
                </a:cubicBezTo>
                <a:cubicBezTo>
                  <a:pt x="336" y="178"/>
                  <a:pt x="323" y="191"/>
                  <a:pt x="305" y="201"/>
                </a:cubicBezTo>
                <a:cubicBezTo>
                  <a:pt x="305" y="203"/>
                  <a:pt x="306" y="203"/>
                  <a:pt x="306" y="205"/>
                </a:cubicBezTo>
                <a:cubicBezTo>
                  <a:pt x="304" y="207"/>
                  <a:pt x="300" y="207"/>
                  <a:pt x="298" y="210"/>
                </a:cubicBezTo>
                <a:cubicBezTo>
                  <a:pt x="300" y="212"/>
                  <a:pt x="304" y="205"/>
                  <a:pt x="307" y="209"/>
                </a:cubicBezTo>
                <a:cubicBezTo>
                  <a:pt x="305" y="214"/>
                  <a:pt x="300" y="215"/>
                  <a:pt x="296" y="218"/>
                </a:cubicBezTo>
                <a:cubicBezTo>
                  <a:pt x="292" y="215"/>
                  <a:pt x="286" y="215"/>
                  <a:pt x="283" y="213"/>
                </a:cubicBezTo>
                <a:cubicBezTo>
                  <a:pt x="283" y="212"/>
                  <a:pt x="284" y="212"/>
                  <a:pt x="284" y="211"/>
                </a:cubicBezTo>
                <a:cubicBezTo>
                  <a:pt x="280" y="211"/>
                  <a:pt x="277" y="211"/>
                  <a:pt x="274" y="213"/>
                </a:cubicBezTo>
                <a:cubicBezTo>
                  <a:pt x="273" y="211"/>
                  <a:pt x="272" y="208"/>
                  <a:pt x="270" y="206"/>
                </a:cubicBezTo>
                <a:cubicBezTo>
                  <a:pt x="265" y="210"/>
                  <a:pt x="259" y="209"/>
                  <a:pt x="252" y="215"/>
                </a:cubicBezTo>
                <a:cubicBezTo>
                  <a:pt x="251" y="213"/>
                  <a:pt x="254" y="211"/>
                  <a:pt x="252" y="211"/>
                </a:cubicBezTo>
                <a:cubicBezTo>
                  <a:pt x="251" y="212"/>
                  <a:pt x="249" y="213"/>
                  <a:pt x="248" y="212"/>
                </a:cubicBezTo>
                <a:cubicBezTo>
                  <a:pt x="247" y="206"/>
                  <a:pt x="253" y="205"/>
                  <a:pt x="252" y="202"/>
                </a:cubicBezTo>
                <a:cubicBezTo>
                  <a:pt x="249" y="202"/>
                  <a:pt x="246" y="199"/>
                  <a:pt x="244" y="202"/>
                </a:cubicBezTo>
                <a:cubicBezTo>
                  <a:pt x="247" y="201"/>
                  <a:pt x="247" y="204"/>
                  <a:pt x="248" y="206"/>
                </a:cubicBezTo>
                <a:cubicBezTo>
                  <a:pt x="245" y="208"/>
                  <a:pt x="243" y="211"/>
                  <a:pt x="239" y="213"/>
                </a:cubicBezTo>
                <a:cubicBezTo>
                  <a:pt x="235" y="212"/>
                  <a:pt x="240" y="210"/>
                  <a:pt x="236" y="210"/>
                </a:cubicBezTo>
                <a:cubicBezTo>
                  <a:pt x="235" y="211"/>
                  <a:pt x="233" y="211"/>
                  <a:pt x="233" y="213"/>
                </a:cubicBezTo>
                <a:cubicBezTo>
                  <a:pt x="235" y="213"/>
                  <a:pt x="237" y="214"/>
                  <a:pt x="237" y="216"/>
                </a:cubicBezTo>
                <a:cubicBezTo>
                  <a:pt x="233" y="215"/>
                  <a:pt x="236" y="219"/>
                  <a:pt x="235" y="220"/>
                </a:cubicBezTo>
                <a:cubicBezTo>
                  <a:pt x="231" y="225"/>
                  <a:pt x="223" y="224"/>
                  <a:pt x="217" y="227"/>
                </a:cubicBezTo>
                <a:cubicBezTo>
                  <a:pt x="208" y="230"/>
                  <a:pt x="207" y="237"/>
                  <a:pt x="201" y="241"/>
                </a:cubicBezTo>
                <a:cubicBezTo>
                  <a:pt x="200" y="244"/>
                  <a:pt x="201" y="248"/>
                  <a:pt x="203" y="251"/>
                </a:cubicBezTo>
                <a:cubicBezTo>
                  <a:pt x="204" y="246"/>
                  <a:pt x="206" y="247"/>
                  <a:pt x="210" y="245"/>
                </a:cubicBezTo>
                <a:cubicBezTo>
                  <a:pt x="208" y="247"/>
                  <a:pt x="209" y="249"/>
                  <a:pt x="209" y="252"/>
                </a:cubicBezTo>
                <a:cubicBezTo>
                  <a:pt x="204" y="255"/>
                  <a:pt x="202" y="257"/>
                  <a:pt x="198" y="252"/>
                </a:cubicBezTo>
                <a:cubicBezTo>
                  <a:pt x="195" y="253"/>
                  <a:pt x="197" y="260"/>
                  <a:pt x="193" y="260"/>
                </a:cubicBezTo>
                <a:cubicBezTo>
                  <a:pt x="188" y="259"/>
                  <a:pt x="192" y="253"/>
                  <a:pt x="188" y="252"/>
                </a:cubicBezTo>
                <a:cubicBezTo>
                  <a:pt x="199" y="240"/>
                  <a:pt x="206" y="224"/>
                  <a:pt x="220" y="216"/>
                </a:cubicBezTo>
                <a:cubicBezTo>
                  <a:pt x="220" y="213"/>
                  <a:pt x="220" y="213"/>
                  <a:pt x="220" y="213"/>
                </a:cubicBezTo>
                <a:cubicBezTo>
                  <a:pt x="229" y="212"/>
                  <a:pt x="225" y="195"/>
                  <a:pt x="235" y="199"/>
                </a:cubicBezTo>
                <a:cubicBezTo>
                  <a:pt x="236" y="201"/>
                  <a:pt x="237" y="202"/>
                  <a:pt x="238" y="204"/>
                </a:cubicBezTo>
                <a:cubicBezTo>
                  <a:pt x="237" y="199"/>
                  <a:pt x="244" y="201"/>
                  <a:pt x="244" y="194"/>
                </a:cubicBezTo>
                <a:cubicBezTo>
                  <a:pt x="243" y="194"/>
                  <a:pt x="242" y="194"/>
                  <a:pt x="242" y="193"/>
                </a:cubicBezTo>
                <a:cubicBezTo>
                  <a:pt x="245" y="189"/>
                  <a:pt x="247" y="183"/>
                  <a:pt x="252" y="182"/>
                </a:cubicBezTo>
                <a:cubicBezTo>
                  <a:pt x="252" y="183"/>
                  <a:pt x="252" y="184"/>
                  <a:pt x="252" y="185"/>
                </a:cubicBezTo>
                <a:cubicBezTo>
                  <a:pt x="254" y="185"/>
                  <a:pt x="256" y="184"/>
                  <a:pt x="258" y="184"/>
                </a:cubicBezTo>
                <a:cubicBezTo>
                  <a:pt x="256" y="174"/>
                  <a:pt x="265" y="175"/>
                  <a:pt x="267" y="171"/>
                </a:cubicBezTo>
                <a:cubicBezTo>
                  <a:pt x="266" y="171"/>
                  <a:pt x="265" y="172"/>
                  <a:pt x="265" y="171"/>
                </a:cubicBezTo>
                <a:cubicBezTo>
                  <a:pt x="268" y="167"/>
                  <a:pt x="272" y="164"/>
                  <a:pt x="276" y="160"/>
                </a:cubicBezTo>
                <a:cubicBezTo>
                  <a:pt x="276" y="161"/>
                  <a:pt x="277" y="161"/>
                  <a:pt x="278" y="161"/>
                </a:cubicBezTo>
                <a:cubicBezTo>
                  <a:pt x="278" y="164"/>
                  <a:pt x="275" y="163"/>
                  <a:pt x="277" y="165"/>
                </a:cubicBezTo>
                <a:cubicBezTo>
                  <a:pt x="283" y="173"/>
                  <a:pt x="271" y="176"/>
                  <a:pt x="267" y="181"/>
                </a:cubicBezTo>
                <a:cubicBezTo>
                  <a:pt x="265" y="182"/>
                  <a:pt x="266" y="179"/>
                  <a:pt x="263" y="179"/>
                </a:cubicBezTo>
                <a:cubicBezTo>
                  <a:pt x="263" y="186"/>
                  <a:pt x="263" y="186"/>
                  <a:pt x="263" y="186"/>
                </a:cubicBezTo>
                <a:cubicBezTo>
                  <a:pt x="259" y="188"/>
                  <a:pt x="257" y="192"/>
                  <a:pt x="254" y="195"/>
                </a:cubicBezTo>
                <a:cubicBezTo>
                  <a:pt x="266" y="201"/>
                  <a:pt x="269" y="180"/>
                  <a:pt x="278" y="185"/>
                </a:cubicBezTo>
                <a:cubicBezTo>
                  <a:pt x="279" y="186"/>
                  <a:pt x="275" y="187"/>
                  <a:pt x="277" y="188"/>
                </a:cubicBezTo>
                <a:cubicBezTo>
                  <a:pt x="285" y="186"/>
                  <a:pt x="281" y="172"/>
                  <a:pt x="289" y="174"/>
                </a:cubicBezTo>
                <a:cubicBezTo>
                  <a:pt x="290" y="165"/>
                  <a:pt x="297" y="163"/>
                  <a:pt x="301" y="158"/>
                </a:cubicBezTo>
                <a:cubicBezTo>
                  <a:pt x="302" y="156"/>
                  <a:pt x="300" y="156"/>
                  <a:pt x="300" y="154"/>
                </a:cubicBezTo>
                <a:cubicBezTo>
                  <a:pt x="294" y="151"/>
                  <a:pt x="288" y="165"/>
                  <a:pt x="282" y="160"/>
                </a:cubicBezTo>
                <a:cubicBezTo>
                  <a:pt x="286" y="153"/>
                  <a:pt x="298" y="149"/>
                  <a:pt x="300" y="142"/>
                </a:cubicBezTo>
                <a:cubicBezTo>
                  <a:pt x="296" y="144"/>
                  <a:pt x="293" y="146"/>
                  <a:pt x="290" y="150"/>
                </a:cubicBezTo>
                <a:cubicBezTo>
                  <a:pt x="289" y="138"/>
                  <a:pt x="305" y="136"/>
                  <a:pt x="307" y="125"/>
                </a:cubicBezTo>
                <a:cubicBezTo>
                  <a:pt x="304" y="124"/>
                  <a:pt x="303" y="122"/>
                  <a:pt x="299" y="122"/>
                </a:cubicBezTo>
                <a:cubicBezTo>
                  <a:pt x="298" y="128"/>
                  <a:pt x="292" y="128"/>
                  <a:pt x="288" y="130"/>
                </a:cubicBezTo>
                <a:cubicBezTo>
                  <a:pt x="288" y="128"/>
                  <a:pt x="288" y="125"/>
                  <a:pt x="290" y="125"/>
                </a:cubicBezTo>
                <a:cubicBezTo>
                  <a:pt x="291" y="125"/>
                  <a:pt x="292" y="126"/>
                  <a:pt x="293" y="126"/>
                </a:cubicBezTo>
                <a:cubicBezTo>
                  <a:pt x="295" y="124"/>
                  <a:pt x="295" y="121"/>
                  <a:pt x="296" y="119"/>
                </a:cubicBezTo>
                <a:cubicBezTo>
                  <a:pt x="297" y="120"/>
                  <a:pt x="298" y="119"/>
                  <a:pt x="300" y="121"/>
                </a:cubicBezTo>
                <a:cubicBezTo>
                  <a:pt x="303" y="114"/>
                  <a:pt x="310" y="107"/>
                  <a:pt x="318" y="109"/>
                </a:cubicBezTo>
                <a:cubicBezTo>
                  <a:pt x="317" y="115"/>
                  <a:pt x="310" y="118"/>
                  <a:pt x="305" y="119"/>
                </a:cubicBezTo>
                <a:cubicBezTo>
                  <a:pt x="306" y="122"/>
                  <a:pt x="308" y="123"/>
                  <a:pt x="310" y="124"/>
                </a:cubicBezTo>
                <a:cubicBezTo>
                  <a:pt x="329" y="111"/>
                  <a:pt x="346" y="96"/>
                  <a:pt x="365" y="82"/>
                </a:cubicBezTo>
                <a:cubicBezTo>
                  <a:pt x="360" y="83"/>
                  <a:pt x="359" y="88"/>
                  <a:pt x="353" y="88"/>
                </a:cubicBezTo>
                <a:cubicBezTo>
                  <a:pt x="353" y="87"/>
                  <a:pt x="352" y="87"/>
                  <a:pt x="353" y="86"/>
                </a:cubicBezTo>
                <a:cubicBezTo>
                  <a:pt x="356" y="83"/>
                  <a:pt x="358" y="72"/>
                  <a:pt x="365" y="77"/>
                </a:cubicBezTo>
                <a:cubicBezTo>
                  <a:pt x="366" y="66"/>
                  <a:pt x="382" y="69"/>
                  <a:pt x="384" y="59"/>
                </a:cubicBezTo>
                <a:cubicBezTo>
                  <a:pt x="381" y="60"/>
                  <a:pt x="378" y="63"/>
                  <a:pt x="378" y="65"/>
                </a:cubicBezTo>
                <a:cubicBezTo>
                  <a:pt x="367" y="65"/>
                  <a:pt x="359" y="74"/>
                  <a:pt x="348" y="77"/>
                </a:cubicBezTo>
                <a:cubicBezTo>
                  <a:pt x="345" y="75"/>
                  <a:pt x="349" y="72"/>
                  <a:pt x="347" y="72"/>
                </a:cubicBezTo>
                <a:cubicBezTo>
                  <a:pt x="345" y="74"/>
                  <a:pt x="341" y="75"/>
                  <a:pt x="345" y="76"/>
                </a:cubicBezTo>
                <a:cubicBezTo>
                  <a:pt x="337" y="81"/>
                  <a:pt x="332" y="90"/>
                  <a:pt x="322" y="93"/>
                </a:cubicBezTo>
                <a:cubicBezTo>
                  <a:pt x="321" y="91"/>
                  <a:pt x="321" y="91"/>
                  <a:pt x="319" y="91"/>
                </a:cubicBezTo>
                <a:cubicBezTo>
                  <a:pt x="306" y="97"/>
                  <a:pt x="298" y="111"/>
                  <a:pt x="283" y="114"/>
                </a:cubicBezTo>
                <a:cubicBezTo>
                  <a:pt x="286" y="109"/>
                  <a:pt x="293" y="107"/>
                  <a:pt x="296" y="100"/>
                </a:cubicBezTo>
                <a:cubicBezTo>
                  <a:pt x="288" y="101"/>
                  <a:pt x="287" y="111"/>
                  <a:pt x="278" y="113"/>
                </a:cubicBezTo>
                <a:cubicBezTo>
                  <a:pt x="281" y="119"/>
                  <a:pt x="270" y="122"/>
                  <a:pt x="273" y="128"/>
                </a:cubicBezTo>
                <a:cubicBezTo>
                  <a:pt x="268" y="133"/>
                  <a:pt x="262" y="135"/>
                  <a:pt x="257" y="139"/>
                </a:cubicBezTo>
                <a:cubicBezTo>
                  <a:pt x="256" y="136"/>
                  <a:pt x="258" y="136"/>
                  <a:pt x="257" y="133"/>
                </a:cubicBezTo>
                <a:cubicBezTo>
                  <a:pt x="261" y="134"/>
                  <a:pt x="266" y="127"/>
                  <a:pt x="265" y="123"/>
                </a:cubicBezTo>
                <a:cubicBezTo>
                  <a:pt x="267" y="123"/>
                  <a:pt x="268" y="122"/>
                  <a:pt x="270" y="122"/>
                </a:cubicBezTo>
                <a:cubicBezTo>
                  <a:pt x="270" y="121"/>
                  <a:pt x="271" y="120"/>
                  <a:pt x="271" y="119"/>
                </a:cubicBezTo>
                <a:cubicBezTo>
                  <a:pt x="268" y="118"/>
                  <a:pt x="269" y="121"/>
                  <a:pt x="266" y="121"/>
                </a:cubicBezTo>
                <a:cubicBezTo>
                  <a:pt x="268" y="118"/>
                  <a:pt x="269" y="115"/>
                  <a:pt x="271" y="114"/>
                </a:cubicBezTo>
                <a:cubicBezTo>
                  <a:pt x="270" y="113"/>
                  <a:pt x="268" y="114"/>
                  <a:pt x="268" y="113"/>
                </a:cubicBezTo>
                <a:cubicBezTo>
                  <a:pt x="283" y="99"/>
                  <a:pt x="299" y="87"/>
                  <a:pt x="312" y="72"/>
                </a:cubicBezTo>
                <a:cubicBezTo>
                  <a:pt x="310" y="71"/>
                  <a:pt x="307" y="74"/>
                  <a:pt x="307" y="72"/>
                </a:cubicBezTo>
                <a:cubicBezTo>
                  <a:pt x="309" y="70"/>
                  <a:pt x="309" y="66"/>
                  <a:pt x="311" y="64"/>
                </a:cubicBezTo>
                <a:cubicBezTo>
                  <a:pt x="302" y="65"/>
                  <a:pt x="297" y="73"/>
                  <a:pt x="290" y="77"/>
                </a:cubicBezTo>
                <a:cubicBezTo>
                  <a:pt x="288" y="79"/>
                  <a:pt x="289" y="84"/>
                  <a:pt x="285" y="84"/>
                </a:cubicBezTo>
                <a:cubicBezTo>
                  <a:pt x="285" y="83"/>
                  <a:pt x="286" y="83"/>
                  <a:pt x="286" y="81"/>
                </a:cubicBezTo>
                <a:cubicBezTo>
                  <a:pt x="282" y="84"/>
                  <a:pt x="276" y="89"/>
                  <a:pt x="275" y="92"/>
                </a:cubicBezTo>
                <a:cubicBezTo>
                  <a:pt x="275" y="92"/>
                  <a:pt x="278" y="93"/>
                  <a:pt x="278" y="93"/>
                </a:cubicBezTo>
                <a:cubicBezTo>
                  <a:pt x="273" y="103"/>
                  <a:pt x="262" y="107"/>
                  <a:pt x="255" y="114"/>
                </a:cubicBezTo>
                <a:cubicBezTo>
                  <a:pt x="255" y="120"/>
                  <a:pt x="253" y="129"/>
                  <a:pt x="247" y="128"/>
                </a:cubicBezTo>
                <a:cubicBezTo>
                  <a:pt x="247" y="126"/>
                  <a:pt x="248" y="125"/>
                  <a:pt x="248" y="122"/>
                </a:cubicBezTo>
                <a:cubicBezTo>
                  <a:pt x="246" y="121"/>
                  <a:pt x="246" y="123"/>
                  <a:pt x="244" y="121"/>
                </a:cubicBezTo>
                <a:cubicBezTo>
                  <a:pt x="245" y="114"/>
                  <a:pt x="252" y="108"/>
                  <a:pt x="257" y="108"/>
                </a:cubicBezTo>
                <a:cubicBezTo>
                  <a:pt x="258" y="103"/>
                  <a:pt x="262" y="101"/>
                  <a:pt x="262" y="96"/>
                </a:cubicBezTo>
                <a:cubicBezTo>
                  <a:pt x="260" y="96"/>
                  <a:pt x="259" y="94"/>
                  <a:pt x="259" y="92"/>
                </a:cubicBezTo>
                <a:cubicBezTo>
                  <a:pt x="260" y="89"/>
                  <a:pt x="262" y="89"/>
                  <a:pt x="265" y="89"/>
                </a:cubicBezTo>
                <a:cubicBezTo>
                  <a:pt x="268" y="93"/>
                  <a:pt x="263" y="95"/>
                  <a:pt x="264" y="97"/>
                </a:cubicBezTo>
                <a:cubicBezTo>
                  <a:pt x="267" y="92"/>
                  <a:pt x="275" y="88"/>
                  <a:pt x="271" y="82"/>
                </a:cubicBezTo>
                <a:cubicBezTo>
                  <a:pt x="273" y="82"/>
                  <a:pt x="272" y="80"/>
                  <a:pt x="274" y="80"/>
                </a:cubicBezTo>
                <a:cubicBezTo>
                  <a:pt x="277" y="80"/>
                  <a:pt x="276" y="84"/>
                  <a:pt x="278" y="84"/>
                </a:cubicBezTo>
                <a:cubicBezTo>
                  <a:pt x="279" y="78"/>
                  <a:pt x="285" y="76"/>
                  <a:pt x="283" y="71"/>
                </a:cubicBezTo>
                <a:cubicBezTo>
                  <a:pt x="296" y="71"/>
                  <a:pt x="297" y="60"/>
                  <a:pt x="304" y="54"/>
                </a:cubicBezTo>
                <a:cubicBezTo>
                  <a:pt x="318" y="51"/>
                  <a:pt x="325" y="32"/>
                  <a:pt x="341" y="28"/>
                </a:cubicBezTo>
                <a:cubicBezTo>
                  <a:pt x="343" y="27"/>
                  <a:pt x="343" y="29"/>
                  <a:pt x="344" y="29"/>
                </a:cubicBezTo>
                <a:cubicBezTo>
                  <a:pt x="344" y="26"/>
                  <a:pt x="346" y="25"/>
                  <a:pt x="347" y="23"/>
                </a:cubicBezTo>
                <a:cubicBezTo>
                  <a:pt x="344" y="23"/>
                  <a:pt x="342" y="28"/>
                  <a:pt x="340" y="25"/>
                </a:cubicBezTo>
                <a:cubicBezTo>
                  <a:pt x="341" y="20"/>
                  <a:pt x="351" y="23"/>
                  <a:pt x="348" y="15"/>
                </a:cubicBezTo>
                <a:cubicBezTo>
                  <a:pt x="320" y="26"/>
                  <a:pt x="302" y="46"/>
                  <a:pt x="275" y="57"/>
                </a:cubicBezTo>
                <a:cubicBezTo>
                  <a:pt x="270" y="71"/>
                  <a:pt x="256" y="74"/>
                  <a:pt x="248" y="84"/>
                </a:cubicBezTo>
                <a:cubicBezTo>
                  <a:pt x="249" y="84"/>
                  <a:pt x="249" y="85"/>
                  <a:pt x="249" y="86"/>
                </a:cubicBezTo>
                <a:cubicBezTo>
                  <a:pt x="243" y="89"/>
                  <a:pt x="236" y="87"/>
                  <a:pt x="233" y="93"/>
                </a:cubicBezTo>
                <a:cubicBezTo>
                  <a:pt x="234" y="94"/>
                  <a:pt x="235" y="94"/>
                  <a:pt x="235" y="95"/>
                </a:cubicBezTo>
                <a:cubicBezTo>
                  <a:pt x="227" y="106"/>
                  <a:pt x="216" y="110"/>
                  <a:pt x="212" y="123"/>
                </a:cubicBezTo>
                <a:cubicBezTo>
                  <a:pt x="208" y="122"/>
                  <a:pt x="208" y="125"/>
                  <a:pt x="205" y="125"/>
                </a:cubicBezTo>
                <a:cubicBezTo>
                  <a:pt x="193" y="142"/>
                  <a:pt x="178" y="156"/>
                  <a:pt x="166" y="174"/>
                </a:cubicBezTo>
                <a:cubicBezTo>
                  <a:pt x="169" y="179"/>
                  <a:pt x="156" y="179"/>
                  <a:pt x="156" y="187"/>
                </a:cubicBezTo>
                <a:cubicBezTo>
                  <a:pt x="157" y="188"/>
                  <a:pt x="158" y="185"/>
                  <a:pt x="159" y="187"/>
                </a:cubicBezTo>
                <a:cubicBezTo>
                  <a:pt x="157" y="189"/>
                  <a:pt x="158" y="191"/>
                  <a:pt x="157" y="192"/>
                </a:cubicBezTo>
                <a:cubicBezTo>
                  <a:pt x="153" y="190"/>
                  <a:pt x="148" y="194"/>
                  <a:pt x="146" y="199"/>
                </a:cubicBezTo>
                <a:cubicBezTo>
                  <a:pt x="149" y="198"/>
                  <a:pt x="150" y="200"/>
                  <a:pt x="150" y="202"/>
                </a:cubicBezTo>
                <a:cubicBezTo>
                  <a:pt x="144" y="205"/>
                  <a:pt x="141" y="216"/>
                  <a:pt x="136" y="217"/>
                </a:cubicBezTo>
                <a:cubicBezTo>
                  <a:pt x="135" y="212"/>
                  <a:pt x="141" y="210"/>
                  <a:pt x="139" y="206"/>
                </a:cubicBezTo>
                <a:cubicBezTo>
                  <a:pt x="134" y="214"/>
                  <a:pt x="128" y="221"/>
                  <a:pt x="125" y="230"/>
                </a:cubicBezTo>
                <a:cubicBezTo>
                  <a:pt x="130" y="234"/>
                  <a:pt x="119" y="240"/>
                  <a:pt x="123" y="246"/>
                </a:cubicBezTo>
                <a:cubicBezTo>
                  <a:pt x="123" y="245"/>
                  <a:pt x="124" y="244"/>
                  <a:pt x="125" y="245"/>
                </a:cubicBezTo>
                <a:cubicBezTo>
                  <a:pt x="124" y="246"/>
                  <a:pt x="123" y="247"/>
                  <a:pt x="121" y="246"/>
                </a:cubicBezTo>
                <a:cubicBezTo>
                  <a:pt x="120" y="254"/>
                  <a:pt x="110" y="250"/>
                  <a:pt x="110" y="261"/>
                </a:cubicBezTo>
                <a:cubicBezTo>
                  <a:pt x="113" y="263"/>
                  <a:pt x="113" y="256"/>
                  <a:pt x="117" y="256"/>
                </a:cubicBezTo>
                <a:cubicBezTo>
                  <a:pt x="117" y="257"/>
                  <a:pt x="118" y="257"/>
                  <a:pt x="118" y="258"/>
                </a:cubicBezTo>
                <a:cubicBezTo>
                  <a:pt x="116" y="266"/>
                  <a:pt x="112" y="268"/>
                  <a:pt x="108" y="274"/>
                </a:cubicBezTo>
                <a:cubicBezTo>
                  <a:pt x="110" y="275"/>
                  <a:pt x="112" y="274"/>
                  <a:pt x="113" y="277"/>
                </a:cubicBezTo>
                <a:cubicBezTo>
                  <a:pt x="110" y="277"/>
                  <a:pt x="113" y="280"/>
                  <a:pt x="111" y="283"/>
                </a:cubicBezTo>
                <a:cubicBezTo>
                  <a:pt x="113" y="283"/>
                  <a:pt x="113" y="283"/>
                  <a:pt x="113" y="285"/>
                </a:cubicBezTo>
                <a:cubicBezTo>
                  <a:pt x="110" y="296"/>
                  <a:pt x="101" y="302"/>
                  <a:pt x="104" y="315"/>
                </a:cubicBezTo>
                <a:cubicBezTo>
                  <a:pt x="96" y="316"/>
                  <a:pt x="99" y="327"/>
                  <a:pt x="92" y="329"/>
                </a:cubicBezTo>
                <a:cubicBezTo>
                  <a:pt x="94" y="316"/>
                  <a:pt x="104" y="304"/>
                  <a:pt x="107" y="290"/>
                </a:cubicBezTo>
                <a:cubicBezTo>
                  <a:pt x="104" y="288"/>
                  <a:pt x="103" y="286"/>
                  <a:pt x="104" y="282"/>
                </a:cubicBezTo>
                <a:cubicBezTo>
                  <a:pt x="101" y="280"/>
                  <a:pt x="99" y="287"/>
                  <a:pt x="98" y="291"/>
                </a:cubicBezTo>
                <a:cubicBezTo>
                  <a:pt x="99" y="293"/>
                  <a:pt x="101" y="293"/>
                  <a:pt x="102" y="294"/>
                </a:cubicBezTo>
                <a:cubicBezTo>
                  <a:pt x="99" y="296"/>
                  <a:pt x="102" y="297"/>
                  <a:pt x="101" y="300"/>
                </a:cubicBezTo>
                <a:cubicBezTo>
                  <a:pt x="99" y="301"/>
                  <a:pt x="97" y="302"/>
                  <a:pt x="95" y="303"/>
                </a:cubicBezTo>
                <a:cubicBezTo>
                  <a:pt x="94" y="301"/>
                  <a:pt x="93" y="299"/>
                  <a:pt x="91" y="298"/>
                </a:cubicBezTo>
                <a:cubicBezTo>
                  <a:pt x="86" y="299"/>
                  <a:pt x="80" y="307"/>
                  <a:pt x="84" y="313"/>
                </a:cubicBezTo>
                <a:cubicBezTo>
                  <a:pt x="81" y="315"/>
                  <a:pt x="78" y="321"/>
                  <a:pt x="80" y="327"/>
                </a:cubicBezTo>
                <a:cubicBezTo>
                  <a:pt x="79" y="327"/>
                  <a:pt x="79" y="328"/>
                  <a:pt x="78" y="327"/>
                </a:cubicBezTo>
                <a:cubicBezTo>
                  <a:pt x="77" y="336"/>
                  <a:pt x="69" y="337"/>
                  <a:pt x="71" y="349"/>
                </a:cubicBezTo>
                <a:cubicBezTo>
                  <a:pt x="68" y="351"/>
                  <a:pt x="66" y="359"/>
                  <a:pt x="69" y="361"/>
                </a:cubicBezTo>
                <a:cubicBezTo>
                  <a:pt x="70" y="360"/>
                  <a:pt x="70" y="357"/>
                  <a:pt x="72" y="357"/>
                </a:cubicBezTo>
                <a:cubicBezTo>
                  <a:pt x="72" y="358"/>
                  <a:pt x="73" y="358"/>
                  <a:pt x="73" y="359"/>
                </a:cubicBezTo>
                <a:cubicBezTo>
                  <a:pt x="68" y="359"/>
                  <a:pt x="69" y="365"/>
                  <a:pt x="67" y="370"/>
                </a:cubicBezTo>
                <a:cubicBezTo>
                  <a:pt x="76" y="362"/>
                  <a:pt x="78" y="344"/>
                  <a:pt x="85" y="333"/>
                </a:cubicBezTo>
                <a:cubicBezTo>
                  <a:pt x="86" y="339"/>
                  <a:pt x="81" y="345"/>
                  <a:pt x="84" y="354"/>
                </a:cubicBezTo>
                <a:cubicBezTo>
                  <a:pt x="82" y="354"/>
                  <a:pt x="82" y="357"/>
                  <a:pt x="80" y="355"/>
                </a:cubicBezTo>
                <a:cubicBezTo>
                  <a:pt x="75" y="363"/>
                  <a:pt x="72" y="377"/>
                  <a:pt x="64" y="379"/>
                </a:cubicBezTo>
                <a:cubicBezTo>
                  <a:pt x="61" y="387"/>
                  <a:pt x="54" y="396"/>
                  <a:pt x="56" y="404"/>
                </a:cubicBezTo>
                <a:cubicBezTo>
                  <a:pt x="46" y="415"/>
                  <a:pt x="47" y="430"/>
                  <a:pt x="50" y="446"/>
                </a:cubicBezTo>
                <a:cubicBezTo>
                  <a:pt x="61" y="442"/>
                  <a:pt x="58" y="463"/>
                  <a:pt x="50" y="463"/>
                </a:cubicBezTo>
                <a:cubicBezTo>
                  <a:pt x="51" y="470"/>
                  <a:pt x="46" y="480"/>
                  <a:pt x="48" y="487"/>
                </a:cubicBezTo>
                <a:cubicBezTo>
                  <a:pt x="53" y="482"/>
                  <a:pt x="53" y="474"/>
                  <a:pt x="57" y="469"/>
                </a:cubicBezTo>
                <a:cubicBezTo>
                  <a:pt x="58" y="473"/>
                  <a:pt x="65" y="471"/>
                  <a:pt x="65" y="477"/>
                </a:cubicBezTo>
                <a:cubicBezTo>
                  <a:pt x="65" y="471"/>
                  <a:pt x="69" y="476"/>
                  <a:pt x="70" y="475"/>
                </a:cubicBezTo>
                <a:cubicBezTo>
                  <a:pt x="71" y="471"/>
                  <a:pt x="71" y="467"/>
                  <a:pt x="74" y="467"/>
                </a:cubicBezTo>
                <a:cubicBezTo>
                  <a:pt x="76" y="475"/>
                  <a:pt x="78" y="479"/>
                  <a:pt x="76" y="486"/>
                </a:cubicBezTo>
                <a:cubicBezTo>
                  <a:pt x="76" y="485"/>
                  <a:pt x="76" y="484"/>
                  <a:pt x="75" y="483"/>
                </a:cubicBezTo>
                <a:cubicBezTo>
                  <a:pt x="73" y="486"/>
                  <a:pt x="72" y="495"/>
                  <a:pt x="73" y="498"/>
                </a:cubicBezTo>
                <a:cubicBezTo>
                  <a:pt x="73" y="497"/>
                  <a:pt x="73" y="496"/>
                  <a:pt x="74" y="497"/>
                </a:cubicBezTo>
                <a:cubicBezTo>
                  <a:pt x="74" y="501"/>
                  <a:pt x="78" y="500"/>
                  <a:pt x="77" y="506"/>
                </a:cubicBezTo>
                <a:cubicBezTo>
                  <a:pt x="82" y="508"/>
                  <a:pt x="81" y="501"/>
                  <a:pt x="84" y="500"/>
                </a:cubicBezTo>
                <a:cubicBezTo>
                  <a:pt x="89" y="499"/>
                  <a:pt x="90" y="501"/>
                  <a:pt x="94" y="503"/>
                </a:cubicBezTo>
                <a:cubicBezTo>
                  <a:pt x="94" y="501"/>
                  <a:pt x="92" y="499"/>
                  <a:pt x="94" y="497"/>
                </a:cubicBezTo>
                <a:cubicBezTo>
                  <a:pt x="92" y="497"/>
                  <a:pt x="89" y="498"/>
                  <a:pt x="89" y="496"/>
                </a:cubicBezTo>
                <a:cubicBezTo>
                  <a:pt x="89" y="493"/>
                  <a:pt x="89" y="493"/>
                  <a:pt x="89" y="493"/>
                </a:cubicBezTo>
                <a:cubicBezTo>
                  <a:pt x="89" y="491"/>
                  <a:pt x="92" y="492"/>
                  <a:pt x="93" y="490"/>
                </a:cubicBezTo>
                <a:cubicBezTo>
                  <a:pt x="95" y="490"/>
                  <a:pt x="95" y="492"/>
                  <a:pt x="97" y="493"/>
                </a:cubicBezTo>
                <a:cubicBezTo>
                  <a:pt x="99" y="491"/>
                  <a:pt x="97" y="487"/>
                  <a:pt x="101" y="488"/>
                </a:cubicBezTo>
                <a:cubicBezTo>
                  <a:pt x="101" y="483"/>
                  <a:pt x="100" y="477"/>
                  <a:pt x="104" y="476"/>
                </a:cubicBezTo>
                <a:cubicBezTo>
                  <a:pt x="104" y="477"/>
                  <a:pt x="105" y="476"/>
                  <a:pt x="105" y="477"/>
                </a:cubicBezTo>
                <a:cubicBezTo>
                  <a:pt x="100" y="489"/>
                  <a:pt x="107" y="507"/>
                  <a:pt x="102" y="517"/>
                </a:cubicBezTo>
                <a:cubicBezTo>
                  <a:pt x="103" y="515"/>
                  <a:pt x="105" y="515"/>
                  <a:pt x="107" y="515"/>
                </a:cubicBezTo>
                <a:cubicBezTo>
                  <a:pt x="107" y="512"/>
                  <a:pt x="109" y="510"/>
                  <a:pt x="108" y="505"/>
                </a:cubicBezTo>
                <a:cubicBezTo>
                  <a:pt x="110" y="506"/>
                  <a:pt x="113" y="503"/>
                  <a:pt x="113" y="504"/>
                </a:cubicBezTo>
                <a:cubicBezTo>
                  <a:pt x="114" y="512"/>
                  <a:pt x="112" y="523"/>
                  <a:pt x="117" y="525"/>
                </a:cubicBezTo>
                <a:cubicBezTo>
                  <a:pt x="129" y="516"/>
                  <a:pt x="118" y="489"/>
                  <a:pt x="134" y="484"/>
                </a:cubicBezTo>
                <a:cubicBezTo>
                  <a:pt x="131" y="492"/>
                  <a:pt x="134" y="495"/>
                  <a:pt x="134" y="504"/>
                </a:cubicBezTo>
                <a:cubicBezTo>
                  <a:pt x="141" y="503"/>
                  <a:pt x="139" y="511"/>
                  <a:pt x="140" y="515"/>
                </a:cubicBezTo>
                <a:cubicBezTo>
                  <a:pt x="143" y="515"/>
                  <a:pt x="143" y="510"/>
                  <a:pt x="145" y="510"/>
                </a:cubicBezTo>
                <a:cubicBezTo>
                  <a:pt x="151" y="516"/>
                  <a:pt x="146" y="528"/>
                  <a:pt x="142" y="534"/>
                </a:cubicBezTo>
                <a:cubicBezTo>
                  <a:pt x="140" y="532"/>
                  <a:pt x="140" y="526"/>
                  <a:pt x="139" y="524"/>
                </a:cubicBezTo>
                <a:cubicBezTo>
                  <a:pt x="135" y="525"/>
                  <a:pt x="134" y="525"/>
                  <a:pt x="129" y="525"/>
                </a:cubicBezTo>
                <a:cubicBezTo>
                  <a:pt x="129" y="530"/>
                  <a:pt x="126" y="532"/>
                  <a:pt x="126" y="538"/>
                </a:cubicBezTo>
                <a:cubicBezTo>
                  <a:pt x="127" y="538"/>
                  <a:pt x="130" y="539"/>
                  <a:pt x="127" y="542"/>
                </a:cubicBezTo>
                <a:cubicBezTo>
                  <a:pt x="129" y="544"/>
                  <a:pt x="129" y="541"/>
                  <a:pt x="131" y="541"/>
                </a:cubicBezTo>
                <a:cubicBezTo>
                  <a:pt x="131" y="549"/>
                  <a:pt x="134" y="568"/>
                  <a:pt x="124" y="568"/>
                </a:cubicBezTo>
                <a:cubicBezTo>
                  <a:pt x="125" y="572"/>
                  <a:pt x="120" y="574"/>
                  <a:pt x="123" y="577"/>
                </a:cubicBezTo>
                <a:cubicBezTo>
                  <a:pt x="123" y="575"/>
                  <a:pt x="126" y="576"/>
                  <a:pt x="126" y="575"/>
                </a:cubicBezTo>
                <a:cubicBezTo>
                  <a:pt x="125" y="574"/>
                  <a:pt x="126" y="572"/>
                  <a:pt x="126" y="571"/>
                </a:cubicBezTo>
                <a:cubicBezTo>
                  <a:pt x="129" y="572"/>
                  <a:pt x="128" y="569"/>
                  <a:pt x="130" y="568"/>
                </a:cubicBezTo>
                <a:cubicBezTo>
                  <a:pt x="129" y="573"/>
                  <a:pt x="128" y="577"/>
                  <a:pt x="125" y="580"/>
                </a:cubicBezTo>
                <a:cubicBezTo>
                  <a:pt x="134" y="588"/>
                  <a:pt x="128" y="606"/>
                  <a:pt x="130" y="617"/>
                </a:cubicBezTo>
                <a:cubicBezTo>
                  <a:pt x="132" y="624"/>
                  <a:pt x="131" y="636"/>
                  <a:pt x="131" y="644"/>
                </a:cubicBezTo>
                <a:cubicBezTo>
                  <a:pt x="132" y="644"/>
                  <a:pt x="134" y="644"/>
                  <a:pt x="134" y="645"/>
                </a:cubicBezTo>
                <a:cubicBezTo>
                  <a:pt x="135" y="655"/>
                  <a:pt x="135" y="669"/>
                  <a:pt x="137" y="677"/>
                </a:cubicBezTo>
                <a:cubicBezTo>
                  <a:pt x="131" y="689"/>
                  <a:pt x="144" y="701"/>
                  <a:pt x="139" y="712"/>
                </a:cubicBezTo>
                <a:cubicBezTo>
                  <a:pt x="137" y="708"/>
                  <a:pt x="137" y="712"/>
                  <a:pt x="132" y="711"/>
                </a:cubicBezTo>
                <a:cubicBezTo>
                  <a:pt x="130" y="707"/>
                  <a:pt x="133" y="698"/>
                  <a:pt x="129" y="696"/>
                </a:cubicBezTo>
                <a:cubicBezTo>
                  <a:pt x="130" y="704"/>
                  <a:pt x="131" y="720"/>
                  <a:pt x="129" y="725"/>
                </a:cubicBezTo>
                <a:cubicBezTo>
                  <a:pt x="133" y="728"/>
                  <a:pt x="132" y="736"/>
                  <a:pt x="137" y="737"/>
                </a:cubicBezTo>
                <a:cubicBezTo>
                  <a:pt x="137" y="733"/>
                  <a:pt x="137" y="735"/>
                  <a:pt x="139" y="736"/>
                </a:cubicBezTo>
                <a:cubicBezTo>
                  <a:pt x="140" y="732"/>
                  <a:pt x="139" y="728"/>
                  <a:pt x="142" y="726"/>
                </a:cubicBezTo>
                <a:cubicBezTo>
                  <a:pt x="145" y="744"/>
                  <a:pt x="147" y="769"/>
                  <a:pt x="149" y="785"/>
                </a:cubicBezTo>
                <a:cubicBezTo>
                  <a:pt x="149" y="784"/>
                  <a:pt x="148" y="784"/>
                  <a:pt x="147" y="785"/>
                </a:cubicBezTo>
                <a:cubicBezTo>
                  <a:pt x="149" y="795"/>
                  <a:pt x="154" y="803"/>
                  <a:pt x="156" y="814"/>
                </a:cubicBezTo>
                <a:cubicBezTo>
                  <a:pt x="158" y="814"/>
                  <a:pt x="160" y="814"/>
                  <a:pt x="161" y="816"/>
                </a:cubicBezTo>
                <a:cubicBezTo>
                  <a:pt x="160" y="824"/>
                  <a:pt x="168" y="828"/>
                  <a:pt x="165" y="839"/>
                </a:cubicBezTo>
                <a:cubicBezTo>
                  <a:pt x="167" y="842"/>
                  <a:pt x="170" y="845"/>
                  <a:pt x="171" y="848"/>
                </a:cubicBezTo>
                <a:cubicBezTo>
                  <a:pt x="170" y="848"/>
                  <a:pt x="170" y="850"/>
                  <a:pt x="169" y="851"/>
                </a:cubicBezTo>
                <a:cubicBezTo>
                  <a:pt x="172" y="852"/>
                  <a:pt x="173" y="851"/>
                  <a:pt x="175" y="850"/>
                </a:cubicBezTo>
                <a:cubicBezTo>
                  <a:pt x="184" y="861"/>
                  <a:pt x="186" y="881"/>
                  <a:pt x="192" y="893"/>
                </a:cubicBezTo>
                <a:cubicBezTo>
                  <a:pt x="195" y="893"/>
                  <a:pt x="190" y="890"/>
                  <a:pt x="193" y="890"/>
                </a:cubicBezTo>
                <a:cubicBezTo>
                  <a:pt x="196" y="894"/>
                  <a:pt x="195" y="903"/>
                  <a:pt x="200" y="905"/>
                </a:cubicBezTo>
                <a:cubicBezTo>
                  <a:pt x="201" y="904"/>
                  <a:pt x="201" y="902"/>
                  <a:pt x="203" y="902"/>
                </a:cubicBezTo>
                <a:cubicBezTo>
                  <a:pt x="206" y="907"/>
                  <a:pt x="209" y="913"/>
                  <a:pt x="214" y="915"/>
                </a:cubicBezTo>
                <a:cubicBezTo>
                  <a:pt x="214" y="911"/>
                  <a:pt x="208" y="908"/>
                  <a:pt x="212" y="903"/>
                </a:cubicBezTo>
                <a:cubicBezTo>
                  <a:pt x="213" y="904"/>
                  <a:pt x="216" y="903"/>
                  <a:pt x="217" y="905"/>
                </a:cubicBezTo>
                <a:cubicBezTo>
                  <a:pt x="215" y="910"/>
                  <a:pt x="220" y="913"/>
                  <a:pt x="221" y="917"/>
                </a:cubicBezTo>
                <a:cubicBezTo>
                  <a:pt x="221" y="920"/>
                  <a:pt x="219" y="919"/>
                  <a:pt x="218" y="921"/>
                </a:cubicBezTo>
                <a:cubicBezTo>
                  <a:pt x="223" y="933"/>
                  <a:pt x="235" y="942"/>
                  <a:pt x="243" y="949"/>
                </a:cubicBezTo>
                <a:cubicBezTo>
                  <a:pt x="243" y="952"/>
                  <a:pt x="245" y="953"/>
                  <a:pt x="244" y="956"/>
                </a:cubicBezTo>
                <a:cubicBezTo>
                  <a:pt x="247" y="958"/>
                  <a:pt x="250" y="958"/>
                  <a:pt x="252" y="961"/>
                </a:cubicBezTo>
                <a:cubicBezTo>
                  <a:pt x="253" y="962"/>
                  <a:pt x="251" y="963"/>
                  <a:pt x="252" y="964"/>
                </a:cubicBezTo>
                <a:cubicBezTo>
                  <a:pt x="253" y="966"/>
                  <a:pt x="261" y="970"/>
                  <a:pt x="257" y="975"/>
                </a:cubicBezTo>
                <a:cubicBezTo>
                  <a:pt x="254" y="972"/>
                  <a:pt x="249" y="966"/>
                  <a:pt x="245" y="972"/>
                </a:cubicBezTo>
                <a:cubicBezTo>
                  <a:pt x="250" y="979"/>
                  <a:pt x="255" y="986"/>
                  <a:pt x="262" y="991"/>
                </a:cubicBezTo>
                <a:cubicBezTo>
                  <a:pt x="265" y="990"/>
                  <a:pt x="260" y="990"/>
                  <a:pt x="261" y="987"/>
                </a:cubicBezTo>
                <a:cubicBezTo>
                  <a:pt x="265" y="989"/>
                  <a:pt x="265" y="986"/>
                  <a:pt x="268" y="986"/>
                </a:cubicBezTo>
                <a:cubicBezTo>
                  <a:pt x="274" y="989"/>
                  <a:pt x="279" y="994"/>
                  <a:pt x="283" y="999"/>
                </a:cubicBezTo>
                <a:cubicBezTo>
                  <a:pt x="283" y="993"/>
                  <a:pt x="278" y="991"/>
                  <a:pt x="278" y="987"/>
                </a:cubicBezTo>
                <a:cubicBezTo>
                  <a:pt x="276" y="986"/>
                  <a:pt x="274" y="986"/>
                  <a:pt x="272" y="986"/>
                </a:cubicBezTo>
                <a:cubicBezTo>
                  <a:pt x="273" y="983"/>
                  <a:pt x="277" y="983"/>
                  <a:pt x="279" y="982"/>
                </a:cubicBezTo>
                <a:cubicBezTo>
                  <a:pt x="281" y="986"/>
                  <a:pt x="285" y="988"/>
                  <a:pt x="287" y="991"/>
                </a:cubicBezTo>
                <a:cubicBezTo>
                  <a:pt x="293" y="985"/>
                  <a:pt x="298" y="993"/>
                  <a:pt x="303" y="996"/>
                </a:cubicBezTo>
                <a:cubicBezTo>
                  <a:pt x="303" y="993"/>
                  <a:pt x="300" y="992"/>
                  <a:pt x="300" y="989"/>
                </a:cubicBezTo>
                <a:cubicBezTo>
                  <a:pt x="302" y="990"/>
                  <a:pt x="303" y="990"/>
                  <a:pt x="305" y="989"/>
                </a:cubicBezTo>
                <a:cubicBezTo>
                  <a:pt x="311" y="998"/>
                  <a:pt x="321" y="1001"/>
                  <a:pt x="328" y="1005"/>
                </a:cubicBezTo>
                <a:cubicBezTo>
                  <a:pt x="326" y="1000"/>
                  <a:pt x="327" y="1000"/>
                  <a:pt x="326" y="995"/>
                </a:cubicBezTo>
                <a:cubicBezTo>
                  <a:pt x="322" y="994"/>
                  <a:pt x="324" y="990"/>
                  <a:pt x="322" y="986"/>
                </a:cubicBezTo>
                <a:cubicBezTo>
                  <a:pt x="323" y="985"/>
                  <a:pt x="323" y="984"/>
                  <a:pt x="324" y="984"/>
                </a:cubicBezTo>
                <a:cubicBezTo>
                  <a:pt x="326" y="986"/>
                  <a:pt x="327" y="991"/>
                  <a:pt x="326" y="994"/>
                </a:cubicBezTo>
                <a:cubicBezTo>
                  <a:pt x="328" y="996"/>
                  <a:pt x="330" y="998"/>
                  <a:pt x="332" y="1000"/>
                </a:cubicBezTo>
                <a:cubicBezTo>
                  <a:pt x="329" y="1002"/>
                  <a:pt x="331" y="1004"/>
                  <a:pt x="330" y="1007"/>
                </a:cubicBezTo>
                <a:cubicBezTo>
                  <a:pt x="338" y="1010"/>
                  <a:pt x="341" y="1014"/>
                  <a:pt x="348" y="1017"/>
                </a:cubicBezTo>
                <a:cubicBezTo>
                  <a:pt x="350" y="1016"/>
                  <a:pt x="344" y="1014"/>
                  <a:pt x="347" y="1013"/>
                </a:cubicBezTo>
                <a:cubicBezTo>
                  <a:pt x="351" y="1014"/>
                  <a:pt x="353" y="1016"/>
                  <a:pt x="356" y="1016"/>
                </a:cubicBezTo>
                <a:cubicBezTo>
                  <a:pt x="354" y="1012"/>
                  <a:pt x="349" y="1010"/>
                  <a:pt x="345" y="1007"/>
                </a:cubicBezTo>
                <a:cubicBezTo>
                  <a:pt x="345" y="1010"/>
                  <a:pt x="348" y="1011"/>
                  <a:pt x="346" y="1012"/>
                </a:cubicBezTo>
                <a:cubicBezTo>
                  <a:pt x="341" y="1010"/>
                  <a:pt x="345" y="1002"/>
                  <a:pt x="335" y="1002"/>
                </a:cubicBezTo>
                <a:cubicBezTo>
                  <a:pt x="331" y="998"/>
                  <a:pt x="332" y="995"/>
                  <a:pt x="330" y="991"/>
                </a:cubicBezTo>
                <a:cubicBezTo>
                  <a:pt x="335" y="989"/>
                  <a:pt x="339" y="993"/>
                  <a:pt x="343" y="997"/>
                </a:cubicBezTo>
                <a:cubicBezTo>
                  <a:pt x="343" y="999"/>
                  <a:pt x="341" y="999"/>
                  <a:pt x="341" y="1000"/>
                </a:cubicBezTo>
                <a:cubicBezTo>
                  <a:pt x="346" y="1002"/>
                  <a:pt x="348" y="1006"/>
                  <a:pt x="351" y="1009"/>
                </a:cubicBezTo>
                <a:cubicBezTo>
                  <a:pt x="360" y="1007"/>
                  <a:pt x="366" y="1011"/>
                  <a:pt x="368" y="1017"/>
                </a:cubicBezTo>
                <a:cubicBezTo>
                  <a:pt x="368" y="1013"/>
                  <a:pt x="372" y="1016"/>
                  <a:pt x="374" y="1014"/>
                </a:cubicBezTo>
                <a:cubicBezTo>
                  <a:pt x="375" y="1012"/>
                  <a:pt x="372" y="1010"/>
                  <a:pt x="374" y="1009"/>
                </a:cubicBezTo>
                <a:cubicBezTo>
                  <a:pt x="383" y="1017"/>
                  <a:pt x="400" y="1015"/>
                  <a:pt x="406" y="1025"/>
                </a:cubicBezTo>
                <a:cubicBezTo>
                  <a:pt x="404" y="1026"/>
                  <a:pt x="403" y="1022"/>
                  <a:pt x="403" y="1026"/>
                </a:cubicBezTo>
                <a:cubicBezTo>
                  <a:pt x="411" y="1028"/>
                  <a:pt x="414" y="1034"/>
                  <a:pt x="421" y="1037"/>
                </a:cubicBezTo>
                <a:cubicBezTo>
                  <a:pt x="421" y="1037"/>
                  <a:pt x="422" y="1035"/>
                  <a:pt x="423" y="1036"/>
                </a:cubicBezTo>
                <a:cubicBezTo>
                  <a:pt x="429" y="1037"/>
                  <a:pt x="430" y="1047"/>
                  <a:pt x="436" y="1051"/>
                </a:cubicBezTo>
                <a:cubicBezTo>
                  <a:pt x="432" y="1052"/>
                  <a:pt x="425" y="1050"/>
                  <a:pt x="424" y="1044"/>
                </a:cubicBezTo>
                <a:cubicBezTo>
                  <a:pt x="423" y="1044"/>
                  <a:pt x="422" y="1045"/>
                  <a:pt x="421" y="1045"/>
                </a:cubicBezTo>
                <a:cubicBezTo>
                  <a:pt x="420" y="1043"/>
                  <a:pt x="421" y="1042"/>
                  <a:pt x="420" y="1042"/>
                </a:cubicBezTo>
                <a:cubicBezTo>
                  <a:pt x="415" y="1041"/>
                  <a:pt x="409" y="1039"/>
                  <a:pt x="405" y="1036"/>
                </a:cubicBezTo>
                <a:cubicBezTo>
                  <a:pt x="403" y="1038"/>
                  <a:pt x="408" y="1039"/>
                  <a:pt x="405" y="1040"/>
                </a:cubicBezTo>
                <a:cubicBezTo>
                  <a:pt x="398" y="1039"/>
                  <a:pt x="395" y="1033"/>
                  <a:pt x="386" y="1033"/>
                </a:cubicBezTo>
                <a:cubicBezTo>
                  <a:pt x="386" y="1028"/>
                  <a:pt x="383" y="1027"/>
                  <a:pt x="378" y="1027"/>
                </a:cubicBezTo>
                <a:cubicBezTo>
                  <a:pt x="376" y="1029"/>
                  <a:pt x="376" y="1030"/>
                  <a:pt x="375" y="1031"/>
                </a:cubicBezTo>
                <a:cubicBezTo>
                  <a:pt x="369" y="1031"/>
                  <a:pt x="367" y="1028"/>
                  <a:pt x="364" y="1024"/>
                </a:cubicBezTo>
                <a:cubicBezTo>
                  <a:pt x="364" y="1021"/>
                  <a:pt x="367" y="1022"/>
                  <a:pt x="366" y="1019"/>
                </a:cubicBezTo>
                <a:cubicBezTo>
                  <a:pt x="365" y="1017"/>
                  <a:pt x="364" y="1016"/>
                  <a:pt x="361" y="1015"/>
                </a:cubicBezTo>
                <a:cubicBezTo>
                  <a:pt x="363" y="1021"/>
                  <a:pt x="360" y="1016"/>
                  <a:pt x="357" y="1016"/>
                </a:cubicBezTo>
                <a:cubicBezTo>
                  <a:pt x="355" y="1020"/>
                  <a:pt x="358" y="1021"/>
                  <a:pt x="360" y="1023"/>
                </a:cubicBezTo>
                <a:cubicBezTo>
                  <a:pt x="357" y="1022"/>
                  <a:pt x="358" y="1026"/>
                  <a:pt x="357" y="1026"/>
                </a:cubicBezTo>
                <a:cubicBezTo>
                  <a:pt x="354" y="1025"/>
                  <a:pt x="353" y="1026"/>
                  <a:pt x="352" y="1025"/>
                </a:cubicBezTo>
                <a:cubicBezTo>
                  <a:pt x="351" y="1026"/>
                  <a:pt x="352" y="1028"/>
                  <a:pt x="350" y="1029"/>
                </a:cubicBezTo>
                <a:cubicBezTo>
                  <a:pt x="346" y="1025"/>
                  <a:pt x="346" y="1032"/>
                  <a:pt x="345" y="1033"/>
                </a:cubicBezTo>
                <a:cubicBezTo>
                  <a:pt x="345" y="1033"/>
                  <a:pt x="343" y="1033"/>
                  <a:pt x="343" y="1033"/>
                </a:cubicBezTo>
                <a:cubicBezTo>
                  <a:pt x="340" y="1041"/>
                  <a:pt x="350" y="1044"/>
                  <a:pt x="346" y="1047"/>
                </a:cubicBezTo>
                <a:cubicBezTo>
                  <a:pt x="349" y="1047"/>
                  <a:pt x="350" y="1050"/>
                  <a:pt x="349" y="1053"/>
                </a:cubicBezTo>
                <a:cubicBezTo>
                  <a:pt x="352" y="1054"/>
                  <a:pt x="353" y="1055"/>
                  <a:pt x="355" y="1056"/>
                </a:cubicBezTo>
                <a:cubicBezTo>
                  <a:pt x="355" y="1052"/>
                  <a:pt x="355" y="1051"/>
                  <a:pt x="353" y="1048"/>
                </a:cubicBezTo>
                <a:cubicBezTo>
                  <a:pt x="354" y="1048"/>
                  <a:pt x="354" y="1048"/>
                  <a:pt x="355" y="1049"/>
                </a:cubicBezTo>
                <a:cubicBezTo>
                  <a:pt x="356" y="1043"/>
                  <a:pt x="354" y="1040"/>
                  <a:pt x="354" y="1038"/>
                </a:cubicBezTo>
                <a:cubicBezTo>
                  <a:pt x="359" y="1036"/>
                  <a:pt x="362" y="1039"/>
                  <a:pt x="363" y="1044"/>
                </a:cubicBezTo>
                <a:cubicBezTo>
                  <a:pt x="369" y="1046"/>
                  <a:pt x="373" y="1052"/>
                  <a:pt x="379" y="1053"/>
                </a:cubicBezTo>
                <a:cubicBezTo>
                  <a:pt x="380" y="1053"/>
                  <a:pt x="381" y="1051"/>
                  <a:pt x="383" y="1053"/>
                </a:cubicBezTo>
                <a:cubicBezTo>
                  <a:pt x="384" y="1049"/>
                  <a:pt x="378" y="1049"/>
                  <a:pt x="381" y="1047"/>
                </a:cubicBezTo>
                <a:cubicBezTo>
                  <a:pt x="392" y="1050"/>
                  <a:pt x="400" y="1056"/>
                  <a:pt x="409" y="1061"/>
                </a:cubicBezTo>
                <a:cubicBezTo>
                  <a:pt x="414" y="1056"/>
                  <a:pt x="420" y="1067"/>
                  <a:pt x="420" y="1073"/>
                </a:cubicBezTo>
                <a:cubicBezTo>
                  <a:pt x="428" y="1075"/>
                  <a:pt x="435" y="1080"/>
                  <a:pt x="442" y="1082"/>
                </a:cubicBezTo>
                <a:cubicBezTo>
                  <a:pt x="443" y="1082"/>
                  <a:pt x="445" y="1080"/>
                  <a:pt x="448" y="1081"/>
                </a:cubicBezTo>
                <a:cubicBezTo>
                  <a:pt x="449" y="1082"/>
                  <a:pt x="450" y="1084"/>
                  <a:pt x="451" y="1084"/>
                </a:cubicBezTo>
                <a:cubicBezTo>
                  <a:pt x="455" y="1083"/>
                  <a:pt x="455" y="1076"/>
                  <a:pt x="461" y="1080"/>
                </a:cubicBezTo>
                <a:cubicBezTo>
                  <a:pt x="461" y="1076"/>
                  <a:pt x="458" y="1077"/>
                  <a:pt x="458" y="1073"/>
                </a:cubicBezTo>
                <a:cubicBezTo>
                  <a:pt x="459" y="1073"/>
                  <a:pt x="459" y="1074"/>
                  <a:pt x="461" y="1074"/>
                </a:cubicBezTo>
                <a:cubicBezTo>
                  <a:pt x="463" y="1068"/>
                  <a:pt x="459" y="1065"/>
                  <a:pt x="457" y="1058"/>
                </a:cubicBezTo>
                <a:cubicBezTo>
                  <a:pt x="462" y="1059"/>
                  <a:pt x="458" y="1056"/>
                  <a:pt x="460" y="1056"/>
                </a:cubicBezTo>
                <a:cubicBezTo>
                  <a:pt x="465" y="1057"/>
                  <a:pt x="467" y="1056"/>
                  <a:pt x="470" y="1060"/>
                </a:cubicBezTo>
                <a:cubicBezTo>
                  <a:pt x="462" y="1069"/>
                  <a:pt x="479" y="1080"/>
                  <a:pt x="488" y="1080"/>
                </a:cubicBezTo>
                <a:cubicBezTo>
                  <a:pt x="486" y="1080"/>
                  <a:pt x="484" y="1078"/>
                  <a:pt x="482" y="1077"/>
                </a:cubicBezTo>
                <a:cubicBezTo>
                  <a:pt x="486" y="1070"/>
                  <a:pt x="490" y="1080"/>
                  <a:pt x="496" y="1080"/>
                </a:cubicBezTo>
                <a:cubicBezTo>
                  <a:pt x="497" y="1077"/>
                  <a:pt x="496" y="1077"/>
                  <a:pt x="497" y="1075"/>
                </a:cubicBezTo>
                <a:cubicBezTo>
                  <a:pt x="503" y="1075"/>
                  <a:pt x="509" y="1078"/>
                  <a:pt x="514" y="1077"/>
                </a:cubicBezTo>
                <a:cubicBezTo>
                  <a:pt x="509" y="1075"/>
                  <a:pt x="505" y="1074"/>
                  <a:pt x="501" y="1071"/>
                </a:cubicBezTo>
                <a:cubicBezTo>
                  <a:pt x="510" y="1071"/>
                  <a:pt x="518" y="1076"/>
                  <a:pt x="525" y="1074"/>
                </a:cubicBezTo>
                <a:cubicBezTo>
                  <a:pt x="536" y="1082"/>
                  <a:pt x="551" y="1086"/>
                  <a:pt x="564" y="1089"/>
                </a:cubicBezTo>
                <a:cubicBezTo>
                  <a:pt x="569" y="1086"/>
                  <a:pt x="574" y="1089"/>
                  <a:pt x="578" y="1088"/>
                </a:cubicBezTo>
                <a:cubicBezTo>
                  <a:pt x="574" y="1087"/>
                  <a:pt x="568" y="1082"/>
                  <a:pt x="563" y="1085"/>
                </a:cubicBezTo>
                <a:cubicBezTo>
                  <a:pt x="558" y="1090"/>
                  <a:pt x="552" y="1075"/>
                  <a:pt x="544" y="1081"/>
                </a:cubicBezTo>
                <a:cubicBezTo>
                  <a:pt x="542" y="1081"/>
                  <a:pt x="540" y="1080"/>
                  <a:pt x="540" y="1078"/>
                </a:cubicBezTo>
                <a:cubicBezTo>
                  <a:pt x="553" y="1077"/>
                  <a:pt x="568" y="1080"/>
                  <a:pt x="582" y="1084"/>
                </a:cubicBezTo>
                <a:cubicBezTo>
                  <a:pt x="583" y="1081"/>
                  <a:pt x="578" y="1080"/>
                  <a:pt x="581" y="1078"/>
                </a:cubicBezTo>
                <a:cubicBezTo>
                  <a:pt x="589" y="1079"/>
                  <a:pt x="597" y="1076"/>
                  <a:pt x="603" y="1079"/>
                </a:cubicBezTo>
                <a:cubicBezTo>
                  <a:pt x="603" y="1079"/>
                  <a:pt x="603" y="1079"/>
                  <a:pt x="603" y="1078"/>
                </a:cubicBezTo>
                <a:cubicBezTo>
                  <a:pt x="606" y="1077"/>
                  <a:pt x="612" y="1079"/>
                  <a:pt x="614" y="1077"/>
                </a:cubicBezTo>
                <a:cubicBezTo>
                  <a:pt x="602" y="1069"/>
                  <a:pt x="581" y="1075"/>
                  <a:pt x="571" y="1070"/>
                </a:cubicBezTo>
                <a:cubicBezTo>
                  <a:pt x="562" y="1075"/>
                  <a:pt x="550" y="1058"/>
                  <a:pt x="541" y="1066"/>
                </a:cubicBezTo>
                <a:cubicBezTo>
                  <a:pt x="542" y="1069"/>
                  <a:pt x="544" y="1070"/>
                  <a:pt x="545" y="1072"/>
                </a:cubicBezTo>
                <a:cubicBezTo>
                  <a:pt x="541" y="1074"/>
                  <a:pt x="539" y="1068"/>
                  <a:pt x="537" y="1064"/>
                </a:cubicBezTo>
                <a:cubicBezTo>
                  <a:pt x="539" y="1060"/>
                  <a:pt x="545" y="1060"/>
                  <a:pt x="548" y="1057"/>
                </a:cubicBezTo>
                <a:cubicBezTo>
                  <a:pt x="557" y="1065"/>
                  <a:pt x="571" y="1065"/>
                  <a:pt x="584" y="1064"/>
                </a:cubicBezTo>
                <a:cubicBezTo>
                  <a:pt x="584" y="1059"/>
                  <a:pt x="579" y="1058"/>
                  <a:pt x="578" y="1053"/>
                </a:cubicBezTo>
                <a:cubicBezTo>
                  <a:pt x="583" y="1045"/>
                  <a:pt x="593" y="1051"/>
                  <a:pt x="604" y="1050"/>
                </a:cubicBezTo>
                <a:cubicBezTo>
                  <a:pt x="609" y="1056"/>
                  <a:pt x="620" y="1059"/>
                  <a:pt x="627" y="1054"/>
                </a:cubicBezTo>
                <a:cubicBezTo>
                  <a:pt x="622" y="1053"/>
                  <a:pt x="626" y="1050"/>
                  <a:pt x="624" y="1047"/>
                </a:cubicBezTo>
                <a:cubicBezTo>
                  <a:pt x="626" y="1047"/>
                  <a:pt x="627" y="1047"/>
                  <a:pt x="627" y="1046"/>
                </a:cubicBezTo>
                <a:cubicBezTo>
                  <a:pt x="625" y="1041"/>
                  <a:pt x="628" y="1041"/>
                  <a:pt x="627" y="1035"/>
                </a:cubicBezTo>
                <a:cubicBezTo>
                  <a:pt x="623" y="1035"/>
                  <a:pt x="627" y="1032"/>
                  <a:pt x="623" y="1031"/>
                </a:cubicBezTo>
                <a:cubicBezTo>
                  <a:pt x="627" y="1031"/>
                  <a:pt x="629" y="1035"/>
                  <a:pt x="632" y="1031"/>
                </a:cubicBezTo>
                <a:cubicBezTo>
                  <a:pt x="630" y="1031"/>
                  <a:pt x="629" y="1030"/>
                  <a:pt x="629" y="1029"/>
                </a:cubicBezTo>
                <a:cubicBezTo>
                  <a:pt x="635" y="1032"/>
                  <a:pt x="637" y="1030"/>
                  <a:pt x="642" y="1033"/>
                </a:cubicBezTo>
                <a:cubicBezTo>
                  <a:pt x="649" y="1029"/>
                  <a:pt x="656" y="1030"/>
                  <a:pt x="664" y="1028"/>
                </a:cubicBezTo>
                <a:cubicBezTo>
                  <a:pt x="660" y="1028"/>
                  <a:pt x="661" y="1024"/>
                  <a:pt x="658" y="1023"/>
                </a:cubicBezTo>
                <a:cubicBezTo>
                  <a:pt x="653" y="1022"/>
                  <a:pt x="646" y="1028"/>
                  <a:pt x="642" y="1022"/>
                </a:cubicBezTo>
                <a:cubicBezTo>
                  <a:pt x="648" y="1019"/>
                  <a:pt x="652" y="1021"/>
                  <a:pt x="658" y="1022"/>
                </a:cubicBezTo>
                <a:cubicBezTo>
                  <a:pt x="657" y="1018"/>
                  <a:pt x="661" y="1019"/>
                  <a:pt x="662" y="1017"/>
                </a:cubicBezTo>
                <a:cubicBezTo>
                  <a:pt x="656" y="1016"/>
                  <a:pt x="650" y="1022"/>
                  <a:pt x="646" y="1017"/>
                </a:cubicBezTo>
                <a:cubicBezTo>
                  <a:pt x="650" y="1009"/>
                  <a:pt x="659" y="1009"/>
                  <a:pt x="662" y="1005"/>
                </a:cubicBezTo>
                <a:cubicBezTo>
                  <a:pt x="649" y="1006"/>
                  <a:pt x="629" y="1007"/>
                  <a:pt x="623" y="995"/>
                </a:cubicBezTo>
                <a:cubicBezTo>
                  <a:pt x="619" y="997"/>
                  <a:pt x="612" y="995"/>
                  <a:pt x="610" y="998"/>
                </a:cubicBezTo>
                <a:cubicBezTo>
                  <a:pt x="611" y="998"/>
                  <a:pt x="613" y="998"/>
                  <a:pt x="614" y="1000"/>
                </a:cubicBezTo>
                <a:cubicBezTo>
                  <a:pt x="612" y="1000"/>
                  <a:pt x="607" y="1000"/>
                  <a:pt x="606" y="998"/>
                </a:cubicBezTo>
                <a:cubicBezTo>
                  <a:pt x="606" y="997"/>
                  <a:pt x="607" y="997"/>
                  <a:pt x="607" y="995"/>
                </a:cubicBezTo>
                <a:cubicBezTo>
                  <a:pt x="604" y="996"/>
                  <a:pt x="603" y="993"/>
                  <a:pt x="605" y="991"/>
                </a:cubicBezTo>
                <a:cubicBezTo>
                  <a:pt x="601" y="990"/>
                  <a:pt x="601" y="992"/>
                  <a:pt x="597" y="992"/>
                </a:cubicBezTo>
                <a:cubicBezTo>
                  <a:pt x="596" y="995"/>
                  <a:pt x="602" y="994"/>
                  <a:pt x="600" y="996"/>
                </a:cubicBezTo>
                <a:cubicBezTo>
                  <a:pt x="592" y="995"/>
                  <a:pt x="584" y="994"/>
                  <a:pt x="580" y="989"/>
                </a:cubicBezTo>
                <a:cubicBezTo>
                  <a:pt x="574" y="991"/>
                  <a:pt x="566" y="987"/>
                  <a:pt x="562" y="983"/>
                </a:cubicBezTo>
                <a:cubicBezTo>
                  <a:pt x="577" y="981"/>
                  <a:pt x="581" y="993"/>
                  <a:pt x="592" y="991"/>
                </a:cubicBezTo>
                <a:cubicBezTo>
                  <a:pt x="591" y="988"/>
                  <a:pt x="588" y="988"/>
                  <a:pt x="588" y="986"/>
                </a:cubicBezTo>
                <a:cubicBezTo>
                  <a:pt x="591" y="986"/>
                  <a:pt x="589" y="981"/>
                  <a:pt x="593" y="982"/>
                </a:cubicBezTo>
                <a:cubicBezTo>
                  <a:pt x="597" y="989"/>
                  <a:pt x="607" y="988"/>
                  <a:pt x="613" y="986"/>
                </a:cubicBezTo>
                <a:cubicBezTo>
                  <a:pt x="608" y="986"/>
                  <a:pt x="603" y="986"/>
                  <a:pt x="603" y="980"/>
                </a:cubicBezTo>
                <a:cubicBezTo>
                  <a:pt x="587" y="977"/>
                  <a:pt x="568" y="974"/>
                  <a:pt x="557" y="964"/>
                </a:cubicBezTo>
                <a:cubicBezTo>
                  <a:pt x="558" y="963"/>
                  <a:pt x="557" y="963"/>
                  <a:pt x="557" y="961"/>
                </a:cubicBezTo>
                <a:cubicBezTo>
                  <a:pt x="568" y="960"/>
                  <a:pt x="581" y="968"/>
                  <a:pt x="593" y="967"/>
                </a:cubicBezTo>
                <a:cubicBezTo>
                  <a:pt x="594" y="969"/>
                  <a:pt x="592" y="970"/>
                  <a:pt x="593" y="972"/>
                </a:cubicBezTo>
                <a:cubicBezTo>
                  <a:pt x="595" y="971"/>
                  <a:pt x="598" y="974"/>
                  <a:pt x="600" y="972"/>
                </a:cubicBezTo>
                <a:cubicBezTo>
                  <a:pt x="598" y="972"/>
                  <a:pt x="598" y="971"/>
                  <a:pt x="597" y="970"/>
                </a:cubicBezTo>
                <a:cubicBezTo>
                  <a:pt x="599" y="970"/>
                  <a:pt x="599" y="969"/>
                  <a:pt x="601" y="969"/>
                </a:cubicBezTo>
                <a:cubicBezTo>
                  <a:pt x="603" y="970"/>
                  <a:pt x="603" y="974"/>
                  <a:pt x="606" y="974"/>
                </a:cubicBezTo>
                <a:cubicBezTo>
                  <a:pt x="612" y="969"/>
                  <a:pt x="620" y="977"/>
                  <a:pt x="627" y="971"/>
                </a:cubicBezTo>
                <a:cubicBezTo>
                  <a:pt x="629" y="972"/>
                  <a:pt x="632" y="971"/>
                  <a:pt x="634" y="973"/>
                </a:cubicBezTo>
                <a:cubicBezTo>
                  <a:pt x="631" y="974"/>
                  <a:pt x="630" y="975"/>
                  <a:pt x="627" y="975"/>
                </a:cubicBezTo>
                <a:cubicBezTo>
                  <a:pt x="629" y="977"/>
                  <a:pt x="632" y="976"/>
                  <a:pt x="635" y="976"/>
                </a:cubicBezTo>
                <a:cubicBezTo>
                  <a:pt x="635" y="977"/>
                  <a:pt x="634" y="978"/>
                  <a:pt x="634" y="979"/>
                </a:cubicBezTo>
                <a:cubicBezTo>
                  <a:pt x="638" y="978"/>
                  <a:pt x="642" y="978"/>
                  <a:pt x="645" y="977"/>
                </a:cubicBezTo>
                <a:cubicBezTo>
                  <a:pt x="641" y="976"/>
                  <a:pt x="639" y="972"/>
                  <a:pt x="642" y="970"/>
                </a:cubicBezTo>
                <a:cubicBezTo>
                  <a:pt x="635" y="969"/>
                  <a:pt x="625" y="969"/>
                  <a:pt x="623" y="965"/>
                </a:cubicBezTo>
                <a:cubicBezTo>
                  <a:pt x="623" y="963"/>
                  <a:pt x="627" y="968"/>
                  <a:pt x="627" y="965"/>
                </a:cubicBezTo>
                <a:cubicBezTo>
                  <a:pt x="627" y="964"/>
                  <a:pt x="626" y="964"/>
                  <a:pt x="625" y="963"/>
                </a:cubicBezTo>
                <a:cubicBezTo>
                  <a:pt x="626" y="961"/>
                  <a:pt x="630" y="961"/>
                  <a:pt x="630" y="958"/>
                </a:cubicBezTo>
                <a:cubicBezTo>
                  <a:pt x="627" y="958"/>
                  <a:pt x="627" y="956"/>
                  <a:pt x="624" y="956"/>
                </a:cubicBezTo>
                <a:cubicBezTo>
                  <a:pt x="606" y="964"/>
                  <a:pt x="592" y="946"/>
                  <a:pt x="575" y="943"/>
                </a:cubicBezTo>
                <a:cubicBezTo>
                  <a:pt x="573" y="942"/>
                  <a:pt x="576" y="947"/>
                  <a:pt x="573" y="945"/>
                </a:cubicBezTo>
                <a:cubicBezTo>
                  <a:pt x="571" y="945"/>
                  <a:pt x="568" y="940"/>
                  <a:pt x="571" y="939"/>
                </a:cubicBezTo>
                <a:cubicBezTo>
                  <a:pt x="591" y="947"/>
                  <a:pt x="610" y="947"/>
                  <a:pt x="632" y="944"/>
                </a:cubicBezTo>
                <a:cubicBezTo>
                  <a:pt x="631" y="949"/>
                  <a:pt x="640" y="949"/>
                  <a:pt x="646" y="949"/>
                </a:cubicBezTo>
                <a:cubicBezTo>
                  <a:pt x="646" y="943"/>
                  <a:pt x="639" y="949"/>
                  <a:pt x="637" y="945"/>
                </a:cubicBezTo>
                <a:cubicBezTo>
                  <a:pt x="645" y="940"/>
                  <a:pt x="657" y="945"/>
                  <a:pt x="663" y="938"/>
                </a:cubicBezTo>
                <a:cubicBezTo>
                  <a:pt x="668" y="944"/>
                  <a:pt x="678" y="932"/>
                  <a:pt x="682" y="940"/>
                </a:cubicBezTo>
                <a:cubicBezTo>
                  <a:pt x="693" y="941"/>
                  <a:pt x="695" y="933"/>
                  <a:pt x="702" y="929"/>
                </a:cubicBezTo>
                <a:cubicBezTo>
                  <a:pt x="686" y="931"/>
                  <a:pt x="667" y="938"/>
                  <a:pt x="647" y="941"/>
                </a:cubicBezTo>
                <a:cubicBezTo>
                  <a:pt x="637" y="942"/>
                  <a:pt x="604" y="945"/>
                  <a:pt x="607" y="933"/>
                </a:cubicBezTo>
                <a:cubicBezTo>
                  <a:pt x="590" y="931"/>
                  <a:pt x="576" y="928"/>
                  <a:pt x="560" y="923"/>
                </a:cubicBezTo>
                <a:cubicBezTo>
                  <a:pt x="561" y="920"/>
                  <a:pt x="558" y="920"/>
                  <a:pt x="557" y="918"/>
                </a:cubicBezTo>
                <a:cubicBezTo>
                  <a:pt x="566" y="919"/>
                  <a:pt x="573" y="923"/>
                  <a:pt x="582" y="919"/>
                </a:cubicBezTo>
                <a:cubicBezTo>
                  <a:pt x="588" y="922"/>
                  <a:pt x="599" y="926"/>
                  <a:pt x="607" y="923"/>
                </a:cubicBezTo>
                <a:cubicBezTo>
                  <a:pt x="603" y="921"/>
                  <a:pt x="598" y="920"/>
                  <a:pt x="593" y="918"/>
                </a:cubicBezTo>
                <a:cubicBezTo>
                  <a:pt x="593" y="920"/>
                  <a:pt x="596" y="921"/>
                  <a:pt x="593" y="922"/>
                </a:cubicBezTo>
                <a:cubicBezTo>
                  <a:pt x="589" y="923"/>
                  <a:pt x="589" y="914"/>
                  <a:pt x="588" y="919"/>
                </a:cubicBezTo>
                <a:cubicBezTo>
                  <a:pt x="586" y="913"/>
                  <a:pt x="576" y="916"/>
                  <a:pt x="572" y="912"/>
                </a:cubicBezTo>
                <a:cubicBezTo>
                  <a:pt x="562" y="913"/>
                  <a:pt x="549" y="903"/>
                  <a:pt x="541" y="900"/>
                </a:cubicBezTo>
                <a:cubicBezTo>
                  <a:pt x="529" y="895"/>
                  <a:pt x="511" y="886"/>
                  <a:pt x="508" y="881"/>
                </a:cubicBezTo>
                <a:cubicBezTo>
                  <a:pt x="495" y="877"/>
                  <a:pt x="487" y="867"/>
                  <a:pt x="475" y="862"/>
                </a:cubicBezTo>
                <a:cubicBezTo>
                  <a:pt x="474" y="864"/>
                  <a:pt x="477" y="865"/>
                  <a:pt x="475" y="866"/>
                </a:cubicBezTo>
                <a:cubicBezTo>
                  <a:pt x="471" y="854"/>
                  <a:pt x="462" y="848"/>
                  <a:pt x="454" y="840"/>
                </a:cubicBezTo>
                <a:cubicBezTo>
                  <a:pt x="457" y="840"/>
                  <a:pt x="452" y="837"/>
                  <a:pt x="455" y="837"/>
                </a:cubicBezTo>
                <a:cubicBezTo>
                  <a:pt x="463" y="843"/>
                  <a:pt x="468" y="852"/>
                  <a:pt x="479" y="856"/>
                </a:cubicBezTo>
                <a:cubicBezTo>
                  <a:pt x="476" y="851"/>
                  <a:pt x="473" y="845"/>
                  <a:pt x="475" y="840"/>
                </a:cubicBezTo>
                <a:cubicBezTo>
                  <a:pt x="469" y="839"/>
                  <a:pt x="461" y="834"/>
                  <a:pt x="462" y="828"/>
                </a:cubicBezTo>
                <a:cubicBezTo>
                  <a:pt x="469" y="834"/>
                  <a:pt x="482" y="843"/>
                  <a:pt x="487" y="846"/>
                </a:cubicBezTo>
                <a:cubicBezTo>
                  <a:pt x="482" y="840"/>
                  <a:pt x="473" y="832"/>
                  <a:pt x="470" y="827"/>
                </a:cubicBezTo>
                <a:cubicBezTo>
                  <a:pt x="478" y="833"/>
                  <a:pt x="485" y="840"/>
                  <a:pt x="494" y="844"/>
                </a:cubicBezTo>
                <a:cubicBezTo>
                  <a:pt x="493" y="839"/>
                  <a:pt x="499" y="842"/>
                  <a:pt x="500" y="843"/>
                </a:cubicBezTo>
                <a:cubicBezTo>
                  <a:pt x="488" y="834"/>
                  <a:pt x="481" y="821"/>
                  <a:pt x="466" y="816"/>
                </a:cubicBezTo>
                <a:cubicBezTo>
                  <a:pt x="465" y="823"/>
                  <a:pt x="457" y="820"/>
                  <a:pt x="453" y="817"/>
                </a:cubicBezTo>
                <a:cubicBezTo>
                  <a:pt x="453" y="816"/>
                  <a:pt x="456" y="816"/>
                  <a:pt x="455" y="814"/>
                </a:cubicBezTo>
                <a:cubicBezTo>
                  <a:pt x="452" y="812"/>
                  <a:pt x="446" y="809"/>
                  <a:pt x="447" y="805"/>
                </a:cubicBezTo>
                <a:cubicBezTo>
                  <a:pt x="449" y="806"/>
                  <a:pt x="450" y="809"/>
                  <a:pt x="453" y="809"/>
                </a:cubicBezTo>
                <a:cubicBezTo>
                  <a:pt x="453" y="805"/>
                  <a:pt x="453" y="805"/>
                  <a:pt x="453" y="805"/>
                </a:cubicBezTo>
                <a:cubicBezTo>
                  <a:pt x="448" y="803"/>
                  <a:pt x="444" y="801"/>
                  <a:pt x="442" y="795"/>
                </a:cubicBezTo>
                <a:cubicBezTo>
                  <a:pt x="440" y="795"/>
                  <a:pt x="436" y="796"/>
                  <a:pt x="435" y="794"/>
                </a:cubicBezTo>
                <a:cubicBezTo>
                  <a:pt x="440" y="788"/>
                  <a:pt x="430" y="786"/>
                  <a:pt x="431" y="780"/>
                </a:cubicBezTo>
                <a:cubicBezTo>
                  <a:pt x="431" y="780"/>
                  <a:pt x="432" y="780"/>
                  <a:pt x="432" y="780"/>
                </a:cubicBezTo>
                <a:cubicBezTo>
                  <a:pt x="432" y="774"/>
                  <a:pt x="426" y="773"/>
                  <a:pt x="423" y="769"/>
                </a:cubicBezTo>
                <a:cubicBezTo>
                  <a:pt x="419" y="763"/>
                  <a:pt x="419" y="754"/>
                  <a:pt x="414" y="749"/>
                </a:cubicBezTo>
                <a:cubicBezTo>
                  <a:pt x="419" y="746"/>
                  <a:pt x="415" y="740"/>
                  <a:pt x="414" y="736"/>
                </a:cubicBezTo>
                <a:cubicBezTo>
                  <a:pt x="416" y="734"/>
                  <a:pt x="415" y="731"/>
                  <a:pt x="419" y="732"/>
                </a:cubicBezTo>
                <a:cubicBezTo>
                  <a:pt x="419" y="730"/>
                  <a:pt x="419" y="727"/>
                  <a:pt x="421" y="727"/>
                </a:cubicBezTo>
                <a:cubicBezTo>
                  <a:pt x="422" y="729"/>
                  <a:pt x="424" y="731"/>
                  <a:pt x="427" y="730"/>
                </a:cubicBezTo>
                <a:cubicBezTo>
                  <a:pt x="427" y="726"/>
                  <a:pt x="424" y="721"/>
                  <a:pt x="427" y="720"/>
                </a:cubicBezTo>
                <a:cubicBezTo>
                  <a:pt x="431" y="725"/>
                  <a:pt x="432" y="732"/>
                  <a:pt x="436" y="736"/>
                </a:cubicBezTo>
                <a:cubicBezTo>
                  <a:pt x="437" y="735"/>
                  <a:pt x="435" y="731"/>
                  <a:pt x="437" y="731"/>
                </a:cubicBezTo>
                <a:cubicBezTo>
                  <a:pt x="439" y="735"/>
                  <a:pt x="440" y="740"/>
                  <a:pt x="445" y="740"/>
                </a:cubicBezTo>
                <a:cubicBezTo>
                  <a:pt x="447" y="740"/>
                  <a:pt x="446" y="738"/>
                  <a:pt x="447" y="738"/>
                </a:cubicBezTo>
                <a:cubicBezTo>
                  <a:pt x="449" y="737"/>
                  <a:pt x="450" y="743"/>
                  <a:pt x="452" y="739"/>
                </a:cubicBezTo>
                <a:cubicBezTo>
                  <a:pt x="451" y="738"/>
                  <a:pt x="449" y="738"/>
                  <a:pt x="449" y="737"/>
                </a:cubicBezTo>
                <a:cubicBezTo>
                  <a:pt x="453" y="735"/>
                  <a:pt x="449" y="729"/>
                  <a:pt x="453" y="728"/>
                </a:cubicBezTo>
                <a:cubicBezTo>
                  <a:pt x="456" y="733"/>
                  <a:pt x="460" y="733"/>
                  <a:pt x="462" y="734"/>
                </a:cubicBezTo>
                <a:cubicBezTo>
                  <a:pt x="464" y="728"/>
                  <a:pt x="469" y="730"/>
                  <a:pt x="472" y="726"/>
                </a:cubicBezTo>
                <a:cubicBezTo>
                  <a:pt x="474" y="729"/>
                  <a:pt x="473" y="733"/>
                  <a:pt x="479" y="731"/>
                </a:cubicBezTo>
                <a:cubicBezTo>
                  <a:pt x="480" y="732"/>
                  <a:pt x="481" y="738"/>
                  <a:pt x="483" y="737"/>
                </a:cubicBezTo>
                <a:cubicBezTo>
                  <a:pt x="482" y="735"/>
                  <a:pt x="479" y="731"/>
                  <a:pt x="481" y="729"/>
                </a:cubicBezTo>
                <a:cubicBezTo>
                  <a:pt x="485" y="731"/>
                  <a:pt x="488" y="731"/>
                  <a:pt x="492" y="733"/>
                </a:cubicBezTo>
                <a:cubicBezTo>
                  <a:pt x="493" y="731"/>
                  <a:pt x="488" y="724"/>
                  <a:pt x="492" y="720"/>
                </a:cubicBezTo>
                <a:cubicBezTo>
                  <a:pt x="493" y="722"/>
                  <a:pt x="495" y="723"/>
                  <a:pt x="498" y="723"/>
                </a:cubicBezTo>
                <a:cubicBezTo>
                  <a:pt x="497" y="720"/>
                  <a:pt x="499" y="720"/>
                  <a:pt x="500" y="718"/>
                </a:cubicBezTo>
                <a:cubicBezTo>
                  <a:pt x="498" y="719"/>
                  <a:pt x="496" y="714"/>
                  <a:pt x="497" y="714"/>
                </a:cubicBezTo>
                <a:cubicBezTo>
                  <a:pt x="502" y="716"/>
                  <a:pt x="502" y="722"/>
                  <a:pt x="504" y="726"/>
                </a:cubicBezTo>
                <a:cubicBezTo>
                  <a:pt x="504" y="725"/>
                  <a:pt x="506" y="725"/>
                  <a:pt x="507" y="725"/>
                </a:cubicBezTo>
                <a:cubicBezTo>
                  <a:pt x="507" y="719"/>
                  <a:pt x="506" y="718"/>
                  <a:pt x="510" y="714"/>
                </a:cubicBezTo>
                <a:cubicBezTo>
                  <a:pt x="511" y="717"/>
                  <a:pt x="511" y="722"/>
                  <a:pt x="515" y="722"/>
                </a:cubicBezTo>
                <a:cubicBezTo>
                  <a:pt x="517" y="718"/>
                  <a:pt x="514" y="709"/>
                  <a:pt x="518" y="708"/>
                </a:cubicBezTo>
                <a:cubicBezTo>
                  <a:pt x="519" y="711"/>
                  <a:pt x="521" y="708"/>
                  <a:pt x="523" y="709"/>
                </a:cubicBezTo>
                <a:cubicBezTo>
                  <a:pt x="522" y="704"/>
                  <a:pt x="524" y="707"/>
                  <a:pt x="527" y="706"/>
                </a:cubicBezTo>
                <a:cubicBezTo>
                  <a:pt x="527" y="700"/>
                  <a:pt x="527" y="700"/>
                  <a:pt x="527" y="700"/>
                </a:cubicBezTo>
                <a:cubicBezTo>
                  <a:pt x="529" y="698"/>
                  <a:pt x="531" y="701"/>
                  <a:pt x="532" y="699"/>
                </a:cubicBezTo>
                <a:cubicBezTo>
                  <a:pt x="533" y="694"/>
                  <a:pt x="527" y="693"/>
                  <a:pt x="531" y="690"/>
                </a:cubicBezTo>
                <a:cubicBezTo>
                  <a:pt x="532" y="692"/>
                  <a:pt x="534" y="692"/>
                  <a:pt x="536" y="694"/>
                </a:cubicBezTo>
                <a:cubicBezTo>
                  <a:pt x="536" y="692"/>
                  <a:pt x="536" y="689"/>
                  <a:pt x="536" y="685"/>
                </a:cubicBezTo>
                <a:cubicBezTo>
                  <a:pt x="537" y="685"/>
                  <a:pt x="541" y="683"/>
                  <a:pt x="541" y="684"/>
                </a:cubicBezTo>
                <a:cubicBezTo>
                  <a:pt x="542" y="687"/>
                  <a:pt x="540" y="687"/>
                  <a:pt x="540" y="689"/>
                </a:cubicBezTo>
                <a:cubicBezTo>
                  <a:pt x="546" y="689"/>
                  <a:pt x="545" y="697"/>
                  <a:pt x="542" y="699"/>
                </a:cubicBezTo>
                <a:cubicBezTo>
                  <a:pt x="546" y="698"/>
                  <a:pt x="548" y="699"/>
                  <a:pt x="550" y="702"/>
                </a:cubicBezTo>
                <a:cubicBezTo>
                  <a:pt x="550" y="703"/>
                  <a:pt x="549" y="703"/>
                  <a:pt x="549" y="705"/>
                </a:cubicBezTo>
                <a:cubicBezTo>
                  <a:pt x="547" y="703"/>
                  <a:pt x="545" y="706"/>
                  <a:pt x="543" y="707"/>
                </a:cubicBezTo>
                <a:cubicBezTo>
                  <a:pt x="547" y="707"/>
                  <a:pt x="551" y="708"/>
                  <a:pt x="553" y="710"/>
                </a:cubicBezTo>
                <a:cubicBezTo>
                  <a:pt x="549" y="724"/>
                  <a:pt x="554" y="728"/>
                  <a:pt x="556" y="740"/>
                </a:cubicBezTo>
                <a:cubicBezTo>
                  <a:pt x="552" y="740"/>
                  <a:pt x="554" y="737"/>
                  <a:pt x="551" y="740"/>
                </a:cubicBezTo>
                <a:cubicBezTo>
                  <a:pt x="549" y="736"/>
                  <a:pt x="546" y="731"/>
                  <a:pt x="549" y="726"/>
                </a:cubicBezTo>
                <a:cubicBezTo>
                  <a:pt x="548" y="726"/>
                  <a:pt x="547" y="726"/>
                  <a:pt x="547" y="725"/>
                </a:cubicBezTo>
                <a:cubicBezTo>
                  <a:pt x="547" y="724"/>
                  <a:pt x="548" y="723"/>
                  <a:pt x="549" y="724"/>
                </a:cubicBezTo>
                <a:cubicBezTo>
                  <a:pt x="547" y="720"/>
                  <a:pt x="552" y="709"/>
                  <a:pt x="545" y="710"/>
                </a:cubicBezTo>
                <a:cubicBezTo>
                  <a:pt x="544" y="716"/>
                  <a:pt x="547" y="713"/>
                  <a:pt x="548" y="714"/>
                </a:cubicBezTo>
                <a:cubicBezTo>
                  <a:pt x="546" y="716"/>
                  <a:pt x="548" y="719"/>
                  <a:pt x="548" y="721"/>
                </a:cubicBezTo>
                <a:cubicBezTo>
                  <a:pt x="545" y="723"/>
                  <a:pt x="543" y="721"/>
                  <a:pt x="542" y="724"/>
                </a:cubicBezTo>
                <a:cubicBezTo>
                  <a:pt x="543" y="730"/>
                  <a:pt x="545" y="740"/>
                  <a:pt x="541" y="743"/>
                </a:cubicBezTo>
                <a:cubicBezTo>
                  <a:pt x="540" y="737"/>
                  <a:pt x="538" y="743"/>
                  <a:pt x="536" y="738"/>
                </a:cubicBezTo>
                <a:cubicBezTo>
                  <a:pt x="535" y="739"/>
                  <a:pt x="537" y="743"/>
                  <a:pt x="535" y="743"/>
                </a:cubicBezTo>
                <a:cubicBezTo>
                  <a:pt x="532" y="742"/>
                  <a:pt x="531" y="739"/>
                  <a:pt x="529" y="737"/>
                </a:cubicBezTo>
                <a:cubicBezTo>
                  <a:pt x="530" y="754"/>
                  <a:pt x="550" y="758"/>
                  <a:pt x="549" y="772"/>
                </a:cubicBezTo>
                <a:cubicBezTo>
                  <a:pt x="547" y="771"/>
                  <a:pt x="547" y="769"/>
                  <a:pt x="545" y="768"/>
                </a:cubicBezTo>
                <a:cubicBezTo>
                  <a:pt x="547" y="772"/>
                  <a:pt x="547" y="778"/>
                  <a:pt x="551" y="780"/>
                </a:cubicBezTo>
                <a:cubicBezTo>
                  <a:pt x="552" y="776"/>
                  <a:pt x="547" y="775"/>
                  <a:pt x="550" y="773"/>
                </a:cubicBezTo>
                <a:cubicBezTo>
                  <a:pt x="554" y="775"/>
                  <a:pt x="558" y="781"/>
                  <a:pt x="553" y="785"/>
                </a:cubicBezTo>
                <a:cubicBezTo>
                  <a:pt x="556" y="791"/>
                  <a:pt x="557" y="788"/>
                  <a:pt x="561" y="793"/>
                </a:cubicBezTo>
                <a:cubicBezTo>
                  <a:pt x="560" y="793"/>
                  <a:pt x="561" y="796"/>
                  <a:pt x="559" y="796"/>
                </a:cubicBezTo>
                <a:cubicBezTo>
                  <a:pt x="549" y="797"/>
                  <a:pt x="547" y="792"/>
                  <a:pt x="540" y="793"/>
                </a:cubicBezTo>
                <a:cubicBezTo>
                  <a:pt x="539" y="785"/>
                  <a:pt x="531" y="784"/>
                  <a:pt x="529" y="777"/>
                </a:cubicBezTo>
                <a:cubicBezTo>
                  <a:pt x="526" y="790"/>
                  <a:pt x="541" y="801"/>
                  <a:pt x="544" y="809"/>
                </a:cubicBezTo>
                <a:cubicBezTo>
                  <a:pt x="541" y="809"/>
                  <a:pt x="537" y="805"/>
                  <a:pt x="536" y="802"/>
                </a:cubicBezTo>
                <a:cubicBezTo>
                  <a:pt x="525" y="803"/>
                  <a:pt x="530" y="784"/>
                  <a:pt x="518" y="791"/>
                </a:cubicBezTo>
                <a:cubicBezTo>
                  <a:pt x="521" y="791"/>
                  <a:pt x="520" y="795"/>
                  <a:pt x="520" y="797"/>
                </a:cubicBezTo>
                <a:cubicBezTo>
                  <a:pt x="519" y="797"/>
                  <a:pt x="519" y="796"/>
                  <a:pt x="518" y="797"/>
                </a:cubicBezTo>
                <a:cubicBezTo>
                  <a:pt x="520" y="800"/>
                  <a:pt x="519" y="802"/>
                  <a:pt x="518" y="805"/>
                </a:cubicBezTo>
                <a:cubicBezTo>
                  <a:pt x="519" y="808"/>
                  <a:pt x="522" y="810"/>
                  <a:pt x="525" y="811"/>
                </a:cubicBezTo>
                <a:cubicBezTo>
                  <a:pt x="531" y="826"/>
                  <a:pt x="544" y="830"/>
                  <a:pt x="550" y="844"/>
                </a:cubicBezTo>
                <a:cubicBezTo>
                  <a:pt x="550" y="844"/>
                  <a:pt x="549" y="844"/>
                  <a:pt x="549" y="844"/>
                </a:cubicBezTo>
                <a:cubicBezTo>
                  <a:pt x="553" y="848"/>
                  <a:pt x="558" y="853"/>
                  <a:pt x="566" y="853"/>
                </a:cubicBezTo>
                <a:cubicBezTo>
                  <a:pt x="572" y="864"/>
                  <a:pt x="587" y="860"/>
                  <a:pt x="597" y="866"/>
                </a:cubicBezTo>
                <a:cubicBezTo>
                  <a:pt x="598" y="865"/>
                  <a:pt x="599" y="864"/>
                  <a:pt x="601" y="865"/>
                </a:cubicBezTo>
                <a:cubicBezTo>
                  <a:pt x="610" y="871"/>
                  <a:pt x="626" y="866"/>
                  <a:pt x="636" y="859"/>
                </a:cubicBezTo>
                <a:cubicBezTo>
                  <a:pt x="636" y="858"/>
                  <a:pt x="636" y="858"/>
                  <a:pt x="636" y="858"/>
                </a:cubicBezTo>
                <a:cubicBezTo>
                  <a:pt x="634" y="856"/>
                  <a:pt x="627" y="856"/>
                  <a:pt x="626" y="859"/>
                </a:cubicBezTo>
                <a:cubicBezTo>
                  <a:pt x="625" y="858"/>
                  <a:pt x="623" y="858"/>
                  <a:pt x="623" y="855"/>
                </a:cubicBezTo>
                <a:cubicBezTo>
                  <a:pt x="613" y="857"/>
                  <a:pt x="615" y="848"/>
                  <a:pt x="604" y="848"/>
                </a:cubicBezTo>
                <a:cubicBezTo>
                  <a:pt x="605" y="845"/>
                  <a:pt x="601" y="846"/>
                  <a:pt x="601" y="844"/>
                </a:cubicBezTo>
                <a:cubicBezTo>
                  <a:pt x="605" y="844"/>
                  <a:pt x="612" y="845"/>
                  <a:pt x="614" y="844"/>
                </a:cubicBezTo>
                <a:cubicBezTo>
                  <a:pt x="612" y="843"/>
                  <a:pt x="609" y="843"/>
                  <a:pt x="608" y="841"/>
                </a:cubicBezTo>
                <a:cubicBezTo>
                  <a:pt x="611" y="841"/>
                  <a:pt x="615" y="845"/>
                  <a:pt x="618" y="843"/>
                </a:cubicBezTo>
                <a:cubicBezTo>
                  <a:pt x="616" y="841"/>
                  <a:pt x="625" y="840"/>
                  <a:pt x="625" y="837"/>
                </a:cubicBezTo>
                <a:cubicBezTo>
                  <a:pt x="619" y="831"/>
                  <a:pt x="605" y="833"/>
                  <a:pt x="602" y="824"/>
                </a:cubicBezTo>
                <a:cubicBezTo>
                  <a:pt x="608" y="823"/>
                  <a:pt x="612" y="827"/>
                  <a:pt x="616" y="825"/>
                </a:cubicBezTo>
                <a:cubicBezTo>
                  <a:pt x="614" y="825"/>
                  <a:pt x="614" y="825"/>
                  <a:pt x="614" y="825"/>
                </a:cubicBezTo>
                <a:cubicBezTo>
                  <a:pt x="614" y="821"/>
                  <a:pt x="614" y="821"/>
                  <a:pt x="614" y="821"/>
                </a:cubicBezTo>
                <a:cubicBezTo>
                  <a:pt x="608" y="818"/>
                  <a:pt x="604" y="816"/>
                  <a:pt x="602" y="811"/>
                </a:cubicBezTo>
                <a:cubicBezTo>
                  <a:pt x="605" y="811"/>
                  <a:pt x="606" y="813"/>
                  <a:pt x="609" y="811"/>
                </a:cubicBezTo>
                <a:cubicBezTo>
                  <a:pt x="609" y="808"/>
                  <a:pt x="607" y="808"/>
                  <a:pt x="606" y="806"/>
                </a:cubicBezTo>
                <a:cubicBezTo>
                  <a:pt x="609" y="802"/>
                  <a:pt x="611" y="803"/>
                  <a:pt x="614" y="800"/>
                </a:cubicBezTo>
                <a:cubicBezTo>
                  <a:pt x="614" y="803"/>
                  <a:pt x="614" y="803"/>
                  <a:pt x="614" y="803"/>
                </a:cubicBezTo>
                <a:cubicBezTo>
                  <a:pt x="619" y="802"/>
                  <a:pt x="624" y="807"/>
                  <a:pt x="632" y="803"/>
                </a:cubicBezTo>
                <a:cubicBezTo>
                  <a:pt x="632" y="797"/>
                  <a:pt x="637" y="802"/>
                  <a:pt x="641" y="803"/>
                </a:cubicBezTo>
                <a:cubicBezTo>
                  <a:pt x="642" y="800"/>
                  <a:pt x="638" y="801"/>
                  <a:pt x="639" y="798"/>
                </a:cubicBezTo>
                <a:cubicBezTo>
                  <a:pt x="646" y="794"/>
                  <a:pt x="660" y="804"/>
                  <a:pt x="659" y="791"/>
                </a:cubicBezTo>
                <a:cubicBezTo>
                  <a:pt x="665" y="789"/>
                  <a:pt x="666" y="786"/>
                  <a:pt x="671" y="785"/>
                </a:cubicBezTo>
                <a:cubicBezTo>
                  <a:pt x="673" y="787"/>
                  <a:pt x="668" y="788"/>
                  <a:pt x="671" y="790"/>
                </a:cubicBezTo>
                <a:cubicBezTo>
                  <a:pt x="677" y="790"/>
                  <a:pt x="676" y="781"/>
                  <a:pt x="680" y="778"/>
                </a:cubicBezTo>
                <a:cubicBezTo>
                  <a:pt x="684" y="777"/>
                  <a:pt x="686" y="778"/>
                  <a:pt x="688" y="780"/>
                </a:cubicBezTo>
                <a:cubicBezTo>
                  <a:pt x="695" y="776"/>
                  <a:pt x="699" y="766"/>
                  <a:pt x="708" y="767"/>
                </a:cubicBezTo>
                <a:cubicBezTo>
                  <a:pt x="708" y="765"/>
                  <a:pt x="708" y="762"/>
                  <a:pt x="710" y="761"/>
                </a:cubicBezTo>
                <a:cubicBezTo>
                  <a:pt x="708" y="765"/>
                  <a:pt x="713" y="763"/>
                  <a:pt x="714" y="765"/>
                </a:cubicBezTo>
                <a:cubicBezTo>
                  <a:pt x="714" y="762"/>
                  <a:pt x="715" y="760"/>
                  <a:pt x="716" y="758"/>
                </a:cubicBezTo>
                <a:cubicBezTo>
                  <a:pt x="720" y="758"/>
                  <a:pt x="720" y="758"/>
                  <a:pt x="720" y="758"/>
                </a:cubicBezTo>
                <a:cubicBezTo>
                  <a:pt x="726" y="765"/>
                  <a:pt x="718" y="771"/>
                  <a:pt x="718" y="775"/>
                </a:cubicBezTo>
                <a:cubicBezTo>
                  <a:pt x="721" y="774"/>
                  <a:pt x="720" y="769"/>
                  <a:pt x="725" y="769"/>
                </a:cubicBezTo>
                <a:cubicBezTo>
                  <a:pt x="725" y="775"/>
                  <a:pt x="718" y="780"/>
                  <a:pt x="713" y="783"/>
                </a:cubicBezTo>
                <a:cubicBezTo>
                  <a:pt x="718" y="785"/>
                  <a:pt x="720" y="777"/>
                  <a:pt x="725" y="777"/>
                </a:cubicBezTo>
                <a:cubicBezTo>
                  <a:pt x="725" y="779"/>
                  <a:pt x="724" y="780"/>
                  <a:pt x="726" y="781"/>
                </a:cubicBezTo>
                <a:cubicBezTo>
                  <a:pt x="726" y="777"/>
                  <a:pt x="728" y="776"/>
                  <a:pt x="732" y="775"/>
                </a:cubicBezTo>
                <a:cubicBezTo>
                  <a:pt x="740" y="784"/>
                  <a:pt x="740" y="762"/>
                  <a:pt x="744" y="759"/>
                </a:cubicBezTo>
                <a:cubicBezTo>
                  <a:pt x="743" y="762"/>
                  <a:pt x="747" y="760"/>
                  <a:pt x="746" y="763"/>
                </a:cubicBezTo>
                <a:cubicBezTo>
                  <a:pt x="746" y="767"/>
                  <a:pt x="742" y="768"/>
                  <a:pt x="741" y="771"/>
                </a:cubicBezTo>
                <a:cubicBezTo>
                  <a:pt x="744" y="775"/>
                  <a:pt x="745" y="775"/>
                  <a:pt x="745" y="780"/>
                </a:cubicBezTo>
                <a:cubicBezTo>
                  <a:pt x="746" y="780"/>
                  <a:pt x="748" y="776"/>
                  <a:pt x="750" y="778"/>
                </a:cubicBezTo>
                <a:cubicBezTo>
                  <a:pt x="747" y="780"/>
                  <a:pt x="744" y="785"/>
                  <a:pt x="744" y="787"/>
                </a:cubicBezTo>
                <a:cubicBezTo>
                  <a:pt x="744" y="786"/>
                  <a:pt x="746" y="785"/>
                  <a:pt x="746" y="787"/>
                </a:cubicBezTo>
                <a:cubicBezTo>
                  <a:pt x="745" y="790"/>
                  <a:pt x="743" y="790"/>
                  <a:pt x="741" y="788"/>
                </a:cubicBezTo>
                <a:cubicBezTo>
                  <a:pt x="742" y="792"/>
                  <a:pt x="742" y="789"/>
                  <a:pt x="740" y="791"/>
                </a:cubicBezTo>
                <a:cubicBezTo>
                  <a:pt x="741" y="791"/>
                  <a:pt x="740" y="793"/>
                  <a:pt x="741" y="795"/>
                </a:cubicBezTo>
                <a:cubicBezTo>
                  <a:pt x="739" y="795"/>
                  <a:pt x="737" y="796"/>
                  <a:pt x="736" y="798"/>
                </a:cubicBezTo>
                <a:cubicBezTo>
                  <a:pt x="737" y="798"/>
                  <a:pt x="736" y="801"/>
                  <a:pt x="738" y="801"/>
                </a:cubicBezTo>
                <a:cubicBezTo>
                  <a:pt x="741" y="794"/>
                  <a:pt x="747" y="784"/>
                  <a:pt x="753" y="788"/>
                </a:cubicBezTo>
                <a:cubicBezTo>
                  <a:pt x="753" y="785"/>
                  <a:pt x="756" y="785"/>
                  <a:pt x="759" y="785"/>
                </a:cubicBezTo>
                <a:cubicBezTo>
                  <a:pt x="761" y="794"/>
                  <a:pt x="757" y="796"/>
                  <a:pt x="760" y="804"/>
                </a:cubicBezTo>
                <a:cubicBezTo>
                  <a:pt x="764" y="798"/>
                  <a:pt x="772" y="797"/>
                  <a:pt x="774" y="789"/>
                </a:cubicBezTo>
                <a:cubicBezTo>
                  <a:pt x="779" y="790"/>
                  <a:pt x="781" y="783"/>
                  <a:pt x="783" y="784"/>
                </a:cubicBezTo>
                <a:cubicBezTo>
                  <a:pt x="782" y="788"/>
                  <a:pt x="775" y="790"/>
                  <a:pt x="778" y="795"/>
                </a:cubicBezTo>
                <a:cubicBezTo>
                  <a:pt x="782" y="796"/>
                  <a:pt x="782" y="791"/>
                  <a:pt x="784" y="790"/>
                </a:cubicBezTo>
                <a:cubicBezTo>
                  <a:pt x="788" y="791"/>
                  <a:pt x="787" y="788"/>
                  <a:pt x="789" y="788"/>
                </a:cubicBezTo>
                <a:cubicBezTo>
                  <a:pt x="798" y="772"/>
                  <a:pt x="812" y="763"/>
                  <a:pt x="820" y="746"/>
                </a:cubicBezTo>
                <a:cubicBezTo>
                  <a:pt x="819" y="746"/>
                  <a:pt x="819" y="745"/>
                  <a:pt x="819" y="744"/>
                </a:cubicBezTo>
                <a:cubicBezTo>
                  <a:pt x="826" y="737"/>
                  <a:pt x="828" y="726"/>
                  <a:pt x="834" y="719"/>
                </a:cubicBezTo>
                <a:cubicBezTo>
                  <a:pt x="834" y="715"/>
                  <a:pt x="836" y="714"/>
                  <a:pt x="835" y="710"/>
                </a:cubicBezTo>
                <a:cubicBezTo>
                  <a:pt x="844" y="701"/>
                  <a:pt x="843" y="680"/>
                  <a:pt x="853" y="673"/>
                </a:cubicBezTo>
                <a:cubicBezTo>
                  <a:pt x="852" y="669"/>
                  <a:pt x="854" y="668"/>
                  <a:pt x="854" y="665"/>
                </a:cubicBezTo>
                <a:cubicBezTo>
                  <a:pt x="857" y="661"/>
                  <a:pt x="859" y="657"/>
                  <a:pt x="860" y="651"/>
                </a:cubicBezTo>
                <a:cubicBezTo>
                  <a:pt x="861" y="651"/>
                  <a:pt x="862" y="651"/>
                  <a:pt x="863" y="650"/>
                </a:cubicBezTo>
                <a:cubicBezTo>
                  <a:pt x="864" y="642"/>
                  <a:pt x="863" y="622"/>
                  <a:pt x="872" y="618"/>
                </a:cubicBezTo>
                <a:cubicBezTo>
                  <a:pt x="874" y="619"/>
                  <a:pt x="875" y="621"/>
                  <a:pt x="876" y="623"/>
                </a:cubicBezTo>
                <a:cubicBezTo>
                  <a:pt x="879" y="621"/>
                  <a:pt x="876" y="617"/>
                  <a:pt x="879" y="617"/>
                </a:cubicBezTo>
                <a:cubicBezTo>
                  <a:pt x="881" y="618"/>
                  <a:pt x="877" y="623"/>
                  <a:pt x="880" y="625"/>
                </a:cubicBezTo>
                <a:cubicBezTo>
                  <a:pt x="883" y="620"/>
                  <a:pt x="882" y="613"/>
                  <a:pt x="887" y="610"/>
                </a:cubicBezTo>
                <a:cubicBezTo>
                  <a:pt x="887" y="612"/>
                  <a:pt x="888" y="612"/>
                  <a:pt x="890" y="612"/>
                </a:cubicBezTo>
                <a:cubicBezTo>
                  <a:pt x="893" y="608"/>
                  <a:pt x="897" y="605"/>
                  <a:pt x="894" y="597"/>
                </a:cubicBezTo>
                <a:cubicBezTo>
                  <a:pt x="896" y="598"/>
                  <a:pt x="899" y="599"/>
                  <a:pt x="899" y="596"/>
                </a:cubicBezTo>
                <a:cubicBezTo>
                  <a:pt x="897" y="593"/>
                  <a:pt x="894" y="591"/>
                  <a:pt x="891" y="589"/>
                </a:cubicBezTo>
                <a:cubicBezTo>
                  <a:pt x="891" y="582"/>
                  <a:pt x="892" y="577"/>
                  <a:pt x="896" y="575"/>
                </a:cubicBezTo>
                <a:cubicBezTo>
                  <a:pt x="896" y="567"/>
                  <a:pt x="896" y="567"/>
                  <a:pt x="896" y="567"/>
                </a:cubicBezTo>
                <a:cubicBezTo>
                  <a:pt x="904" y="565"/>
                  <a:pt x="897" y="548"/>
                  <a:pt x="906" y="547"/>
                </a:cubicBezTo>
                <a:cubicBezTo>
                  <a:pt x="903" y="547"/>
                  <a:pt x="904" y="541"/>
                  <a:pt x="906" y="540"/>
                </a:cubicBezTo>
                <a:cubicBezTo>
                  <a:pt x="907" y="541"/>
                  <a:pt x="907" y="544"/>
                  <a:pt x="909" y="544"/>
                </a:cubicBezTo>
                <a:cubicBezTo>
                  <a:pt x="911" y="542"/>
                  <a:pt x="907" y="542"/>
                  <a:pt x="907" y="539"/>
                </a:cubicBezTo>
                <a:cubicBezTo>
                  <a:pt x="908" y="539"/>
                  <a:pt x="910" y="538"/>
                  <a:pt x="911" y="539"/>
                </a:cubicBezTo>
                <a:cubicBezTo>
                  <a:pt x="910" y="543"/>
                  <a:pt x="915" y="548"/>
                  <a:pt x="916" y="545"/>
                </a:cubicBezTo>
                <a:cubicBezTo>
                  <a:pt x="910" y="536"/>
                  <a:pt x="903" y="520"/>
                  <a:pt x="905" y="509"/>
                </a:cubicBezTo>
                <a:cubicBezTo>
                  <a:pt x="907" y="511"/>
                  <a:pt x="909" y="512"/>
                  <a:pt x="910" y="515"/>
                </a:cubicBezTo>
                <a:cubicBezTo>
                  <a:pt x="910" y="516"/>
                  <a:pt x="908" y="516"/>
                  <a:pt x="908" y="518"/>
                </a:cubicBezTo>
                <a:cubicBezTo>
                  <a:pt x="916" y="531"/>
                  <a:pt x="919" y="555"/>
                  <a:pt x="924" y="574"/>
                </a:cubicBezTo>
                <a:cubicBezTo>
                  <a:pt x="926" y="568"/>
                  <a:pt x="921" y="561"/>
                  <a:pt x="926" y="559"/>
                </a:cubicBezTo>
                <a:cubicBezTo>
                  <a:pt x="926" y="563"/>
                  <a:pt x="926" y="568"/>
                  <a:pt x="928" y="571"/>
                </a:cubicBezTo>
                <a:cubicBezTo>
                  <a:pt x="932" y="564"/>
                  <a:pt x="923" y="556"/>
                  <a:pt x="929" y="549"/>
                </a:cubicBezTo>
                <a:cubicBezTo>
                  <a:pt x="929" y="546"/>
                  <a:pt x="928" y="544"/>
                  <a:pt x="927" y="541"/>
                </a:cubicBezTo>
                <a:cubicBezTo>
                  <a:pt x="934" y="519"/>
                  <a:pt x="917" y="500"/>
                  <a:pt x="918" y="478"/>
                </a:cubicBezTo>
                <a:cubicBezTo>
                  <a:pt x="920" y="479"/>
                  <a:pt x="922" y="480"/>
                  <a:pt x="924" y="479"/>
                </a:cubicBezTo>
                <a:cubicBezTo>
                  <a:pt x="925" y="484"/>
                  <a:pt x="926" y="484"/>
                  <a:pt x="928" y="487"/>
                </a:cubicBezTo>
                <a:cubicBezTo>
                  <a:pt x="925" y="491"/>
                  <a:pt x="931" y="498"/>
                  <a:pt x="932" y="504"/>
                </a:cubicBezTo>
                <a:cubicBezTo>
                  <a:pt x="932" y="503"/>
                  <a:pt x="933" y="502"/>
                  <a:pt x="933" y="501"/>
                </a:cubicBezTo>
                <a:cubicBezTo>
                  <a:pt x="939" y="506"/>
                  <a:pt x="937" y="519"/>
                  <a:pt x="942" y="525"/>
                </a:cubicBezTo>
                <a:cubicBezTo>
                  <a:pt x="944" y="523"/>
                  <a:pt x="942" y="518"/>
                  <a:pt x="946" y="518"/>
                </a:cubicBezTo>
                <a:cubicBezTo>
                  <a:pt x="949" y="526"/>
                  <a:pt x="946" y="535"/>
                  <a:pt x="950" y="542"/>
                </a:cubicBezTo>
                <a:cubicBezTo>
                  <a:pt x="948" y="542"/>
                  <a:pt x="948" y="542"/>
                  <a:pt x="948" y="542"/>
                </a:cubicBezTo>
                <a:cubicBezTo>
                  <a:pt x="950" y="554"/>
                  <a:pt x="953" y="564"/>
                  <a:pt x="950" y="575"/>
                </a:cubicBezTo>
                <a:cubicBezTo>
                  <a:pt x="952" y="576"/>
                  <a:pt x="954" y="572"/>
                  <a:pt x="955" y="575"/>
                </a:cubicBezTo>
                <a:cubicBezTo>
                  <a:pt x="954" y="587"/>
                  <a:pt x="952" y="595"/>
                  <a:pt x="952" y="607"/>
                </a:cubicBezTo>
                <a:cubicBezTo>
                  <a:pt x="948" y="608"/>
                  <a:pt x="948" y="616"/>
                  <a:pt x="951" y="620"/>
                </a:cubicBezTo>
                <a:cubicBezTo>
                  <a:pt x="954" y="609"/>
                  <a:pt x="956" y="596"/>
                  <a:pt x="956" y="581"/>
                </a:cubicBezTo>
                <a:cubicBezTo>
                  <a:pt x="956" y="561"/>
                  <a:pt x="953" y="541"/>
                  <a:pt x="955" y="524"/>
                </a:cubicBezTo>
                <a:cubicBezTo>
                  <a:pt x="957" y="531"/>
                  <a:pt x="957" y="541"/>
                  <a:pt x="962" y="546"/>
                </a:cubicBezTo>
                <a:cubicBezTo>
                  <a:pt x="967" y="530"/>
                  <a:pt x="961" y="508"/>
                  <a:pt x="957" y="493"/>
                </a:cubicBezTo>
                <a:cubicBezTo>
                  <a:pt x="958" y="492"/>
                  <a:pt x="958" y="490"/>
                  <a:pt x="960" y="490"/>
                </a:cubicBezTo>
                <a:cubicBezTo>
                  <a:pt x="962" y="496"/>
                  <a:pt x="961" y="504"/>
                  <a:pt x="965" y="508"/>
                </a:cubicBezTo>
                <a:cubicBezTo>
                  <a:pt x="968" y="506"/>
                  <a:pt x="963" y="503"/>
                  <a:pt x="966" y="502"/>
                </a:cubicBezTo>
                <a:cubicBezTo>
                  <a:pt x="970" y="507"/>
                  <a:pt x="968" y="515"/>
                  <a:pt x="971" y="520"/>
                </a:cubicBezTo>
                <a:cubicBezTo>
                  <a:pt x="973" y="513"/>
                  <a:pt x="969" y="501"/>
                  <a:pt x="972" y="497"/>
                </a:cubicBezTo>
                <a:cubicBezTo>
                  <a:pt x="978" y="509"/>
                  <a:pt x="980" y="518"/>
                  <a:pt x="977" y="533"/>
                </a:cubicBezTo>
                <a:cubicBezTo>
                  <a:pt x="975" y="535"/>
                  <a:pt x="972" y="534"/>
                  <a:pt x="972" y="536"/>
                </a:cubicBezTo>
                <a:cubicBezTo>
                  <a:pt x="970" y="533"/>
                  <a:pt x="976" y="532"/>
                  <a:pt x="976" y="529"/>
                </a:cubicBezTo>
                <a:cubicBezTo>
                  <a:pt x="973" y="527"/>
                  <a:pt x="971" y="523"/>
                  <a:pt x="967" y="523"/>
                </a:cubicBezTo>
                <a:cubicBezTo>
                  <a:pt x="966" y="529"/>
                  <a:pt x="969" y="534"/>
                  <a:pt x="969" y="539"/>
                </a:cubicBezTo>
                <a:cubicBezTo>
                  <a:pt x="970" y="545"/>
                  <a:pt x="968" y="552"/>
                  <a:pt x="971" y="552"/>
                </a:cubicBezTo>
                <a:cubicBezTo>
                  <a:pt x="972" y="552"/>
                  <a:pt x="971" y="542"/>
                  <a:pt x="973" y="539"/>
                </a:cubicBezTo>
                <a:cubicBezTo>
                  <a:pt x="975" y="543"/>
                  <a:pt x="973" y="547"/>
                  <a:pt x="976" y="548"/>
                </a:cubicBezTo>
                <a:cubicBezTo>
                  <a:pt x="975" y="544"/>
                  <a:pt x="976" y="542"/>
                  <a:pt x="975" y="539"/>
                </a:cubicBezTo>
                <a:cubicBezTo>
                  <a:pt x="977" y="539"/>
                  <a:pt x="977" y="537"/>
                  <a:pt x="979" y="537"/>
                </a:cubicBezTo>
                <a:cubicBezTo>
                  <a:pt x="982" y="538"/>
                  <a:pt x="983" y="541"/>
                  <a:pt x="984" y="544"/>
                </a:cubicBezTo>
                <a:cubicBezTo>
                  <a:pt x="984" y="543"/>
                  <a:pt x="985" y="542"/>
                  <a:pt x="986" y="542"/>
                </a:cubicBezTo>
                <a:cubicBezTo>
                  <a:pt x="990" y="567"/>
                  <a:pt x="996" y="597"/>
                  <a:pt x="985" y="619"/>
                </a:cubicBezTo>
                <a:cubicBezTo>
                  <a:pt x="986" y="618"/>
                  <a:pt x="987" y="618"/>
                  <a:pt x="986" y="616"/>
                </a:cubicBezTo>
                <a:cubicBezTo>
                  <a:pt x="981" y="616"/>
                  <a:pt x="987" y="629"/>
                  <a:pt x="981" y="628"/>
                </a:cubicBezTo>
                <a:cubicBezTo>
                  <a:pt x="979" y="609"/>
                  <a:pt x="985" y="592"/>
                  <a:pt x="982" y="576"/>
                </a:cubicBezTo>
                <a:cubicBezTo>
                  <a:pt x="978" y="576"/>
                  <a:pt x="981" y="568"/>
                  <a:pt x="978" y="567"/>
                </a:cubicBezTo>
                <a:cubicBezTo>
                  <a:pt x="968" y="570"/>
                  <a:pt x="974" y="586"/>
                  <a:pt x="966" y="593"/>
                </a:cubicBezTo>
                <a:cubicBezTo>
                  <a:pt x="963" y="589"/>
                  <a:pt x="966" y="582"/>
                  <a:pt x="968" y="576"/>
                </a:cubicBezTo>
                <a:cubicBezTo>
                  <a:pt x="965" y="575"/>
                  <a:pt x="966" y="571"/>
                  <a:pt x="963" y="569"/>
                </a:cubicBezTo>
                <a:cubicBezTo>
                  <a:pt x="961" y="582"/>
                  <a:pt x="968" y="600"/>
                  <a:pt x="956" y="600"/>
                </a:cubicBezTo>
                <a:cubicBezTo>
                  <a:pt x="959" y="614"/>
                  <a:pt x="958" y="622"/>
                  <a:pt x="958" y="636"/>
                </a:cubicBezTo>
                <a:cubicBezTo>
                  <a:pt x="959" y="634"/>
                  <a:pt x="958" y="633"/>
                  <a:pt x="961" y="634"/>
                </a:cubicBezTo>
                <a:cubicBezTo>
                  <a:pt x="965" y="623"/>
                  <a:pt x="967" y="608"/>
                  <a:pt x="967" y="598"/>
                </a:cubicBezTo>
                <a:cubicBezTo>
                  <a:pt x="970" y="600"/>
                  <a:pt x="976" y="613"/>
                  <a:pt x="968" y="612"/>
                </a:cubicBezTo>
                <a:cubicBezTo>
                  <a:pt x="969" y="618"/>
                  <a:pt x="971" y="622"/>
                  <a:pt x="973" y="625"/>
                </a:cubicBezTo>
                <a:cubicBezTo>
                  <a:pt x="974" y="629"/>
                  <a:pt x="970" y="627"/>
                  <a:pt x="971" y="630"/>
                </a:cubicBezTo>
                <a:cubicBezTo>
                  <a:pt x="969" y="649"/>
                  <a:pt x="963" y="669"/>
                  <a:pt x="960" y="685"/>
                </a:cubicBezTo>
                <a:cubicBezTo>
                  <a:pt x="954" y="687"/>
                  <a:pt x="954" y="696"/>
                  <a:pt x="953" y="703"/>
                </a:cubicBezTo>
                <a:cubicBezTo>
                  <a:pt x="941" y="713"/>
                  <a:pt x="936" y="731"/>
                  <a:pt x="937" y="751"/>
                </a:cubicBezTo>
                <a:cubicBezTo>
                  <a:pt x="933" y="753"/>
                  <a:pt x="932" y="757"/>
                  <a:pt x="928" y="759"/>
                </a:cubicBezTo>
                <a:cubicBezTo>
                  <a:pt x="927" y="757"/>
                  <a:pt x="925" y="760"/>
                  <a:pt x="925" y="759"/>
                </a:cubicBezTo>
                <a:cubicBezTo>
                  <a:pt x="926" y="750"/>
                  <a:pt x="931" y="748"/>
                  <a:pt x="933" y="739"/>
                </a:cubicBezTo>
                <a:cubicBezTo>
                  <a:pt x="931" y="738"/>
                  <a:pt x="930" y="738"/>
                  <a:pt x="928" y="738"/>
                </a:cubicBezTo>
                <a:cubicBezTo>
                  <a:pt x="926" y="746"/>
                  <a:pt x="922" y="753"/>
                  <a:pt x="919" y="760"/>
                </a:cubicBezTo>
                <a:cubicBezTo>
                  <a:pt x="920" y="761"/>
                  <a:pt x="922" y="761"/>
                  <a:pt x="923" y="763"/>
                </a:cubicBezTo>
                <a:cubicBezTo>
                  <a:pt x="921" y="769"/>
                  <a:pt x="918" y="771"/>
                  <a:pt x="918" y="779"/>
                </a:cubicBezTo>
                <a:cubicBezTo>
                  <a:pt x="909" y="780"/>
                  <a:pt x="910" y="796"/>
                  <a:pt x="903" y="796"/>
                </a:cubicBezTo>
                <a:cubicBezTo>
                  <a:pt x="904" y="793"/>
                  <a:pt x="905" y="792"/>
                  <a:pt x="902" y="790"/>
                </a:cubicBezTo>
                <a:cubicBezTo>
                  <a:pt x="903" y="789"/>
                  <a:pt x="903" y="787"/>
                  <a:pt x="903" y="784"/>
                </a:cubicBezTo>
                <a:cubicBezTo>
                  <a:pt x="898" y="784"/>
                  <a:pt x="897" y="789"/>
                  <a:pt x="894" y="792"/>
                </a:cubicBezTo>
                <a:cubicBezTo>
                  <a:pt x="893" y="788"/>
                  <a:pt x="891" y="786"/>
                  <a:pt x="888" y="785"/>
                </a:cubicBezTo>
                <a:cubicBezTo>
                  <a:pt x="883" y="794"/>
                  <a:pt x="878" y="798"/>
                  <a:pt x="872" y="804"/>
                </a:cubicBezTo>
                <a:cubicBezTo>
                  <a:pt x="868" y="803"/>
                  <a:pt x="863" y="809"/>
                  <a:pt x="864" y="814"/>
                </a:cubicBezTo>
                <a:cubicBezTo>
                  <a:pt x="868" y="814"/>
                  <a:pt x="870" y="815"/>
                  <a:pt x="872" y="816"/>
                </a:cubicBezTo>
                <a:cubicBezTo>
                  <a:pt x="873" y="824"/>
                  <a:pt x="867" y="825"/>
                  <a:pt x="863" y="828"/>
                </a:cubicBezTo>
                <a:cubicBezTo>
                  <a:pt x="862" y="823"/>
                  <a:pt x="864" y="820"/>
                  <a:pt x="863" y="817"/>
                </a:cubicBezTo>
                <a:cubicBezTo>
                  <a:pt x="854" y="824"/>
                  <a:pt x="846" y="834"/>
                  <a:pt x="836" y="834"/>
                </a:cubicBezTo>
                <a:cubicBezTo>
                  <a:pt x="834" y="839"/>
                  <a:pt x="837" y="840"/>
                  <a:pt x="836" y="843"/>
                </a:cubicBezTo>
                <a:cubicBezTo>
                  <a:pt x="841" y="841"/>
                  <a:pt x="842" y="835"/>
                  <a:pt x="847" y="833"/>
                </a:cubicBezTo>
                <a:cubicBezTo>
                  <a:pt x="851" y="838"/>
                  <a:pt x="851" y="846"/>
                  <a:pt x="852" y="852"/>
                </a:cubicBezTo>
                <a:cubicBezTo>
                  <a:pt x="858" y="843"/>
                  <a:pt x="864" y="835"/>
                  <a:pt x="874" y="831"/>
                </a:cubicBezTo>
                <a:cubicBezTo>
                  <a:pt x="877" y="835"/>
                  <a:pt x="875" y="840"/>
                  <a:pt x="873" y="844"/>
                </a:cubicBezTo>
                <a:cubicBezTo>
                  <a:pt x="880" y="841"/>
                  <a:pt x="880" y="833"/>
                  <a:pt x="885" y="828"/>
                </a:cubicBezTo>
                <a:cubicBezTo>
                  <a:pt x="881" y="827"/>
                  <a:pt x="880" y="832"/>
                  <a:pt x="878" y="830"/>
                </a:cubicBezTo>
                <a:cubicBezTo>
                  <a:pt x="882" y="826"/>
                  <a:pt x="879" y="816"/>
                  <a:pt x="886" y="817"/>
                </a:cubicBezTo>
                <a:cubicBezTo>
                  <a:pt x="886" y="821"/>
                  <a:pt x="883" y="820"/>
                  <a:pt x="883" y="823"/>
                </a:cubicBezTo>
                <a:cubicBezTo>
                  <a:pt x="886" y="824"/>
                  <a:pt x="885" y="820"/>
                  <a:pt x="888" y="821"/>
                </a:cubicBezTo>
                <a:cubicBezTo>
                  <a:pt x="893" y="826"/>
                  <a:pt x="900" y="813"/>
                  <a:pt x="907" y="816"/>
                </a:cubicBezTo>
                <a:cubicBezTo>
                  <a:pt x="906" y="820"/>
                  <a:pt x="901" y="820"/>
                  <a:pt x="902" y="827"/>
                </a:cubicBezTo>
                <a:cubicBezTo>
                  <a:pt x="899" y="827"/>
                  <a:pt x="899" y="830"/>
                  <a:pt x="898" y="832"/>
                </a:cubicBezTo>
                <a:cubicBezTo>
                  <a:pt x="900" y="833"/>
                  <a:pt x="899" y="838"/>
                  <a:pt x="902" y="839"/>
                </a:cubicBezTo>
                <a:cubicBezTo>
                  <a:pt x="901" y="840"/>
                  <a:pt x="899" y="840"/>
                  <a:pt x="898" y="842"/>
                </a:cubicBezTo>
                <a:cubicBezTo>
                  <a:pt x="903" y="844"/>
                  <a:pt x="906" y="838"/>
                  <a:pt x="909" y="836"/>
                </a:cubicBezTo>
                <a:cubicBezTo>
                  <a:pt x="909" y="837"/>
                  <a:pt x="910" y="837"/>
                  <a:pt x="911" y="837"/>
                </a:cubicBezTo>
                <a:cubicBezTo>
                  <a:pt x="905" y="844"/>
                  <a:pt x="895" y="849"/>
                  <a:pt x="889" y="858"/>
                </a:cubicBezTo>
                <a:cubicBezTo>
                  <a:pt x="888" y="861"/>
                  <a:pt x="891" y="860"/>
                  <a:pt x="890" y="863"/>
                </a:cubicBezTo>
                <a:cubicBezTo>
                  <a:pt x="888" y="864"/>
                  <a:pt x="889" y="868"/>
                  <a:pt x="886" y="867"/>
                </a:cubicBezTo>
                <a:cubicBezTo>
                  <a:pt x="883" y="867"/>
                  <a:pt x="882" y="864"/>
                  <a:pt x="880" y="861"/>
                </a:cubicBezTo>
                <a:cubicBezTo>
                  <a:pt x="869" y="861"/>
                  <a:pt x="873" y="871"/>
                  <a:pt x="863" y="872"/>
                </a:cubicBezTo>
                <a:cubicBezTo>
                  <a:pt x="863" y="876"/>
                  <a:pt x="860" y="877"/>
                  <a:pt x="859" y="880"/>
                </a:cubicBezTo>
                <a:cubicBezTo>
                  <a:pt x="853" y="876"/>
                  <a:pt x="850" y="883"/>
                  <a:pt x="847" y="885"/>
                </a:cubicBezTo>
                <a:cubicBezTo>
                  <a:pt x="847" y="888"/>
                  <a:pt x="847" y="891"/>
                  <a:pt x="848" y="894"/>
                </a:cubicBezTo>
                <a:cubicBezTo>
                  <a:pt x="847" y="895"/>
                  <a:pt x="841" y="895"/>
                  <a:pt x="840" y="894"/>
                </a:cubicBezTo>
                <a:cubicBezTo>
                  <a:pt x="839" y="891"/>
                  <a:pt x="841" y="891"/>
                  <a:pt x="841" y="889"/>
                </a:cubicBezTo>
                <a:cubicBezTo>
                  <a:pt x="835" y="893"/>
                  <a:pt x="831" y="896"/>
                  <a:pt x="826" y="899"/>
                </a:cubicBezTo>
                <a:cubicBezTo>
                  <a:pt x="820" y="902"/>
                  <a:pt x="815" y="907"/>
                  <a:pt x="811" y="908"/>
                </a:cubicBezTo>
                <a:cubicBezTo>
                  <a:pt x="808" y="909"/>
                  <a:pt x="805" y="907"/>
                  <a:pt x="802" y="908"/>
                </a:cubicBezTo>
                <a:cubicBezTo>
                  <a:pt x="796" y="909"/>
                  <a:pt x="793" y="915"/>
                  <a:pt x="786" y="915"/>
                </a:cubicBezTo>
                <a:cubicBezTo>
                  <a:pt x="791" y="911"/>
                  <a:pt x="797" y="907"/>
                  <a:pt x="802" y="904"/>
                </a:cubicBezTo>
                <a:cubicBezTo>
                  <a:pt x="802" y="900"/>
                  <a:pt x="802" y="900"/>
                  <a:pt x="802" y="900"/>
                </a:cubicBezTo>
                <a:cubicBezTo>
                  <a:pt x="792" y="903"/>
                  <a:pt x="791" y="911"/>
                  <a:pt x="778" y="911"/>
                </a:cubicBezTo>
                <a:cubicBezTo>
                  <a:pt x="777" y="917"/>
                  <a:pt x="770" y="916"/>
                  <a:pt x="771" y="924"/>
                </a:cubicBezTo>
                <a:cubicBezTo>
                  <a:pt x="773" y="927"/>
                  <a:pt x="775" y="924"/>
                  <a:pt x="777" y="927"/>
                </a:cubicBezTo>
                <a:cubicBezTo>
                  <a:pt x="775" y="933"/>
                  <a:pt x="768" y="934"/>
                  <a:pt x="763" y="938"/>
                </a:cubicBezTo>
                <a:cubicBezTo>
                  <a:pt x="764" y="938"/>
                  <a:pt x="766" y="938"/>
                  <a:pt x="766" y="939"/>
                </a:cubicBezTo>
                <a:cubicBezTo>
                  <a:pt x="765" y="941"/>
                  <a:pt x="760" y="944"/>
                  <a:pt x="759" y="941"/>
                </a:cubicBezTo>
                <a:cubicBezTo>
                  <a:pt x="759" y="939"/>
                  <a:pt x="762" y="940"/>
                  <a:pt x="762" y="938"/>
                </a:cubicBezTo>
                <a:cubicBezTo>
                  <a:pt x="757" y="938"/>
                  <a:pt x="756" y="942"/>
                  <a:pt x="751" y="942"/>
                </a:cubicBezTo>
                <a:cubicBezTo>
                  <a:pt x="752" y="944"/>
                  <a:pt x="752" y="944"/>
                  <a:pt x="751" y="947"/>
                </a:cubicBezTo>
                <a:cubicBezTo>
                  <a:pt x="755" y="947"/>
                  <a:pt x="757" y="944"/>
                  <a:pt x="758" y="943"/>
                </a:cubicBezTo>
                <a:cubicBezTo>
                  <a:pt x="759" y="944"/>
                  <a:pt x="760" y="941"/>
                  <a:pt x="761" y="944"/>
                </a:cubicBezTo>
                <a:cubicBezTo>
                  <a:pt x="759" y="946"/>
                  <a:pt x="757" y="947"/>
                  <a:pt x="755" y="949"/>
                </a:cubicBezTo>
                <a:cubicBezTo>
                  <a:pt x="760" y="947"/>
                  <a:pt x="763" y="943"/>
                  <a:pt x="769" y="943"/>
                </a:cubicBezTo>
                <a:cubicBezTo>
                  <a:pt x="770" y="945"/>
                  <a:pt x="769" y="947"/>
                  <a:pt x="771" y="949"/>
                </a:cubicBezTo>
                <a:cubicBezTo>
                  <a:pt x="768" y="949"/>
                  <a:pt x="764" y="951"/>
                  <a:pt x="765" y="953"/>
                </a:cubicBezTo>
                <a:cubicBezTo>
                  <a:pt x="761" y="954"/>
                  <a:pt x="766" y="951"/>
                  <a:pt x="763" y="951"/>
                </a:cubicBezTo>
                <a:cubicBezTo>
                  <a:pt x="763" y="952"/>
                  <a:pt x="762" y="953"/>
                  <a:pt x="762" y="954"/>
                </a:cubicBezTo>
                <a:cubicBezTo>
                  <a:pt x="761" y="952"/>
                  <a:pt x="758" y="952"/>
                  <a:pt x="757" y="954"/>
                </a:cubicBezTo>
                <a:cubicBezTo>
                  <a:pt x="760" y="955"/>
                  <a:pt x="756" y="956"/>
                  <a:pt x="756" y="957"/>
                </a:cubicBezTo>
                <a:cubicBezTo>
                  <a:pt x="762" y="958"/>
                  <a:pt x="771" y="955"/>
                  <a:pt x="774" y="951"/>
                </a:cubicBezTo>
                <a:cubicBezTo>
                  <a:pt x="774" y="952"/>
                  <a:pt x="776" y="951"/>
                  <a:pt x="776" y="953"/>
                </a:cubicBezTo>
                <a:cubicBezTo>
                  <a:pt x="784" y="949"/>
                  <a:pt x="789" y="942"/>
                  <a:pt x="798" y="939"/>
                </a:cubicBezTo>
                <a:cubicBezTo>
                  <a:pt x="798" y="941"/>
                  <a:pt x="798" y="943"/>
                  <a:pt x="798" y="944"/>
                </a:cubicBezTo>
                <a:cubicBezTo>
                  <a:pt x="803" y="949"/>
                  <a:pt x="814" y="940"/>
                  <a:pt x="810" y="934"/>
                </a:cubicBezTo>
                <a:cubicBezTo>
                  <a:pt x="813" y="934"/>
                  <a:pt x="811" y="928"/>
                  <a:pt x="816" y="929"/>
                </a:cubicBezTo>
                <a:cubicBezTo>
                  <a:pt x="816" y="932"/>
                  <a:pt x="816" y="933"/>
                  <a:pt x="817" y="934"/>
                </a:cubicBezTo>
                <a:cubicBezTo>
                  <a:pt x="826" y="929"/>
                  <a:pt x="832" y="929"/>
                  <a:pt x="837" y="918"/>
                </a:cubicBezTo>
                <a:cubicBezTo>
                  <a:pt x="845" y="917"/>
                  <a:pt x="852" y="905"/>
                  <a:pt x="860" y="905"/>
                </a:cubicBezTo>
                <a:cubicBezTo>
                  <a:pt x="864" y="905"/>
                  <a:pt x="861" y="906"/>
                  <a:pt x="863" y="904"/>
                </a:cubicBezTo>
                <a:cubicBezTo>
                  <a:pt x="869" y="898"/>
                  <a:pt x="880" y="892"/>
                  <a:pt x="889" y="887"/>
                </a:cubicBezTo>
                <a:cubicBezTo>
                  <a:pt x="889" y="888"/>
                  <a:pt x="887" y="887"/>
                  <a:pt x="887" y="889"/>
                </a:cubicBezTo>
                <a:cubicBezTo>
                  <a:pt x="889" y="891"/>
                  <a:pt x="892" y="891"/>
                  <a:pt x="894" y="890"/>
                </a:cubicBezTo>
                <a:cubicBezTo>
                  <a:pt x="894" y="886"/>
                  <a:pt x="895" y="887"/>
                  <a:pt x="894" y="884"/>
                </a:cubicBezTo>
                <a:cubicBezTo>
                  <a:pt x="896" y="884"/>
                  <a:pt x="896" y="882"/>
                  <a:pt x="898" y="883"/>
                </a:cubicBezTo>
                <a:cubicBezTo>
                  <a:pt x="899" y="878"/>
                  <a:pt x="900" y="875"/>
                  <a:pt x="907" y="875"/>
                </a:cubicBezTo>
                <a:cubicBezTo>
                  <a:pt x="907" y="880"/>
                  <a:pt x="918" y="877"/>
                  <a:pt x="921" y="875"/>
                </a:cubicBezTo>
                <a:cubicBezTo>
                  <a:pt x="920" y="878"/>
                  <a:pt x="922" y="877"/>
                  <a:pt x="922" y="880"/>
                </a:cubicBezTo>
                <a:cubicBezTo>
                  <a:pt x="917" y="882"/>
                  <a:pt x="911" y="884"/>
                  <a:pt x="907" y="887"/>
                </a:cubicBezTo>
                <a:cubicBezTo>
                  <a:pt x="910" y="892"/>
                  <a:pt x="901" y="894"/>
                  <a:pt x="905" y="895"/>
                </a:cubicBezTo>
                <a:cubicBezTo>
                  <a:pt x="908" y="897"/>
                  <a:pt x="912" y="888"/>
                  <a:pt x="915" y="891"/>
                </a:cubicBezTo>
                <a:cubicBezTo>
                  <a:pt x="914" y="892"/>
                  <a:pt x="914" y="895"/>
                  <a:pt x="910" y="894"/>
                </a:cubicBezTo>
                <a:cubicBezTo>
                  <a:pt x="910" y="899"/>
                  <a:pt x="907" y="900"/>
                  <a:pt x="905" y="902"/>
                </a:cubicBezTo>
                <a:cubicBezTo>
                  <a:pt x="890" y="902"/>
                  <a:pt x="885" y="920"/>
                  <a:pt x="867" y="920"/>
                </a:cubicBezTo>
                <a:cubicBezTo>
                  <a:pt x="862" y="931"/>
                  <a:pt x="850" y="930"/>
                  <a:pt x="842" y="938"/>
                </a:cubicBezTo>
                <a:cubicBezTo>
                  <a:pt x="840" y="935"/>
                  <a:pt x="842" y="932"/>
                  <a:pt x="841" y="931"/>
                </a:cubicBezTo>
                <a:cubicBezTo>
                  <a:pt x="839" y="932"/>
                  <a:pt x="836" y="932"/>
                  <a:pt x="834" y="934"/>
                </a:cubicBezTo>
                <a:cubicBezTo>
                  <a:pt x="834" y="932"/>
                  <a:pt x="834" y="931"/>
                  <a:pt x="835" y="930"/>
                </a:cubicBezTo>
                <a:cubicBezTo>
                  <a:pt x="817" y="937"/>
                  <a:pt x="804" y="949"/>
                  <a:pt x="786" y="956"/>
                </a:cubicBezTo>
                <a:cubicBezTo>
                  <a:pt x="784" y="961"/>
                  <a:pt x="780" y="961"/>
                  <a:pt x="780" y="970"/>
                </a:cubicBezTo>
                <a:cubicBezTo>
                  <a:pt x="772" y="973"/>
                  <a:pt x="770" y="981"/>
                  <a:pt x="758" y="980"/>
                </a:cubicBezTo>
                <a:cubicBezTo>
                  <a:pt x="758" y="979"/>
                  <a:pt x="759" y="979"/>
                  <a:pt x="758" y="978"/>
                </a:cubicBezTo>
                <a:cubicBezTo>
                  <a:pt x="752" y="979"/>
                  <a:pt x="747" y="981"/>
                  <a:pt x="745" y="986"/>
                </a:cubicBezTo>
                <a:cubicBezTo>
                  <a:pt x="757" y="988"/>
                  <a:pt x="766" y="979"/>
                  <a:pt x="775" y="982"/>
                </a:cubicBezTo>
                <a:cubicBezTo>
                  <a:pt x="763" y="989"/>
                  <a:pt x="745" y="993"/>
                  <a:pt x="732" y="996"/>
                </a:cubicBezTo>
                <a:cubicBezTo>
                  <a:pt x="733" y="1004"/>
                  <a:pt x="741" y="997"/>
                  <a:pt x="744" y="1003"/>
                </a:cubicBezTo>
                <a:cubicBezTo>
                  <a:pt x="743" y="1006"/>
                  <a:pt x="740" y="1005"/>
                  <a:pt x="740" y="1007"/>
                </a:cubicBezTo>
                <a:cubicBezTo>
                  <a:pt x="749" y="1008"/>
                  <a:pt x="755" y="1006"/>
                  <a:pt x="763" y="1002"/>
                </a:cubicBezTo>
                <a:cubicBezTo>
                  <a:pt x="760" y="1001"/>
                  <a:pt x="753" y="1005"/>
                  <a:pt x="750" y="1004"/>
                </a:cubicBezTo>
                <a:cubicBezTo>
                  <a:pt x="756" y="999"/>
                  <a:pt x="766" y="991"/>
                  <a:pt x="779" y="993"/>
                </a:cubicBezTo>
                <a:cubicBezTo>
                  <a:pt x="775" y="998"/>
                  <a:pt x="768" y="999"/>
                  <a:pt x="763" y="1002"/>
                </a:cubicBezTo>
                <a:cubicBezTo>
                  <a:pt x="772" y="1003"/>
                  <a:pt x="779" y="997"/>
                  <a:pt x="786" y="1000"/>
                </a:cubicBezTo>
                <a:cubicBezTo>
                  <a:pt x="785" y="1001"/>
                  <a:pt x="782" y="1000"/>
                  <a:pt x="783" y="1003"/>
                </a:cubicBezTo>
                <a:cubicBezTo>
                  <a:pt x="788" y="1006"/>
                  <a:pt x="793" y="1003"/>
                  <a:pt x="796" y="1000"/>
                </a:cubicBezTo>
                <a:cubicBezTo>
                  <a:pt x="805" y="1002"/>
                  <a:pt x="811" y="993"/>
                  <a:pt x="819" y="992"/>
                </a:cubicBezTo>
                <a:cubicBezTo>
                  <a:pt x="820" y="993"/>
                  <a:pt x="815" y="995"/>
                  <a:pt x="819" y="995"/>
                </a:cubicBezTo>
                <a:cubicBezTo>
                  <a:pt x="826" y="990"/>
                  <a:pt x="837" y="988"/>
                  <a:pt x="842" y="980"/>
                </a:cubicBezTo>
                <a:cubicBezTo>
                  <a:pt x="850" y="982"/>
                  <a:pt x="856" y="974"/>
                  <a:pt x="865" y="973"/>
                </a:cubicBezTo>
                <a:cubicBezTo>
                  <a:pt x="865" y="968"/>
                  <a:pt x="869" y="966"/>
                  <a:pt x="873" y="968"/>
                </a:cubicBezTo>
                <a:cubicBezTo>
                  <a:pt x="883" y="961"/>
                  <a:pt x="891" y="949"/>
                  <a:pt x="902" y="951"/>
                </a:cubicBezTo>
                <a:cubicBezTo>
                  <a:pt x="903" y="949"/>
                  <a:pt x="901" y="949"/>
                  <a:pt x="902" y="946"/>
                </a:cubicBezTo>
                <a:cubicBezTo>
                  <a:pt x="907" y="945"/>
                  <a:pt x="912" y="942"/>
                  <a:pt x="915" y="937"/>
                </a:cubicBezTo>
                <a:cubicBezTo>
                  <a:pt x="912" y="934"/>
                  <a:pt x="916" y="932"/>
                  <a:pt x="913" y="930"/>
                </a:cubicBezTo>
                <a:cubicBezTo>
                  <a:pt x="916" y="928"/>
                  <a:pt x="921" y="930"/>
                  <a:pt x="924" y="929"/>
                </a:cubicBezTo>
                <a:cubicBezTo>
                  <a:pt x="926" y="926"/>
                  <a:pt x="928" y="926"/>
                  <a:pt x="930" y="928"/>
                </a:cubicBezTo>
                <a:cubicBezTo>
                  <a:pt x="932" y="927"/>
                  <a:pt x="930" y="922"/>
                  <a:pt x="933" y="922"/>
                </a:cubicBezTo>
                <a:cubicBezTo>
                  <a:pt x="937" y="926"/>
                  <a:pt x="945" y="919"/>
                  <a:pt x="950" y="922"/>
                </a:cubicBezTo>
                <a:cubicBezTo>
                  <a:pt x="948" y="924"/>
                  <a:pt x="950" y="925"/>
                  <a:pt x="950" y="928"/>
                </a:cubicBezTo>
                <a:cubicBezTo>
                  <a:pt x="934" y="942"/>
                  <a:pt x="916" y="951"/>
                  <a:pt x="897" y="965"/>
                </a:cubicBezTo>
                <a:cubicBezTo>
                  <a:pt x="897" y="966"/>
                  <a:pt x="897" y="966"/>
                  <a:pt x="897" y="967"/>
                </a:cubicBezTo>
                <a:cubicBezTo>
                  <a:pt x="892" y="974"/>
                  <a:pt x="883" y="986"/>
                  <a:pt x="872" y="989"/>
                </a:cubicBezTo>
                <a:cubicBezTo>
                  <a:pt x="870" y="988"/>
                  <a:pt x="870" y="986"/>
                  <a:pt x="869" y="985"/>
                </a:cubicBezTo>
                <a:cubicBezTo>
                  <a:pt x="864" y="985"/>
                  <a:pt x="860" y="993"/>
                  <a:pt x="856" y="992"/>
                </a:cubicBezTo>
                <a:cubicBezTo>
                  <a:pt x="857" y="989"/>
                  <a:pt x="856" y="988"/>
                  <a:pt x="857" y="986"/>
                </a:cubicBezTo>
                <a:cubicBezTo>
                  <a:pt x="860" y="985"/>
                  <a:pt x="865" y="982"/>
                  <a:pt x="864" y="979"/>
                </a:cubicBezTo>
                <a:cubicBezTo>
                  <a:pt x="859" y="984"/>
                  <a:pt x="851" y="986"/>
                  <a:pt x="848" y="993"/>
                </a:cubicBezTo>
                <a:cubicBezTo>
                  <a:pt x="849" y="993"/>
                  <a:pt x="850" y="993"/>
                  <a:pt x="850" y="994"/>
                </a:cubicBezTo>
                <a:cubicBezTo>
                  <a:pt x="847" y="998"/>
                  <a:pt x="841" y="1002"/>
                  <a:pt x="837" y="998"/>
                </a:cubicBezTo>
                <a:cubicBezTo>
                  <a:pt x="831" y="1003"/>
                  <a:pt x="830" y="1011"/>
                  <a:pt x="820" y="1013"/>
                </a:cubicBezTo>
                <a:cubicBezTo>
                  <a:pt x="822" y="1009"/>
                  <a:pt x="818" y="1008"/>
                  <a:pt x="817" y="1005"/>
                </a:cubicBezTo>
                <a:cubicBezTo>
                  <a:pt x="819" y="1002"/>
                  <a:pt x="822" y="1003"/>
                  <a:pt x="824" y="1000"/>
                </a:cubicBezTo>
                <a:cubicBezTo>
                  <a:pt x="812" y="1004"/>
                  <a:pt x="801" y="1008"/>
                  <a:pt x="792" y="1014"/>
                </a:cubicBezTo>
                <a:cubicBezTo>
                  <a:pt x="792" y="1015"/>
                  <a:pt x="793" y="1014"/>
                  <a:pt x="793" y="1015"/>
                </a:cubicBezTo>
                <a:cubicBezTo>
                  <a:pt x="792" y="1017"/>
                  <a:pt x="790" y="1015"/>
                  <a:pt x="789" y="1017"/>
                </a:cubicBezTo>
                <a:cubicBezTo>
                  <a:pt x="790" y="1019"/>
                  <a:pt x="792" y="1016"/>
                  <a:pt x="792" y="1018"/>
                </a:cubicBezTo>
                <a:cubicBezTo>
                  <a:pt x="783" y="1025"/>
                  <a:pt x="767" y="1026"/>
                  <a:pt x="761" y="1036"/>
                </a:cubicBezTo>
                <a:cubicBezTo>
                  <a:pt x="763" y="1038"/>
                  <a:pt x="769" y="1037"/>
                  <a:pt x="768" y="1042"/>
                </a:cubicBezTo>
                <a:cubicBezTo>
                  <a:pt x="779" y="1041"/>
                  <a:pt x="788" y="1040"/>
                  <a:pt x="794" y="1035"/>
                </a:cubicBezTo>
                <a:cubicBezTo>
                  <a:pt x="798" y="1035"/>
                  <a:pt x="799" y="1037"/>
                  <a:pt x="802" y="1037"/>
                </a:cubicBezTo>
                <a:cubicBezTo>
                  <a:pt x="802" y="1034"/>
                  <a:pt x="804" y="1033"/>
                  <a:pt x="806" y="1032"/>
                </a:cubicBezTo>
                <a:cubicBezTo>
                  <a:pt x="824" y="1025"/>
                  <a:pt x="848" y="1021"/>
                  <a:pt x="863" y="1014"/>
                </a:cubicBezTo>
                <a:cubicBezTo>
                  <a:pt x="860" y="1017"/>
                  <a:pt x="862" y="1026"/>
                  <a:pt x="863" y="1029"/>
                </a:cubicBezTo>
                <a:cubicBezTo>
                  <a:pt x="866" y="1029"/>
                  <a:pt x="869" y="1028"/>
                  <a:pt x="871" y="1030"/>
                </a:cubicBezTo>
                <a:cubicBezTo>
                  <a:pt x="868" y="1041"/>
                  <a:pt x="855" y="1041"/>
                  <a:pt x="850" y="1049"/>
                </a:cubicBezTo>
                <a:cubicBezTo>
                  <a:pt x="845" y="1047"/>
                  <a:pt x="843" y="1048"/>
                  <a:pt x="836" y="1048"/>
                </a:cubicBezTo>
                <a:cubicBezTo>
                  <a:pt x="836" y="1050"/>
                  <a:pt x="834" y="1050"/>
                  <a:pt x="836" y="1052"/>
                </a:cubicBezTo>
                <a:cubicBezTo>
                  <a:pt x="830" y="1054"/>
                  <a:pt x="827" y="1059"/>
                  <a:pt x="823" y="1062"/>
                </a:cubicBezTo>
                <a:cubicBezTo>
                  <a:pt x="822" y="1061"/>
                  <a:pt x="822" y="1060"/>
                  <a:pt x="821" y="1059"/>
                </a:cubicBezTo>
                <a:cubicBezTo>
                  <a:pt x="818" y="1061"/>
                  <a:pt x="814" y="1063"/>
                  <a:pt x="810" y="1064"/>
                </a:cubicBezTo>
                <a:cubicBezTo>
                  <a:pt x="809" y="1063"/>
                  <a:pt x="807" y="1062"/>
                  <a:pt x="807" y="1060"/>
                </a:cubicBezTo>
                <a:cubicBezTo>
                  <a:pt x="805" y="1062"/>
                  <a:pt x="799" y="1060"/>
                  <a:pt x="798" y="1064"/>
                </a:cubicBezTo>
                <a:cubicBezTo>
                  <a:pt x="802" y="1065"/>
                  <a:pt x="806" y="1058"/>
                  <a:pt x="807" y="1064"/>
                </a:cubicBezTo>
                <a:cubicBezTo>
                  <a:pt x="803" y="1066"/>
                  <a:pt x="796" y="1067"/>
                  <a:pt x="798" y="1071"/>
                </a:cubicBezTo>
                <a:cubicBezTo>
                  <a:pt x="819" y="1063"/>
                  <a:pt x="838" y="1060"/>
                  <a:pt x="856" y="1058"/>
                </a:cubicBezTo>
                <a:cubicBezTo>
                  <a:pt x="856" y="1061"/>
                  <a:pt x="852" y="1061"/>
                  <a:pt x="851" y="1063"/>
                </a:cubicBezTo>
                <a:cubicBezTo>
                  <a:pt x="856" y="1062"/>
                  <a:pt x="859" y="1060"/>
                  <a:pt x="862" y="1057"/>
                </a:cubicBezTo>
                <a:cubicBezTo>
                  <a:pt x="867" y="1060"/>
                  <a:pt x="875" y="1055"/>
                  <a:pt x="880" y="1051"/>
                </a:cubicBezTo>
                <a:cubicBezTo>
                  <a:pt x="878" y="1052"/>
                  <a:pt x="877" y="1052"/>
                  <a:pt x="876" y="1050"/>
                </a:cubicBezTo>
                <a:cubicBezTo>
                  <a:pt x="881" y="1049"/>
                  <a:pt x="884" y="1042"/>
                  <a:pt x="890" y="1046"/>
                </a:cubicBezTo>
                <a:cubicBezTo>
                  <a:pt x="888" y="1050"/>
                  <a:pt x="890" y="1049"/>
                  <a:pt x="889" y="1055"/>
                </a:cubicBezTo>
                <a:cubicBezTo>
                  <a:pt x="877" y="1057"/>
                  <a:pt x="865" y="1068"/>
                  <a:pt x="852" y="1068"/>
                </a:cubicBezTo>
                <a:cubicBezTo>
                  <a:pt x="842" y="1068"/>
                  <a:pt x="838" y="1076"/>
                  <a:pt x="831" y="1077"/>
                </a:cubicBezTo>
                <a:cubicBezTo>
                  <a:pt x="831" y="1077"/>
                  <a:pt x="830" y="1074"/>
                  <a:pt x="828" y="1074"/>
                </a:cubicBezTo>
                <a:cubicBezTo>
                  <a:pt x="824" y="1074"/>
                  <a:pt x="822" y="1077"/>
                  <a:pt x="819" y="1076"/>
                </a:cubicBezTo>
                <a:cubicBezTo>
                  <a:pt x="819" y="1079"/>
                  <a:pt x="817" y="1081"/>
                  <a:pt x="815" y="1081"/>
                </a:cubicBezTo>
                <a:cubicBezTo>
                  <a:pt x="814" y="1085"/>
                  <a:pt x="814" y="1085"/>
                  <a:pt x="815" y="1089"/>
                </a:cubicBezTo>
                <a:cubicBezTo>
                  <a:pt x="823" y="1091"/>
                  <a:pt x="832" y="1087"/>
                  <a:pt x="834" y="1079"/>
                </a:cubicBezTo>
                <a:cubicBezTo>
                  <a:pt x="861" y="1083"/>
                  <a:pt x="884" y="1069"/>
                  <a:pt x="907" y="1060"/>
                </a:cubicBezTo>
                <a:cubicBezTo>
                  <a:pt x="928" y="1059"/>
                  <a:pt x="939" y="1037"/>
                  <a:pt x="957" y="1031"/>
                </a:cubicBezTo>
                <a:cubicBezTo>
                  <a:pt x="948" y="1043"/>
                  <a:pt x="933" y="1049"/>
                  <a:pt x="923" y="1060"/>
                </a:cubicBezTo>
                <a:cubicBezTo>
                  <a:pt x="917" y="1059"/>
                  <a:pt x="907" y="1067"/>
                  <a:pt x="907" y="1071"/>
                </a:cubicBezTo>
                <a:cubicBezTo>
                  <a:pt x="907" y="1071"/>
                  <a:pt x="908" y="1070"/>
                  <a:pt x="908" y="1071"/>
                </a:cubicBezTo>
                <a:cubicBezTo>
                  <a:pt x="908" y="1074"/>
                  <a:pt x="907" y="1075"/>
                  <a:pt x="905" y="1075"/>
                </a:cubicBezTo>
                <a:cubicBezTo>
                  <a:pt x="903" y="1074"/>
                  <a:pt x="900" y="1072"/>
                  <a:pt x="898" y="1073"/>
                </a:cubicBezTo>
                <a:cubicBezTo>
                  <a:pt x="897" y="1075"/>
                  <a:pt x="896" y="1077"/>
                  <a:pt x="895" y="1079"/>
                </a:cubicBezTo>
                <a:cubicBezTo>
                  <a:pt x="896" y="1079"/>
                  <a:pt x="897" y="1079"/>
                  <a:pt x="898" y="1080"/>
                </a:cubicBezTo>
                <a:cubicBezTo>
                  <a:pt x="894" y="1083"/>
                  <a:pt x="888" y="1085"/>
                  <a:pt x="886" y="1090"/>
                </a:cubicBezTo>
                <a:cubicBezTo>
                  <a:pt x="896" y="1098"/>
                  <a:pt x="911" y="1088"/>
                  <a:pt x="919" y="1081"/>
                </a:cubicBezTo>
                <a:cubicBezTo>
                  <a:pt x="915" y="1080"/>
                  <a:pt x="912" y="1084"/>
                  <a:pt x="911" y="1081"/>
                </a:cubicBezTo>
                <a:cubicBezTo>
                  <a:pt x="916" y="1069"/>
                  <a:pt x="924" y="1058"/>
                  <a:pt x="938" y="1055"/>
                </a:cubicBezTo>
                <a:cubicBezTo>
                  <a:pt x="938" y="1060"/>
                  <a:pt x="943" y="1058"/>
                  <a:pt x="942" y="1062"/>
                </a:cubicBezTo>
                <a:cubicBezTo>
                  <a:pt x="944" y="1062"/>
                  <a:pt x="945" y="1060"/>
                  <a:pt x="946" y="1059"/>
                </a:cubicBezTo>
                <a:cubicBezTo>
                  <a:pt x="947" y="1062"/>
                  <a:pt x="949" y="1062"/>
                  <a:pt x="952" y="1062"/>
                </a:cubicBezTo>
                <a:cubicBezTo>
                  <a:pt x="953" y="1049"/>
                  <a:pt x="969" y="1052"/>
                  <a:pt x="975" y="1043"/>
                </a:cubicBezTo>
                <a:cubicBezTo>
                  <a:pt x="975" y="1042"/>
                  <a:pt x="974" y="1041"/>
                  <a:pt x="974" y="1040"/>
                </a:cubicBezTo>
                <a:cubicBezTo>
                  <a:pt x="978" y="1037"/>
                  <a:pt x="983" y="1036"/>
                  <a:pt x="986" y="1034"/>
                </a:cubicBezTo>
                <a:cubicBezTo>
                  <a:pt x="983" y="1034"/>
                  <a:pt x="986" y="1031"/>
                  <a:pt x="985" y="1031"/>
                </a:cubicBezTo>
                <a:cubicBezTo>
                  <a:pt x="981" y="1035"/>
                  <a:pt x="976" y="1038"/>
                  <a:pt x="972" y="1041"/>
                </a:cubicBezTo>
                <a:cubicBezTo>
                  <a:pt x="970" y="1041"/>
                  <a:pt x="970" y="1039"/>
                  <a:pt x="970" y="1037"/>
                </a:cubicBezTo>
                <a:cubicBezTo>
                  <a:pt x="980" y="1033"/>
                  <a:pt x="986" y="1021"/>
                  <a:pt x="994" y="1016"/>
                </a:cubicBezTo>
                <a:cubicBezTo>
                  <a:pt x="994" y="1021"/>
                  <a:pt x="993" y="1021"/>
                  <a:pt x="993" y="1024"/>
                </a:cubicBezTo>
                <a:cubicBezTo>
                  <a:pt x="996" y="1026"/>
                  <a:pt x="999" y="1026"/>
                  <a:pt x="1003" y="1024"/>
                </a:cubicBezTo>
                <a:cubicBezTo>
                  <a:pt x="1003" y="1025"/>
                  <a:pt x="1002" y="1027"/>
                  <a:pt x="1003" y="1027"/>
                </a:cubicBezTo>
                <a:cubicBezTo>
                  <a:pt x="1007" y="1024"/>
                  <a:pt x="1010" y="1020"/>
                  <a:pt x="1016" y="1020"/>
                </a:cubicBezTo>
                <a:cubicBezTo>
                  <a:pt x="1016" y="1017"/>
                  <a:pt x="1015" y="1017"/>
                  <a:pt x="1015" y="1014"/>
                </a:cubicBezTo>
                <a:cubicBezTo>
                  <a:pt x="1016" y="1013"/>
                  <a:pt x="1022" y="1015"/>
                  <a:pt x="1020" y="1013"/>
                </a:cubicBezTo>
                <a:cubicBezTo>
                  <a:pt x="1019" y="1013"/>
                  <a:pt x="1019" y="1013"/>
                  <a:pt x="1018" y="1014"/>
                </a:cubicBezTo>
                <a:cubicBezTo>
                  <a:pt x="1018" y="1012"/>
                  <a:pt x="1018" y="1010"/>
                  <a:pt x="1017" y="1009"/>
                </a:cubicBezTo>
                <a:cubicBezTo>
                  <a:pt x="1023" y="1007"/>
                  <a:pt x="1026" y="998"/>
                  <a:pt x="1033" y="1000"/>
                </a:cubicBezTo>
                <a:cubicBezTo>
                  <a:pt x="1038" y="990"/>
                  <a:pt x="1044" y="979"/>
                  <a:pt x="1052" y="972"/>
                </a:cubicBezTo>
                <a:cubicBezTo>
                  <a:pt x="1051" y="979"/>
                  <a:pt x="1048" y="982"/>
                  <a:pt x="1047" y="989"/>
                </a:cubicBezTo>
                <a:cubicBezTo>
                  <a:pt x="1051" y="988"/>
                  <a:pt x="1052" y="985"/>
                  <a:pt x="1052" y="989"/>
                </a:cubicBezTo>
                <a:cubicBezTo>
                  <a:pt x="1053" y="988"/>
                  <a:pt x="1053" y="986"/>
                  <a:pt x="1052" y="985"/>
                </a:cubicBezTo>
                <a:cubicBezTo>
                  <a:pt x="1055" y="984"/>
                  <a:pt x="1055" y="983"/>
                  <a:pt x="1056" y="983"/>
                </a:cubicBezTo>
                <a:cubicBezTo>
                  <a:pt x="1055" y="980"/>
                  <a:pt x="1059" y="975"/>
                  <a:pt x="1060" y="972"/>
                </a:cubicBezTo>
                <a:cubicBezTo>
                  <a:pt x="1061" y="972"/>
                  <a:pt x="1063" y="973"/>
                  <a:pt x="1063" y="975"/>
                </a:cubicBezTo>
                <a:cubicBezTo>
                  <a:pt x="1061" y="975"/>
                  <a:pt x="1062" y="973"/>
                  <a:pt x="1060" y="972"/>
                </a:cubicBezTo>
                <a:cubicBezTo>
                  <a:pt x="1061" y="977"/>
                  <a:pt x="1059" y="979"/>
                  <a:pt x="1059" y="982"/>
                </a:cubicBezTo>
                <a:cubicBezTo>
                  <a:pt x="1059" y="981"/>
                  <a:pt x="1060" y="980"/>
                  <a:pt x="1061" y="979"/>
                </a:cubicBezTo>
                <a:cubicBezTo>
                  <a:pt x="1061" y="981"/>
                  <a:pt x="1063" y="980"/>
                  <a:pt x="1063" y="981"/>
                </a:cubicBezTo>
                <a:cubicBezTo>
                  <a:pt x="1063" y="986"/>
                  <a:pt x="1059" y="985"/>
                  <a:pt x="1059" y="990"/>
                </a:cubicBezTo>
                <a:cubicBezTo>
                  <a:pt x="1063" y="989"/>
                  <a:pt x="1063" y="994"/>
                  <a:pt x="1064" y="990"/>
                </a:cubicBezTo>
                <a:cubicBezTo>
                  <a:pt x="1062" y="990"/>
                  <a:pt x="1066" y="984"/>
                  <a:pt x="1068" y="982"/>
                </a:cubicBezTo>
                <a:cubicBezTo>
                  <a:pt x="1065" y="975"/>
                  <a:pt x="1077" y="965"/>
                  <a:pt x="1070" y="958"/>
                </a:cubicBezTo>
                <a:cubicBezTo>
                  <a:pt x="1073" y="958"/>
                  <a:pt x="1074" y="956"/>
                  <a:pt x="1076" y="955"/>
                </a:cubicBezTo>
                <a:cubicBezTo>
                  <a:pt x="1078" y="958"/>
                  <a:pt x="1073" y="959"/>
                  <a:pt x="1076" y="961"/>
                </a:cubicBezTo>
                <a:cubicBezTo>
                  <a:pt x="1078" y="958"/>
                  <a:pt x="1084" y="947"/>
                  <a:pt x="1078" y="949"/>
                </a:cubicBezTo>
                <a:cubicBezTo>
                  <a:pt x="1083" y="940"/>
                  <a:pt x="1093" y="930"/>
                  <a:pt x="1096" y="919"/>
                </a:cubicBezTo>
                <a:cubicBezTo>
                  <a:pt x="1096" y="917"/>
                  <a:pt x="1093" y="918"/>
                  <a:pt x="1094" y="915"/>
                </a:cubicBezTo>
                <a:cubicBezTo>
                  <a:pt x="1096" y="914"/>
                  <a:pt x="1096" y="915"/>
                  <a:pt x="1098" y="916"/>
                </a:cubicBezTo>
                <a:cubicBezTo>
                  <a:pt x="1103" y="908"/>
                  <a:pt x="1105" y="898"/>
                  <a:pt x="1112" y="890"/>
                </a:cubicBezTo>
                <a:cubicBezTo>
                  <a:pt x="1115" y="886"/>
                  <a:pt x="1120" y="884"/>
                  <a:pt x="1123" y="880"/>
                </a:cubicBezTo>
                <a:cubicBezTo>
                  <a:pt x="1126" y="875"/>
                  <a:pt x="1127" y="869"/>
                  <a:pt x="1130" y="863"/>
                </a:cubicBezTo>
                <a:cubicBezTo>
                  <a:pt x="1130" y="860"/>
                  <a:pt x="1129" y="861"/>
                  <a:pt x="1129" y="857"/>
                </a:cubicBezTo>
                <a:cubicBezTo>
                  <a:pt x="1133" y="851"/>
                  <a:pt x="1132" y="840"/>
                  <a:pt x="1138" y="837"/>
                </a:cubicBezTo>
                <a:cubicBezTo>
                  <a:pt x="1141" y="838"/>
                  <a:pt x="1142" y="839"/>
                  <a:pt x="1145" y="840"/>
                </a:cubicBezTo>
                <a:cubicBezTo>
                  <a:pt x="1149" y="837"/>
                  <a:pt x="1150" y="832"/>
                  <a:pt x="1151" y="825"/>
                </a:cubicBezTo>
                <a:cubicBezTo>
                  <a:pt x="1160" y="821"/>
                  <a:pt x="1164" y="803"/>
                  <a:pt x="1162" y="793"/>
                </a:cubicBezTo>
                <a:cubicBezTo>
                  <a:pt x="1172" y="758"/>
                  <a:pt x="1190" y="721"/>
                  <a:pt x="1198" y="684"/>
                </a:cubicBezTo>
                <a:cubicBezTo>
                  <a:pt x="1198" y="684"/>
                  <a:pt x="1198" y="684"/>
                  <a:pt x="1198" y="684"/>
                </a:cubicBezTo>
                <a:cubicBezTo>
                  <a:pt x="1195" y="673"/>
                  <a:pt x="1199" y="661"/>
                  <a:pt x="1199" y="650"/>
                </a:cubicBezTo>
                <a:cubicBezTo>
                  <a:pt x="1205" y="641"/>
                  <a:pt x="1206" y="626"/>
                  <a:pt x="1207" y="611"/>
                </a:cubicBezTo>
                <a:cubicBezTo>
                  <a:pt x="1208" y="590"/>
                  <a:pt x="1216" y="561"/>
                  <a:pt x="1210" y="547"/>
                </a:cubicBezTo>
                <a:close/>
                <a:moveTo>
                  <a:pt x="333" y="143"/>
                </a:moveTo>
                <a:cubicBezTo>
                  <a:pt x="333" y="140"/>
                  <a:pt x="333" y="139"/>
                  <a:pt x="334" y="138"/>
                </a:cubicBezTo>
                <a:cubicBezTo>
                  <a:pt x="335" y="138"/>
                  <a:pt x="335" y="139"/>
                  <a:pt x="336" y="139"/>
                </a:cubicBezTo>
                <a:cubicBezTo>
                  <a:pt x="336" y="141"/>
                  <a:pt x="336" y="143"/>
                  <a:pt x="333" y="143"/>
                </a:cubicBezTo>
                <a:close/>
                <a:moveTo>
                  <a:pt x="338" y="89"/>
                </a:moveTo>
                <a:cubicBezTo>
                  <a:pt x="336" y="97"/>
                  <a:pt x="326" y="96"/>
                  <a:pt x="324" y="104"/>
                </a:cubicBezTo>
                <a:cubicBezTo>
                  <a:pt x="320" y="105"/>
                  <a:pt x="321" y="100"/>
                  <a:pt x="319" y="99"/>
                </a:cubicBezTo>
                <a:cubicBezTo>
                  <a:pt x="324" y="94"/>
                  <a:pt x="330" y="91"/>
                  <a:pt x="338" y="89"/>
                </a:cubicBezTo>
                <a:close/>
                <a:moveTo>
                  <a:pt x="317" y="100"/>
                </a:moveTo>
                <a:cubicBezTo>
                  <a:pt x="315" y="104"/>
                  <a:pt x="312" y="107"/>
                  <a:pt x="307" y="107"/>
                </a:cubicBezTo>
                <a:cubicBezTo>
                  <a:pt x="307" y="102"/>
                  <a:pt x="313" y="102"/>
                  <a:pt x="317" y="100"/>
                </a:cubicBezTo>
                <a:close/>
                <a:moveTo>
                  <a:pt x="288" y="149"/>
                </a:moveTo>
                <a:cubicBezTo>
                  <a:pt x="287" y="151"/>
                  <a:pt x="286" y="153"/>
                  <a:pt x="284" y="155"/>
                </a:cubicBezTo>
                <a:cubicBezTo>
                  <a:pt x="282" y="152"/>
                  <a:pt x="286" y="149"/>
                  <a:pt x="288" y="149"/>
                </a:cubicBezTo>
                <a:close/>
                <a:moveTo>
                  <a:pt x="283" y="85"/>
                </a:moveTo>
                <a:cubicBezTo>
                  <a:pt x="285" y="85"/>
                  <a:pt x="286" y="85"/>
                  <a:pt x="287" y="86"/>
                </a:cubicBezTo>
                <a:cubicBezTo>
                  <a:pt x="287" y="88"/>
                  <a:pt x="285" y="89"/>
                  <a:pt x="283" y="89"/>
                </a:cubicBezTo>
                <a:cubicBezTo>
                  <a:pt x="281" y="87"/>
                  <a:pt x="283" y="87"/>
                  <a:pt x="283" y="85"/>
                </a:cubicBezTo>
                <a:close/>
                <a:moveTo>
                  <a:pt x="266" y="149"/>
                </a:moveTo>
                <a:cubicBezTo>
                  <a:pt x="261" y="156"/>
                  <a:pt x="256" y="162"/>
                  <a:pt x="248" y="167"/>
                </a:cubicBezTo>
                <a:cubicBezTo>
                  <a:pt x="252" y="159"/>
                  <a:pt x="258" y="148"/>
                  <a:pt x="266" y="149"/>
                </a:cubicBezTo>
                <a:close/>
                <a:moveTo>
                  <a:pt x="239" y="138"/>
                </a:moveTo>
                <a:cubicBezTo>
                  <a:pt x="238" y="139"/>
                  <a:pt x="238" y="141"/>
                  <a:pt x="235" y="142"/>
                </a:cubicBezTo>
                <a:cubicBezTo>
                  <a:pt x="236" y="139"/>
                  <a:pt x="237" y="136"/>
                  <a:pt x="239" y="138"/>
                </a:cubicBezTo>
                <a:close/>
                <a:moveTo>
                  <a:pt x="235" y="142"/>
                </a:moveTo>
                <a:cubicBezTo>
                  <a:pt x="235" y="145"/>
                  <a:pt x="233" y="145"/>
                  <a:pt x="230" y="146"/>
                </a:cubicBezTo>
                <a:cubicBezTo>
                  <a:pt x="231" y="143"/>
                  <a:pt x="232" y="142"/>
                  <a:pt x="235" y="142"/>
                </a:cubicBezTo>
                <a:close/>
                <a:moveTo>
                  <a:pt x="94" y="318"/>
                </a:moveTo>
                <a:cubicBezTo>
                  <a:pt x="92" y="310"/>
                  <a:pt x="97" y="308"/>
                  <a:pt x="94" y="318"/>
                </a:cubicBezTo>
                <a:close/>
                <a:moveTo>
                  <a:pt x="60" y="460"/>
                </a:moveTo>
                <a:cubicBezTo>
                  <a:pt x="57" y="459"/>
                  <a:pt x="58" y="456"/>
                  <a:pt x="59" y="454"/>
                </a:cubicBezTo>
                <a:cubicBezTo>
                  <a:pt x="61" y="454"/>
                  <a:pt x="60" y="458"/>
                  <a:pt x="60" y="460"/>
                </a:cubicBezTo>
                <a:close/>
                <a:moveTo>
                  <a:pt x="83" y="370"/>
                </a:moveTo>
                <a:cubicBezTo>
                  <a:pt x="74" y="366"/>
                  <a:pt x="87" y="358"/>
                  <a:pt x="87" y="352"/>
                </a:cubicBezTo>
                <a:cubicBezTo>
                  <a:pt x="88" y="357"/>
                  <a:pt x="85" y="366"/>
                  <a:pt x="83" y="370"/>
                </a:cubicBezTo>
                <a:close/>
                <a:moveTo>
                  <a:pt x="131" y="236"/>
                </a:moveTo>
                <a:cubicBezTo>
                  <a:pt x="131" y="239"/>
                  <a:pt x="128" y="240"/>
                  <a:pt x="126" y="242"/>
                </a:cubicBezTo>
                <a:cubicBezTo>
                  <a:pt x="124" y="239"/>
                  <a:pt x="128" y="236"/>
                  <a:pt x="131" y="236"/>
                </a:cubicBezTo>
                <a:close/>
                <a:moveTo>
                  <a:pt x="138" y="242"/>
                </a:moveTo>
                <a:cubicBezTo>
                  <a:pt x="140" y="246"/>
                  <a:pt x="134" y="248"/>
                  <a:pt x="134" y="253"/>
                </a:cubicBezTo>
                <a:cubicBezTo>
                  <a:pt x="132" y="252"/>
                  <a:pt x="132" y="254"/>
                  <a:pt x="130" y="254"/>
                </a:cubicBezTo>
                <a:cubicBezTo>
                  <a:pt x="132" y="260"/>
                  <a:pt x="127" y="265"/>
                  <a:pt x="123" y="269"/>
                </a:cubicBezTo>
                <a:cubicBezTo>
                  <a:pt x="124" y="260"/>
                  <a:pt x="126" y="262"/>
                  <a:pt x="126" y="256"/>
                </a:cubicBezTo>
                <a:cubicBezTo>
                  <a:pt x="124" y="255"/>
                  <a:pt x="125" y="258"/>
                  <a:pt x="123" y="258"/>
                </a:cubicBezTo>
                <a:cubicBezTo>
                  <a:pt x="120" y="259"/>
                  <a:pt x="121" y="256"/>
                  <a:pt x="118" y="256"/>
                </a:cubicBezTo>
                <a:cubicBezTo>
                  <a:pt x="121" y="245"/>
                  <a:pt x="130" y="247"/>
                  <a:pt x="138" y="242"/>
                </a:cubicBezTo>
                <a:close/>
                <a:moveTo>
                  <a:pt x="119" y="283"/>
                </a:moveTo>
                <a:cubicBezTo>
                  <a:pt x="118" y="278"/>
                  <a:pt x="125" y="274"/>
                  <a:pt x="127" y="270"/>
                </a:cubicBezTo>
                <a:cubicBezTo>
                  <a:pt x="128" y="274"/>
                  <a:pt x="123" y="281"/>
                  <a:pt x="119" y="283"/>
                </a:cubicBezTo>
                <a:close/>
                <a:moveTo>
                  <a:pt x="114" y="287"/>
                </a:moveTo>
                <a:cubicBezTo>
                  <a:pt x="116" y="288"/>
                  <a:pt x="115" y="293"/>
                  <a:pt x="113" y="291"/>
                </a:cubicBezTo>
                <a:cubicBezTo>
                  <a:pt x="112" y="289"/>
                  <a:pt x="114" y="289"/>
                  <a:pt x="114" y="287"/>
                </a:cubicBezTo>
                <a:close/>
                <a:moveTo>
                  <a:pt x="101" y="389"/>
                </a:moveTo>
                <a:cubicBezTo>
                  <a:pt x="103" y="390"/>
                  <a:pt x="102" y="395"/>
                  <a:pt x="100" y="395"/>
                </a:cubicBezTo>
                <a:cubicBezTo>
                  <a:pt x="99" y="392"/>
                  <a:pt x="100" y="391"/>
                  <a:pt x="101" y="389"/>
                </a:cubicBezTo>
                <a:close/>
                <a:moveTo>
                  <a:pt x="93" y="334"/>
                </a:moveTo>
                <a:cubicBezTo>
                  <a:pt x="94" y="334"/>
                  <a:pt x="94" y="335"/>
                  <a:pt x="95" y="335"/>
                </a:cubicBezTo>
                <a:cubicBezTo>
                  <a:pt x="96" y="338"/>
                  <a:pt x="94" y="337"/>
                  <a:pt x="94" y="339"/>
                </a:cubicBezTo>
                <a:cubicBezTo>
                  <a:pt x="92" y="339"/>
                  <a:pt x="92" y="336"/>
                  <a:pt x="93" y="334"/>
                </a:cubicBezTo>
                <a:close/>
                <a:moveTo>
                  <a:pt x="100" y="417"/>
                </a:moveTo>
                <a:cubicBezTo>
                  <a:pt x="95" y="413"/>
                  <a:pt x="101" y="405"/>
                  <a:pt x="104" y="412"/>
                </a:cubicBezTo>
                <a:cubicBezTo>
                  <a:pt x="104" y="415"/>
                  <a:pt x="101" y="415"/>
                  <a:pt x="100" y="417"/>
                </a:cubicBezTo>
                <a:close/>
                <a:moveTo>
                  <a:pt x="96" y="414"/>
                </a:moveTo>
                <a:cubicBezTo>
                  <a:pt x="93" y="413"/>
                  <a:pt x="96" y="410"/>
                  <a:pt x="95" y="406"/>
                </a:cubicBezTo>
                <a:cubicBezTo>
                  <a:pt x="95" y="403"/>
                  <a:pt x="91" y="408"/>
                  <a:pt x="91" y="403"/>
                </a:cubicBezTo>
                <a:cubicBezTo>
                  <a:pt x="96" y="403"/>
                  <a:pt x="104" y="400"/>
                  <a:pt x="109" y="398"/>
                </a:cubicBezTo>
                <a:cubicBezTo>
                  <a:pt x="109" y="403"/>
                  <a:pt x="106" y="404"/>
                  <a:pt x="105" y="407"/>
                </a:cubicBezTo>
                <a:cubicBezTo>
                  <a:pt x="99" y="405"/>
                  <a:pt x="98" y="410"/>
                  <a:pt x="96" y="414"/>
                </a:cubicBezTo>
                <a:close/>
                <a:moveTo>
                  <a:pt x="112" y="482"/>
                </a:moveTo>
                <a:cubicBezTo>
                  <a:pt x="111" y="478"/>
                  <a:pt x="110" y="473"/>
                  <a:pt x="105" y="473"/>
                </a:cubicBezTo>
                <a:cubicBezTo>
                  <a:pt x="105" y="470"/>
                  <a:pt x="105" y="466"/>
                  <a:pt x="108" y="467"/>
                </a:cubicBezTo>
                <a:cubicBezTo>
                  <a:pt x="108" y="464"/>
                  <a:pt x="108" y="462"/>
                  <a:pt x="108" y="457"/>
                </a:cubicBezTo>
                <a:cubicBezTo>
                  <a:pt x="111" y="458"/>
                  <a:pt x="112" y="456"/>
                  <a:pt x="113" y="454"/>
                </a:cubicBezTo>
                <a:cubicBezTo>
                  <a:pt x="116" y="454"/>
                  <a:pt x="115" y="459"/>
                  <a:pt x="114" y="462"/>
                </a:cubicBezTo>
                <a:cubicBezTo>
                  <a:pt x="122" y="464"/>
                  <a:pt x="117" y="476"/>
                  <a:pt x="116" y="483"/>
                </a:cubicBezTo>
                <a:cubicBezTo>
                  <a:pt x="114" y="481"/>
                  <a:pt x="114" y="481"/>
                  <a:pt x="112" y="482"/>
                </a:cubicBezTo>
                <a:close/>
                <a:moveTo>
                  <a:pt x="117" y="492"/>
                </a:moveTo>
                <a:cubicBezTo>
                  <a:pt x="116" y="491"/>
                  <a:pt x="117" y="486"/>
                  <a:pt x="120" y="487"/>
                </a:cubicBezTo>
                <a:cubicBezTo>
                  <a:pt x="120" y="490"/>
                  <a:pt x="118" y="490"/>
                  <a:pt x="117" y="492"/>
                </a:cubicBezTo>
                <a:close/>
                <a:moveTo>
                  <a:pt x="121" y="484"/>
                </a:moveTo>
                <a:cubicBezTo>
                  <a:pt x="120" y="477"/>
                  <a:pt x="127" y="472"/>
                  <a:pt x="128" y="465"/>
                </a:cubicBezTo>
                <a:cubicBezTo>
                  <a:pt x="132" y="473"/>
                  <a:pt x="124" y="478"/>
                  <a:pt x="121" y="484"/>
                </a:cubicBezTo>
                <a:close/>
                <a:moveTo>
                  <a:pt x="116" y="427"/>
                </a:moveTo>
                <a:cubicBezTo>
                  <a:pt x="108" y="432"/>
                  <a:pt x="111" y="446"/>
                  <a:pt x="104" y="450"/>
                </a:cubicBezTo>
                <a:cubicBezTo>
                  <a:pt x="104" y="434"/>
                  <a:pt x="110" y="421"/>
                  <a:pt x="105" y="409"/>
                </a:cubicBezTo>
                <a:cubicBezTo>
                  <a:pt x="108" y="408"/>
                  <a:pt x="108" y="410"/>
                  <a:pt x="111" y="410"/>
                </a:cubicBezTo>
                <a:cubicBezTo>
                  <a:pt x="111" y="404"/>
                  <a:pt x="112" y="394"/>
                  <a:pt x="118" y="391"/>
                </a:cubicBezTo>
                <a:cubicBezTo>
                  <a:pt x="119" y="390"/>
                  <a:pt x="117" y="401"/>
                  <a:pt x="114" y="403"/>
                </a:cubicBezTo>
                <a:cubicBezTo>
                  <a:pt x="117" y="406"/>
                  <a:pt x="118" y="403"/>
                  <a:pt x="122" y="403"/>
                </a:cubicBezTo>
                <a:cubicBezTo>
                  <a:pt x="124" y="398"/>
                  <a:pt x="125" y="394"/>
                  <a:pt x="126" y="389"/>
                </a:cubicBezTo>
                <a:cubicBezTo>
                  <a:pt x="128" y="389"/>
                  <a:pt x="128" y="388"/>
                  <a:pt x="130" y="388"/>
                </a:cubicBezTo>
                <a:cubicBezTo>
                  <a:pt x="131" y="389"/>
                  <a:pt x="132" y="391"/>
                  <a:pt x="130" y="392"/>
                </a:cubicBezTo>
                <a:cubicBezTo>
                  <a:pt x="133" y="391"/>
                  <a:pt x="134" y="389"/>
                  <a:pt x="134" y="384"/>
                </a:cubicBezTo>
                <a:cubicBezTo>
                  <a:pt x="137" y="384"/>
                  <a:pt x="135" y="388"/>
                  <a:pt x="137" y="390"/>
                </a:cubicBezTo>
                <a:cubicBezTo>
                  <a:pt x="139" y="389"/>
                  <a:pt x="141" y="385"/>
                  <a:pt x="143" y="387"/>
                </a:cubicBezTo>
                <a:cubicBezTo>
                  <a:pt x="136" y="403"/>
                  <a:pt x="127" y="417"/>
                  <a:pt x="116" y="427"/>
                </a:cubicBezTo>
                <a:close/>
                <a:moveTo>
                  <a:pt x="136" y="234"/>
                </a:moveTo>
                <a:cubicBezTo>
                  <a:pt x="137" y="230"/>
                  <a:pt x="140" y="230"/>
                  <a:pt x="143" y="230"/>
                </a:cubicBezTo>
                <a:cubicBezTo>
                  <a:pt x="143" y="233"/>
                  <a:pt x="139" y="236"/>
                  <a:pt x="136" y="234"/>
                </a:cubicBezTo>
                <a:close/>
                <a:moveTo>
                  <a:pt x="134" y="568"/>
                </a:moveTo>
                <a:cubicBezTo>
                  <a:pt x="132" y="568"/>
                  <a:pt x="134" y="563"/>
                  <a:pt x="134" y="561"/>
                </a:cubicBezTo>
                <a:cubicBezTo>
                  <a:pt x="138" y="561"/>
                  <a:pt x="135" y="567"/>
                  <a:pt x="134" y="568"/>
                </a:cubicBezTo>
                <a:close/>
                <a:moveTo>
                  <a:pt x="151" y="219"/>
                </a:moveTo>
                <a:cubicBezTo>
                  <a:pt x="149" y="218"/>
                  <a:pt x="151" y="217"/>
                  <a:pt x="151" y="216"/>
                </a:cubicBezTo>
                <a:cubicBezTo>
                  <a:pt x="149" y="215"/>
                  <a:pt x="149" y="213"/>
                  <a:pt x="148" y="213"/>
                </a:cubicBezTo>
                <a:cubicBezTo>
                  <a:pt x="152" y="207"/>
                  <a:pt x="155" y="214"/>
                  <a:pt x="151" y="219"/>
                </a:cubicBezTo>
                <a:close/>
                <a:moveTo>
                  <a:pt x="144" y="225"/>
                </a:moveTo>
                <a:cubicBezTo>
                  <a:pt x="144" y="222"/>
                  <a:pt x="145" y="219"/>
                  <a:pt x="148" y="220"/>
                </a:cubicBezTo>
                <a:cubicBezTo>
                  <a:pt x="147" y="221"/>
                  <a:pt x="147" y="225"/>
                  <a:pt x="144" y="225"/>
                </a:cubicBezTo>
                <a:close/>
                <a:moveTo>
                  <a:pt x="149" y="482"/>
                </a:moveTo>
                <a:cubicBezTo>
                  <a:pt x="146" y="477"/>
                  <a:pt x="152" y="477"/>
                  <a:pt x="152" y="472"/>
                </a:cubicBezTo>
                <a:cubicBezTo>
                  <a:pt x="153" y="475"/>
                  <a:pt x="155" y="483"/>
                  <a:pt x="149" y="482"/>
                </a:cubicBezTo>
                <a:close/>
                <a:moveTo>
                  <a:pt x="152" y="236"/>
                </a:moveTo>
                <a:cubicBezTo>
                  <a:pt x="149" y="236"/>
                  <a:pt x="151" y="231"/>
                  <a:pt x="154" y="231"/>
                </a:cubicBezTo>
                <a:cubicBezTo>
                  <a:pt x="154" y="234"/>
                  <a:pt x="152" y="234"/>
                  <a:pt x="152" y="236"/>
                </a:cubicBezTo>
                <a:close/>
                <a:moveTo>
                  <a:pt x="192" y="197"/>
                </a:moveTo>
                <a:cubicBezTo>
                  <a:pt x="192" y="194"/>
                  <a:pt x="194" y="195"/>
                  <a:pt x="194" y="192"/>
                </a:cubicBezTo>
                <a:cubicBezTo>
                  <a:pt x="196" y="192"/>
                  <a:pt x="196" y="192"/>
                  <a:pt x="196" y="192"/>
                </a:cubicBezTo>
                <a:cubicBezTo>
                  <a:pt x="195" y="193"/>
                  <a:pt x="196" y="193"/>
                  <a:pt x="196" y="193"/>
                </a:cubicBezTo>
                <a:cubicBezTo>
                  <a:pt x="195" y="195"/>
                  <a:pt x="195" y="198"/>
                  <a:pt x="192" y="197"/>
                </a:cubicBezTo>
                <a:close/>
                <a:moveTo>
                  <a:pt x="192" y="191"/>
                </a:moveTo>
                <a:cubicBezTo>
                  <a:pt x="192" y="189"/>
                  <a:pt x="193" y="189"/>
                  <a:pt x="193" y="187"/>
                </a:cubicBezTo>
                <a:cubicBezTo>
                  <a:pt x="197" y="187"/>
                  <a:pt x="196" y="189"/>
                  <a:pt x="196" y="192"/>
                </a:cubicBezTo>
                <a:cubicBezTo>
                  <a:pt x="195" y="191"/>
                  <a:pt x="194" y="191"/>
                  <a:pt x="192" y="191"/>
                </a:cubicBezTo>
                <a:close/>
                <a:moveTo>
                  <a:pt x="217" y="156"/>
                </a:moveTo>
                <a:cubicBezTo>
                  <a:pt x="219" y="153"/>
                  <a:pt x="221" y="151"/>
                  <a:pt x="223" y="150"/>
                </a:cubicBezTo>
                <a:cubicBezTo>
                  <a:pt x="224" y="153"/>
                  <a:pt x="221" y="157"/>
                  <a:pt x="223" y="160"/>
                </a:cubicBezTo>
                <a:cubicBezTo>
                  <a:pt x="216" y="160"/>
                  <a:pt x="218" y="174"/>
                  <a:pt x="210" y="171"/>
                </a:cubicBezTo>
                <a:cubicBezTo>
                  <a:pt x="212" y="166"/>
                  <a:pt x="216" y="163"/>
                  <a:pt x="219" y="160"/>
                </a:cubicBezTo>
                <a:cubicBezTo>
                  <a:pt x="220" y="157"/>
                  <a:pt x="217" y="158"/>
                  <a:pt x="217" y="156"/>
                </a:cubicBezTo>
                <a:close/>
                <a:moveTo>
                  <a:pt x="214" y="136"/>
                </a:moveTo>
                <a:cubicBezTo>
                  <a:pt x="213" y="139"/>
                  <a:pt x="210" y="142"/>
                  <a:pt x="209" y="141"/>
                </a:cubicBezTo>
                <a:cubicBezTo>
                  <a:pt x="210" y="138"/>
                  <a:pt x="210" y="136"/>
                  <a:pt x="214" y="136"/>
                </a:cubicBezTo>
                <a:close/>
                <a:moveTo>
                  <a:pt x="206" y="179"/>
                </a:moveTo>
                <a:cubicBezTo>
                  <a:pt x="205" y="177"/>
                  <a:pt x="207" y="177"/>
                  <a:pt x="207" y="175"/>
                </a:cubicBezTo>
                <a:cubicBezTo>
                  <a:pt x="210" y="174"/>
                  <a:pt x="209" y="181"/>
                  <a:pt x="206" y="179"/>
                </a:cubicBezTo>
                <a:close/>
                <a:moveTo>
                  <a:pt x="207" y="132"/>
                </a:moveTo>
                <a:cubicBezTo>
                  <a:pt x="209" y="133"/>
                  <a:pt x="205" y="135"/>
                  <a:pt x="205" y="137"/>
                </a:cubicBezTo>
                <a:cubicBezTo>
                  <a:pt x="202" y="136"/>
                  <a:pt x="206" y="133"/>
                  <a:pt x="207" y="132"/>
                </a:cubicBezTo>
                <a:close/>
                <a:moveTo>
                  <a:pt x="208" y="143"/>
                </a:moveTo>
                <a:cubicBezTo>
                  <a:pt x="207" y="145"/>
                  <a:pt x="206" y="147"/>
                  <a:pt x="204" y="148"/>
                </a:cubicBezTo>
                <a:cubicBezTo>
                  <a:pt x="204" y="144"/>
                  <a:pt x="205" y="143"/>
                  <a:pt x="208" y="143"/>
                </a:cubicBezTo>
                <a:close/>
                <a:moveTo>
                  <a:pt x="196" y="156"/>
                </a:moveTo>
                <a:cubicBezTo>
                  <a:pt x="195" y="162"/>
                  <a:pt x="190" y="165"/>
                  <a:pt x="185" y="167"/>
                </a:cubicBezTo>
                <a:cubicBezTo>
                  <a:pt x="184" y="166"/>
                  <a:pt x="184" y="165"/>
                  <a:pt x="183" y="164"/>
                </a:cubicBezTo>
                <a:cubicBezTo>
                  <a:pt x="185" y="163"/>
                  <a:pt x="186" y="162"/>
                  <a:pt x="189" y="162"/>
                </a:cubicBezTo>
                <a:cubicBezTo>
                  <a:pt x="187" y="158"/>
                  <a:pt x="191" y="157"/>
                  <a:pt x="196" y="156"/>
                </a:cubicBezTo>
                <a:close/>
                <a:moveTo>
                  <a:pt x="156" y="225"/>
                </a:moveTo>
                <a:cubicBezTo>
                  <a:pt x="156" y="222"/>
                  <a:pt x="157" y="221"/>
                  <a:pt x="160" y="221"/>
                </a:cubicBezTo>
                <a:cubicBezTo>
                  <a:pt x="160" y="225"/>
                  <a:pt x="158" y="225"/>
                  <a:pt x="156" y="225"/>
                </a:cubicBezTo>
                <a:close/>
                <a:moveTo>
                  <a:pt x="165" y="786"/>
                </a:moveTo>
                <a:cubicBezTo>
                  <a:pt x="162" y="785"/>
                  <a:pt x="160" y="782"/>
                  <a:pt x="162" y="780"/>
                </a:cubicBezTo>
                <a:cubicBezTo>
                  <a:pt x="164" y="780"/>
                  <a:pt x="165" y="782"/>
                  <a:pt x="165" y="786"/>
                </a:cubicBezTo>
                <a:close/>
                <a:moveTo>
                  <a:pt x="165" y="253"/>
                </a:moveTo>
                <a:cubicBezTo>
                  <a:pt x="164" y="251"/>
                  <a:pt x="166" y="251"/>
                  <a:pt x="165" y="249"/>
                </a:cubicBezTo>
                <a:cubicBezTo>
                  <a:pt x="169" y="251"/>
                  <a:pt x="170" y="247"/>
                  <a:pt x="173" y="250"/>
                </a:cubicBezTo>
                <a:cubicBezTo>
                  <a:pt x="173" y="247"/>
                  <a:pt x="169" y="246"/>
                  <a:pt x="171" y="243"/>
                </a:cubicBezTo>
                <a:cubicBezTo>
                  <a:pt x="175" y="245"/>
                  <a:pt x="175" y="246"/>
                  <a:pt x="179" y="247"/>
                </a:cubicBezTo>
                <a:cubicBezTo>
                  <a:pt x="177" y="251"/>
                  <a:pt x="174" y="249"/>
                  <a:pt x="172" y="252"/>
                </a:cubicBezTo>
                <a:cubicBezTo>
                  <a:pt x="172" y="254"/>
                  <a:pt x="174" y="253"/>
                  <a:pt x="174" y="256"/>
                </a:cubicBezTo>
                <a:cubicBezTo>
                  <a:pt x="171" y="257"/>
                  <a:pt x="168" y="253"/>
                  <a:pt x="165" y="253"/>
                </a:cubicBezTo>
                <a:close/>
                <a:moveTo>
                  <a:pt x="168" y="219"/>
                </a:moveTo>
                <a:cubicBezTo>
                  <a:pt x="168" y="222"/>
                  <a:pt x="166" y="222"/>
                  <a:pt x="165" y="222"/>
                </a:cubicBezTo>
                <a:cubicBezTo>
                  <a:pt x="165" y="220"/>
                  <a:pt x="166" y="219"/>
                  <a:pt x="168" y="219"/>
                </a:cubicBezTo>
                <a:close/>
                <a:moveTo>
                  <a:pt x="165" y="209"/>
                </a:moveTo>
                <a:cubicBezTo>
                  <a:pt x="166" y="207"/>
                  <a:pt x="167" y="206"/>
                  <a:pt x="169" y="206"/>
                </a:cubicBezTo>
                <a:cubicBezTo>
                  <a:pt x="169" y="208"/>
                  <a:pt x="168" y="210"/>
                  <a:pt x="165" y="209"/>
                </a:cubicBezTo>
                <a:close/>
                <a:moveTo>
                  <a:pt x="182" y="229"/>
                </a:moveTo>
                <a:cubicBezTo>
                  <a:pt x="183" y="233"/>
                  <a:pt x="182" y="235"/>
                  <a:pt x="180" y="237"/>
                </a:cubicBezTo>
                <a:cubicBezTo>
                  <a:pt x="176" y="236"/>
                  <a:pt x="178" y="229"/>
                  <a:pt x="182" y="229"/>
                </a:cubicBezTo>
                <a:close/>
                <a:moveTo>
                  <a:pt x="168" y="819"/>
                </a:moveTo>
                <a:cubicBezTo>
                  <a:pt x="170" y="822"/>
                  <a:pt x="171" y="827"/>
                  <a:pt x="172" y="831"/>
                </a:cubicBezTo>
                <a:cubicBezTo>
                  <a:pt x="166" y="830"/>
                  <a:pt x="167" y="824"/>
                  <a:pt x="168" y="819"/>
                </a:cubicBezTo>
                <a:close/>
                <a:moveTo>
                  <a:pt x="168" y="286"/>
                </a:moveTo>
                <a:cubicBezTo>
                  <a:pt x="168" y="284"/>
                  <a:pt x="166" y="285"/>
                  <a:pt x="166" y="283"/>
                </a:cubicBezTo>
                <a:cubicBezTo>
                  <a:pt x="172" y="278"/>
                  <a:pt x="174" y="271"/>
                  <a:pt x="179" y="266"/>
                </a:cubicBezTo>
                <a:cubicBezTo>
                  <a:pt x="178" y="263"/>
                  <a:pt x="177" y="263"/>
                  <a:pt x="179" y="261"/>
                </a:cubicBezTo>
                <a:cubicBezTo>
                  <a:pt x="182" y="263"/>
                  <a:pt x="179" y="264"/>
                  <a:pt x="183" y="265"/>
                </a:cubicBezTo>
                <a:cubicBezTo>
                  <a:pt x="175" y="268"/>
                  <a:pt x="180" y="287"/>
                  <a:pt x="168" y="286"/>
                </a:cubicBezTo>
                <a:close/>
                <a:moveTo>
                  <a:pt x="179" y="209"/>
                </a:moveTo>
                <a:cubicBezTo>
                  <a:pt x="180" y="207"/>
                  <a:pt x="179" y="203"/>
                  <a:pt x="178" y="206"/>
                </a:cubicBezTo>
                <a:cubicBezTo>
                  <a:pt x="175" y="204"/>
                  <a:pt x="178" y="200"/>
                  <a:pt x="181" y="201"/>
                </a:cubicBezTo>
                <a:cubicBezTo>
                  <a:pt x="181" y="199"/>
                  <a:pt x="179" y="199"/>
                  <a:pt x="181" y="197"/>
                </a:cubicBezTo>
                <a:cubicBezTo>
                  <a:pt x="175" y="195"/>
                  <a:pt x="172" y="197"/>
                  <a:pt x="167" y="196"/>
                </a:cubicBezTo>
                <a:cubicBezTo>
                  <a:pt x="167" y="192"/>
                  <a:pt x="169" y="192"/>
                  <a:pt x="169" y="188"/>
                </a:cubicBezTo>
                <a:cubicBezTo>
                  <a:pt x="167" y="187"/>
                  <a:pt x="164" y="192"/>
                  <a:pt x="165" y="188"/>
                </a:cubicBezTo>
                <a:cubicBezTo>
                  <a:pt x="162" y="188"/>
                  <a:pt x="163" y="191"/>
                  <a:pt x="160" y="191"/>
                </a:cubicBezTo>
                <a:cubicBezTo>
                  <a:pt x="162" y="184"/>
                  <a:pt x="163" y="179"/>
                  <a:pt x="169" y="178"/>
                </a:cubicBezTo>
                <a:cubicBezTo>
                  <a:pt x="170" y="175"/>
                  <a:pt x="172" y="170"/>
                  <a:pt x="177" y="170"/>
                </a:cubicBezTo>
                <a:cubicBezTo>
                  <a:pt x="177" y="172"/>
                  <a:pt x="178" y="172"/>
                  <a:pt x="178" y="175"/>
                </a:cubicBezTo>
                <a:cubicBezTo>
                  <a:pt x="180" y="175"/>
                  <a:pt x="180" y="173"/>
                  <a:pt x="179" y="176"/>
                </a:cubicBezTo>
                <a:cubicBezTo>
                  <a:pt x="183" y="175"/>
                  <a:pt x="184" y="171"/>
                  <a:pt x="187" y="169"/>
                </a:cubicBezTo>
                <a:cubicBezTo>
                  <a:pt x="186" y="174"/>
                  <a:pt x="180" y="180"/>
                  <a:pt x="178" y="186"/>
                </a:cubicBezTo>
                <a:cubicBezTo>
                  <a:pt x="178" y="188"/>
                  <a:pt x="183" y="190"/>
                  <a:pt x="180" y="192"/>
                </a:cubicBezTo>
                <a:cubicBezTo>
                  <a:pt x="182" y="192"/>
                  <a:pt x="182" y="194"/>
                  <a:pt x="185" y="194"/>
                </a:cubicBezTo>
                <a:cubicBezTo>
                  <a:pt x="185" y="196"/>
                  <a:pt x="184" y="197"/>
                  <a:pt x="182" y="198"/>
                </a:cubicBezTo>
                <a:cubicBezTo>
                  <a:pt x="183" y="199"/>
                  <a:pt x="185" y="199"/>
                  <a:pt x="184" y="201"/>
                </a:cubicBezTo>
                <a:cubicBezTo>
                  <a:pt x="185" y="201"/>
                  <a:pt x="186" y="200"/>
                  <a:pt x="187" y="200"/>
                </a:cubicBezTo>
                <a:cubicBezTo>
                  <a:pt x="187" y="208"/>
                  <a:pt x="184" y="207"/>
                  <a:pt x="179" y="209"/>
                </a:cubicBezTo>
                <a:close/>
                <a:moveTo>
                  <a:pt x="197" y="327"/>
                </a:moveTo>
                <a:cubicBezTo>
                  <a:pt x="192" y="327"/>
                  <a:pt x="193" y="322"/>
                  <a:pt x="190" y="320"/>
                </a:cubicBezTo>
                <a:cubicBezTo>
                  <a:pt x="193" y="312"/>
                  <a:pt x="198" y="306"/>
                  <a:pt x="204" y="300"/>
                </a:cubicBezTo>
                <a:cubicBezTo>
                  <a:pt x="205" y="309"/>
                  <a:pt x="198" y="309"/>
                  <a:pt x="198" y="317"/>
                </a:cubicBezTo>
                <a:cubicBezTo>
                  <a:pt x="198" y="319"/>
                  <a:pt x="199" y="316"/>
                  <a:pt x="200" y="318"/>
                </a:cubicBezTo>
                <a:cubicBezTo>
                  <a:pt x="205" y="317"/>
                  <a:pt x="205" y="310"/>
                  <a:pt x="209" y="309"/>
                </a:cubicBezTo>
                <a:cubicBezTo>
                  <a:pt x="205" y="315"/>
                  <a:pt x="202" y="322"/>
                  <a:pt x="197" y="327"/>
                </a:cubicBezTo>
                <a:close/>
                <a:moveTo>
                  <a:pt x="212" y="255"/>
                </a:moveTo>
                <a:cubicBezTo>
                  <a:pt x="211" y="252"/>
                  <a:pt x="214" y="252"/>
                  <a:pt x="216" y="252"/>
                </a:cubicBezTo>
                <a:cubicBezTo>
                  <a:pt x="216" y="255"/>
                  <a:pt x="214" y="255"/>
                  <a:pt x="212" y="255"/>
                </a:cubicBezTo>
                <a:close/>
                <a:moveTo>
                  <a:pt x="239" y="232"/>
                </a:moveTo>
                <a:cubicBezTo>
                  <a:pt x="237" y="231"/>
                  <a:pt x="237" y="230"/>
                  <a:pt x="237" y="228"/>
                </a:cubicBezTo>
                <a:cubicBezTo>
                  <a:pt x="238" y="228"/>
                  <a:pt x="239" y="226"/>
                  <a:pt x="240" y="227"/>
                </a:cubicBezTo>
                <a:cubicBezTo>
                  <a:pt x="241" y="230"/>
                  <a:pt x="241" y="230"/>
                  <a:pt x="239" y="232"/>
                </a:cubicBezTo>
                <a:close/>
                <a:moveTo>
                  <a:pt x="250" y="954"/>
                </a:moveTo>
                <a:cubicBezTo>
                  <a:pt x="252" y="954"/>
                  <a:pt x="252" y="956"/>
                  <a:pt x="253" y="957"/>
                </a:cubicBezTo>
                <a:cubicBezTo>
                  <a:pt x="252" y="960"/>
                  <a:pt x="248" y="955"/>
                  <a:pt x="250" y="954"/>
                </a:cubicBezTo>
                <a:close/>
                <a:moveTo>
                  <a:pt x="252" y="976"/>
                </a:moveTo>
                <a:cubicBezTo>
                  <a:pt x="254" y="978"/>
                  <a:pt x="257" y="978"/>
                  <a:pt x="257" y="983"/>
                </a:cubicBezTo>
                <a:cubicBezTo>
                  <a:pt x="254" y="981"/>
                  <a:pt x="252" y="980"/>
                  <a:pt x="252" y="976"/>
                </a:cubicBezTo>
                <a:close/>
                <a:moveTo>
                  <a:pt x="278" y="974"/>
                </a:moveTo>
                <a:cubicBezTo>
                  <a:pt x="273" y="968"/>
                  <a:pt x="257" y="974"/>
                  <a:pt x="258" y="960"/>
                </a:cubicBezTo>
                <a:cubicBezTo>
                  <a:pt x="262" y="958"/>
                  <a:pt x="266" y="963"/>
                  <a:pt x="266" y="957"/>
                </a:cubicBezTo>
                <a:cubicBezTo>
                  <a:pt x="269" y="956"/>
                  <a:pt x="270" y="957"/>
                  <a:pt x="272" y="958"/>
                </a:cubicBezTo>
                <a:cubicBezTo>
                  <a:pt x="273" y="966"/>
                  <a:pt x="281" y="962"/>
                  <a:pt x="284" y="968"/>
                </a:cubicBezTo>
                <a:cubicBezTo>
                  <a:pt x="281" y="969"/>
                  <a:pt x="281" y="973"/>
                  <a:pt x="278" y="974"/>
                </a:cubicBezTo>
                <a:close/>
                <a:moveTo>
                  <a:pt x="286" y="985"/>
                </a:moveTo>
                <a:cubicBezTo>
                  <a:pt x="288" y="985"/>
                  <a:pt x="289" y="986"/>
                  <a:pt x="289" y="989"/>
                </a:cubicBezTo>
                <a:cubicBezTo>
                  <a:pt x="287" y="989"/>
                  <a:pt x="286" y="987"/>
                  <a:pt x="286" y="985"/>
                </a:cubicBezTo>
                <a:close/>
                <a:moveTo>
                  <a:pt x="290" y="977"/>
                </a:moveTo>
                <a:cubicBezTo>
                  <a:pt x="288" y="977"/>
                  <a:pt x="286" y="975"/>
                  <a:pt x="287" y="972"/>
                </a:cubicBezTo>
                <a:cubicBezTo>
                  <a:pt x="289" y="973"/>
                  <a:pt x="291" y="975"/>
                  <a:pt x="290" y="977"/>
                </a:cubicBezTo>
                <a:close/>
                <a:moveTo>
                  <a:pt x="345" y="182"/>
                </a:moveTo>
                <a:cubicBezTo>
                  <a:pt x="345" y="184"/>
                  <a:pt x="348" y="183"/>
                  <a:pt x="348" y="185"/>
                </a:cubicBezTo>
                <a:cubicBezTo>
                  <a:pt x="345" y="186"/>
                  <a:pt x="344" y="192"/>
                  <a:pt x="345" y="196"/>
                </a:cubicBezTo>
                <a:cubicBezTo>
                  <a:pt x="344" y="197"/>
                  <a:pt x="343" y="198"/>
                  <a:pt x="341" y="199"/>
                </a:cubicBezTo>
                <a:cubicBezTo>
                  <a:pt x="345" y="208"/>
                  <a:pt x="330" y="212"/>
                  <a:pt x="320" y="213"/>
                </a:cubicBezTo>
                <a:cubicBezTo>
                  <a:pt x="322" y="211"/>
                  <a:pt x="320" y="209"/>
                  <a:pt x="321" y="205"/>
                </a:cubicBezTo>
                <a:cubicBezTo>
                  <a:pt x="325" y="202"/>
                  <a:pt x="327" y="198"/>
                  <a:pt x="330" y="194"/>
                </a:cubicBezTo>
                <a:cubicBezTo>
                  <a:pt x="331" y="195"/>
                  <a:pt x="334" y="193"/>
                  <a:pt x="334" y="195"/>
                </a:cubicBezTo>
                <a:cubicBezTo>
                  <a:pt x="337" y="191"/>
                  <a:pt x="340" y="187"/>
                  <a:pt x="344" y="184"/>
                </a:cubicBezTo>
                <a:cubicBezTo>
                  <a:pt x="340" y="183"/>
                  <a:pt x="341" y="187"/>
                  <a:pt x="339" y="185"/>
                </a:cubicBezTo>
                <a:cubicBezTo>
                  <a:pt x="343" y="182"/>
                  <a:pt x="349" y="172"/>
                  <a:pt x="357" y="173"/>
                </a:cubicBezTo>
                <a:cubicBezTo>
                  <a:pt x="356" y="180"/>
                  <a:pt x="349" y="179"/>
                  <a:pt x="345" y="182"/>
                </a:cubicBezTo>
                <a:close/>
                <a:moveTo>
                  <a:pt x="357" y="996"/>
                </a:moveTo>
                <a:cubicBezTo>
                  <a:pt x="363" y="1001"/>
                  <a:pt x="368" y="1007"/>
                  <a:pt x="373" y="1010"/>
                </a:cubicBezTo>
                <a:cubicBezTo>
                  <a:pt x="368" y="1009"/>
                  <a:pt x="356" y="1004"/>
                  <a:pt x="357" y="996"/>
                </a:cubicBezTo>
                <a:close/>
                <a:moveTo>
                  <a:pt x="414" y="1044"/>
                </a:moveTo>
                <a:cubicBezTo>
                  <a:pt x="416" y="1044"/>
                  <a:pt x="417" y="1045"/>
                  <a:pt x="417" y="1047"/>
                </a:cubicBezTo>
                <a:cubicBezTo>
                  <a:pt x="416" y="1048"/>
                  <a:pt x="413" y="1047"/>
                  <a:pt x="414" y="1044"/>
                </a:cubicBezTo>
                <a:close/>
                <a:moveTo>
                  <a:pt x="614" y="1007"/>
                </a:moveTo>
                <a:cubicBezTo>
                  <a:pt x="618" y="1008"/>
                  <a:pt x="619" y="1006"/>
                  <a:pt x="622" y="1007"/>
                </a:cubicBezTo>
                <a:cubicBezTo>
                  <a:pt x="624" y="1011"/>
                  <a:pt x="614" y="1012"/>
                  <a:pt x="614" y="1007"/>
                </a:cubicBezTo>
                <a:close/>
                <a:moveTo>
                  <a:pt x="617" y="966"/>
                </a:moveTo>
                <a:cubicBezTo>
                  <a:pt x="611" y="969"/>
                  <a:pt x="605" y="969"/>
                  <a:pt x="601" y="966"/>
                </a:cubicBezTo>
                <a:cubicBezTo>
                  <a:pt x="604" y="963"/>
                  <a:pt x="615" y="961"/>
                  <a:pt x="617" y="966"/>
                </a:cubicBezTo>
                <a:close/>
                <a:moveTo>
                  <a:pt x="491" y="881"/>
                </a:moveTo>
                <a:cubicBezTo>
                  <a:pt x="489" y="881"/>
                  <a:pt x="489" y="878"/>
                  <a:pt x="487" y="878"/>
                </a:cubicBezTo>
                <a:cubicBezTo>
                  <a:pt x="489" y="875"/>
                  <a:pt x="491" y="879"/>
                  <a:pt x="491" y="881"/>
                </a:cubicBezTo>
                <a:close/>
                <a:moveTo>
                  <a:pt x="487" y="873"/>
                </a:moveTo>
                <a:cubicBezTo>
                  <a:pt x="485" y="873"/>
                  <a:pt x="483" y="872"/>
                  <a:pt x="483" y="870"/>
                </a:cubicBezTo>
                <a:cubicBezTo>
                  <a:pt x="485" y="868"/>
                  <a:pt x="487" y="870"/>
                  <a:pt x="487" y="873"/>
                </a:cubicBezTo>
                <a:close/>
                <a:moveTo>
                  <a:pt x="480" y="877"/>
                </a:moveTo>
                <a:cubicBezTo>
                  <a:pt x="477" y="876"/>
                  <a:pt x="474" y="874"/>
                  <a:pt x="473" y="871"/>
                </a:cubicBezTo>
                <a:cubicBezTo>
                  <a:pt x="476" y="872"/>
                  <a:pt x="483" y="872"/>
                  <a:pt x="480" y="877"/>
                </a:cubicBezTo>
                <a:close/>
                <a:moveTo>
                  <a:pt x="460" y="828"/>
                </a:moveTo>
                <a:cubicBezTo>
                  <a:pt x="458" y="830"/>
                  <a:pt x="455" y="826"/>
                  <a:pt x="454" y="823"/>
                </a:cubicBezTo>
                <a:cubicBezTo>
                  <a:pt x="456" y="825"/>
                  <a:pt x="458" y="826"/>
                  <a:pt x="460" y="828"/>
                </a:cubicBezTo>
                <a:close/>
                <a:moveTo>
                  <a:pt x="457" y="1075"/>
                </a:moveTo>
                <a:cubicBezTo>
                  <a:pt x="455" y="1074"/>
                  <a:pt x="452" y="1075"/>
                  <a:pt x="453" y="1072"/>
                </a:cubicBezTo>
                <a:cubicBezTo>
                  <a:pt x="455" y="1072"/>
                  <a:pt x="457" y="1072"/>
                  <a:pt x="457" y="1075"/>
                </a:cubicBezTo>
                <a:close/>
                <a:moveTo>
                  <a:pt x="447" y="831"/>
                </a:moveTo>
                <a:cubicBezTo>
                  <a:pt x="449" y="833"/>
                  <a:pt x="452" y="834"/>
                  <a:pt x="452" y="838"/>
                </a:cubicBezTo>
                <a:cubicBezTo>
                  <a:pt x="449" y="837"/>
                  <a:pt x="448" y="836"/>
                  <a:pt x="445" y="836"/>
                </a:cubicBezTo>
                <a:cubicBezTo>
                  <a:pt x="445" y="834"/>
                  <a:pt x="447" y="833"/>
                  <a:pt x="447" y="831"/>
                </a:cubicBezTo>
                <a:close/>
                <a:moveTo>
                  <a:pt x="451" y="1070"/>
                </a:moveTo>
                <a:cubicBezTo>
                  <a:pt x="448" y="1072"/>
                  <a:pt x="443" y="1069"/>
                  <a:pt x="441" y="1066"/>
                </a:cubicBezTo>
                <a:cubicBezTo>
                  <a:pt x="444" y="1065"/>
                  <a:pt x="447" y="1070"/>
                  <a:pt x="451" y="1070"/>
                </a:cubicBezTo>
                <a:close/>
                <a:moveTo>
                  <a:pt x="412" y="92"/>
                </a:moveTo>
                <a:cubicBezTo>
                  <a:pt x="413" y="90"/>
                  <a:pt x="414" y="89"/>
                  <a:pt x="417" y="89"/>
                </a:cubicBezTo>
                <a:cubicBezTo>
                  <a:pt x="416" y="91"/>
                  <a:pt x="414" y="92"/>
                  <a:pt x="412" y="92"/>
                </a:cubicBezTo>
                <a:close/>
                <a:moveTo>
                  <a:pt x="440" y="680"/>
                </a:moveTo>
                <a:cubicBezTo>
                  <a:pt x="436" y="680"/>
                  <a:pt x="437" y="676"/>
                  <a:pt x="439" y="674"/>
                </a:cubicBezTo>
                <a:cubicBezTo>
                  <a:pt x="441" y="676"/>
                  <a:pt x="441" y="677"/>
                  <a:pt x="440" y="680"/>
                </a:cubicBezTo>
                <a:close/>
                <a:moveTo>
                  <a:pt x="440" y="673"/>
                </a:moveTo>
                <a:cubicBezTo>
                  <a:pt x="438" y="671"/>
                  <a:pt x="438" y="667"/>
                  <a:pt x="438" y="664"/>
                </a:cubicBezTo>
                <a:cubicBezTo>
                  <a:pt x="439" y="665"/>
                  <a:pt x="440" y="666"/>
                  <a:pt x="441" y="667"/>
                </a:cubicBezTo>
                <a:cubicBezTo>
                  <a:pt x="441" y="669"/>
                  <a:pt x="440" y="671"/>
                  <a:pt x="440" y="673"/>
                </a:cubicBezTo>
                <a:close/>
                <a:moveTo>
                  <a:pt x="444" y="687"/>
                </a:moveTo>
                <a:cubicBezTo>
                  <a:pt x="441" y="684"/>
                  <a:pt x="442" y="680"/>
                  <a:pt x="443" y="676"/>
                </a:cubicBezTo>
                <a:cubicBezTo>
                  <a:pt x="444" y="676"/>
                  <a:pt x="444" y="676"/>
                  <a:pt x="444" y="676"/>
                </a:cubicBezTo>
                <a:cubicBezTo>
                  <a:pt x="446" y="678"/>
                  <a:pt x="447" y="682"/>
                  <a:pt x="449" y="684"/>
                </a:cubicBezTo>
                <a:cubicBezTo>
                  <a:pt x="448" y="686"/>
                  <a:pt x="447" y="687"/>
                  <a:pt x="444" y="687"/>
                </a:cubicBezTo>
                <a:close/>
                <a:moveTo>
                  <a:pt x="466" y="689"/>
                </a:moveTo>
                <a:cubicBezTo>
                  <a:pt x="466" y="685"/>
                  <a:pt x="466" y="685"/>
                  <a:pt x="466" y="685"/>
                </a:cubicBezTo>
                <a:cubicBezTo>
                  <a:pt x="470" y="685"/>
                  <a:pt x="470" y="685"/>
                  <a:pt x="470" y="685"/>
                </a:cubicBezTo>
                <a:cubicBezTo>
                  <a:pt x="470" y="688"/>
                  <a:pt x="469" y="689"/>
                  <a:pt x="466" y="689"/>
                </a:cubicBezTo>
                <a:close/>
                <a:moveTo>
                  <a:pt x="817" y="538"/>
                </a:moveTo>
                <a:cubicBezTo>
                  <a:pt x="815" y="537"/>
                  <a:pt x="813" y="537"/>
                  <a:pt x="813" y="534"/>
                </a:cubicBezTo>
                <a:cubicBezTo>
                  <a:pt x="815" y="532"/>
                  <a:pt x="818" y="534"/>
                  <a:pt x="817" y="538"/>
                </a:cubicBezTo>
                <a:close/>
                <a:moveTo>
                  <a:pt x="786" y="244"/>
                </a:moveTo>
                <a:cubicBezTo>
                  <a:pt x="788" y="244"/>
                  <a:pt x="791" y="244"/>
                  <a:pt x="790" y="247"/>
                </a:cubicBezTo>
                <a:cubicBezTo>
                  <a:pt x="788" y="247"/>
                  <a:pt x="786" y="247"/>
                  <a:pt x="786" y="244"/>
                </a:cubicBezTo>
                <a:close/>
                <a:moveTo>
                  <a:pt x="788" y="294"/>
                </a:moveTo>
                <a:cubicBezTo>
                  <a:pt x="787" y="295"/>
                  <a:pt x="782" y="294"/>
                  <a:pt x="783" y="291"/>
                </a:cubicBezTo>
                <a:cubicBezTo>
                  <a:pt x="786" y="290"/>
                  <a:pt x="786" y="294"/>
                  <a:pt x="788" y="294"/>
                </a:cubicBezTo>
                <a:close/>
                <a:moveTo>
                  <a:pt x="776" y="252"/>
                </a:moveTo>
                <a:cubicBezTo>
                  <a:pt x="775" y="253"/>
                  <a:pt x="775" y="253"/>
                  <a:pt x="775" y="255"/>
                </a:cubicBezTo>
                <a:cubicBezTo>
                  <a:pt x="772" y="255"/>
                  <a:pt x="772" y="253"/>
                  <a:pt x="771" y="251"/>
                </a:cubicBezTo>
                <a:cubicBezTo>
                  <a:pt x="773" y="251"/>
                  <a:pt x="775" y="251"/>
                  <a:pt x="776" y="252"/>
                </a:cubicBezTo>
                <a:close/>
                <a:moveTo>
                  <a:pt x="736" y="566"/>
                </a:moveTo>
                <a:cubicBezTo>
                  <a:pt x="734" y="568"/>
                  <a:pt x="731" y="564"/>
                  <a:pt x="729" y="562"/>
                </a:cubicBezTo>
                <a:cubicBezTo>
                  <a:pt x="733" y="561"/>
                  <a:pt x="736" y="562"/>
                  <a:pt x="736" y="566"/>
                </a:cubicBezTo>
                <a:close/>
                <a:moveTo>
                  <a:pt x="735" y="623"/>
                </a:moveTo>
                <a:cubicBezTo>
                  <a:pt x="734" y="623"/>
                  <a:pt x="734" y="624"/>
                  <a:pt x="734" y="625"/>
                </a:cubicBezTo>
                <a:cubicBezTo>
                  <a:pt x="731" y="626"/>
                  <a:pt x="731" y="624"/>
                  <a:pt x="728" y="625"/>
                </a:cubicBezTo>
                <a:cubicBezTo>
                  <a:pt x="728" y="621"/>
                  <a:pt x="734" y="622"/>
                  <a:pt x="735" y="623"/>
                </a:cubicBezTo>
                <a:close/>
                <a:moveTo>
                  <a:pt x="725" y="569"/>
                </a:moveTo>
                <a:cubicBezTo>
                  <a:pt x="727" y="572"/>
                  <a:pt x="727" y="576"/>
                  <a:pt x="725" y="580"/>
                </a:cubicBezTo>
                <a:cubicBezTo>
                  <a:pt x="720" y="580"/>
                  <a:pt x="720" y="580"/>
                  <a:pt x="720" y="580"/>
                </a:cubicBezTo>
                <a:cubicBezTo>
                  <a:pt x="721" y="574"/>
                  <a:pt x="718" y="576"/>
                  <a:pt x="715" y="575"/>
                </a:cubicBezTo>
                <a:cubicBezTo>
                  <a:pt x="715" y="573"/>
                  <a:pt x="717" y="572"/>
                  <a:pt x="717" y="570"/>
                </a:cubicBezTo>
                <a:cubicBezTo>
                  <a:pt x="719" y="570"/>
                  <a:pt x="718" y="573"/>
                  <a:pt x="720" y="572"/>
                </a:cubicBezTo>
                <a:cubicBezTo>
                  <a:pt x="718" y="570"/>
                  <a:pt x="723" y="571"/>
                  <a:pt x="725" y="569"/>
                </a:cubicBezTo>
                <a:close/>
                <a:moveTo>
                  <a:pt x="728" y="583"/>
                </a:moveTo>
                <a:cubicBezTo>
                  <a:pt x="726" y="585"/>
                  <a:pt x="718" y="588"/>
                  <a:pt x="718" y="583"/>
                </a:cubicBezTo>
                <a:lnTo>
                  <a:pt x="728" y="583"/>
                </a:lnTo>
                <a:close/>
                <a:moveTo>
                  <a:pt x="731" y="638"/>
                </a:moveTo>
                <a:cubicBezTo>
                  <a:pt x="731" y="640"/>
                  <a:pt x="725" y="642"/>
                  <a:pt x="723" y="646"/>
                </a:cubicBezTo>
                <a:cubicBezTo>
                  <a:pt x="720" y="645"/>
                  <a:pt x="716" y="644"/>
                  <a:pt x="716" y="639"/>
                </a:cubicBezTo>
                <a:cubicBezTo>
                  <a:pt x="723" y="637"/>
                  <a:pt x="725" y="638"/>
                  <a:pt x="731" y="638"/>
                </a:cubicBezTo>
                <a:close/>
                <a:moveTo>
                  <a:pt x="720" y="629"/>
                </a:moveTo>
                <a:cubicBezTo>
                  <a:pt x="723" y="624"/>
                  <a:pt x="730" y="628"/>
                  <a:pt x="732" y="628"/>
                </a:cubicBezTo>
                <a:cubicBezTo>
                  <a:pt x="732" y="629"/>
                  <a:pt x="731" y="632"/>
                  <a:pt x="732" y="632"/>
                </a:cubicBezTo>
                <a:cubicBezTo>
                  <a:pt x="729" y="631"/>
                  <a:pt x="724" y="633"/>
                  <a:pt x="720" y="629"/>
                </a:cubicBezTo>
                <a:close/>
                <a:moveTo>
                  <a:pt x="728" y="616"/>
                </a:moveTo>
                <a:cubicBezTo>
                  <a:pt x="728" y="620"/>
                  <a:pt x="722" y="619"/>
                  <a:pt x="721" y="620"/>
                </a:cubicBezTo>
                <a:cubicBezTo>
                  <a:pt x="719" y="617"/>
                  <a:pt x="723" y="615"/>
                  <a:pt x="723" y="612"/>
                </a:cubicBezTo>
                <a:cubicBezTo>
                  <a:pt x="728" y="612"/>
                  <a:pt x="728" y="612"/>
                  <a:pt x="728" y="612"/>
                </a:cubicBezTo>
                <a:cubicBezTo>
                  <a:pt x="726" y="614"/>
                  <a:pt x="726" y="614"/>
                  <a:pt x="728" y="616"/>
                </a:cubicBezTo>
                <a:close/>
                <a:moveTo>
                  <a:pt x="728" y="563"/>
                </a:moveTo>
                <a:cubicBezTo>
                  <a:pt x="723" y="568"/>
                  <a:pt x="719" y="564"/>
                  <a:pt x="713" y="565"/>
                </a:cubicBezTo>
                <a:cubicBezTo>
                  <a:pt x="714" y="560"/>
                  <a:pt x="725" y="560"/>
                  <a:pt x="728" y="563"/>
                </a:cubicBezTo>
                <a:close/>
                <a:moveTo>
                  <a:pt x="709" y="587"/>
                </a:moveTo>
                <a:cubicBezTo>
                  <a:pt x="706" y="587"/>
                  <a:pt x="707" y="584"/>
                  <a:pt x="704" y="584"/>
                </a:cubicBezTo>
                <a:cubicBezTo>
                  <a:pt x="705" y="581"/>
                  <a:pt x="712" y="583"/>
                  <a:pt x="709" y="587"/>
                </a:cubicBezTo>
                <a:close/>
                <a:moveTo>
                  <a:pt x="696" y="664"/>
                </a:moveTo>
                <a:cubicBezTo>
                  <a:pt x="699" y="664"/>
                  <a:pt x="699" y="664"/>
                  <a:pt x="699" y="664"/>
                </a:cubicBezTo>
                <a:cubicBezTo>
                  <a:pt x="699" y="667"/>
                  <a:pt x="698" y="669"/>
                  <a:pt x="697" y="671"/>
                </a:cubicBezTo>
                <a:cubicBezTo>
                  <a:pt x="695" y="671"/>
                  <a:pt x="696" y="667"/>
                  <a:pt x="696" y="664"/>
                </a:cubicBezTo>
                <a:close/>
                <a:moveTo>
                  <a:pt x="696" y="672"/>
                </a:moveTo>
                <a:cubicBezTo>
                  <a:pt x="697" y="672"/>
                  <a:pt x="698" y="673"/>
                  <a:pt x="699" y="673"/>
                </a:cubicBezTo>
                <a:cubicBezTo>
                  <a:pt x="699" y="678"/>
                  <a:pt x="695" y="678"/>
                  <a:pt x="693" y="682"/>
                </a:cubicBezTo>
                <a:cubicBezTo>
                  <a:pt x="690" y="681"/>
                  <a:pt x="695" y="675"/>
                  <a:pt x="696" y="672"/>
                </a:cubicBezTo>
                <a:close/>
                <a:moveTo>
                  <a:pt x="703" y="679"/>
                </a:moveTo>
                <a:cubicBezTo>
                  <a:pt x="704" y="683"/>
                  <a:pt x="700" y="687"/>
                  <a:pt x="698" y="690"/>
                </a:cubicBezTo>
                <a:cubicBezTo>
                  <a:pt x="694" y="687"/>
                  <a:pt x="698" y="678"/>
                  <a:pt x="703" y="679"/>
                </a:cubicBezTo>
                <a:close/>
                <a:moveTo>
                  <a:pt x="701" y="671"/>
                </a:moveTo>
                <a:cubicBezTo>
                  <a:pt x="702" y="666"/>
                  <a:pt x="700" y="650"/>
                  <a:pt x="710" y="653"/>
                </a:cubicBezTo>
                <a:cubicBezTo>
                  <a:pt x="708" y="661"/>
                  <a:pt x="705" y="664"/>
                  <a:pt x="701" y="671"/>
                </a:cubicBezTo>
                <a:close/>
                <a:moveTo>
                  <a:pt x="695" y="619"/>
                </a:moveTo>
                <a:cubicBezTo>
                  <a:pt x="698" y="618"/>
                  <a:pt x="699" y="619"/>
                  <a:pt x="700" y="615"/>
                </a:cubicBezTo>
                <a:cubicBezTo>
                  <a:pt x="703" y="617"/>
                  <a:pt x="701" y="624"/>
                  <a:pt x="697" y="626"/>
                </a:cubicBezTo>
                <a:cubicBezTo>
                  <a:pt x="695" y="626"/>
                  <a:pt x="695" y="623"/>
                  <a:pt x="695" y="619"/>
                </a:cubicBezTo>
                <a:close/>
                <a:moveTo>
                  <a:pt x="694" y="51"/>
                </a:moveTo>
                <a:cubicBezTo>
                  <a:pt x="694" y="53"/>
                  <a:pt x="692" y="53"/>
                  <a:pt x="690" y="53"/>
                </a:cubicBezTo>
                <a:cubicBezTo>
                  <a:pt x="690" y="50"/>
                  <a:pt x="693" y="50"/>
                  <a:pt x="694" y="51"/>
                </a:cubicBezTo>
                <a:close/>
                <a:moveTo>
                  <a:pt x="672" y="708"/>
                </a:moveTo>
                <a:cubicBezTo>
                  <a:pt x="670" y="708"/>
                  <a:pt x="668" y="707"/>
                  <a:pt x="668" y="704"/>
                </a:cubicBezTo>
                <a:cubicBezTo>
                  <a:pt x="669" y="703"/>
                  <a:pt x="670" y="704"/>
                  <a:pt x="671" y="702"/>
                </a:cubicBezTo>
                <a:cubicBezTo>
                  <a:pt x="672" y="704"/>
                  <a:pt x="672" y="706"/>
                  <a:pt x="672" y="708"/>
                </a:cubicBezTo>
                <a:close/>
                <a:moveTo>
                  <a:pt x="671" y="461"/>
                </a:moveTo>
                <a:cubicBezTo>
                  <a:pt x="669" y="466"/>
                  <a:pt x="666" y="469"/>
                  <a:pt x="664" y="473"/>
                </a:cubicBezTo>
                <a:cubicBezTo>
                  <a:pt x="662" y="470"/>
                  <a:pt x="660" y="471"/>
                  <a:pt x="657" y="472"/>
                </a:cubicBezTo>
                <a:cubicBezTo>
                  <a:pt x="653" y="463"/>
                  <a:pt x="665" y="460"/>
                  <a:pt x="671" y="461"/>
                </a:cubicBezTo>
                <a:close/>
                <a:moveTo>
                  <a:pt x="662" y="504"/>
                </a:moveTo>
                <a:cubicBezTo>
                  <a:pt x="659" y="502"/>
                  <a:pt x="656" y="498"/>
                  <a:pt x="658" y="494"/>
                </a:cubicBezTo>
                <a:cubicBezTo>
                  <a:pt x="661" y="493"/>
                  <a:pt x="657" y="501"/>
                  <a:pt x="662" y="498"/>
                </a:cubicBezTo>
                <a:cubicBezTo>
                  <a:pt x="663" y="501"/>
                  <a:pt x="661" y="501"/>
                  <a:pt x="662" y="504"/>
                </a:cubicBezTo>
                <a:close/>
                <a:moveTo>
                  <a:pt x="651" y="157"/>
                </a:moveTo>
                <a:cubicBezTo>
                  <a:pt x="652" y="157"/>
                  <a:pt x="652" y="157"/>
                  <a:pt x="654" y="157"/>
                </a:cubicBezTo>
                <a:cubicBezTo>
                  <a:pt x="651" y="160"/>
                  <a:pt x="653" y="161"/>
                  <a:pt x="652" y="164"/>
                </a:cubicBezTo>
                <a:cubicBezTo>
                  <a:pt x="650" y="164"/>
                  <a:pt x="650" y="163"/>
                  <a:pt x="649" y="163"/>
                </a:cubicBezTo>
                <a:cubicBezTo>
                  <a:pt x="650" y="161"/>
                  <a:pt x="650" y="158"/>
                  <a:pt x="651" y="157"/>
                </a:cubicBezTo>
                <a:close/>
                <a:moveTo>
                  <a:pt x="617" y="160"/>
                </a:moveTo>
                <a:cubicBezTo>
                  <a:pt x="619" y="159"/>
                  <a:pt x="618" y="158"/>
                  <a:pt x="621" y="159"/>
                </a:cubicBezTo>
                <a:cubicBezTo>
                  <a:pt x="621" y="160"/>
                  <a:pt x="620" y="161"/>
                  <a:pt x="620" y="162"/>
                </a:cubicBezTo>
                <a:cubicBezTo>
                  <a:pt x="621" y="164"/>
                  <a:pt x="622" y="159"/>
                  <a:pt x="623" y="162"/>
                </a:cubicBezTo>
                <a:cubicBezTo>
                  <a:pt x="622" y="159"/>
                  <a:pt x="622" y="158"/>
                  <a:pt x="623" y="156"/>
                </a:cubicBezTo>
                <a:cubicBezTo>
                  <a:pt x="626" y="156"/>
                  <a:pt x="627" y="160"/>
                  <a:pt x="629" y="163"/>
                </a:cubicBezTo>
                <a:cubicBezTo>
                  <a:pt x="627" y="166"/>
                  <a:pt x="623" y="164"/>
                  <a:pt x="618" y="164"/>
                </a:cubicBezTo>
                <a:cubicBezTo>
                  <a:pt x="618" y="162"/>
                  <a:pt x="616" y="163"/>
                  <a:pt x="617" y="160"/>
                </a:cubicBezTo>
                <a:close/>
                <a:moveTo>
                  <a:pt x="625" y="169"/>
                </a:moveTo>
                <a:cubicBezTo>
                  <a:pt x="625" y="171"/>
                  <a:pt x="623" y="170"/>
                  <a:pt x="623" y="171"/>
                </a:cubicBezTo>
                <a:cubicBezTo>
                  <a:pt x="626" y="173"/>
                  <a:pt x="625" y="169"/>
                  <a:pt x="627" y="170"/>
                </a:cubicBezTo>
                <a:cubicBezTo>
                  <a:pt x="627" y="172"/>
                  <a:pt x="627" y="172"/>
                  <a:pt x="627" y="172"/>
                </a:cubicBezTo>
                <a:cubicBezTo>
                  <a:pt x="637" y="172"/>
                  <a:pt x="651" y="171"/>
                  <a:pt x="661" y="171"/>
                </a:cubicBezTo>
                <a:cubicBezTo>
                  <a:pt x="659" y="180"/>
                  <a:pt x="647" y="173"/>
                  <a:pt x="645" y="181"/>
                </a:cubicBezTo>
                <a:cubicBezTo>
                  <a:pt x="639" y="180"/>
                  <a:pt x="627" y="185"/>
                  <a:pt x="623" y="180"/>
                </a:cubicBezTo>
                <a:cubicBezTo>
                  <a:pt x="618" y="185"/>
                  <a:pt x="611" y="181"/>
                  <a:pt x="607" y="178"/>
                </a:cubicBezTo>
                <a:cubicBezTo>
                  <a:pt x="617" y="182"/>
                  <a:pt x="614" y="166"/>
                  <a:pt x="625" y="169"/>
                </a:cubicBezTo>
                <a:close/>
                <a:moveTo>
                  <a:pt x="653" y="506"/>
                </a:moveTo>
                <a:cubicBezTo>
                  <a:pt x="651" y="506"/>
                  <a:pt x="649" y="506"/>
                  <a:pt x="649" y="504"/>
                </a:cubicBezTo>
                <a:cubicBezTo>
                  <a:pt x="650" y="504"/>
                  <a:pt x="650" y="503"/>
                  <a:pt x="650" y="503"/>
                </a:cubicBezTo>
                <a:cubicBezTo>
                  <a:pt x="652" y="502"/>
                  <a:pt x="653" y="504"/>
                  <a:pt x="653" y="506"/>
                </a:cubicBezTo>
                <a:close/>
                <a:moveTo>
                  <a:pt x="634" y="498"/>
                </a:moveTo>
                <a:cubicBezTo>
                  <a:pt x="636" y="497"/>
                  <a:pt x="637" y="502"/>
                  <a:pt x="637" y="499"/>
                </a:cubicBezTo>
                <a:cubicBezTo>
                  <a:pt x="640" y="502"/>
                  <a:pt x="632" y="504"/>
                  <a:pt x="634" y="498"/>
                </a:cubicBezTo>
                <a:close/>
                <a:moveTo>
                  <a:pt x="632" y="490"/>
                </a:moveTo>
                <a:cubicBezTo>
                  <a:pt x="634" y="488"/>
                  <a:pt x="637" y="492"/>
                  <a:pt x="635" y="494"/>
                </a:cubicBezTo>
                <a:cubicBezTo>
                  <a:pt x="633" y="494"/>
                  <a:pt x="632" y="492"/>
                  <a:pt x="632" y="490"/>
                </a:cubicBezTo>
                <a:close/>
                <a:moveTo>
                  <a:pt x="625" y="482"/>
                </a:moveTo>
                <a:cubicBezTo>
                  <a:pt x="625" y="475"/>
                  <a:pt x="634" y="476"/>
                  <a:pt x="636" y="471"/>
                </a:cubicBezTo>
                <a:cubicBezTo>
                  <a:pt x="638" y="471"/>
                  <a:pt x="638" y="471"/>
                  <a:pt x="638" y="471"/>
                </a:cubicBezTo>
                <a:cubicBezTo>
                  <a:pt x="639" y="474"/>
                  <a:pt x="637" y="475"/>
                  <a:pt x="641" y="475"/>
                </a:cubicBezTo>
                <a:cubicBezTo>
                  <a:pt x="638" y="481"/>
                  <a:pt x="634" y="481"/>
                  <a:pt x="625" y="482"/>
                </a:cubicBezTo>
                <a:close/>
                <a:moveTo>
                  <a:pt x="601" y="572"/>
                </a:moveTo>
                <a:cubicBezTo>
                  <a:pt x="601" y="570"/>
                  <a:pt x="604" y="570"/>
                  <a:pt x="606" y="569"/>
                </a:cubicBezTo>
                <a:cubicBezTo>
                  <a:pt x="606" y="571"/>
                  <a:pt x="607" y="571"/>
                  <a:pt x="607" y="572"/>
                </a:cubicBezTo>
                <a:cubicBezTo>
                  <a:pt x="609" y="571"/>
                  <a:pt x="611" y="570"/>
                  <a:pt x="612" y="568"/>
                </a:cubicBezTo>
                <a:cubicBezTo>
                  <a:pt x="615" y="569"/>
                  <a:pt x="616" y="572"/>
                  <a:pt x="614" y="574"/>
                </a:cubicBezTo>
                <a:cubicBezTo>
                  <a:pt x="611" y="573"/>
                  <a:pt x="607" y="572"/>
                  <a:pt x="607" y="576"/>
                </a:cubicBezTo>
                <a:cubicBezTo>
                  <a:pt x="604" y="575"/>
                  <a:pt x="604" y="577"/>
                  <a:pt x="601" y="577"/>
                </a:cubicBezTo>
                <a:cubicBezTo>
                  <a:pt x="598" y="575"/>
                  <a:pt x="603" y="574"/>
                  <a:pt x="601" y="572"/>
                </a:cubicBezTo>
                <a:close/>
                <a:moveTo>
                  <a:pt x="604" y="559"/>
                </a:moveTo>
                <a:cubicBezTo>
                  <a:pt x="601" y="559"/>
                  <a:pt x="602" y="556"/>
                  <a:pt x="600" y="556"/>
                </a:cubicBezTo>
                <a:cubicBezTo>
                  <a:pt x="600" y="554"/>
                  <a:pt x="604" y="553"/>
                  <a:pt x="606" y="554"/>
                </a:cubicBezTo>
                <a:cubicBezTo>
                  <a:pt x="606" y="553"/>
                  <a:pt x="606" y="553"/>
                  <a:pt x="606" y="553"/>
                </a:cubicBezTo>
                <a:cubicBezTo>
                  <a:pt x="606" y="551"/>
                  <a:pt x="603" y="552"/>
                  <a:pt x="601" y="551"/>
                </a:cubicBezTo>
                <a:cubicBezTo>
                  <a:pt x="607" y="548"/>
                  <a:pt x="611" y="538"/>
                  <a:pt x="616" y="542"/>
                </a:cubicBezTo>
                <a:cubicBezTo>
                  <a:pt x="615" y="546"/>
                  <a:pt x="611" y="545"/>
                  <a:pt x="611" y="550"/>
                </a:cubicBezTo>
                <a:cubicBezTo>
                  <a:pt x="615" y="548"/>
                  <a:pt x="622" y="546"/>
                  <a:pt x="627" y="549"/>
                </a:cubicBezTo>
                <a:cubicBezTo>
                  <a:pt x="623" y="558"/>
                  <a:pt x="607" y="550"/>
                  <a:pt x="604" y="559"/>
                </a:cubicBezTo>
                <a:close/>
                <a:moveTo>
                  <a:pt x="614" y="473"/>
                </a:moveTo>
                <a:cubicBezTo>
                  <a:pt x="619" y="475"/>
                  <a:pt x="620" y="474"/>
                  <a:pt x="623" y="472"/>
                </a:cubicBezTo>
                <a:cubicBezTo>
                  <a:pt x="620" y="479"/>
                  <a:pt x="613" y="477"/>
                  <a:pt x="610" y="483"/>
                </a:cubicBezTo>
                <a:cubicBezTo>
                  <a:pt x="608" y="484"/>
                  <a:pt x="609" y="482"/>
                  <a:pt x="608" y="481"/>
                </a:cubicBezTo>
                <a:cubicBezTo>
                  <a:pt x="607" y="483"/>
                  <a:pt x="604" y="482"/>
                  <a:pt x="603" y="484"/>
                </a:cubicBezTo>
                <a:cubicBezTo>
                  <a:pt x="601" y="478"/>
                  <a:pt x="614" y="480"/>
                  <a:pt x="614" y="473"/>
                </a:cubicBezTo>
                <a:close/>
                <a:moveTo>
                  <a:pt x="609" y="445"/>
                </a:moveTo>
                <a:cubicBezTo>
                  <a:pt x="610" y="444"/>
                  <a:pt x="611" y="445"/>
                  <a:pt x="612" y="446"/>
                </a:cubicBezTo>
                <a:cubicBezTo>
                  <a:pt x="610" y="448"/>
                  <a:pt x="612" y="453"/>
                  <a:pt x="608" y="454"/>
                </a:cubicBezTo>
                <a:cubicBezTo>
                  <a:pt x="608" y="449"/>
                  <a:pt x="607" y="448"/>
                  <a:pt x="609" y="445"/>
                </a:cubicBezTo>
                <a:close/>
                <a:moveTo>
                  <a:pt x="606" y="503"/>
                </a:moveTo>
                <a:cubicBezTo>
                  <a:pt x="608" y="507"/>
                  <a:pt x="616" y="502"/>
                  <a:pt x="620" y="505"/>
                </a:cubicBezTo>
                <a:cubicBezTo>
                  <a:pt x="621" y="511"/>
                  <a:pt x="618" y="513"/>
                  <a:pt x="618" y="521"/>
                </a:cubicBezTo>
                <a:cubicBezTo>
                  <a:pt x="615" y="522"/>
                  <a:pt x="614" y="525"/>
                  <a:pt x="610" y="525"/>
                </a:cubicBezTo>
                <a:cubicBezTo>
                  <a:pt x="613" y="522"/>
                  <a:pt x="606" y="521"/>
                  <a:pt x="610" y="519"/>
                </a:cubicBezTo>
                <a:cubicBezTo>
                  <a:pt x="608" y="519"/>
                  <a:pt x="601" y="518"/>
                  <a:pt x="601" y="512"/>
                </a:cubicBezTo>
                <a:cubicBezTo>
                  <a:pt x="602" y="511"/>
                  <a:pt x="604" y="511"/>
                  <a:pt x="605" y="510"/>
                </a:cubicBezTo>
                <a:cubicBezTo>
                  <a:pt x="602" y="506"/>
                  <a:pt x="593" y="511"/>
                  <a:pt x="591" y="504"/>
                </a:cubicBezTo>
                <a:cubicBezTo>
                  <a:pt x="597" y="503"/>
                  <a:pt x="601" y="505"/>
                  <a:pt x="606" y="503"/>
                </a:cubicBezTo>
                <a:close/>
                <a:moveTo>
                  <a:pt x="619" y="567"/>
                </a:moveTo>
                <a:cubicBezTo>
                  <a:pt x="619" y="572"/>
                  <a:pt x="621" y="569"/>
                  <a:pt x="625" y="569"/>
                </a:cubicBezTo>
                <a:cubicBezTo>
                  <a:pt x="625" y="577"/>
                  <a:pt x="612" y="568"/>
                  <a:pt x="619" y="567"/>
                </a:cubicBezTo>
                <a:close/>
                <a:moveTo>
                  <a:pt x="623" y="575"/>
                </a:moveTo>
                <a:cubicBezTo>
                  <a:pt x="624" y="574"/>
                  <a:pt x="626" y="573"/>
                  <a:pt x="627" y="574"/>
                </a:cubicBezTo>
                <a:cubicBezTo>
                  <a:pt x="626" y="575"/>
                  <a:pt x="625" y="577"/>
                  <a:pt x="623" y="577"/>
                </a:cubicBezTo>
                <a:lnTo>
                  <a:pt x="623" y="575"/>
                </a:lnTo>
                <a:close/>
                <a:moveTo>
                  <a:pt x="627" y="548"/>
                </a:moveTo>
                <a:cubicBezTo>
                  <a:pt x="626" y="545"/>
                  <a:pt x="629" y="545"/>
                  <a:pt x="632" y="544"/>
                </a:cubicBezTo>
                <a:cubicBezTo>
                  <a:pt x="632" y="548"/>
                  <a:pt x="628" y="550"/>
                  <a:pt x="627" y="548"/>
                </a:cubicBezTo>
                <a:close/>
                <a:moveTo>
                  <a:pt x="624" y="472"/>
                </a:moveTo>
                <a:cubicBezTo>
                  <a:pt x="626" y="469"/>
                  <a:pt x="629" y="467"/>
                  <a:pt x="633" y="467"/>
                </a:cubicBezTo>
                <a:cubicBezTo>
                  <a:pt x="633" y="471"/>
                  <a:pt x="628" y="476"/>
                  <a:pt x="624" y="472"/>
                </a:cubicBezTo>
                <a:close/>
                <a:moveTo>
                  <a:pt x="639" y="465"/>
                </a:moveTo>
                <a:cubicBezTo>
                  <a:pt x="642" y="464"/>
                  <a:pt x="643" y="463"/>
                  <a:pt x="641" y="459"/>
                </a:cubicBezTo>
                <a:cubicBezTo>
                  <a:pt x="645" y="461"/>
                  <a:pt x="643" y="465"/>
                  <a:pt x="645" y="468"/>
                </a:cubicBezTo>
                <a:cubicBezTo>
                  <a:pt x="643" y="467"/>
                  <a:pt x="642" y="466"/>
                  <a:pt x="642" y="469"/>
                </a:cubicBezTo>
                <a:cubicBezTo>
                  <a:pt x="640" y="470"/>
                  <a:pt x="639" y="467"/>
                  <a:pt x="639" y="465"/>
                </a:cubicBezTo>
                <a:close/>
                <a:moveTo>
                  <a:pt x="602" y="440"/>
                </a:moveTo>
                <a:cubicBezTo>
                  <a:pt x="604" y="443"/>
                  <a:pt x="609" y="438"/>
                  <a:pt x="610" y="440"/>
                </a:cubicBezTo>
                <a:cubicBezTo>
                  <a:pt x="607" y="443"/>
                  <a:pt x="604" y="445"/>
                  <a:pt x="601" y="447"/>
                </a:cubicBezTo>
                <a:cubicBezTo>
                  <a:pt x="601" y="445"/>
                  <a:pt x="600" y="445"/>
                  <a:pt x="600" y="444"/>
                </a:cubicBezTo>
                <a:cubicBezTo>
                  <a:pt x="598" y="444"/>
                  <a:pt x="597" y="446"/>
                  <a:pt x="596" y="447"/>
                </a:cubicBezTo>
                <a:cubicBezTo>
                  <a:pt x="597" y="442"/>
                  <a:pt x="595" y="444"/>
                  <a:pt x="590" y="446"/>
                </a:cubicBezTo>
                <a:cubicBezTo>
                  <a:pt x="587" y="445"/>
                  <a:pt x="586" y="443"/>
                  <a:pt x="586" y="440"/>
                </a:cubicBezTo>
                <a:cubicBezTo>
                  <a:pt x="592" y="437"/>
                  <a:pt x="598" y="438"/>
                  <a:pt x="604" y="436"/>
                </a:cubicBezTo>
                <a:cubicBezTo>
                  <a:pt x="605" y="439"/>
                  <a:pt x="603" y="438"/>
                  <a:pt x="602" y="440"/>
                </a:cubicBezTo>
                <a:close/>
                <a:moveTo>
                  <a:pt x="584" y="484"/>
                </a:moveTo>
                <a:cubicBezTo>
                  <a:pt x="585" y="483"/>
                  <a:pt x="586" y="481"/>
                  <a:pt x="588" y="481"/>
                </a:cubicBezTo>
                <a:cubicBezTo>
                  <a:pt x="589" y="484"/>
                  <a:pt x="589" y="487"/>
                  <a:pt x="586" y="489"/>
                </a:cubicBezTo>
                <a:cubicBezTo>
                  <a:pt x="586" y="486"/>
                  <a:pt x="589" y="484"/>
                  <a:pt x="584" y="484"/>
                </a:cubicBezTo>
                <a:close/>
                <a:moveTo>
                  <a:pt x="584" y="164"/>
                </a:moveTo>
                <a:cubicBezTo>
                  <a:pt x="584" y="162"/>
                  <a:pt x="584" y="162"/>
                  <a:pt x="584" y="162"/>
                </a:cubicBezTo>
                <a:cubicBezTo>
                  <a:pt x="586" y="162"/>
                  <a:pt x="587" y="161"/>
                  <a:pt x="588" y="161"/>
                </a:cubicBezTo>
                <a:cubicBezTo>
                  <a:pt x="589" y="164"/>
                  <a:pt x="585" y="166"/>
                  <a:pt x="584" y="164"/>
                </a:cubicBezTo>
                <a:close/>
                <a:moveTo>
                  <a:pt x="597" y="164"/>
                </a:moveTo>
                <a:cubicBezTo>
                  <a:pt x="597" y="165"/>
                  <a:pt x="594" y="164"/>
                  <a:pt x="593" y="165"/>
                </a:cubicBezTo>
                <a:cubicBezTo>
                  <a:pt x="592" y="162"/>
                  <a:pt x="593" y="160"/>
                  <a:pt x="597" y="161"/>
                </a:cubicBezTo>
                <a:cubicBezTo>
                  <a:pt x="597" y="162"/>
                  <a:pt x="596" y="163"/>
                  <a:pt x="597" y="164"/>
                </a:cubicBezTo>
                <a:close/>
                <a:moveTo>
                  <a:pt x="542" y="103"/>
                </a:moveTo>
                <a:cubicBezTo>
                  <a:pt x="545" y="99"/>
                  <a:pt x="555" y="102"/>
                  <a:pt x="554" y="94"/>
                </a:cubicBezTo>
                <a:cubicBezTo>
                  <a:pt x="567" y="92"/>
                  <a:pt x="581" y="89"/>
                  <a:pt x="589" y="96"/>
                </a:cubicBezTo>
                <a:cubicBezTo>
                  <a:pt x="583" y="102"/>
                  <a:pt x="570" y="97"/>
                  <a:pt x="562" y="101"/>
                </a:cubicBezTo>
                <a:cubicBezTo>
                  <a:pt x="562" y="104"/>
                  <a:pt x="566" y="104"/>
                  <a:pt x="564" y="107"/>
                </a:cubicBezTo>
                <a:cubicBezTo>
                  <a:pt x="560" y="108"/>
                  <a:pt x="557" y="110"/>
                  <a:pt x="553" y="112"/>
                </a:cubicBezTo>
                <a:cubicBezTo>
                  <a:pt x="552" y="106"/>
                  <a:pt x="541" y="107"/>
                  <a:pt x="542" y="103"/>
                </a:cubicBezTo>
                <a:close/>
                <a:moveTo>
                  <a:pt x="579" y="108"/>
                </a:moveTo>
                <a:cubicBezTo>
                  <a:pt x="575" y="108"/>
                  <a:pt x="572" y="108"/>
                  <a:pt x="570" y="107"/>
                </a:cubicBezTo>
                <a:cubicBezTo>
                  <a:pt x="570" y="102"/>
                  <a:pt x="580" y="101"/>
                  <a:pt x="579" y="108"/>
                </a:cubicBezTo>
                <a:close/>
                <a:moveTo>
                  <a:pt x="525" y="86"/>
                </a:moveTo>
                <a:cubicBezTo>
                  <a:pt x="528" y="86"/>
                  <a:pt x="528" y="86"/>
                  <a:pt x="528" y="86"/>
                </a:cubicBezTo>
                <a:cubicBezTo>
                  <a:pt x="528" y="86"/>
                  <a:pt x="527" y="86"/>
                  <a:pt x="527" y="86"/>
                </a:cubicBezTo>
                <a:cubicBezTo>
                  <a:pt x="528" y="88"/>
                  <a:pt x="529" y="89"/>
                  <a:pt x="531" y="89"/>
                </a:cubicBezTo>
                <a:cubicBezTo>
                  <a:pt x="531" y="93"/>
                  <a:pt x="531" y="92"/>
                  <a:pt x="532" y="95"/>
                </a:cubicBezTo>
                <a:cubicBezTo>
                  <a:pt x="528" y="98"/>
                  <a:pt x="523" y="94"/>
                  <a:pt x="519" y="93"/>
                </a:cubicBezTo>
                <a:cubicBezTo>
                  <a:pt x="521" y="90"/>
                  <a:pt x="526" y="89"/>
                  <a:pt x="525" y="86"/>
                </a:cubicBezTo>
                <a:close/>
                <a:moveTo>
                  <a:pt x="537" y="114"/>
                </a:moveTo>
                <a:cubicBezTo>
                  <a:pt x="541" y="118"/>
                  <a:pt x="548" y="114"/>
                  <a:pt x="550" y="117"/>
                </a:cubicBezTo>
                <a:cubicBezTo>
                  <a:pt x="560" y="108"/>
                  <a:pt x="579" y="109"/>
                  <a:pt x="591" y="113"/>
                </a:cubicBezTo>
                <a:cubicBezTo>
                  <a:pt x="584" y="118"/>
                  <a:pt x="574" y="115"/>
                  <a:pt x="566" y="120"/>
                </a:cubicBezTo>
                <a:cubicBezTo>
                  <a:pt x="564" y="116"/>
                  <a:pt x="556" y="120"/>
                  <a:pt x="557" y="123"/>
                </a:cubicBezTo>
                <a:cubicBezTo>
                  <a:pt x="543" y="126"/>
                  <a:pt x="533" y="127"/>
                  <a:pt x="518" y="130"/>
                </a:cubicBezTo>
                <a:cubicBezTo>
                  <a:pt x="515" y="131"/>
                  <a:pt x="516" y="128"/>
                  <a:pt x="514" y="128"/>
                </a:cubicBezTo>
                <a:cubicBezTo>
                  <a:pt x="510" y="129"/>
                  <a:pt x="502" y="133"/>
                  <a:pt x="499" y="128"/>
                </a:cubicBezTo>
                <a:cubicBezTo>
                  <a:pt x="507" y="117"/>
                  <a:pt x="526" y="119"/>
                  <a:pt x="537" y="114"/>
                </a:cubicBezTo>
                <a:close/>
                <a:moveTo>
                  <a:pt x="508" y="134"/>
                </a:moveTo>
                <a:cubicBezTo>
                  <a:pt x="508" y="130"/>
                  <a:pt x="508" y="130"/>
                  <a:pt x="508" y="130"/>
                </a:cubicBezTo>
                <a:cubicBezTo>
                  <a:pt x="510" y="130"/>
                  <a:pt x="510" y="130"/>
                  <a:pt x="510" y="130"/>
                </a:cubicBezTo>
                <a:cubicBezTo>
                  <a:pt x="511" y="133"/>
                  <a:pt x="510" y="134"/>
                  <a:pt x="508" y="134"/>
                </a:cubicBezTo>
                <a:close/>
                <a:moveTo>
                  <a:pt x="483" y="484"/>
                </a:moveTo>
                <a:cubicBezTo>
                  <a:pt x="488" y="483"/>
                  <a:pt x="489" y="486"/>
                  <a:pt x="492" y="483"/>
                </a:cubicBezTo>
                <a:cubicBezTo>
                  <a:pt x="495" y="490"/>
                  <a:pt x="486" y="487"/>
                  <a:pt x="483" y="490"/>
                </a:cubicBezTo>
                <a:cubicBezTo>
                  <a:pt x="481" y="489"/>
                  <a:pt x="485" y="487"/>
                  <a:pt x="483" y="484"/>
                </a:cubicBezTo>
                <a:close/>
                <a:moveTo>
                  <a:pt x="491" y="628"/>
                </a:moveTo>
                <a:cubicBezTo>
                  <a:pt x="495" y="628"/>
                  <a:pt x="494" y="635"/>
                  <a:pt x="493" y="638"/>
                </a:cubicBezTo>
                <a:cubicBezTo>
                  <a:pt x="492" y="636"/>
                  <a:pt x="487" y="638"/>
                  <a:pt x="488" y="634"/>
                </a:cubicBezTo>
                <a:cubicBezTo>
                  <a:pt x="489" y="634"/>
                  <a:pt x="489" y="636"/>
                  <a:pt x="490" y="636"/>
                </a:cubicBezTo>
                <a:cubicBezTo>
                  <a:pt x="492" y="633"/>
                  <a:pt x="492" y="632"/>
                  <a:pt x="491" y="628"/>
                </a:cubicBezTo>
                <a:close/>
                <a:moveTo>
                  <a:pt x="483" y="497"/>
                </a:moveTo>
                <a:cubicBezTo>
                  <a:pt x="482" y="496"/>
                  <a:pt x="482" y="494"/>
                  <a:pt x="482" y="492"/>
                </a:cubicBezTo>
                <a:cubicBezTo>
                  <a:pt x="483" y="492"/>
                  <a:pt x="484" y="492"/>
                  <a:pt x="484" y="491"/>
                </a:cubicBezTo>
                <a:cubicBezTo>
                  <a:pt x="485" y="492"/>
                  <a:pt x="486" y="493"/>
                  <a:pt x="486" y="495"/>
                </a:cubicBezTo>
                <a:cubicBezTo>
                  <a:pt x="484" y="495"/>
                  <a:pt x="485" y="497"/>
                  <a:pt x="483" y="497"/>
                </a:cubicBezTo>
                <a:close/>
                <a:moveTo>
                  <a:pt x="486" y="656"/>
                </a:moveTo>
                <a:cubicBezTo>
                  <a:pt x="485" y="655"/>
                  <a:pt x="485" y="654"/>
                  <a:pt x="483" y="654"/>
                </a:cubicBezTo>
                <a:cubicBezTo>
                  <a:pt x="485" y="652"/>
                  <a:pt x="485" y="647"/>
                  <a:pt x="486" y="644"/>
                </a:cubicBezTo>
                <a:cubicBezTo>
                  <a:pt x="487" y="644"/>
                  <a:pt x="489" y="644"/>
                  <a:pt x="490" y="644"/>
                </a:cubicBezTo>
                <a:cubicBezTo>
                  <a:pt x="488" y="647"/>
                  <a:pt x="488" y="653"/>
                  <a:pt x="486" y="656"/>
                </a:cubicBezTo>
                <a:close/>
                <a:moveTo>
                  <a:pt x="487" y="639"/>
                </a:moveTo>
                <a:cubicBezTo>
                  <a:pt x="487" y="637"/>
                  <a:pt x="489" y="638"/>
                  <a:pt x="491" y="638"/>
                </a:cubicBezTo>
                <a:cubicBezTo>
                  <a:pt x="491" y="641"/>
                  <a:pt x="488" y="641"/>
                  <a:pt x="487" y="639"/>
                </a:cubicBezTo>
                <a:close/>
                <a:moveTo>
                  <a:pt x="491" y="653"/>
                </a:moveTo>
                <a:cubicBezTo>
                  <a:pt x="490" y="649"/>
                  <a:pt x="494" y="646"/>
                  <a:pt x="496" y="647"/>
                </a:cubicBezTo>
                <a:cubicBezTo>
                  <a:pt x="495" y="650"/>
                  <a:pt x="494" y="652"/>
                  <a:pt x="491" y="653"/>
                </a:cubicBezTo>
                <a:close/>
                <a:moveTo>
                  <a:pt x="503" y="671"/>
                </a:moveTo>
                <a:cubicBezTo>
                  <a:pt x="504" y="671"/>
                  <a:pt x="504" y="672"/>
                  <a:pt x="505" y="672"/>
                </a:cubicBezTo>
                <a:cubicBezTo>
                  <a:pt x="506" y="675"/>
                  <a:pt x="504" y="674"/>
                  <a:pt x="505" y="677"/>
                </a:cubicBezTo>
                <a:cubicBezTo>
                  <a:pt x="502" y="677"/>
                  <a:pt x="502" y="672"/>
                  <a:pt x="503" y="671"/>
                </a:cubicBezTo>
                <a:close/>
                <a:moveTo>
                  <a:pt x="510" y="702"/>
                </a:moveTo>
                <a:cubicBezTo>
                  <a:pt x="509" y="701"/>
                  <a:pt x="507" y="699"/>
                  <a:pt x="509" y="697"/>
                </a:cubicBezTo>
                <a:cubicBezTo>
                  <a:pt x="511" y="696"/>
                  <a:pt x="510" y="700"/>
                  <a:pt x="510" y="702"/>
                </a:cubicBezTo>
                <a:close/>
                <a:moveTo>
                  <a:pt x="507" y="688"/>
                </a:moveTo>
                <a:cubicBezTo>
                  <a:pt x="509" y="686"/>
                  <a:pt x="512" y="689"/>
                  <a:pt x="512" y="692"/>
                </a:cubicBezTo>
                <a:cubicBezTo>
                  <a:pt x="509" y="692"/>
                  <a:pt x="508" y="690"/>
                  <a:pt x="507" y="688"/>
                </a:cubicBezTo>
                <a:close/>
                <a:moveTo>
                  <a:pt x="511" y="686"/>
                </a:moveTo>
                <a:cubicBezTo>
                  <a:pt x="508" y="686"/>
                  <a:pt x="508" y="683"/>
                  <a:pt x="504" y="683"/>
                </a:cubicBezTo>
                <a:cubicBezTo>
                  <a:pt x="504" y="681"/>
                  <a:pt x="504" y="680"/>
                  <a:pt x="505" y="679"/>
                </a:cubicBezTo>
                <a:cubicBezTo>
                  <a:pt x="506" y="679"/>
                  <a:pt x="507" y="680"/>
                  <a:pt x="507" y="681"/>
                </a:cubicBezTo>
                <a:cubicBezTo>
                  <a:pt x="507" y="680"/>
                  <a:pt x="506" y="677"/>
                  <a:pt x="508" y="674"/>
                </a:cubicBezTo>
                <a:cubicBezTo>
                  <a:pt x="512" y="675"/>
                  <a:pt x="510" y="671"/>
                  <a:pt x="514" y="671"/>
                </a:cubicBezTo>
                <a:cubicBezTo>
                  <a:pt x="516" y="676"/>
                  <a:pt x="513" y="682"/>
                  <a:pt x="511" y="686"/>
                </a:cubicBezTo>
                <a:close/>
                <a:moveTo>
                  <a:pt x="514" y="667"/>
                </a:moveTo>
                <a:cubicBezTo>
                  <a:pt x="511" y="664"/>
                  <a:pt x="508" y="659"/>
                  <a:pt x="511" y="657"/>
                </a:cubicBezTo>
                <a:cubicBezTo>
                  <a:pt x="513" y="656"/>
                  <a:pt x="513" y="658"/>
                  <a:pt x="515" y="658"/>
                </a:cubicBezTo>
                <a:cubicBezTo>
                  <a:pt x="514" y="661"/>
                  <a:pt x="514" y="664"/>
                  <a:pt x="514" y="667"/>
                </a:cubicBezTo>
                <a:close/>
                <a:moveTo>
                  <a:pt x="519" y="502"/>
                </a:moveTo>
                <a:cubicBezTo>
                  <a:pt x="519" y="499"/>
                  <a:pt x="520" y="498"/>
                  <a:pt x="521" y="497"/>
                </a:cubicBezTo>
                <a:cubicBezTo>
                  <a:pt x="523" y="499"/>
                  <a:pt x="522" y="502"/>
                  <a:pt x="519" y="502"/>
                </a:cubicBezTo>
                <a:close/>
                <a:moveTo>
                  <a:pt x="516" y="469"/>
                </a:moveTo>
                <a:cubicBezTo>
                  <a:pt x="516" y="472"/>
                  <a:pt x="518" y="469"/>
                  <a:pt x="518" y="471"/>
                </a:cubicBezTo>
                <a:cubicBezTo>
                  <a:pt x="519" y="485"/>
                  <a:pt x="502" y="481"/>
                  <a:pt x="496" y="490"/>
                </a:cubicBezTo>
                <a:cubicBezTo>
                  <a:pt x="499" y="480"/>
                  <a:pt x="504" y="471"/>
                  <a:pt x="513" y="469"/>
                </a:cubicBezTo>
                <a:cubicBezTo>
                  <a:pt x="517" y="464"/>
                  <a:pt x="521" y="460"/>
                  <a:pt x="527" y="457"/>
                </a:cubicBezTo>
                <a:cubicBezTo>
                  <a:pt x="525" y="464"/>
                  <a:pt x="519" y="464"/>
                  <a:pt x="516" y="469"/>
                </a:cubicBezTo>
                <a:close/>
                <a:moveTo>
                  <a:pt x="527" y="675"/>
                </a:moveTo>
                <a:cubicBezTo>
                  <a:pt x="528" y="673"/>
                  <a:pt x="529" y="672"/>
                  <a:pt x="531" y="672"/>
                </a:cubicBezTo>
                <a:cubicBezTo>
                  <a:pt x="532" y="676"/>
                  <a:pt x="530" y="678"/>
                  <a:pt x="527" y="675"/>
                </a:cubicBezTo>
                <a:close/>
                <a:moveTo>
                  <a:pt x="523" y="477"/>
                </a:moveTo>
                <a:cubicBezTo>
                  <a:pt x="523" y="471"/>
                  <a:pt x="526" y="467"/>
                  <a:pt x="530" y="464"/>
                </a:cubicBezTo>
                <a:cubicBezTo>
                  <a:pt x="531" y="464"/>
                  <a:pt x="530" y="465"/>
                  <a:pt x="530" y="465"/>
                </a:cubicBezTo>
                <a:cubicBezTo>
                  <a:pt x="531" y="469"/>
                  <a:pt x="535" y="470"/>
                  <a:pt x="535" y="475"/>
                </a:cubicBezTo>
                <a:cubicBezTo>
                  <a:pt x="530" y="476"/>
                  <a:pt x="528" y="480"/>
                  <a:pt x="523" y="477"/>
                </a:cubicBezTo>
                <a:close/>
                <a:moveTo>
                  <a:pt x="532" y="674"/>
                </a:moveTo>
                <a:cubicBezTo>
                  <a:pt x="535" y="672"/>
                  <a:pt x="537" y="676"/>
                  <a:pt x="536" y="679"/>
                </a:cubicBezTo>
                <a:cubicBezTo>
                  <a:pt x="535" y="677"/>
                  <a:pt x="532" y="678"/>
                  <a:pt x="532" y="674"/>
                </a:cubicBezTo>
                <a:close/>
                <a:moveTo>
                  <a:pt x="528" y="457"/>
                </a:moveTo>
                <a:cubicBezTo>
                  <a:pt x="526" y="453"/>
                  <a:pt x="533" y="444"/>
                  <a:pt x="536" y="448"/>
                </a:cubicBezTo>
                <a:cubicBezTo>
                  <a:pt x="534" y="452"/>
                  <a:pt x="530" y="453"/>
                  <a:pt x="528" y="457"/>
                </a:cubicBezTo>
                <a:close/>
                <a:moveTo>
                  <a:pt x="529" y="437"/>
                </a:moveTo>
                <a:cubicBezTo>
                  <a:pt x="530" y="436"/>
                  <a:pt x="531" y="436"/>
                  <a:pt x="533" y="436"/>
                </a:cubicBezTo>
                <a:cubicBezTo>
                  <a:pt x="534" y="439"/>
                  <a:pt x="528" y="440"/>
                  <a:pt x="529" y="437"/>
                </a:cubicBezTo>
                <a:close/>
                <a:moveTo>
                  <a:pt x="538" y="467"/>
                </a:moveTo>
                <a:cubicBezTo>
                  <a:pt x="538" y="464"/>
                  <a:pt x="540" y="464"/>
                  <a:pt x="543" y="464"/>
                </a:cubicBezTo>
                <a:cubicBezTo>
                  <a:pt x="544" y="468"/>
                  <a:pt x="539" y="469"/>
                  <a:pt x="538" y="467"/>
                </a:cubicBezTo>
                <a:close/>
                <a:moveTo>
                  <a:pt x="537" y="462"/>
                </a:moveTo>
                <a:cubicBezTo>
                  <a:pt x="540" y="456"/>
                  <a:pt x="547" y="454"/>
                  <a:pt x="553" y="451"/>
                </a:cubicBezTo>
                <a:cubicBezTo>
                  <a:pt x="550" y="456"/>
                  <a:pt x="544" y="460"/>
                  <a:pt x="537" y="462"/>
                </a:cubicBezTo>
                <a:close/>
                <a:moveTo>
                  <a:pt x="512" y="174"/>
                </a:moveTo>
                <a:cubicBezTo>
                  <a:pt x="511" y="175"/>
                  <a:pt x="511" y="178"/>
                  <a:pt x="510" y="180"/>
                </a:cubicBezTo>
                <a:cubicBezTo>
                  <a:pt x="501" y="184"/>
                  <a:pt x="495" y="193"/>
                  <a:pt x="483" y="188"/>
                </a:cubicBezTo>
                <a:cubicBezTo>
                  <a:pt x="484" y="183"/>
                  <a:pt x="494" y="188"/>
                  <a:pt x="495" y="182"/>
                </a:cubicBezTo>
                <a:cubicBezTo>
                  <a:pt x="494" y="178"/>
                  <a:pt x="491" y="178"/>
                  <a:pt x="487" y="178"/>
                </a:cubicBezTo>
                <a:cubicBezTo>
                  <a:pt x="488" y="177"/>
                  <a:pt x="488" y="174"/>
                  <a:pt x="486" y="173"/>
                </a:cubicBezTo>
                <a:cubicBezTo>
                  <a:pt x="490" y="164"/>
                  <a:pt x="503" y="164"/>
                  <a:pt x="510" y="163"/>
                </a:cubicBezTo>
                <a:cubicBezTo>
                  <a:pt x="512" y="161"/>
                  <a:pt x="510" y="160"/>
                  <a:pt x="512" y="158"/>
                </a:cubicBezTo>
                <a:cubicBezTo>
                  <a:pt x="505" y="157"/>
                  <a:pt x="499" y="164"/>
                  <a:pt x="495" y="158"/>
                </a:cubicBezTo>
                <a:cubicBezTo>
                  <a:pt x="493" y="160"/>
                  <a:pt x="491" y="163"/>
                  <a:pt x="487" y="161"/>
                </a:cubicBezTo>
                <a:cubicBezTo>
                  <a:pt x="487" y="157"/>
                  <a:pt x="491" y="157"/>
                  <a:pt x="492" y="155"/>
                </a:cubicBezTo>
                <a:cubicBezTo>
                  <a:pt x="493" y="161"/>
                  <a:pt x="496" y="151"/>
                  <a:pt x="499" y="156"/>
                </a:cubicBezTo>
                <a:cubicBezTo>
                  <a:pt x="502" y="153"/>
                  <a:pt x="502" y="148"/>
                  <a:pt x="502" y="144"/>
                </a:cubicBezTo>
                <a:cubicBezTo>
                  <a:pt x="507" y="137"/>
                  <a:pt x="523" y="142"/>
                  <a:pt x="523" y="132"/>
                </a:cubicBezTo>
                <a:cubicBezTo>
                  <a:pt x="525" y="131"/>
                  <a:pt x="528" y="133"/>
                  <a:pt x="531" y="131"/>
                </a:cubicBezTo>
                <a:cubicBezTo>
                  <a:pt x="533" y="133"/>
                  <a:pt x="531" y="134"/>
                  <a:pt x="531" y="135"/>
                </a:cubicBezTo>
                <a:cubicBezTo>
                  <a:pt x="542" y="137"/>
                  <a:pt x="544" y="130"/>
                  <a:pt x="554" y="133"/>
                </a:cubicBezTo>
                <a:cubicBezTo>
                  <a:pt x="554" y="135"/>
                  <a:pt x="556" y="135"/>
                  <a:pt x="555" y="137"/>
                </a:cubicBezTo>
                <a:cubicBezTo>
                  <a:pt x="552" y="137"/>
                  <a:pt x="551" y="138"/>
                  <a:pt x="549" y="138"/>
                </a:cubicBezTo>
                <a:cubicBezTo>
                  <a:pt x="566" y="144"/>
                  <a:pt x="571" y="122"/>
                  <a:pt x="588" y="123"/>
                </a:cubicBezTo>
                <a:cubicBezTo>
                  <a:pt x="587" y="122"/>
                  <a:pt x="586" y="122"/>
                  <a:pt x="586" y="121"/>
                </a:cubicBezTo>
                <a:cubicBezTo>
                  <a:pt x="591" y="116"/>
                  <a:pt x="601" y="122"/>
                  <a:pt x="603" y="128"/>
                </a:cubicBezTo>
                <a:cubicBezTo>
                  <a:pt x="598" y="128"/>
                  <a:pt x="597" y="131"/>
                  <a:pt x="595" y="133"/>
                </a:cubicBezTo>
                <a:cubicBezTo>
                  <a:pt x="588" y="129"/>
                  <a:pt x="582" y="135"/>
                  <a:pt x="576" y="134"/>
                </a:cubicBezTo>
                <a:cubicBezTo>
                  <a:pt x="578" y="137"/>
                  <a:pt x="584" y="135"/>
                  <a:pt x="585" y="138"/>
                </a:cubicBezTo>
                <a:cubicBezTo>
                  <a:pt x="586" y="141"/>
                  <a:pt x="581" y="139"/>
                  <a:pt x="581" y="141"/>
                </a:cubicBezTo>
                <a:cubicBezTo>
                  <a:pt x="590" y="142"/>
                  <a:pt x="598" y="132"/>
                  <a:pt x="604" y="141"/>
                </a:cubicBezTo>
                <a:cubicBezTo>
                  <a:pt x="600" y="146"/>
                  <a:pt x="590" y="144"/>
                  <a:pt x="585" y="145"/>
                </a:cubicBezTo>
                <a:cubicBezTo>
                  <a:pt x="591" y="147"/>
                  <a:pt x="598" y="146"/>
                  <a:pt x="604" y="147"/>
                </a:cubicBezTo>
                <a:cubicBezTo>
                  <a:pt x="598" y="151"/>
                  <a:pt x="584" y="150"/>
                  <a:pt x="584" y="157"/>
                </a:cubicBezTo>
                <a:cubicBezTo>
                  <a:pt x="562" y="165"/>
                  <a:pt x="540" y="172"/>
                  <a:pt x="512" y="174"/>
                </a:cubicBezTo>
                <a:close/>
                <a:moveTo>
                  <a:pt x="578" y="166"/>
                </a:moveTo>
                <a:cubicBezTo>
                  <a:pt x="576" y="166"/>
                  <a:pt x="577" y="164"/>
                  <a:pt x="575" y="164"/>
                </a:cubicBezTo>
                <a:cubicBezTo>
                  <a:pt x="576" y="162"/>
                  <a:pt x="578" y="162"/>
                  <a:pt x="580" y="162"/>
                </a:cubicBezTo>
                <a:cubicBezTo>
                  <a:pt x="581" y="165"/>
                  <a:pt x="578" y="164"/>
                  <a:pt x="578" y="166"/>
                </a:cubicBezTo>
                <a:close/>
                <a:moveTo>
                  <a:pt x="568" y="449"/>
                </a:moveTo>
                <a:cubicBezTo>
                  <a:pt x="567" y="452"/>
                  <a:pt x="564" y="453"/>
                  <a:pt x="562" y="454"/>
                </a:cubicBezTo>
                <a:cubicBezTo>
                  <a:pt x="560" y="452"/>
                  <a:pt x="565" y="449"/>
                  <a:pt x="565" y="445"/>
                </a:cubicBezTo>
                <a:cubicBezTo>
                  <a:pt x="566" y="445"/>
                  <a:pt x="568" y="445"/>
                  <a:pt x="569" y="445"/>
                </a:cubicBezTo>
                <a:cubicBezTo>
                  <a:pt x="568" y="448"/>
                  <a:pt x="567" y="445"/>
                  <a:pt x="566" y="447"/>
                </a:cubicBezTo>
                <a:cubicBezTo>
                  <a:pt x="565" y="449"/>
                  <a:pt x="567" y="448"/>
                  <a:pt x="568" y="449"/>
                </a:cubicBezTo>
                <a:close/>
                <a:moveTo>
                  <a:pt x="562" y="514"/>
                </a:moveTo>
                <a:cubicBezTo>
                  <a:pt x="565" y="517"/>
                  <a:pt x="566" y="518"/>
                  <a:pt x="570" y="516"/>
                </a:cubicBezTo>
                <a:cubicBezTo>
                  <a:pt x="571" y="518"/>
                  <a:pt x="571" y="520"/>
                  <a:pt x="571" y="524"/>
                </a:cubicBezTo>
                <a:cubicBezTo>
                  <a:pt x="565" y="525"/>
                  <a:pt x="562" y="529"/>
                  <a:pt x="556" y="525"/>
                </a:cubicBezTo>
                <a:cubicBezTo>
                  <a:pt x="556" y="519"/>
                  <a:pt x="561" y="519"/>
                  <a:pt x="562" y="514"/>
                </a:cubicBezTo>
                <a:close/>
                <a:moveTo>
                  <a:pt x="573" y="739"/>
                </a:moveTo>
                <a:cubicBezTo>
                  <a:pt x="570" y="737"/>
                  <a:pt x="571" y="733"/>
                  <a:pt x="567" y="734"/>
                </a:cubicBezTo>
                <a:cubicBezTo>
                  <a:pt x="567" y="728"/>
                  <a:pt x="567" y="728"/>
                  <a:pt x="567" y="728"/>
                </a:cubicBezTo>
                <a:cubicBezTo>
                  <a:pt x="571" y="728"/>
                  <a:pt x="571" y="728"/>
                  <a:pt x="571" y="728"/>
                </a:cubicBezTo>
                <a:cubicBezTo>
                  <a:pt x="570" y="734"/>
                  <a:pt x="574" y="734"/>
                  <a:pt x="573" y="739"/>
                </a:cubicBezTo>
                <a:close/>
                <a:moveTo>
                  <a:pt x="553" y="764"/>
                </a:moveTo>
                <a:cubicBezTo>
                  <a:pt x="555" y="765"/>
                  <a:pt x="564" y="769"/>
                  <a:pt x="565" y="780"/>
                </a:cubicBezTo>
                <a:cubicBezTo>
                  <a:pt x="559" y="776"/>
                  <a:pt x="554" y="772"/>
                  <a:pt x="553" y="764"/>
                </a:cubicBezTo>
                <a:close/>
                <a:moveTo>
                  <a:pt x="570" y="766"/>
                </a:moveTo>
                <a:cubicBezTo>
                  <a:pt x="569" y="769"/>
                  <a:pt x="571" y="770"/>
                  <a:pt x="571" y="773"/>
                </a:cubicBezTo>
                <a:cubicBezTo>
                  <a:pt x="568" y="772"/>
                  <a:pt x="566" y="772"/>
                  <a:pt x="564" y="773"/>
                </a:cubicBezTo>
                <a:cubicBezTo>
                  <a:pt x="560" y="769"/>
                  <a:pt x="558" y="759"/>
                  <a:pt x="558" y="753"/>
                </a:cubicBezTo>
                <a:cubicBezTo>
                  <a:pt x="560" y="753"/>
                  <a:pt x="560" y="752"/>
                  <a:pt x="562" y="752"/>
                </a:cubicBezTo>
                <a:cubicBezTo>
                  <a:pt x="561" y="754"/>
                  <a:pt x="563" y="754"/>
                  <a:pt x="562" y="756"/>
                </a:cubicBezTo>
                <a:cubicBezTo>
                  <a:pt x="560" y="756"/>
                  <a:pt x="560" y="756"/>
                  <a:pt x="560" y="756"/>
                </a:cubicBezTo>
                <a:cubicBezTo>
                  <a:pt x="560" y="758"/>
                  <a:pt x="564" y="756"/>
                  <a:pt x="562" y="759"/>
                </a:cubicBezTo>
                <a:cubicBezTo>
                  <a:pt x="565" y="755"/>
                  <a:pt x="566" y="764"/>
                  <a:pt x="569" y="765"/>
                </a:cubicBezTo>
                <a:cubicBezTo>
                  <a:pt x="567" y="751"/>
                  <a:pt x="561" y="743"/>
                  <a:pt x="559" y="730"/>
                </a:cubicBezTo>
                <a:cubicBezTo>
                  <a:pt x="559" y="727"/>
                  <a:pt x="562" y="732"/>
                  <a:pt x="562" y="729"/>
                </a:cubicBezTo>
                <a:cubicBezTo>
                  <a:pt x="566" y="737"/>
                  <a:pt x="569" y="751"/>
                  <a:pt x="575" y="765"/>
                </a:cubicBezTo>
                <a:cubicBezTo>
                  <a:pt x="575" y="767"/>
                  <a:pt x="571" y="765"/>
                  <a:pt x="570" y="766"/>
                </a:cubicBezTo>
                <a:close/>
                <a:moveTo>
                  <a:pt x="558" y="178"/>
                </a:moveTo>
                <a:cubicBezTo>
                  <a:pt x="565" y="171"/>
                  <a:pt x="575" y="176"/>
                  <a:pt x="586" y="177"/>
                </a:cubicBezTo>
                <a:cubicBezTo>
                  <a:pt x="580" y="182"/>
                  <a:pt x="566" y="179"/>
                  <a:pt x="558" y="178"/>
                </a:cubicBezTo>
                <a:close/>
                <a:moveTo>
                  <a:pt x="579" y="577"/>
                </a:moveTo>
                <a:cubicBezTo>
                  <a:pt x="580" y="567"/>
                  <a:pt x="589" y="566"/>
                  <a:pt x="593" y="558"/>
                </a:cubicBezTo>
                <a:cubicBezTo>
                  <a:pt x="591" y="554"/>
                  <a:pt x="588" y="561"/>
                  <a:pt x="584" y="560"/>
                </a:cubicBezTo>
                <a:cubicBezTo>
                  <a:pt x="583" y="557"/>
                  <a:pt x="587" y="555"/>
                  <a:pt x="584" y="552"/>
                </a:cubicBezTo>
                <a:cubicBezTo>
                  <a:pt x="590" y="552"/>
                  <a:pt x="590" y="552"/>
                  <a:pt x="595" y="551"/>
                </a:cubicBezTo>
                <a:cubicBezTo>
                  <a:pt x="594" y="554"/>
                  <a:pt x="598" y="552"/>
                  <a:pt x="597" y="554"/>
                </a:cubicBezTo>
                <a:cubicBezTo>
                  <a:pt x="598" y="558"/>
                  <a:pt x="594" y="555"/>
                  <a:pt x="594" y="557"/>
                </a:cubicBezTo>
                <a:cubicBezTo>
                  <a:pt x="596" y="559"/>
                  <a:pt x="597" y="557"/>
                  <a:pt x="600" y="558"/>
                </a:cubicBezTo>
                <a:cubicBezTo>
                  <a:pt x="600" y="568"/>
                  <a:pt x="592" y="568"/>
                  <a:pt x="586" y="571"/>
                </a:cubicBezTo>
                <a:cubicBezTo>
                  <a:pt x="583" y="572"/>
                  <a:pt x="584" y="578"/>
                  <a:pt x="579" y="577"/>
                </a:cubicBezTo>
                <a:close/>
                <a:moveTo>
                  <a:pt x="594" y="577"/>
                </a:moveTo>
                <a:cubicBezTo>
                  <a:pt x="598" y="577"/>
                  <a:pt x="598" y="577"/>
                  <a:pt x="598" y="577"/>
                </a:cubicBezTo>
                <a:cubicBezTo>
                  <a:pt x="598" y="579"/>
                  <a:pt x="594" y="581"/>
                  <a:pt x="594" y="577"/>
                </a:cubicBezTo>
                <a:close/>
                <a:moveTo>
                  <a:pt x="597" y="584"/>
                </a:moveTo>
                <a:cubicBezTo>
                  <a:pt x="599" y="581"/>
                  <a:pt x="605" y="581"/>
                  <a:pt x="606" y="577"/>
                </a:cubicBezTo>
                <a:cubicBezTo>
                  <a:pt x="608" y="577"/>
                  <a:pt x="610" y="578"/>
                  <a:pt x="611" y="579"/>
                </a:cubicBezTo>
                <a:cubicBezTo>
                  <a:pt x="613" y="579"/>
                  <a:pt x="612" y="576"/>
                  <a:pt x="613" y="575"/>
                </a:cubicBezTo>
                <a:cubicBezTo>
                  <a:pt x="614" y="576"/>
                  <a:pt x="614" y="577"/>
                  <a:pt x="614" y="578"/>
                </a:cubicBezTo>
                <a:cubicBezTo>
                  <a:pt x="617" y="577"/>
                  <a:pt x="621" y="577"/>
                  <a:pt x="619" y="574"/>
                </a:cubicBezTo>
                <a:cubicBezTo>
                  <a:pt x="621" y="575"/>
                  <a:pt x="623" y="575"/>
                  <a:pt x="623" y="578"/>
                </a:cubicBezTo>
                <a:cubicBezTo>
                  <a:pt x="614" y="581"/>
                  <a:pt x="607" y="588"/>
                  <a:pt x="597" y="584"/>
                </a:cubicBezTo>
                <a:close/>
                <a:moveTo>
                  <a:pt x="622" y="724"/>
                </a:moveTo>
                <a:cubicBezTo>
                  <a:pt x="623" y="722"/>
                  <a:pt x="625" y="721"/>
                  <a:pt x="626" y="719"/>
                </a:cubicBezTo>
                <a:cubicBezTo>
                  <a:pt x="628" y="721"/>
                  <a:pt x="624" y="724"/>
                  <a:pt x="622" y="724"/>
                </a:cubicBezTo>
                <a:close/>
                <a:moveTo>
                  <a:pt x="658" y="758"/>
                </a:moveTo>
                <a:cubicBezTo>
                  <a:pt x="660" y="751"/>
                  <a:pt x="668" y="745"/>
                  <a:pt x="672" y="750"/>
                </a:cubicBezTo>
                <a:cubicBezTo>
                  <a:pt x="670" y="755"/>
                  <a:pt x="666" y="758"/>
                  <a:pt x="658" y="758"/>
                </a:cubicBezTo>
                <a:close/>
                <a:moveTo>
                  <a:pt x="724" y="767"/>
                </a:moveTo>
                <a:cubicBezTo>
                  <a:pt x="725" y="765"/>
                  <a:pt x="726" y="763"/>
                  <a:pt x="728" y="760"/>
                </a:cubicBezTo>
                <a:cubicBezTo>
                  <a:pt x="729" y="762"/>
                  <a:pt x="728" y="768"/>
                  <a:pt x="724" y="767"/>
                </a:cubicBezTo>
                <a:close/>
                <a:moveTo>
                  <a:pt x="734" y="680"/>
                </a:moveTo>
                <a:cubicBezTo>
                  <a:pt x="733" y="680"/>
                  <a:pt x="732" y="681"/>
                  <a:pt x="731" y="681"/>
                </a:cubicBezTo>
                <a:cubicBezTo>
                  <a:pt x="722" y="703"/>
                  <a:pt x="706" y="717"/>
                  <a:pt x="688" y="731"/>
                </a:cubicBezTo>
                <a:cubicBezTo>
                  <a:pt x="691" y="735"/>
                  <a:pt x="687" y="739"/>
                  <a:pt x="683" y="740"/>
                </a:cubicBezTo>
                <a:cubicBezTo>
                  <a:pt x="684" y="737"/>
                  <a:pt x="679" y="740"/>
                  <a:pt x="680" y="736"/>
                </a:cubicBezTo>
                <a:cubicBezTo>
                  <a:pt x="676" y="743"/>
                  <a:pt x="666" y="740"/>
                  <a:pt x="659" y="745"/>
                </a:cubicBezTo>
                <a:cubicBezTo>
                  <a:pt x="660" y="751"/>
                  <a:pt x="655" y="751"/>
                  <a:pt x="655" y="757"/>
                </a:cubicBezTo>
                <a:cubicBezTo>
                  <a:pt x="653" y="757"/>
                  <a:pt x="650" y="759"/>
                  <a:pt x="649" y="758"/>
                </a:cubicBezTo>
                <a:cubicBezTo>
                  <a:pt x="650" y="752"/>
                  <a:pt x="655" y="751"/>
                  <a:pt x="657" y="746"/>
                </a:cubicBezTo>
                <a:cubicBezTo>
                  <a:pt x="650" y="742"/>
                  <a:pt x="639" y="746"/>
                  <a:pt x="634" y="747"/>
                </a:cubicBezTo>
                <a:cubicBezTo>
                  <a:pt x="632" y="746"/>
                  <a:pt x="631" y="743"/>
                  <a:pt x="630" y="740"/>
                </a:cubicBezTo>
                <a:cubicBezTo>
                  <a:pt x="629" y="741"/>
                  <a:pt x="629" y="742"/>
                  <a:pt x="627" y="742"/>
                </a:cubicBezTo>
                <a:cubicBezTo>
                  <a:pt x="627" y="738"/>
                  <a:pt x="625" y="734"/>
                  <a:pt x="627" y="731"/>
                </a:cubicBezTo>
                <a:cubicBezTo>
                  <a:pt x="631" y="730"/>
                  <a:pt x="630" y="734"/>
                  <a:pt x="635" y="733"/>
                </a:cubicBezTo>
                <a:cubicBezTo>
                  <a:pt x="638" y="733"/>
                  <a:pt x="637" y="727"/>
                  <a:pt x="639" y="726"/>
                </a:cubicBezTo>
                <a:cubicBezTo>
                  <a:pt x="636" y="725"/>
                  <a:pt x="635" y="729"/>
                  <a:pt x="632" y="727"/>
                </a:cubicBezTo>
                <a:cubicBezTo>
                  <a:pt x="635" y="723"/>
                  <a:pt x="639" y="726"/>
                  <a:pt x="641" y="721"/>
                </a:cubicBezTo>
                <a:cubicBezTo>
                  <a:pt x="651" y="725"/>
                  <a:pt x="656" y="717"/>
                  <a:pt x="662" y="716"/>
                </a:cubicBezTo>
                <a:cubicBezTo>
                  <a:pt x="668" y="722"/>
                  <a:pt x="674" y="726"/>
                  <a:pt x="679" y="730"/>
                </a:cubicBezTo>
                <a:cubicBezTo>
                  <a:pt x="680" y="726"/>
                  <a:pt x="680" y="722"/>
                  <a:pt x="680" y="717"/>
                </a:cubicBezTo>
                <a:cubicBezTo>
                  <a:pt x="683" y="718"/>
                  <a:pt x="682" y="721"/>
                  <a:pt x="683" y="723"/>
                </a:cubicBezTo>
                <a:cubicBezTo>
                  <a:pt x="685" y="722"/>
                  <a:pt x="683" y="717"/>
                  <a:pt x="684" y="715"/>
                </a:cubicBezTo>
                <a:cubicBezTo>
                  <a:pt x="693" y="709"/>
                  <a:pt x="699" y="700"/>
                  <a:pt x="707" y="691"/>
                </a:cubicBezTo>
                <a:cubicBezTo>
                  <a:pt x="709" y="694"/>
                  <a:pt x="703" y="701"/>
                  <a:pt x="705" y="705"/>
                </a:cubicBezTo>
                <a:cubicBezTo>
                  <a:pt x="714" y="693"/>
                  <a:pt x="717" y="684"/>
                  <a:pt x="719" y="666"/>
                </a:cubicBezTo>
                <a:cubicBezTo>
                  <a:pt x="714" y="666"/>
                  <a:pt x="718" y="673"/>
                  <a:pt x="714" y="675"/>
                </a:cubicBezTo>
                <a:cubicBezTo>
                  <a:pt x="714" y="682"/>
                  <a:pt x="710" y="685"/>
                  <a:pt x="708" y="689"/>
                </a:cubicBezTo>
                <a:cubicBezTo>
                  <a:pt x="707" y="677"/>
                  <a:pt x="709" y="667"/>
                  <a:pt x="714" y="656"/>
                </a:cubicBezTo>
                <a:cubicBezTo>
                  <a:pt x="716" y="656"/>
                  <a:pt x="715" y="659"/>
                  <a:pt x="716" y="660"/>
                </a:cubicBezTo>
                <a:cubicBezTo>
                  <a:pt x="717" y="660"/>
                  <a:pt x="717" y="660"/>
                  <a:pt x="718" y="660"/>
                </a:cubicBezTo>
                <a:cubicBezTo>
                  <a:pt x="720" y="656"/>
                  <a:pt x="715" y="658"/>
                  <a:pt x="715" y="653"/>
                </a:cubicBezTo>
                <a:cubicBezTo>
                  <a:pt x="722" y="651"/>
                  <a:pt x="735" y="647"/>
                  <a:pt x="741" y="656"/>
                </a:cubicBezTo>
                <a:cubicBezTo>
                  <a:pt x="739" y="664"/>
                  <a:pt x="737" y="672"/>
                  <a:pt x="734" y="680"/>
                </a:cubicBezTo>
                <a:close/>
                <a:moveTo>
                  <a:pt x="738" y="685"/>
                </a:moveTo>
                <a:cubicBezTo>
                  <a:pt x="739" y="678"/>
                  <a:pt x="738" y="652"/>
                  <a:pt x="749" y="659"/>
                </a:cubicBezTo>
                <a:cubicBezTo>
                  <a:pt x="744" y="667"/>
                  <a:pt x="742" y="677"/>
                  <a:pt x="738" y="685"/>
                </a:cubicBezTo>
                <a:close/>
                <a:moveTo>
                  <a:pt x="746" y="189"/>
                </a:moveTo>
                <a:cubicBezTo>
                  <a:pt x="749" y="187"/>
                  <a:pt x="757" y="188"/>
                  <a:pt x="757" y="192"/>
                </a:cubicBezTo>
                <a:cubicBezTo>
                  <a:pt x="755" y="192"/>
                  <a:pt x="748" y="191"/>
                  <a:pt x="746" y="189"/>
                </a:cubicBezTo>
                <a:close/>
                <a:moveTo>
                  <a:pt x="752" y="762"/>
                </a:moveTo>
                <a:cubicBezTo>
                  <a:pt x="753" y="760"/>
                  <a:pt x="752" y="757"/>
                  <a:pt x="754" y="755"/>
                </a:cubicBezTo>
                <a:cubicBezTo>
                  <a:pt x="755" y="757"/>
                  <a:pt x="755" y="754"/>
                  <a:pt x="757" y="756"/>
                </a:cubicBezTo>
                <a:cubicBezTo>
                  <a:pt x="756" y="759"/>
                  <a:pt x="755" y="762"/>
                  <a:pt x="752" y="762"/>
                </a:cubicBezTo>
                <a:close/>
                <a:moveTo>
                  <a:pt x="754" y="258"/>
                </a:moveTo>
                <a:cubicBezTo>
                  <a:pt x="754" y="255"/>
                  <a:pt x="757" y="258"/>
                  <a:pt x="758" y="260"/>
                </a:cubicBezTo>
                <a:cubicBezTo>
                  <a:pt x="760" y="262"/>
                  <a:pt x="755" y="258"/>
                  <a:pt x="754" y="258"/>
                </a:cubicBezTo>
                <a:close/>
                <a:moveTo>
                  <a:pt x="759" y="260"/>
                </a:moveTo>
                <a:cubicBezTo>
                  <a:pt x="763" y="261"/>
                  <a:pt x="766" y="262"/>
                  <a:pt x="770" y="263"/>
                </a:cubicBezTo>
                <a:cubicBezTo>
                  <a:pt x="766" y="258"/>
                  <a:pt x="758" y="253"/>
                  <a:pt x="750" y="249"/>
                </a:cubicBezTo>
                <a:cubicBezTo>
                  <a:pt x="752" y="248"/>
                  <a:pt x="754" y="247"/>
                  <a:pt x="757" y="247"/>
                </a:cubicBezTo>
                <a:cubicBezTo>
                  <a:pt x="758" y="256"/>
                  <a:pt x="779" y="254"/>
                  <a:pt x="779" y="264"/>
                </a:cubicBezTo>
                <a:cubicBezTo>
                  <a:pt x="778" y="266"/>
                  <a:pt x="775" y="266"/>
                  <a:pt x="776" y="270"/>
                </a:cubicBezTo>
                <a:cubicBezTo>
                  <a:pt x="770" y="266"/>
                  <a:pt x="764" y="264"/>
                  <a:pt x="759" y="260"/>
                </a:cubicBezTo>
                <a:close/>
                <a:moveTo>
                  <a:pt x="784" y="762"/>
                </a:moveTo>
                <a:cubicBezTo>
                  <a:pt x="784" y="761"/>
                  <a:pt x="785" y="755"/>
                  <a:pt x="789" y="756"/>
                </a:cubicBezTo>
                <a:cubicBezTo>
                  <a:pt x="788" y="759"/>
                  <a:pt x="785" y="759"/>
                  <a:pt x="784" y="762"/>
                </a:cubicBezTo>
                <a:close/>
                <a:moveTo>
                  <a:pt x="792" y="710"/>
                </a:moveTo>
                <a:cubicBezTo>
                  <a:pt x="791" y="713"/>
                  <a:pt x="793" y="713"/>
                  <a:pt x="793" y="716"/>
                </a:cubicBezTo>
                <a:cubicBezTo>
                  <a:pt x="790" y="717"/>
                  <a:pt x="790" y="720"/>
                  <a:pt x="787" y="721"/>
                </a:cubicBezTo>
                <a:cubicBezTo>
                  <a:pt x="793" y="729"/>
                  <a:pt x="779" y="739"/>
                  <a:pt x="774" y="741"/>
                </a:cubicBezTo>
                <a:cubicBezTo>
                  <a:pt x="777" y="738"/>
                  <a:pt x="772" y="738"/>
                  <a:pt x="770" y="738"/>
                </a:cubicBezTo>
                <a:cubicBezTo>
                  <a:pt x="767" y="739"/>
                  <a:pt x="773" y="739"/>
                  <a:pt x="771" y="741"/>
                </a:cubicBezTo>
                <a:cubicBezTo>
                  <a:pt x="771" y="741"/>
                  <a:pt x="771" y="742"/>
                  <a:pt x="771" y="743"/>
                </a:cubicBezTo>
                <a:cubicBezTo>
                  <a:pt x="761" y="736"/>
                  <a:pt x="769" y="724"/>
                  <a:pt x="770" y="713"/>
                </a:cubicBezTo>
                <a:cubicBezTo>
                  <a:pt x="772" y="713"/>
                  <a:pt x="772" y="710"/>
                  <a:pt x="775" y="710"/>
                </a:cubicBezTo>
                <a:cubicBezTo>
                  <a:pt x="776" y="704"/>
                  <a:pt x="773" y="705"/>
                  <a:pt x="773" y="699"/>
                </a:cubicBezTo>
                <a:cubicBezTo>
                  <a:pt x="774" y="699"/>
                  <a:pt x="775" y="699"/>
                  <a:pt x="775" y="698"/>
                </a:cubicBezTo>
                <a:cubicBezTo>
                  <a:pt x="776" y="699"/>
                  <a:pt x="776" y="700"/>
                  <a:pt x="777" y="700"/>
                </a:cubicBezTo>
                <a:cubicBezTo>
                  <a:pt x="776" y="703"/>
                  <a:pt x="778" y="705"/>
                  <a:pt x="776" y="706"/>
                </a:cubicBezTo>
                <a:cubicBezTo>
                  <a:pt x="776" y="707"/>
                  <a:pt x="778" y="705"/>
                  <a:pt x="777" y="710"/>
                </a:cubicBezTo>
                <a:cubicBezTo>
                  <a:pt x="782" y="705"/>
                  <a:pt x="784" y="696"/>
                  <a:pt x="786" y="688"/>
                </a:cubicBezTo>
                <a:cubicBezTo>
                  <a:pt x="785" y="686"/>
                  <a:pt x="781" y="689"/>
                  <a:pt x="780" y="689"/>
                </a:cubicBezTo>
                <a:cubicBezTo>
                  <a:pt x="779" y="693"/>
                  <a:pt x="783" y="691"/>
                  <a:pt x="782" y="694"/>
                </a:cubicBezTo>
                <a:cubicBezTo>
                  <a:pt x="780" y="696"/>
                  <a:pt x="778" y="692"/>
                  <a:pt x="779" y="697"/>
                </a:cubicBezTo>
                <a:cubicBezTo>
                  <a:pt x="777" y="696"/>
                  <a:pt x="777" y="698"/>
                  <a:pt x="775" y="697"/>
                </a:cubicBezTo>
                <a:cubicBezTo>
                  <a:pt x="775" y="690"/>
                  <a:pt x="779" y="690"/>
                  <a:pt x="777" y="681"/>
                </a:cubicBezTo>
                <a:cubicBezTo>
                  <a:pt x="780" y="679"/>
                  <a:pt x="779" y="676"/>
                  <a:pt x="780" y="674"/>
                </a:cubicBezTo>
                <a:cubicBezTo>
                  <a:pt x="780" y="674"/>
                  <a:pt x="781" y="675"/>
                  <a:pt x="781" y="676"/>
                </a:cubicBezTo>
                <a:cubicBezTo>
                  <a:pt x="783" y="675"/>
                  <a:pt x="783" y="673"/>
                  <a:pt x="784" y="672"/>
                </a:cubicBezTo>
                <a:cubicBezTo>
                  <a:pt x="785" y="671"/>
                  <a:pt x="782" y="679"/>
                  <a:pt x="783" y="682"/>
                </a:cubicBezTo>
                <a:cubicBezTo>
                  <a:pt x="785" y="681"/>
                  <a:pt x="784" y="675"/>
                  <a:pt x="787" y="678"/>
                </a:cubicBezTo>
                <a:cubicBezTo>
                  <a:pt x="786" y="674"/>
                  <a:pt x="787" y="673"/>
                  <a:pt x="786" y="670"/>
                </a:cubicBezTo>
                <a:cubicBezTo>
                  <a:pt x="791" y="666"/>
                  <a:pt x="796" y="669"/>
                  <a:pt x="802" y="667"/>
                </a:cubicBezTo>
                <a:cubicBezTo>
                  <a:pt x="799" y="665"/>
                  <a:pt x="795" y="664"/>
                  <a:pt x="792" y="662"/>
                </a:cubicBezTo>
                <a:cubicBezTo>
                  <a:pt x="791" y="655"/>
                  <a:pt x="794" y="652"/>
                  <a:pt x="794" y="646"/>
                </a:cubicBezTo>
                <a:cubicBezTo>
                  <a:pt x="801" y="645"/>
                  <a:pt x="805" y="644"/>
                  <a:pt x="811" y="646"/>
                </a:cubicBezTo>
                <a:cubicBezTo>
                  <a:pt x="811" y="637"/>
                  <a:pt x="802" y="638"/>
                  <a:pt x="798" y="633"/>
                </a:cubicBezTo>
                <a:cubicBezTo>
                  <a:pt x="805" y="630"/>
                  <a:pt x="816" y="639"/>
                  <a:pt x="821" y="635"/>
                </a:cubicBezTo>
                <a:cubicBezTo>
                  <a:pt x="815" y="631"/>
                  <a:pt x="809" y="627"/>
                  <a:pt x="802" y="626"/>
                </a:cubicBezTo>
                <a:cubicBezTo>
                  <a:pt x="801" y="622"/>
                  <a:pt x="802" y="619"/>
                  <a:pt x="805" y="616"/>
                </a:cubicBezTo>
                <a:cubicBezTo>
                  <a:pt x="810" y="618"/>
                  <a:pt x="814" y="616"/>
                  <a:pt x="818" y="617"/>
                </a:cubicBezTo>
                <a:cubicBezTo>
                  <a:pt x="810" y="609"/>
                  <a:pt x="792" y="615"/>
                  <a:pt x="799" y="597"/>
                </a:cubicBezTo>
                <a:cubicBezTo>
                  <a:pt x="800" y="596"/>
                  <a:pt x="803" y="596"/>
                  <a:pt x="803" y="594"/>
                </a:cubicBezTo>
                <a:cubicBezTo>
                  <a:pt x="805" y="589"/>
                  <a:pt x="801" y="578"/>
                  <a:pt x="807" y="576"/>
                </a:cubicBezTo>
                <a:cubicBezTo>
                  <a:pt x="809" y="580"/>
                  <a:pt x="806" y="583"/>
                  <a:pt x="809" y="586"/>
                </a:cubicBezTo>
                <a:cubicBezTo>
                  <a:pt x="806" y="586"/>
                  <a:pt x="806" y="586"/>
                  <a:pt x="806" y="586"/>
                </a:cubicBezTo>
                <a:cubicBezTo>
                  <a:pt x="807" y="589"/>
                  <a:pt x="809" y="590"/>
                  <a:pt x="808" y="595"/>
                </a:cubicBezTo>
                <a:cubicBezTo>
                  <a:pt x="809" y="596"/>
                  <a:pt x="810" y="596"/>
                  <a:pt x="811" y="596"/>
                </a:cubicBezTo>
                <a:cubicBezTo>
                  <a:pt x="813" y="595"/>
                  <a:pt x="810" y="593"/>
                  <a:pt x="811" y="591"/>
                </a:cubicBezTo>
                <a:cubicBezTo>
                  <a:pt x="813" y="590"/>
                  <a:pt x="818" y="591"/>
                  <a:pt x="818" y="596"/>
                </a:cubicBezTo>
                <a:cubicBezTo>
                  <a:pt x="820" y="592"/>
                  <a:pt x="821" y="586"/>
                  <a:pt x="824" y="582"/>
                </a:cubicBezTo>
                <a:cubicBezTo>
                  <a:pt x="826" y="585"/>
                  <a:pt x="826" y="589"/>
                  <a:pt x="824" y="592"/>
                </a:cubicBezTo>
                <a:cubicBezTo>
                  <a:pt x="828" y="590"/>
                  <a:pt x="826" y="582"/>
                  <a:pt x="829" y="579"/>
                </a:cubicBezTo>
                <a:cubicBezTo>
                  <a:pt x="833" y="580"/>
                  <a:pt x="830" y="586"/>
                  <a:pt x="830" y="589"/>
                </a:cubicBezTo>
                <a:cubicBezTo>
                  <a:pt x="829" y="589"/>
                  <a:pt x="829" y="588"/>
                  <a:pt x="828" y="588"/>
                </a:cubicBezTo>
                <a:cubicBezTo>
                  <a:pt x="828" y="591"/>
                  <a:pt x="828" y="598"/>
                  <a:pt x="826" y="602"/>
                </a:cubicBezTo>
                <a:cubicBezTo>
                  <a:pt x="825" y="601"/>
                  <a:pt x="824" y="600"/>
                  <a:pt x="824" y="598"/>
                </a:cubicBezTo>
                <a:cubicBezTo>
                  <a:pt x="823" y="601"/>
                  <a:pt x="823" y="604"/>
                  <a:pt x="824" y="606"/>
                </a:cubicBezTo>
                <a:cubicBezTo>
                  <a:pt x="824" y="606"/>
                  <a:pt x="824" y="605"/>
                  <a:pt x="823" y="605"/>
                </a:cubicBezTo>
                <a:cubicBezTo>
                  <a:pt x="823" y="609"/>
                  <a:pt x="823" y="609"/>
                  <a:pt x="823" y="609"/>
                </a:cubicBezTo>
                <a:cubicBezTo>
                  <a:pt x="823" y="612"/>
                  <a:pt x="825" y="607"/>
                  <a:pt x="825" y="610"/>
                </a:cubicBezTo>
                <a:cubicBezTo>
                  <a:pt x="825" y="613"/>
                  <a:pt x="825" y="610"/>
                  <a:pt x="823" y="610"/>
                </a:cubicBezTo>
                <a:cubicBezTo>
                  <a:pt x="823" y="613"/>
                  <a:pt x="824" y="613"/>
                  <a:pt x="824" y="616"/>
                </a:cubicBezTo>
                <a:cubicBezTo>
                  <a:pt x="826" y="616"/>
                  <a:pt x="823" y="612"/>
                  <a:pt x="825" y="612"/>
                </a:cubicBezTo>
                <a:cubicBezTo>
                  <a:pt x="833" y="621"/>
                  <a:pt x="831" y="640"/>
                  <a:pt x="824" y="647"/>
                </a:cubicBezTo>
                <a:cubicBezTo>
                  <a:pt x="825" y="649"/>
                  <a:pt x="824" y="652"/>
                  <a:pt x="824" y="654"/>
                </a:cubicBezTo>
                <a:cubicBezTo>
                  <a:pt x="820" y="657"/>
                  <a:pt x="818" y="670"/>
                  <a:pt x="819" y="674"/>
                </a:cubicBezTo>
                <a:cubicBezTo>
                  <a:pt x="814" y="685"/>
                  <a:pt x="804" y="698"/>
                  <a:pt x="797" y="710"/>
                </a:cubicBezTo>
                <a:cubicBezTo>
                  <a:pt x="794" y="711"/>
                  <a:pt x="794" y="709"/>
                  <a:pt x="792" y="710"/>
                </a:cubicBezTo>
                <a:close/>
                <a:moveTo>
                  <a:pt x="796" y="745"/>
                </a:moveTo>
                <a:cubicBezTo>
                  <a:pt x="796" y="742"/>
                  <a:pt x="796" y="741"/>
                  <a:pt x="798" y="741"/>
                </a:cubicBezTo>
                <a:cubicBezTo>
                  <a:pt x="799" y="743"/>
                  <a:pt x="798" y="745"/>
                  <a:pt x="796" y="745"/>
                </a:cubicBezTo>
                <a:close/>
                <a:moveTo>
                  <a:pt x="854" y="600"/>
                </a:moveTo>
                <a:cubicBezTo>
                  <a:pt x="855" y="603"/>
                  <a:pt x="854" y="605"/>
                  <a:pt x="853" y="607"/>
                </a:cubicBezTo>
                <a:cubicBezTo>
                  <a:pt x="857" y="608"/>
                  <a:pt x="853" y="605"/>
                  <a:pt x="856" y="605"/>
                </a:cubicBezTo>
                <a:cubicBezTo>
                  <a:pt x="859" y="613"/>
                  <a:pt x="854" y="631"/>
                  <a:pt x="850" y="639"/>
                </a:cubicBezTo>
                <a:cubicBezTo>
                  <a:pt x="851" y="658"/>
                  <a:pt x="841" y="676"/>
                  <a:pt x="838" y="690"/>
                </a:cubicBezTo>
                <a:cubicBezTo>
                  <a:pt x="836" y="690"/>
                  <a:pt x="836" y="691"/>
                  <a:pt x="835" y="691"/>
                </a:cubicBezTo>
                <a:cubicBezTo>
                  <a:pt x="829" y="708"/>
                  <a:pt x="818" y="716"/>
                  <a:pt x="810" y="728"/>
                </a:cubicBezTo>
                <a:cubicBezTo>
                  <a:pt x="807" y="715"/>
                  <a:pt x="818" y="707"/>
                  <a:pt x="816" y="695"/>
                </a:cubicBezTo>
                <a:cubicBezTo>
                  <a:pt x="818" y="693"/>
                  <a:pt x="819" y="690"/>
                  <a:pt x="823" y="691"/>
                </a:cubicBezTo>
                <a:cubicBezTo>
                  <a:pt x="824" y="688"/>
                  <a:pt x="825" y="685"/>
                  <a:pt x="829" y="685"/>
                </a:cubicBezTo>
                <a:cubicBezTo>
                  <a:pt x="832" y="667"/>
                  <a:pt x="848" y="650"/>
                  <a:pt x="842" y="625"/>
                </a:cubicBezTo>
                <a:cubicBezTo>
                  <a:pt x="846" y="625"/>
                  <a:pt x="846" y="625"/>
                  <a:pt x="846" y="625"/>
                </a:cubicBezTo>
                <a:cubicBezTo>
                  <a:pt x="844" y="623"/>
                  <a:pt x="843" y="621"/>
                  <a:pt x="844" y="617"/>
                </a:cubicBezTo>
                <a:cubicBezTo>
                  <a:pt x="845" y="618"/>
                  <a:pt x="846" y="620"/>
                  <a:pt x="846" y="622"/>
                </a:cubicBezTo>
                <a:cubicBezTo>
                  <a:pt x="849" y="619"/>
                  <a:pt x="847" y="614"/>
                  <a:pt x="847" y="610"/>
                </a:cubicBezTo>
                <a:cubicBezTo>
                  <a:pt x="849" y="611"/>
                  <a:pt x="851" y="612"/>
                  <a:pt x="853" y="613"/>
                </a:cubicBezTo>
                <a:cubicBezTo>
                  <a:pt x="855" y="611"/>
                  <a:pt x="851" y="609"/>
                  <a:pt x="850" y="607"/>
                </a:cubicBezTo>
                <a:cubicBezTo>
                  <a:pt x="850" y="604"/>
                  <a:pt x="851" y="602"/>
                  <a:pt x="849" y="598"/>
                </a:cubicBezTo>
                <a:cubicBezTo>
                  <a:pt x="846" y="595"/>
                  <a:pt x="848" y="590"/>
                  <a:pt x="845" y="585"/>
                </a:cubicBezTo>
                <a:cubicBezTo>
                  <a:pt x="846" y="581"/>
                  <a:pt x="853" y="592"/>
                  <a:pt x="849" y="593"/>
                </a:cubicBezTo>
                <a:cubicBezTo>
                  <a:pt x="850" y="594"/>
                  <a:pt x="852" y="595"/>
                  <a:pt x="854" y="596"/>
                </a:cubicBezTo>
                <a:cubicBezTo>
                  <a:pt x="854" y="596"/>
                  <a:pt x="855" y="595"/>
                  <a:pt x="855" y="594"/>
                </a:cubicBezTo>
                <a:cubicBezTo>
                  <a:pt x="855" y="597"/>
                  <a:pt x="855" y="597"/>
                  <a:pt x="858" y="599"/>
                </a:cubicBezTo>
                <a:cubicBezTo>
                  <a:pt x="855" y="599"/>
                  <a:pt x="857" y="602"/>
                  <a:pt x="854" y="600"/>
                </a:cubicBezTo>
                <a:close/>
                <a:moveTo>
                  <a:pt x="940" y="190"/>
                </a:moveTo>
                <a:cubicBezTo>
                  <a:pt x="941" y="191"/>
                  <a:pt x="943" y="193"/>
                  <a:pt x="942" y="194"/>
                </a:cubicBezTo>
                <a:cubicBezTo>
                  <a:pt x="940" y="194"/>
                  <a:pt x="938" y="192"/>
                  <a:pt x="940" y="190"/>
                </a:cubicBezTo>
                <a:close/>
                <a:moveTo>
                  <a:pt x="922" y="150"/>
                </a:moveTo>
                <a:cubicBezTo>
                  <a:pt x="921" y="149"/>
                  <a:pt x="921" y="150"/>
                  <a:pt x="920" y="150"/>
                </a:cubicBezTo>
                <a:cubicBezTo>
                  <a:pt x="919" y="149"/>
                  <a:pt x="917" y="148"/>
                  <a:pt x="917" y="145"/>
                </a:cubicBezTo>
                <a:cubicBezTo>
                  <a:pt x="920" y="145"/>
                  <a:pt x="921" y="147"/>
                  <a:pt x="922" y="150"/>
                </a:cubicBezTo>
                <a:close/>
                <a:moveTo>
                  <a:pt x="905" y="180"/>
                </a:moveTo>
                <a:cubicBezTo>
                  <a:pt x="906" y="182"/>
                  <a:pt x="910" y="180"/>
                  <a:pt x="909" y="184"/>
                </a:cubicBezTo>
                <a:cubicBezTo>
                  <a:pt x="907" y="185"/>
                  <a:pt x="907" y="183"/>
                  <a:pt x="905" y="184"/>
                </a:cubicBezTo>
                <a:lnTo>
                  <a:pt x="905" y="180"/>
                </a:lnTo>
                <a:close/>
                <a:moveTo>
                  <a:pt x="898" y="427"/>
                </a:moveTo>
                <a:cubicBezTo>
                  <a:pt x="895" y="429"/>
                  <a:pt x="894" y="425"/>
                  <a:pt x="893" y="423"/>
                </a:cubicBezTo>
                <a:cubicBezTo>
                  <a:pt x="895" y="424"/>
                  <a:pt x="897" y="425"/>
                  <a:pt x="898" y="427"/>
                </a:cubicBezTo>
                <a:close/>
                <a:moveTo>
                  <a:pt x="895" y="252"/>
                </a:moveTo>
                <a:cubicBezTo>
                  <a:pt x="887" y="252"/>
                  <a:pt x="880" y="251"/>
                  <a:pt x="880" y="243"/>
                </a:cubicBezTo>
                <a:cubicBezTo>
                  <a:pt x="886" y="247"/>
                  <a:pt x="894" y="243"/>
                  <a:pt x="895" y="252"/>
                </a:cubicBezTo>
                <a:close/>
                <a:moveTo>
                  <a:pt x="880" y="121"/>
                </a:moveTo>
                <a:cubicBezTo>
                  <a:pt x="877" y="119"/>
                  <a:pt x="875" y="119"/>
                  <a:pt x="874" y="116"/>
                </a:cubicBezTo>
                <a:cubicBezTo>
                  <a:pt x="876" y="119"/>
                  <a:pt x="880" y="115"/>
                  <a:pt x="880" y="121"/>
                </a:cubicBezTo>
                <a:close/>
                <a:moveTo>
                  <a:pt x="860" y="272"/>
                </a:moveTo>
                <a:cubicBezTo>
                  <a:pt x="863" y="273"/>
                  <a:pt x="865" y="273"/>
                  <a:pt x="866" y="275"/>
                </a:cubicBezTo>
                <a:cubicBezTo>
                  <a:pt x="865" y="280"/>
                  <a:pt x="859" y="277"/>
                  <a:pt x="860" y="272"/>
                </a:cubicBezTo>
                <a:close/>
                <a:moveTo>
                  <a:pt x="866" y="111"/>
                </a:moveTo>
                <a:cubicBezTo>
                  <a:pt x="868" y="106"/>
                  <a:pt x="872" y="112"/>
                  <a:pt x="872" y="114"/>
                </a:cubicBezTo>
                <a:cubicBezTo>
                  <a:pt x="871" y="116"/>
                  <a:pt x="867" y="112"/>
                  <a:pt x="866" y="111"/>
                </a:cubicBezTo>
                <a:close/>
                <a:moveTo>
                  <a:pt x="870" y="277"/>
                </a:moveTo>
                <a:cubicBezTo>
                  <a:pt x="876" y="278"/>
                  <a:pt x="879" y="282"/>
                  <a:pt x="881" y="288"/>
                </a:cubicBezTo>
                <a:cubicBezTo>
                  <a:pt x="876" y="286"/>
                  <a:pt x="873" y="281"/>
                  <a:pt x="870" y="277"/>
                </a:cubicBezTo>
                <a:close/>
                <a:moveTo>
                  <a:pt x="890" y="266"/>
                </a:moveTo>
                <a:cubicBezTo>
                  <a:pt x="885" y="261"/>
                  <a:pt x="879" y="265"/>
                  <a:pt x="874" y="259"/>
                </a:cubicBezTo>
                <a:cubicBezTo>
                  <a:pt x="875" y="258"/>
                  <a:pt x="878" y="258"/>
                  <a:pt x="876" y="256"/>
                </a:cubicBezTo>
                <a:cubicBezTo>
                  <a:pt x="877" y="256"/>
                  <a:pt x="889" y="259"/>
                  <a:pt x="893" y="263"/>
                </a:cubicBezTo>
                <a:cubicBezTo>
                  <a:pt x="893" y="266"/>
                  <a:pt x="889" y="263"/>
                  <a:pt x="890" y="266"/>
                </a:cubicBezTo>
                <a:close/>
                <a:moveTo>
                  <a:pt x="898" y="438"/>
                </a:moveTo>
                <a:cubicBezTo>
                  <a:pt x="894" y="437"/>
                  <a:pt x="894" y="432"/>
                  <a:pt x="893" y="428"/>
                </a:cubicBezTo>
                <a:cubicBezTo>
                  <a:pt x="896" y="430"/>
                  <a:pt x="900" y="434"/>
                  <a:pt x="898" y="438"/>
                </a:cubicBezTo>
                <a:close/>
                <a:moveTo>
                  <a:pt x="902" y="444"/>
                </a:moveTo>
                <a:cubicBezTo>
                  <a:pt x="903" y="444"/>
                  <a:pt x="904" y="444"/>
                  <a:pt x="904" y="443"/>
                </a:cubicBezTo>
                <a:cubicBezTo>
                  <a:pt x="906" y="444"/>
                  <a:pt x="905" y="448"/>
                  <a:pt x="908" y="447"/>
                </a:cubicBezTo>
                <a:cubicBezTo>
                  <a:pt x="905" y="450"/>
                  <a:pt x="909" y="453"/>
                  <a:pt x="911" y="456"/>
                </a:cubicBezTo>
                <a:cubicBezTo>
                  <a:pt x="906" y="457"/>
                  <a:pt x="904" y="448"/>
                  <a:pt x="902" y="444"/>
                </a:cubicBezTo>
                <a:close/>
                <a:moveTo>
                  <a:pt x="904" y="301"/>
                </a:moveTo>
                <a:cubicBezTo>
                  <a:pt x="906" y="302"/>
                  <a:pt x="907" y="302"/>
                  <a:pt x="908" y="304"/>
                </a:cubicBezTo>
                <a:cubicBezTo>
                  <a:pt x="907" y="306"/>
                  <a:pt x="903" y="304"/>
                  <a:pt x="904" y="301"/>
                </a:cubicBezTo>
                <a:close/>
                <a:moveTo>
                  <a:pt x="917" y="342"/>
                </a:moveTo>
                <a:cubicBezTo>
                  <a:pt x="920" y="340"/>
                  <a:pt x="924" y="345"/>
                  <a:pt x="924" y="340"/>
                </a:cubicBezTo>
                <a:cubicBezTo>
                  <a:pt x="928" y="340"/>
                  <a:pt x="931" y="340"/>
                  <a:pt x="933" y="342"/>
                </a:cubicBezTo>
                <a:cubicBezTo>
                  <a:pt x="931" y="347"/>
                  <a:pt x="935" y="347"/>
                  <a:pt x="935" y="351"/>
                </a:cubicBezTo>
                <a:cubicBezTo>
                  <a:pt x="930" y="347"/>
                  <a:pt x="919" y="349"/>
                  <a:pt x="917" y="342"/>
                </a:cubicBezTo>
                <a:close/>
                <a:moveTo>
                  <a:pt x="921" y="248"/>
                </a:moveTo>
                <a:cubicBezTo>
                  <a:pt x="921" y="246"/>
                  <a:pt x="921" y="246"/>
                  <a:pt x="921" y="246"/>
                </a:cubicBezTo>
                <a:cubicBezTo>
                  <a:pt x="925" y="246"/>
                  <a:pt x="925" y="250"/>
                  <a:pt x="927" y="252"/>
                </a:cubicBezTo>
                <a:cubicBezTo>
                  <a:pt x="924" y="250"/>
                  <a:pt x="924" y="248"/>
                  <a:pt x="921" y="248"/>
                </a:cubicBezTo>
                <a:close/>
                <a:moveTo>
                  <a:pt x="928" y="252"/>
                </a:moveTo>
                <a:cubicBezTo>
                  <a:pt x="931" y="252"/>
                  <a:pt x="932" y="253"/>
                  <a:pt x="932" y="256"/>
                </a:cubicBezTo>
                <a:cubicBezTo>
                  <a:pt x="930" y="255"/>
                  <a:pt x="928" y="255"/>
                  <a:pt x="928" y="252"/>
                </a:cubicBezTo>
                <a:close/>
                <a:moveTo>
                  <a:pt x="936" y="253"/>
                </a:moveTo>
                <a:cubicBezTo>
                  <a:pt x="926" y="239"/>
                  <a:pt x="908" y="238"/>
                  <a:pt x="898" y="224"/>
                </a:cubicBezTo>
                <a:cubicBezTo>
                  <a:pt x="905" y="226"/>
                  <a:pt x="909" y="228"/>
                  <a:pt x="917" y="230"/>
                </a:cubicBezTo>
                <a:cubicBezTo>
                  <a:pt x="916" y="233"/>
                  <a:pt x="923" y="237"/>
                  <a:pt x="925" y="236"/>
                </a:cubicBezTo>
                <a:cubicBezTo>
                  <a:pt x="929" y="247"/>
                  <a:pt x="942" y="246"/>
                  <a:pt x="946" y="256"/>
                </a:cubicBezTo>
                <a:cubicBezTo>
                  <a:pt x="942" y="256"/>
                  <a:pt x="940" y="251"/>
                  <a:pt x="936" y="253"/>
                </a:cubicBezTo>
                <a:close/>
                <a:moveTo>
                  <a:pt x="952" y="227"/>
                </a:moveTo>
                <a:cubicBezTo>
                  <a:pt x="951" y="228"/>
                  <a:pt x="955" y="231"/>
                  <a:pt x="955" y="234"/>
                </a:cubicBezTo>
                <a:cubicBezTo>
                  <a:pt x="951" y="234"/>
                  <a:pt x="949" y="230"/>
                  <a:pt x="946" y="228"/>
                </a:cubicBezTo>
                <a:cubicBezTo>
                  <a:pt x="946" y="230"/>
                  <a:pt x="943" y="232"/>
                  <a:pt x="942" y="230"/>
                </a:cubicBezTo>
                <a:cubicBezTo>
                  <a:pt x="941" y="232"/>
                  <a:pt x="942" y="232"/>
                  <a:pt x="943" y="233"/>
                </a:cubicBezTo>
                <a:cubicBezTo>
                  <a:pt x="941" y="235"/>
                  <a:pt x="939" y="229"/>
                  <a:pt x="937" y="233"/>
                </a:cubicBezTo>
                <a:cubicBezTo>
                  <a:pt x="934" y="225"/>
                  <a:pt x="924" y="220"/>
                  <a:pt x="920" y="211"/>
                </a:cubicBezTo>
                <a:cubicBezTo>
                  <a:pt x="923" y="211"/>
                  <a:pt x="923" y="211"/>
                  <a:pt x="923" y="211"/>
                </a:cubicBezTo>
                <a:cubicBezTo>
                  <a:pt x="922" y="208"/>
                  <a:pt x="919" y="208"/>
                  <a:pt x="919" y="205"/>
                </a:cubicBezTo>
                <a:cubicBezTo>
                  <a:pt x="925" y="209"/>
                  <a:pt x="933" y="210"/>
                  <a:pt x="938" y="214"/>
                </a:cubicBezTo>
                <a:cubicBezTo>
                  <a:pt x="938" y="219"/>
                  <a:pt x="940" y="220"/>
                  <a:pt x="944" y="220"/>
                </a:cubicBezTo>
                <a:cubicBezTo>
                  <a:pt x="943" y="219"/>
                  <a:pt x="940" y="220"/>
                  <a:pt x="941" y="217"/>
                </a:cubicBezTo>
                <a:cubicBezTo>
                  <a:pt x="942" y="217"/>
                  <a:pt x="943" y="217"/>
                  <a:pt x="943" y="216"/>
                </a:cubicBezTo>
                <a:cubicBezTo>
                  <a:pt x="943" y="214"/>
                  <a:pt x="942" y="213"/>
                  <a:pt x="940" y="213"/>
                </a:cubicBezTo>
                <a:cubicBezTo>
                  <a:pt x="953" y="206"/>
                  <a:pt x="955" y="226"/>
                  <a:pt x="963" y="229"/>
                </a:cubicBezTo>
                <a:cubicBezTo>
                  <a:pt x="963" y="232"/>
                  <a:pt x="964" y="232"/>
                  <a:pt x="964" y="235"/>
                </a:cubicBezTo>
                <a:cubicBezTo>
                  <a:pt x="959" y="234"/>
                  <a:pt x="957" y="229"/>
                  <a:pt x="952" y="227"/>
                </a:cubicBezTo>
                <a:close/>
                <a:moveTo>
                  <a:pt x="966" y="256"/>
                </a:moveTo>
                <a:cubicBezTo>
                  <a:pt x="965" y="257"/>
                  <a:pt x="962" y="254"/>
                  <a:pt x="963" y="250"/>
                </a:cubicBezTo>
                <a:cubicBezTo>
                  <a:pt x="965" y="251"/>
                  <a:pt x="966" y="252"/>
                  <a:pt x="967" y="255"/>
                </a:cubicBezTo>
                <a:cubicBezTo>
                  <a:pt x="965" y="254"/>
                  <a:pt x="965" y="256"/>
                  <a:pt x="966" y="256"/>
                </a:cubicBezTo>
                <a:close/>
                <a:moveTo>
                  <a:pt x="966" y="199"/>
                </a:moveTo>
                <a:cubicBezTo>
                  <a:pt x="970" y="199"/>
                  <a:pt x="972" y="202"/>
                  <a:pt x="975" y="204"/>
                </a:cubicBezTo>
                <a:cubicBezTo>
                  <a:pt x="972" y="208"/>
                  <a:pt x="967" y="202"/>
                  <a:pt x="966" y="199"/>
                </a:cubicBezTo>
                <a:close/>
                <a:moveTo>
                  <a:pt x="880" y="807"/>
                </a:moveTo>
                <a:cubicBezTo>
                  <a:pt x="880" y="802"/>
                  <a:pt x="882" y="800"/>
                  <a:pt x="884" y="798"/>
                </a:cubicBezTo>
                <a:cubicBezTo>
                  <a:pt x="886" y="802"/>
                  <a:pt x="883" y="806"/>
                  <a:pt x="880" y="807"/>
                </a:cubicBezTo>
                <a:close/>
                <a:moveTo>
                  <a:pt x="890" y="805"/>
                </a:moveTo>
                <a:cubicBezTo>
                  <a:pt x="891" y="801"/>
                  <a:pt x="892" y="802"/>
                  <a:pt x="896" y="802"/>
                </a:cubicBezTo>
                <a:cubicBezTo>
                  <a:pt x="896" y="805"/>
                  <a:pt x="893" y="807"/>
                  <a:pt x="890" y="805"/>
                </a:cubicBezTo>
                <a:close/>
                <a:moveTo>
                  <a:pt x="854" y="904"/>
                </a:moveTo>
                <a:cubicBezTo>
                  <a:pt x="849" y="906"/>
                  <a:pt x="844" y="912"/>
                  <a:pt x="838" y="910"/>
                </a:cubicBezTo>
                <a:cubicBezTo>
                  <a:pt x="843" y="903"/>
                  <a:pt x="848" y="893"/>
                  <a:pt x="859" y="896"/>
                </a:cubicBezTo>
                <a:cubicBezTo>
                  <a:pt x="857" y="899"/>
                  <a:pt x="855" y="898"/>
                  <a:pt x="854" y="904"/>
                </a:cubicBezTo>
                <a:close/>
                <a:moveTo>
                  <a:pt x="873" y="877"/>
                </a:moveTo>
                <a:cubicBezTo>
                  <a:pt x="870" y="877"/>
                  <a:pt x="870" y="880"/>
                  <a:pt x="866" y="880"/>
                </a:cubicBezTo>
                <a:cubicBezTo>
                  <a:pt x="867" y="875"/>
                  <a:pt x="869" y="872"/>
                  <a:pt x="874" y="872"/>
                </a:cubicBezTo>
                <a:cubicBezTo>
                  <a:pt x="874" y="874"/>
                  <a:pt x="873" y="874"/>
                  <a:pt x="873" y="877"/>
                </a:cubicBezTo>
                <a:close/>
                <a:moveTo>
                  <a:pt x="916" y="832"/>
                </a:moveTo>
                <a:cubicBezTo>
                  <a:pt x="913" y="834"/>
                  <a:pt x="911" y="832"/>
                  <a:pt x="910" y="830"/>
                </a:cubicBezTo>
                <a:cubicBezTo>
                  <a:pt x="911" y="823"/>
                  <a:pt x="920" y="824"/>
                  <a:pt x="916" y="832"/>
                </a:cubicBezTo>
                <a:close/>
                <a:moveTo>
                  <a:pt x="885" y="951"/>
                </a:moveTo>
                <a:cubicBezTo>
                  <a:pt x="888" y="949"/>
                  <a:pt x="889" y="945"/>
                  <a:pt x="893" y="944"/>
                </a:cubicBezTo>
                <a:cubicBezTo>
                  <a:pt x="891" y="947"/>
                  <a:pt x="888" y="952"/>
                  <a:pt x="885" y="951"/>
                </a:cubicBezTo>
                <a:close/>
                <a:moveTo>
                  <a:pt x="892" y="915"/>
                </a:moveTo>
                <a:cubicBezTo>
                  <a:pt x="885" y="920"/>
                  <a:pt x="879" y="926"/>
                  <a:pt x="870" y="928"/>
                </a:cubicBezTo>
                <a:cubicBezTo>
                  <a:pt x="870" y="924"/>
                  <a:pt x="873" y="923"/>
                  <a:pt x="876" y="922"/>
                </a:cubicBezTo>
                <a:cubicBezTo>
                  <a:pt x="884" y="918"/>
                  <a:pt x="890" y="910"/>
                  <a:pt x="900" y="908"/>
                </a:cubicBezTo>
                <a:cubicBezTo>
                  <a:pt x="901" y="912"/>
                  <a:pt x="897" y="917"/>
                  <a:pt x="892" y="915"/>
                </a:cubicBezTo>
                <a:close/>
                <a:moveTo>
                  <a:pt x="899" y="940"/>
                </a:moveTo>
                <a:cubicBezTo>
                  <a:pt x="902" y="928"/>
                  <a:pt x="913" y="924"/>
                  <a:pt x="921" y="917"/>
                </a:cubicBezTo>
                <a:cubicBezTo>
                  <a:pt x="919" y="928"/>
                  <a:pt x="905" y="932"/>
                  <a:pt x="899" y="940"/>
                </a:cubicBezTo>
                <a:close/>
                <a:moveTo>
                  <a:pt x="924" y="887"/>
                </a:moveTo>
                <a:cubicBezTo>
                  <a:pt x="920" y="886"/>
                  <a:pt x="920" y="890"/>
                  <a:pt x="916" y="889"/>
                </a:cubicBezTo>
                <a:cubicBezTo>
                  <a:pt x="918" y="886"/>
                  <a:pt x="920" y="883"/>
                  <a:pt x="924" y="883"/>
                </a:cubicBezTo>
                <a:lnTo>
                  <a:pt x="924" y="887"/>
                </a:lnTo>
                <a:close/>
                <a:moveTo>
                  <a:pt x="944" y="754"/>
                </a:moveTo>
                <a:cubicBezTo>
                  <a:pt x="941" y="752"/>
                  <a:pt x="946" y="750"/>
                  <a:pt x="946" y="748"/>
                </a:cubicBezTo>
                <a:cubicBezTo>
                  <a:pt x="948" y="750"/>
                  <a:pt x="943" y="751"/>
                  <a:pt x="944" y="754"/>
                </a:cubicBezTo>
                <a:close/>
                <a:moveTo>
                  <a:pt x="946" y="747"/>
                </a:moveTo>
                <a:cubicBezTo>
                  <a:pt x="945" y="745"/>
                  <a:pt x="944" y="739"/>
                  <a:pt x="947" y="736"/>
                </a:cubicBezTo>
                <a:cubicBezTo>
                  <a:pt x="949" y="740"/>
                  <a:pt x="950" y="745"/>
                  <a:pt x="946" y="747"/>
                </a:cubicBezTo>
                <a:close/>
                <a:moveTo>
                  <a:pt x="809" y="1015"/>
                </a:moveTo>
                <a:cubicBezTo>
                  <a:pt x="808" y="1011"/>
                  <a:pt x="814" y="1011"/>
                  <a:pt x="814" y="1014"/>
                </a:cubicBezTo>
                <a:cubicBezTo>
                  <a:pt x="812" y="1014"/>
                  <a:pt x="811" y="1016"/>
                  <a:pt x="809" y="1015"/>
                </a:cubicBezTo>
                <a:close/>
                <a:moveTo>
                  <a:pt x="864" y="1003"/>
                </a:moveTo>
                <a:cubicBezTo>
                  <a:pt x="863" y="1000"/>
                  <a:pt x="867" y="995"/>
                  <a:pt x="872" y="995"/>
                </a:cubicBezTo>
                <a:cubicBezTo>
                  <a:pt x="870" y="999"/>
                  <a:pt x="866" y="1000"/>
                  <a:pt x="864" y="1003"/>
                </a:cubicBezTo>
                <a:close/>
                <a:moveTo>
                  <a:pt x="859" y="1053"/>
                </a:moveTo>
                <a:cubicBezTo>
                  <a:pt x="863" y="1048"/>
                  <a:pt x="869" y="1047"/>
                  <a:pt x="875" y="1045"/>
                </a:cubicBezTo>
                <a:cubicBezTo>
                  <a:pt x="873" y="1050"/>
                  <a:pt x="865" y="1053"/>
                  <a:pt x="859" y="1053"/>
                </a:cubicBezTo>
                <a:close/>
                <a:moveTo>
                  <a:pt x="906" y="981"/>
                </a:moveTo>
                <a:cubicBezTo>
                  <a:pt x="903" y="981"/>
                  <a:pt x="904" y="979"/>
                  <a:pt x="902" y="979"/>
                </a:cubicBezTo>
                <a:cubicBezTo>
                  <a:pt x="901" y="976"/>
                  <a:pt x="903" y="976"/>
                  <a:pt x="903" y="973"/>
                </a:cubicBezTo>
                <a:cubicBezTo>
                  <a:pt x="906" y="973"/>
                  <a:pt x="906" y="973"/>
                  <a:pt x="906" y="973"/>
                </a:cubicBezTo>
                <a:cubicBezTo>
                  <a:pt x="905" y="977"/>
                  <a:pt x="907" y="979"/>
                  <a:pt x="906" y="981"/>
                </a:cubicBezTo>
                <a:close/>
                <a:moveTo>
                  <a:pt x="907" y="1053"/>
                </a:moveTo>
                <a:cubicBezTo>
                  <a:pt x="908" y="1050"/>
                  <a:pt x="910" y="1050"/>
                  <a:pt x="913" y="1050"/>
                </a:cubicBezTo>
                <a:cubicBezTo>
                  <a:pt x="913" y="1053"/>
                  <a:pt x="910" y="1053"/>
                  <a:pt x="907" y="1053"/>
                </a:cubicBezTo>
                <a:close/>
                <a:moveTo>
                  <a:pt x="919" y="954"/>
                </a:moveTo>
                <a:cubicBezTo>
                  <a:pt x="920" y="951"/>
                  <a:pt x="923" y="949"/>
                  <a:pt x="927" y="948"/>
                </a:cubicBezTo>
                <a:cubicBezTo>
                  <a:pt x="925" y="952"/>
                  <a:pt x="922" y="954"/>
                  <a:pt x="919" y="954"/>
                </a:cubicBezTo>
                <a:close/>
                <a:moveTo>
                  <a:pt x="961" y="1042"/>
                </a:moveTo>
                <a:cubicBezTo>
                  <a:pt x="961" y="1039"/>
                  <a:pt x="961" y="1039"/>
                  <a:pt x="961" y="1039"/>
                </a:cubicBezTo>
                <a:cubicBezTo>
                  <a:pt x="965" y="1040"/>
                  <a:pt x="964" y="1035"/>
                  <a:pt x="968" y="1036"/>
                </a:cubicBezTo>
                <a:cubicBezTo>
                  <a:pt x="967" y="1040"/>
                  <a:pt x="963" y="1043"/>
                  <a:pt x="961" y="1042"/>
                </a:cubicBezTo>
                <a:close/>
                <a:moveTo>
                  <a:pt x="968" y="1029"/>
                </a:moveTo>
                <a:cubicBezTo>
                  <a:pt x="969" y="1026"/>
                  <a:pt x="971" y="1027"/>
                  <a:pt x="972" y="1025"/>
                </a:cubicBezTo>
                <a:cubicBezTo>
                  <a:pt x="974" y="1026"/>
                  <a:pt x="971" y="1029"/>
                  <a:pt x="968" y="1029"/>
                </a:cubicBezTo>
                <a:close/>
                <a:moveTo>
                  <a:pt x="972" y="1011"/>
                </a:moveTo>
                <a:cubicBezTo>
                  <a:pt x="971" y="1003"/>
                  <a:pt x="977" y="1001"/>
                  <a:pt x="983" y="1000"/>
                </a:cubicBezTo>
                <a:cubicBezTo>
                  <a:pt x="980" y="1005"/>
                  <a:pt x="977" y="1009"/>
                  <a:pt x="972" y="1011"/>
                </a:cubicBezTo>
                <a:close/>
                <a:moveTo>
                  <a:pt x="990" y="1016"/>
                </a:moveTo>
                <a:cubicBezTo>
                  <a:pt x="986" y="1015"/>
                  <a:pt x="982" y="1019"/>
                  <a:pt x="982" y="1013"/>
                </a:cubicBezTo>
                <a:cubicBezTo>
                  <a:pt x="987" y="1014"/>
                  <a:pt x="988" y="1009"/>
                  <a:pt x="992" y="1011"/>
                </a:cubicBezTo>
                <a:cubicBezTo>
                  <a:pt x="992" y="1014"/>
                  <a:pt x="990" y="1014"/>
                  <a:pt x="990" y="1016"/>
                </a:cubicBezTo>
                <a:close/>
                <a:moveTo>
                  <a:pt x="1021" y="515"/>
                </a:moveTo>
                <a:cubicBezTo>
                  <a:pt x="1028" y="517"/>
                  <a:pt x="1023" y="525"/>
                  <a:pt x="1024" y="527"/>
                </a:cubicBezTo>
                <a:cubicBezTo>
                  <a:pt x="1022" y="528"/>
                  <a:pt x="1021" y="533"/>
                  <a:pt x="1018" y="531"/>
                </a:cubicBezTo>
                <a:cubicBezTo>
                  <a:pt x="1016" y="532"/>
                  <a:pt x="1017" y="538"/>
                  <a:pt x="1014" y="539"/>
                </a:cubicBezTo>
                <a:cubicBezTo>
                  <a:pt x="1012" y="529"/>
                  <a:pt x="1014" y="518"/>
                  <a:pt x="1021" y="515"/>
                </a:cubicBezTo>
                <a:close/>
                <a:moveTo>
                  <a:pt x="1008" y="607"/>
                </a:moveTo>
                <a:cubicBezTo>
                  <a:pt x="1007" y="606"/>
                  <a:pt x="1006" y="605"/>
                  <a:pt x="1006" y="603"/>
                </a:cubicBezTo>
                <a:cubicBezTo>
                  <a:pt x="1007" y="602"/>
                  <a:pt x="1009" y="602"/>
                  <a:pt x="1009" y="600"/>
                </a:cubicBezTo>
                <a:cubicBezTo>
                  <a:pt x="1011" y="602"/>
                  <a:pt x="1009" y="605"/>
                  <a:pt x="1008" y="607"/>
                </a:cubicBezTo>
                <a:close/>
                <a:moveTo>
                  <a:pt x="1012" y="965"/>
                </a:moveTo>
                <a:cubicBezTo>
                  <a:pt x="1014" y="964"/>
                  <a:pt x="1015" y="965"/>
                  <a:pt x="1017" y="965"/>
                </a:cubicBezTo>
                <a:cubicBezTo>
                  <a:pt x="1018" y="968"/>
                  <a:pt x="1016" y="968"/>
                  <a:pt x="1016" y="970"/>
                </a:cubicBezTo>
                <a:cubicBezTo>
                  <a:pt x="1014" y="969"/>
                  <a:pt x="1012" y="968"/>
                  <a:pt x="1012" y="965"/>
                </a:cubicBezTo>
                <a:close/>
                <a:moveTo>
                  <a:pt x="1014" y="1005"/>
                </a:moveTo>
                <a:cubicBezTo>
                  <a:pt x="1015" y="1001"/>
                  <a:pt x="1018" y="999"/>
                  <a:pt x="1022" y="998"/>
                </a:cubicBezTo>
                <a:cubicBezTo>
                  <a:pt x="1021" y="1002"/>
                  <a:pt x="1018" y="1004"/>
                  <a:pt x="1014" y="1005"/>
                </a:cubicBezTo>
                <a:close/>
                <a:moveTo>
                  <a:pt x="1022" y="997"/>
                </a:moveTo>
                <a:cubicBezTo>
                  <a:pt x="1022" y="996"/>
                  <a:pt x="1024" y="997"/>
                  <a:pt x="1024" y="995"/>
                </a:cubicBezTo>
                <a:cubicBezTo>
                  <a:pt x="1026" y="996"/>
                  <a:pt x="1026" y="997"/>
                  <a:pt x="1027" y="997"/>
                </a:cubicBezTo>
                <a:cubicBezTo>
                  <a:pt x="1026" y="1000"/>
                  <a:pt x="1023" y="998"/>
                  <a:pt x="1022" y="997"/>
                </a:cubicBezTo>
                <a:close/>
                <a:moveTo>
                  <a:pt x="1041" y="247"/>
                </a:moveTo>
                <a:cubicBezTo>
                  <a:pt x="1043" y="247"/>
                  <a:pt x="1043" y="247"/>
                  <a:pt x="1043" y="247"/>
                </a:cubicBezTo>
                <a:cubicBezTo>
                  <a:pt x="1042" y="254"/>
                  <a:pt x="1048" y="254"/>
                  <a:pt x="1048" y="260"/>
                </a:cubicBezTo>
                <a:cubicBezTo>
                  <a:pt x="1040" y="263"/>
                  <a:pt x="1036" y="254"/>
                  <a:pt x="1041" y="247"/>
                </a:cubicBezTo>
                <a:close/>
                <a:moveTo>
                  <a:pt x="1062" y="978"/>
                </a:moveTo>
                <a:cubicBezTo>
                  <a:pt x="1063" y="978"/>
                  <a:pt x="1063" y="979"/>
                  <a:pt x="1064" y="979"/>
                </a:cubicBezTo>
                <a:cubicBezTo>
                  <a:pt x="1064" y="974"/>
                  <a:pt x="1063" y="973"/>
                  <a:pt x="1064" y="970"/>
                </a:cubicBezTo>
                <a:cubicBezTo>
                  <a:pt x="1070" y="970"/>
                  <a:pt x="1064" y="983"/>
                  <a:pt x="1062" y="978"/>
                </a:cubicBezTo>
                <a:close/>
                <a:moveTo>
                  <a:pt x="1079" y="277"/>
                </a:moveTo>
                <a:cubicBezTo>
                  <a:pt x="1078" y="280"/>
                  <a:pt x="1082" y="283"/>
                  <a:pt x="1080" y="287"/>
                </a:cubicBezTo>
                <a:cubicBezTo>
                  <a:pt x="1077" y="286"/>
                  <a:pt x="1070" y="280"/>
                  <a:pt x="1076" y="279"/>
                </a:cubicBezTo>
                <a:cubicBezTo>
                  <a:pt x="1076" y="277"/>
                  <a:pt x="1072" y="279"/>
                  <a:pt x="1071" y="278"/>
                </a:cubicBezTo>
                <a:cubicBezTo>
                  <a:pt x="1070" y="275"/>
                  <a:pt x="1069" y="274"/>
                  <a:pt x="1067" y="272"/>
                </a:cubicBezTo>
                <a:cubicBezTo>
                  <a:pt x="1067" y="271"/>
                  <a:pt x="1068" y="271"/>
                  <a:pt x="1068" y="270"/>
                </a:cubicBezTo>
                <a:cubicBezTo>
                  <a:pt x="1070" y="270"/>
                  <a:pt x="1072" y="271"/>
                  <a:pt x="1072" y="267"/>
                </a:cubicBezTo>
                <a:cubicBezTo>
                  <a:pt x="1076" y="270"/>
                  <a:pt x="1079" y="273"/>
                  <a:pt x="1082" y="277"/>
                </a:cubicBezTo>
                <a:cubicBezTo>
                  <a:pt x="1083" y="277"/>
                  <a:pt x="1083" y="276"/>
                  <a:pt x="1083" y="275"/>
                </a:cubicBezTo>
                <a:cubicBezTo>
                  <a:pt x="1087" y="276"/>
                  <a:pt x="1085" y="280"/>
                  <a:pt x="1086" y="284"/>
                </a:cubicBezTo>
                <a:cubicBezTo>
                  <a:pt x="1082" y="283"/>
                  <a:pt x="1082" y="279"/>
                  <a:pt x="1079" y="277"/>
                </a:cubicBezTo>
                <a:close/>
                <a:moveTo>
                  <a:pt x="1090" y="289"/>
                </a:moveTo>
                <a:cubicBezTo>
                  <a:pt x="1096" y="290"/>
                  <a:pt x="1098" y="297"/>
                  <a:pt x="1099" y="304"/>
                </a:cubicBezTo>
                <a:cubicBezTo>
                  <a:pt x="1093" y="300"/>
                  <a:pt x="1094" y="294"/>
                  <a:pt x="1090" y="289"/>
                </a:cubicBezTo>
                <a:close/>
                <a:moveTo>
                  <a:pt x="1100" y="904"/>
                </a:moveTo>
                <a:cubicBezTo>
                  <a:pt x="1098" y="904"/>
                  <a:pt x="1098" y="903"/>
                  <a:pt x="1096" y="902"/>
                </a:cubicBezTo>
                <a:cubicBezTo>
                  <a:pt x="1097" y="895"/>
                  <a:pt x="1101" y="892"/>
                  <a:pt x="1105" y="888"/>
                </a:cubicBezTo>
                <a:cubicBezTo>
                  <a:pt x="1106" y="889"/>
                  <a:pt x="1106" y="889"/>
                  <a:pt x="1107" y="890"/>
                </a:cubicBezTo>
                <a:cubicBezTo>
                  <a:pt x="1106" y="896"/>
                  <a:pt x="1101" y="898"/>
                  <a:pt x="1100" y="904"/>
                </a:cubicBezTo>
                <a:close/>
                <a:moveTo>
                  <a:pt x="1172" y="461"/>
                </a:moveTo>
                <a:cubicBezTo>
                  <a:pt x="1169" y="460"/>
                  <a:pt x="1169" y="452"/>
                  <a:pt x="1169" y="449"/>
                </a:cubicBezTo>
                <a:cubicBezTo>
                  <a:pt x="1172" y="452"/>
                  <a:pt x="1172" y="456"/>
                  <a:pt x="1172" y="461"/>
                </a:cubicBezTo>
                <a:close/>
                <a:moveTo>
                  <a:pt x="1198" y="684"/>
                </a:moveTo>
                <a:cubicBezTo>
                  <a:pt x="1198" y="683"/>
                  <a:pt x="1198" y="683"/>
                  <a:pt x="1199" y="682"/>
                </a:cubicBezTo>
                <a:cubicBezTo>
                  <a:pt x="1198" y="683"/>
                  <a:pt x="1198" y="683"/>
                  <a:pt x="1198" y="684"/>
                </a:cubicBezTo>
                <a:close/>
                <a:moveTo>
                  <a:pt x="274" y="93"/>
                </a:moveTo>
                <a:cubicBezTo>
                  <a:pt x="274" y="92"/>
                  <a:pt x="275" y="92"/>
                  <a:pt x="275" y="92"/>
                </a:cubicBezTo>
                <a:cubicBezTo>
                  <a:pt x="274" y="92"/>
                  <a:pt x="274" y="92"/>
                  <a:pt x="274" y="93"/>
                </a:cubicBezTo>
                <a:close/>
                <a:moveTo>
                  <a:pt x="298" y="99"/>
                </a:moveTo>
                <a:cubicBezTo>
                  <a:pt x="301" y="99"/>
                  <a:pt x="305" y="94"/>
                  <a:pt x="306" y="93"/>
                </a:cubicBezTo>
                <a:cubicBezTo>
                  <a:pt x="302" y="94"/>
                  <a:pt x="300" y="96"/>
                  <a:pt x="298" y="99"/>
                </a:cubicBezTo>
                <a:close/>
                <a:moveTo>
                  <a:pt x="306" y="93"/>
                </a:moveTo>
                <a:cubicBezTo>
                  <a:pt x="306" y="93"/>
                  <a:pt x="306" y="93"/>
                  <a:pt x="306" y="93"/>
                </a:cubicBezTo>
                <a:cubicBezTo>
                  <a:pt x="306" y="92"/>
                  <a:pt x="306" y="92"/>
                  <a:pt x="306" y="93"/>
                </a:cubicBezTo>
                <a:close/>
                <a:moveTo>
                  <a:pt x="957" y="97"/>
                </a:moveTo>
                <a:cubicBezTo>
                  <a:pt x="966" y="98"/>
                  <a:pt x="963" y="95"/>
                  <a:pt x="955" y="93"/>
                </a:cubicBezTo>
                <a:cubicBezTo>
                  <a:pt x="953" y="95"/>
                  <a:pt x="957" y="95"/>
                  <a:pt x="957" y="97"/>
                </a:cubicBezTo>
                <a:close/>
                <a:moveTo>
                  <a:pt x="307" y="136"/>
                </a:moveTo>
                <a:cubicBezTo>
                  <a:pt x="310" y="133"/>
                  <a:pt x="315" y="131"/>
                  <a:pt x="318" y="127"/>
                </a:cubicBezTo>
                <a:cubicBezTo>
                  <a:pt x="311" y="127"/>
                  <a:pt x="310" y="132"/>
                  <a:pt x="307" y="136"/>
                </a:cubicBezTo>
                <a:close/>
                <a:moveTo>
                  <a:pt x="1024" y="152"/>
                </a:moveTo>
                <a:cubicBezTo>
                  <a:pt x="1027" y="152"/>
                  <a:pt x="1029" y="151"/>
                  <a:pt x="1030" y="150"/>
                </a:cubicBezTo>
                <a:cubicBezTo>
                  <a:pt x="1030" y="150"/>
                  <a:pt x="1031" y="151"/>
                  <a:pt x="1032" y="150"/>
                </a:cubicBezTo>
                <a:cubicBezTo>
                  <a:pt x="1032" y="146"/>
                  <a:pt x="1029" y="150"/>
                  <a:pt x="1028" y="150"/>
                </a:cubicBezTo>
                <a:cubicBezTo>
                  <a:pt x="1028" y="149"/>
                  <a:pt x="1024" y="146"/>
                  <a:pt x="1022" y="143"/>
                </a:cubicBezTo>
                <a:cubicBezTo>
                  <a:pt x="1022" y="145"/>
                  <a:pt x="1021" y="145"/>
                  <a:pt x="1020" y="146"/>
                </a:cubicBezTo>
                <a:cubicBezTo>
                  <a:pt x="1025" y="146"/>
                  <a:pt x="1024" y="150"/>
                  <a:pt x="1024" y="152"/>
                </a:cubicBezTo>
                <a:close/>
                <a:moveTo>
                  <a:pt x="941" y="152"/>
                </a:moveTo>
                <a:cubicBezTo>
                  <a:pt x="940" y="148"/>
                  <a:pt x="943" y="152"/>
                  <a:pt x="945" y="151"/>
                </a:cubicBezTo>
                <a:cubicBezTo>
                  <a:pt x="945" y="150"/>
                  <a:pt x="944" y="149"/>
                  <a:pt x="945" y="149"/>
                </a:cubicBezTo>
                <a:cubicBezTo>
                  <a:pt x="954" y="148"/>
                  <a:pt x="955" y="162"/>
                  <a:pt x="963" y="160"/>
                </a:cubicBezTo>
                <a:cubicBezTo>
                  <a:pt x="957" y="154"/>
                  <a:pt x="950" y="145"/>
                  <a:pt x="941" y="145"/>
                </a:cubicBezTo>
                <a:cubicBezTo>
                  <a:pt x="939" y="146"/>
                  <a:pt x="942" y="147"/>
                  <a:pt x="940" y="148"/>
                </a:cubicBezTo>
                <a:cubicBezTo>
                  <a:pt x="937" y="149"/>
                  <a:pt x="937" y="143"/>
                  <a:pt x="935" y="145"/>
                </a:cubicBezTo>
                <a:cubicBezTo>
                  <a:pt x="936" y="148"/>
                  <a:pt x="938" y="151"/>
                  <a:pt x="941" y="152"/>
                </a:cubicBezTo>
                <a:close/>
                <a:moveTo>
                  <a:pt x="959" y="161"/>
                </a:moveTo>
                <a:cubicBezTo>
                  <a:pt x="959" y="164"/>
                  <a:pt x="956" y="166"/>
                  <a:pt x="959" y="167"/>
                </a:cubicBezTo>
                <a:cubicBezTo>
                  <a:pt x="959" y="163"/>
                  <a:pt x="966" y="167"/>
                  <a:pt x="965" y="165"/>
                </a:cubicBezTo>
                <a:cubicBezTo>
                  <a:pt x="962" y="164"/>
                  <a:pt x="963" y="160"/>
                  <a:pt x="959" y="161"/>
                </a:cubicBezTo>
                <a:close/>
                <a:moveTo>
                  <a:pt x="313" y="176"/>
                </a:moveTo>
                <a:cubicBezTo>
                  <a:pt x="311" y="174"/>
                  <a:pt x="308" y="175"/>
                  <a:pt x="306" y="174"/>
                </a:cubicBezTo>
                <a:cubicBezTo>
                  <a:pt x="306" y="172"/>
                  <a:pt x="308" y="171"/>
                  <a:pt x="306" y="170"/>
                </a:cubicBezTo>
                <a:cubicBezTo>
                  <a:pt x="304" y="169"/>
                  <a:pt x="304" y="171"/>
                  <a:pt x="301" y="171"/>
                </a:cubicBezTo>
                <a:cubicBezTo>
                  <a:pt x="301" y="169"/>
                  <a:pt x="305" y="168"/>
                  <a:pt x="302" y="167"/>
                </a:cubicBezTo>
                <a:cubicBezTo>
                  <a:pt x="301" y="169"/>
                  <a:pt x="298" y="168"/>
                  <a:pt x="296" y="170"/>
                </a:cubicBezTo>
                <a:cubicBezTo>
                  <a:pt x="300" y="178"/>
                  <a:pt x="289" y="178"/>
                  <a:pt x="292" y="185"/>
                </a:cubicBezTo>
                <a:cubicBezTo>
                  <a:pt x="289" y="184"/>
                  <a:pt x="290" y="188"/>
                  <a:pt x="287" y="187"/>
                </a:cubicBezTo>
                <a:cubicBezTo>
                  <a:pt x="285" y="187"/>
                  <a:pt x="285" y="185"/>
                  <a:pt x="283" y="185"/>
                </a:cubicBezTo>
                <a:cubicBezTo>
                  <a:pt x="282" y="188"/>
                  <a:pt x="281" y="188"/>
                  <a:pt x="282" y="192"/>
                </a:cubicBezTo>
                <a:cubicBezTo>
                  <a:pt x="279" y="191"/>
                  <a:pt x="278" y="193"/>
                  <a:pt x="278" y="194"/>
                </a:cubicBezTo>
                <a:cubicBezTo>
                  <a:pt x="281" y="195"/>
                  <a:pt x="278" y="198"/>
                  <a:pt x="280" y="199"/>
                </a:cubicBezTo>
                <a:cubicBezTo>
                  <a:pt x="279" y="201"/>
                  <a:pt x="276" y="200"/>
                  <a:pt x="277" y="203"/>
                </a:cubicBezTo>
                <a:cubicBezTo>
                  <a:pt x="281" y="204"/>
                  <a:pt x="281" y="200"/>
                  <a:pt x="284" y="200"/>
                </a:cubicBezTo>
                <a:cubicBezTo>
                  <a:pt x="285" y="202"/>
                  <a:pt x="281" y="205"/>
                  <a:pt x="283" y="203"/>
                </a:cubicBezTo>
                <a:cubicBezTo>
                  <a:pt x="284" y="202"/>
                  <a:pt x="287" y="201"/>
                  <a:pt x="287" y="204"/>
                </a:cubicBezTo>
                <a:cubicBezTo>
                  <a:pt x="297" y="201"/>
                  <a:pt x="301" y="191"/>
                  <a:pt x="314" y="191"/>
                </a:cubicBezTo>
                <a:cubicBezTo>
                  <a:pt x="315" y="188"/>
                  <a:pt x="318" y="188"/>
                  <a:pt x="319" y="186"/>
                </a:cubicBezTo>
                <a:cubicBezTo>
                  <a:pt x="320" y="183"/>
                  <a:pt x="317" y="183"/>
                  <a:pt x="318" y="180"/>
                </a:cubicBezTo>
                <a:cubicBezTo>
                  <a:pt x="314" y="179"/>
                  <a:pt x="312" y="183"/>
                  <a:pt x="311" y="179"/>
                </a:cubicBezTo>
                <a:cubicBezTo>
                  <a:pt x="311" y="178"/>
                  <a:pt x="313" y="178"/>
                  <a:pt x="313" y="176"/>
                </a:cubicBezTo>
                <a:close/>
                <a:moveTo>
                  <a:pt x="287" y="201"/>
                </a:moveTo>
                <a:cubicBezTo>
                  <a:pt x="289" y="199"/>
                  <a:pt x="290" y="196"/>
                  <a:pt x="295" y="196"/>
                </a:cubicBezTo>
                <a:cubicBezTo>
                  <a:pt x="292" y="198"/>
                  <a:pt x="291" y="201"/>
                  <a:pt x="287" y="201"/>
                </a:cubicBezTo>
                <a:close/>
                <a:moveTo>
                  <a:pt x="296" y="185"/>
                </a:moveTo>
                <a:cubicBezTo>
                  <a:pt x="297" y="183"/>
                  <a:pt x="298" y="181"/>
                  <a:pt x="301" y="181"/>
                </a:cubicBezTo>
                <a:cubicBezTo>
                  <a:pt x="300" y="183"/>
                  <a:pt x="299" y="185"/>
                  <a:pt x="296" y="185"/>
                </a:cubicBezTo>
                <a:close/>
                <a:moveTo>
                  <a:pt x="995" y="203"/>
                </a:moveTo>
                <a:cubicBezTo>
                  <a:pt x="992" y="205"/>
                  <a:pt x="999" y="209"/>
                  <a:pt x="997" y="207"/>
                </a:cubicBezTo>
                <a:cubicBezTo>
                  <a:pt x="995" y="206"/>
                  <a:pt x="998" y="204"/>
                  <a:pt x="995" y="203"/>
                </a:cubicBezTo>
                <a:close/>
                <a:moveTo>
                  <a:pt x="1047" y="224"/>
                </a:moveTo>
                <a:cubicBezTo>
                  <a:pt x="1043" y="221"/>
                  <a:pt x="1039" y="213"/>
                  <a:pt x="1035" y="213"/>
                </a:cubicBezTo>
                <a:cubicBezTo>
                  <a:pt x="1039" y="216"/>
                  <a:pt x="1044" y="223"/>
                  <a:pt x="1047" y="224"/>
                </a:cubicBezTo>
                <a:close/>
                <a:moveTo>
                  <a:pt x="1039" y="227"/>
                </a:moveTo>
                <a:cubicBezTo>
                  <a:pt x="1041" y="228"/>
                  <a:pt x="1046" y="232"/>
                  <a:pt x="1042" y="235"/>
                </a:cubicBezTo>
                <a:cubicBezTo>
                  <a:pt x="1044" y="236"/>
                  <a:pt x="1047" y="235"/>
                  <a:pt x="1049" y="235"/>
                </a:cubicBezTo>
                <a:cubicBezTo>
                  <a:pt x="1047" y="232"/>
                  <a:pt x="1042" y="227"/>
                  <a:pt x="1039" y="227"/>
                </a:cubicBezTo>
                <a:close/>
                <a:moveTo>
                  <a:pt x="1051" y="248"/>
                </a:moveTo>
                <a:cubicBezTo>
                  <a:pt x="1051" y="245"/>
                  <a:pt x="1049" y="243"/>
                  <a:pt x="1047" y="242"/>
                </a:cubicBezTo>
                <a:cubicBezTo>
                  <a:pt x="1047" y="243"/>
                  <a:pt x="1046" y="242"/>
                  <a:pt x="1046" y="242"/>
                </a:cubicBezTo>
                <a:cubicBezTo>
                  <a:pt x="1045" y="245"/>
                  <a:pt x="1050" y="242"/>
                  <a:pt x="1049" y="247"/>
                </a:cubicBezTo>
                <a:cubicBezTo>
                  <a:pt x="1050" y="247"/>
                  <a:pt x="1051" y="247"/>
                  <a:pt x="1051" y="248"/>
                </a:cubicBezTo>
                <a:close/>
                <a:moveTo>
                  <a:pt x="6" y="590"/>
                </a:moveTo>
                <a:cubicBezTo>
                  <a:pt x="10" y="589"/>
                  <a:pt x="10" y="594"/>
                  <a:pt x="13" y="596"/>
                </a:cubicBezTo>
                <a:cubicBezTo>
                  <a:pt x="13" y="597"/>
                  <a:pt x="12" y="603"/>
                  <a:pt x="13" y="605"/>
                </a:cubicBezTo>
                <a:cubicBezTo>
                  <a:pt x="15" y="604"/>
                  <a:pt x="19" y="609"/>
                  <a:pt x="21" y="605"/>
                </a:cubicBezTo>
                <a:cubicBezTo>
                  <a:pt x="20" y="611"/>
                  <a:pt x="25" y="611"/>
                  <a:pt x="26" y="615"/>
                </a:cubicBezTo>
                <a:cubicBezTo>
                  <a:pt x="26" y="610"/>
                  <a:pt x="30" y="609"/>
                  <a:pt x="35" y="610"/>
                </a:cubicBezTo>
                <a:cubicBezTo>
                  <a:pt x="34" y="603"/>
                  <a:pt x="38" y="604"/>
                  <a:pt x="41" y="602"/>
                </a:cubicBezTo>
                <a:cubicBezTo>
                  <a:pt x="43" y="603"/>
                  <a:pt x="41" y="609"/>
                  <a:pt x="43" y="610"/>
                </a:cubicBezTo>
                <a:cubicBezTo>
                  <a:pt x="44" y="607"/>
                  <a:pt x="42" y="601"/>
                  <a:pt x="45" y="601"/>
                </a:cubicBezTo>
                <a:cubicBezTo>
                  <a:pt x="46" y="603"/>
                  <a:pt x="47" y="607"/>
                  <a:pt x="50" y="607"/>
                </a:cubicBezTo>
                <a:cubicBezTo>
                  <a:pt x="48" y="613"/>
                  <a:pt x="55" y="618"/>
                  <a:pt x="52" y="625"/>
                </a:cubicBezTo>
                <a:cubicBezTo>
                  <a:pt x="56" y="626"/>
                  <a:pt x="55" y="620"/>
                  <a:pt x="58" y="619"/>
                </a:cubicBezTo>
                <a:cubicBezTo>
                  <a:pt x="58" y="625"/>
                  <a:pt x="61" y="628"/>
                  <a:pt x="61" y="632"/>
                </a:cubicBezTo>
                <a:cubicBezTo>
                  <a:pt x="63" y="630"/>
                  <a:pt x="59" y="625"/>
                  <a:pt x="65" y="625"/>
                </a:cubicBezTo>
                <a:cubicBezTo>
                  <a:pt x="65" y="628"/>
                  <a:pt x="69" y="623"/>
                  <a:pt x="68" y="629"/>
                </a:cubicBezTo>
                <a:cubicBezTo>
                  <a:pt x="72" y="629"/>
                  <a:pt x="72" y="629"/>
                  <a:pt x="72" y="629"/>
                </a:cubicBezTo>
                <a:cubicBezTo>
                  <a:pt x="71" y="628"/>
                  <a:pt x="65" y="621"/>
                  <a:pt x="69" y="616"/>
                </a:cubicBezTo>
                <a:cubicBezTo>
                  <a:pt x="72" y="616"/>
                  <a:pt x="71" y="617"/>
                  <a:pt x="73" y="616"/>
                </a:cubicBezTo>
                <a:cubicBezTo>
                  <a:pt x="73" y="613"/>
                  <a:pt x="70" y="609"/>
                  <a:pt x="73" y="607"/>
                </a:cubicBezTo>
                <a:cubicBezTo>
                  <a:pt x="75" y="607"/>
                  <a:pt x="77" y="608"/>
                  <a:pt x="78" y="610"/>
                </a:cubicBezTo>
                <a:cubicBezTo>
                  <a:pt x="74" y="613"/>
                  <a:pt x="82" y="624"/>
                  <a:pt x="74" y="623"/>
                </a:cubicBezTo>
                <a:cubicBezTo>
                  <a:pt x="76" y="628"/>
                  <a:pt x="72" y="635"/>
                  <a:pt x="78" y="637"/>
                </a:cubicBezTo>
                <a:cubicBezTo>
                  <a:pt x="78" y="633"/>
                  <a:pt x="81" y="632"/>
                  <a:pt x="83" y="631"/>
                </a:cubicBezTo>
                <a:cubicBezTo>
                  <a:pt x="86" y="624"/>
                  <a:pt x="77" y="607"/>
                  <a:pt x="87" y="605"/>
                </a:cubicBezTo>
                <a:cubicBezTo>
                  <a:pt x="87" y="612"/>
                  <a:pt x="87" y="615"/>
                  <a:pt x="89" y="621"/>
                </a:cubicBezTo>
                <a:cubicBezTo>
                  <a:pt x="89" y="619"/>
                  <a:pt x="94" y="618"/>
                  <a:pt x="95" y="619"/>
                </a:cubicBezTo>
                <a:cubicBezTo>
                  <a:pt x="93" y="609"/>
                  <a:pt x="95" y="604"/>
                  <a:pt x="92" y="597"/>
                </a:cubicBezTo>
                <a:cubicBezTo>
                  <a:pt x="91" y="599"/>
                  <a:pt x="91" y="605"/>
                  <a:pt x="92" y="607"/>
                </a:cubicBezTo>
                <a:cubicBezTo>
                  <a:pt x="90" y="606"/>
                  <a:pt x="91" y="610"/>
                  <a:pt x="89" y="610"/>
                </a:cubicBezTo>
                <a:cubicBezTo>
                  <a:pt x="88" y="607"/>
                  <a:pt x="90" y="602"/>
                  <a:pt x="89" y="602"/>
                </a:cubicBezTo>
                <a:cubicBezTo>
                  <a:pt x="88" y="603"/>
                  <a:pt x="89" y="605"/>
                  <a:pt x="87" y="604"/>
                </a:cubicBezTo>
                <a:cubicBezTo>
                  <a:pt x="83" y="603"/>
                  <a:pt x="86" y="595"/>
                  <a:pt x="89" y="599"/>
                </a:cubicBezTo>
                <a:cubicBezTo>
                  <a:pt x="88" y="596"/>
                  <a:pt x="90" y="597"/>
                  <a:pt x="90" y="594"/>
                </a:cubicBezTo>
                <a:cubicBezTo>
                  <a:pt x="86" y="592"/>
                  <a:pt x="84" y="591"/>
                  <a:pt x="86" y="585"/>
                </a:cubicBezTo>
                <a:cubicBezTo>
                  <a:pt x="83" y="583"/>
                  <a:pt x="83" y="589"/>
                  <a:pt x="79" y="588"/>
                </a:cubicBezTo>
                <a:cubicBezTo>
                  <a:pt x="80" y="572"/>
                  <a:pt x="85" y="555"/>
                  <a:pt x="86" y="539"/>
                </a:cubicBezTo>
                <a:cubicBezTo>
                  <a:pt x="83" y="533"/>
                  <a:pt x="77" y="531"/>
                  <a:pt x="74" y="526"/>
                </a:cubicBezTo>
                <a:cubicBezTo>
                  <a:pt x="75" y="530"/>
                  <a:pt x="70" y="535"/>
                  <a:pt x="72" y="532"/>
                </a:cubicBezTo>
                <a:cubicBezTo>
                  <a:pt x="68" y="536"/>
                  <a:pt x="68" y="546"/>
                  <a:pt x="64" y="551"/>
                </a:cubicBezTo>
                <a:cubicBezTo>
                  <a:pt x="60" y="549"/>
                  <a:pt x="64" y="544"/>
                  <a:pt x="60" y="542"/>
                </a:cubicBezTo>
                <a:cubicBezTo>
                  <a:pt x="60" y="545"/>
                  <a:pt x="59" y="547"/>
                  <a:pt x="58" y="548"/>
                </a:cubicBezTo>
                <a:cubicBezTo>
                  <a:pt x="49" y="543"/>
                  <a:pt x="54" y="530"/>
                  <a:pt x="54" y="518"/>
                </a:cubicBezTo>
                <a:cubicBezTo>
                  <a:pt x="51" y="518"/>
                  <a:pt x="51" y="515"/>
                  <a:pt x="49" y="516"/>
                </a:cubicBezTo>
                <a:cubicBezTo>
                  <a:pt x="50" y="512"/>
                  <a:pt x="53" y="503"/>
                  <a:pt x="47" y="502"/>
                </a:cubicBezTo>
                <a:cubicBezTo>
                  <a:pt x="46" y="505"/>
                  <a:pt x="49" y="507"/>
                  <a:pt x="45" y="508"/>
                </a:cubicBezTo>
                <a:cubicBezTo>
                  <a:pt x="46" y="505"/>
                  <a:pt x="46" y="501"/>
                  <a:pt x="48" y="498"/>
                </a:cubicBezTo>
                <a:cubicBezTo>
                  <a:pt x="40" y="501"/>
                  <a:pt x="42" y="512"/>
                  <a:pt x="37" y="517"/>
                </a:cubicBezTo>
                <a:cubicBezTo>
                  <a:pt x="38" y="516"/>
                  <a:pt x="38" y="511"/>
                  <a:pt x="36" y="511"/>
                </a:cubicBezTo>
                <a:cubicBezTo>
                  <a:pt x="34" y="525"/>
                  <a:pt x="26" y="529"/>
                  <a:pt x="17" y="539"/>
                </a:cubicBezTo>
                <a:cubicBezTo>
                  <a:pt x="18" y="534"/>
                  <a:pt x="14" y="539"/>
                  <a:pt x="13" y="536"/>
                </a:cubicBezTo>
                <a:cubicBezTo>
                  <a:pt x="17" y="533"/>
                  <a:pt x="16" y="528"/>
                  <a:pt x="15" y="524"/>
                </a:cubicBezTo>
                <a:cubicBezTo>
                  <a:pt x="15" y="531"/>
                  <a:pt x="7" y="534"/>
                  <a:pt x="8" y="539"/>
                </a:cubicBezTo>
                <a:cubicBezTo>
                  <a:pt x="10" y="538"/>
                  <a:pt x="16" y="541"/>
                  <a:pt x="17" y="540"/>
                </a:cubicBezTo>
                <a:cubicBezTo>
                  <a:pt x="15" y="545"/>
                  <a:pt x="14" y="550"/>
                  <a:pt x="16" y="554"/>
                </a:cubicBezTo>
                <a:cubicBezTo>
                  <a:pt x="15" y="554"/>
                  <a:pt x="14" y="555"/>
                  <a:pt x="13" y="555"/>
                </a:cubicBezTo>
                <a:cubicBezTo>
                  <a:pt x="15" y="559"/>
                  <a:pt x="11" y="565"/>
                  <a:pt x="13" y="571"/>
                </a:cubicBezTo>
                <a:cubicBezTo>
                  <a:pt x="16" y="573"/>
                  <a:pt x="17" y="570"/>
                  <a:pt x="18" y="573"/>
                </a:cubicBezTo>
                <a:cubicBezTo>
                  <a:pt x="15" y="576"/>
                  <a:pt x="18" y="581"/>
                  <a:pt x="14" y="582"/>
                </a:cubicBezTo>
                <a:cubicBezTo>
                  <a:pt x="14" y="578"/>
                  <a:pt x="14" y="576"/>
                  <a:pt x="12" y="575"/>
                </a:cubicBezTo>
                <a:cubicBezTo>
                  <a:pt x="11" y="576"/>
                  <a:pt x="11" y="576"/>
                  <a:pt x="10" y="575"/>
                </a:cubicBezTo>
                <a:cubicBezTo>
                  <a:pt x="9" y="577"/>
                  <a:pt x="9" y="580"/>
                  <a:pt x="8" y="581"/>
                </a:cubicBezTo>
                <a:cubicBezTo>
                  <a:pt x="7" y="580"/>
                  <a:pt x="8" y="578"/>
                  <a:pt x="7" y="578"/>
                </a:cubicBezTo>
                <a:cubicBezTo>
                  <a:pt x="4" y="581"/>
                  <a:pt x="8" y="585"/>
                  <a:pt x="6" y="590"/>
                </a:cubicBezTo>
                <a:close/>
                <a:moveTo>
                  <a:pt x="50" y="518"/>
                </a:moveTo>
                <a:cubicBezTo>
                  <a:pt x="52" y="519"/>
                  <a:pt x="54" y="524"/>
                  <a:pt x="50" y="524"/>
                </a:cubicBezTo>
                <a:cubicBezTo>
                  <a:pt x="49" y="521"/>
                  <a:pt x="50" y="522"/>
                  <a:pt x="50" y="518"/>
                </a:cubicBezTo>
                <a:close/>
                <a:moveTo>
                  <a:pt x="47" y="590"/>
                </a:moveTo>
                <a:cubicBezTo>
                  <a:pt x="49" y="592"/>
                  <a:pt x="49" y="592"/>
                  <a:pt x="52" y="591"/>
                </a:cubicBezTo>
                <a:cubicBezTo>
                  <a:pt x="52" y="596"/>
                  <a:pt x="50" y="600"/>
                  <a:pt x="49" y="603"/>
                </a:cubicBezTo>
                <a:cubicBezTo>
                  <a:pt x="47" y="602"/>
                  <a:pt x="47" y="594"/>
                  <a:pt x="47" y="590"/>
                </a:cubicBezTo>
                <a:close/>
                <a:moveTo>
                  <a:pt x="34" y="583"/>
                </a:moveTo>
                <a:cubicBezTo>
                  <a:pt x="37" y="583"/>
                  <a:pt x="37" y="583"/>
                  <a:pt x="37" y="583"/>
                </a:cubicBezTo>
                <a:cubicBezTo>
                  <a:pt x="37" y="586"/>
                  <a:pt x="37" y="588"/>
                  <a:pt x="34" y="588"/>
                </a:cubicBezTo>
                <a:cubicBezTo>
                  <a:pt x="36" y="586"/>
                  <a:pt x="35" y="585"/>
                  <a:pt x="34" y="583"/>
                </a:cubicBezTo>
                <a:close/>
                <a:moveTo>
                  <a:pt x="33" y="595"/>
                </a:moveTo>
                <a:cubicBezTo>
                  <a:pt x="35" y="595"/>
                  <a:pt x="36" y="598"/>
                  <a:pt x="34" y="600"/>
                </a:cubicBezTo>
                <a:cubicBezTo>
                  <a:pt x="32" y="599"/>
                  <a:pt x="32" y="597"/>
                  <a:pt x="33" y="595"/>
                </a:cubicBezTo>
                <a:close/>
                <a:moveTo>
                  <a:pt x="10" y="583"/>
                </a:moveTo>
                <a:cubicBezTo>
                  <a:pt x="11" y="582"/>
                  <a:pt x="14" y="583"/>
                  <a:pt x="15" y="584"/>
                </a:cubicBezTo>
                <a:cubicBezTo>
                  <a:pt x="15" y="587"/>
                  <a:pt x="12" y="586"/>
                  <a:pt x="10" y="587"/>
                </a:cubicBezTo>
                <a:lnTo>
                  <a:pt x="10" y="583"/>
                </a:lnTo>
                <a:close/>
                <a:moveTo>
                  <a:pt x="13" y="522"/>
                </a:moveTo>
                <a:cubicBezTo>
                  <a:pt x="15" y="519"/>
                  <a:pt x="16" y="520"/>
                  <a:pt x="15" y="515"/>
                </a:cubicBezTo>
                <a:cubicBezTo>
                  <a:pt x="16" y="513"/>
                  <a:pt x="16" y="515"/>
                  <a:pt x="19" y="515"/>
                </a:cubicBezTo>
                <a:cubicBezTo>
                  <a:pt x="19" y="512"/>
                  <a:pt x="18" y="510"/>
                  <a:pt x="17" y="510"/>
                </a:cubicBezTo>
                <a:cubicBezTo>
                  <a:pt x="14" y="515"/>
                  <a:pt x="14" y="514"/>
                  <a:pt x="11" y="518"/>
                </a:cubicBezTo>
                <a:cubicBezTo>
                  <a:pt x="17" y="518"/>
                  <a:pt x="11" y="520"/>
                  <a:pt x="13" y="522"/>
                </a:cubicBezTo>
                <a:close/>
                <a:moveTo>
                  <a:pt x="898" y="610"/>
                </a:moveTo>
                <a:cubicBezTo>
                  <a:pt x="898" y="609"/>
                  <a:pt x="899" y="608"/>
                  <a:pt x="899" y="606"/>
                </a:cubicBezTo>
                <a:cubicBezTo>
                  <a:pt x="899" y="605"/>
                  <a:pt x="898" y="602"/>
                  <a:pt x="897" y="604"/>
                </a:cubicBezTo>
                <a:cubicBezTo>
                  <a:pt x="901" y="606"/>
                  <a:pt x="896" y="609"/>
                  <a:pt x="898" y="610"/>
                </a:cubicBezTo>
                <a:close/>
                <a:moveTo>
                  <a:pt x="870" y="710"/>
                </a:moveTo>
                <a:cubicBezTo>
                  <a:pt x="869" y="704"/>
                  <a:pt x="874" y="703"/>
                  <a:pt x="875" y="699"/>
                </a:cubicBezTo>
                <a:cubicBezTo>
                  <a:pt x="875" y="697"/>
                  <a:pt x="874" y="693"/>
                  <a:pt x="875" y="691"/>
                </a:cubicBezTo>
                <a:cubicBezTo>
                  <a:pt x="877" y="685"/>
                  <a:pt x="883" y="681"/>
                  <a:pt x="885" y="676"/>
                </a:cubicBezTo>
                <a:cubicBezTo>
                  <a:pt x="886" y="675"/>
                  <a:pt x="884" y="673"/>
                  <a:pt x="885" y="673"/>
                </a:cubicBezTo>
                <a:cubicBezTo>
                  <a:pt x="885" y="671"/>
                  <a:pt x="887" y="671"/>
                  <a:pt x="887" y="670"/>
                </a:cubicBezTo>
                <a:cubicBezTo>
                  <a:pt x="887" y="668"/>
                  <a:pt x="882" y="666"/>
                  <a:pt x="886" y="663"/>
                </a:cubicBezTo>
                <a:cubicBezTo>
                  <a:pt x="885" y="666"/>
                  <a:pt x="889" y="667"/>
                  <a:pt x="887" y="666"/>
                </a:cubicBezTo>
                <a:cubicBezTo>
                  <a:pt x="888" y="660"/>
                  <a:pt x="886" y="657"/>
                  <a:pt x="888" y="654"/>
                </a:cubicBezTo>
                <a:cubicBezTo>
                  <a:pt x="888" y="655"/>
                  <a:pt x="888" y="656"/>
                  <a:pt x="889" y="656"/>
                </a:cubicBezTo>
                <a:cubicBezTo>
                  <a:pt x="890" y="648"/>
                  <a:pt x="892" y="648"/>
                  <a:pt x="891" y="641"/>
                </a:cubicBezTo>
                <a:cubicBezTo>
                  <a:pt x="889" y="640"/>
                  <a:pt x="887" y="643"/>
                  <a:pt x="889" y="643"/>
                </a:cubicBezTo>
                <a:cubicBezTo>
                  <a:pt x="889" y="641"/>
                  <a:pt x="891" y="643"/>
                  <a:pt x="890" y="645"/>
                </a:cubicBezTo>
                <a:cubicBezTo>
                  <a:pt x="887" y="644"/>
                  <a:pt x="887" y="647"/>
                  <a:pt x="888" y="649"/>
                </a:cubicBezTo>
                <a:cubicBezTo>
                  <a:pt x="882" y="649"/>
                  <a:pt x="887" y="659"/>
                  <a:pt x="880" y="663"/>
                </a:cubicBezTo>
                <a:cubicBezTo>
                  <a:pt x="879" y="660"/>
                  <a:pt x="883" y="659"/>
                  <a:pt x="881" y="658"/>
                </a:cubicBezTo>
                <a:cubicBezTo>
                  <a:pt x="879" y="659"/>
                  <a:pt x="882" y="661"/>
                  <a:pt x="878" y="660"/>
                </a:cubicBezTo>
                <a:cubicBezTo>
                  <a:pt x="878" y="662"/>
                  <a:pt x="879" y="662"/>
                  <a:pt x="879" y="664"/>
                </a:cubicBezTo>
                <a:cubicBezTo>
                  <a:pt x="878" y="664"/>
                  <a:pt x="877" y="663"/>
                  <a:pt x="876" y="664"/>
                </a:cubicBezTo>
                <a:cubicBezTo>
                  <a:pt x="871" y="677"/>
                  <a:pt x="875" y="697"/>
                  <a:pt x="867" y="708"/>
                </a:cubicBezTo>
                <a:cubicBezTo>
                  <a:pt x="870" y="706"/>
                  <a:pt x="868" y="711"/>
                  <a:pt x="870" y="710"/>
                </a:cubicBezTo>
                <a:close/>
                <a:moveTo>
                  <a:pt x="866" y="651"/>
                </a:moveTo>
                <a:cubicBezTo>
                  <a:pt x="867" y="651"/>
                  <a:pt x="867" y="653"/>
                  <a:pt x="867" y="654"/>
                </a:cubicBezTo>
                <a:cubicBezTo>
                  <a:pt x="869" y="655"/>
                  <a:pt x="869" y="652"/>
                  <a:pt x="869" y="651"/>
                </a:cubicBezTo>
                <a:cubicBezTo>
                  <a:pt x="868" y="650"/>
                  <a:pt x="867" y="650"/>
                  <a:pt x="866" y="651"/>
                </a:cubicBezTo>
                <a:close/>
                <a:moveTo>
                  <a:pt x="129" y="651"/>
                </a:moveTo>
                <a:cubicBezTo>
                  <a:pt x="129" y="660"/>
                  <a:pt x="125" y="663"/>
                  <a:pt x="124" y="670"/>
                </a:cubicBezTo>
                <a:cubicBezTo>
                  <a:pt x="127" y="670"/>
                  <a:pt x="125" y="659"/>
                  <a:pt x="129" y="664"/>
                </a:cubicBezTo>
                <a:cubicBezTo>
                  <a:pt x="129" y="661"/>
                  <a:pt x="131" y="655"/>
                  <a:pt x="129" y="651"/>
                </a:cubicBezTo>
                <a:close/>
                <a:moveTo>
                  <a:pt x="35" y="686"/>
                </a:moveTo>
                <a:cubicBezTo>
                  <a:pt x="35" y="688"/>
                  <a:pt x="33" y="692"/>
                  <a:pt x="35" y="694"/>
                </a:cubicBezTo>
                <a:cubicBezTo>
                  <a:pt x="36" y="691"/>
                  <a:pt x="38" y="695"/>
                  <a:pt x="40" y="694"/>
                </a:cubicBezTo>
                <a:cubicBezTo>
                  <a:pt x="42" y="711"/>
                  <a:pt x="41" y="728"/>
                  <a:pt x="47" y="745"/>
                </a:cubicBezTo>
                <a:cubicBezTo>
                  <a:pt x="47" y="744"/>
                  <a:pt x="47" y="742"/>
                  <a:pt x="48" y="743"/>
                </a:cubicBezTo>
                <a:cubicBezTo>
                  <a:pt x="51" y="743"/>
                  <a:pt x="47" y="747"/>
                  <a:pt x="52" y="747"/>
                </a:cubicBezTo>
                <a:cubicBezTo>
                  <a:pt x="50" y="742"/>
                  <a:pt x="51" y="738"/>
                  <a:pt x="52" y="732"/>
                </a:cubicBezTo>
                <a:cubicBezTo>
                  <a:pt x="56" y="733"/>
                  <a:pt x="57" y="730"/>
                  <a:pt x="55" y="728"/>
                </a:cubicBezTo>
                <a:cubicBezTo>
                  <a:pt x="58" y="729"/>
                  <a:pt x="59" y="730"/>
                  <a:pt x="63" y="729"/>
                </a:cubicBezTo>
                <a:cubicBezTo>
                  <a:pt x="66" y="732"/>
                  <a:pt x="61" y="739"/>
                  <a:pt x="65" y="742"/>
                </a:cubicBezTo>
                <a:cubicBezTo>
                  <a:pt x="65" y="740"/>
                  <a:pt x="67" y="740"/>
                  <a:pt x="68" y="738"/>
                </a:cubicBezTo>
                <a:cubicBezTo>
                  <a:pt x="66" y="736"/>
                  <a:pt x="64" y="729"/>
                  <a:pt x="67" y="728"/>
                </a:cubicBezTo>
                <a:cubicBezTo>
                  <a:pt x="69" y="732"/>
                  <a:pt x="73" y="730"/>
                  <a:pt x="74" y="727"/>
                </a:cubicBezTo>
                <a:cubicBezTo>
                  <a:pt x="75" y="729"/>
                  <a:pt x="72" y="731"/>
                  <a:pt x="75" y="731"/>
                </a:cubicBezTo>
                <a:cubicBezTo>
                  <a:pt x="77" y="730"/>
                  <a:pt x="75" y="726"/>
                  <a:pt x="78" y="726"/>
                </a:cubicBezTo>
                <a:cubicBezTo>
                  <a:pt x="88" y="725"/>
                  <a:pt x="79" y="740"/>
                  <a:pt x="84" y="745"/>
                </a:cubicBezTo>
                <a:cubicBezTo>
                  <a:pt x="84" y="736"/>
                  <a:pt x="88" y="728"/>
                  <a:pt x="87" y="722"/>
                </a:cubicBezTo>
                <a:cubicBezTo>
                  <a:pt x="86" y="721"/>
                  <a:pt x="84" y="721"/>
                  <a:pt x="84" y="721"/>
                </a:cubicBezTo>
                <a:cubicBezTo>
                  <a:pt x="82" y="717"/>
                  <a:pt x="83" y="713"/>
                  <a:pt x="82" y="710"/>
                </a:cubicBezTo>
                <a:cubicBezTo>
                  <a:pt x="82" y="711"/>
                  <a:pt x="82" y="712"/>
                  <a:pt x="81" y="713"/>
                </a:cubicBezTo>
                <a:cubicBezTo>
                  <a:pt x="81" y="712"/>
                  <a:pt x="81" y="711"/>
                  <a:pt x="80" y="711"/>
                </a:cubicBezTo>
                <a:cubicBezTo>
                  <a:pt x="80" y="716"/>
                  <a:pt x="79" y="720"/>
                  <a:pt x="78" y="722"/>
                </a:cubicBezTo>
                <a:cubicBezTo>
                  <a:pt x="77" y="721"/>
                  <a:pt x="77" y="719"/>
                  <a:pt x="76" y="717"/>
                </a:cubicBezTo>
                <a:cubicBezTo>
                  <a:pt x="81" y="713"/>
                  <a:pt x="76" y="703"/>
                  <a:pt x="84" y="702"/>
                </a:cubicBezTo>
                <a:cubicBezTo>
                  <a:pt x="84" y="704"/>
                  <a:pt x="83" y="704"/>
                  <a:pt x="85" y="704"/>
                </a:cubicBezTo>
                <a:cubicBezTo>
                  <a:pt x="85" y="703"/>
                  <a:pt x="85" y="701"/>
                  <a:pt x="84" y="701"/>
                </a:cubicBezTo>
                <a:cubicBezTo>
                  <a:pt x="84" y="703"/>
                  <a:pt x="82" y="701"/>
                  <a:pt x="82" y="699"/>
                </a:cubicBezTo>
                <a:cubicBezTo>
                  <a:pt x="81" y="699"/>
                  <a:pt x="79" y="701"/>
                  <a:pt x="78" y="699"/>
                </a:cubicBezTo>
                <a:cubicBezTo>
                  <a:pt x="77" y="701"/>
                  <a:pt x="79" y="701"/>
                  <a:pt x="78" y="703"/>
                </a:cubicBezTo>
                <a:cubicBezTo>
                  <a:pt x="74" y="701"/>
                  <a:pt x="75" y="709"/>
                  <a:pt x="71" y="704"/>
                </a:cubicBezTo>
                <a:cubicBezTo>
                  <a:pt x="72" y="706"/>
                  <a:pt x="73" y="712"/>
                  <a:pt x="69" y="712"/>
                </a:cubicBezTo>
                <a:cubicBezTo>
                  <a:pt x="68" y="706"/>
                  <a:pt x="68" y="698"/>
                  <a:pt x="65" y="693"/>
                </a:cubicBezTo>
                <a:cubicBezTo>
                  <a:pt x="69" y="689"/>
                  <a:pt x="67" y="672"/>
                  <a:pt x="64" y="665"/>
                </a:cubicBezTo>
                <a:cubicBezTo>
                  <a:pt x="63" y="669"/>
                  <a:pt x="60" y="680"/>
                  <a:pt x="63" y="681"/>
                </a:cubicBezTo>
                <a:cubicBezTo>
                  <a:pt x="60" y="683"/>
                  <a:pt x="62" y="692"/>
                  <a:pt x="56" y="692"/>
                </a:cubicBezTo>
                <a:cubicBezTo>
                  <a:pt x="58" y="689"/>
                  <a:pt x="56" y="690"/>
                  <a:pt x="55" y="688"/>
                </a:cubicBezTo>
                <a:cubicBezTo>
                  <a:pt x="57" y="688"/>
                  <a:pt x="57" y="689"/>
                  <a:pt x="58" y="687"/>
                </a:cubicBezTo>
                <a:cubicBezTo>
                  <a:pt x="51" y="684"/>
                  <a:pt x="50" y="674"/>
                  <a:pt x="47" y="667"/>
                </a:cubicBezTo>
                <a:cubicBezTo>
                  <a:pt x="38" y="670"/>
                  <a:pt x="46" y="657"/>
                  <a:pt x="41" y="652"/>
                </a:cubicBezTo>
                <a:cubicBezTo>
                  <a:pt x="41" y="654"/>
                  <a:pt x="41" y="657"/>
                  <a:pt x="39" y="657"/>
                </a:cubicBezTo>
                <a:cubicBezTo>
                  <a:pt x="39" y="669"/>
                  <a:pt x="29" y="674"/>
                  <a:pt x="35" y="686"/>
                </a:cubicBezTo>
                <a:close/>
                <a:moveTo>
                  <a:pt x="60" y="689"/>
                </a:moveTo>
                <a:cubicBezTo>
                  <a:pt x="62" y="689"/>
                  <a:pt x="62" y="688"/>
                  <a:pt x="64" y="688"/>
                </a:cubicBezTo>
                <a:cubicBezTo>
                  <a:pt x="61" y="692"/>
                  <a:pt x="64" y="691"/>
                  <a:pt x="65" y="695"/>
                </a:cubicBezTo>
                <a:cubicBezTo>
                  <a:pt x="64" y="695"/>
                  <a:pt x="63" y="695"/>
                  <a:pt x="63" y="696"/>
                </a:cubicBezTo>
                <a:cubicBezTo>
                  <a:pt x="60" y="696"/>
                  <a:pt x="60" y="693"/>
                  <a:pt x="60" y="689"/>
                </a:cubicBezTo>
                <a:close/>
                <a:moveTo>
                  <a:pt x="60" y="717"/>
                </a:moveTo>
                <a:cubicBezTo>
                  <a:pt x="61" y="722"/>
                  <a:pt x="58" y="723"/>
                  <a:pt x="56" y="726"/>
                </a:cubicBezTo>
                <a:cubicBezTo>
                  <a:pt x="55" y="725"/>
                  <a:pt x="55" y="722"/>
                  <a:pt x="55" y="719"/>
                </a:cubicBezTo>
                <a:cubicBezTo>
                  <a:pt x="57" y="718"/>
                  <a:pt x="58" y="717"/>
                  <a:pt x="60" y="717"/>
                </a:cubicBezTo>
                <a:close/>
                <a:moveTo>
                  <a:pt x="894" y="690"/>
                </a:moveTo>
                <a:cubicBezTo>
                  <a:pt x="894" y="689"/>
                  <a:pt x="897" y="691"/>
                  <a:pt x="898" y="692"/>
                </a:cubicBezTo>
                <a:cubicBezTo>
                  <a:pt x="897" y="698"/>
                  <a:pt x="899" y="701"/>
                  <a:pt x="898" y="706"/>
                </a:cubicBezTo>
                <a:cubicBezTo>
                  <a:pt x="901" y="706"/>
                  <a:pt x="900" y="700"/>
                  <a:pt x="901" y="696"/>
                </a:cubicBezTo>
                <a:cubicBezTo>
                  <a:pt x="903" y="697"/>
                  <a:pt x="904" y="696"/>
                  <a:pt x="905" y="695"/>
                </a:cubicBezTo>
                <a:cubicBezTo>
                  <a:pt x="908" y="697"/>
                  <a:pt x="903" y="703"/>
                  <a:pt x="906" y="705"/>
                </a:cubicBezTo>
                <a:cubicBezTo>
                  <a:pt x="909" y="688"/>
                  <a:pt x="916" y="676"/>
                  <a:pt x="919" y="659"/>
                </a:cubicBezTo>
                <a:cubicBezTo>
                  <a:pt x="916" y="659"/>
                  <a:pt x="915" y="659"/>
                  <a:pt x="913" y="662"/>
                </a:cubicBezTo>
                <a:cubicBezTo>
                  <a:pt x="910" y="662"/>
                  <a:pt x="910" y="657"/>
                  <a:pt x="909" y="656"/>
                </a:cubicBezTo>
                <a:cubicBezTo>
                  <a:pt x="908" y="657"/>
                  <a:pt x="909" y="660"/>
                  <a:pt x="907" y="660"/>
                </a:cubicBezTo>
                <a:cubicBezTo>
                  <a:pt x="905" y="658"/>
                  <a:pt x="906" y="662"/>
                  <a:pt x="903" y="662"/>
                </a:cubicBezTo>
                <a:cubicBezTo>
                  <a:pt x="905" y="659"/>
                  <a:pt x="905" y="659"/>
                  <a:pt x="903" y="659"/>
                </a:cubicBezTo>
                <a:cubicBezTo>
                  <a:pt x="905" y="658"/>
                  <a:pt x="905" y="655"/>
                  <a:pt x="904" y="654"/>
                </a:cubicBezTo>
                <a:cubicBezTo>
                  <a:pt x="903" y="661"/>
                  <a:pt x="896" y="669"/>
                  <a:pt x="899" y="678"/>
                </a:cubicBezTo>
                <a:cubicBezTo>
                  <a:pt x="897" y="678"/>
                  <a:pt x="896" y="681"/>
                  <a:pt x="894" y="681"/>
                </a:cubicBezTo>
                <a:cubicBezTo>
                  <a:pt x="895" y="687"/>
                  <a:pt x="893" y="686"/>
                  <a:pt x="894" y="690"/>
                </a:cubicBezTo>
                <a:close/>
                <a:moveTo>
                  <a:pt x="906" y="675"/>
                </a:moveTo>
                <a:cubicBezTo>
                  <a:pt x="908" y="675"/>
                  <a:pt x="908" y="675"/>
                  <a:pt x="908" y="675"/>
                </a:cubicBezTo>
                <a:cubicBezTo>
                  <a:pt x="907" y="677"/>
                  <a:pt x="909" y="680"/>
                  <a:pt x="907" y="681"/>
                </a:cubicBezTo>
                <a:cubicBezTo>
                  <a:pt x="905" y="681"/>
                  <a:pt x="906" y="677"/>
                  <a:pt x="906" y="675"/>
                </a:cubicBezTo>
                <a:close/>
                <a:moveTo>
                  <a:pt x="677" y="731"/>
                </a:moveTo>
                <a:cubicBezTo>
                  <a:pt x="677" y="732"/>
                  <a:pt x="677" y="732"/>
                  <a:pt x="678" y="733"/>
                </a:cubicBezTo>
                <a:cubicBezTo>
                  <a:pt x="676" y="733"/>
                  <a:pt x="675" y="735"/>
                  <a:pt x="675" y="736"/>
                </a:cubicBezTo>
                <a:cubicBezTo>
                  <a:pt x="675" y="736"/>
                  <a:pt x="678" y="738"/>
                  <a:pt x="678" y="736"/>
                </a:cubicBezTo>
                <a:cubicBezTo>
                  <a:pt x="676" y="735"/>
                  <a:pt x="681" y="731"/>
                  <a:pt x="677" y="731"/>
                </a:cubicBezTo>
                <a:close/>
                <a:moveTo>
                  <a:pt x="793" y="807"/>
                </a:moveTo>
                <a:cubicBezTo>
                  <a:pt x="788" y="816"/>
                  <a:pt x="781" y="824"/>
                  <a:pt x="773" y="831"/>
                </a:cubicBezTo>
                <a:cubicBezTo>
                  <a:pt x="770" y="834"/>
                  <a:pt x="762" y="836"/>
                  <a:pt x="763" y="843"/>
                </a:cubicBezTo>
                <a:cubicBezTo>
                  <a:pt x="775" y="831"/>
                  <a:pt x="787" y="820"/>
                  <a:pt x="798" y="809"/>
                </a:cubicBezTo>
                <a:cubicBezTo>
                  <a:pt x="804" y="807"/>
                  <a:pt x="807" y="804"/>
                  <a:pt x="808" y="798"/>
                </a:cubicBezTo>
                <a:cubicBezTo>
                  <a:pt x="813" y="795"/>
                  <a:pt x="821" y="783"/>
                  <a:pt x="828" y="779"/>
                </a:cubicBezTo>
                <a:cubicBezTo>
                  <a:pt x="831" y="777"/>
                  <a:pt x="837" y="774"/>
                  <a:pt x="837" y="779"/>
                </a:cubicBezTo>
                <a:cubicBezTo>
                  <a:pt x="835" y="782"/>
                  <a:pt x="839" y="781"/>
                  <a:pt x="838" y="785"/>
                </a:cubicBezTo>
                <a:cubicBezTo>
                  <a:pt x="838" y="784"/>
                  <a:pt x="839" y="784"/>
                  <a:pt x="841" y="784"/>
                </a:cubicBezTo>
                <a:cubicBezTo>
                  <a:pt x="839" y="779"/>
                  <a:pt x="844" y="777"/>
                  <a:pt x="845" y="772"/>
                </a:cubicBezTo>
                <a:cubicBezTo>
                  <a:pt x="843" y="772"/>
                  <a:pt x="842" y="771"/>
                  <a:pt x="842" y="769"/>
                </a:cubicBezTo>
                <a:cubicBezTo>
                  <a:pt x="844" y="766"/>
                  <a:pt x="845" y="771"/>
                  <a:pt x="846" y="769"/>
                </a:cubicBezTo>
                <a:cubicBezTo>
                  <a:pt x="845" y="767"/>
                  <a:pt x="848" y="760"/>
                  <a:pt x="845" y="757"/>
                </a:cubicBezTo>
                <a:cubicBezTo>
                  <a:pt x="851" y="757"/>
                  <a:pt x="853" y="753"/>
                  <a:pt x="855" y="750"/>
                </a:cubicBezTo>
                <a:cubicBezTo>
                  <a:pt x="851" y="750"/>
                  <a:pt x="852" y="755"/>
                  <a:pt x="847" y="754"/>
                </a:cubicBezTo>
                <a:cubicBezTo>
                  <a:pt x="845" y="749"/>
                  <a:pt x="850" y="746"/>
                  <a:pt x="853" y="743"/>
                </a:cubicBezTo>
                <a:cubicBezTo>
                  <a:pt x="848" y="742"/>
                  <a:pt x="843" y="737"/>
                  <a:pt x="840" y="741"/>
                </a:cubicBezTo>
                <a:cubicBezTo>
                  <a:pt x="834" y="753"/>
                  <a:pt x="820" y="764"/>
                  <a:pt x="811" y="774"/>
                </a:cubicBezTo>
                <a:cubicBezTo>
                  <a:pt x="812" y="784"/>
                  <a:pt x="800" y="784"/>
                  <a:pt x="802" y="791"/>
                </a:cubicBezTo>
                <a:cubicBezTo>
                  <a:pt x="802" y="790"/>
                  <a:pt x="804" y="787"/>
                  <a:pt x="805" y="789"/>
                </a:cubicBezTo>
                <a:cubicBezTo>
                  <a:pt x="804" y="796"/>
                  <a:pt x="796" y="798"/>
                  <a:pt x="798" y="805"/>
                </a:cubicBezTo>
                <a:cubicBezTo>
                  <a:pt x="796" y="805"/>
                  <a:pt x="795" y="806"/>
                  <a:pt x="793" y="807"/>
                </a:cubicBezTo>
                <a:close/>
                <a:moveTo>
                  <a:pt x="840" y="772"/>
                </a:moveTo>
                <a:cubicBezTo>
                  <a:pt x="843" y="772"/>
                  <a:pt x="843" y="772"/>
                  <a:pt x="843" y="772"/>
                </a:cubicBezTo>
                <a:cubicBezTo>
                  <a:pt x="843" y="774"/>
                  <a:pt x="842" y="775"/>
                  <a:pt x="840" y="775"/>
                </a:cubicBezTo>
                <a:lnTo>
                  <a:pt x="840" y="772"/>
                </a:lnTo>
                <a:close/>
                <a:moveTo>
                  <a:pt x="918" y="766"/>
                </a:moveTo>
                <a:cubicBezTo>
                  <a:pt x="913" y="765"/>
                  <a:pt x="909" y="777"/>
                  <a:pt x="909" y="778"/>
                </a:cubicBezTo>
                <a:cubicBezTo>
                  <a:pt x="912" y="774"/>
                  <a:pt x="916" y="771"/>
                  <a:pt x="918" y="766"/>
                </a:cubicBezTo>
                <a:close/>
                <a:moveTo>
                  <a:pt x="19" y="768"/>
                </a:moveTo>
                <a:cubicBezTo>
                  <a:pt x="19" y="769"/>
                  <a:pt x="19" y="769"/>
                  <a:pt x="18" y="769"/>
                </a:cubicBezTo>
                <a:cubicBezTo>
                  <a:pt x="18" y="769"/>
                  <a:pt x="18" y="768"/>
                  <a:pt x="17" y="768"/>
                </a:cubicBezTo>
                <a:cubicBezTo>
                  <a:pt x="18" y="777"/>
                  <a:pt x="20" y="783"/>
                  <a:pt x="19" y="769"/>
                </a:cubicBezTo>
                <a:cubicBezTo>
                  <a:pt x="19" y="769"/>
                  <a:pt x="20" y="768"/>
                  <a:pt x="19" y="768"/>
                </a:cubicBezTo>
                <a:close/>
                <a:moveTo>
                  <a:pt x="105" y="833"/>
                </a:moveTo>
                <a:cubicBezTo>
                  <a:pt x="105" y="830"/>
                  <a:pt x="105" y="830"/>
                  <a:pt x="105" y="830"/>
                </a:cubicBezTo>
                <a:cubicBezTo>
                  <a:pt x="104" y="829"/>
                  <a:pt x="103" y="831"/>
                  <a:pt x="102" y="830"/>
                </a:cubicBezTo>
                <a:cubicBezTo>
                  <a:pt x="96" y="821"/>
                  <a:pt x="97" y="805"/>
                  <a:pt x="88" y="799"/>
                </a:cubicBezTo>
                <a:cubicBezTo>
                  <a:pt x="87" y="803"/>
                  <a:pt x="91" y="806"/>
                  <a:pt x="88" y="809"/>
                </a:cubicBezTo>
                <a:cubicBezTo>
                  <a:pt x="83" y="805"/>
                  <a:pt x="87" y="799"/>
                  <a:pt x="82" y="795"/>
                </a:cubicBezTo>
                <a:cubicBezTo>
                  <a:pt x="82" y="801"/>
                  <a:pt x="79" y="797"/>
                  <a:pt x="78" y="801"/>
                </a:cubicBezTo>
                <a:cubicBezTo>
                  <a:pt x="77" y="799"/>
                  <a:pt x="73" y="800"/>
                  <a:pt x="73" y="798"/>
                </a:cubicBezTo>
                <a:cubicBezTo>
                  <a:pt x="74" y="798"/>
                  <a:pt x="74" y="797"/>
                  <a:pt x="73" y="795"/>
                </a:cubicBezTo>
                <a:cubicBezTo>
                  <a:pt x="75" y="795"/>
                  <a:pt x="76" y="796"/>
                  <a:pt x="77" y="795"/>
                </a:cubicBezTo>
                <a:cubicBezTo>
                  <a:pt x="74" y="795"/>
                  <a:pt x="74" y="793"/>
                  <a:pt x="71" y="794"/>
                </a:cubicBezTo>
                <a:cubicBezTo>
                  <a:pt x="71" y="797"/>
                  <a:pt x="72" y="801"/>
                  <a:pt x="69" y="802"/>
                </a:cubicBezTo>
                <a:cubicBezTo>
                  <a:pt x="69" y="802"/>
                  <a:pt x="68" y="801"/>
                  <a:pt x="67" y="800"/>
                </a:cubicBezTo>
                <a:cubicBezTo>
                  <a:pt x="66" y="802"/>
                  <a:pt x="69" y="803"/>
                  <a:pt x="67" y="804"/>
                </a:cubicBezTo>
                <a:cubicBezTo>
                  <a:pt x="64" y="796"/>
                  <a:pt x="60" y="786"/>
                  <a:pt x="62" y="780"/>
                </a:cubicBezTo>
                <a:cubicBezTo>
                  <a:pt x="57" y="781"/>
                  <a:pt x="62" y="785"/>
                  <a:pt x="60" y="788"/>
                </a:cubicBezTo>
                <a:cubicBezTo>
                  <a:pt x="56" y="789"/>
                  <a:pt x="58" y="783"/>
                  <a:pt x="54" y="783"/>
                </a:cubicBezTo>
                <a:cubicBezTo>
                  <a:pt x="53" y="785"/>
                  <a:pt x="53" y="790"/>
                  <a:pt x="51" y="787"/>
                </a:cubicBezTo>
                <a:cubicBezTo>
                  <a:pt x="55" y="809"/>
                  <a:pt x="55" y="833"/>
                  <a:pt x="61" y="849"/>
                </a:cubicBezTo>
                <a:cubicBezTo>
                  <a:pt x="62" y="843"/>
                  <a:pt x="65" y="846"/>
                  <a:pt x="68" y="845"/>
                </a:cubicBezTo>
                <a:cubicBezTo>
                  <a:pt x="66" y="838"/>
                  <a:pt x="66" y="826"/>
                  <a:pt x="64" y="814"/>
                </a:cubicBezTo>
                <a:cubicBezTo>
                  <a:pt x="66" y="813"/>
                  <a:pt x="69" y="809"/>
                  <a:pt x="71" y="813"/>
                </a:cubicBezTo>
                <a:cubicBezTo>
                  <a:pt x="71" y="814"/>
                  <a:pt x="70" y="815"/>
                  <a:pt x="70" y="816"/>
                </a:cubicBezTo>
                <a:cubicBezTo>
                  <a:pt x="69" y="816"/>
                  <a:pt x="69" y="814"/>
                  <a:pt x="67" y="815"/>
                </a:cubicBezTo>
                <a:cubicBezTo>
                  <a:pt x="67" y="818"/>
                  <a:pt x="67" y="821"/>
                  <a:pt x="69" y="823"/>
                </a:cubicBezTo>
                <a:cubicBezTo>
                  <a:pt x="68" y="821"/>
                  <a:pt x="69" y="820"/>
                  <a:pt x="71" y="820"/>
                </a:cubicBezTo>
                <a:cubicBezTo>
                  <a:pt x="72" y="822"/>
                  <a:pt x="71" y="826"/>
                  <a:pt x="73" y="826"/>
                </a:cubicBezTo>
                <a:cubicBezTo>
                  <a:pt x="74" y="822"/>
                  <a:pt x="79" y="821"/>
                  <a:pt x="77" y="816"/>
                </a:cubicBezTo>
                <a:cubicBezTo>
                  <a:pt x="79" y="818"/>
                  <a:pt x="80" y="816"/>
                  <a:pt x="82" y="816"/>
                </a:cubicBezTo>
                <a:cubicBezTo>
                  <a:pt x="83" y="823"/>
                  <a:pt x="87" y="826"/>
                  <a:pt x="85" y="832"/>
                </a:cubicBezTo>
                <a:cubicBezTo>
                  <a:pt x="83" y="832"/>
                  <a:pt x="83" y="830"/>
                  <a:pt x="82" y="830"/>
                </a:cubicBezTo>
                <a:cubicBezTo>
                  <a:pt x="80" y="834"/>
                  <a:pt x="79" y="835"/>
                  <a:pt x="77" y="837"/>
                </a:cubicBezTo>
                <a:cubicBezTo>
                  <a:pt x="75" y="838"/>
                  <a:pt x="76" y="834"/>
                  <a:pt x="73" y="835"/>
                </a:cubicBezTo>
                <a:cubicBezTo>
                  <a:pt x="73" y="839"/>
                  <a:pt x="74" y="843"/>
                  <a:pt x="75" y="846"/>
                </a:cubicBezTo>
                <a:cubicBezTo>
                  <a:pt x="75" y="841"/>
                  <a:pt x="77" y="845"/>
                  <a:pt x="78" y="846"/>
                </a:cubicBezTo>
                <a:cubicBezTo>
                  <a:pt x="78" y="844"/>
                  <a:pt x="80" y="843"/>
                  <a:pt x="82" y="841"/>
                </a:cubicBezTo>
                <a:cubicBezTo>
                  <a:pt x="80" y="848"/>
                  <a:pt x="87" y="847"/>
                  <a:pt x="87" y="852"/>
                </a:cubicBezTo>
                <a:cubicBezTo>
                  <a:pt x="87" y="845"/>
                  <a:pt x="89" y="839"/>
                  <a:pt x="86" y="831"/>
                </a:cubicBezTo>
                <a:cubicBezTo>
                  <a:pt x="88" y="831"/>
                  <a:pt x="88" y="830"/>
                  <a:pt x="91" y="830"/>
                </a:cubicBezTo>
                <a:cubicBezTo>
                  <a:pt x="91" y="840"/>
                  <a:pt x="92" y="844"/>
                  <a:pt x="92" y="852"/>
                </a:cubicBezTo>
                <a:cubicBezTo>
                  <a:pt x="94" y="853"/>
                  <a:pt x="95" y="854"/>
                  <a:pt x="97" y="854"/>
                </a:cubicBezTo>
                <a:cubicBezTo>
                  <a:pt x="97" y="852"/>
                  <a:pt x="97" y="850"/>
                  <a:pt x="100" y="851"/>
                </a:cubicBezTo>
                <a:cubicBezTo>
                  <a:pt x="104" y="851"/>
                  <a:pt x="102" y="859"/>
                  <a:pt x="106" y="860"/>
                </a:cubicBezTo>
                <a:cubicBezTo>
                  <a:pt x="103" y="860"/>
                  <a:pt x="102" y="859"/>
                  <a:pt x="101" y="862"/>
                </a:cubicBezTo>
                <a:cubicBezTo>
                  <a:pt x="104" y="862"/>
                  <a:pt x="104" y="869"/>
                  <a:pt x="107" y="866"/>
                </a:cubicBezTo>
                <a:cubicBezTo>
                  <a:pt x="105" y="866"/>
                  <a:pt x="104" y="865"/>
                  <a:pt x="104" y="863"/>
                </a:cubicBezTo>
                <a:cubicBezTo>
                  <a:pt x="107" y="863"/>
                  <a:pt x="108" y="864"/>
                  <a:pt x="110" y="863"/>
                </a:cubicBezTo>
                <a:cubicBezTo>
                  <a:pt x="103" y="858"/>
                  <a:pt x="105" y="846"/>
                  <a:pt x="100" y="841"/>
                </a:cubicBezTo>
                <a:cubicBezTo>
                  <a:pt x="103" y="840"/>
                  <a:pt x="102" y="835"/>
                  <a:pt x="104" y="834"/>
                </a:cubicBezTo>
                <a:cubicBezTo>
                  <a:pt x="102" y="834"/>
                  <a:pt x="101" y="834"/>
                  <a:pt x="102" y="831"/>
                </a:cubicBezTo>
                <a:cubicBezTo>
                  <a:pt x="105" y="830"/>
                  <a:pt x="103" y="834"/>
                  <a:pt x="105" y="833"/>
                </a:cubicBezTo>
                <a:close/>
                <a:moveTo>
                  <a:pt x="58" y="790"/>
                </a:moveTo>
                <a:cubicBezTo>
                  <a:pt x="60" y="787"/>
                  <a:pt x="60" y="794"/>
                  <a:pt x="61" y="795"/>
                </a:cubicBezTo>
                <a:cubicBezTo>
                  <a:pt x="59" y="799"/>
                  <a:pt x="59" y="791"/>
                  <a:pt x="58" y="790"/>
                </a:cubicBezTo>
                <a:close/>
                <a:moveTo>
                  <a:pt x="81" y="809"/>
                </a:moveTo>
                <a:cubicBezTo>
                  <a:pt x="79" y="808"/>
                  <a:pt x="78" y="804"/>
                  <a:pt x="79" y="802"/>
                </a:cubicBezTo>
                <a:cubicBezTo>
                  <a:pt x="80" y="805"/>
                  <a:pt x="82" y="806"/>
                  <a:pt x="81" y="809"/>
                </a:cubicBezTo>
                <a:close/>
                <a:moveTo>
                  <a:pt x="82" y="804"/>
                </a:moveTo>
                <a:cubicBezTo>
                  <a:pt x="82" y="803"/>
                  <a:pt x="82" y="801"/>
                  <a:pt x="81" y="801"/>
                </a:cubicBezTo>
                <a:cubicBezTo>
                  <a:pt x="82" y="798"/>
                  <a:pt x="86" y="805"/>
                  <a:pt x="82" y="804"/>
                </a:cubicBezTo>
                <a:close/>
                <a:moveTo>
                  <a:pt x="83" y="809"/>
                </a:moveTo>
                <a:cubicBezTo>
                  <a:pt x="83" y="806"/>
                  <a:pt x="85" y="810"/>
                  <a:pt x="87" y="809"/>
                </a:cubicBezTo>
                <a:cubicBezTo>
                  <a:pt x="87" y="814"/>
                  <a:pt x="87" y="814"/>
                  <a:pt x="87" y="814"/>
                </a:cubicBezTo>
                <a:cubicBezTo>
                  <a:pt x="83" y="814"/>
                  <a:pt x="84" y="809"/>
                  <a:pt x="83" y="809"/>
                </a:cubicBezTo>
                <a:close/>
                <a:moveTo>
                  <a:pt x="88" y="825"/>
                </a:moveTo>
                <a:cubicBezTo>
                  <a:pt x="87" y="825"/>
                  <a:pt x="87" y="824"/>
                  <a:pt x="87" y="823"/>
                </a:cubicBezTo>
                <a:cubicBezTo>
                  <a:pt x="87" y="822"/>
                  <a:pt x="87" y="823"/>
                  <a:pt x="87" y="823"/>
                </a:cubicBezTo>
                <a:cubicBezTo>
                  <a:pt x="86" y="823"/>
                  <a:pt x="86" y="823"/>
                  <a:pt x="87" y="823"/>
                </a:cubicBezTo>
                <a:cubicBezTo>
                  <a:pt x="84" y="821"/>
                  <a:pt x="86" y="820"/>
                  <a:pt x="88" y="820"/>
                </a:cubicBezTo>
                <a:lnTo>
                  <a:pt x="88" y="825"/>
                </a:lnTo>
                <a:close/>
                <a:moveTo>
                  <a:pt x="115" y="817"/>
                </a:moveTo>
                <a:cubicBezTo>
                  <a:pt x="115" y="818"/>
                  <a:pt x="115" y="819"/>
                  <a:pt x="114" y="819"/>
                </a:cubicBezTo>
                <a:cubicBezTo>
                  <a:pt x="110" y="813"/>
                  <a:pt x="111" y="807"/>
                  <a:pt x="106" y="802"/>
                </a:cubicBezTo>
                <a:cubicBezTo>
                  <a:pt x="108" y="810"/>
                  <a:pt x="105" y="823"/>
                  <a:pt x="112" y="827"/>
                </a:cubicBezTo>
                <a:cubicBezTo>
                  <a:pt x="115" y="824"/>
                  <a:pt x="116" y="829"/>
                  <a:pt x="119" y="830"/>
                </a:cubicBezTo>
                <a:cubicBezTo>
                  <a:pt x="119" y="828"/>
                  <a:pt x="119" y="826"/>
                  <a:pt x="118" y="825"/>
                </a:cubicBezTo>
                <a:cubicBezTo>
                  <a:pt x="122" y="825"/>
                  <a:pt x="120" y="823"/>
                  <a:pt x="122" y="822"/>
                </a:cubicBezTo>
                <a:cubicBezTo>
                  <a:pt x="123" y="824"/>
                  <a:pt x="128" y="826"/>
                  <a:pt x="130" y="823"/>
                </a:cubicBezTo>
                <a:cubicBezTo>
                  <a:pt x="129" y="823"/>
                  <a:pt x="127" y="823"/>
                  <a:pt x="126" y="822"/>
                </a:cubicBezTo>
                <a:cubicBezTo>
                  <a:pt x="128" y="820"/>
                  <a:pt x="128" y="818"/>
                  <a:pt x="129" y="816"/>
                </a:cubicBezTo>
                <a:cubicBezTo>
                  <a:pt x="124" y="811"/>
                  <a:pt x="126" y="799"/>
                  <a:pt x="121" y="793"/>
                </a:cubicBezTo>
                <a:cubicBezTo>
                  <a:pt x="119" y="801"/>
                  <a:pt x="125" y="801"/>
                  <a:pt x="123" y="809"/>
                </a:cubicBezTo>
                <a:cubicBezTo>
                  <a:pt x="119" y="809"/>
                  <a:pt x="120" y="805"/>
                  <a:pt x="117" y="804"/>
                </a:cubicBezTo>
                <a:cubicBezTo>
                  <a:pt x="117" y="813"/>
                  <a:pt x="125" y="818"/>
                  <a:pt x="119" y="823"/>
                </a:cubicBezTo>
                <a:cubicBezTo>
                  <a:pt x="115" y="823"/>
                  <a:pt x="117" y="818"/>
                  <a:pt x="115" y="817"/>
                </a:cubicBezTo>
                <a:close/>
                <a:moveTo>
                  <a:pt x="111" y="854"/>
                </a:moveTo>
                <a:cubicBezTo>
                  <a:pt x="114" y="854"/>
                  <a:pt x="110" y="866"/>
                  <a:pt x="115" y="866"/>
                </a:cubicBezTo>
                <a:cubicBezTo>
                  <a:pt x="113" y="864"/>
                  <a:pt x="115" y="861"/>
                  <a:pt x="115" y="858"/>
                </a:cubicBezTo>
                <a:cubicBezTo>
                  <a:pt x="116" y="859"/>
                  <a:pt x="116" y="860"/>
                  <a:pt x="117" y="859"/>
                </a:cubicBezTo>
                <a:cubicBezTo>
                  <a:pt x="118" y="854"/>
                  <a:pt x="118" y="850"/>
                  <a:pt x="121" y="851"/>
                </a:cubicBezTo>
                <a:cubicBezTo>
                  <a:pt x="120" y="846"/>
                  <a:pt x="125" y="843"/>
                  <a:pt x="121" y="841"/>
                </a:cubicBezTo>
                <a:cubicBezTo>
                  <a:pt x="122" y="844"/>
                  <a:pt x="119" y="842"/>
                  <a:pt x="118" y="844"/>
                </a:cubicBezTo>
                <a:cubicBezTo>
                  <a:pt x="114" y="840"/>
                  <a:pt x="115" y="831"/>
                  <a:pt x="112" y="827"/>
                </a:cubicBezTo>
                <a:cubicBezTo>
                  <a:pt x="110" y="838"/>
                  <a:pt x="123" y="851"/>
                  <a:pt x="111" y="854"/>
                </a:cubicBezTo>
                <a:close/>
                <a:moveTo>
                  <a:pt x="747" y="809"/>
                </a:moveTo>
                <a:cubicBezTo>
                  <a:pt x="745" y="811"/>
                  <a:pt x="744" y="815"/>
                  <a:pt x="741" y="817"/>
                </a:cubicBezTo>
                <a:cubicBezTo>
                  <a:pt x="745" y="816"/>
                  <a:pt x="755" y="809"/>
                  <a:pt x="749" y="806"/>
                </a:cubicBezTo>
                <a:cubicBezTo>
                  <a:pt x="748" y="808"/>
                  <a:pt x="750" y="808"/>
                  <a:pt x="750" y="809"/>
                </a:cubicBezTo>
                <a:cubicBezTo>
                  <a:pt x="749" y="810"/>
                  <a:pt x="748" y="810"/>
                  <a:pt x="747" y="809"/>
                </a:cubicBezTo>
                <a:close/>
                <a:moveTo>
                  <a:pt x="132" y="816"/>
                </a:moveTo>
                <a:cubicBezTo>
                  <a:pt x="133" y="816"/>
                  <a:pt x="132" y="812"/>
                  <a:pt x="130" y="812"/>
                </a:cubicBezTo>
                <a:cubicBezTo>
                  <a:pt x="129" y="814"/>
                  <a:pt x="131" y="813"/>
                  <a:pt x="130" y="816"/>
                </a:cubicBezTo>
                <a:cubicBezTo>
                  <a:pt x="134" y="814"/>
                  <a:pt x="130" y="819"/>
                  <a:pt x="132" y="816"/>
                </a:cubicBezTo>
                <a:close/>
                <a:moveTo>
                  <a:pt x="837" y="826"/>
                </a:moveTo>
                <a:cubicBezTo>
                  <a:pt x="832" y="827"/>
                  <a:pt x="832" y="832"/>
                  <a:pt x="826" y="831"/>
                </a:cubicBezTo>
                <a:cubicBezTo>
                  <a:pt x="827" y="835"/>
                  <a:pt x="821" y="841"/>
                  <a:pt x="824" y="844"/>
                </a:cubicBezTo>
                <a:cubicBezTo>
                  <a:pt x="823" y="845"/>
                  <a:pt x="823" y="843"/>
                  <a:pt x="821" y="844"/>
                </a:cubicBezTo>
                <a:cubicBezTo>
                  <a:pt x="820" y="848"/>
                  <a:pt x="814" y="850"/>
                  <a:pt x="809" y="849"/>
                </a:cubicBezTo>
                <a:cubicBezTo>
                  <a:pt x="796" y="854"/>
                  <a:pt x="793" y="870"/>
                  <a:pt x="784" y="879"/>
                </a:cubicBezTo>
                <a:cubicBezTo>
                  <a:pt x="782" y="879"/>
                  <a:pt x="782" y="877"/>
                  <a:pt x="781" y="879"/>
                </a:cubicBezTo>
                <a:cubicBezTo>
                  <a:pt x="783" y="879"/>
                  <a:pt x="778" y="884"/>
                  <a:pt x="780" y="885"/>
                </a:cubicBezTo>
                <a:cubicBezTo>
                  <a:pt x="790" y="880"/>
                  <a:pt x="798" y="871"/>
                  <a:pt x="806" y="864"/>
                </a:cubicBezTo>
                <a:cubicBezTo>
                  <a:pt x="807" y="860"/>
                  <a:pt x="807" y="861"/>
                  <a:pt x="806" y="858"/>
                </a:cubicBezTo>
                <a:cubicBezTo>
                  <a:pt x="811" y="854"/>
                  <a:pt x="814" y="848"/>
                  <a:pt x="819" y="851"/>
                </a:cubicBezTo>
                <a:cubicBezTo>
                  <a:pt x="819" y="845"/>
                  <a:pt x="830" y="844"/>
                  <a:pt x="833" y="840"/>
                </a:cubicBezTo>
                <a:cubicBezTo>
                  <a:pt x="831" y="840"/>
                  <a:pt x="828" y="843"/>
                  <a:pt x="827" y="840"/>
                </a:cubicBezTo>
                <a:cubicBezTo>
                  <a:pt x="829" y="837"/>
                  <a:pt x="831" y="835"/>
                  <a:pt x="831" y="831"/>
                </a:cubicBezTo>
                <a:cubicBezTo>
                  <a:pt x="833" y="831"/>
                  <a:pt x="833" y="833"/>
                  <a:pt x="835" y="832"/>
                </a:cubicBezTo>
                <a:cubicBezTo>
                  <a:pt x="836" y="831"/>
                  <a:pt x="837" y="829"/>
                  <a:pt x="837" y="826"/>
                </a:cubicBezTo>
                <a:close/>
                <a:moveTo>
                  <a:pt x="529" y="858"/>
                </a:moveTo>
                <a:cubicBezTo>
                  <a:pt x="526" y="858"/>
                  <a:pt x="528" y="856"/>
                  <a:pt x="531" y="855"/>
                </a:cubicBezTo>
                <a:cubicBezTo>
                  <a:pt x="521" y="850"/>
                  <a:pt x="512" y="845"/>
                  <a:pt x="502" y="844"/>
                </a:cubicBezTo>
                <a:cubicBezTo>
                  <a:pt x="505" y="845"/>
                  <a:pt x="503" y="847"/>
                  <a:pt x="502" y="849"/>
                </a:cubicBezTo>
                <a:cubicBezTo>
                  <a:pt x="509" y="854"/>
                  <a:pt x="519" y="865"/>
                  <a:pt x="529" y="858"/>
                </a:cubicBezTo>
                <a:close/>
                <a:moveTo>
                  <a:pt x="754" y="850"/>
                </a:moveTo>
                <a:cubicBezTo>
                  <a:pt x="756" y="846"/>
                  <a:pt x="760" y="846"/>
                  <a:pt x="762" y="843"/>
                </a:cubicBezTo>
                <a:cubicBezTo>
                  <a:pt x="759" y="844"/>
                  <a:pt x="756" y="845"/>
                  <a:pt x="754" y="846"/>
                </a:cubicBezTo>
                <a:cubicBezTo>
                  <a:pt x="756" y="848"/>
                  <a:pt x="752" y="850"/>
                  <a:pt x="754" y="850"/>
                </a:cubicBezTo>
                <a:close/>
                <a:moveTo>
                  <a:pt x="539" y="857"/>
                </a:moveTo>
                <a:cubicBezTo>
                  <a:pt x="541" y="858"/>
                  <a:pt x="544" y="863"/>
                  <a:pt x="546" y="861"/>
                </a:cubicBezTo>
                <a:cubicBezTo>
                  <a:pt x="543" y="861"/>
                  <a:pt x="541" y="855"/>
                  <a:pt x="539" y="857"/>
                </a:cubicBezTo>
                <a:close/>
                <a:moveTo>
                  <a:pt x="627" y="916"/>
                </a:moveTo>
                <a:cubicBezTo>
                  <a:pt x="637" y="908"/>
                  <a:pt x="650" y="920"/>
                  <a:pt x="658" y="909"/>
                </a:cubicBezTo>
                <a:cubicBezTo>
                  <a:pt x="662" y="911"/>
                  <a:pt x="667" y="906"/>
                  <a:pt x="671" y="905"/>
                </a:cubicBezTo>
                <a:cubicBezTo>
                  <a:pt x="663" y="906"/>
                  <a:pt x="657" y="905"/>
                  <a:pt x="651" y="908"/>
                </a:cubicBezTo>
                <a:cubicBezTo>
                  <a:pt x="651" y="907"/>
                  <a:pt x="652" y="907"/>
                  <a:pt x="650" y="907"/>
                </a:cubicBezTo>
                <a:cubicBezTo>
                  <a:pt x="630" y="914"/>
                  <a:pt x="599" y="905"/>
                  <a:pt x="578" y="896"/>
                </a:cubicBezTo>
                <a:cubicBezTo>
                  <a:pt x="571" y="897"/>
                  <a:pt x="558" y="892"/>
                  <a:pt x="553" y="885"/>
                </a:cubicBezTo>
                <a:cubicBezTo>
                  <a:pt x="556" y="887"/>
                  <a:pt x="560" y="888"/>
                  <a:pt x="565" y="886"/>
                </a:cubicBezTo>
                <a:cubicBezTo>
                  <a:pt x="550" y="880"/>
                  <a:pt x="534" y="875"/>
                  <a:pt x="519" y="869"/>
                </a:cubicBezTo>
                <a:cubicBezTo>
                  <a:pt x="509" y="877"/>
                  <a:pt x="497" y="862"/>
                  <a:pt x="489" y="860"/>
                </a:cubicBezTo>
                <a:cubicBezTo>
                  <a:pt x="492" y="862"/>
                  <a:pt x="486" y="859"/>
                  <a:pt x="487" y="861"/>
                </a:cubicBezTo>
                <a:cubicBezTo>
                  <a:pt x="490" y="861"/>
                  <a:pt x="490" y="865"/>
                  <a:pt x="491" y="867"/>
                </a:cubicBezTo>
                <a:cubicBezTo>
                  <a:pt x="496" y="869"/>
                  <a:pt x="501" y="871"/>
                  <a:pt x="504" y="876"/>
                </a:cubicBezTo>
                <a:cubicBezTo>
                  <a:pt x="524" y="879"/>
                  <a:pt x="529" y="891"/>
                  <a:pt x="550" y="891"/>
                </a:cubicBezTo>
                <a:cubicBezTo>
                  <a:pt x="563" y="895"/>
                  <a:pt x="577" y="902"/>
                  <a:pt x="590" y="903"/>
                </a:cubicBezTo>
                <a:cubicBezTo>
                  <a:pt x="600" y="910"/>
                  <a:pt x="614" y="909"/>
                  <a:pt x="624" y="910"/>
                </a:cubicBezTo>
                <a:cubicBezTo>
                  <a:pt x="624" y="913"/>
                  <a:pt x="626" y="915"/>
                  <a:pt x="627" y="916"/>
                </a:cubicBezTo>
                <a:close/>
                <a:moveTo>
                  <a:pt x="789" y="863"/>
                </a:moveTo>
                <a:cubicBezTo>
                  <a:pt x="782" y="864"/>
                  <a:pt x="779" y="873"/>
                  <a:pt x="777" y="877"/>
                </a:cubicBezTo>
                <a:cubicBezTo>
                  <a:pt x="783" y="875"/>
                  <a:pt x="785" y="868"/>
                  <a:pt x="789" y="863"/>
                </a:cubicBezTo>
                <a:close/>
                <a:moveTo>
                  <a:pt x="731" y="865"/>
                </a:moveTo>
                <a:cubicBezTo>
                  <a:pt x="727" y="865"/>
                  <a:pt x="725" y="867"/>
                  <a:pt x="723" y="869"/>
                </a:cubicBezTo>
                <a:cubicBezTo>
                  <a:pt x="725" y="867"/>
                  <a:pt x="729" y="867"/>
                  <a:pt x="731" y="865"/>
                </a:cubicBezTo>
                <a:close/>
                <a:moveTo>
                  <a:pt x="45" y="876"/>
                </a:moveTo>
                <a:cubicBezTo>
                  <a:pt x="46" y="874"/>
                  <a:pt x="41" y="866"/>
                  <a:pt x="39" y="866"/>
                </a:cubicBezTo>
                <a:cubicBezTo>
                  <a:pt x="40" y="867"/>
                  <a:pt x="40" y="870"/>
                  <a:pt x="40" y="873"/>
                </a:cubicBezTo>
                <a:cubicBezTo>
                  <a:pt x="43" y="874"/>
                  <a:pt x="42" y="874"/>
                  <a:pt x="45" y="876"/>
                </a:cubicBezTo>
                <a:close/>
                <a:moveTo>
                  <a:pt x="570" y="871"/>
                </a:moveTo>
                <a:cubicBezTo>
                  <a:pt x="576" y="872"/>
                  <a:pt x="579" y="876"/>
                  <a:pt x="584" y="877"/>
                </a:cubicBezTo>
                <a:cubicBezTo>
                  <a:pt x="581" y="874"/>
                  <a:pt x="575" y="869"/>
                  <a:pt x="570" y="871"/>
                </a:cubicBezTo>
                <a:close/>
                <a:moveTo>
                  <a:pt x="591" y="886"/>
                </a:moveTo>
                <a:cubicBezTo>
                  <a:pt x="591" y="888"/>
                  <a:pt x="592" y="888"/>
                  <a:pt x="593" y="890"/>
                </a:cubicBezTo>
                <a:cubicBezTo>
                  <a:pt x="596" y="891"/>
                  <a:pt x="598" y="889"/>
                  <a:pt x="601" y="889"/>
                </a:cubicBezTo>
                <a:cubicBezTo>
                  <a:pt x="603" y="885"/>
                  <a:pt x="608" y="884"/>
                  <a:pt x="610" y="880"/>
                </a:cubicBezTo>
                <a:cubicBezTo>
                  <a:pt x="605" y="882"/>
                  <a:pt x="600" y="874"/>
                  <a:pt x="601" y="880"/>
                </a:cubicBezTo>
                <a:cubicBezTo>
                  <a:pt x="598" y="882"/>
                  <a:pt x="600" y="878"/>
                  <a:pt x="597" y="879"/>
                </a:cubicBezTo>
                <a:cubicBezTo>
                  <a:pt x="597" y="881"/>
                  <a:pt x="596" y="880"/>
                  <a:pt x="593" y="881"/>
                </a:cubicBezTo>
                <a:cubicBezTo>
                  <a:pt x="594" y="885"/>
                  <a:pt x="594" y="885"/>
                  <a:pt x="591" y="886"/>
                </a:cubicBezTo>
                <a:close/>
                <a:moveTo>
                  <a:pt x="815" y="881"/>
                </a:moveTo>
                <a:cubicBezTo>
                  <a:pt x="814" y="884"/>
                  <a:pt x="809" y="885"/>
                  <a:pt x="811" y="887"/>
                </a:cubicBezTo>
                <a:cubicBezTo>
                  <a:pt x="811" y="885"/>
                  <a:pt x="812" y="886"/>
                  <a:pt x="814" y="886"/>
                </a:cubicBezTo>
                <a:cubicBezTo>
                  <a:pt x="813" y="884"/>
                  <a:pt x="817" y="882"/>
                  <a:pt x="815" y="881"/>
                </a:cubicBezTo>
                <a:close/>
                <a:moveTo>
                  <a:pt x="51" y="895"/>
                </a:moveTo>
                <a:cubicBezTo>
                  <a:pt x="54" y="899"/>
                  <a:pt x="58" y="901"/>
                  <a:pt x="62" y="900"/>
                </a:cubicBezTo>
                <a:cubicBezTo>
                  <a:pt x="61" y="896"/>
                  <a:pt x="59" y="894"/>
                  <a:pt x="57" y="892"/>
                </a:cubicBezTo>
                <a:cubicBezTo>
                  <a:pt x="56" y="895"/>
                  <a:pt x="59" y="894"/>
                  <a:pt x="59" y="897"/>
                </a:cubicBezTo>
                <a:cubicBezTo>
                  <a:pt x="55" y="895"/>
                  <a:pt x="52" y="881"/>
                  <a:pt x="47" y="888"/>
                </a:cubicBezTo>
                <a:cubicBezTo>
                  <a:pt x="47" y="885"/>
                  <a:pt x="47" y="885"/>
                  <a:pt x="47" y="885"/>
                </a:cubicBezTo>
                <a:cubicBezTo>
                  <a:pt x="45" y="883"/>
                  <a:pt x="41" y="886"/>
                  <a:pt x="43" y="887"/>
                </a:cubicBezTo>
                <a:cubicBezTo>
                  <a:pt x="47" y="883"/>
                  <a:pt x="46" y="896"/>
                  <a:pt x="49" y="893"/>
                </a:cubicBezTo>
                <a:cubicBezTo>
                  <a:pt x="49" y="894"/>
                  <a:pt x="50" y="894"/>
                  <a:pt x="50" y="894"/>
                </a:cubicBezTo>
                <a:cubicBezTo>
                  <a:pt x="50" y="896"/>
                  <a:pt x="49" y="896"/>
                  <a:pt x="49" y="898"/>
                </a:cubicBezTo>
                <a:cubicBezTo>
                  <a:pt x="53" y="899"/>
                  <a:pt x="48" y="896"/>
                  <a:pt x="51" y="895"/>
                </a:cubicBezTo>
                <a:close/>
                <a:moveTo>
                  <a:pt x="52" y="893"/>
                </a:moveTo>
                <a:cubicBezTo>
                  <a:pt x="55" y="892"/>
                  <a:pt x="56" y="894"/>
                  <a:pt x="56" y="896"/>
                </a:cubicBezTo>
                <a:cubicBezTo>
                  <a:pt x="55" y="895"/>
                  <a:pt x="52" y="896"/>
                  <a:pt x="52" y="893"/>
                </a:cubicBezTo>
                <a:close/>
                <a:moveTo>
                  <a:pt x="48" y="890"/>
                </a:moveTo>
                <a:cubicBezTo>
                  <a:pt x="49" y="889"/>
                  <a:pt x="50" y="889"/>
                  <a:pt x="52" y="890"/>
                </a:cubicBezTo>
                <a:cubicBezTo>
                  <a:pt x="51" y="893"/>
                  <a:pt x="51" y="892"/>
                  <a:pt x="52" y="894"/>
                </a:cubicBezTo>
                <a:cubicBezTo>
                  <a:pt x="50" y="893"/>
                  <a:pt x="50" y="891"/>
                  <a:pt x="48" y="890"/>
                </a:cubicBezTo>
                <a:close/>
                <a:moveTo>
                  <a:pt x="680" y="901"/>
                </a:moveTo>
                <a:cubicBezTo>
                  <a:pt x="680" y="904"/>
                  <a:pt x="684" y="899"/>
                  <a:pt x="688" y="901"/>
                </a:cubicBezTo>
                <a:cubicBezTo>
                  <a:pt x="687" y="895"/>
                  <a:pt x="683" y="901"/>
                  <a:pt x="680" y="901"/>
                </a:cubicBezTo>
                <a:close/>
                <a:moveTo>
                  <a:pt x="88" y="919"/>
                </a:moveTo>
                <a:cubicBezTo>
                  <a:pt x="89" y="917"/>
                  <a:pt x="91" y="917"/>
                  <a:pt x="92" y="915"/>
                </a:cubicBezTo>
                <a:cubicBezTo>
                  <a:pt x="87" y="911"/>
                  <a:pt x="83" y="903"/>
                  <a:pt x="81" y="899"/>
                </a:cubicBezTo>
                <a:cubicBezTo>
                  <a:pt x="78" y="905"/>
                  <a:pt x="86" y="906"/>
                  <a:pt x="87" y="912"/>
                </a:cubicBezTo>
                <a:cubicBezTo>
                  <a:pt x="83" y="913"/>
                  <a:pt x="85" y="919"/>
                  <a:pt x="88" y="919"/>
                </a:cubicBezTo>
                <a:close/>
                <a:moveTo>
                  <a:pt x="897" y="900"/>
                </a:moveTo>
                <a:cubicBezTo>
                  <a:pt x="894" y="902"/>
                  <a:pt x="889" y="903"/>
                  <a:pt x="887" y="906"/>
                </a:cubicBezTo>
                <a:cubicBezTo>
                  <a:pt x="891" y="905"/>
                  <a:pt x="897" y="902"/>
                  <a:pt x="897" y="900"/>
                </a:cubicBezTo>
                <a:close/>
                <a:moveTo>
                  <a:pt x="885" y="906"/>
                </a:moveTo>
                <a:cubicBezTo>
                  <a:pt x="885" y="909"/>
                  <a:pt x="878" y="909"/>
                  <a:pt x="880" y="912"/>
                </a:cubicBezTo>
                <a:cubicBezTo>
                  <a:pt x="881" y="910"/>
                  <a:pt x="887" y="908"/>
                  <a:pt x="885" y="906"/>
                </a:cubicBezTo>
                <a:close/>
                <a:moveTo>
                  <a:pt x="66" y="947"/>
                </a:moveTo>
                <a:cubicBezTo>
                  <a:pt x="63" y="947"/>
                  <a:pt x="63" y="943"/>
                  <a:pt x="62" y="941"/>
                </a:cubicBezTo>
                <a:cubicBezTo>
                  <a:pt x="64" y="943"/>
                  <a:pt x="67" y="943"/>
                  <a:pt x="66" y="947"/>
                </a:cubicBezTo>
                <a:close/>
                <a:moveTo>
                  <a:pt x="181" y="984"/>
                </a:moveTo>
                <a:cubicBezTo>
                  <a:pt x="184" y="986"/>
                  <a:pt x="188" y="990"/>
                  <a:pt x="187" y="994"/>
                </a:cubicBezTo>
                <a:cubicBezTo>
                  <a:pt x="182" y="993"/>
                  <a:pt x="182" y="988"/>
                  <a:pt x="181" y="984"/>
                </a:cubicBezTo>
                <a:close/>
                <a:moveTo>
                  <a:pt x="202" y="1015"/>
                </a:moveTo>
                <a:cubicBezTo>
                  <a:pt x="199" y="1009"/>
                  <a:pt x="191" y="1004"/>
                  <a:pt x="191" y="998"/>
                </a:cubicBezTo>
                <a:cubicBezTo>
                  <a:pt x="195" y="1001"/>
                  <a:pt x="199" y="1005"/>
                  <a:pt x="204" y="1009"/>
                </a:cubicBezTo>
                <a:cubicBezTo>
                  <a:pt x="203" y="1011"/>
                  <a:pt x="203" y="1014"/>
                  <a:pt x="202" y="1015"/>
                </a:cubicBezTo>
                <a:close/>
                <a:moveTo>
                  <a:pt x="1077" y="966"/>
                </a:moveTo>
                <a:cubicBezTo>
                  <a:pt x="1073" y="968"/>
                  <a:pt x="1075" y="971"/>
                  <a:pt x="1075" y="975"/>
                </a:cubicBezTo>
                <a:cubicBezTo>
                  <a:pt x="1072" y="974"/>
                  <a:pt x="1070" y="984"/>
                  <a:pt x="1069" y="986"/>
                </a:cubicBezTo>
                <a:cubicBezTo>
                  <a:pt x="1071" y="983"/>
                  <a:pt x="1067" y="991"/>
                  <a:pt x="1071" y="991"/>
                </a:cubicBezTo>
                <a:cubicBezTo>
                  <a:pt x="1069" y="990"/>
                  <a:pt x="1068" y="995"/>
                  <a:pt x="1069" y="996"/>
                </a:cubicBezTo>
                <a:cubicBezTo>
                  <a:pt x="1073" y="990"/>
                  <a:pt x="1073" y="982"/>
                  <a:pt x="1073" y="976"/>
                </a:cubicBezTo>
                <a:cubicBezTo>
                  <a:pt x="1076" y="976"/>
                  <a:pt x="1077" y="974"/>
                  <a:pt x="1077" y="972"/>
                </a:cubicBezTo>
                <a:cubicBezTo>
                  <a:pt x="1075" y="970"/>
                  <a:pt x="1076" y="969"/>
                  <a:pt x="1077" y="966"/>
                </a:cubicBezTo>
                <a:close/>
                <a:moveTo>
                  <a:pt x="661" y="973"/>
                </a:moveTo>
                <a:cubicBezTo>
                  <a:pt x="660" y="976"/>
                  <a:pt x="654" y="972"/>
                  <a:pt x="654" y="975"/>
                </a:cubicBezTo>
                <a:cubicBezTo>
                  <a:pt x="655" y="975"/>
                  <a:pt x="655" y="975"/>
                  <a:pt x="655" y="977"/>
                </a:cubicBezTo>
                <a:cubicBezTo>
                  <a:pt x="658" y="977"/>
                  <a:pt x="662" y="975"/>
                  <a:pt x="661" y="973"/>
                </a:cubicBezTo>
                <a:close/>
                <a:moveTo>
                  <a:pt x="1065" y="992"/>
                </a:moveTo>
                <a:cubicBezTo>
                  <a:pt x="1066" y="994"/>
                  <a:pt x="1063" y="997"/>
                  <a:pt x="1065" y="998"/>
                </a:cubicBezTo>
                <a:cubicBezTo>
                  <a:pt x="1065" y="995"/>
                  <a:pt x="1067" y="995"/>
                  <a:pt x="1068" y="993"/>
                </a:cubicBezTo>
                <a:cubicBezTo>
                  <a:pt x="1066" y="993"/>
                  <a:pt x="1067" y="991"/>
                  <a:pt x="1065" y="992"/>
                </a:cubicBezTo>
                <a:close/>
                <a:moveTo>
                  <a:pt x="247" y="1014"/>
                </a:moveTo>
                <a:cubicBezTo>
                  <a:pt x="249" y="1013"/>
                  <a:pt x="249" y="1017"/>
                  <a:pt x="251" y="1014"/>
                </a:cubicBezTo>
                <a:cubicBezTo>
                  <a:pt x="251" y="1012"/>
                  <a:pt x="245" y="1009"/>
                  <a:pt x="248" y="1011"/>
                </a:cubicBezTo>
                <a:cubicBezTo>
                  <a:pt x="248" y="1012"/>
                  <a:pt x="248" y="1012"/>
                  <a:pt x="248" y="1013"/>
                </a:cubicBezTo>
                <a:cubicBezTo>
                  <a:pt x="248" y="1013"/>
                  <a:pt x="247" y="1013"/>
                  <a:pt x="247" y="1014"/>
                </a:cubicBezTo>
                <a:close/>
                <a:moveTo>
                  <a:pt x="325" y="1020"/>
                </a:moveTo>
                <a:cubicBezTo>
                  <a:pt x="322" y="1019"/>
                  <a:pt x="321" y="1021"/>
                  <a:pt x="318" y="1021"/>
                </a:cubicBezTo>
                <a:cubicBezTo>
                  <a:pt x="313" y="1017"/>
                  <a:pt x="311" y="1010"/>
                  <a:pt x="305" y="1008"/>
                </a:cubicBezTo>
                <a:cubicBezTo>
                  <a:pt x="305" y="1011"/>
                  <a:pt x="302" y="1011"/>
                  <a:pt x="300" y="1011"/>
                </a:cubicBezTo>
                <a:cubicBezTo>
                  <a:pt x="301" y="1014"/>
                  <a:pt x="303" y="1016"/>
                  <a:pt x="305" y="1018"/>
                </a:cubicBezTo>
                <a:cubicBezTo>
                  <a:pt x="309" y="1015"/>
                  <a:pt x="309" y="1022"/>
                  <a:pt x="313" y="1022"/>
                </a:cubicBezTo>
                <a:cubicBezTo>
                  <a:pt x="314" y="1021"/>
                  <a:pt x="314" y="1019"/>
                  <a:pt x="315" y="1019"/>
                </a:cubicBezTo>
                <a:cubicBezTo>
                  <a:pt x="317" y="1020"/>
                  <a:pt x="317" y="1023"/>
                  <a:pt x="318" y="1025"/>
                </a:cubicBezTo>
                <a:cubicBezTo>
                  <a:pt x="323" y="1023"/>
                  <a:pt x="332" y="1040"/>
                  <a:pt x="338" y="1032"/>
                </a:cubicBezTo>
                <a:cubicBezTo>
                  <a:pt x="333" y="1028"/>
                  <a:pt x="326" y="1027"/>
                  <a:pt x="325" y="1020"/>
                </a:cubicBezTo>
                <a:close/>
                <a:moveTo>
                  <a:pt x="319" y="1029"/>
                </a:moveTo>
                <a:cubicBezTo>
                  <a:pt x="318" y="1029"/>
                  <a:pt x="313" y="1024"/>
                  <a:pt x="314" y="1027"/>
                </a:cubicBezTo>
                <a:cubicBezTo>
                  <a:pt x="315" y="1028"/>
                  <a:pt x="317" y="1033"/>
                  <a:pt x="319" y="1029"/>
                </a:cubicBezTo>
                <a:close/>
                <a:moveTo>
                  <a:pt x="699" y="1055"/>
                </a:moveTo>
                <a:cubicBezTo>
                  <a:pt x="697" y="1052"/>
                  <a:pt x="703" y="1051"/>
                  <a:pt x="703" y="1048"/>
                </a:cubicBezTo>
                <a:cubicBezTo>
                  <a:pt x="708" y="1046"/>
                  <a:pt x="711" y="1048"/>
                  <a:pt x="714" y="1044"/>
                </a:cubicBezTo>
                <a:cubicBezTo>
                  <a:pt x="704" y="1040"/>
                  <a:pt x="690" y="1052"/>
                  <a:pt x="688" y="1043"/>
                </a:cubicBezTo>
                <a:cubicBezTo>
                  <a:pt x="694" y="1038"/>
                  <a:pt x="702" y="1040"/>
                  <a:pt x="707" y="1036"/>
                </a:cubicBezTo>
                <a:cubicBezTo>
                  <a:pt x="703" y="1036"/>
                  <a:pt x="703" y="1032"/>
                  <a:pt x="698" y="1033"/>
                </a:cubicBezTo>
                <a:cubicBezTo>
                  <a:pt x="696" y="1041"/>
                  <a:pt x="676" y="1034"/>
                  <a:pt x="676" y="1042"/>
                </a:cubicBezTo>
                <a:cubicBezTo>
                  <a:pt x="673" y="1043"/>
                  <a:pt x="672" y="1038"/>
                  <a:pt x="670" y="1041"/>
                </a:cubicBezTo>
                <a:cubicBezTo>
                  <a:pt x="674" y="1041"/>
                  <a:pt x="671" y="1043"/>
                  <a:pt x="670" y="1044"/>
                </a:cubicBezTo>
                <a:cubicBezTo>
                  <a:pt x="673" y="1044"/>
                  <a:pt x="672" y="1047"/>
                  <a:pt x="672" y="1050"/>
                </a:cubicBezTo>
                <a:cubicBezTo>
                  <a:pt x="657" y="1057"/>
                  <a:pt x="641" y="1047"/>
                  <a:pt x="627" y="1050"/>
                </a:cubicBezTo>
                <a:cubicBezTo>
                  <a:pt x="628" y="1052"/>
                  <a:pt x="628" y="1054"/>
                  <a:pt x="628" y="1057"/>
                </a:cubicBezTo>
                <a:cubicBezTo>
                  <a:pt x="631" y="1056"/>
                  <a:pt x="633" y="1055"/>
                  <a:pt x="636" y="1057"/>
                </a:cubicBezTo>
                <a:cubicBezTo>
                  <a:pt x="636" y="1056"/>
                  <a:pt x="635" y="1054"/>
                  <a:pt x="636" y="1054"/>
                </a:cubicBezTo>
                <a:cubicBezTo>
                  <a:pt x="645" y="1054"/>
                  <a:pt x="658" y="1059"/>
                  <a:pt x="662" y="1053"/>
                </a:cubicBezTo>
                <a:cubicBezTo>
                  <a:pt x="664" y="1053"/>
                  <a:pt x="666" y="1055"/>
                  <a:pt x="664" y="1057"/>
                </a:cubicBezTo>
                <a:cubicBezTo>
                  <a:pt x="671" y="1057"/>
                  <a:pt x="677" y="1059"/>
                  <a:pt x="683" y="1061"/>
                </a:cubicBezTo>
                <a:cubicBezTo>
                  <a:pt x="684" y="1059"/>
                  <a:pt x="681" y="1058"/>
                  <a:pt x="683" y="1057"/>
                </a:cubicBezTo>
                <a:cubicBezTo>
                  <a:pt x="683" y="1059"/>
                  <a:pt x="685" y="1058"/>
                  <a:pt x="685" y="1059"/>
                </a:cubicBezTo>
                <a:cubicBezTo>
                  <a:pt x="686" y="1053"/>
                  <a:pt x="697" y="1055"/>
                  <a:pt x="699" y="1055"/>
                </a:cubicBezTo>
                <a:close/>
                <a:moveTo>
                  <a:pt x="489" y="1081"/>
                </a:moveTo>
                <a:cubicBezTo>
                  <a:pt x="490" y="1085"/>
                  <a:pt x="494" y="1086"/>
                  <a:pt x="496" y="1085"/>
                </a:cubicBezTo>
                <a:cubicBezTo>
                  <a:pt x="492" y="1085"/>
                  <a:pt x="494" y="1080"/>
                  <a:pt x="489" y="1081"/>
                </a:cubicBezTo>
                <a:close/>
                <a:moveTo>
                  <a:pt x="517" y="1092"/>
                </a:moveTo>
                <a:cubicBezTo>
                  <a:pt x="510" y="1092"/>
                  <a:pt x="502" y="1087"/>
                  <a:pt x="496" y="1089"/>
                </a:cubicBezTo>
                <a:cubicBezTo>
                  <a:pt x="504" y="1090"/>
                  <a:pt x="509" y="1094"/>
                  <a:pt x="517" y="1092"/>
                </a:cubicBezTo>
                <a:close/>
                <a:moveTo>
                  <a:pt x="823" y="1101"/>
                </a:moveTo>
                <a:cubicBezTo>
                  <a:pt x="823" y="1104"/>
                  <a:pt x="818" y="1101"/>
                  <a:pt x="818" y="1103"/>
                </a:cubicBezTo>
                <a:cubicBezTo>
                  <a:pt x="819" y="1105"/>
                  <a:pt x="825" y="1103"/>
                  <a:pt x="823" y="1101"/>
                </a:cubicBezTo>
                <a:close/>
                <a:moveTo>
                  <a:pt x="593" y="1118"/>
                </a:moveTo>
                <a:cubicBezTo>
                  <a:pt x="597" y="1118"/>
                  <a:pt x="603" y="1124"/>
                  <a:pt x="606" y="1120"/>
                </a:cubicBezTo>
                <a:cubicBezTo>
                  <a:pt x="603" y="1118"/>
                  <a:pt x="592" y="1117"/>
                  <a:pt x="593" y="1118"/>
                </a:cubicBezTo>
                <a:close/>
                <a:moveTo>
                  <a:pt x="818" y="1126"/>
                </a:moveTo>
                <a:cubicBezTo>
                  <a:pt x="814" y="1127"/>
                  <a:pt x="806" y="1126"/>
                  <a:pt x="810" y="1131"/>
                </a:cubicBezTo>
                <a:cubicBezTo>
                  <a:pt x="796" y="1134"/>
                  <a:pt x="784" y="1133"/>
                  <a:pt x="775" y="1139"/>
                </a:cubicBezTo>
                <a:cubicBezTo>
                  <a:pt x="771" y="1134"/>
                  <a:pt x="767" y="1141"/>
                  <a:pt x="764" y="1143"/>
                </a:cubicBezTo>
                <a:cubicBezTo>
                  <a:pt x="781" y="1141"/>
                  <a:pt x="801" y="1137"/>
                  <a:pt x="817" y="1129"/>
                </a:cubicBezTo>
                <a:cubicBezTo>
                  <a:pt x="815" y="1129"/>
                  <a:pt x="814" y="1127"/>
                  <a:pt x="818" y="1126"/>
                </a:cubicBezTo>
                <a:close/>
                <a:moveTo>
                  <a:pt x="916" y="627"/>
                </a:moveTo>
                <a:cubicBezTo>
                  <a:pt x="917" y="623"/>
                  <a:pt x="917" y="618"/>
                  <a:pt x="916" y="616"/>
                </a:cubicBezTo>
                <a:cubicBezTo>
                  <a:pt x="915" y="619"/>
                  <a:pt x="914" y="621"/>
                  <a:pt x="914" y="625"/>
                </a:cubicBezTo>
                <a:cubicBezTo>
                  <a:pt x="917" y="623"/>
                  <a:pt x="914" y="627"/>
                  <a:pt x="916" y="627"/>
                </a:cubicBezTo>
                <a:close/>
                <a:moveTo>
                  <a:pt x="912" y="748"/>
                </a:moveTo>
                <a:cubicBezTo>
                  <a:pt x="920" y="748"/>
                  <a:pt x="918" y="735"/>
                  <a:pt x="924" y="736"/>
                </a:cubicBezTo>
                <a:cubicBezTo>
                  <a:pt x="926" y="732"/>
                  <a:pt x="927" y="727"/>
                  <a:pt x="931" y="725"/>
                </a:cubicBezTo>
                <a:cubicBezTo>
                  <a:pt x="931" y="732"/>
                  <a:pt x="936" y="727"/>
                  <a:pt x="933" y="734"/>
                </a:cubicBezTo>
                <a:cubicBezTo>
                  <a:pt x="938" y="734"/>
                  <a:pt x="936" y="726"/>
                  <a:pt x="937" y="722"/>
                </a:cubicBezTo>
                <a:cubicBezTo>
                  <a:pt x="938" y="721"/>
                  <a:pt x="940" y="721"/>
                  <a:pt x="940" y="720"/>
                </a:cubicBezTo>
                <a:cubicBezTo>
                  <a:pt x="943" y="714"/>
                  <a:pt x="942" y="700"/>
                  <a:pt x="946" y="706"/>
                </a:cubicBezTo>
                <a:cubicBezTo>
                  <a:pt x="946" y="698"/>
                  <a:pt x="953" y="691"/>
                  <a:pt x="949" y="686"/>
                </a:cubicBezTo>
                <a:cubicBezTo>
                  <a:pt x="950" y="685"/>
                  <a:pt x="950" y="683"/>
                  <a:pt x="952" y="684"/>
                </a:cubicBezTo>
                <a:cubicBezTo>
                  <a:pt x="949" y="677"/>
                  <a:pt x="953" y="673"/>
                  <a:pt x="950" y="666"/>
                </a:cubicBezTo>
                <a:cubicBezTo>
                  <a:pt x="942" y="666"/>
                  <a:pt x="938" y="682"/>
                  <a:pt x="933" y="676"/>
                </a:cubicBezTo>
                <a:cubicBezTo>
                  <a:pt x="931" y="685"/>
                  <a:pt x="926" y="690"/>
                  <a:pt x="928" y="702"/>
                </a:cubicBezTo>
                <a:cubicBezTo>
                  <a:pt x="926" y="702"/>
                  <a:pt x="925" y="704"/>
                  <a:pt x="924" y="705"/>
                </a:cubicBezTo>
                <a:cubicBezTo>
                  <a:pt x="924" y="708"/>
                  <a:pt x="926" y="708"/>
                  <a:pt x="926" y="711"/>
                </a:cubicBezTo>
                <a:cubicBezTo>
                  <a:pt x="923" y="709"/>
                  <a:pt x="926" y="715"/>
                  <a:pt x="925" y="718"/>
                </a:cubicBezTo>
                <a:cubicBezTo>
                  <a:pt x="922" y="725"/>
                  <a:pt x="918" y="729"/>
                  <a:pt x="918" y="738"/>
                </a:cubicBezTo>
                <a:cubicBezTo>
                  <a:pt x="916" y="741"/>
                  <a:pt x="912" y="742"/>
                  <a:pt x="912" y="748"/>
                </a:cubicBezTo>
                <a:close/>
                <a:moveTo>
                  <a:pt x="932" y="685"/>
                </a:moveTo>
                <a:cubicBezTo>
                  <a:pt x="935" y="685"/>
                  <a:pt x="932" y="691"/>
                  <a:pt x="930" y="691"/>
                </a:cubicBezTo>
                <a:cubicBezTo>
                  <a:pt x="930" y="688"/>
                  <a:pt x="931" y="687"/>
                  <a:pt x="932" y="685"/>
                </a:cubicBezTo>
                <a:close/>
                <a:moveTo>
                  <a:pt x="125" y="832"/>
                </a:moveTo>
                <a:cubicBezTo>
                  <a:pt x="126" y="837"/>
                  <a:pt x="126" y="836"/>
                  <a:pt x="126" y="842"/>
                </a:cubicBezTo>
                <a:cubicBezTo>
                  <a:pt x="131" y="842"/>
                  <a:pt x="129" y="834"/>
                  <a:pt x="133" y="834"/>
                </a:cubicBezTo>
                <a:cubicBezTo>
                  <a:pt x="132" y="831"/>
                  <a:pt x="133" y="828"/>
                  <a:pt x="132" y="827"/>
                </a:cubicBezTo>
                <a:cubicBezTo>
                  <a:pt x="131" y="830"/>
                  <a:pt x="129" y="823"/>
                  <a:pt x="128" y="827"/>
                </a:cubicBezTo>
                <a:cubicBezTo>
                  <a:pt x="129" y="827"/>
                  <a:pt x="129" y="834"/>
                  <a:pt x="125" y="832"/>
                </a:cubicBezTo>
                <a:close/>
                <a:moveTo>
                  <a:pt x="548" y="863"/>
                </a:moveTo>
                <a:cubicBezTo>
                  <a:pt x="551" y="868"/>
                  <a:pt x="557" y="871"/>
                  <a:pt x="561" y="875"/>
                </a:cubicBezTo>
                <a:cubicBezTo>
                  <a:pt x="559" y="870"/>
                  <a:pt x="565" y="873"/>
                  <a:pt x="565" y="870"/>
                </a:cubicBezTo>
                <a:cubicBezTo>
                  <a:pt x="561" y="864"/>
                  <a:pt x="554" y="860"/>
                  <a:pt x="549" y="855"/>
                </a:cubicBezTo>
                <a:cubicBezTo>
                  <a:pt x="547" y="862"/>
                  <a:pt x="556" y="860"/>
                  <a:pt x="557" y="866"/>
                </a:cubicBezTo>
                <a:cubicBezTo>
                  <a:pt x="552" y="867"/>
                  <a:pt x="551" y="864"/>
                  <a:pt x="548" y="863"/>
                </a:cubicBezTo>
                <a:close/>
                <a:moveTo>
                  <a:pt x="738" y="887"/>
                </a:moveTo>
                <a:cubicBezTo>
                  <a:pt x="739" y="890"/>
                  <a:pt x="739" y="891"/>
                  <a:pt x="738" y="894"/>
                </a:cubicBezTo>
                <a:cubicBezTo>
                  <a:pt x="740" y="894"/>
                  <a:pt x="741" y="893"/>
                  <a:pt x="742" y="893"/>
                </a:cubicBezTo>
                <a:cubicBezTo>
                  <a:pt x="743" y="895"/>
                  <a:pt x="742" y="896"/>
                  <a:pt x="745" y="898"/>
                </a:cubicBezTo>
                <a:cubicBezTo>
                  <a:pt x="748" y="893"/>
                  <a:pt x="754" y="892"/>
                  <a:pt x="758" y="888"/>
                </a:cubicBezTo>
                <a:cubicBezTo>
                  <a:pt x="757" y="885"/>
                  <a:pt x="756" y="882"/>
                  <a:pt x="753" y="881"/>
                </a:cubicBezTo>
                <a:cubicBezTo>
                  <a:pt x="750" y="885"/>
                  <a:pt x="743" y="885"/>
                  <a:pt x="738" y="887"/>
                </a:cubicBezTo>
                <a:close/>
                <a:moveTo>
                  <a:pt x="136" y="922"/>
                </a:moveTo>
                <a:cubicBezTo>
                  <a:pt x="137" y="922"/>
                  <a:pt x="138" y="923"/>
                  <a:pt x="138" y="925"/>
                </a:cubicBezTo>
                <a:cubicBezTo>
                  <a:pt x="134" y="926"/>
                  <a:pt x="131" y="923"/>
                  <a:pt x="129" y="926"/>
                </a:cubicBezTo>
                <a:cubicBezTo>
                  <a:pt x="130" y="928"/>
                  <a:pt x="132" y="929"/>
                  <a:pt x="132" y="932"/>
                </a:cubicBezTo>
                <a:cubicBezTo>
                  <a:pt x="142" y="932"/>
                  <a:pt x="144" y="940"/>
                  <a:pt x="152" y="941"/>
                </a:cubicBezTo>
                <a:cubicBezTo>
                  <a:pt x="151" y="936"/>
                  <a:pt x="150" y="933"/>
                  <a:pt x="148" y="929"/>
                </a:cubicBezTo>
                <a:cubicBezTo>
                  <a:pt x="151" y="928"/>
                  <a:pt x="148" y="924"/>
                  <a:pt x="152" y="924"/>
                </a:cubicBezTo>
                <a:cubicBezTo>
                  <a:pt x="150" y="919"/>
                  <a:pt x="142" y="920"/>
                  <a:pt x="139" y="916"/>
                </a:cubicBezTo>
                <a:cubicBezTo>
                  <a:pt x="138" y="920"/>
                  <a:pt x="141" y="921"/>
                  <a:pt x="139" y="923"/>
                </a:cubicBezTo>
                <a:cubicBezTo>
                  <a:pt x="138" y="923"/>
                  <a:pt x="137" y="919"/>
                  <a:pt x="136" y="922"/>
                </a:cubicBezTo>
                <a:close/>
                <a:moveTo>
                  <a:pt x="638" y="991"/>
                </a:moveTo>
                <a:cubicBezTo>
                  <a:pt x="639" y="988"/>
                  <a:pt x="637" y="988"/>
                  <a:pt x="638" y="986"/>
                </a:cubicBezTo>
                <a:cubicBezTo>
                  <a:pt x="631" y="982"/>
                  <a:pt x="628" y="988"/>
                  <a:pt x="619" y="987"/>
                </a:cubicBezTo>
                <a:cubicBezTo>
                  <a:pt x="620" y="994"/>
                  <a:pt x="631" y="990"/>
                  <a:pt x="634" y="995"/>
                </a:cubicBezTo>
                <a:cubicBezTo>
                  <a:pt x="633" y="992"/>
                  <a:pt x="635" y="991"/>
                  <a:pt x="638" y="991"/>
                </a:cubicBezTo>
                <a:close/>
                <a:moveTo>
                  <a:pt x="675" y="1018"/>
                </a:moveTo>
                <a:cubicBezTo>
                  <a:pt x="677" y="1018"/>
                  <a:pt x="680" y="1017"/>
                  <a:pt x="680" y="1019"/>
                </a:cubicBezTo>
                <a:cubicBezTo>
                  <a:pt x="679" y="1019"/>
                  <a:pt x="676" y="1018"/>
                  <a:pt x="677" y="1021"/>
                </a:cubicBezTo>
                <a:cubicBezTo>
                  <a:pt x="677" y="1024"/>
                  <a:pt x="682" y="1020"/>
                  <a:pt x="684" y="1022"/>
                </a:cubicBezTo>
                <a:cubicBezTo>
                  <a:pt x="685" y="1017"/>
                  <a:pt x="685" y="1016"/>
                  <a:pt x="688" y="1014"/>
                </a:cubicBezTo>
                <a:cubicBezTo>
                  <a:pt x="682" y="1013"/>
                  <a:pt x="677" y="1013"/>
                  <a:pt x="675" y="1018"/>
                </a:cubicBezTo>
                <a:close/>
                <a:moveTo>
                  <a:pt x="847" y="1109"/>
                </a:moveTo>
                <a:cubicBezTo>
                  <a:pt x="841" y="1112"/>
                  <a:pt x="836" y="1115"/>
                  <a:pt x="835" y="1120"/>
                </a:cubicBezTo>
                <a:cubicBezTo>
                  <a:pt x="833" y="1118"/>
                  <a:pt x="837" y="1116"/>
                  <a:pt x="833" y="1116"/>
                </a:cubicBezTo>
                <a:cubicBezTo>
                  <a:pt x="833" y="1121"/>
                  <a:pt x="833" y="1121"/>
                  <a:pt x="833" y="1121"/>
                </a:cubicBezTo>
                <a:cubicBezTo>
                  <a:pt x="840" y="1122"/>
                  <a:pt x="847" y="1119"/>
                  <a:pt x="850" y="1114"/>
                </a:cubicBezTo>
                <a:cubicBezTo>
                  <a:pt x="849" y="1113"/>
                  <a:pt x="847" y="1112"/>
                  <a:pt x="847" y="1109"/>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文本框 1"/>
          <p:cNvSpPr txBox="1"/>
          <p:nvPr/>
        </p:nvSpPr>
        <p:spPr>
          <a:xfrm>
            <a:off x="5370340" y="1106880"/>
            <a:ext cx="1519311" cy="2646878"/>
          </a:xfrm>
          <a:prstGeom prst="rect">
            <a:avLst/>
          </a:prstGeom>
          <a:noFill/>
        </p:spPr>
        <p:txBody>
          <a:bodyPr wrap="square" rtlCol="0">
            <a:spAutoFit/>
          </a:bodyPr>
          <a:lstStyle/>
          <a:p>
            <a:r>
              <a:rPr lang="en-US" altLang="zh-CN" sz="16600" dirty="0">
                <a:solidFill>
                  <a:schemeClr val="bg2">
                    <a:lumMod val="25000"/>
                  </a:schemeClr>
                </a:solidFill>
                <a:latin typeface="Algerian" panose="04020705040A02060702" pitchFamily="82" charset="0"/>
              </a:rPr>
              <a:t>1</a:t>
            </a:r>
            <a:endParaRPr lang="zh-CN" altLang="en-US" sz="16600" dirty="0">
              <a:solidFill>
                <a:schemeClr val="bg2">
                  <a:lumMod val="25000"/>
                </a:schemeClr>
              </a:solidFill>
              <a:latin typeface="Algerian" panose="04020705040A02060702" pitchFamily="82" charset="0"/>
            </a:endParaRPr>
          </a:p>
        </p:txBody>
      </p:sp>
      <p:sp>
        <p:nvSpPr>
          <p:cNvPr id="3" name="文本框 2"/>
          <p:cNvSpPr txBox="1"/>
          <p:nvPr/>
        </p:nvSpPr>
        <p:spPr>
          <a:xfrm>
            <a:off x="3892062" y="4797083"/>
            <a:ext cx="4407877" cy="369332"/>
          </a:xfrm>
          <a:prstGeom prst="rect">
            <a:avLst/>
          </a:prstGeom>
          <a:noFill/>
        </p:spPr>
        <p:txBody>
          <a:bodyPr wrap="square" rtlCol="0">
            <a:spAutoFit/>
          </a:bodyPr>
          <a:lstStyle/>
          <a:p>
            <a:pPr algn="ctr"/>
            <a:r>
              <a:rPr lang="zh-CN" altLang="en-US" dirty="0">
                <a:latin typeface="微软雅黑 Light" panose="020B0502040204020203" pitchFamily="34" charset="-122"/>
                <a:ea typeface="微软雅黑 Light" panose="020B0502040204020203" pitchFamily="34" charset="-122"/>
              </a:rPr>
              <a:t>输入您的标题文字</a:t>
            </a:r>
          </a:p>
        </p:txBody>
      </p:sp>
      <p:sp>
        <p:nvSpPr>
          <p:cNvPr id="4" name="矩形 3"/>
          <p:cNvSpPr/>
          <p:nvPr/>
        </p:nvSpPr>
        <p:spPr>
          <a:xfrm>
            <a:off x="5019423" y="5108465"/>
            <a:ext cx="2153154" cy="369332"/>
          </a:xfrm>
          <a:prstGeom prst="rect">
            <a:avLst/>
          </a:prstGeom>
        </p:spPr>
        <p:txBody>
          <a:bodyPr wrap="none">
            <a:spAutoFit/>
          </a:bodyPr>
          <a:lstStyle/>
          <a:p>
            <a:r>
              <a:rPr lang="zh-CN" altLang="en-US" dirty="0">
                <a:latin typeface="微软雅黑 Light" panose="020B0502040204020203" pitchFamily="34" charset="-122"/>
                <a:ea typeface="微软雅黑 Light" panose="020B0502040204020203" pitchFamily="34" charset="-122"/>
              </a:rPr>
              <a:t>Enter your title text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grpSp>
        <p:nvGrpSpPr>
          <p:cNvPr id="10" name="组合 9"/>
          <p:cNvGrpSpPr/>
          <p:nvPr/>
        </p:nvGrpSpPr>
        <p:grpSpPr>
          <a:xfrm>
            <a:off x="4601892" y="214283"/>
            <a:ext cx="3476784" cy="544513"/>
            <a:chOff x="2049463" y="7829550"/>
            <a:chExt cx="1589088" cy="544513"/>
          </a:xfrm>
          <a:solidFill>
            <a:schemeClr val="bg1">
              <a:lumMod val="50000"/>
            </a:schemeClr>
          </a:solidFill>
        </p:grpSpPr>
        <p:sp>
          <p:nvSpPr>
            <p:cNvPr id="11"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16"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6" name="文本框 55"/>
          <p:cNvSpPr txBox="1"/>
          <p:nvPr/>
        </p:nvSpPr>
        <p:spPr>
          <a:xfrm>
            <a:off x="4853356" y="298047"/>
            <a:ext cx="2261473" cy="369332"/>
          </a:xfrm>
          <a:prstGeom prst="rect">
            <a:avLst/>
          </a:prstGeom>
          <a:noFill/>
        </p:spPr>
        <p:txBody>
          <a:bodyPr wrap="square" rtlCol="0">
            <a:spAutoFit/>
          </a:bodyPr>
          <a:lstStyle/>
          <a:p>
            <a:r>
              <a:rPr lang="zh-CN" altLang="en-US" dirty="0">
                <a:solidFill>
                  <a:schemeClr val="bg1"/>
                </a:solidFill>
              </a:rPr>
              <a:t>输入您的标题文字</a:t>
            </a:r>
          </a:p>
        </p:txBody>
      </p:sp>
      <p:pic>
        <p:nvPicPr>
          <p:cNvPr id="57" name="图片 56"/>
          <p:cNvPicPr>
            <a:picLocks noChangeAspect="1"/>
          </p:cNvPicPr>
          <p:nvPr/>
        </p:nvPicPr>
        <p:blipFill rotWithShape="1">
          <a:blip r:embed="rId3" cstate="print">
            <a:extLst>
              <a:ext uri="{28A0092B-C50C-407E-A947-70E740481C1C}">
                <a14:useLocalDpi xmlns:a14="http://schemas.microsoft.com/office/drawing/2010/main" val="0"/>
              </a:ext>
            </a:extLst>
          </a:blip>
          <a:srcRect l="48437"/>
          <a:stretch>
            <a:fillRect/>
          </a:stretch>
        </p:blipFill>
        <p:spPr>
          <a:xfrm>
            <a:off x="5490140" y="1189579"/>
            <a:ext cx="2790497" cy="3607835"/>
          </a:xfrm>
          <a:prstGeom prst="rect">
            <a:avLst/>
          </a:prstGeom>
        </p:spPr>
      </p:pic>
      <p:pic>
        <p:nvPicPr>
          <p:cNvPr id="58" name="图片 57"/>
          <p:cNvPicPr>
            <a:picLocks noChangeAspect="1"/>
          </p:cNvPicPr>
          <p:nvPr/>
        </p:nvPicPr>
        <p:blipFill rotWithShape="1">
          <a:blip r:embed="rId4" cstate="print">
            <a:extLst>
              <a:ext uri="{28A0092B-C50C-407E-A947-70E740481C1C}">
                <a14:useLocalDpi xmlns:a14="http://schemas.microsoft.com/office/drawing/2010/main" val="0"/>
              </a:ext>
            </a:extLst>
          </a:blip>
          <a:srcRect l="52409" b="7368"/>
          <a:stretch>
            <a:fillRect/>
          </a:stretch>
        </p:blipFill>
        <p:spPr>
          <a:xfrm>
            <a:off x="8563090" y="1189580"/>
            <a:ext cx="2790497" cy="3644324"/>
          </a:xfrm>
          <a:prstGeom prst="rect">
            <a:avLst/>
          </a:prstGeom>
        </p:spPr>
      </p:pic>
      <p:sp>
        <p:nvSpPr>
          <p:cNvPr id="59" name="Rectangle 9"/>
          <p:cNvSpPr/>
          <p:nvPr/>
        </p:nvSpPr>
        <p:spPr>
          <a:xfrm>
            <a:off x="5490140" y="3909461"/>
            <a:ext cx="2790497" cy="1758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ea typeface="郑庆科智雅体" panose="02000603000000000000" pitchFamily="2" charset="-122"/>
            </a:endParaRPr>
          </a:p>
        </p:txBody>
      </p:sp>
      <p:sp>
        <p:nvSpPr>
          <p:cNvPr id="60" name="Rectangle 10"/>
          <p:cNvSpPr/>
          <p:nvPr/>
        </p:nvSpPr>
        <p:spPr>
          <a:xfrm>
            <a:off x="8563090" y="3909461"/>
            <a:ext cx="2790497" cy="1758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a:ea typeface="郑庆科智雅体" panose="02000603000000000000" pitchFamily="2" charset="-122"/>
            </a:endParaRPr>
          </a:p>
        </p:txBody>
      </p:sp>
      <p:sp>
        <p:nvSpPr>
          <p:cNvPr id="61" name="Text Placeholder 4"/>
          <p:cNvSpPr txBox="1"/>
          <p:nvPr/>
        </p:nvSpPr>
        <p:spPr>
          <a:xfrm>
            <a:off x="5675732" y="4955863"/>
            <a:ext cx="2419313" cy="537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defRPr/>
            </a:pPr>
            <a:r>
              <a:rPr lang="en-US" altLang="zh-CN" sz="120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a:t>
            </a:r>
            <a:endParaRPr lang="id-ID" sz="1200" dirty="0">
              <a:solidFill>
                <a:schemeClr val="tx1">
                  <a:lumMod val="85000"/>
                  <a:lumOff val="15000"/>
                </a:schemeClr>
              </a:solidFill>
              <a:latin typeface="Century Gothic" panose="020B0502020202020204" pitchFamily="34" charset="0"/>
              <a:cs typeface="Calibri" panose="020F0502020204030204"/>
            </a:endParaRPr>
          </a:p>
        </p:txBody>
      </p:sp>
      <p:sp>
        <p:nvSpPr>
          <p:cNvPr id="62" name="Text Placeholder 4"/>
          <p:cNvSpPr txBox="1"/>
          <p:nvPr/>
        </p:nvSpPr>
        <p:spPr>
          <a:xfrm>
            <a:off x="8748456" y="4955863"/>
            <a:ext cx="2419313" cy="537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defRPr/>
            </a:pPr>
            <a:r>
              <a:rPr lang="en-US" altLang="zh-CN" sz="120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a:t>
            </a:r>
            <a:endParaRPr lang="id-ID" sz="1200" dirty="0">
              <a:solidFill>
                <a:schemeClr val="tx1">
                  <a:lumMod val="85000"/>
                  <a:lumOff val="15000"/>
                </a:schemeClr>
              </a:solidFill>
              <a:latin typeface="Century Gothic" panose="020B0502020202020204" pitchFamily="34" charset="0"/>
              <a:cs typeface="Calibri" panose="020F0502020204030204"/>
            </a:endParaRPr>
          </a:p>
        </p:txBody>
      </p:sp>
      <p:grpSp>
        <p:nvGrpSpPr>
          <p:cNvPr id="63" name="Group 19"/>
          <p:cNvGrpSpPr/>
          <p:nvPr/>
        </p:nvGrpSpPr>
        <p:grpSpPr>
          <a:xfrm>
            <a:off x="5988192" y="4128261"/>
            <a:ext cx="1794402" cy="478803"/>
            <a:chOff x="6908620" y="4939509"/>
            <a:chExt cx="1794402" cy="478803"/>
          </a:xfrm>
        </p:grpSpPr>
        <p:sp>
          <p:nvSpPr>
            <p:cNvPr id="73" name="Rectangle 20"/>
            <p:cNvSpPr/>
            <p:nvPr/>
          </p:nvSpPr>
          <p:spPr>
            <a:xfrm>
              <a:off x="6908620" y="4939509"/>
              <a:ext cx="1794402"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85000"/>
                      <a:lumOff val="15000"/>
                    </a:schemeClr>
                  </a:solidFill>
                  <a:latin typeface="Meiryo" panose="020B0604030504040204" pitchFamily="34" charset="-128"/>
                  <a:ea typeface="Meiryo" panose="020B0604030504040204" pitchFamily="34" charset="-128"/>
                  <a:cs typeface="Calibri" panose="020F0502020204030204"/>
                </a:rPr>
                <a:t>Key Words Here</a:t>
              </a:r>
            </a:p>
          </p:txBody>
        </p:sp>
        <p:sp>
          <p:nvSpPr>
            <p:cNvPr id="74" name="Rectangle 21"/>
            <p:cNvSpPr/>
            <p:nvPr/>
          </p:nvSpPr>
          <p:spPr>
            <a:xfrm>
              <a:off x="7641350" y="5187480"/>
              <a:ext cx="328936" cy="2308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chemeClr val="tx1">
                      <a:lumMod val="85000"/>
                      <a:lumOff val="15000"/>
                    </a:schemeClr>
                  </a:solidFill>
                  <a:latin typeface="Meiryo" panose="020B0604030504040204" pitchFamily="34" charset="-128"/>
                  <a:ea typeface="Meiryo" panose="020B0604030504040204" pitchFamily="34" charset="-128"/>
                  <a:cs typeface="Calibri" panose="020F0502020204030204"/>
                </a:rPr>
                <a:t>01</a:t>
              </a:r>
              <a:endParaRPr lang="id-ID" sz="900" dirty="0">
                <a:solidFill>
                  <a:schemeClr val="tx1">
                    <a:lumMod val="85000"/>
                    <a:lumOff val="15000"/>
                  </a:schemeClr>
                </a:solidFill>
                <a:latin typeface="Meiryo" panose="020B0604030504040204" pitchFamily="34" charset="-128"/>
                <a:ea typeface="Meiryo" panose="020B0604030504040204" pitchFamily="34" charset="-128"/>
              </a:endParaRPr>
            </a:p>
          </p:txBody>
        </p:sp>
      </p:grpSp>
      <p:grpSp>
        <p:nvGrpSpPr>
          <p:cNvPr id="64" name="Group 22"/>
          <p:cNvGrpSpPr/>
          <p:nvPr/>
        </p:nvGrpSpPr>
        <p:grpSpPr>
          <a:xfrm>
            <a:off x="9061141" y="4128261"/>
            <a:ext cx="1794402" cy="478803"/>
            <a:chOff x="6908619" y="4939509"/>
            <a:chExt cx="1794402" cy="478803"/>
          </a:xfrm>
        </p:grpSpPr>
        <p:sp>
          <p:nvSpPr>
            <p:cNvPr id="71" name="Rectangle 23"/>
            <p:cNvSpPr/>
            <p:nvPr/>
          </p:nvSpPr>
          <p:spPr>
            <a:xfrm>
              <a:off x="6908619" y="4939509"/>
              <a:ext cx="1794402" cy="33855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chemeClr val="tx1">
                      <a:lumMod val="85000"/>
                      <a:lumOff val="15000"/>
                    </a:schemeClr>
                  </a:solidFill>
                  <a:latin typeface="Meiryo" panose="020B0604030504040204" pitchFamily="34" charset="-128"/>
                  <a:ea typeface="Meiryo" panose="020B0604030504040204" pitchFamily="34" charset="-128"/>
                  <a:cs typeface="Calibri" panose="020F0502020204030204"/>
                </a:rPr>
                <a:t>Key Words Here</a:t>
              </a:r>
            </a:p>
          </p:txBody>
        </p:sp>
        <p:sp>
          <p:nvSpPr>
            <p:cNvPr id="72" name="Rectangle 24"/>
            <p:cNvSpPr/>
            <p:nvPr/>
          </p:nvSpPr>
          <p:spPr>
            <a:xfrm>
              <a:off x="7641349" y="5187480"/>
              <a:ext cx="328936" cy="2308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chemeClr val="tx1">
                      <a:lumMod val="85000"/>
                      <a:lumOff val="15000"/>
                    </a:schemeClr>
                  </a:solidFill>
                  <a:latin typeface="Meiryo" panose="020B0604030504040204" pitchFamily="34" charset="-128"/>
                  <a:ea typeface="Meiryo" panose="020B0604030504040204" pitchFamily="34" charset="-128"/>
                  <a:cs typeface="Calibri" panose="020F0502020204030204"/>
                </a:rPr>
                <a:t>02</a:t>
              </a:r>
              <a:endParaRPr lang="id-ID" sz="900" dirty="0">
                <a:solidFill>
                  <a:schemeClr val="tx1">
                    <a:lumMod val="85000"/>
                    <a:lumOff val="15000"/>
                  </a:schemeClr>
                </a:solidFill>
                <a:latin typeface="Meiryo" panose="020B0604030504040204" pitchFamily="34" charset="-128"/>
                <a:ea typeface="Meiryo" panose="020B0604030504040204" pitchFamily="34" charset="-128"/>
              </a:endParaRPr>
            </a:p>
          </p:txBody>
        </p:sp>
      </p:grpSp>
      <p:cxnSp>
        <p:nvCxnSpPr>
          <p:cNvPr id="65" name="直接连接符 64"/>
          <p:cNvCxnSpPr/>
          <p:nvPr/>
        </p:nvCxnSpPr>
        <p:spPr>
          <a:xfrm>
            <a:off x="957281" y="3046882"/>
            <a:ext cx="481647" cy="0"/>
          </a:xfrm>
          <a:prstGeom prst="line">
            <a:avLst/>
          </a:prstGeom>
          <a:solidFill>
            <a:srgbClr val="080808"/>
          </a:solidFill>
          <a:ln w="254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cxnSp>
      <p:sp>
        <p:nvSpPr>
          <p:cNvPr id="66" name="圆角矩形 30"/>
          <p:cNvSpPr/>
          <p:nvPr/>
        </p:nvSpPr>
        <p:spPr>
          <a:xfrm>
            <a:off x="957281" y="4545904"/>
            <a:ext cx="1096962" cy="288000"/>
          </a:xfrm>
          <a:prstGeom prst="roundRect">
            <a:avLst>
              <a:gd name="adj" fmla="val 50000"/>
            </a:avLst>
          </a:prstGeom>
          <a:solidFill>
            <a:schemeClr val="bg1">
              <a:alpha val="81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a:solidFill>
                  <a:srgbClr val="3F3C6C"/>
                </a:solidFill>
                <a:latin typeface="Meiryo" panose="020B0604030504040204" pitchFamily="34" charset="-128"/>
                <a:ea typeface="Meiryo" panose="020B0604030504040204" pitchFamily="34" charset="-128"/>
              </a:rPr>
              <a:t>MORE</a:t>
            </a:r>
            <a:endParaRPr lang="zh-CN" altLang="en-US" sz="1400" dirty="0">
              <a:solidFill>
                <a:srgbClr val="3F3C6C"/>
              </a:solidFill>
              <a:latin typeface="Meiryo" panose="020B0604030504040204" pitchFamily="34" charset="-128"/>
              <a:ea typeface="Meiryo" panose="020B0604030504040204" pitchFamily="34" charset="-128"/>
            </a:endParaRPr>
          </a:p>
        </p:txBody>
      </p:sp>
      <p:sp>
        <p:nvSpPr>
          <p:cNvPr id="67" name="文本框 25"/>
          <p:cNvSpPr txBox="1"/>
          <p:nvPr/>
        </p:nvSpPr>
        <p:spPr>
          <a:xfrm>
            <a:off x="838414" y="1820468"/>
            <a:ext cx="3268649" cy="1200329"/>
          </a:xfrm>
          <a:prstGeom prst="rect">
            <a:avLst/>
          </a:prstGeom>
        </p:spPr>
        <p:txBody>
          <a:bodyPr wrap="square" anchor="ctr">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4000" b="1" dirty="0">
                <a:solidFill>
                  <a:schemeClr val="tx1">
                    <a:lumMod val="85000"/>
                    <a:lumOff val="15000"/>
                  </a:schemeClr>
                </a:solidFill>
              </a:rPr>
              <a:t>Key Words </a:t>
            </a:r>
            <a:r>
              <a:rPr lang="en-US" altLang="zh-CN" sz="3200" b="1" dirty="0">
                <a:solidFill>
                  <a:schemeClr val="tx1">
                    <a:lumMod val="85000"/>
                    <a:lumOff val="15000"/>
                  </a:schemeClr>
                </a:solidFill>
              </a:rPr>
              <a:t>Here</a:t>
            </a:r>
            <a:endParaRPr lang="zh-CN" altLang="en-US" sz="3200" b="1" dirty="0">
              <a:solidFill>
                <a:schemeClr val="tx1">
                  <a:lumMod val="85000"/>
                  <a:lumOff val="15000"/>
                </a:schemeClr>
              </a:solidFill>
            </a:endParaRPr>
          </a:p>
        </p:txBody>
      </p:sp>
      <p:sp>
        <p:nvSpPr>
          <p:cNvPr id="68" name="文本框 26"/>
          <p:cNvSpPr txBox="1"/>
          <p:nvPr/>
        </p:nvSpPr>
        <p:spPr>
          <a:xfrm>
            <a:off x="838415" y="3249199"/>
            <a:ext cx="4166974"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Text or Copy Your text and  paste it here. </a:t>
            </a:r>
          </a:p>
        </p:txBody>
      </p:sp>
      <p:cxnSp>
        <p:nvCxnSpPr>
          <p:cNvPr id="69" name="直接连接符 68"/>
          <p:cNvCxnSpPr/>
          <p:nvPr/>
        </p:nvCxnSpPr>
        <p:spPr>
          <a:xfrm>
            <a:off x="6308201" y="4762689"/>
            <a:ext cx="118061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9418679" y="4762689"/>
            <a:ext cx="118061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grpSp>
        <p:nvGrpSpPr>
          <p:cNvPr id="10" name="组合 9"/>
          <p:cNvGrpSpPr/>
          <p:nvPr/>
        </p:nvGrpSpPr>
        <p:grpSpPr>
          <a:xfrm>
            <a:off x="4601892" y="214283"/>
            <a:ext cx="3476784" cy="544513"/>
            <a:chOff x="2049463" y="7829550"/>
            <a:chExt cx="1589088" cy="544513"/>
          </a:xfrm>
          <a:solidFill>
            <a:schemeClr val="bg1">
              <a:lumMod val="50000"/>
            </a:schemeClr>
          </a:solidFill>
        </p:grpSpPr>
        <p:sp>
          <p:nvSpPr>
            <p:cNvPr id="11"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16"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6" name="文本框 55"/>
          <p:cNvSpPr txBox="1"/>
          <p:nvPr/>
        </p:nvSpPr>
        <p:spPr>
          <a:xfrm>
            <a:off x="4853356" y="298047"/>
            <a:ext cx="2261473" cy="369332"/>
          </a:xfrm>
          <a:prstGeom prst="rect">
            <a:avLst/>
          </a:prstGeom>
          <a:noFill/>
        </p:spPr>
        <p:txBody>
          <a:bodyPr wrap="square" rtlCol="0">
            <a:spAutoFit/>
          </a:bodyPr>
          <a:lstStyle/>
          <a:p>
            <a:r>
              <a:rPr lang="zh-CN" altLang="en-US" dirty="0">
                <a:solidFill>
                  <a:schemeClr val="bg1"/>
                </a:solidFill>
              </a:rPr>
              <a:t>输入您的标题文字</a:t>
            </a:r>
          </a:p>
        </p:txBody>
      </p:sp>
      <p:sp>
        <p:nvSpPr>
          <p:cNvPr id="57" name="Rectangle 6"/>
          <p:cNvSpPr>
            <a:spLocks noChangeArrowheads="1"/>
          </p:cNvSpPr>
          <p:nvPr/>
        </p:nvSpPr>
        <p:spPr bwMode="auto">
          <a:xfrm>
            <a:off x="7395268" y="3780411"/>
            <a:ext cx="699953" cy="263917"/>
          </a:xfrm>
          <a:prstGeom prst="rect">
            <a:avLst/>
          </a:prstGeom>
          <a:solidFill>
            <a:schemeClr val="bg1">
              <a:lumMod val="75000"/>
            </a:schemeClr>
          </a:solidFill>
          <a:ln w="0">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58" name="Rectangle 7"/>
          <p:cNvSpPr>
            <a:spLocks noChangeArrowheads="1"/>
          </p:cNvSpPr>
          <p:nvPr/>
        </p:nvSpPr>
        <p:spPr bwMode="auto">
          <a:xfrm>
            <a:off x="7395268" y="1892833"/>
            <a:ext cx="699953" cy="261049"/>
          </a:xfrm>
          <a:prstGeom prst="rect">
            <a:avLst/>
          </a:prstGeom>
          <a:solidFill>
            <a:schemeClr val="bg1">
              <a:lumMod val="75000"/>
            </a:schemeClr>
          </a:solidFill>
          <a:ln w="0">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59" name="Freeform 8"/>
          <p:cNvSpPr/>
          <p:nvPr/>
        </p:nvSpPr>
        <p:spPr bwMode="auto">
          <a:xfrm>
            <a:off x="4096309" y="1190012"/>
            <a:ext cx="3998912" cy="702823"/>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bg1">
              <a:lumMod val="65000"/>
              <a:alpha val="69000"/>
            </a:schemeClr>
          </a:solidFill>
          <a:ln w="25400" cap="flat" cmpd="sng" algn="ctr">
            <a:noFill/>
            <a:prstDash val="solid"/>
          </a:ln>
          <a:effectLst/>
        </p:spPr>
        <p:txBody>
          <a:bodyPr rot="0" spcFirstLastPara="0" vert="horz" wrap="square" lIns="96417" tIns="48208" rIns="96417" bIns="48208"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endParaRPr lang="zh-CN" altLang="en-US" sz="2000" kern="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60" name="Rectangle 9"/>
          <p:cNvSpPr>
            <a:spLocks noChangeArrowheads="1"/>
          </p:cNvSpPr>
          <p:nvPr/>
        </p:nvSpPr>
        <p:spPr bwMode="auto">
          <a:xfrm>
            <a:off x="4096309" y="2845228"/>
            <a:ext cx="691348" cy="238100"/>
          </a:xfrm>
          <a:prstGeom prst="rect">
            <a:avLst/>
          </a:prstGeom>
          <a:solidFill>
            <a:schemeClr val="bg1">
              <a:lumMod val="75000"/>
            </a:schemeClr>
          </a:solidFill>
          <a:ln w="0">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61" name="Freeform 10"/>
          <p:cNvSpPr/>
          <p:nvPr/>
        </p:nvSpPr>
        <p:spPr bwMode="auto">
          <a:xfrm>
            <a:off x="4096309" y="3077590"/>
            <a:ext cx="3998912" cy="702823"/>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bg1">
              <a:lumMod val="65000"/>
              <a:alpha val="69000"/>
            </a:schemeClr>
          </a:solidFill>
          <a:ln w="25400" cap="flat" cmpd="sng" algn="ctr">
            <a:noFill/>
            <a:prstDash val="solid"/>
          </a:ln>
          <a:effectLst/>
        </p:spPr>
        <p:txBody>
          <a:bodyPr rot="0" spcFirstLastPara="0" vert="horz" wrap="square" lIns="96417" tIns="48208" rIns="96417" bIns="48208"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endParaRPr lang="zh-CN" altLang="en-US" sz="2000" kern="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62" name="Rectangle 11"/>
          <p:cNvSpPr>
            <a:spLocks noChangeArrowheads="1"/>
          </p:cNvSpPr>
          <p:nvPr/>
        </p:nvSpPr>
        <p:spPr bwMode="auto">
          <a:xfrm>
            <a:off x="4096309" y="4732806"/>
            <a:ext cx="691348" cy="246705"/>
          </a:xfrm>
          <a:prstGeom prst="rect">
            <a:avLst/>
          </a:prstGeom>
          <a:solidFill>
            <a:schemeClr val="bg1">
              <a:lumMod val="75000"/>
            </a:schemeClr>
          </a:solidFill>
          <a:ln w="0">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63" name="Freeform 12"/>
          <p:cNvSpPr/>
          <p:nvPr/>
        </p:nvSpPr>
        <p:spPr bwMode="auto">
          <a:xfrm>
            <a:off x="4096309" y="4973773"/>
            <a:ext cx="3597300" cy="694216"/>
          </a:xfrm>
          <a:custGeom>
            <a:avLst/>
            <a:gdLst>
              <a:gd name="T0" fmla="*/ 0 w 1254"/>
              <a:gd name="T1" fmla="*/ 0 h 242"/>
              <a:gd name="T2" fmla="*/ 1254 w 1254"/>
              <a:gd name="T3" fmla="*/ 0 h 242"/>
              <a:gd name="T4" fmla="*/ 1254 w 1254"/>
              <a:gd name="T5" fmla="*/ 242 h 242"/>
              <a:gd name="T6" fmla="*/ 241 w 1254"/>
              <a:gd name="T7" fmla="*/ 242 h 242"/>
              <a:gd name="T8" fmla="*/ 0 w 1254"/>
              <a:gd name="T9" fmla="*/ 0 h 242"/>
            </a:gdLst>
            <a:ahLst/>
            <a:cxnLst>
              <a:cxn ang="0">
                <a:pos x="T0" y="T1"/>
              </a:cxn>
              <a:cxn ang="0">
                <a:pos x="T2" y="T3"/>
              </a:cxn>
              <a:cxn ang="0">
                <a:pos x="T4" y="T5"/>
              </a:cxn>
              <a:cxn ang="0">
                <a:pos x="T6" y="T7"/>
              </a:cxn>
              <a:cxn ang="0">
                <a:pos x="T8" y="T9"/>
              </a:cxn>
            </a:cxnLst>
            <a:rect l="0" t="0" r="r" b="b"/>
            <a:pathLst>
              <a:path w="1254" h="242">
                <a:moveTo>
                  <a:pt x="0" y="0"/>
                </a:moveTo>
                <a:lnTo>
                  <a:pt x="1254" y="0"/>
                </a:lnTo>
                <a:lnTo>
                  <a:pt x="1254" y="242"/>
                </a:lnTo>
                <a:lnTo>
                  <a:pt x="241" y="242"/>
                </a:lnTo>
                <a:lnTo>
                  <a:pt x="0" y="0"/>
                </a:lnTo>
                <a:close/>
              </a:path>
            </a:pathLst>
          </a:custGeom>
          <a:solidFill>
            <a:schemeClr val="bg1">
              <a:lumMod val="65000"/>
              <a:alpha val="69000"/>
            </a:schemeClr>
          </a:solidFill>
          <a:ln w="25400" cap="flat" cmpd="sng" algn="ctr">
            <a:noFill/>
            <a:prstDash val="solid"/>
          </a:ln>
          <a:effectLst/>
        </p:spPr>
        <p:txBody>
          <a:bodyPr rot="0" spcFirstLastPara="0" vert="horz" wrap="square" lIns="96417" tIns="48208" rIns="96417" bIns="48208"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endParaRPr lang="zh-CN" altLang="en-US" sz="2000" kern="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64" name="Freeform 13"/>
          <p:cNvSpPr/>
          <p:nvPr/>
        </p:nvSpPr>
        <p:spPr bwMode="auto">
          <a:xfrm>
            <a:off x="4096309" y="2142407"/>
            <a:ext cx="3998912" cy="702823"/>
          </a:xfrm>
          <a:custGeom>
            <a:avLst/>
            <a:gdLst>
              <a:gd name="T0" fmla="*/ 241 w 1394"/>
              <a:gd name="T1" fmla="*/ 0 h 245"/>
              <a:gd name="T2" fmla="*/ 1394 w 1394"/>
              <a:gd name="T3" fmla="*/ 0 h 245"/>
              <a:gd name="T4" fmla="*/ 1150 w 1394"/>
              <a:gd name="T5" fmla="*/ 245 h 245"/>
              <a:gd name="T6" fmla="*/ 0 w 1394"/>
              <a:gd name="T7" fmla="*/ 245 h 245"/>
              <a:gd name="T8" fmla="*/ 241 w 1394"/>
              <a:gd name="T9" fmla="*/ 0 h 245"/>
            </a:gdLst>
            <a:ahLst/>
            <a:cxnLst>
              <a:cxn ang="0">
                <a:pos x="T0" y="T1"/>
              </a:cxn>
              <a:cxn ang="0">
                <a:pos x="T2" y="T3"/>
              </a:cxn>
              <a:cxn ang="0">
                <a:pos x="T4" y="T5"/>
              </a:cxn>
              <a:cxn ang="0">
                <a:pos x="T6" y="T7"/>
              </a:cxn>
              <a:cxn ang="0">
                <a:pos x="T8" y="T9"/>
              </a:cxn>
            </a:cxnLst>
            <a:rect l="0" t="0" r="r" b="b"/>
            <a:pathLst>
              <a:path w="1394" h="245">
                <a:moveTo>
                  <a:pt x="241" y="0"/>
                </a:moveTo>
                <a:lnTo>
                  <a:pt x="1394" y="0"/>
                </a:lnTo>
                <a:lnTo>
                  <a:pt x="1150" y="245"/>
                </a:lnTo>
                <a:lnTo>
                  <a:pt x="0" y="245"/>
                </a:lnTo>
                <a:lnTo>
                  <a:pt x="241"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a:solidFill>
                <a:schemeClr val="tx1">
                  <a:lumMod val="85000"/>
                  <a:lumOff val="15000"/>
                </a:schemeClr>
              </a:solidFill>
              <a:latin typeface="Arial" panose="020B0604020202020204"/>
              <a:ea typeface="微软雅黑" panose="020B0503020204020204" pitchFamily="34" charset="-122"/>
            </a:endParaRPr>
          </a:p>
        </p:txBody>
      </p:sp>
      <p:sp>
        <p:nvSpPr>
          <p:cNvPr id="65" name="Freeform 14"/>
          <p:cNvSpPr/>
          <p:nvPr/>
        </p:nvSpPr>
        <p:spPr bwMode="auto">
          <a:xfrm>
            <a:off x="4096309" y="4032853"/>
            <a:ext cx="3998912" cy="699953"/>
          </a:xfrm>
          <a:custGeom>
            <a:avLst/>
            <a:gdLst>
              <a:gd name="T0" fmla="*/ 241 w 1394"/>
              <a:gd name="T1" fmla="*/ 0 h 244"/>
              <a:gd name="T2" fmla="*/ 1394 w 1394"/>
              <a:gd name="T3" fmla="*/ 0 h 244"/>
              <a:gd name="T4" fmla="*/ 1150 w 1394"/>
              <a:gd name="T5" fmla="*/ 244 h 244"/>
              <a:gd name="T6" fmla="*/ 0 w 1394"/>
              <a:gd name="T7" fmla="*/ 244 h 244"/>
              <a:gd name="T8" fmla="*/ 241 w 1394"/>
              <a:gd name="T9" fmla="*/ 0 h 244"/>
            </a:gdLst>
            <a:ahLst/>
            <a:cxnLst>
              <a:cxn ang="0">
                <a:pos x="T0" y="T1"/>
              </a:cxn>
              <a:cxn ang="0">
                <a:pos x="T2" y="T3"/>
              </a:cxn>
              <a:cxn ang="0">
                <a:pos x="T4" y="T5"/>
              </a:cxn>
              <a:cxn ang="0">
                <a:pos x="T6" y="T7"/>
              </a:cxn>
              <a:cxn ang="0">
                <a:pos x="T8" y="T9"/>
              </a:cxn>
            </a:cxnLst>
            <a:rect l="0" t="0" r="r" b="b"/>
            <a:pathLst>
              <a:path w="1394" h="244">
                <a:moveTo>
                  <a:pt x="241" y="0"/>
                </a:moveTo>
                <a:lnTo>
                  <a:pt x="1394" y="0"/>
                </a:lnTo>
                <a:lnTo>
                  <a:pt x="1150" y="244"/>
                </a:lnTo>
                <a:lnTo>
                  <a:pt x="0" y="244"/>
                </a:lnTo>
                <a:lnTo>
                  <a:pt x="241"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a:solidFill>
                <a:schemeClr val="tx1">
                  <a:lumMod val="85000"/>
                  <a:lumOff val="15000"/>
                </a:schemeClr>
              </a:solidFill>
              <a:latin typeface="Arial" panose="020B0604020202020204"/>
              <a:ea typeface="微软雅黑" panose="020B0503020204020204" pitchFamily="34" charset="-122"/>
            </a:endParaRPr>
          </a:p>
        </p:txBody>
      </p:sp>
      <p:grpSp>
        <p:nvGrpSpPr>
          <p:cNvPr id="66" name="组合 65"/>
          <p:cNvGrpSpPr/>
          <p:nvPr/>
        </p:nvGrpSpPr>
        <p:grpSpPr>
          <a:xfrm>
            <a:off x="4905271" y="5099994"/>
            <a:ext cx="763063" cy="441774"/>
            <a:chOff x="5238881" y="5604205"/>
            <a:chExt cx="763063" cy="441774"/>
          </a:xfrm>
        </p:grpSpPr>
        <p:sp>
          <p:nvSpPr>
            <p:cNvPr id="110" name="Freeform 79"/>
            <p:cNvSpPr/>
            <p:nvPr/>
          </p:nvSpPr>
          <p:spPr bwMode="auto">
            <a:xfrm>
              <a:off x="5238881" y="5652973"/>
              <a:ext cx="203676" cy="344239"/>
            </a:xfrm>
            <a:custGeom>
              <a:avLst/>
              <a:gdLst>
                <a:gd name="T0" fmla="*/ 61 w 71"/>
                <a:gd name="T1" fmla="*/ 0 h 120"/>
                <a:gd name="T2" fmla="*/ 65 w 71"/>
                <a:gd name="T3" fmla="*/ 0 h 120"/>
                <a:gd name="T4" fmla="*/ 67 w 71"/>
                <a:gd name="T5" fmla="*/ 2 h 120"/>
                <a:gd name="T6" fmla="*/ 71 w 71"/>
                <a:gd name="T7" fmla="*/ 6 h 120"/>
                <a:gd name="T8" fmla="*/ 71 w 71"/>
                <a:gd name="T9" fmla="*/ 10 h 120"/>
                <a:gd name="T10" fmla="*/ 71 w 71"/>
                <a:gd name="T11" fmla="*/ 14 h 120"/>
                <a:gd name="T12" fmla="*/ 67 w 71"/>
                <a:gd name="T13" fmla="*/ 18 h 120"/>
                <a:gd name="T14" fmla="*/ 26 w 71"/>
                <a:gd name="T15" fmla="*/ 61 h 120"/>
                <a:gd name="T16" fmla="*/ 67 w 71"/>
                <a:gd name="T17" fmla="*/ 102 h 120"/>
                <a:gd name="T18" fmla="*/ 71 w 71"/>
                <a:gd name="T19" fmla="*/ 106 h 120"/>
                <a:gd name="T20" fmla="*/ 71 w 71"/>
                <a:gd name="T21" fmla="*/ 110 h 120"/>
                <a:gd name="T22" fmla="*/ 71 w 71"/>
                <a:gd name="T23" fmla="*/ 114 h 120"/>
                <a:gd name="T24" fmla="*/ 67 w 71"/>
                <a:gd name="T25" fmla="*/ 118 h 120"/>
                <a:gd name="T26" fmla="*/ 61 w 71"/>
                <a:gd name="T27" fmla="*/ 120 h 120"/>
                <a:gd name="T28" fmla="*/ 53 w 71"/>
                <a:gd name="T29" fmla="*/ 118 h 120"/>
                <a:gd name="T30" fmla="*/ 4 w 71"/>
                <a:gd name="T31" fmla="*/ 67 h 120"/>
                <a:gd name="T32" fmla="*/ 0 w 71"/>
                <a:gd name="T33" fmla="*/ 61 h 120"/>
                <a:gd name="T34" fmla="*/ 4 w 71"/>
                <a:gd name="T35" fmla="*/ 53 h 120"/>
                <a:gd name="T36" fmla="*/ 53 w 71"/>
                <a:gd name="T37" fmla="*/ 2 h 120"/>
                <a:gd name="T38" fmla="*/ 57 w 71"/>
                <a:gd name="T39" fmla="*/ 0 h 120"/>
                <a:gd name="T40" fmla="*/ 61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61" y="0"/>
                  </a:moveTo>
                  <a:lnTo>
                    <a:pt x="65" y="0"/>
                  </a:lnTo>
                  <a:lnTo>
                    <a:pt x="67" y="2"/>
                  </a:lnTo>
                  <a:lnTo>
                    <a:pt x="71" y="6"/>
                  </a:lnTo>
                  <a:lnTo>
                    <a:pt x="71" y="10"/>
                  </a:lnTo>
                  <a:lnTo>
                    <a:pt x="71" y="14"/>
                  </a:lnTo>
                  <a:lnTo>
                    <a:pt x="67" y="18"/>
                  </a:lnTo>
                  <a:lnTo>
                    <a:pt x="26" y="61"/>
                  </a:lnTo>
                  <a:lnTo>
                    <a:pt x="67" y="102"/>
                  </a:lnTo>
                  <a:lnTo>
                    <a:pt x="71" y="106"/>
                  </a:lnTo>
                  <a:lnTo>
                    <a:pt x="71" y="110"/>
                  </a:lnTo>
                  <a:lnTo>
                    <a:pt x="71" y="114"/>
                  </a:lnTo>
                  <a:lnTo>
                    <a:pt x="67" y="118"/>
                  </a:lnTo>
                  <a:lnTo>
                    <a:pt x="61" y="120"/>
                  </a:lnTo>
                  <a:lnTo>
                    <a:pt x="53" y="118"/>
                  </a:lnTo>
                  <a:lnTo>
                    <a:pt x="4" y="67"/>
                  </a:lnTo>
                  <a:lnTo>
                    <a:pt x="0" y="61"/>
                  </a:lnTo>
                  <a:lnTo>
                    <a:pt x="4" y="53"/>
                  </a:lnTo>
                  <a:lnTo>
                    <a:pt x="53" y="2"/>
                  </a:lnTo>
                  <a:lnTo>
                    <a:pt x="57" y="0"/>
                  </a:lnTo>
                  <a:lnTo>
                    <a:pt x="61"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nvGrpSpPr>
            <p:cNvPr id="111" name="组合 110"/>
            <p:cNvGrpSpPr/>
            <p:nvPr/>
          </p:nvGrpSpPr>
          <p:grpSpPr>
            <a:xfrm>
              <a:off x="5557301" y="5604205"/>
              <a:ext cx="444643" cy="441774"/>
              <a:chOff x="5557301" y="5584126"/>
              <a:chExt cx="444643" cy="441774"/>
            </a:xfrm>
          </p:grpSpPr>
          <p:sp>
            <p:nvSpPr>
              <p:cNvPr id="112" name="Freeform 192"/>
              <p:cNvSpPr>
                <a:spLocks noEditPoints="1"/>
              </p:cNvSpPr>
              <p:nvPr/>
            </p:nvSpPr>
            <p:spPr bwMode="auto">
              <a:xfrm>
                <a:off x="5557301" y="5584126"/>
                <a:ext cx="444643" cy="441774"/>
              </a:xfrm>
              <a:custGeom>
                <a:avLst/>
                <a:gdLst>
                  <a:gd name="T0" fmla="*/ 78 w 155"/>
                  <a:gd name="T1" fmla="*/ 10 h 154"/>
                  <a:gd name="T2" fmla="*/ 61 w 155"/>
                  <a:gd name="T3" fmla="*/ 12 h 154"/>
                  <a:gd name="T4" fmla="*/ 43 w 155"/>
                  <a:gd name="T5" fmla="*/ 18 h 154"/>
                  <a:gd name="T6" fmla="*/ 25 w 155"/>
                  <a:gd name="T7" fmla="*/ 34 h 154"/>
                  <a:gd name="T8" fmla="*/ 13 w 155"/>
                  <a:gd name="T9" fmla="*/ 55 h 154"/>
                  <a:gd name="T10" fmla="*/ 9 w 155"/>
                  <a:gd name="T11" fmla="*/ 77 h 154"/>
                  <a:gd name="T12" fmla="*/ 11 w 155"/>
                  <a:gd name="T13" fmla="*/ 95 h 154"/>
                  <a:gd name="T14" fmla="*/ 19 w 155"/>
                  <a:gd name="T15" fmla="*/ 112 h 154"/>
                  <a:gd name="T16" fmla="*/ 33 w 155"/>
                  <a:gd name="T17" fmla="*/ 130 h 154"/>
                  <a:gd name="T18" fmla="*/ 55 w 155"/>
                  <a:gd name="T19" fmla="*/ 142 h 154"/>
                  <a:gd name="T20" fmla="*/ 78 w 155"/>
                  <a:gd name="T21" fmla="*/ 146 h 154"/>
                  <a:gd name="T22" fmla="*/ 94 w 155"/>
                  <a:gd name="T23" fmla="*/ 144 h 154"/>
                  <a:gd name="T24" fmla="*/ 112 w 155"/>
                  <a:gd name="T25" fmla="*/ 138 h 154"/>
                  <a:gd name="T26" fmla="*/ 130 w 155"/>
                  <a:gd name="T27" fmla="*/ 122 h 154"/>
                  <a:gd name="T28" fmla="*/ 143 w 155"/>
                  <a:gd name="T29" fmla="*/ 101 h 154"/>
                  <a:gd name="T30" fmla="*/ 147 w 155"/>
                  <a:gd name="T31" fmla="*/ 77 h 154"/>
                  <a:gd name="T32" fmla="*/ 145 w 155"/>
                  <a:gd name="T33" fmla="*/ 61 h 154"/>
                  <a:gd name="T34" fmla="*/ 136 w 155"/>
                  <a:gd name="T35" fmla="*/ 44 h 154"/>
                  <a:gd name="T36" fmla="*/ 122 w 155"/>
                  <a:gd name="T37" fmla="*/ 24 h 154"/>
                  <a:gd name="T38" fmla="*/ 100 w 155"/>
                  <a:gd name="T39" fmla="*/ 14 h 154"/>
                  <a:gd name="T40" fmla="*/ 78 w 155"/>
                  <a:gd name="T41" fmla="*/ 10 h 154"/>
                  <a:gd name="T42" fmla="*/ 78 w 155"/>
                  <a:gd name="T43" fmla="*/ 0 h 154"/>
                  <a:gd name="T44" fmla="*/ 104 w 155"/>
                  <a:gd name="T45" fmla="*/ 6 h 154"/>
                  <a:gd name="T46" fmla="*/ 126 w 155"/>
                  <a:gd name="T47" fmla="*/ 18 h 154"/>
                  <a:gd name="T48" fmla="*/ 145 w 155"/>
                  <a:gd name="T49" fmla="*/ 40 h 154"/>
                  <a:gd name="T50" fmla="*/ 153 w 155"/>
                  <a:gd name="T51" fmla="*/ 59 h 154"/>
                  <a:gd name="T52" fmla="*/ 155 w 155"/>
                  <a:gd name="T53" fmla="*/ 77 h 154"/>
                  <a:gd name="T54" fmla="*/ 151 w 155"/>
                  <a:gd name="T55" fmla="*/ 103 h 154"/>
                  <a:gd name="T56" fmla="*/ 136 w 155"/>
                  <a:gd name="T57" fmla="*/ 128 h 154"/>
                  <a:gd name="T58" fmla="*/ 116 w 155"/>
                  <a:gd name="T59" fmla="*/ 144 h 154"/>
                  <a:gd name="T60" fmla="*/ 96 w 155"/>
                  <a:gd name="T61" fmla="*/ 152 h 154"/>
                  <a:gd name="T62" fmla="*/ 78 w 155"/>
                  <a:gd name="T63" fmla="*/ 154 h 154"/>
                  <a:gd name="T64" fmla="*/ 51 w 155"/>
                  <a:gd name="T65" fmla="*/ 150 h 154"/>
                  <a:gd name="T66" fmla="*/ 29 w 155"/>
                  <a:gd name="T67" fmla="*/ 136 h 154"/>
                  <a:gd name="T68" fmla="*/ 11 w 155"/>
                  <a:gd name="T69" fmla="*/ 116 h 154"/>
                  <a:gd name="T70" fmla="*/ 3 w 155"/>
                  <a:gd name="T71" fmla="*/ 97 h 154"/>
                  <a:gd name="T72" fmla="*/ 0 w 155"/>
                  <a:gd name="T73" fmla="*/ 77 h 154"/>
                  <a:gd name="T74" fmla="*/ 5 w 155"/>
                  <a:gd name="T75" fmla="*/ 50 h 154"/>
                  <a:gd name="T76" fmla="*/ 19 w 155"/>
                  <a:gd name="T77" fmla="*/ 28 h 154"/>
                  <a:gd name="T78" fmla="*/ 39 w 155"/>
                  <a:gd name="T79" fmla="*/ 10 h 154"/>
                  <a:gd name="T80" fmla="*/ 59 w 155"/>
                  <a:gd name="T81" fmla="*/ 4 h 154"/>
                  <a:gd name="T82" fmla="*/ 78 w 155"/>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4">
                    <a:moveTo>
                      <a:pt x="78" y="10"/>
                    </a:moveTo>
                    <a:lnTo>
                      <a:pt x="61" y="12"/>
                    </a:lnTo>
                    <a:lnTo>
                      <a:pt x="43" y="18"/>
                    </a:lnTo>
                    <a:lnTo>
                      <a:pt x="25" y="34"/>
                    </a:lnTo>
                    <a:lnTo>
                      <a:pt x="13" y="55"/>
                    </a:lnTo>
                    <a:lnTo>
                      <a:pt x="9" y="77"/>
                    </a:lnTo>
                    <a:lnTo>
                      <a:pt x="11" y="95"/>
                    </a:lnTo>
                    <a:lnTo>
                      <a:pt x="19" y="112"/>
                    </a:lnTo>
                    <a:lnTo>
                      <a:pt x="33" y="130"/>
                    </a:lnTo>
                    <a:lnTo>
                      <a:pt x="55" y="142"/>
                    </a:lnTo>
                    <a:lnTo>
                      <a:pt x="78" y="146"/>
                    </a:lnTo>
                    <a:lnTo>
                      <a:pt x="94" y="144"/>
                    </a:lnTo>
                    <a:lnTo>
                      <a:pt x="112" y="138"/>
                    </a:lnTo>
                    <a:lnTo>
                      <a:pt x="130" y="122"/>
                    </a:lnTo>
                    <a:lnTo>
                      <a:pt x="143" y="101"/>
                    </a:lnTo>
                    <a:lnTo>
                      <a:pt x="147" y="77"/>
                    </a:lnTo>
                    <a:lnTo>
                      <a:pt x="145" y="61"/>
                    </a:lnTo>
                    <a:lnTo>
                      <a:pt x="136" y="44"/>
                    </a:lnTo>
                    <a:lnTo>
                      <a:pt x="122" y="24"/>
                    </a:lnTo>
                    <a:lnTo>
                      <a:pt x="100" y="14"/>
                    </a:lnTo>
                    <a:lnTo>
                      <a:pt x="78" y="10"/>
                    </a:lnTo>
                    <a:close/>
                    <a:moveTo>
                      <a:pt x="78" y="0"/>
                    </a:moveTo>
                    <a:lnTo>
                      <a:pt x="104" y="6"/>
                    </a:lnTo>
                    <a:lnTo>
                      <a:pt x="126" y="18"/>
                    </a:lnTo>
                    <a:lnTo>
                      <a:pt x="145" y="40"/>
                    </a:lnTo>
                    <a:lnTo>
                      <a:pt x="153" y="59"/>
                    </a:lnTo>
                    <a:lnTo>
                      <a:pt x="155" y="77"/>
                    </a:lnTo>
                    <a:lnTo>
                      <a:pt x="151" y="103"/>
                    </a:lnTo>
                    <a:lnTo>
                      <a:pt x="136" y="128"/>
                    </a:lnTo>
                    <a:lnTo>
                      <a:pt x="116" y="144"/>
                    </a:lnTo>
                    <a:lnTo>
                      <a:pt x="96" y="152"/>
                    </a:lnTo>
                    <a:lnTo>
                      <a:pt x="78" y="154"/>
                    </a:lnTo>
                    <a:lnTo>
                      <a:pt x="51" y="150"/>
                    </a:lnTo>
                    <a:lnTo>
                      <a:pt x="29" y="136"/>
                    </a:lnTo>
                    <a:lnTo>
                      <a:pt x="11" y="116"/>
                    </a:lnTo>
                    <a:lnTo>
                      <a:pt x="3" y="97"/>
                    </a:lnTo>
                    <a:lnTo>
                      <a:pt x="0" y="77"/>
                    </a:lnTo>
                    <a:lnTo>
                      <a:pt x="5" y="50"/>
                    </a:lnTo>
                    <a:lnTo>
                      <a:pt x="19" y="28"/>
                    </a:lnTo>
                    <a:lnTo>
                      <a:pt x="39" y="10"/>
                    </a:lnTo>
                    <a:lnTo>
                      <a:pt x="59" y="4"/>
                    </a:lnTo>
                    <a:lnTo>
                      <a:pt x="78"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113" name="Freeform 193"/>
              <p:cNvSpPr/>
              <p:nvPr/>
            </p:nvSpPr>
            <p:spPr bwMode="auto">
              <a:xfrm>
                <a:off x="5657705" y="5905416"/>
                <a:ext cx="28687" cy="22949"/>
              </a:xfrm>
              <a:custGeom>
                <a:avLst/>
                <a:gdLst>
                  <a:gd name="T0" fmla="*/ 0 w 10"/>
                  <a:gd name="T1" fmla="*/ 0 h 8"/>
                  <a:gd name="T2" fmla="*/ 10 w 10"/>
                  <a:gd name="T3" fmla="*/ 8 h 8"/>
                  <a:gd name="T4" fmla="*/ 4 w 10"/>
                  <a:gd name="T5" fmla="*/ 8 h 8"/>
                  <a:gd name="T6" fmla="*/ 0 w 10"/>
                  <a:gd name="T7" fmla="*/ 8 h 8"/>
                  <a:gd name="T8" fmla="*/ 0 w 10"/>
                  <a:gd name="T9" fmla="*/ 4 h 8"/>
                  <a:gd name="T10" fmla="*/ 0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0" y="0"/>
                    </a:moveTo>
                    <a:lnTo>
                      <a:pt x="10" y="8"/>
                    </a:lnTo>
                    <a:lnTo>
                      <a:pt x="4" y="8"/>
                    </a:lnTo>
                    <a:lnTo>
                      <a:pt x="0" y="8"/>
                    </a:lnTo>
                    <a:lnTo>
                      <a:pt x="0" y="4"/>
                    </a:lnTo>
                    <a:lnTo>
                      <a:pt x="0"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114" name="Freeform 194"/>
              <p:cNvSpPr/>
              <p:nvPr/>
            </p:nvSpPr>
            <p:spPr bwMode="auto">
              <a:xfrm>
                <a:off x="5792532" y="5687397"/>
                <a:ext cx="103272" cy="111879"/>
              </a:xfrm>
              <a:custGeom>
                <a:avLst/>
                <a:gdLst>
                  <a:gd name="T0" fmla="*/ 6 w 36"/>
                  <a:gd name="T1" fmla="*/ 0 h 39"/>
                  <a:gd name="T2" fmla="*/ 16 w 36"/>
                  <a:gd name="T3" fmla="*/ 0 h 39"/>
                  <a:gd name="T4" fmla="*/ 36 w 36"/>
                  <a:gd name="T5" fmla="*/ 21 h 39"/>
                  <a:gd name="T6" fmla="*/ 36 w 36"/>
                  <a:gd name="T7" fmla="*/ 31 h 39"/>
                  <a:gd name="T8" fmla="*/ 30 w 36"/>
                  <a:gd name="T9" fmla="*/ 39 h 39"/>
                  <a:gd name="T10" fmla="*/ 0 w 36"/>
                  <a:gd name="T11" fmla="*/ 6 h 39"/>
                  <a:gd name="T12" fmla="*/ 6 w 36"/>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6" y="0"/>
                    </a:moveTo>
                    <a:lnTo>
                      <a:pt x="16" y="0"/>
                    </a:lnTo>
                    <a:lnTo>
                      <a:pt x="36" y="21"/>
                    </a:lnTo>
                    <a:lnTo>
                      <a:pt x="36" y="31"/>
                    </a:lnTo>
                    <a:lnTo>
                      <a:pt x="30" y="39"/>
                    </a:lnTo>
                    <a:lnTo>
                      <a:pt x="0" y="6"/>
                    </a:lnTo>
                    <a:lnTo>
                      <a:pt x="6"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115" name="Freeform 195"/>
              <p:cNvSpPr/>
              <p:nvPr/>
            </p:nvSpPr>
            <p:spPr bwMode="auto">
              <a:xfrm>
                <a:off x="5715079" y="5747638"/>
                <a:ext cx="123353" cy="120484"/>
              </a:xfrm>
              <a:custGeom>
                <a:avLst/>
                <a:gdLst>
                  <a:gd name="T0" fmla="*/ 35 w 43"/>
                  <a:gd name="T1" fmla="*/ 0 h 42"/>
                  <a:gd name="T2" fmla="*/ 43 w 43"/>
                  <a:gd name="T3" fmla="*/ 8 h 42"/>
                  <a:gd name="T4" fmla="*/ 8 w 43"/>
                  <a:gd name="T5" fmla="*/ 42 h 42"/>
                  <a:gd name="T6" fmla="*/ 0 w 43"/>
                  <a:gd name="T7" fmla="*/ 42 h 42"/>
                  <a:gd name="T8" fmla="*/ 0 w 43"/>
                  <a:gd name="T9" fmla="*/ 34 h 42"/>
                  <a:gd name="T10" fmla="*/ 0 w 43"/>
                  <a:gd name="T11" fmla="*/ 34 h 42"/>
                  <a:gd name="T12" fmla="*/ 35 w 43"/>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3" h="42">
                    <a:moveTo>
                      <a:pt x="35" y="0"/>
                    </a:moveTo>
                    <a:lnTo>
                      <a:pt x="43" y="8"/>
                    </a:lnTo>
                    <a:lnTo>
                      <a:pt x="8" y="42"/>
                    </a:lnTo>
                    <a:lnTo>
                      <a:pt x="0" y="42"/>
                    </a:lnTo>
                    <a:lnTo>
                      <a:pt x="0" y="34"/>
                    </a:lnTo>
                    <a:lnTo>
                      <a:pt x="0" y="34"/>
                    </a:lnTo>
                    <a:lnTo>
                      <a:pt x="35"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116" name="Freeform 196"/>
              <p:cNvSpPr/>
              <p:nvPr/>
            </p:nvSpPr>
            <p:spPr bwMode="auto">
              <a:xfrm>
                <a:off x="5680655" y="5716084"/>
                <a:ext cx="123353" cy="123353"/>
              </a:xfrm>
              <a:custGeom>
                <a:avLst/>
                <a:gdLst>
                  <a:gd name="T0" fmla="*/ 35 w 43"/>
                  <a:gd name="T1" fmla="*/ 0 h 43"/>
                  <a:gd name="T2" fmla="*/ 43 w 43"/>
                  <a:gd name="T3" fmla="*/ 9 h 43"/>
                  <a:gd name="T4" fmla="*/ 8 w 43"/>
                  <a:gd name="T5" fmla="*/ 43 h 43"/>
                  <a:gd name="T6" fmla="*/ 8 w 43"/>
                  <a:gd name="T7" fmla="*/ 43 h 43"/>
                  <a:gd name="T8" fmla="*/ 0 w 43"/>
                  <a:gd name="T9" fmla="*/ 43 h 43"/>
                  <a:gd name="T10" fmla="*/ 0 w 43"/>
                  <a:gd name="T11" fmla="*/ 35 h 43"/>
                  <a:gd name="T12" fmla="*/ 35 w 43"/>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35" y="0"/>
                    </a:moveTo>
                    <a:lnTo>
                      <a:pt x="43" y="9"/>
                    </a:lnTo>
                    <a:lnTo>
                      <a:pt x="8" y="43"/>
                    </a:lnTo>
                    <a:lnTo>
                      <a:pt x="8" y="43"/>
                    </a:lnTo>
                    <a:lnTo>
                      <a:pt x="0" y="43"/>
                    </a:lnTo>
                    <a:lnTo>
                      <a:pt x="0" y="35"/>
                    </a:lnTo>
                    <a:lnTo>
                      <a:pt x="35"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117" name="Freeform 197"/>
              <p:cNvSpPr/>
              <p:nvPr/>
            </p:nvSpPr>
            <p:spPr bwMode="auto">
              <a:xfrm>
                <a:off x="5663443" y="5833698"/>
                <a:ext cx="86060" cy="94667"/>
              </a:xfrm>
              <a:custGeom>
                <a:avLst/>
                <a:gdLst>
                  <a:gd name="T0" fmla="*/ 2 w 30"/>
                  <a:gd name="T1" fmla="*/ 0 h 33"/>
                  <a:gd name="T2" fmla="*/ 4 w 30"/>
                  <a:gd name="T3" fmla="*/ 4 h 33"/>
                  <a:gd name="T4" fmla="*/ 12 w 30"/>
                  <a:gd name="T5" fmla="*/ 8 h 33"/>
                  <a:gd name="T6" fmla="*/ 16 w 30"/>
                  <a:gd name="T7" fmla="*/ 16 h 33"/>
                  <a:gd name="T8" fmla="*/ 24 w 30"/>
                  <a:gd name="T9" fmla="*/ 18 h 33"/>
                  <a:gd name="T10" fmla="*/ 26 w 30"/>
                  <a:gd name="T11" fmla="*/ 27 h 33"/>
                  <a:gd name="T12" fmla="*/ 30 w 30"/>
                  <a:gd name="T13" fmla="*/ 31 h 33"/>
                  <a:gd name="T14" fmla="*/ 12 w 30"/>
                  <a:gd name="T15" fmla="*/ 33 h 33"/>
                  <a:gd name="T16" fmla="*/ 0 w 30"/>
                  <a:gd name="T17" fmla="*/ 18 h 33"/>
                  <a:gd name="T18" fmla="*/ 2 w 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3">
                    <a:moveTo>
                      <a:pt x="2" y="0"/>
                    </a:moveTo>
                    <a:lnTo>
                      <a:pt x="4" y="4"/>
                    </a:lnTo>
                    <a:lnTo>
                      <a:pt x="12" y="8"/>
                    </a:lnTo>
                    <a:lnTo>
                      <a:pt x="16" y="16"/>
                    </a:lnTo>
                    <a:lnTo>
                      <a:pt x="24" y="18"/>
                    </a:lnTo>
                    <a:lnTo>
                      <a:pt x="26" y="27"/>
                    </a:lnTo>
                    <a:lnTo>
                      <a:pt x="30" y="31"/>
                    </a:lnTo>
                    <a:lnTo>
                      <a:pt x="12" y="33"/>
                    </a:lnTo>
                    <a:lnTo>
                      <a:pt x="0" y="18"/>
                    </a:lnTo>
                    <a:lnTo>
                      <a:pt x="2"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118" name="Freeform 198"/>
              <p:cNvSpPr/>
              <p:nvPr/>
            </p:nvSpPr>
            <p:spPr bwMode="auto">
              <a:xfrm>
                <a:off x="5749503" y="5782062"/>
                <a:ext cx="117616" cy="129091"/>
              </a:xfrm>
              <a:custGeom>
                <a:avLst/>
                <a:gdLst>
                  <a:gd name="T0" fmla="*/ 33 w 41"/>
                  <a:gd name="T1" fmla="*/ 0 h 45"/>
                  <a:gd name="T2" fmla="*/ 41 w 41"/>
                  <a:gd name="T3" fmla="*/ 8 h 45"/>
                  <a:gd name="T4" fmla="*/ 7 w 41"/>
                  <a:gd name="T5" fmla="*/ 45 h 45"/>
                  <a:gd name="T6" fmla="*/ 0 w 41"/>
                  <a:gd name="T7" fmla="*/ 43 h 45"/>
                  <a:gd name="T8" fmla="*/ 0 w 41"/>
                  <a:gd name="T9" fmla="*/ 34 h 45"/>
                  <a:gd name="T10" fmla="*/ 33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33" y="0"/>
                    </a:moveTo>
                    <a:lnTo>
                      <a:pt x="41" y="8"/>
                    </a:lnTo>
                    <a:lnTo>
                      <a:pt x="7" y="45"/>
                    </a:lnTo>
                    <a:lnTo>
                      <a:pt x="0" y="43"/>
                    </a:lnTo>
                    <a:lnTo>
                      <a:pt x="0" y="34"/>
                    </a:lnTo>
                    <a:lnTo>
                      <a:pt x="33"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grpSp>
      <p:grpSp>
        <p:nvGrpSpPr>
          <p:cNvPr id="67" name="组合 66"/>
          <p:cNvGrpSpPr/>
          <p:nvPr/>
        </p:nvGrpSpPr>
        <p:grpSpPr>
          <a:xfrm>
            <a:off x="6505983" y="4161942"/>
            <a:ext cx="745852" cy="441774"/>
            <a:chOff x="6839593" y="4666153"/>
            <a:chExt cx="745852" cy="441774"/>
          </a:xfrm>
          <a:solidFill>
            <a:srgbClr val="0A0C33"/>
          </a:solidFill>
        </p:grpSpPr>
        <p:sp>
          <p:nvSpPr>
            <p:cNvPr id="104" name="Freeform 81"/>
            <p:cNvSpPr/>
            <p:nvPr/>
          </p:nvSpPr>
          <p:spPr bwMode="auto">
            <a:xfrm>
              <a:off x="7381769" y="4714921"/>
              <a:ext cx="203676" cy="344239"/>
            </a:xfrm>
            <a:custGeom>
              <a:avLst/>
              <a:gdLst>
                <a:gd name="T0" fmla="*/ 10 w 71"/>
                <a:gd name="T1" fmla="*/ 0 h 120"/>
                <a:gd name="T2" fmla="*/ 14 w 71"/>
                <a:gd name="T3" fmla="*/ 2 h 120"/>
                <a:gd name="T4" fmla="*/ 18 w 71"/>
                <a:gd name="T5" fmla="*/ 4 h 120"/>
                <a:gd name="T6" fmla="*/ 67 w 71"/>
                <a:gd name="T7" fmla="*/ 53 h 120"/>
                <a:gd name="T8" fmla="*/ 71 w 71"/>
                <a:gd name="T9" fmla="*/ 61 h 120"/>
                <a:gd name="T10" fmla="*/ 67 w 71"/>
                <a:gd name="T11" fmla="*/ 69 h 120"/>
                <a:gd name="T12" fmla="*/ 18 w 71"/>
                <a:gd name="T13" fmla="*/ 118 h 120"/>
                <a:gd name="T14" fmla="*/ 10 w 71"/>
                <a:gd name="T15" fmla="*/ 120 h 120"/>
                <a:gd name="T16" fmla="*/ 4 w 71"/>
                <a:gd name="T17" fmla="*/ 118 h 120"/>
                <a:gd name="T18" fmla="*/ 0 w 71"/>
                <a:gd name="T19" fmla="*/ 114 h 120"/>
                <a:gd name="T20" fmla="*/ 0 w 71"/>
                <a:gd name="T21" fmla="*/ 110 h 120"/>
                <a:gd name="T22" fmla="*/ 0 w 71"/>
                <a:gd name="T23" fmla="*/ 106 h 120"/>
                <a:gd name="T24" fmla="*/ 4 w 71"/>
                <a:gd name="T25" fmla="*/ 104 h 120"/>
                <a:gd name="T26" fmla="*/ 44 w 71"/>
                <a:gd name="T27" fmla="*/ 61 h 120"/>
                <a:gd name="T28" fmla="*/ 4 w 71"/>
                <a:gd name="T29" fmla="*/ 18 h 120"/>
                <a:gd name="T30" fmla="*/ 0 w 71"/>
                <a:gd name="T31" fmla="*/ 14 h 120"/>
                <a:gd name="T32" fmla="*/ 0 w 71"/>
                <a:gd name="T33" fmla="*/ 10 h 120"/>
                <a:gd name="T34" fmla="*/ 0 w 71"/>
                <a:gd name="T35" fmla="*/ 8 h 120"/>
                <a:gd name="T36" fmla="*/ 4 w 71"/>
                <a:gd name="T37" fmla="*/ 4 h 120"/>
                <a:gd name="T38" fmla="*/ 6 w 71"/>
                <a:gd name="T39" fmla="*/ 2 h 120"/>
                <a:gd name="T40" fmla="*/ 10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10" y="0"/>
                  </a:moveTo>
                  <a:lnTo>
                    <a:pt x="14" y="2"/>
                  </a:lnTo>
                  <a:lnTo>
                    <a:pt x="18" y="4"/>
                  </a:lnTo>
                  <a:lnTo>
                    <a:pt x="67" y="53"/>
                  </a:lnTo>
                  <a:lnTo>
                    <a:pt x="71" y="61"/>
                  </a:lnTo>
                  <a:lnTo>
                    <a:pt x="67" y="69"/>
                  </a:lnTo>
                  <a:lnTo>
                    <a:pt x="18" y="118"/>
                  </a:lnTo>
                  <a:lnTo>
                    <a:pt x="10" y="120"/>
                  </a:lnTo>
                  <a:lnTo>
                    <a:pt x="4" y="118"/>
                  </a:lnTo>
                  <a:lnTo>
                    <a:pt x="0" y="114"/>
                  </a:lnTo>
                  <a:lnTo>
                    <a:pt x="0" y="110"/>
                  </a:lnTo>
                  <a:lnTo>
                    <a:pt x="0" y="106"/>
                  </a:lnTo>
                  <a:lnTo>
                    <a:pt x="4" y="104"/>
                  </a:lnTo>
                  <a:lnTo>
                    <a:pt x="44" y="61"/>
                  </a:lnTo>
                  <a:lnTo>
                    <a:pt x="4" y="18"/>
                  </a:lnTo>
                  <a:lnTo>
                    <a:pt x="0" y="14"/>
                  </a:lnTo>
                  <a:lnTo>
                    <a:pt x="0" y="10"/>
                  </a:lnTo>
                  <a:lnTo>
                    <a:pt x="0" y="8"/>
                  </a:lnTo>
                  <a:lnTo>
                    <a:pt x="4" y="4"/>
                  </a:lnTo>
                  <a:lnTo>
                    <a:pt x="6" y="2"/>
                  </a:lnTo>
                  <a:lnTo>
                    <a:pt x="10"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nvGrpSpPr>
            <p:cNvPr id="105" name="组合 104"/>
            <p:cNvGrpSpPr/>
            <p:nvPr/>
          </p:nvGrpSpPr>
          <p:grpSpPr>
            <a:xfrm>
              <a:off x="6839593" y="4666153"/>
              <a:ext cx="441774" cy="441774"/>
              <a:chOff x="6839593" y="4666155"/>
              <a:chExt cx="441774" cy="441774"/>
            </a:xfrm>
            <a:grpFill/>
          </p:grpSpPr>
          <p:sp>
            <p:nvSpPr>
              <p:cNvPr id="106" name="Freeform 199"/>
              <p:cNvSpPr>
                <a:spLocks noEditPoints="1"/>
              </p:cNvSpPr>
              <p:nvPr/>
            </p:nvSpPr>
            <p:spPr bwMode="auto">
              <a:xfrm>
                <a:off x="6839593" y="4666155"/>
                <a:ext cx="441774" cy="441774"/>
              </a:xfrm>
              <a:custGeom>
                <a:avLst/>
                <a:gdLst>
                  <a:gd name="T0" fmla="*/ 77 w 154"/>
                  <a:gd name="T1" fmla="*/ 8 h 154"/>
                  <a:gd name="T2" fmla="*/ 59 w 154"/>
                  <a:gd name="T3" fmla="*/ 10 h 154"/>
                  <a:gd name="T4" fmla="*/ 42 w 154"/>
                  <a:gd name="T5" fmla="*/ 16 h 154"/>
                  <a:gd name="T6" fmla="*/ 24 w 154"/>
                  <a:gd name="T7" fmla="*/ 32 h 154"/>
                  <a:gd name="T8" fmla="*/ 12 w 154"/>
                  <a:gd name="T9" fmla="*/ 53 h 154"/>
                  <a:gd name="T10" fmla="*/ 8 w 154"/>
                  <a:gd name="T11" fmla="*/ 77 h 154"/>
                  <a:gd name="T12" fmla="*/ 10 w 154"/>
                  <a:gd name="T13" fmla="*/ 93 h 154"/>
                  <a:gd name="T14" fmla="*/ 16 w 154"/>
                  <a:gd name="T15" fmla="*/ 110 h 154"/>
                  <a:gd name="T16" fmla="*/ 32 w 154"/>
                  <a:gd name="T17" fmla="*/ 130 h 154"/>
                  <a:gd name="T18" fmla="*/ 53 w 154"/>
                  <a:gd name="T19" fmla="*/ 142 h 154"/>
                  <a:gd name="T20" fmla="*/ 77 w 154"/>
                  <a:gd name="T21" fmla="*/ 146 h 154"/>
                  <a:gd name="T22" fmla="*/ 93 w 154"/>
                  <a:gd name="T23" fmla="*/ 144 h 154"/>
                  <a:gd name="T24" fmla="*/ 109 w 154"/>
                  <a:gd name="T25" fmla="*/ 136 h 154"/>
                  <a:gd name="T26" fmla="*/ 130 w 154"/>
                  <a:gd name="T27" fmla="*/ 122 h 154"/>
                  <a:gd name="T28" fmla="*/ 140 w 154"/>
                  <a:gd name="T29" fmla="*/ 99 h 154"/>
                  <a:gd name="T30" fmla="*/ 144 w 154"/>
                  <a:gd name="T31" fmla="*/ 77 h 154"/>
                  <a:gd name="T32" fmla="*/ 142 w 154"/>
                  <a:gd name="T33" fmla="*/ 59 h 154"/>
                  <a:gd name="T34" fmla="*/ 136 w 154"/>
                  <a:gd name="T35" fmla="*/ 42 h 154"/>
                  <a:gd name="T36" fmla="*/ 120 w 154"/>
                  <a:gd name="T37" fmla="*/ 24 h 154"/>
                  <a:gd name="T38" fmla="*/ 99 w 154"/>
                  <a:gd name="T39" fmla="*/ 12 h 154"/>
                  <a:gd name="T40" fmla="*/ 77 w 154"/>
                  <a:gd name="T41" fmla="*/ 8 h 154"/>
                  <a:gd name="T42" fmla="*/ 77 w 154"/>
                  <a:gd name="T43" fmla="*/ 0 h 154"/>
                  <a:gd name="T44" fmla="*/ 103 w 154"/>
                  <a:gd name="T45" fmla="*/ 4 h 154"/>
                  <a:gd name="T46" fmla="*/ 126 w 154"/>
                  <a:gd name="T47" fmla="*/ 18 h 154"/>
                  <a:gd name="T48" fmla="*/ 144 w 154"/>
                  <a:gd name="T49" fmla="*/ 38 h 154"/>
                  <a:gd name="T50" fmla="*/ 150 w 154"/>
                  <a:gd name="T51" fmla="*/ 57 h 154"/>
                  <a:gd name="T52" fmla="*/ 154 w 154"/>
                  <a:gd name="T53" fmla="*/ 77 h 154"/>
                  <a:gd name="T54" fmla="*/ 148 w 154"/>
                  <a:gd name="T55" fmla="*/ 103 h 154"/>
                  <a:gd name="T56" fmla="*/ 136 w 154"/>
                  <a:gd name="T57" fmla="*/ 126 h 154"/>
                  <a:gd name="T58" fmla="*/ 114 w 154"/>
                  <a:gd name="T59" fmla="*/ 144 h 154"/>
                  <a:gd name="T60" fmla="*/ 95 w 154"/>
                  <a:gd name="T61" fmla="*/ 152 h 154"/>
                  <a:gd name="T62" fmla="*/ 77 w 154"/>
                  <a:gd name="T63" fmla="*/ 154 h 154"/>
                  <a:gd name="T64" fmla="*/ 51 w 154"/>
                  <a:gd name="T65" fmla="*/ 148 h 154"/>
                  <a:gd name="T66" fmla="*/ 26 w 154"/>
                  <a:gd name="T67" fmla="*/ 136 h 154"/>
                  <a:gd name="T68" fmla="*/ 10 w 154"/>
                  <a:gd name="T69" fmla="*/ 114 h 154"/>
                  <a:gd name="T70" fmla="*/ 2 w 154"/>
                  <a:gd name="T71" fmla="*/ 95 h 154"/>
                  <a:gd name="T72" fmla="*/ 0 w 154"/>
                  <a:gd name="T73" fmla="*/ 77 h 154"/>
                  <a:gd name="T74" fmla="*/ 4 w 154"/>
                  <a:gd name="T75" fmla="*/ 50 h 154"/>
                  <a:gd name="T76" fmla="*/ 18 w 154"/>
                  <a:gd name="T77" fmla="*/ 28 h 154"/>
                  <a:gd name="T78" fmla="*/ 38 w 154"/>
                  <a:gd name="T79" fmla="*/ 10 h 154"/>
                  <a:gd name="T80" fmla="*/ 57 w 154"/>
                  <a:gd name="T81" fmla="*/ 2 h 154"/>
                  <a:gd name="T82" fmla="*/ 77 w 154"/>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4">
                    <a:moveTo>
                      <a:pt x="77" y="8"/>
                    </a:moveTo>
                    <a:lnTo>
                      <a:pt x="59" y="10"/>
                    </a:lnTo>
                    <a:lnTo>
                      <a:pt x="42" y="16"/>
                    </a:lnTo>
                    <a:lnTo>
                      <a:pt x="24" y="32"/>
                    </a:lnTo>
                    <a:lnTo>
                      <a:pt x="12" y="53"/>
                    </a:lnTo>
                    <a:lnTo>
                      <a:pt x="8" y="77"/>
                    </a:lnTo>
                    <a:lnTo>
                      <a:pt x="10" y="93"/>
                    </a:lnTo>
                    <a:lnTo>
                      <a:pt x="16" y="110"/>
                    </a:lnTo>
                    <a:lnTo>
                      <a:pt x="32" y="130"/>
                    </a:lnTo>
                    <a:lnTo>
                      <a:pt x="53" y="142"/>
                    </a:lnTo>
                    <a:lnTo>
                      <a:pt x="77" y="146"/>
                    </a:lnTo>
                    <a:lnTo>
                      <a:pt x="93" y="144"/>
                    </a:lnTo>
                    <a:lnTo>
                      <a:pt x="109" y="136"/>
                    </a:lnTo>
                    <a:lnTo>
                      <a:pt x="130" y="122"/>
                    </a:lnTo>
                    <a:lnTo>
                      <a:pt x="140" y="99"/>
                    </a:lnTo>
                    <a:lnTo>
                      <a:pt x="144" y="77"/>
                    </a:lnTo>
                    <a:lnTo>
                      <a:pt x="142" y="59"/>
                    </a:lnTo>
                    <a:lnTo>
                      <a:pt x="136" y="42"/>
                    </a:lnTo>
                    <a:lnTo>
                      <a:pt x="120" y="24"/>
                    </a:lnTo>
                    <a:lnTo>
                      <a:pt x="99" y="12"/>
                    </a:lnTo>
                    <a:lnTo>
                      <a:pt x="77" y="8"/>
                    </a:lnTo>
                    <a:close/>
                    <a:moveTo>
                      <a:pt x="77" y="0"/>
                    </a:moveTo>
                    <a:lnTo>
                      <a:pt x="103" y="4"/>
                    </a:lnTo>
                    <a:lnTo>
                      <a:pt x="126" y="18"/>
                    </a:lnTo>
                    <a:lnTo>
                      <a:pt x="144" y="38"/>
                    </a:lnTo>
                    <a:lnTo>
                      <a:pt x="150" y="57"/>
                    </a:lnTo>
                    <a:lnTo>
                      <a:pt x="154" y="77"/>
                    </a:lnTo>
                    <a:lnTo>
                      <a:pt x="148" y="103"/>
                    </a:lnTo>
                    <a:lnTo>
                      <a:pt x="136" y="126"/>
                    </a:lnTo>
                    <a:lnTo>
                      <a:pt x="114" y="144"/>
                    </a:lnTo>
                    <a:lnTo>
                      <a:pt x="95" y="152"/>
                    </a:lnTo>
                    <a:lnTo>
                      <a:pt x="77" y="154"/>
                    </a:lnTo>
                    <a:lnTo>
                      <a:pt x="51" y="148"/>
                    </a:lnTo>
                    <a:lnTo>
                      <a:pt x="26" y="136"/>
                    </a:lnTo>
                    <a:lnTo>
                      <a:pt x="10" y="114"/>
                    </a:lnTo>
                    <a:lnTo>
                      <a:pt x="2" y="95"/>
                    </a:lnTo>
                    <a:lnTo>
                      <a:pt x="0" y="77"/>
                    </a:lnTo>
                    <a:lnTo>
                      <a:pt x="4" y="50"/>
                    </a:lnTo>
                    <a:lnTo>
                      <a:pt x="18" y="28"/>
                    </a:lnTo>
                    <a:lnTo>
                      <a:pt x="38" y="10"/>
                    </a:lnTo>
                    <a:lnTo>
                      <a:pt x="57" y="2"/>
                    </a:lnTo>
                    <a:lnTo>
                      <a:pt x="77"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107" name="Freeform 200"/>
              <p:cNvSpPr>
                <a:spLocks noEditPoints="1"/>
              </p:cNvSpPr>
              <p:nvPr/>
            </p:nvSpPr>
            <p:spPr bwMode="auto">
              <a:xfrm>
                <a:off x="6902704" y="4818193"/>
                <a:ext cx="197938" cy="192201"/>
              </a:xfrm>
              <a:custGeom>
                <a:avLst/>
                <a:gdLst>
                  <a:gd name="T0" fmla="*/ 35 w 69"/>
                  <a:gd name="T1" fmla="*/ 16 h 67"/>
                  <a:gd name="T2" fmla="*/ 29 w 69"/>
                  <a:gd name="T3" fmla="*/ 16 h 67"/>
                  <a:gd name="T4" fmla="*/ 23 w 69"/>
                  <a:gd name="T5" fmla="*/ 20 h 67"/>
                  <a:gd name="T6" fmla="*/ 18 w 69"/>
                  <a:gd name="T7" fmla="*/ 26 h 67"/>
                  <a:gd name="T8" fmla="*/ 16 w 69"/>
                  <a:gd name="T9" fmla="*/ 34 h 67"/>
                  <a:gd name="T10" fmla="*/ 18 w 69"/>
                  <a:gd name="T11" fmla="*/ 40 h 67"/>
                  <a:gd name="T12" fmla="*/ 23 w 69"/>
                  <a:gd name="T13" fmla="*/ 46 h 67"/>
                  <a:gd name="T14" fmla="*/ 29 w 69"/>
                  <a:gd name="T15" fmla="*/ 50 h 67"/>
                  <a:gd name="T16" fmla="*/ 35 w 69"/>
                  <a:gd name="T17" fmla="*/ 50 h 67"/>
                  <a:gd name="T18" fmla="*/ 43 w 69"/>
                  <a:gd name="T19" fmla="*/ 50 h 67"/>
                  <a:gd name="T20" fmla="*/ 47 w 69"/>
                  <a:gd name="T21" fmla="*/ 46 h 67"/>
                  <a:gd name="T22" fmla="*/ 51 w 69"/>
                  <a:gd name="T23" fmla="*/ 40 h 67"/>
                  <a:gd name="T24" fmla="*/ 53 w 69"/>
                  <a:gd name="T25" fmla="*/ 34 h 67"/>
                  <a:gd name="T26" fmla="*/ 51 w 69"/>
                  <a:gd name="T27" fmla="*/ 26 h 67"/>
                  <a:gd name="T28" fmla="*/ 47 w 69"/>
                  <a:gd name="T29" fmla="*/ 20 h 67"/>
                  <a:gd name="T30" fmla="*/ 43 w 69"/>
                  <a:gd name="T31" fmla="*/ 16 h 67"/>
                  <a:gd name="T32" fmla="*/ 35 w 69"/>
                  <a:gd name="T33" fmla="*/ 16 h 67"/>
                  <a:gd name="T34" fmla="*/ 29 w 69"/>
                  <a:gd name="T35" fmla="*/ 0 h 67"/>
                  <a:gd name="T36" fmla="*/ 41 w 69"/>
                  <a:gd name="T37" fmla="*/ 0 h 67"/>
                  <a:gd name="T38" fmla="*/ 41 w 69"/>
                  <a:gd name="T39" fmla="*/ 6 h 67"/>
                  <a:gd name="T40" fmla="*/ 51 w 69"/>
                  <a:gd name="T41" fmla="*/ 10 h 67"/>
                  <a:gd name="T42" fmla="*/ 55 w 69"/>
                  <a:gd name="T43" fmla="*/ 6 h 67"/>
                  <a:gd name="T44" fmla="*/ 63 w 69"/>
                  <a:gd name="T45" fmla="*/ 14 h 67"/>
                  <a:gd name="T46" fmla="*/ 59 w 69"/>
                  <a:gd name="T47" fmla="*/ 18 h 67"/>
                  <a:gd name="T48" fmla="*/ 63 w 69"/>
                  <a:gd name="T49" fmla="*/ 28 h 67"/>
                  <a:gd name="T50" fmla="*/ 69 w 69"/>
                  <a:gd name="T51" fmla="*/ 28 h 67"/>
                  <a:gd name="T52" fmla="*/ 69 w 69"/>
                  <a:gd name="T53" fmla="*/ 38 h 67"/>
                  <a:gd name="T54" fmla="*/ 63 w 69"/>
                  <a:gd name="T55" fmla="*/ 38 h 67"/>
                  <a:gd name="T56" fmla="*/ 59 w 69"/>
                  <a:gd name="T57" fmla="*/ 48 h 67"/>
                  <a:gd name="T58" fmla="*/ 63 w 69"/>
                  <a:gd name="T59" fmla="*/ 53 h 67"/>
                  <a:gd name="T60" fmla="*/ 55 w 69"/>
                  <a:gd name="T61" fmla="*/ 61 h 67"/>
                  <a:gd name="T62" fmla="*/ 51 w 69"/>
                  <a:gd name="T63" fmla="*/ 57 h 67"/>
                  <a:gd name="T64" fmla="*/ 41 w 69"/>
                  <a:gd name="T65" fmla="*/ 61 h 67"/>
                  <a:gd name="T66" fmla="*/ 41 w 69"/>
                  <a:gd name="T67" fmla="*/ 67 h 67"/>
                  <a:gd name="T68" fmla="*/ 29 w 69"/>
                  <a:gd name="T69" fmla="*/ 67 h 67"/>
                  <a:gd name="T70" fmla="*/ 29 w 69"/>
                  <a:gd name="T71" fmla="*/ 61 h 67"/>
                  <a:gd name="T72" fmla="*/ 18 w 69"/>
                  <a:gd name="T73" fmla="*/ 57 h 67"/>
                  <a:gd name="T74" fmla="*/ 14 w 69"/>
                  <a:gd name="T75" fmla="*/ 61 h 67"/>
                  <a:gd name="T76" fmla="*/ 6 w 69"/>
                  <a:gd name="T77" fmla="*/ 53 h 67"/>
                  <a:gd name="T78" fmla="*/ 12 w 69"/>
                  <a:gd name="T79" fmla="*/ 48 h 67"/>
                  <a:gd name="T80" fmla="*/ 8 w 69"/>
                  <a:gd name="T81" fmla="*/ 38 h 67"/>
                  <a:gd name="T82" fmla="*/ 0 w 69"/>
                  <a:gd name="T83" fmla="*/ 38 h 67"/>
                  <a:gd name="T84" fmla="*/ 0 w 69"/>
                  <a:gd name="T85" fmla="*/ 28 h 67"/>
                  <a:gd name="T86" fmla="*/ 8 w 69"/>
                  <a:gd name="T87" fmla="*/ 28 h 67"/>
                  <a:gd name="T88" fmla="*/ 12 w 69"/>
                  <a:gd name="T89" fmla="*/ 18 h 67"/>
                  <a:gd name="T90" fmla="*/ 6 w 69"/>
                  <a:gd name="T91" fmla="*/ 14 h 67"/>
                  <a:gd name="T92" fmla="*/ 14 w 69"/>
                  <a:gd name="T93" fmla="*/ 6 h 67"/>
                  <a:gd name="T94" fmla="*/ 20 w 69"/>
                  <a:gd name="T95" fmla="*/ 10 h 67"/>
                  <a:gd name="T96" fmla="*/ 29 w 69"/>
                  <a:gd name="T97" fmla="*/ 6 h 67"/>
                  <a:gd name="T98" fmla="*/ 29 w 69"/>
                  <a:gd name="T9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67">
                    <a:moveTo>
                      <a:pt x="35" y="16"/>
                    </a:moveTo>
                    <a:lnTo>
                      <a:pt x="29" y="16"/>
                    </a:lnTo>
                    <a:lnTo>
                      <a:pt x="23" y="20"/>
                    </a:lnTo>
                    <a:lnTo>
                      <a:pt x="18" y="26"/>
                    </a:lnTo>
                    <a:lnTo>
                      <a:pt x="16" y="34"/>
                    </a:lnTo>
                    <a:lnTo>
                      <a:pt x="18" y="40"/>
                    </a:lnTo>
                    <a:lnTo>
                      <a:pt x="23" y="46"/>
                    </a:lnTo>
                    <a:lnTo>
                      <a:pt x="29" y="50"/>
                    </a:lnTo>
                    <a:lnTo>
                      <a:pt x="35" y="50"/>
                    </a:lnTo>
                    <a:lnTo>
                      <a:pt x="43" y="50"/>
                    </a:lnTo>
                    <a:lnTo>
                      <a:pt x="47" y="46"/>
                    </a:lnTo>
                    <a:lnTo>
                      <a:pt x="51" y="40"/>
                    </a:lnTo>
                    <a:lnTo>
                      <a:pt x="53" y="34"/>
                    </a:lnTo>
                    <a:lnTo>
                      <a:pt x="51" y="26"/>
                    </a:lnTo>
                    <a:lnTo>
                      <a:pt x="47" y="20"/>
                    </a:lnTo>
                    <a:lnTo>
                      <a:pt x="43" y="16"/>
                    </a:lnTo>
                    <a:lnTo>
                      <a:pt x="35" y="16"/>
                    </a:lnTo>
                    <a:close/>
                    <a:moveTo>
                      <a:pt x="29" y="0"/>
                    </a:moveTo>
                    <a:lnTo>
                      <a:pt x="41" y="0"/>
                    </a:lnTo>
                    <a:lnTo>
                      <a:pt x="41" y="6"/>
                    </a:lnTo>
                    <a:lnTo>
                      <a:pt x="51" y="10"/>
                    </a:lnTo>
                    <a:lnTo>
                      <a:pt x="55" y="6"/>
                    </a:lnTo>
                    <a:lnTo>
                      <a:pt x="63" y="14"/>
                    </a:lnTo>
                    <a:lnTo>
                      <a:pt x="59" y="18"/>
                    </a:lnTo>
                    <a:lnTo>
                      <a:pt x="63" y="28"/>
                    </a:lnTo>
                    <a:lnTo>
                      <a:pt x="69" y="28"/>
                    </a:lnTo>
                    <a:lnTo>
                      <a:pt x="69" y="38"/>
                    </a:lnTo>
                    <a:lnTo>
                      <a:pt x="63" y="38"/>
                    </a:lnTo>
                    <a:lnTo>
                      <a:pt x="59" y="48"/>
                    </a:lnTo>
                    <a:lnTo>
                      <a:pt x="63" y="53"/>
                    </a:lnTo>
                    <a:lnTo>
                      <a:pt x="55" y="61"/>
                    </a:lnTo>
                    <a:lnTo>
                      <a:pt x="51" y="57"/>
                    </a:lnTo>
                    <a:lnTo>
                      <a:pt x="41" y="61"/>
                    </a:lnTo>
                    <a:lnTo>
                      <a:pt x="41" y="67"/>
                    </a:lnTo>
                    <a:lnTo>
                      <a:pt x="29" y="67"/>
                    </a:lnTo>
                    <a:lnTo>
                      <a:pt x="29" y="61"/>
                    </a:lnTo>
                    <a:lnTo>
                      <a:pt x="18" y="57"/>
                    </a:lnTo>
                    <a:lnTo>
                      <a:pt x="14" y="61"/>
                    </a:lnTo>
                    <a:lnTo>
                      <a:pt x="6" y="53"/>
                    </a:lnTo>
                    <a:lnTo>
                      <a:pt x="12" y="48"/>
                    </a:lnTo>
                    <a:lnTo>
                      <a:pt x="8" y="38"/>
                    </a:lnTo>
                    <a:lnTo>
                      <a:pt x="0" y="38"/>
                    </a:lnTo>
                    <a:lnTo>
                      <a:pt x="0" y="28"/>
                    </a:lnTo>
                    <a:lnTo>
                      <a:pt x="8" y="28"/>
                    </a:lnTo>
                    <a:lnTo>
                      <a:pt x="12" y="18"/>
                    </a:lnTo>
                    <a:lnTo>
                      <a:pt x="6" y="14"/>
                    </a:lnTo>
                    <a:lnTo>
                      <a:pt x="14" y="6"/>
                    </a:lnTo>
                    <a:lnTo>
                      <a:pt x="20" y="10"/>
                    </a:lnTo>
                    <a:lnTo>
                      <a:pt x="29" y="6"/>
                    </a:lnTo>
                    <a:lnTo>
                      <a:pt x="29"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108" name="Freeform 201"/>
              <p:cNvSpPr>
                <a:spLocks noEditPoints="1"/>
              </p:cNvSpPr>
              <p:nvPr/>
            </p:nvSpPr>
            <p:spPr bwMode="auto">
              <a:xfrm>
                <a:off x="7077691" y="4763689"/>
                <a:ext cx="134828" cy="129091"/>
              </a:xfrm>
              <a:custGeom>
                <a:avLst/>
                <a:gdLst>
                  <a:gd name="T0" fmla="*/ 24 w 47"/>
                  <a:gd name="T1" fmla="*/ 10 h 45"/>
                  <a:gd name="T2" fmla="*/ 16 w 47"/>
                  <a:gd name="T3" fmla="*/ 12 h 45"/>
                  <a:gd name="T4" fmla="*/ 12 w 47"/>
                  <a:gd name="T5" fmla="*/ 23 h 45"/>
                  <a:gd name="T6" fmla="*/ 14 w 47"/>
                  <a:gd name="T7" fmla="*/ 31 h 45"/>
                  <a:gd name="T8" fmla="*/ 22 w 47"/>
                  <a:gd name="T9" fmla="*/ 35 h 45"/>
                  <a:gd name="T10" fmla="*/ 31 w 47"/>
                  <a:gd name="T11" fmla="*/ 33 h 45"/>
                  <a:gd name="T12" fmla="*/ 37 w 47"/>
                  <a:gd name="T13" fmla="*/ 25 h 45"/>
                  <a:gd name="T14" fmla="*/ 33 w 47"/>
                  <a:gd name="T15" fmla="*/ 14 h 45"/>
                  <a:gd name="T16" fmla="*/ 24 w 47"/>
                  <a:gd name="T17" fmla="*/ 10 h 45"/>
                  <a:gd name="T18" fmla="*/ 22 w 47"/>
                  <a:gd name="T19" fmla="*/ 0 h 45"/>
                  <a:gd name="T20" fmla="*/ 28 w 47"/>
                  <a:gd name="T21" fmla="*/ 0 h 45"/>
                  <a:gd name="T22" fmla="*/ 28 w 47"/>
                  <a:gd name="T23" fmla="*/ 4 h 45"/>
                  <a:gd name="T24" fmla="*/ 35 w 47"/>
                  <a:gd name="T25" fmla="*/ 8 h 45"/>
                  <a:gd name="T26" fmla="*/ 39 w 47"/>
                  <a:gd name="T27" fmla="*/ 4 h 45"/>
                  <a:gd name="T28" fmla="*/ 43 w 47"/>
                  <a:gd name="T29" fmla="*/ 10 h 45"/>
                  <a:gd name="T30" fmla="*/ 41 w 47"/>
                  <a:gd name="T31" fmla="*/ 14 h 45"/>
                  <a:gd name="T32" fmla="*/ 43 w 47"/>
                  <a:gd name="T33" fmla="*/ 21 h 45"/>
                  <a:gd name="T34" fmla="*/ 47 w 47"/>
                  <a:gd name="T35" fmla="*/ 21 h 45"/>
                  <a:gd name="T36" fmla="*/ 47 w 47"/>
                  <a:gd name="T37" fmla="*/ 29 h 45"/>
                  <a:gd name="T38" fmla="*/ 43 w 47"/>
                  <a:gd name="T39" fmla="*/ 29 h 45"/>
                  <a:gd name="T40" fmla="*/ 39 w 47"/>
                  <a:gd name="T41" fmla="*/ 35 h 45"/>
                  <a:gd name="T42" fmla="*/ 41 w 47"/>
                  <a:gd name="T43" fmla="*/ 37 h 45"/>
                  <a:gd name="T44" fmla="*/ 35 w 47"/>
                  <a:gd name="T45" fmla="*/ 43 h 45"/>
                  <a:gd name="T46" fmla="*/ 33 w 47"/>
                  <a:gd name="T47" fmla="*/ 39 h 45"/>
                  <a:gd name="T48" fmla="*/ 26 w 47"/>
                  <a:gd name="T49" fmla="*/ 41 h 45"/>
                  <a:gd name="T50" fmla="*/ 24 w 47"/>
                  <a:gd name="T51" fmla="*/ 45 h 45"/>
                  <a:gd name="T52" fmla="*/ 18 w 47"/>
                  <a:gd name="T53" fmla="*/ 45 h 45"/>
                  <a:gd name="T54" fmla="*/ 18 w 47"/>
                  <a:gd name="T55" fmla="*/ 41 h 45"/>
                  <a:gd name="T56" fmla="*/ 12 w 47"/>
                  <a:gd name="T57" fmla="*/ 37 h 45"/>
                  <a:gd name="T58" fmla="*/ 8 w 47"/>
                  <a:gd name="T59" fmla="*/ 41 h 45"/>
                  <a:gd name="T60" fmla="*/ 4 w 47"/>
                  <a:gd name="T61" fmla="*/ 35 h 45"/>
                  <a:gd name="T62" fmla="*/ 6 w 47"/>
                  <a:gd name="T63" fmla="*/ 31 h 45"/>
                  <a:gd name="T64" fmla="*/ 4 w 47"/>
                  <a:gd name="T65" fmla="*/ 25 h 45"/>
                  <a:gd name="T66" fmla="*/ 0 w 47"/>
                  <a:gd name="T67" fmla="*/ 25 h 45"/>
                  <a:gd name="T68" fmla="*/ 2 w 47"/>
                  <a:gd name="T69" fmla="*/ 16 h 45"/>
                  <a:gd name="T70" fmla="*/ 6 w 47"/>
                  <a:gd name="T71" fmla="*/ 16 h 45"/>
                  <a:gd name="T72" fmla="*/ 8 w 47"/>
                  <a:gd name="T73" fmla="*/ 10 h 45"/>
                  <a:gd name="T74" fmla="*/ 6 w 47"/>
                  <a:gd name="T75" fmla="*/ 8 h 45"/>
                  <a:gd name="T76" fmla="*/ 12 w 47"/>
                  <a:gd name="T77" fmla="*/ 2 h 45"/>
                  <a:gd name="T78" fmla="*/ 14 w 47"/>
                  <a:gd name="T79" fmla="*/ 6 h 45"/>
                  <a:gd name="T80" fmla="*/ 22 w 47"/>
                  <a:gd name="T81" fmla="*/ 4 h 45"/>
                  <a:gd name="T82" fmla="*/ 22 w 47"/>
                  <a:gd name="T8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45">
                    <a:moveTo>
                      <a:pt x="24" y="10"/>
                    </a:moveTo>
                    <a:lnTo>
                      <a:pt x="16" y="12"/>
                    </a:lnTo>
                    <a:lnTo>
                      <a:pt x="12" y="23"/>
                    </a:lnTo>
                    <a:lnTo>
                      <a:pt x="14" y="31"/>
                    </a:lnTo>
                    <a:lnTo>
                      <a:pt x="22" y="35"/>
                    </a:lnTo>
                    <a:lnTo>
                      <a:pt x="31" y="33"/>
                    </a:lnTo>
                    <a:lnTo>
                      <a:pt x="37" y="25"/>
                    </a:lnTo>
                    <a:lnTo>
                      <a:pt x="33" y="14"/>
                    </a:lnTo>
                    <a:lnTo>
                      <a:pt x="24" y="10"/>
                    </a:lnTo>
                    <a:close/>
                    <a:moveTo>
                      <a:pt x="22" y="0"/>
                    </a:moveTo>
                    <a:lnTo>
                      <a:pt x="28" y="0"/>
                    </a:lnTo>
                    <a:lnTo>
                      <a:pt x="28" y="4"/>
                    </a:lnTo>
                    <a:lnTo>
                      <a:pt x="35" y="8"/>
                    </a:lnTo>
                    <a:lnTo>
                      <a:pt x="39" y="4"/>
                    </a:lnTo>
                    <a:lnTo>
                      <a:pt x="43" y="10"/>
                    </a:lnTo>
                    <a:lnTo>
                      <a:pt x="41" y="14"/>
                    </a:lnTo>
                    <a:lnTo>
                      <a:pt x="43" y="21"/>
                    </a:lnTo>
                    <a:lnTo>
                      <a:pt x="47" y="21"/>
                    </a:lnTo>
                    <a:lnTo>
                      <a:pt x="47" y="29"/>
                    </a:lnTo>
                    <a:lnTo>
                      <a:pt x="43" y="29"/>
                    </a:lnTo>
                    <a:lnTo>
                      <a:pt x="39" y="35"/>
                    </a:lnTo>
                    <a:lnTo>
                      <a:pt x="41" y="37"/>
                    </a:lnTo>
                    <a:lnTo>
                      <a:pt x="35" y="43"/>
                    </a:lnTo>
                    <a:lnTo>
                      <a:pt x="33" y="39"/>
                    </a:lnTo>
                    <a:lnTo>
                      <a:pt x="26" y="41"/>
                    </a:lnTo>
                    <a:lnTo>
                      <a:pt x="24" y="45"/>
                    </a:lnTo>
                    <a:lnTo>
                      <a:pt x="18" y="45"/>
                    </a:lnTo>
                    <a:lnTo>
                      <a:pt x="18" y="41"/>
                    </a:lnTo>
                    <a:lnTo>
                      <a:pt x="12" y="37"/>
                    </a:lnTo>
                    <a:lnTo>
                      <a:pt x="8" y="41"/>
                    </a:lnTo>
                    <a:lnTo>
                      <a:pt x="4" y="35"/>
                    </a:lnTo>
                    <a:lnTo>
                      <a:pt x="6" y="31"/>
                    </a:lnTo>
                    <a:lnTo>
                      <a:pt x="4" y="25"/>
                    </a:lnTo>
                    <a:lnTo>
                      <a:pt x="0" y="25"/>
                    </a:lnTo>
                    <a:lnTo>
                      <a:pt x="2" y="16"/>
                    </a:lnTo>
                    <a:lnTo>
                      <a:pt x="6" y="16"/>
                    </a:lnTo>
                    <a:lnTo>
                      <a:pt x="8" y="10"/>
                    </a:lnTo>
                    <a:lnTo>
                      <a:pt x="6" y="8"/>
                    </a:lnTo>
                    <a:lnTo>
                      <a:pt x="12" y="2"/>
                    </a:lnTo>
                    <a:lnTo>
                      <a:pt x="14" y="6"/>
                    </a:lnTo>
                    <a:lnTo>
                      <a:pt x="22" y="4"/>
                    </a:lnTo>
                    <a:lnTo>
                      <a:pt x="22"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109" name="Freeform 202"/>
              <p:cNvSpPr>
                <a:spLocks noEditPoints="1"/>
              </p:cNvSpPr>
              <p:nvPr/>
            </p:nvSpPr>
            <p:spPr bwMode="auto">
              <a:xfrm>
                <a:off x="7094903" y="4898515"/>
                <a:ext cx="88929" cy="94667"/>
              </a:xfrm>
              <a:custGeom>
                <a:avLst/>
                <a:gdLst>
                  <a:gd name="T0" fmla="*/ 16 w 31"/>
                  <a:gd name="T1" fmla="*/ 8 h 33"/>
                  <a:gd name="T2" fmla="*/ 10 w 31"/>
                  <a:gd name="T3" fmla="*/ 10 h 33"/>
                  <a:gd name="T4" fmla="*/ 8 w 31"/>
                  <a:gd name="T5" fmla="*/ 16 h 33"/>
                  <a:gd name="T6" fmla="*/ 10 w 31"/>
                  <a:gd name="T7" fmla="*/ 22 h 33"/>
                  <a:gd name="T8" fmla="*/ 14 w 31"/>
                  <a:gd name="T9" fmla="*/ 25 h 33"/>
                  <a:gd name="T10" fmla="*/ 20 w 31"/>
                  <a:gd name="T11" fmla="*/ 22 h 33"/>
                  <a:gd name="T12" fmla="*/ 25 w 31"/>
                  <a:gd name="T13" fmla="*/ 16 h 33"/>
                  <a:gd name="T14" fmla="*/ 22 w 31"/>
                  <a:gd name="T15" fmla="*/ 10 h 33"/>
                  <a:gd name="T16" fmla="*/ 16 w 31"/>
                  <a:gd name="T17" fmla="*/ 8 h 33"/>
                  <a:gd name="T18" fmla="*/ 14 w 31"/>
                  <a:gd name="T19" fmla="*/ 0 h 33"/>
                  <a:gd name="T20" fmla="*/ 20 w 31"/>
                  <a:gd name="T21" fmla="*/ 2 h 33"/>
                  <a:gd name="T22" fmla="*/ 20 w 31"/>
                  <a:gd name="T23" fmla="*/ 4 h 33"/>
                  <a:gd name="T24" fmla="*/ 25 w 31"/>
                  <a:gd name="T25" fmla="*/ 6 h 33"/>
                  <a:gd name="T26" fmla="*/ 27 w 31"/>
                  <a:gd name="T27" fmla="*/ 4 h 33"/>
                  <a:gd name="T28" fmla="*/ 29 w 31"/>
                  <a:gd name="T29" fmla="*/ 8 h 33"/>
                  <a:gd name="T30" fmla="*/ 27 w 31"/>
                  <a:gd name="T31" fmla="*/ 10 h 33"/>
                  <a:gd name="T32" fmla="*/ 29 w 31"/>
                  <a:gd name="T33" fmla="*/ 14 h 33"/>
                  <a:gd name="T34" fmla="*/ 31 w 31"/>
                  <a:gd name="T35" fmla="*/ 14 h 33"/>
                  <a:gd name="T36" fmla="*/ 31 w 31"/>
                  <a:gd name="T37" fmla="*/ 20 h 33"/>
                  <a:gd name="T38" fmla="*/ 29 w 31"/>
                  <a:gd name="T39" fmla="*/ 20 h 33"/>
                  <a:gd name="T40" fmla="*/ 27 w 31"/>
                  <a:gd name="T41" fmla="*/ 25 h 33"/>
                  <a:gd name="T42" fmla="*/ 29 w 31"/>
                  <a:gd name="T43" fmla="*/ 27 h 33"/>
                  <a:gd name="T44" fmla="*/ 25 w 31"/>
                  <a:gd name="T45" fmla="*/ 31 h 33"/>
                  <a:gd name="T46" fmla="*/ 22 w 31"/>
                  <a:gd name="T47" fmla="*/ 29 h 33"/>
                  <a:gd name="T48" fmla="*/ 18 w 31"/>
                  <a:gd name="T49" fmla="*/ 29 h 33"/>
                  <a:gd name="T50" fmla="*/ 16 w 31"/>
                  <a:gd name="T51" fmla="*/ 33 h 33"/>
                  <a:gd name="T52" fmla="*/ 12 w 31"/>
                  <a:gd name="T53" fmla="*/ 31 h 33"/>
                  <a:gd name="T54" fmla="*/ 12 w 31"/>
                  <a:gd name="T55" fmla="*/ 29 h 33"/>
                  <a:gd name="T56" fmla="*/ 8 w 31"/>
                  <a:gd name="T57" fmla="*/ 27 h 33"/>
                  <a:gd name="T58" fmla="*/ 6 w 31"/>
                  <a:gd name="T59" fmla="*/ 29 h 33"/>
                  <a:gd name="T60" fmla="*/ 2 w 31"/>
                  <a:gd name="T61" fmla="*/ 25 h 33"/>
                  <a:gd name="T62" fmla="*/ 4 w 31"/>
                  <a:gd name="T63" fmla="*/ 22 h 33"/>
                  <a:gd name="T64" fmla="*/ 4 w 31"/>
                  <a:gd name="T65" fmla="*/ 18 h 33"/>
                  <a:gd name="T66" fmla="*/ 0 w 31"/>
                  <a:gd name="T67" fmla="*/ 18 h 33"/>
                  <a:gd name="T68" fmla="*/ 0 w 31"/>
                  <a:gd name="T69" fmla="*/ 12 h 33"/>
                  <a:gd name="T70" fmla="*/ 4 w 31"/>
                  <a:gd name="T71" fmla="*/ 12 h 33"/>
                  <a:gd name="T72" fmla="*/ 6 w 31"/>
                  <a:gd name="T73" fmla="*/ 8 h 33"/>
                  <a:gd name="T74" fmla="*/ 4 w 31"/>
                  <a:gd name="T75" fmla="*/ 6 h 33"/>
                  <a:gd name="T76" fmla="*/ 8 w 31"/>
                  <a:gd name="T77" fmla="*/ 2 h 33"/>
                  <a:gd name="T78" fmla="*/ 10 w 31"/>
                  <a:gd name="T79" fmla="*/ 6 h 33"/>
                  <a:gd name="T80" fmla="*/ 14 w 31"/>
                  <a:gd name="T81" fmla="*/ 4 h 33"/>
                  <a:gd name="T82" fmla="*/ 14 w 31"/>
                  <a:gd name="T8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33">
                    <a:moveTo>
                      <a:pt x="16" y="8"/>
                    </a:moveTo>
                    <a:lnTo>
                      <a:pt x="10" y="10"/>
                    </a:lnTo>
                    <a:lnTo>
                      <a:pt x="8" y="16"/>
                    </a:lnTo>
                    <a:lnTo>
                      <a:pt x="10" y="22"/>
                    </a:lnTo>
                    <a:lnTo>
                      <a:pt x="14" y="25"/>
                    </a:lnTo>
                    <a:lnTo>
                      <a:pt x="20" y="22"/>
                    </a:lnTo>
                    <a:lnTo>
                      <a:pt x="25" y="16"/>
                    </a:lnTo>
                    <a:lnTo>
                      <a:pt x="22" y="10"/>
                    </a:lnTo>
                    <a:lnTo>
                      <a:pt x="16" y="8"/>
                    </a:lnTo>
                    <a:close/>
                    <a:moveTo>
                      <a:pt x="14" y="0"/>
                    </a:moveTo>
                    <a:lnTo>
                      <a:pt x="20" y="2"/>
                    </a:lnTo>
                    <a:lnTo>
                      <a:pt x="20" y="4"/>
                    </a:lnTo>
                    <a:lnTo>
                      <a:pt x="25" y="6"/>
                    </a:lnTo>
                    <a:lnTo>
                      <a:pt x="27" y="4"/>
                    </a:lnTo>
                    <a:lnTo>
                      <a:pt x="29" y="8"/>
                    </a:lnTo>
                    <a:lnTo>
                      <a:pt x="27" y="10"/>
                    </a:lnTo>
                    <a:lnTo>
                      <a:pt x="29" y="14"/>
                    </a:lnTo>
                    <a:lnTo>
                      <a:pt x="31" y="14"/>
                    </a:lnTo>
                    <a:lnTo>
                      <a:pt x="31" y="20"/>
                    </a:lnTo>
                    <a:lnTo>
                      <a:pt x="29" y="20"/>
                    </a:lnTo>
                    <a:lnTo>
                      <a:pt x="27" y="25"/>
                    </a:lnTo>
                    <a:lnTo>
                      <a:pt x="29" y="27"/>
                    </a:lnTo>
                    <a:lnTo>
                      <a:pt x="25" y="31"/>
                    </a:lnTo>
                    <a:lnTo>
                      <a:pt x="22" y="29"/>
                    </a:lnTo>
                    <a:lnTo>
                      <a:pt x="18" y="29"/>
                    </a:lnTo>
                    <a:lnTo>
                      <a:pt x="16" y="33"/>
                    </a:lnTo>
                    <a:lnTo>
                      <a:pt x="12" y="31"/>
                    </a:lnTo>
                    <a:lnTo>
                      <a:pt x="12" y="29"/>
                    </a:lnTo>
                    <a:lnTo>
                      <a:pt x="8" y="27"/>
                    </a:lnTo>
                    <a:lnTo>
                      <a:pt x="6" y="29"/>
                    </a:lnTo>
                    <a:lnTo>
                      <a:pt x="2" y="25"/>
                    </a:lnTo>
                    <a:lnTo>
                      <a:pt x="4" y="22"/>
                    </a:lnTo>
                    <a:lnTo>
                      <a:pt x="4" y="18"/>
                    </a:lnTo>
                    <a:lnTo>
                      <a:pt x="0" y="18"/>
                    </a:lnTo>
                    <a:lnTo>
                      <a:pt x="0" y="12"/>
                    </a:lnTo>
                    <a:lnTo>
                      <a:pt x="4" y="12"/>
                    </a:lnTo>
                    <a:lnTo>
                      <a:pt x="6" y="8"/>
                    </a:lnTo>
                    <a:lnTo>
                      <a:pt x="4" y="6"/>
                    </a:lnTo>
                    <a:lnTo>
                      <a:pt x="8" y="2"/>
                    </a:lnTo>
                    <a:lnTo>
                      <a:pt x="10" y="6"/>
                    </a:lnTo>
                    <a:lnTo>
                      <a:pt x="14" y="4"/>
                    </a:lnTo>
                    <a:lnTo>
                      <a:pt x="14"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grpSp>
      <p:grpSp>
        <p:nvGrpSpPr>
          <p:cNvPr id="68" name="组合 67"/>
          <p:cNvGrpSpPr/>
          <p:nvPr/>
        </p:nvGrpSpPr>
        <p:grpSpPr>
          <a:xfrm>
            <a:off x="6505983" y="2271497"/>
            <a:ext cx="745852" cy="444643"/>
            <a:chOff x="6839593" y="2775708"/>
            <a:chExt cx="745852" cy="444643"/>
          </a:xfrm>
          <a:solidFill>
            <a:srgbClr val="0A0C33"/>
          </a:solidFill>
        </p:grpSpPr>
        <p:sp>
          <p:nvSpPr>
            <p:cNvPr id="98" name="Freeform 83"/>
            <p:cNvSpPr/>
            <p:nvPr/>
          </p:nvSpPr>
          <p:spPr bwMode="auto">
            <a:xfrm>
              <a:off x="7381769" y="2824475"/>
              <a:ext cx="203676" cy="347109"/>
            </a:xfrm>
            <a:custGeom>
              <a:avLst/>
              <a:gdLst>
                <a:gd name="T0" fmla="*/ 10 w 71"/>
                <a:gd name="T1" fmla="*/ 0 h 121"/>
                <a:gd name="T2" fmla="*/ 14 w 71"/>
                <a:gd name="T3" fmla="*/ 3 h 121"/>
                <a:gd name="T4" fmla="*/ 18 w 71"/>
                <a:gd name="T5" fmla="*/ 5 h 121"/>
                <a:gd name="T6" fmla="*/ 67 w 71"/>
                <a:gd name="T7" fmla="*/ 53 h 121"/>
                <a:gd name="T8" fmla="*/ 71 w 71"/>
                <a:gd name="T9" fmla="*/ 62 h 121"/>
                <a:gd name="T10" fmla="*/ 67 w 71"/>
                <a:gd name="T11" fmla="*/ 68 h 121"/>
                <a:gd name="T12" fmla="*/ 18 w 71"/>
                <a:gd name="T13" fmla="*/ 119 h 121"/>
                <a:gd name="T14" fmla="*/ 10 w 71"/>
                <a:gd name="T15" fmla="*/ 121 h 121"/>
                <a:gd name="T16" fmla="*/ 4 w 71"/>
                <a:gd name="T17" fmla="*/ 119 h 121"/>
                <a:gd name="T18" fmla="*/ 0 w 71"/>
                <a:gd name="T19" fmla="*/ 115 h 121"/>
                <a:gd name="T20" fmla="*/ 0 w 71"/>
                <a:gd name="T21" fmla="*/ 111 h 121"/>
                <a:gd name="T22" fmla="*/ 0 w 71"/>
                <a:gd name="T23" fmla="*/ 106 h 121"/>
                <a:gd name="T24" fmla="*/ 4 w 71"/>
                <a:gd name="T25" fmla="*/ 104 h 121"/>
                <a:gd name="T26" fmla="*/ 44 w 71"/>
                <a:gd name="T27" fmla="*/ 62 h 121"/>
                <a:gd name="T28" fmla="*/ 4 w 71"/>
                <a:gd name="T29" fmla="*/ 19 h 121"/>
                <a:gd name="T30" fmla="*/ 0 w 71"/>
                <a:gd name="T31" fmla="*/ 15 h 121"/>
                <a:gd name="T32" fmla="*/ 0 w 71"/>
                <a:gd name="T33" fmla="*/ 11 h 121"/>
                <a:gd name="T34" fmla="*/ 0 w 71"/>
                <a:gd name="T35" fmla="*/ 7 h 121"/>
                <a:gd name="T36" fmla="*/ 4 w 71"/>
                <a:gd name="T37" fmla="*/ 5 h 121"/>
                <a:gd name="T38" fmla="*/ 6 w 71"/>
                <a:gd name="T39" fmla="*/ 3 h 121"/>
                <a:gd name="T40" fmla="*/ 10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10" y="0"/>
                  </a:moveTo>
                  <a:lnTo>
                    <a:pt x="14" y="3"/>
                  </a:lnTo>
                  <a:lnTo>
                    <a:pt x="18" y="5"/>
                  </a:lnTo>
                  <a:lnTo>
                    <a:pt x="67" y="53"/>
                  </a:lnTo>
                  <a:lnTo>
                    <a:pt x="71" y="62"/>
                  </a:lnTo>
                  <a:lnTo>
                    <a:pt x="67" y="68"/>
                  </a:lnTo>
                  <a:lnTo>
                    <a:pt x="18" y="119"/>
                  </a:lnTo>
                  <a:lnTo>
                    <a:pt x="10" y="121"/>
                  </a:lnTo>
                  <a:lnTo>
                    <a:pt x="4" y="119"/>
                  </a:lnTo>
                  <a:lnTo>
                    <a:pt x="0" y="115"/>
                  </a:lnTo>
                  <a:lnTo>
                    <a:pt x="0" y="111"/>
                  </a:lnTo>
                  <a:lnTo>
                    <a:pt x="0" y="106"/>
                  </a:lnTo>
                  <a:lnTo>
                    <a:pt x="4" y="104"/>
                  </a:lnTo>
                  <a:lnTo>
                    <a:pt x="44" y="62"/>
                  </a:lnTo>
                  <a:lnTo>
                    <a:pt x="4" y="19"/>
                  </a:lnTo>
                  <a:lnTo>
                    <a:pt x="0" y="15"/>
                  </a:lnTo>
                  <a:lnTo>
                    <a:pt x="0" y="11"/>
                  </a:lnTo>
                  <a:lnTo>
                    <a:pt x="0" y="7"/>
                  </a:lnTo>
                  <a:lnTo>
                    <a:pt x="4" y="5"/>
                  </a:lnTo>
                  <a:lnTo>
                    <a:pt x="6" y="3"/>
                  </a:lnTo>
                  <a:lnTo>
                    <a:pt x="10"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nvGrpSpPr>
            <p:cNvPr id="99" name="组合 98"/>
            <p:cNvGrpSpPr/>
            <p:nvPr/>
          </p:nvGrpSpPr>
          <p:grpSpPr>
            <a:xfrm>
              <a:off x="6839593" y="2775708"/>
              <a:ext cx="441774" cy="444643"/>
              <a:chOff x="6839593" y="2769970"/>
              <a:chExt cx="441774" cy="444643"/>
            </a:xfrm>
            <a:grpFill/>
          </p:grpSpPr>
          <p:sp>
            <p:nvSpPr>
              <p:cNvPr id="100" name="Freeform 203"/>
              <p:cNvSpPr>
                <a:spLocks noEditPoints="1"/>
              </p:cNvSpPr>
              <p:nvPr/>
            </p:nvSpPr>
            <p:spPr bwMode="auto">
              <a:xfrm>
                <a:off x="6839593" y="2769970"/>
                <a:ext cx="441774" cy="444643"/>
              </a:xfrm>
              <a:custGeom>
                <a:avLst/>
                <a:gdLst>
                  <a:gd name="T0" fmla="*/ 77 w 154"/>
                  <a:gd name="T1" fmla="*/ 10 h 155"/>
                  <a:gd name="T2" fmla="*/ 59 w 154"/>
                  <a:gd name="T3" fmla="*/ 12 h 155"/>
                  <a:gd name="T4" fmla="*/ 42 w 154"/>
                  <a:gd name="T5" fmla="*/ 19 h 155"/>
                  <a:gd name="T6" fmla="*/ 24 w 154"/>
                  <a:gd name="T7" fmla="*/ 35 h 155"/>
                  <a:gd name="T8" fmla="*/ 12 w 154"/>
                  <a:gd name="T9" fmla="*/ 55 h 155"/>
                  <a:gd name="T10" fmla="*/ 8 w 154"/>
                  <a:gd name="T11" fmla="*/ 78 h 155"/>
                  <a:gd name="T12" fmla="*/ 10 w 154"/>
                  <a:gd name="T13" fmla="*/ 96 h 155"/>
                  <a:gd name="T14" fmla="*/ 16 w 154"/>
                  <a:gd name="T15" fmla="*/ 112 h 155"/>
                  <a:gd name="T16" fmla="*/ 32 w 154"/>
                  <a:gd name="T17" fmla="*/ 131 h 155"/>
                  <a:gd name="T18" fmla="*/ 53 w 154"/>
                  <a:gd name="T19" fmla="*/ 143 h 155"/>
                  <a:gd name="T20" fmla="*/ 77 w 154"/>
                  <a:gd name="T21" fmla="*/ 147 h 155"/>
                  <a:gd name="T22" fmla="*/ 93 w 154"/>
                  <a:gd name="T23" fmla="*/ 145 h 155"/>
                  <a:gd name="T24" fmla="*/ 109 w 154"/>
                  <a:gd name="T25" fmla="*/ 139 h 155"/>
                  <a:gd name="T26" fmla="*/ 130 w 154"/>
                  <a:gd name="T27" fmla="*/ 122 h 155"/>
                  <a:gd name="T28" fmla="*/ 140 w 154"/>
                  <a:gd name="T29" fmla="*/ 102 h 155"/>
                  <a:gd name="T30" fmla="*/ 144 w 154"/>
                  <a:gd name="T31" fmla="*/ 78 h 155"/>
                  <a:gd name="T32" fmla="*/ 142 w 154"/>
                  <a:gd name="T33" fmla="*/ 61 h 155"/>
                  <a:gd name="T34" fmla="*/ 136 w 154"/>
                  <a:gd name="T35" fmla="*/ 45 h 155"/>
                  <a:gd name="T36" fmla="*/ 120 w 154"/>
                  <a:gd name="T37" fmla="*/ 25 h 155"/>
                  <a:gd name="T38" fmla="*/ 99 w 154"/>
                  <a:gd name="T39" fmla="*/ 14 h 155"/>
                  <a:gd name="T40" fmla="*/ 77 w 154"/>
                  <a:gd name="T41" fmla="*/ 10 h 155"/>
                  <a:gd name="T42" fmla="*/ 77 w 154"/>
                  <a:gd name="T43" fmla="*/ 0 h 155"/>
                  <a:gd name="T44" fmla="*/ 103 w 154"/>
                  <a:gd name="T45" fmla="*/ 6 h 155"/>
                  <a:gd name="T46" fmla="*/ 126 w 154"/>
                  <a:gd name="T47" fmla="*/ 19 h 155"/>
                  <a:gd name="T48" fmla="*/ 144 w 154"/>
                  <a:gd name="T49" fmla="*/ 41 h 155"/>
                  <a:gd name="T50" fmla="*/ 150 w 154"/>
                  <a:gd name="T51" fmla="*/ 59 h 155"/>
                  <a:gd name="T52" fmla="*/ 154 w 154"/>
                  <a:gd name="T53" fmla="*/ 78 h 155"/>
                  <a:gd name="T54" fmla="*/ 148 w 154"/>
                  <a:gd name="T55" fmla="*/ 104 h 155"/>
                  <a:gd name="T56" fmla="*/ 136 w 154"/>
                  <a:gd name="T57" fmla="*/ 129 h 155"/>
                  <a:gd name="T58" fmla="*/ 114 w 154"/>
                  <a:gd name="T59" fmla="*/ 145 h 155"/>
                  <a:gd name="T60" fmla="*/ 95 w 154"/>
                  <a:gd name="T61" fmla="*/ 153 h 155"/>
                  <a:gd name="T62" fmla="*/ 77 w 154"/>
                  <a:gd name="T63" fmla="*/ 155 h 155"/>
                  <a:gd name="T64" fmla="*/ 51 w 154"/>
                  <a:gd name="T65" fmla="*/ 151 h 155"/>
                  <a:gd name="T66" fmla="*/ 26 w 154"/>
                  <a:gd name="T67" fmla="*/ 137 h 155"/>
                  <a:gd name="T68" fmla="*/ 10 w 154"/>
                  <a:gd name="T69" fmla="*/ 116 h 155"/>
                  <a:gd name="T70" fmla="*/ 2 w 154"/>
                  <a:gd name="T71" fmla="*/ 98 h 155"/>
                  <a:gd name="T72" fmla="*/ 0 w 154"/>
                  <a:gd name="T73" fmla="*/ 78 h 155"/>
                  <a:gd name="T74" fmla="*/ 4 w 154"/>
                  <a:gd name="T75" fmla="*/ 51 h 155"/>
                  <a:gd name="T76" fmla="*/ 18 w 154"/>
                  <a:gd name="T77" fmla="*/ 29 h 155"/>
                  <a:gd name="T78" fmla="*/ 38 w 154"/>
                  <a:gd name="T79" fmla="*/ 10 h 155"/>
                  <a:gd name="T80" fmla="*/ 57 w 154"/>
                  <a:gd name="T81" fmla="*/ 4 h 155"/>
                  <a:gd name="T82" fmla="*/ 77 w 154"/>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5">
                    <a:moveTo>
                      <a:pt x="77" y="10"/>
                    </a:moveTo>
                    <a:lnTo>
                      <a:pt x="59" y="12"/>
                    </a:lnTo>
                    <a:lnTo>
                      <a:pt x="42" y="19"/>
                    </a:lnTo>
                    <a:lnTo>
                      <a:pt x="24" y="35"/>
                    </a:lnTo>
                    <a:lnTo>
                      <a:pt x="12" y="55"/>
                    </a:lnTo>
                    <a:lnTo>
                      <a:pt x="8" y="78"/>
                    </a:lnTo>
                    <a:lnTo>
                      <a:pt x="10" y="96"/>
                    </a:lnTo>
                    <a:lnTo>
                      <a:pt x="16" y="112"/>
                    </a:lnTo>
                    <a:lnTo>
                      <a:pt x="32" y="131"/>
                    </a:lnTo>
                    <a:lnTo>
                      <a:pt x="53" y="143"/>
                    </a:lnTo>
                    <a:lnTo>
                      <a:pt x="77" y="147"/>
                    </a:lnTo>
                    <a:lnTo>
                      <a:pt x="93" y="145"/>
                    </a:lnTo>
                    <a:lnTo>
                      <a:pt x="109" y="139"/>
                    </a:lnTo>
                    <a:lnTo>
                      <a:pt x="130" y="122"/>
                    </a:lnTo>
                    <a:lnTo>
                      <a:pt x="140" y="102"/>
                    </a:lnTo>
                    <a:lnTo>
                      <a:pt x="144" y="78"/>
                    </a:lnTo>
                    <a:lnTo>
                      <a:pt x="142" y="61"/>
                    </a:lnTo>
                    <a:lnTo>
                      <a:pt x="136" y="45"/>
                    </a:lnTo>
                    <a:lnTo>
                      <a:pt x="120" y="25"/>
                    </a:lnTo>
                    <a:lnTo>
                      <a:pt x="99" y="14"/>
                    </a:lnTo>
                    <a:lnTo>
                      <a:pt x="77" y="10"/>
                    </a:lnTo>
                    <a:close/>
                    <a:moveTo>
                      <a:pt x="77" y="0"/>
                    </a:moveTo>
                    <a:lnTo>
                      <a:pt x="103" y="6"/>
                    </a:lnTo>
                    <a:lnTo>
                      <a:pt x="126" y="19"/>
                    </a:lnTo>
                    <a:lnTo>
                      <a:pt x="144" y="41"/>
                    </a:lnTo>
                    <a:lnTo>
                      <a:pt x="150" y="59"/>
                    </a:lnTo>
                    <a:lnTo>
                      <a:pt x="154" y="78"/>
                    </a:lnTo>
                    <a:lnTo>
                      <a:pt x="148" y="104"/>
                    </a:lnTo>
                    <a:lnTo>
                      <a:pt x="136" y="129"/>
                    </a:lnTo>
                    <a:lnTo>
                      <a:pt x="114" y="145"/>
                    </a:lnTo>
                    <a:lnTo>
                      <a:pt x="95" y="153"/>
                    </a:lnTo>
                    <a:lnTo>
                      <a:pt x="77" y="155"/>
                    </a:lnTo>
                    <a:lnTo>
                      <a:pt x="51" y="151"/>
                    </a:lnTo>
                    <a:lnTo>
                      <a:pt x="26" y="137"/>
                    </a:lnTo>
                    <a:lnTo>
                      <a:pt x="10" y="116"/>
                    </a:lnTo>
                    <a:lnTo>
                      <a:pt x="2" y="98"/>
                    </a:lnTo>
                    <a:lnTo>
                      <a:pt x="0" y="78"/>
                    </a:lnTo>
                    <a:lnTo>
                      <a:pt x="4" y="51"/>
                    </a:lnTo>
                    <a:lnTo>
                      <a:pt x="18" y="29"/>
                    </a:lnTo>
                    <a:lnTo>
                      <a:pt x="38" y="10"/>
                    </a:lnTo>
                    <a:lnTo>
                      <a:pt x="57" y="4"/>
                    </a:lnTo>
                    <a:lnTo>
                      <a:pt x="77"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101" name="Freeform 204"/>
              <p:cNvSpPr>
                <a:spLocks noEditPoints="1"/>
              </p:cNvSpPr>
              <p:nvPr/>
            </p:nvSpPr>
            <p:spPr bwMode="auto">
              <a:xfrm>
                <a:off x="6925653" y="2870374"/>
                <a:ext cx="269654" cy="186464"/>
              </a:xfrm>
              <a:custGeom>
                <a:avLst/>
                <a:gdLst>
                  <a:gd name="T0" fmla="*/ 6 w 94"/>
                  <a:gd name="T1" fmla="*/ 6 h 65"/>
                  <a:gd name="T2" fmla="*/ 6 w 94"/>
                  <a:gd name="T3" fmla="*/ 55 h 65"/>
                  <a:gd name="T4" fmla="*/ 88 w 94"/>
                  <a:gd name="T5" fmla="*/ 55 h 65"/>
                  <a:gd name="T6" fmla="*/ 88 w 94"/>
                  <a:gd name="T7" fmla="*/ 6 h 65"/>
                  <a:gd name="T8" fmla="*/ 6 w 94"/>
                  <a:gd name="T9" fmla="*/ 6 h 65"/>
                  <a:gd name="T10" fmla="*/ 4 w 94"/>
                  <a:gd name="T11" fmla="*/ 0 h 65"/>
                  <a:gd name="T12" fmla="*/ 88 w 94"/>
                  <a:gd name="T13" fmla="*/ 0 h 65"/>
                  <a:gd name="T14" fmla="*/ 94 w 94"/>
                  <a:gd name="T15" fmla="*/ 4 h 65"/>
                  <a:gd name="T16" fmla="*/ 94 w 94"/>
                  <a:gd name="T17" fmla="*/ 61 h 65"/>
                  <a:gd name="T18" fmla="*/ 88 w 94"/>
                  <a:gd name="T19" fmla="*/ 65 h 65"/>
                  <a:gd name="T20" fmla="*/ 67 w 94"/>
                  <a:gd name="T21" fmla="*/ 65 h 65"/>
                  <a:gd name="T22" fmla="*/ 29 w 94"/>
                  <a:gd name="T23" fmla="*/ 65 h 65"/>
                  <a:gd name="T24" fmla="*/ 4 w 94"/>
                  <a:gd name="T25" fmla="*/ 65 h 65"/>
                  <a:gd name="T26" fmla="*/ 0 w 94"/>
                  <a:gd name="T27" fmla="*/ 61 h 65"/>
                  <a:gd name="T28" fmla="*/ 0 w 94"/>
                  <a:gd name="T29" fmla="*/ 4 h 65"/>
                  <a:gd name="T30" fmla="*/ 4 w 94"/>
                  <a:gd name="T3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65">
                    <a:moveTo>
                      <a:pt x="6" y="6"/>
                    </a:moveTo>
                    <a:lnTo>
                      <a:pt x="6" y="55"/>
                    </a:lnTo>
                    <a:lnTo>
                      <a:pt x="88" y="55"/>
                    </a:lnTo>
                    <a:lnTo>
                      <a:pt x="88" y="6"/>
                    </a:lnTo>
                    <a:lnTo>
                      <a:pt x="6" y="6"/>
                    </a:lnTo>
                    <a:close/>
                    <a:moveTo>
                      <a:pt x="4" y="0"/>
                    </a:moveTo>
                    <a:lnTo>
                      <a:pt x="88" y="0"/>
                    </a:lnTo>
                    <a:lnTo>
                      <a:pt x="94" y="4"/>
                    </a:lnTo>
                    <a:lnTo>
                      <a:pt x="94" y="61"/>
                    </a:lnTo>
                    <a:lnTo>
                      <a:pt x="88" y="65"/>
                    </a:lnTo>
                    <a:lnTo>
                      <a:pt x="67" y="65"/>
                    </a:lnTo>
                    <a:lnTo>
                      <a:pt x="29" y="65"/>
                    </a:lnTo>
                    <a:lnTo>
                      <a:pt x="4" y="65"/>
                    </a:lnTo>
                    <a:lnTo>
                      <a:pt x="0" y="61"/>
                    </a:lnTo>
                    <a:lnTo>
                      <a:pt x="0" y="4"/>
                    </a:lnTo>
                    <a:lnTo>
                      <a:pt x="4"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102" name="Rectangle 206"/>
              <p:cNvSpPr>
                <a:spLocks noChangeArrowheads="1"/>
              </p:cNvSpPr>
              <p:nvPr/>
            </p:nvSpPr>
            <p:spPr bwMode="auto">
              <a:xfrm>
                <a:off x="7026055" y="3068310"/>
                <a:ext cx="68848" cy="22949"/>
              </a:xfrm>
              <a:prstGeom prst="rect">
                <a:avLst/>
              </a:prstGeom>
              <a:grpFill/>
              <a:ln w="0">
                <a:noFill/>
                <a:prstDash val="solid"/>
                <a:miter lim="800000"/>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103" name="Freeform 207"/>
              <p:cNvSpPr/>
              <p:nvPr/>
            </p:nvSpPr>
            <p:spPr bwMode="auto">
              <a:xfrm>
                <a:off x="6991631" y="3102734"/>
                <a:ext cx="131958" cy="17212"/>
              </a:xfrm>
              <a:custGeom>
                <a:avLst/>
                <a:gdLst>
                  <a:gd name="T0" fmla="*/ 4 w 46"/>
                  <a:gd name="T1" fmla="*/ 0 h 6"/>
                  <a:gd name="T2" fmla="*/ 44 w 46"/>
                  <a:gd name="T3" fmla="*/ 0 h 6"/>
                  <a:gd name="T4" fmla="*/ 46 w 46"/>
                  <a:gd name="T5" fmla="*/ 2 h 6"/>
                  <a:gd name="T6" fmla="*/ 44 w 46"/>
                  <a:gd name="T7" fmla="*/ 6 h 6"/>
                  <a:gd name="T8" fmla="*/ 4 w 46"/>
                  <a:gd name="T9" fmla="*/ 6 h 6"/>
                  <a:gd name="T10" fmla="*/ 0 w 46"/>
                  <a:gd name="T11" fmla="*/ 2 h 6"/>
                  <a:gd name="T12" fmla="*/ 4 w 4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 y="0"/>
                    </a:moveTo>
                    <a:lnTo>
                      <a:pt x="44" y="0"/>
                    </a:lnTo>
                    <a:lnTo>
                      <a:pt x="46" y="2"/>
                    </a:lnTo>
                    <a:lnTo>
                      <a:pt x="44" y="6"/>
                    </a:lnTo>
                    <a:lnTo>
                      <a:pt x="4" y="6"/>
                    </a:lnTo>
                    <a:lnTo>
                      <a:pt x="0" y="2"/>
                    </a:lnTo>
                    <a:lnTo>
                      <a:pt x="4" y="0"/>
                    </a:lnTo>
                    <a:close/>
                  </a:path>
                </a:pathLst>
              </a:custGeom>
              <a:grp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grpSp>
      <p:grpSp>
        <p:nvGrpSpPr>
          <p:cNvPr id="69" name="组合 68"/>
          <p:cNvGrpSpPr/>
          <p:nvPr/>
        </p:nvGrpSpPr>
        <p:grpSpPr>
          <a:xfrm>
            <a:off x="4905271" y="1321970"/>
            <a:ext cx="763063" cy="438906"/>
            <a:chOff x="5238881" y="1826181"/>
            <a:chExt cx="763063" cy="438906"/>
          </a:xfrm>
        </p:grpSpPr>
        <p:sp>
          <p:nvSpPr>
            <p:cNvPr id="94" name="Freeform 80"/>
            <p:cNvSpPr/>
            <p:nvPr/>
          </p:nvSpPr>
          <p:spPr bwMode="auto">
            <a:xfrm>
              <a:off x="5238881" y="1872080"/>
              <a:ext cx="203676" cy="347109"/>
            </a:xfrm>
            <a:custGeom>
              <a:avLst/>
              <a:gdLst>
                <a:gd name="T0" fmla="*/ 61 w 71"/>
                <a:gd name="T1" fmla="*/ 0 h 121"/>
                <a:gd name="T2" fmla="*/ 65 w 71"/>
                <a:gd name="T3" fmla="*/ 0 h 121"/>
                <a:gd name="T4" fmla="*/ 67 w 71"/>
                <a:gd name="T5" fmla="*/ 2 h 121"/>
                <a:gd name="T6" fmla="*/ 71 w 71"/>
                <a:gd name="T7" fmla="*/ 7 h 121"/>
                <a:gd name="T8" fmla="*/ 71 w 71"/>
                <a:gd name="T9" fmla="*/ 11 h 121"/>
                <a:gd name="T10" fmla="*/ 71 w 71"/>
                <a:gd name="T11" fmla="*/ 15 h 121"/>
                <a:gd name="T12" fmla="*/ 67 w 71"/>
                <a:gd name="T13" fmla="*/ 17 h 121"/>
                <a:gd name="T14" fmla="*/ 26 w 71"/>
                <a:gd name="T15" fmla="*/ 60 h 121"/>
                <a:gd name="T16" fmla="*/ 67 w 71"/>
                <a:gd name="T17" fmla="*/ 102 h 121"/>
                <a:gd name="T18" fmla="*/ 71 w 71"/>
                <a:gd name="T19" fmla="*/ 106 h 121"/>
                <a:gd name="T20" fmla="*/ 71 w 71"/>
                <a:gd name="T21" fmla="*/ 108 h 121"/>
                <a:gd name="T22" fmla="*/ 71 w 71"/>
                <a:gd name="T23" fmla="*/ 112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1 h 121"/>
                <a:gd name="T36" fmla="*/ 53 w 71"/>
                <a:gd name="T37" fmla="*/ 2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2"/>
                  </a:lnTo>
                  <a:lnTo>
                    <a:pt x="71" y="7"/>
                  </a:lnTo>
                  <a:lnTo>
                    <a:pt x="71" y="11"/>
                  </a:lnTo>
                  <a:lnTo>
                    <a:pt x="71" y="15"/>
                  </a:lnTo>
                  <a:lnTo>
                    <a:pt x="67" y="17"/>
                  </a:lnTo>
                  <a:lnTo>
                    <a:pt x="26" y="60"/>
                  </a:lnTo>
                  <a:lnTo>
                    <a:pt x="67" y="102"/>
                  </a:lnTo>
                  <a:lnTo>
                    <a:pt x="71" y="106"/>
                  </a:lnTo>
                  <a:lnTo>
                    <a:pt x="71" y="108"/>
                  </a:lnTo>
                  <a:lnTo>
                    <a:pt x="71" y="112"/>
                  </a:lnTo>
                  <a:lnTo>
                    <a:pt x="67" y="117"/>
                  </a:lnTo>
                  <a:lnTo>
                    <a:pt x="61" y="121"/>
                  </a:lnTo>
                  <a:lnTo>
                    <a:pt x="53" y="117"/>
                  </a:lnTo>
                  <a:lnTo>
                    <a:pt x="4" y="68"/>
                  </a:lnTo>
                  <a:lnTo>
                    <a:pt x="0" y="60"/>
                  </a:lnTo>
                  <a:lnTo>
                    <a:pt x="4" y="51"/>
                  </a:lnTo>
                  <a:lnTo>
                    <a:pt x="53" y="2"/>
                  </a:lnTo>
                  <a:lnTo>
                    <a:pt x="57" y="0"/>
                  </a:lnTo>
                  <a:lnTo>
                    <a:pt x="61"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nvGrpSpPr>
            <p:cNvPr id="95" name="组合 94"/>
            <p:cNvGrpSpPr/>
            <p:nvPr/>
          </p:nvGrpSpPr>
          <p:grpSpPr>
            <a:xfrm>
              <a:off x="5557301" y="1826181"/>
              <a:ext cx="444643" cy="438906"/>
              <a:chOff x="5557301" y="1829049"/>
              <a:chExt cx="444643" cy="438906"/>
            </a:xfrm>
          </p:grpSpPr>
          <p:sp>
            <p:nvSpPr>
              <p:cNvPr id="96" name="Freeform 208"/>
              <p:cNvSpPr>
                <a:spLocks noEditPoints="1"/>
              </p:cNvSpPr>
              <p:nvPr/>
            </p:nvSpPr>
            <p:spPr bwMode="auto">
              <a:xfrm>
                <a:off x="5557301" y="1829049"/>
                <a:ext cx="444643" cy="438906"/>
              </a:xfrm>
              <a:custGeom>
                <a:avLst/>
                <a:gdLst>
                  <a:gd name="T0" fmla="*/ 78 w 155"/>
                  <a:gd name="T1" fmla="*/ 8 h 153"/>
                  <a:gd name="T2" fmla="*/ 61 w 155"/>
                  <a:gd name="T3" fmla="*/ 10 h 153"/>
                  <a:gd name="T4" fmla="*/ 43 w 155"/>
                  <a:gd name="T5" fmla="*/ 16 h 153"/>
                  <a:gd name="T6" fmla="*/ 25 w 155"/>
                  <a:gd name="T7" fmla="*/ 33 h 153"/>
                  <a:gd name="T8" fmla="*/ 13 w 155"/>
                  <a:gd name="T9" fmla="*/ 53 h 153"/>
                  <a:gd name="T10" fmla="*/ 9 w 155"/>
                  <a:gd name="T11" fmla="*/ 77 h 153"/>
                  <a:gd name="T12" fmla="*/ 11 w 155"/>
                  <a:gd name="T13" fmla="*/ 94 h 153"/>
                  <a:gd name="T14" fmla="*/ 19 w 155"/>
                  <a:gd name="T15" fmla="*/ 110 h 153"/>
                  <a:gd name="T16" fmla="*/ 33 w 155"/>
                  <a:gd name="T17" fmla="*/ 128 h 153"/>
                  <a:gd name="T18" fmla="*/ 55 w 155"/>
                  <a:gd name="T19" fmla="*/ 141 h 153"/>
                  <a:gd name="T20" fmla="*/ 78 w 155"/>
                  <a:gd name="T21" fmla="*/ 145 h 153"/>
                  <a:gd name="T22" fmla="*/ 94 w 155"/>
                  <a:gd name="T23" fmla="*/ 143 h 153"/>
                  <a:gd name="T24" fmla="*/ 112 w 155"/>
                  <a:gd name="T25" fmla="*/ 137 h 153"/>
                  <a:gd name="T26" fmla="*/ 130 w 155"/>
                  <a:gd name="T27" fmla="*/ 120 h 153"/>
                  <a:gd name="T28" fmla="*/ 143 w 155"/>
                  <a:gd name="T29" fmla="*/ 100 h 153"/>
                  <a:gd name="T30" fmla="*/ 147 w 155"/>
                  <a:gd name="T31" fmla="*/ 77 h 153"/>
                  <a:gd name="T32" fmla="*/ 145 w 155"/>
                  <a:gd name="T33" fmla="*/ 59 h 153"/>
                  <a:gd name="T34" fmla="*/ 136 w 155"/>
                  <a:gd name="T35" fmla="*/ 43 h 153"/>
                  <a:gd name="T36" fmla="*/ 122 w 155"/>
                  <a:gd name="T37" fmla="*/ 24 h 153"/>
                  <a:gd name="T38" fmla="*/ 100 w 155"/>
                  <a:gd name="T39" fmla="*/ 12 h 153"/>
                  <a:gd name="T40" fmla="*/ 78 w 155"/>
                  <a:gd name="T41" fmla="*/ 8 h 153"/>
                  <a:gd name="T42" fmla="*/ 78 w 155"/>
                  <a:gd name="T43" fmla="*/ 0 h 153"/>
                  <a:gd name="T44" fmla="*/ 104 w 155"/>
                  <a:gd name="T45" fmla="*/ 4 h 153"/>
                  <a:gd name="T46" fmla="*/ 126 w 155"/>
                  <a:gd name="T47" fmla="*/ 18 h 153"/>
                  <a:gd name="T48" fmla="*/ 145 w 155"/>
                  <a:gd name="T49" fmla="*/ 39 h 153"/>
                  <a:gd name="T50" fmla="*/ 153 w 155"/>
                  <a:gd name="T51" fmla="*/ 57 h 153"/>
                  <a:gd name="T52" fmla="*/ 155 w 155"/>
                  <a:gd name="T53" fmla="*/ 77 h 153"/>
                  <a:gd name="T54" fmla="*/ 151 w 155"/>
                  <a:gd name="T55" fmla="*/ 102 h 153"/>
                  <a:gd name="T56" fmla="*/ 136 w 155"/>
                  <a:gd name="T57" fmla="*/ 126 h 153"/>
                  <a:gd name="T58" fmla="*/ 116 w 155"/>
                  <a:gd name="T59" fmla="*/ 145 h 153"/>
                  <a:gd name="T60" fmla="*/ 96 w 155"/>
                  <a:gd name="T61" fmla="*/ 151 h 153"/>
                  <a:gd name="T62" fmla="*/ 78 w 155"/>
                  <a:gd name="T63" fmla="*/ 153 h 153"/>
                  <a:gd name="T64" fmla="*/ 51 w 155"/>
                  <a:gd name="T65" fmla="*/ 149 h 153"/>
                  <a:gd name="T66" fmla="*/ 29 w 155"/>
                  <a:gd name="T67" fmla="*/ 137 h 153"/>
                  <a:gd name="T68" fmla="*/ 11 w 155"/>
                  <a:gd name="T69" fmla="*/ 114 h 153"/>
                  <a:gd name="T70" fmla="*/ 3 w 155"/>
                  <a:gd name="T71" fmla="*/ 96 h 153"/>
                  <a:gd name="T72" fmla="*/ 0 w 155"/>
                  <a:gd name="T73" fmla="*/ 77 h 153"/>
                  <a:gd name="T74" fmla="*/ 5 w 155"/>
                  <a:gd name="T75" fmla="*/ 51 h 153"/>
                  <a:gd name="T76" fmla="*/ 19 w 155"/>
                  <a:gd name="T77" fmla="*/ 27 h 153"/>
                  <a:gd name="T78" fmla="*/ 39 w 155"/>
                  <a:gd name="T79" fmla="*/ 10 h 153"/>
                  <a:gd name="T80" fmla="*/ 59 w 155"/>
                  <a:gd name="T81" fmla="*/ 2 h 153"/>
                  <a:gd name="T82" fmla="*/ 78 w 155"/>
                  <a:gd name="T8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3">
                    <a:moveTo>
                      <a:pt x="78" y="8"/>
                    </a:moveTo>
                    <a:lnTo>
                      <a:pt x="61" y="10"/>
                    </a:lnTo>
                    <a:lnTo>
                      <a:pt x="43" y="16"/>
                    </a:lnTo>
                    <a:lnTo>
                      <a:pt x="25" y="33"/>
                    </a:lnTo>
                    <a:lnTo>
                      <a:pt x="13" y="53"/>
                    </a:lnTo>
                    <a:lnTo>
                      <a:pt x="9" y="77"/>
                    </a:lnTo>
                    <a:lnTo>
                      <a:pt x="11" y="94"/>
                    </a:lnTo>
                    <a:lnTo>
                      <a:pt x="19" y="110"/>
                    </a:lnTo>
                    <a:lnTo>
                      <a:pt x="33" y="128"/>
                    </a:lnTo>
                    <a:lnTo>
                      <a:pt x="55" y="141"/>
                    </a:lnTo>
                    <a:lnTo>
                      <a:pt x="78" y="145"/>
                    </a:lnTo>
                    <a:lnTo>
                      <a:pt x="94" y="143"/>
                    </a:lnTo>
                    <a:lnTo>
                      <a:pt x="112" y="137"/>
                    </a:lnTo>
                    <a:lnTo>
                      <a:pt x="130" y="120"/>
                    </a:lnTo>
                    <a:lnTo>
                      <a:pt x="143" y="100"/>
                    </a:lnTo>
                    <a:lnTo>
                      <a:pt x="147" y="77"/>
                    </a:lnTo>
                    <a:lnTo>
                      <a:pt x="145" y="59"/>
                    </a:lnTo>
                    <a:lnTo>
                      <a:pt x="136" y="43"/>
                    </a:lnTo>
                    <a:lnTo>
                      <a:pt x="122" y="24"/>
                    </a:lnTo>
                    <a:lnTo>
                      <a:pt x="100" y="12"/>
                    </a:lnTo>
                    <a:lnTo>
                      <a:pt x="78" y="8"/>
                    </a:lnTo>
                    <a:close/>
                    <a:moveTo>
                      <a:pt x="78" y="0"/>
                    </a:moveTo>
                    <a:lnTo>
                      <a:pt x="104" y="4"/>
                    </a:lnTo>
                    <a:lnTo>
                      <a:pt x="126" y="18"/>
                    </a:lnTo>
                    <a:lnTo>
                      <a:pt x="145" y="39"/>
                    </a:lnTo>
                    <a:lnTo>
                      <a:pt x="153" y="57"/>
                    </a:lnTo>
                    <a:lnTo>
                      <a:pt x="155" y="77"/>
                    </a:lnTo>
                    <a:lnTo>
                      <a:pt x="151" y="102"/>
                    </a:lnTo>
                    <a:lnTo>
                      <a:pt x="136" y="126"/>
                    </a:lnTo>
                    <a:lnTo>
                      <a:pt x="116" y="145"/>
                    </a:lnTo>
                    <a:lnTo>
                      <a:pt x="96" y="151"/>
                    </a:lnTo>
                    <a:lnTo>
                      <a:pt x="78" y="153"/>
                    </a:lnTo>
                    <a:lnTo>
                      <a:pt x="51" y="149"/>
                    </a:lnTo>
                    <a:lnTo>
                      <a:pt x="29" y="137"/>
                    </a:lnTo>
                    <a:lnTo>
                      <a:pt x="11" y="114"/>
                    </a:lnTo>
                    <a:lnTo>
                      <a:pt x="3" y="96"/>
                    </a:lnTo>
                    <a:lnTo>
                      <a:pt x="0" y="77"/>
                    </a:lnTo>
                    <a:lnTo>
                      <a:pt x="5" y="51"/>
                    </a:lnTo>
                    <a:lnTo>
                      <a:pt x="19" y="27"/>
                    </a:lnTo>
                    <a:lnTo>
                      <a:pt x="39" y="10"/>
                    </a:lnTo>
                    <a:lnTo>
                      <a:pt x="59" y="2"/>
                    </a:lnTo>
                    <a:lnTo>
                      <a:pt x="78"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97" name="Freeform 209"/>
              <p:cNvSpPr>
                <a:spLocks noEditPoints="1"/>
              </p:cNvSpPr>
              <p:nvPr/>
            </p:nvSpPr>
            <p:spPr bwMode="auto">
              <a:xfrm>
                <a:off x="5640494" y="1906504"/>
                <a:ext cx="278261" cy="283998"/>
              </a:xfrm>
              <a:custGeom>
                <a:avLst/>
                <a:gdLst>
                  <a:gd name="T0" fmla="*/ 65 w 97"/>
                  <a:gd name="T1" fmla="*/ 79 h 99"/>
                  <a:gd name="T2" fmla="*/ 59 w 97"/>
                  <a:gd name="T3" fmla="*/ 89 h 99"/>
                  <a:gd name="T4" fmla="*/ 73 w 97"/>
                  <a:gd name="T5" fmla="*/ 81 h 99"/>
                  <a:gd name="T6" fmla="*/ 69 w 97"/>
                  <a:gd name="T7" fmla="*/ 73 h 99"/>
                  <a:gd name="T8" fmla="*/ 18 w 97"/>
                  <a:gd name="T9" fmla="*/ 75 h 99"/>
                  <a:gd name="T10" fmla="*/ 30 w 97"/>
                  <a:gd name="T11" fmla="*/ 85 h 99"/>
                  <a:gd name="T12" fmla="*/ 34 w 97"/>
                  <a:gd name="T13" fmla="*/ 85 h 99"/>
                  <a:gd name="T14" fmla="*/ 28 w 97"/>
                  <a:gd name="T15" fmla="*/ 73 h 99"/>
                  <a:gd name="T16" fmla="*/ 51 w 97"/>
                  <a:gd name="T17" fmla="*/ 87 h 99"/>
                  <a:gd name="T18" fmla="*/ 61 w 97"/>
                  <a:gd name="T19" fmla="*/ 77 h 99"/>
                  <a:gd name="T20" fmla="*/ 51 w 97"/>
                  <a:gd name="T21" fmla="*/ 71 h 99"/>
                  <a:gd name="T22" fmla="*/ 34 w 97"/>
                  <a:gd name="T23" fmla="*/ 73 h 99"/>
                  <a:gd name="T24" fmla="*/ 42 w 97"/>
                  <a:gd name="T25" fmla="*/ 85 h 99"/>
                  <a:gd name="T26" fmla="*/ 47 w 97"/>
                  <a:gd name="T27" fmla="*/ 71 h 99"/>
                  <a:gd name="T28" fmla="*/ 71 w 97"/>
                  <a:gd name="T29" fmla="*/ 61 h 99"/>
                  <a:gd name="T30" fmla="*/ 83 w 97"/>
                  <a:gd name="T31" fmla="*/ 71 h 99"/>
                  <a:gd name="T32" fmla="*/ 89 w 97"/>
                  <a:gd name="T33" fmla="*/ 53 h 99"/>
                  <a:gd name="T34" fmla="*/ 51 w 97"/>
                  <a:gd name="T35" fmla="*/ 53 h 99"/>
                  <a:gd name="T36" fmla="*/ 65 w 97"/>
                  <a:gd name="T37" fmla="*/ 67 h 99"/>
                  <a:gd name="T38" fmla="*/ 67 w 97"/>
                  <a:gd name="T39" fmla="*/ 53 h 99"/>
                  <a:gd name="T40" fmla="*/ 30 w 97"/>
                  <a:gd name="T41" fmla="*/ 53 h 99"/>
                  <a:gd name="T42" fmla="*/ 32 w 97"/>
                  <a:gd name="T43" fmla="*/ 67 h 99"/>
                  <a:gd name="T44" fmla="*/ 47 w 97"/>
                  <a:gd name="T45" fmla="*/ 53 h 99"/>
                  <a:gd name="T46" fmla="*/ 8 w 97"/>
                  <a:gd name="T47" fmla="*/ 53 h 99"/>
                  <a:gd name="T48" fmla="*/ 14 w 97"/>
                  <a:gd name="T49" fmla="*/ 71 h 99"/>
                  <a:gd name="T50" fmla="*/ 26 w 97"/>
                  <a:gd name="T51" fmla="*/ 61 h 99"/>
                  <a:gd name="T52" fmla="*/ 8 w 97"/>
                  <a:gd name="T53" fmla="*/ 53 h 99"/>
                  <a:gd name="T54" fmla="*/ 30 w 97"/>
                  <a:gd name="T55" fmla="*/ 38 h 99"/>
                  <a:gd name="T56" fmla="*/ 47 w 97"/>
                  <a:gd name="T57" fmla="*/ 46 h 99"/>
                  <a:gd name="T58" fmla="*/ 32 w 97"/>
                  <a:gd name="T59" fmla="*/ 32 h 99"/>
                  <a:gd name="T60" fmla="*/ 51 w 97"/>
                  <a:gd name="T61" fmla="*/ 32 h 99"/>
                  <a:gd name="T62" fmla="*/ 67 w 97"/>
                  <a:gd name="T63" fmla="*/ 46 h 99"/>
                  <a:gd name="T64" fmla="*/ 65 w 97"/>
                  <a:gd name="T65" fmla="*/ 32 h 99"/>
                  <a:gd name="T66" fmla="*/ 10 w 97"/>
                  <a:gd name="T67" fmla="*/ 36 h 99"/>
                  <a:gd name="T68" fmla="*/ 26 w 97"/>
                  <a:gd name="T69" fmla="*/ 46 h 99"/>
                  <a:gd name="T70" fmla="*/ 28 w 97"/>
                  <a:gd name="T71" fmla="*/ 30 h 99"/>
                  <a:gd name="T72" fmla="*/ 83 w 97"/>
                  <a:gd name="T73" fmla="*/ 28 h 99"/>
                  <a:gd name="T74" fmla="*/ 71 w 97"/>
                  <a:gd name="T75" fmla="*/ 38 h 99"/>
                  <a:gd name="T76" fmla="*/ 89 w 97"/>
                  <a:gd name="T77" fmla="*/ 46 h 99"/>
                  <a:gd name="T78" fmla="*/ 83 w 97"/>
                  <a:gd name="T79" fmla="*/ 28 h 99"/>
                  <a:gd name="T80" fmla="*/ 51 w 97"/>
                  <a:gd name="T81" fmla="*/ 28 h 99"/>
                  <a:gd name="T82" fmla="*/ 59 w 97"/>
                  <a:gd name="T83" fmla="*/ 20 h 99"/>
                  <a:gd name="T84" fmla="*/ 51 w 97"/>
                  <a:gd name="T85" fmla="*/ 12 h 99"/>
                  <a:gd name="T86" fmla="*/ 42 w 97"/>
                  <a:gd name="T87" fmla="*/ 14 h 99"/>
                  <a:gd name="T88" fmla="*/ 34 w 97"/>
                  <a:gd name="T89" fmla="*/ 28 h 99"/>
                  <a:gd name="T90" fmla="*/ 47 w 97"/>
                  <a:gd name="T91" fmla="*/ 12 h 99"/>
                  <a:gd name="T92" fmla="*/ 63 w 97"/>
                  <a:gd name="T93" fmla="*/ 14 h 99"/>
                  <a:gd name="T94" fmla="*/ 69 w 97"/>
                  <a:gd name="T95" fmla="*/ 26 h 99"/>
                  <a:gd name="T96" fmla="*/ 73 w 97"/>
                  <a:gd name="T97" fmla="*/ 18 h 99"/>
                  <a:gd name="T98" fmla="*/ 59 w 97"/>
                  <a:gd name="T99" fmla="*/ 10 h 99"/>
                  <a:gd name="T100" fmla="*/ 30 w 97"/>
                  <a:gd name="T101" fmla="*/ 14 h 99"/>
                  <a:gd name="T102" fmla="*/ 18 w 97"/>
                  <a:gd name="T103" fmla="*/ 24 h 99"/>
                  <a:gd name="T104" fmla="*/ 32 w 97"/>
                  <a:gd name="T105" fmla="*/ 20 h 99"/>
                  <a:gd name="T106" fmla="*/ 38 w 97"/>
                  <a:gd name="T107" fmla="*/ 10 h 99"/>
                  <a:gd name="T108" fmla="*/ 67 w 97"/>
                  <a:gd name="T109" fmla="*/ 4 h 99"/>
                  <a:gd name="T110" fmla="*/ 93 w 97"/>
                  <a:gd name="T111" fmla="*/ 30 h 99"/>
                  <a:gd name="T112" fmla="*/ 93 w 97"/>
                  <a:gd name="T113" fmla="*/ 69 h 99"/>
                  <a:gd name="T114" fmla="*/ 67 w 97"/>
                  <a:gd name="T115" fmla="*/ 95 h 99"/>
                  <a:gd name="T116" fmla="*/ 30 w 97"/>
                  <a:gd name="T117" fmla="*/ 95 h 99"/>
                  <a:gd name="T118" fmla="*/ 4 w 97"/>
                  <a:gd name="T119" fmla="*/ 69 h 99"/>
                  <a:gd name="T120" fmla="*/ 4 w 97"/>
                  <a:gd name="T121" fmla="*/ 30 h 99"/>
                  <a:gd name="T122" fmla="*/ 30 w 97"/>
                  <a:gd name="T123" fmla="*/ 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 h="99">
                    <a:moveTo>
                      <a:pt x="69" y="73"/>
                    </a:moveTo>
                    <a:lnTo>
                      <a:pt x="65" y="79"/>
                    </a:lnTo>
                    <a:lnTo>
                      <a:pt x="63" y="85"/>
                    </a:lnTo>
                    <a:lnTo>
                      <a:pt x="59" y="89"/>
                    </a:lnTo>
                    <a:lnTo>
                      <a:pt x="67" y="85"/>
                    </a:lnTo>
                    <a:lnTo>
                      <a:pt x="73" y="81"/>
                    </a:lnTo>
                    <a:lnTo>
                      <a:pt x="79" y="75"/>
                    </a:lnTo>
                    <a:lnTo>
                      <a:pt x="69" y="73"/>
                    </a:lnTo>
                    <a:close/>
                    <a:moveTo>
                      <a:pt x="28" y="73"/>
                    </a:moveTo>
                    <a:lnTo>
                      <a:pt x="18" y="75"/>
                    </a:lnTo>
                    <a:lnTo>
                      <a:pt x="24" y="81"/>
                    </a:lnTo>
                    <a:lnTo>
                      <a:pt x="30" y="85"/>
                    </a:lnTo>
                    <a:lnTo>
                      <a:pt x="38" y="89"/>
                    </a:lnTo>
                    <a:lnTo>
                      <a:pt x="34" y="85"/>
                    </a:lnTo>
                    <a:lnTo>
                      <a:pt x="32" y="79"/>
                    </a:lnTo>
                    <a:lnTo>
                      <a:pt x="28" y="73"/>
                    </a:lnTo>
                    <a:close/>
                    <a:moveTo>
                      <a:pt x="51" y="71"/>
                    </a:moveTo>
                    <a:lnTo>
                      <a:pt x="51" y="87"/>
                    </a:lnTo>
                    <a:lnTo>
                      <a:pt x="55" y="85"/>
                    </a:lnTo>
                    <a:lnTo>
                      <a:pt x="61" y="77"/>
                    </a:lnTo>
                    <a:lnTo>
                      <a:pt x="63" y="73"/>
                    </a:lnTo>
                    <a:lnTo>
                      <a:pt x="51" y="71"/>
                    </a:lnTo>
                    <a:close/>
                    <a:moveTo>
                      <a:pt x="47" y="71"/>
                    </a:moveTo>
                    <a:lnTo>
                      <a:pt x="34" y="73"/>
                    </a:lnTo>
                    <a:lnTo>
                      <a:pt x="38" y="79"/>
                    </a:lnTo>
                    <a:lnTo>
                      <a:pt x="42" y="85"/>
                    </a:lnTo>
                    <a:lnTo>
                      <a:pt x="47" y="87"/>
                    </a:lnTo>
                    <a:lnTo>
                      <a:pt x="47" y="71"/>
                    </a:lnTo>
                    <a:close/>
                    <a:moveTo>
                      <a:pt x="71" y="53"/>
                    </a:moveTo>
                    <a:lnTo>
                      <a:pt x="71" y="61"/>
                    </a:lnTo>
                    <a:lnTo>
                      <a:pt x="69" y="69"/>
                    </a:lnTo>
                    <a:lnTo>
                      <a:pt x="83" y="71"/>
                    </a:lnTo>
                    <a:lnTo>
                      <a:pt x="87" y="63"/>
                    </a:lnTo>
                    <a:lnTo>
                      <a:pt x="89" y="53"/>
                    </a:lnTo>
                    <a:lnTo>
                      <a:pt x="71" y="53"/>
                    </a:lnTo>
                    <a:close/>
                    <a:moveTo>
                      <a:pt x="51" y="53"/>
                    </a:moveTo>
                    <a:lnTo>
                      <a:pt x="51" y="67"/>
                    </a:lnTo>
                    <a:lnTo>
                      <a:pt x="65" y="67"/>
                    </a:lnTo>
                    <a:lnTo>
                      <a:pt x="67" y="61"/>
                    </a:lnTo>
                    <a:lnTo>
                      <a:pt x="67" y="53"/>
                    </a:lnTo>
                    <a:lnTo>
                      <a:pt x="51" y="53"/>
                    </a:lnTo>
                    <a:close/>
                    <a:moveTo>
                      <a:pt x="30" y="53"/>
                    </a:moveTo>
                    <a:lnTo>
                      <a:pt x="30" y="61"/>
                    </a:lnTo>
                    <a:lnTo>
                      <a:pt x="32" y="67"/>
                    </a:lnTo>
                    <a:lnTo>
                      <a:pt x="47" y="67"/>
                    </a:lnTo>
                    <a:lnTo>
                      <a:pt x="47" y="53"/>
                    </a:lnTo>
                    <a:lnTo>
                      <a:pt x="30" y="53"/>
                    </a:lnTo>
                    <a:close/>
                    <a:moveTo>
                      <a:pt x="8" y="53"/>
                    </a:moveTo>
                    <a:lnTo>
                      <a:pt x="10" y="63"/>
                    </a:lnTo>
                    <a:lnTo>
                      <a:pt x="14" y="71"/>
                    </a:lnTo>
                    <a:lnTo>
                      <a:pt x="28" y="69"/>
                    </a:lnTo>
                    <a:lnTo>
                      <a:pt x="26" y="61"/>
                    </a:lnTo>
                    <a:lnTo>
                      <a:pt x="26" y="53"/>
                    </a:lnTo>
                    <a:lnTo>
                      <a:pt x="8" y="53"/>
                    </a:lnTo>
                    <a:close/>
                    <a:moveTo>
                      <a:pt x="32" y="32"/>
                    </a:moveTo>
                    <a:lnTo>
                      <a:pt x="30" y="38"/>
                    </a:lnTo>
                    <a:lnTo>
                      <a:pt x="30" y="46"/>
                    </a:lnTo>
                    <a:lnTo>
                      <a:pt x="47" y="46"/>
                    </a:lnTo>
                    <a:lnTo>
                      <a:pt x="47" y="32"/>
                    </a:lnTo>
                    <a:lnTo>
                      <a:pt x="32" y="32"/>
                    </a:lnTo>
                    <a:close/>
                    <a:moveTo>
                      <a:pt x="65" y="32"/>
                    </a:moveTo>
                    <a:lnTo>
                      <a:pt x="51" y="32"/>
                    </a:lnTo>
                    <a:lnTo>
                      <a:pt x="51" y="46"/>
                    </a:lnTo>
                    <a:lnTo>
                      <a:pt x="67" y="46"/>
                    </a:lnTo>
                    <a:lnTo>
                      <a:pt x="67" y="38"/>
                    </a:lnTo>
                    <a:lnTo>
                      <a:pt x="65" y="32"/>
                    </a:lnTo>
                    <a:close/>
                    <a:moveTo>
                      <a:pt x="14" y="28"/>
                    </a:moveTo>
                    <a:lnTo>
                      <a:pt x="10" y="36"/>
                    </a:lnTo>
                    <a:lnTo>
                      <a:pt x="8" y="46"/>
                    </a:lnTo>
                    <a:lnTo>
                      <a:pt x="26" y="46"/>
                    </a:lnTo>
                    <a:lnTo>
                      <a:pt x="26" y="38"/>
                    </a:lnTo>
                    <a:lnTo>
                      <a:pt x="28" y="30"/>
                    </a:lnTo>
                    <a:lnTo>
                      <a:pt x="14" y="28"/>
                    </a:lnTo>
                    <a:close/>
                    <a:moveTo>
                      <a:pt x="83" y="28"/>
                    </a:moveTo>
                    <a:lnTo>
                      <a:pt x="69" y="30"/>
                    </a:lnTo>
                    <a:lnTo>
                      <a:pt x="71" y="38"/>
                    </a:lnTo>
                    <a:lnTo>
                      <a:pt x="71" y="46"/>
                    </a:lnTo>
                    <a:lnTo>
                      <a:pt x="89" y="46"/>
                    </a:lnTo>
                    <a:lnTo>
                      <a:pt x="87" y="36"/>
                    </a:lnTo>
                    <a:lnTo>
                      <a:pt x="83" y="28"/>
                    </a:lnTo>
                    <a:close/>
                    <a:moveTo>
                      <a:pt x="51" y="12"/>
                    </a:moveTo>
                    <a:lnTo>
                      <a:pt x="51" y="28"/>
                    </a:lnTo>
                    <a:lnTo>
                      <a:pt x="63" y="28"/>
                    </a:lnTo>
                    <a:lnTo>
                      <a:pt x="59" y="20"/>
                    </a:lnTo>
                    <a:lnTo>
                      <a:pt x="55" y="14"/>
                    </a:lnTo>
                    <a:lnTo>
                      <a:pt x="51" y="12"/>
                    </a:lnTo>
                    <a:close/>
                    <a:moveTo>
                      <a:pt x="47" y="12"/>
                    </a:moveTo>
                    <a:lnTo>
                      <a:pt x="42" y="14"/>
                    </a:lnTo>
                    <a:lnTo>
                      <a:pt x="36" y="22"/>
                    </a:lnTo>
                    <a:lnTo>
                      <a:pt x="34" y="28"/>
                    </a:lnTo>
                    <a:lnTo>
                      <a:pt x="47" y="28"/>
                    </a:lnTo>
                    <a:lnTo>
                      <a:pt x="47" y="12"/>
                    </a:lnTo>
                    <a:close/>
                    <a:moveTo>
                      <a:pt x="59" y="10"/>
                    </a:moveTo>
                    <a:lnTo>
                      <a:pt x="63" y="14"/>
                    </a:lnTo>
                    <a:lnTo>
                      <a:pt x="65" y="20"/>
                    </a:lnTo>
                    <a:lnTo>
                      <a:pt x="69" y="26"/>
                    </a:lnTo>
                    <a:lnTo>
                      <a:pt x="79" y="24"/>
                    </a:lnTo>
                    <a:lnTo>
                      <a:pt x="73" y="18"/>
                    </a:lnTo>
                    <a:lnTo>
                      <a:pt x="67" y="14"/>
                    </a:lnTo>
                    <a:lnTo>
                      <a:pt x="59" y="10"/>
                    </a:lnTo>
                    <a:close/>
                    <a:moveTo>
                      <a:pt x="38" y="10"/>
                    </a:moveTo>
                    <a:lnTo>
                      <a:pt x="30" y="14"/>
                    </a:lnTo>
                    <a:lnTo>
                      <a:pt x="24" y="18"/>
                    </a:lnTo>
                    <a:lnTo>
                      <a:pt x="18" y="24"/>
                    </a:lnTo>
                    <a:lnTo>
                      <a:pt x="28" y="26"/>
                    </a:lnTo>
                    <a:lnTo>
                      <a:pt x="32" y="20"/>
                    </a:lnTo>
                    <a:lnTo>
                      <a:pt x="34" y="14"/>
                    </a:lnTo>
                    <a:lnTo>
                      <a:pt x="38" y="10"/>
                    </a:lnTo>
                    <a:close/>
                    <a:moveTo>
                      <a:pt x="49" y="0"/>
                    </a:moveTo>
                    <a:lnTo>
                      <a:pt x="67" y="4"/>
                    </a:lnTo>
                    <a:lnTo>
                      <a:pt x="83" y="14"/>
                    </a:lnTo>
                    <a:lnTo>
                      <a:pt x="93" y="30"/>
                    </a:lnTo>
                    <a:lnTo>
                      <a:pt x="97" y="50"/>
                    </a:lnTo>
                    <a:lnTo>
                      <a:pt x="93" y="69"/>
                    </a:lnTo>
                    <a:lnTo>
                      <a:pt x="83" y="85"/>
                    </a:lnTo>
                    <a:lnTo>
                      <a:pt x="67" y="95"/>
                    </a:lnTo>
                    <a:lnTo>
                      <a:pt x="49" y="99"/>
                    </a:lnTo>
                    <a:lnTo>
                      <a:pt x="30" y="95"/>
                    </a:lnTo>
                    <a:lnTo>
                      <a:pt x="14" y="85"/>
                    </a:lnTo>
                    <a:lnTo>
                      <a:pt x="4" y="69"/>
                    </a:lnTo>
                    <a:lnTo>
                      <a:pt x="0" y="50"/>
                    </a:lnTo>
                    <a:lnTo>
                      <a:pt x="4" y="30"/>
                    </a:lnTo>
                    <a:lnTo>
                      <a:pt x="14" y="14"/>
                    </a:lnTo>
                    <a:lnTo>
                      <a:pt x="30" y="4"/>
                    </a:lnTo>
                    <a:lnTo>
                      <a:pt x="49"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grpSp>
      <p:grpSp>
        <p:nvGrpSpPr>
          <p:cNvPr id="70" name="组合 69"/>
          <p:cNvGrpSpPr/>
          <p:nvPr/>
        </p:nvGrpSpPr>
        <p:grpSpPr>
          <a:xfrm>
            <a:off x="4905271" y="3206680"/>
            <a:ext cx="763063" cy="444643"/>
            <a:chOff x="5238881" y="3710891"/>
            <a:chExt cx="763063" cy="444643"/>
          </a:xfrm>
        </p:grpSpPr>
        <p:sp>
          <p:nvSpPr>
            <p:cNvPr id="89" name="Freeform 82"/>
            <p:cNvSpPr/>
            <p:nvPr/>
          </p:nvSpPr>
          <p:spPr bwMode="auto">
            <a:xfrm>
              <a:off x="5238881" y="3759658"/>
              <a:ext cx="203676" cy="347109"/>
            </a:xfrm>
            <a:custGeom>
              <a:avLst/>
              <a:gdLst>
                <a:gd name="T0" fmla="*/ 61 w 71"/>
                <a:gd name="T1" fmla="*/ 0 h 121"/>
                <a:gd name="T2" fmla="*/ 65 w 71"/>
                <a:gd name="T3" fmla="*/ 0 h 121"/>
                <a:gd name="T4" fmla="*/ 67 w 71"/>
                <a:gd name="T5" fmla="*/ 3 h 121"/>
                <a:gd name="T6" fmla="*/ 71 w 71"/>
                <a:gd name="T7" fmla="*/ 7 h 121"/>
                <a:gd name="T8" fmla="*/ 71 w 71"/>
                <a:gd name="T9" fmla="*/ 11 h 121"/>
                <a:gd name="T10" fmla="*/ 71 w 71"/>
                <a:gd name="T11" fmla="*/ 15 h 121"/>
                <a:gd name="T12" fmla="*/ 67 w 71"/>
                <a:gd name="T13" fmla="*/ 19 h 121"/>
                <a:gd name="T14" fmla="*/ 26 w 71"/>
                <a:gd name="T15" fmla="*/ 60 h 121"/>
                <a:gd name="T16" fmla="*/ 67 w 71"/>
                <a:gd name="T17" fmla="*/ 102 h 121"/>
                <a:gd name="T18" fmla="*/ 71 w 71"/>
                <a:gd name="T19" fmla="*/ 106 h 121"/>
                <a:gd name="T20" fmla="*/ 71 w 71"/>
                <a:gd name="T21" fmla="*/ 111 h 121"/>
                <a:gd name="T22" fmla="*/ 71 w 71"/>
                <a:gd name="T23" fmla="*/ 115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3 h 121"/>
                <a:gd name="T36" fmla="*/ 53 w 71"/>
                <a:gd name="T37" fmla="*/ 3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3"/>
                  </a:lnTo>
                  <a:lnTo>
                    <a:pt x="71" y="7"/>
                  </a:lnTo>
                  <a:lnTo>
                    <a:pt x="71" y="11"/>
                  </a:lnTo>
                  <a:lnTo>
                    <a:pt x="71" y="15"/>
                  </a:lnTo>
                  <a:lnTo>
                    <a:pt x="67" y="19"/>
                  </a:lnTo>
                  <a:lnTo>
                    <a:pt x="26" y="60"/>
                  </a:lnTo>
                  <a:lnTo>
                    <a:pt x="67" y="102"/>
                  </a:lnTo>
                  <a:lnTo>
                    <a:pt x="71" y="106"/>
                  </a:lnTo>
                  <a:lnTo>
                    <a:pt x="71" y="111"/>
                  </a:lnTo>
                  <a:lnTo>
                    <a:pt x="71" y="115"/>
                  </a:lnTo>
                  <a:lnTo>
                    <a:pt x="67" y="117"/>
                  </a:lnTo>
                  <a:lnTo>
                    <a:pt x="61" y="121"/>
                  </a:lnTo>
                  <a:lnTo>
                    <a:pt x="53" y="117"/>
                  </a:lnTo>
                  <a:lnTo>
                    <a:pt x="4" y="68"/>
                  </a:lnTo>
                  <a:lnTo>
                    <a:pt x="0" y="60"/>
                  </a:lnTo>
                  <a:lnTo>
                    <a:pt x="4" y="53"/>
                  </a:lnTo>
                  <a:lnTo>
                    <a:pt x="53" y="3"/>
                  </a:lnTo>
                  <a:lnTo>
                    <a:pt x="57" y="0"/>
                  </a:lnTo>
                  <a:lnTo>
                    <a:pt x="61"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nvGrpSpPr>
            <p:cNvPr id="90" name="组合 89"/>
            <p:cNvGrpSpPr/>
            <p:nvPr/>
          </p:nvGrpSpPr>
          <p:grpSpPr>
            <a:xfrm>
              <a:off x="5557301" y="3710891"/>
              <a:ext cx="444643" cy="444643"/>
              <a:chOff x="5557301" y="3705153"/>
              <a:chExt cx="444643" cy="444643"/>
            </a:xfrm>
          </p:grpSpPr>
          <p:sp>
            <p:nvSpPr>
              <p:cNvPr id="91" name="Freeform 210"/>
              <p:cNvSpPr>
                <a:spLocks noEditPoints="1"/>
              </p:cNvSpPr>
              <p:nvPr/>
            </p:nvSpPr>
            <p:spPr bwMode="auto">
              <a:xfrm>
                <a:off x="5557301" y="3705153"/>
                <a:ext cx="444643" cy="444643"/>
              </a:xfrm>
              <a:custGeom>
                <a:avLst/>
                <a:gdLst>
                  <a:gd name="T0" fmla="*/ 78 w 155"/>
                  <a:gd name="T1" fmla="*/ 8 h 155"/>
                  <a:gd name="T2" fmla="*/ 61 w 155"/>
                  <a:gd name="T3" fmla="*/ 10 h 155"/>
                  <a:gd name="T4" fmla="*/ 43 w 155"/>
                  <a:gd name="T5" fmla="*/ 19 h 155"/>
                  <a:gd name="T6" fmla="*/ 25 w 155"/>
                  <a:gd name="T7" fmla="*/ 35 h 155"/>
                  <a:gd name="T8" fmla="*/ 13 w 155"/>
                  <a:gd name="T9" fmla="*/ 55 h 155"/>
                  <a:gd name="T10" fmla="*/ 9 w 155"/>
                  <a:gd name="T11" fmla="*/ 78 h 155"/>
                  <a:gd name="T12" fmla="*/ 11 w 155"/>
                  <a:gd name="T13" fmla="*/ 96 h 155"/>
                  <a:gd name="T14" fmla="*/ 19 w 155"/>
                  <a:gd name="T15" fmla="*/ 112 h 155"/>
                  <a:gd name="T16" fmla="*/ 33 w 155"/>
                  <a:gd name="T17" fmla="*/ 131 h 155"/>
                  <a:gd name="T18" fmla="*/ 55 w 155"/>
                  <a:gd name="T19" fmla="*/ 143 h 155"/>
                  <a:gd name="T20" fmla="*/ 78 w 155"/>
                  <a:gd name="T21" fmla="*/ 147 h 155"/>
                  <a:gd name="T22" fmla="*/ 94 w 155"/>
                  <a:gd name="T23" fmla="*/ 145 h 155"/>
                  <a:gd name="T24" fmla="*/ 112 w 155"/>
                  <a:gd name="T25" fmla="*/ 139 h 155"/>
                  <a:gd name="T26" fmla="*/ 130 w 155"/>
                  <a:gd name="T27" fmla="*/ 123 h 155"/>
                  <a:gd name="T28" fmla="*/ 143 w 155"/>
                  <a:gd name="T29" fmla="*/ 102 h 155"/>
                  <a:gd name="T30" fmla="*/ 147 w 155"/>
                  <a:gd name="T31" fmla="*/ 78 h 155"/>
                  <a:gd name="T32" fmla="*/ 145 w 155"/>
                  <a:gd name="T33" fmla="*/ 61 h 155"/>
                  <a:gd name="T34" fmla="*/ 136 w 155"/>
                  <a:gd name="T35" fmla="*/ 45 h 155"/>
                  <a:gd name="T36" fmla="*/ 122 w 155"/>
                  <a:gd name="T37" fmla="*/ 25 h 155"/>
                  <a:gd name="T38" fmla="*/ 100 w 155"/>
                  <a:gd name="T39" fmla="*/ 12 h 155"/>
                  <a:gd name="T40" fmla="*/ 78 w 155"/>
                  <a:gd name="T41" fmla="*/ 8 h 155"/>
                  <a:gd name="T42" fmla="*/ 78 w 155"/>
                  <a:gd name="T43" fmla="*/ 0 h 155"/>
                  <a:gd name="T44" fmla="*/ 104 w 155"/>
                  <a:gd name="T45" fmla="*/ 6 h 155"/>
                  <a:gd name="T46" fmla="*/ 126 w 155"/>
                  <a:gd name="T47" fmla="*/ 19 h 155"/>
                  <a:gd name="T48" fmla="*/ 145 w 155"/>
                  <a:gd name="T49" fmla="*/ 41 h 155"/>
                  <a:gd name="T50" fmla="*/ 153 w 155"/>
                  <a:gd name="T51" fmla="*/ 59 h 155"/>
                  <a:gd name="T52" fmla="*/ 155 w 155"/>
                  <a:gd name="T53" fmla="*/ 78 h 155"/>
                  <a:gd name="T54" fmla="*/ 151 w 155"/>
                  <a:gd name="T55" fmla="*/ 104 h 155"/>
                  <a:gd name="T56" fmla="*/ 136 w 155"/>
                  <a:gd name="T57" fmla="*/ 127 h 155"/>
                  <a:gd name="T58" fmla="*/ 116 w 155"/>
                  <a:gd name="T59" fmla="*/ 145 h 155"/>
                  <a:gd name="T60" fmla="*/ 96 w 155"/>
                  <a:gd name="T61" fmla="*/ 153 h 155"/>
                  <a:gd name="T62" fmla="*/ 78 w 155"/>
                  <a:gd name="T63" fmla="*/ 155 h 155"/>
                  <a:gd name="T64" fmla="*/ 51 w 155"/>
                  <a:gd name="T65" fmla="*/ 151 h 155"/>
                  <a:gd name="T66" fmla="*/ 29 w 155"/>
                  <a:gd name="T67" fmla="*/ 137 h 155"/>
                  <a:gd name="T68" fmla="*/ 11 w 155"/>
                  <a:gd name="T69" fmla="*/ 116 h 155"/>
                  <a:gd name="T70" fmla="*/ 3 w 155"/>
                  <a:gd name="T71" fmla="*/ 98 h 155"/>
                  <a:gd name="T72" fmla="*/ 0 w 155"/>
                  <a:gd name="T73" fmla="*/ 78 h 155"/>
                  <a:gd name="T74" fmla="*/ 5 w 155"/>
                  <a:gd name="T75" fmla="*/ 51 h 155"/>
                  <a:gd name="T76" fmla="*/ 19 w 155"/>
                  <a:gd name="T77" fmla="*/ 29 h 155"/>
                  <a:gd name="T78" fmla="*/ 39 w 155"/>
                  <a:gd name="T79" fmla="*/ 10 h 155"/>
                  <a:gd name="T80" fmla="*/ 59 w 155"/>
                  <a:gd name="T81" fmla="*/ 2 h 155"/>
                  <a:gd name="T82" fmla="*/ 78 w 155"/>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5">
                    <a:moveTo>
                      <a:pt x="78" y="8"/>
                    </a:moveTo>
                    <a:lnTo>
                      <a:pt x="61" y="10"/>
                    </a:lnTo>
                    <a:lnTo>
                      <a:pt x="43" y="19"/>
                    </a:lnTo>
                    <a:lnTo>
                      <a:pt x="25" y="35"/>
                    </a:lnTo>
                    <a:lnTo>
                      <a:pt x="13" y="55"/>
                    </a:lnTo>
                    <a:lnTo>
                      <a:pt x="9" y="78"/>
                    </a:lnTo>
                    <a:lnTo>
                      <a:pt x="11" y="96"/>
                    </a:lnTo>
                    <a:lnTo>
                      <a:pt x="19" y="112"/>
                    </a:lnTo>
                    <a:lnTo>
                      <a:pt x="33" y="131"/>
                    </a:lnTo>
                    <a:lnTo>
                      <a:pt x="55" y="143"/>
                    </a:lnTo>
                    <a:lnTo>
                      <a:pt x="78" y="147"/>
                    </a:lnTo>
                    <a:lnTo>
                      <a:pt x="94" y="145"/>
                    </a:lnTo>
                    <a:lnTo>
                      <a:pt x="112" y="139"/>
                    </a:lnTo>
                    <a:lnTo>
                      <a:pt x="130" y="123"/>
                    </a:lnTo>
                    <a:lnTo>
                      <a:pt x="143" y="102"/>
                    </a:lnTo>
                    <a:lnTo>
                      <a:pt x="147" y="78"/>
                    </a:lnTo>
                    <a:lnTo>
                      <a:pt x="145" y="61"/>
                    </a:lnTo>
                    <a:lnTo>
                      <a:pt x="136" y="45"/>
                    </a:lnTo>
                    <a:lnTo>
                      <a:pt x="122" y="25"/>
                    </a:lnTo>
                    <a:lnTo>
                      <a:pt x="100" y="12"/>
                    </a:lnTo>
                    <a:lnTo>
                      <a:pt x="78" y="8"/>
                    </a:lnTo>
                    <a:close/>
                    <a:moveTo>
                      <a:pt x="78" y="0"/>
                    </a:moveTo>
                    <a:lnTo>
                      <a:pt x="104" y="6"/>
                    </a:lnTo>
                    <a:lnTo>
                      <a:pt x="126" y="19"/>
                    </a:lnTo>
                    <a:lnTo>
                      <a:pt x="145" y="41"/>
                    </a:lnTo>
                    <a:lnTo>
                      <a:pt x="153" y="59"/>
                    </a:lnTo>
                    <a:lnTo>
                      <a:pt x="155" y="78"/>
                    </a:lnTo>
                    <a:lnTo>
                      <a:pt x="151" y="104"/>
                    </a:lnTo>
                    <a:lnTo>
                      <a:pt x="136" y="127"/>
                    </a:lnTo>
                    <a:lnTo>
                      <a:pt x="116" y="145"/>
                    </a:lnTo>
                    <a:lnTo>
                      <a:pt x="96" y="153"/>
                    </a:lnTo>
                    <a:lnTo>
                      <a:pt x="78" y="155"/>
                    </a:lnTo>
                    <a:lnTo>
                      <a:pt x="51" y="151"/>
                    </a:lnTo>
                    <a:lnTo>
                      <a:pt x="29" y="137"/>
                    </a:lnTo>
                    <a:lnTo>
                      <a:pt x="11" y="116"/>
                    </a:lnTo>
                    <a:lnTo>
                      <a:pt x="3" y="98"/>
                    </a:lnTo>
                    <a:lnTo>
                      <a:pt x="0" y="78"/>
                    </a:lnTo>
                    <a:lnTo>
                      <a:pt x="5" y="51"/>
                    </a:lnTo>
                    <a:lnTo>
                      <a:pt x="19" y="29"/>
                    </a:lnTo>
                    <a:lnTo>
                      <a:pt x="39" y="10"/>
                    </a:lnTo>
                    <a:lnTo>
                      <a:pt x="59" y="2"/>
                    </a:lnTo>
                    <a:lnTo>
                      <a:pt x="78" y="0"/>
                    </a:lnTo>
                    <a:close/>
                  </a:path>
                </a:pathLst>
              </a:custGeom>
              <a:solidFill>
                <a:srgbClr val="FFFFFF"/>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92" name="Freeform 211"/>
              <p:cNvSpPr/>
              <p:nvPr/>
            </p:nvSpPr>
            <p:spPr bwMode="auto">
              <a:xfrm>
                <a:off x="5651968" y="3817031"/>
                <a:ext cx="255312" cy="226625"/>
              </a:xfrm>
              <a:custGeom>
                <a:avLst/>
                <a:gdLst>
                  <a:gd name="T0" fmla="*/ 2 w 89"/>
                  <a:gd name="T1" fmla="*/ 0 h 79"/>
                  <a:gd name="T2" fmla="*/ 6 w 89"/>
                  <a:gd name="T3" fmla="*/ 4 h 79"/>
                  <a:gd name="T4" fmla="*/ 6 w 89"/>
                  <a:gd name="T5" fmla="*/ 71 h 79"/>
                  <a:gd name="T6" fmla="*/ 87 w 89"/>
                  <a:gd name="T7" fmla="*/ 71 h 79"/>
                  <a:gd name="T8" fmla="*/ 89 w 89"/>
                  <a:gd name="T9" fmla="*/ 75 h 79"/>
                  <a:gd name="T10" fmla="*/ 87 w 89"/>
                  <a:gd name="T11" fmla="*/ 79 h 79"/>
                  <a:gd name="T12" fmla="*/ 6 w 89"/>
                  <a:gd name="T13" fmla="*/ 79 h 79"/>
                  <a:gd name="T14" fmla="*/ 2 w 89"/>
                  <a:gd name="T15" fmla="*/ 77 h 79"/>
                  <a:gd name="T16" fmla="*/ 0 w 89"/>
                  <a:gd name="T17" fmla="*/ 75 h 79"/>
                  <a:gd name="T18" fmla="*/ 0 w 89"/>
                  <a:gd name="T19" fmla="*/ 71 h 79"/>
                  <a:gd name="T20" fmla="*/ 0 w 89"/>
                  <a:gd name="T21" fmla="*/ 4 h 79"/>
                  <a:gd name="T22" fmla="*/ 2 w 89"/>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9">
                    <a:moveTo>
                      <a:pt x="2" y="0"/>
                    </a:moveTo>
                    <a:lnTo>
                      <a:pt x="6" y="4"/>
                    </a:lnTo>
                    <a:lnTo>
                      <a:pt x="6" y="71"/>
                    </a:lnTo>
                    <a:lnTo>
                      <a:pt x="87" y="71"/>
                    </a:lnTo>
                    <a:lnTo>
                      <a:pt x="89" y="75"/>
                    </a:lnTo>
                    <a:lnTo>
                      <a:pt x="87" y="79"/>
                    </a:lnTo>
                    <a:lnTo>
                      <a:pt x="6" y="79"/>
                    </a:lnTo>
                    <a:lnTo>
                      <a:pt x="2" y="77"/>
                    </a:lnTo>
                    <a:lnTo>
                      <a:pt x="0" y="75"/>
                    </a:lnTo>
                    <a:lnTo>
                      <a:pt x="0" y="71"/>
                    </a:lnTo>
                    <a:lnTo>
                      <a:pt x="0" y="4"/>
                    </a:lnTo>
                    <a:lnTo>
                      <a:pt x="2" y="0"/>
                    </a:lnTo>
                    <a:close/>
                  </a:path>
                </a:pathLst>
              </a:custGeom>
              <a:solidFill>
                <a:srgbClr val="E4F3F0"/>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93" name="Freeform 212"/>
              <p:cNvSpPr/>
              <p:nvPr/>
            </p:nvSpPr>
            <p:spPr bwMode="auto">
              <a:xfrm>
                <a:off x="5692129" y="3822769"/>
                <a:ext cx="209413" cy="180726"/>
              </a:xfrm>
              <a:custGeom>
                <a:avLst/>
                <a:gdLst>
                  <a:gd name="T0" fmla="*/ 69 w 73"/>
                  <a:gd name="T1" fmla="*/ 0 h 63"/>
                  <a:gd name="T2" fmla="*/ 71 w 73"/>
                  <a:gd name="T3" fmla="*/ 2 h 63"/>
                  <a:gd name="T4" fmla="*/ 73 w 73"/>
                  <a:gd name="T5" fmla="*/ 4 h 63"/>
                  <a:gd name="T6" fmla="*/ 69 w 73"/>
                  <a:gd name="T7" fmla="*/ 27 h 63"/>
                  <a:gd name="T8" fmla="*/ 65 w 73"/>
                  <a:gd name="T9" fmla="*/ 31 h 63"/>
                  <a:gd name="T10" fmla="*/ 63 w 73"/>
                  <a:gd name="T11" fmla="*/ 27 h 63"/>
                  <a:gd name="T12" fmla="*/ 65 w 73"/>
                  <a:gd name="T13" fmla="*/ 16 h 63"/>
                  <a:gd name="T14" fmla="*/ 45 w 73"/>
                  <a:gd name="T15" fmla="*/ 43 h 63"/>
                  <a:gd name="T16" fmla="*/ 43 w 73"/>
                  <a:gd name="T17" fmla="*/ 45 h 63"/>
                  <a:gd name="T18" fmla="*/ 39 w 73"/>
                  <a:gd name="T19" fmla="*/ 45 h 63"/>
                  <a:gd name="T20" fmla="*/ 27 w 73"/>
                  <a:gd name="T21" fmla="*/ 35 h 63"/>
                  <a:gd name="T22" fmla="*/ 6 w 73"/>
                  <a:gd name="T23" fmla="*/ 61 h 63"/>
                  <a:gd name="T24" fmla="*/ 4 w 73"/>
                  <a:gd name="T25" fmla="*/ 63 h 63"/>
                  <a:gd name="T26" fmla="*/ 0 w 73"/>
                  <a:gd name="T27" fmla="*/ 63 h 63"/>
                  <a:gd name="T28" fmla="*/ 0 w 73"/>
                  <a:gd name="T29" fmla="*/ 57 h 63"/>
                  <a:gd name="T30" fmla="*/ 20 w 73"/>
                  <a:gd name="T31" fmla="*/ 27 h 63"/>
                  <a:gd name="T32" fmla="*/ 24 w 73"/>
                  <a:gd name="T33" fmla="*/ 24 h 63"/>
                  <a:gd name="T34" fmla="*/ 27 w 73"/>
                  <a:gd name="T35" fmla="*/ 24 h 63"/>
                  <a:gd name="T36" fmla="*/ 41 w 73"/>
                  <a:gd name="T37" fmla="*/ 35 h 63"/>
                  <a:gd name="T38" fmla="*/ 57 w 73"/>
                  <a:gd name="T39" fmla="*/ 10 h 63"/>
                  <a:gd name="T40" fmla="*/ 49 w 73"/>
                  <a:gd name="T41" fmla="*/ 10 h 63"/>
                  <a:gd name="T42" fmla="*/ 45 w 73"/>
                  <a:gd name="T43" fmla="*/ 8 h 63"/>
                  <a:gd name="T44" fmla="*/ 47 w 73"/>
                  <a:gd name="T45" fmla="*/ 4 h 63"/>
                  <a:gd name="T46" fmla="*/ 69 w 73"/>
                  <a:gd name="T4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3">
                    <a:moveTo>
                      <a:pt x="69" y="0"/>
                    </a:moveTo>
                    <a:lnTo>
                      <a:pt x="71" y="2"/>
                    </a:lnTo>
                    <a:lnTo>
                      <a:pt x="73" y="4"/>
                    </a:lnTo>
                    <a:lnTo>
                      <a:pt x="69" y="27"/>
                    </a:lnTo>
                    <a:lnTo>
                      <a:pt x="65" y="31"/>
                    </a:lnTo>
                    <a:lnTo>
                      <a:pt x="63" y="27"/>
                    </a:lnTo>
                    <a:lnTo>
                      <a:pt x="65" y="16"/>
                    </a:lnTo>
                    <a:lnTo>
                      <a:pt x="45" y="43"/>
                    </a:lnTo>
                    <a:lnTo>
                      <a:pt x="43" y="45"/>
                    </a:lnTo>
                    <a:lnTo>
                      <a:pt x="39" y="45"/>
                    </a:lnTo>
                    <a:lnTo>
                      <a:pt x="27" y="35"/>
                    </a:lnTo>
                    <a:lnTo>
                      <a:pt x="6" y="61"/>
                    </a:lnTo>
                    <a:lnTo>
                      <a:pt x="4" y="63"/>
                    </a:lnTo>
                    <a:lnTo>
                      <a:pt x="0" y="63"/>
                    </a:lnTo>
                    <a:lnTo>
                      <a:pt x="0" y="57"/>
                    </a:lnTo>
                    <a:lnTo>
                      <a:pt x="20" y="27"/>
                    </a:lnTo>
                    <a:lnTo>
                      <a:pt x="24" y="24"/>
                    </a:lnTo>
                    <a:lnTo>
                      <a:pt x="27" y="24"/>
                    </a:lnTo>
                    <a:lnTo>
                      <a:pt x="41" y="35"/>
                    </a:lnTo>
                    <a:lnTo>
                      <a:pt x="57" y="10"/>
                    </a:lnTo>
                    <a:lnTo>
                      <a:pt x="49" y="10"/>
                    </a:lnTo>
                    <a:lnTo>
                      <a:pt x="45" y="8"/>
                    </a:lnTo>
                    <a:lnTo>
                      <a:pt x="47" y="4"/>
                    </a:lnTo>
                    <a:lnTo>
                      <a:pt x="69" y="0"/>
                    </a:lnTo>
                    <a:close/>
                  </a:path>
                </a:pathLst>
              </a:custGeom>
              <a:solidFill>
                <a:srgbClr val="E4F3F0"/>
              </a:solidFill>
              <a:ln w="0">
                <a:no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grpSp>
      </p:grpSp>
      <p:grpSp>
        <p:nvGrpSpPr>
          <p:cNvPr id="71" name="组合 70"/>
          <p:cNvGrpSpPr/>
          <p:nvPr/>
        </p:nvGrpSpPr>
        <p:grpSpPr>
          <a:xfrm>
            <a:off x="8565277" y="1637806"/>
            <a:ext cx="2754529" cy="771102"/>
            <a:chOff x="8565512" y="4093878"/>
            <a:chExt cx="2754529" cy="771102"/>
          </a:xfrm>
        </p:grpSpPr>
        <p:sp>
          <p:nvSpPr>
            <p:cNvPr id="87" name="文本框 49"/>
            <p:cNvSpPr txBox="1"/>
            <p:nvPr/>
          </p:nvSpPr>
          <p:spPr>
            <a:xfrm>
              <a:off x="8565512"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88" name="矩形 87"/>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grpSp>
        <p:nvGrpSpPr>
          <p:cNvPr id="72" name="组合 71"/>
          <p:cNvGrpSpPr/>
          <p:nvPr/>
        </p:nvGrpSpPr>
        <p:grpSpPr>
          <a:xfrm>
            <a:off x="8565748" y="3139080"/>
            <a:ext cx="2754529" cy="771102"/>
            <a:chOff x="8565512" y="4093878"/>
            <a:chExt cx="2754529" cy="771102"/>
          </a:xfrm>
        </p:grpSpPr>
        <p:sp>
          <p:nvSpPr>
            <p:cNvPr id="85" name="文本框 52"/>
            <p:cNvSpPr txBox="1"/>
            <p:nvPr/>
          </p:nvSpPr>
          <p:spPr>
            <a:xfrm>
              <a:off x="8565512"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86" name="矩形 85"/>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grpSp>
        <p:nvGrpSpPr>
          <p:cNvPr id="73" name="组合 72"/>
          <p:cNvGrpSpPr/>
          <p:nvPr/>
        </p:nvGrpSpPr>
        <p:grpSpPr>
          <a:xfrm>
            <a:off x="8565277" y="4642158"/>
            <a:ext cx="2754529" cy="771102"/>
            <a:chOff x="8565512" y="4093878"/>
            <a:chExt cx="2754529" cy="771102"/>
          </a:xfrm>
        </p:grpSpPr>
        <p:sp>
          <p:nvSpPr>
            <p:cNvPr id="83" name="文本框 55"/>
            <p:cNvSpPr txBox="1"/>
            <p:nvPr/>
          </p:nvSpPr>
          <p:spPr>
            <a:xfrm>
              <a:off x="8565512"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84" name="矩形 83"/>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grpSp>
        <p:nvGrpSpPr>
          <p:cNvPr id="74" name="组合 73"/>
          <p:cNvGrpSpPr/>
          <p:nvPr/>
        </p:nvGrpSpPr>
        <p:grpSpPr>
          <a:xfrm>
            <a:off x="871724" y="1637806"/>
            <a:ext cx="2754529" cy="771102"/>
            <a:chOff x="8565512" y="4093878"/>
            <a:chExt cx="2754529" cy="771102"/>
          </a:xfrm>
        </p:grpSpPr>
        <p:sp>
          <p:nvSpPr>
            <p:cNvPr id="81" name="文本框 59"/>
            <p:cNvSpPr txBox="1"/>
            <p:nvPr/>
          </p:nvSpPr>
          <p:spPr>
            <a:xfrm>
              <a:off x="9537090"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pPr algn="r"/>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82" name="矩形 81"/>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grpSp>
        <p:nvGrpSpPr>
          <p:cNvPr id="75" name="组合 74"/>
          <p:cNvGrpSpPr/>
          <p:nvPr/>
        </p:nvGrpSpPr>
        <p:grpSpPr>
          <a:xfrm>
            <a:off x="871724" y="3133152"/>
            <a:ext cx="2754529" cy="771102"/>
            <a:chOff x="8565512" y="4093878"/>
            <a:chExt cx="2754529" cy="771102"/>
          </a:xfrm>
        </p:grpSpPr>
        <p:sp>
          <p:nvSpPr>
            <p:cNvPr id="79" name="文本框 62"/>
            <p:cNvSpPr txBox="1"/>
            <p:nvPr/>
          </p:nvSpPr>
          <p:spPr>
            <a:xfrm>
              <a:off x="9537090"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pPr algn="r"/>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80" name="矩形 79"/>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grpSp>
        <p:nvGrpSpPr>
          <p:cNvPr id="76" name="组合 75"/>
          <p:cNvGrpSpPr/>
          <p:nvPr/>
        </p:nvGrpSpPr>
        <p:grpSpPr>
          <a:xfrm>
            <a:off x="871724" y="4625797"/>
            <a:ext cx="2754529" cy="771102"/>
            <a:chOff x="8565512" y="4093878"/>
            <a:chExt cx="2754529" cy="771102"/>
          </a:xfrm>
        </p:grpSpPr>
        <p:sp>
          <p:nvSpPr>
            <p:cNvPr id="77" name="文本框 65"/>
            <p:cNvSpPr txBox="1"/>
            <p:nvPr/>
          </p:nvSpPr>
          <p:spPr>
            <a:xfrm>
              <a:off x="9537090"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pPr algn="r"/>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78" name="矩形 77"/>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grpSp>
        <p:nvGrpSpPr>
          <p:cNvPr id="10" name="组合 9"/>
          <p:cNvGrpSpPr/>
          <p:nvPr/>
        </p:nvGrpSpPr>
        <p:grpSpPr>
          <a:xfrm>
            <a:off x="4601892" y="214283"/>
            <a:ext cx="3476784" cy="544513"/>
            <a:chOff x="2049463" y="7829550"/>
            <a:chExt cx="1589088" cy="544513"/>
          </a:xfrm>
          <a:solidFill>
            <a:schemeClr val="bg1">
              <a:lumMod val="50000"/>
            </a:schemeClr>
          </a:solidFill>
        </p:grpSpPr>
        <p:sp>
          <p:nvSpPr>
            <p:cNvPr id="11"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16"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6" name="文本框 55"/>
          <p:cNvSpPr txBox="1"/>
          <p:nvPr/>
        </p:nvSpPr>
        <p:spPr>
          <a:xfrm>
            <a:off x="4853356" y="298047"/>
            <a:ext cx="2261473" cy="369332"/>
          </a:xfrm>
          <a:prstGeom prst="rect">
            <a:avLst/>
          </a:prstGeom>
          <a:noFill/>
        </p:spPr>
        <p:txBody>
          <a:bodyPr wrap="square" rtlCol="0">
            <a:spAutoFit/>
          </a:bodyPr>
          <a:lstStyle/>
          <a:p>
            <a:r>
              <a:rPr lang="zh-CN" altLang="en-US" dirty="0">
                <a:solidFill>
                  <a:schemeClr val="bg1"/>
                </a:solidFill>
              </a:rPr>
              <a:t>输入您的标题文字</a:t>
            </a:r>
          </a:p>
        </p:txBody>
      </p:sp>
      <p:sp>
        <p:nvSpPr>
          <p:cNvPr id="57" name="Freeform 41"/>
          <p:cNvSpPr/>
          <p:nvPr/>
        </p:nvSpPr>
        <p:spPr bwMode="auto">
          <a:xfrm>
            <a:off x="4022792" y="3575878"/>
            <a:ext cx="1921189" cy="1918711"/>
          </a:xfrm>
          <a:custGeom>
            <a:avLst/>
            <a:gdLst>
              <a:gd name="T0" fmla="*/ 384 w 962"/>
              <a:gd name="T1" fmla="*/ 5 h 961"/>
              <a:gd name="T2" fmla="*/ 6 w 962"/>
              <a:gd name="T3" fmla="*/ 382 h 961"/>
              <a:gd name="T4" fmla="*/ 6 w 962"/>
              <a:gd name="T5" fmla="*/ 405 h 961"/>
              <a:gd name="T6" fmla="*/ 556 w 962"/>
              <a:gd name="T7" fmla="*/ 955 h 961"/>
              <a:gd name="T8" fmla="*/ 579 w 962"/>
              <a:gd name="T9" fmla="*/ 955 h 961"/>
              <a:gd name="T10" fmla="*/ 957 w 962"/>
              <a:gd name="T11" fmla="*/ 578 h 961"/>
              <a:gd name="T12" fmla="*/ 962 w 962"/>
              <a:gd name="T13" fmla="*/ 566 h 961"/>
              <a:gd name="T14" fmla="*/ 962 w 962"/>
              <a:gd name="T15" fmla="*/ 16 h 961"/>
              <a:gd name="T16" fmla="*/ 945 w 962"/>
              <a:gd name="T17" fmla="*/ 0 h 961"/>
              <a:gd name="T18" fmla="*/ 395 w 962"/>
              <a:gd name="T19" fmla="*/ 0 h 961"/>
              <a:gd name="T20" fmla="*/ 384 w 962"/>
              <a:gd name="T21" fmla="*/ 5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2" h="961">
                <a:moveTo>
                  <a:pt x="384" y="5"/>
                </a:moveTo>
                <a:cubicBezTo>
                  <a:pt x="6" y="382"/>
                  <a:pt x="6" y="382"/>
                  <a:pt x="6" y="382"/>
                </a:cubicBezTo>
                <a:cubicBezTo>
                  <a:pt x="0" y="388"/>
                  <a:pt x="0" y="399"/>
                  <a:pt x="6" y="405"/>
                </a:cubicBezTo>
                <a:cubicBezTo>
                  <a:pt x="556" y="955"/>
                  <a:pt x="556" y="955"/>
                  <a:pt x="556" y="955"/>
                </a:cubicBezTo>
                <a:cubicBezTo>
                  <a:pt x="563" y="961"/>
                  <a:pt x="573" y="961"/>
                  <a:pt x="579" y="955"/>
                </a:cubicBezTo>
                <a:cubicBezTo>
                  <a:pt x="957" y="578"/>
                  <a:pt x="957" y="578"/>
                  <a:pt x="957" y="578"/>
                </a:cubicBezTo>
                <a:cubicBezTo>
                  <a:pt x="960" y="575"/>
                  <a:pt x="962" y="570"/>
                  <a:pt x="962" y="566"/>
                </a:cubicBezTo>
                <a:cubicBezTo>
                  <a:pt x="962" y="16"/>
                  <a:pt x="962" y="16"/>
                  <a:pt x="962" y="16"/>
                </a:cubicBezTo>
                <a:cubicBezTo>
                  <a:pt x="962" y="7"/>
                  <a:pt x="954" y="0"/>
                  <a:pt x="945" y="0"/>
                </a:cubicBezTo>
                <a:cubicBezTo>
                  <a:pt x="395" y="0"/>
                  <a:pt x="395" y="0"/>
                  <a:pt x="395" y="0"/>
                </a:cubicBezTo>
                <a:cubicBezTo>
                  <a:pt x="391" y="0"/>
                  <a:pt x="387" y="2"/>
                  <a:pt x="384" y="5"/>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85000"/>
                  <a:lumOff val="15000"/>
                </a:schemeClr>
              </a:solidFill>
              <a:cs typeface="+mn-ea"/>
              <a:sym typeface="+mn-lt"/>
            </a:endParaRPr>
          </a:p>
        </p:txBody>
      </p:sp>
      <p:sp>
        <p:nvSpPr>
          <p:cNvPr id="58" name="Freeform 42"/>
          <p:cNvSpPr/>
          <p:nvPr/>
        </p:nvSpPr>
        <p:spPr bwMode="auto">
          <a:xfrm>
            <a:off x="6196834" y="3575878"/>
            <a:ext cx="1957135" cy="1918711"/>
          </a:xfrm>
          <a:custGeom>
            <a:avLst/>
            <a:gdLst>
              <a:gd name="T0" fmla="*/ 5 w 980"/>
              <a:gd name="T1" fmla="*/ 5 h 961"/>
              <a:gd name="T2" fmla="*/ 5 w 980"/>
              <a:gd name="T3" fmla="*/ 5 h 961"/>
              <a:gd name="T4" fmla="*/ 0 w 980"/>
              <a:gd name="T5" fmla="*/ 16 h 961"/>
              <a:gd name="T6" fmla="*/ 0 w 980"/>
              <a:gd name="T7" fmla="*/ 548 h 961"/>
              <a:gd name="T8" fmla="*/ 5 w 980"/>
              <a:gd name="T9" fmla="*/ 559 h 961"/>
              <a:gd name="T10" fmla="*/ 401 w 980"/>
              <a:gd name="T11" fmla="*/ 955 h 961"/>
              <a:gd name="T12" fmla="*/ 424 w 980"/>
              <a:gd name="T13" fmla="*/ 955 h 961"/>
              <a:gd name="T14" fmla="*/ 974 w 980"/>
              <a:gd name="T15" fmla="*/ 405 h 961"/>
              <a:gd name="T16" fmla="*/ 974 w 980"/>
              <a:gd name="T17" fmla="*/ 382 h 961"/>
              <a:gd name="T18" fmla="*/ 596 w 980"/>
              <a:gd name="T19" fmla="*/ 5 h 961"/>
              <a:gd name="T20" fmla="*/ 585 w 980"/>
              <a:gd name="T21" fmla="*/ 0 h 961"/>
              <a:gd name="T22" fmla="*/ 16 w 980"/>
              <a:gd name="T23" fmla="*/ 0 h 961"/>
              <a:gd name="T24" fmla="*/ 5 w 980"/>
              <a:gd name="T25" fmla="*/ 5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0" h="961">
                <a:moveTo>
                  <a:pt x="5" y="5"/>
                </a:moveTo>
                <a:cubicBezTo>
                  <a:pt x="5" y="5"/>
                  <a:pt x="5" y="5"/>
                  <a:pt x="5" y="5"/>
                </a:cubicBezTo>
                <a:cubicBezTo>
                  <a:pt x="2" y="8"/>
                  <a:pt x="0" y="12"/>
                  <a:pt x="0" y="16"/>
                </a:cubicBezTo>
                <a:cubicBezTo>
                  <a:pt x="0" y="548"/>
                  <a:pt x="0" y="548"/>
                  <a:pt x="0" y="548"/>
                </a:cubicBezTo>
                <a:cubicBezTo>
                  <a:pt x="0" y="552"/>
                  <a:pt x="2" y="556"/>
                  <a:pt x="5" y="559"/>
                </a:cubicBezTo>
                <a:cubicBezTo>
                  <a:pt x="401" y="955"/>
                  <a:pt x="401" y="955"/>
                  <a:pt x="401" y="955"/>
                </a:cubicBezTo>
                <a:cubicBezTo>
                  <a:pt x="407" y="961"/>
                  <a:pt x="417" y="961"/>
                  <a:pt x="424" y="955"/>
                </a:cubicBezTo>
                <a:cubicBezTo>
                  <a:pt x="974" y="405"/>
                  <a:pt x="974" y="405"/>
                  <a:pt x="974" y="405"/>
                </a:cubicBezTo>
                <a:cubicBezTo>
                  <a:pt x="980" y="399"/>
                  <a:pt x="980" y="388"/>
                  <a:pt x="974" y="382"/>
                </a:cubicBezTo>
                <a:cubicBezTo>
                  <a:pt x="596" y="5"/>
                  <a:pt x="596" y="5"/>
                  <a:pt x="596" y="5"/>
                </a:cubicBezTo>
                <a:cubicBezTo>
                  <a:pt x="593" y="2"/>
                  <a:pt x="589" y="0"/>
                  <a:pt x="585" y="0"/>
                </a:cubicBezTo>
                <a:cubicBezTo>
                  <a:pt x="16" y="0"/>
                  <a:pt x="16" y="0"/>
                  <a:pt x="16" y="0"/>
                </a:cubicBezTo>
                <a:cubicBezTo>
                  <a:pt x="12" y="0"/>
                  <a:pt x="8" y="2"/>
                  <a:pt x="5" y="5"/>
                </a:cubicBezTo>
                <a:close/>
              </a:path>
            </a:pathLst>
          </a:custGeom>
          <a:solidFill>
            <a:schemeClr val="bg1">
              <a:alpha val="72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85000"/>
                  <a:lumOff val="15000"/>
                </a:schemeClr>
              </a:solidFill>
              <a:cs typeface="+mn-ea"/>
              <a:sym typeface="+mn-lt"/>
            </a:endParaRPr>
          </a:p>
        </p:txBody>
      </p:sp>
      <p:sp>
        <p:nvSpPr>
          <p:cNvPr id="59" name="Freeform 43"/>
          <p:cNvSpPr/>
          <p:nvPr/>
        </p:nvSpPr>
        <p:spPr bwMode="auto">
          <a:xfrm>
            <a:off x="6196834" y="1363411"/>
            <a:ext cx="1957135" cy="1967051"/>
          </a:xfrm>
          <a:custGeom>
            <a:avLst/>
            <a:gdLst>
              <a:gd name="T0" fmla="*/ 30 w 980"/>
              <a:gd name="T1" fmla="*/ 980 h 985"/>
              <a:gd name="T2" fmla="*/ 566 w 980"/>
              <a:gd name="T3" fmla="*/ 980 h 985"/>
              <a:gd name="T4" fmla="*/ 578 w 980"/>
              <a:gd name="T5" fmla="*/ 976 h 985"/>
              <a:gd name="T6" fmla="*/ 974 w 980"/>
              <a:gd name="T7" fmla="*/ 580 h 985"/>
              <a:gd name="T8" fmla="*/ 974 w 980"/>
              <a:gd name="T9" fmla="*/ 557 h 985"/>
              <a:gd name="T10" fmla="*/ 424 w 980"/>
              <a:gd name="T11" fmla="*/ 7 h 985"/>
              <a:gd name="T12" fmla="*/ 401 w 980"/>
              <a:gd name="T13" fmla="*/ 7 h 985"/>
              <a:gd name="T14" fmla="*/ 5 w 980"/>
              <a:gd name="T15" fmla="*/ 403 h 985"/>
              <a:gd name="T16" fmla="*/ 0 w 980"/>
              <a:gd name="T17" fmla="*/ 414 h 985"/>
              <a:gd name="T18" fmla="*/ 0 w 980"/>
              <a:gd name="T19" fmla="*/ 956 h 985"/>
              <a:gd name="T20" fmla="*/ 30 w 980"/>
              <a:gd name="T21" fmla="*/ 98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985">
                <a:moveTo>
                  <a:pt x="30" y="980"/>
                </a:moveTo>
                <a:cubicBezTo>
                  <a:pt x="566" y="980"/>
                  <a:pt x="566" y="980"/>
                  <a:pt x="566" y="980"/>
                </a:cubicBezTo>
                <a:cubicBezTo>
                  <a:pt x="571" y="980"/>
                  <a:pt x="575" y="979"/>
                  <a:pt x="578" y="976"/>
                </a:cubicBezTo>
                <a:cubicBezTo>
                  <a:pt x="974" y="580"/>
                  <a:pt x="974" y="580"/>
                  <a:pt x="974" y="580"/>
                </a:cubicBezTo>
                <a:cubicBezTo>
                  <a:pt x="980" y="573"/>
                  <a:pt x="980" y="563"/>
                  <a:pt x="974" y="557"/>
                </a:cubicBezTo>
                <a:cubicBezTo>
                  <a:pt x="424" y="7"/>
                  <a:pt x="424" y="7"/>
                  <a:pt x="424" y="7"/>
                </a:cubicBezTo>
                <a:cubicBezTo>
                  <a:pt x="417" y="0"/>
                  <a:pt x="407" y="0"/>
                  <a:pt x="401" y="7"/>
                </a:cubicBezTo>
                <a:cubicBezTo>
                  <a:pt x="5" y="403"/>
                  <a:pt x="5" y="403"/>
                  <a:pt x="5" y="403"/>
                </a:cubicBezTo>
                <a:cubicBezTo>
                  <a:pt x="2" y="406"/>
                  <a:pt x="0" y="410"/>
                  <a:pt x="0" y="414"/>
                </a:cubicBezTo>
                <a:cubicBezTo>
                  <a:pt x="0" y="956"/>
                  <a:pt x="0" y="956"/>
                  <a:pt x="0" y="956"/>
                </a:cubicBezTo>
                <a:cubicBezTo>
                  <a:pt x="0" y="985"/>
                  <a:pt x="17" y="980"/>
                  <a:pt x="30" y="980"/>
                </a:cubicBezTo>
                <a:close/>
              </a:path>
            </a:pathLst>
          </a:custGeom>
          <a:solidFill>
            <a:schemeClr val="bg1">
              <a:lumMod val="9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85000"/>
                  <a:lumOff val="15000"/>
                </a:schemeClr>
              </a:solidFill>
              <a:cs typeface="+mn-ea"/>
              <a:sym typeface="+mn-lt"/>
            </a:endParaRPr>
          </a:p>
        </p:txBody>
      </p:sp>
      <p:sp>
        <p:nvSpPr>
          <p:cNvPr id="60" name="Freeform 44"/>
          <p:cNvSpPr/>
          <p:nvPr/>
        </p:nvSpPr>
        <p:spPr bwMode="auto">
          <a:xfrm>
            <a:off x="4022792" y="1363411"/>
            <a:ext cx="1921189" cy="1957135"/>
          </a:xfrm>
          <a:custGeom>
            <a:avLst/>
            <a:gdLst>
              <a:gd name="T0" fmla="*/ 957 w 962"/>
              <a:gd name="T1" fmla="*/ 976 h 980"/>
              <a:gd name="T2" fmla="*/ 957 w 962"/>
              <a:gd name="T3" fmla="*/ 976 h 980"/>
              <a:gd name="T4" fmla="*/ 962 w 962"/>
              <a:gd name="T5" fmla="*/ 964 h 980"/>
              <a:gd name="T6" fmla="*/ 962 w 962"/>
              <a:gd name="T7" fmla="*/ 396 h 980"/>
              <a:gd name="T8" fmla="*/ 957 w 962"/>
              <a:gd name="T9" fmla="*/ 384 h 980"/>
              <a:gd name="T10" fmla="*/ 579 w 962"/>
              <a:gd name="T11" fmla="*/ 7 h 980"/>
              <a:gd name="T12" fmla="*/ 556 w 962"/>
              <a:gd name="T13" fmla="*/ 7 h 980"/>
              <a:gd name="T14" fmla="*/ 6 w 962"/>
              <a:gd name="T15" fmla="*/ 557 h 980"/>
              <a:gd name="T16" fmla="*/ 6 w 962"/>
              <a:gd name="T17" fmla="*/ 580 h 980"/>
              <a:gd name="T18" fmla="*/ 402 w 962"/>
              <a:gd name="T19" fmla="*/ 976 h 980"/>
              <a:gd name="T20" fmla="*/ 414 w 962"/>
              <a:gd name="T21" fmla="*/ 980 h 980"/>
              <a:gd name="T22" fmla="*/ 945 w 962"/>
              <a:gd name="T23" fmla="*/ 980 h 980"/>
              <a:gd name="T24" fmla="*/ 957 w 962"/>
              <a:gd name="T25" fmla="*/ 976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2" h="980">
                <a:moveTo>
                  <a:pt x="957" y="976"/>
                </a:moveTo>
                <a:cubicBezTo>
                  <a:pt x="957" y="976"/>
                  <a:pt x="957" y="976"/>
                  <a:pt x="957" y="976"/>
                </a:cubicBezTo>
                <a:cubicBezTo>
                  <a:pt x="960" y="973"/>
                  <a:pt x="962" y="968"/>
                  <a:pt x="962" y="964"/>
                </a:cubicBezTo>
                <a:cubicBezTo>
                  <a:pt x="962" y="396"/>
                  <a:pt x="962" y="396"/>
                  <a:pt x="962" y="396"/>
                </a:cubicBezTo>
                <a:cubicBezTo>
                  <a:pt x="962" y="391"/>
                  <a:pt x="960" y="387"/>
                  <a:pt x="957" y="384"/>
                </a:cubicBezTo>
                <a:cubicBezTo>
                  <a:pt x="579" y="7"/>
                  <a:pt x="579" y="7"/>
                  <a:pt x="579" y="7"/>
                </a:cubicBezTo>
                <a:cubicBezTo>
                  <a:pt x="573" y="0"/>
                  <a:pt x="563" y="0"/>
                  <a:pt x="556" y="7"/>
                </a:cubicBezTo>
                <a:cubicBezTo>
                  <a:pt x="6" y="557"/>
                  <a:pt x="6" y="557"/>
                  <a:pt x="6" y="557"/>
                </a:cubicBezTo>
                <a:cubicBezTo>
                  <a:pt x="0" y="563"/>
                  <a:pt x="0" y="573"/>
                  <a:pt x="6" y="580"/>
                </a:cubicBezTo>
                <a:cubicBezTo>
                  <a:pt x="402" y="976"/>
                  <a:pt x="402" y="976"/>
                  <a:pt x="402" y="976"/>
                </a:cubicBezTo>
                <a:cubicBezTo>
                  <a:pt x="405" y="979"/>
                  <a:pt x="410" y="980"/>
                  <a:pt x="414" y="980"/>
                </a:cubicBezTo>
                <a:cubicBezTo>
                  <a:pt x="945" y="980"/>
                  <a:pt x="945" y="980"/>
                  <a:pt x="945" y="980"/>
                </a:cubicBezTo>
                <a:cubicBezTo>
                  <a:pt x="950" y="980"/>
                  <a:pt x="954" y="979"/>
                  <a:pt x="957" y="976"/>
                </a:cubicBezTo>
                <a:close/>
              </a:path>
            </a:pathLst>
          </a:custGeom>
          <a:solidFill>
            <a:schemeClr val="bg1">
              <a:alpha val="72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85000"/>
                  <a:lumOff val="15000"/>
                </a:schemeClr>
              </a:solidFill>
              <a:cs typeface="+mn-ea"/>
              <a:sym typeface="+mn-lt"/>
            </a:endParaRPr>
          </a:p>
        </p:txBody>
      </p:sp>
      <p:sp>
        <p:nvSpPr>
          <p:cNvPr id="61" name="TextBox 61"/>
          <p:cNvSpPr txBox="1"/>
          <p:nvPr/>
        </p:nvSpPr>
        <p:spPr>
          <a:xfrm>
            <a:off x="4398960" y="2028414"/>
            <a:ext cx="1545021"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dirty="0">
                <a:solidFill>
                  <a:schemeClr val="tx1">
                    <a:lumMod val="85000"/>
                    <a:lumOff val="15000"/>
                  </a:schemeClr>
                </a:solidFill>
                <a:cs typeface="+mn-ea"/>
                <a:sym typeface="+mn-lt"/>
              </a:rPr>
              <a:t>S</a:t>
            </a:r>
          </a:p>
        </p:txBody>
      </p:sp>
      <p:sp>
        <p:nvSpPr>
          <p:cNvPr id="62" name="TextBox 63"/>
          <p:cNvSpPr txBox="1"/>
          <p:nvPr/>
        </p:nvSpPr>
        <p:spPr>
          <a:xfrm>
            <a:off x="6233690" y="2178135"/>
            <a:ext cx="1545021"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solidFill>
                  <a:schemeClr val="tx1">
                    <a:lumMod val="85000"/>
                    <a:lumOff val="15000"/>
                  </a:schemeClr>
                </a:solidFill>
                <a:cs typeface="+mn-ea"/>
                <a:sym typeface="+mn-lt"/>
              </a:rPr>
              <a:t>W</a:t>
            </a:r>
          </a:p>
        </p:txBody>
      </p:sp>
      <p:sp>
        <p:nvSpPr>
          <p:cNvPr id="63" name="TextBox 64"/>
          <p:cNvSpPr txBox="1"/>
          <p:nvPr/>
        </p:nvSpPr>
        <p:spPr>
          <a:xfrm>
            <a:off x="4435816" y="3762678"/>
            <a:ext cx="1545021"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dirty="0">
                <a:solidFill>
                  <a:schemeClr val="tx1">
                    <a:lumMod val="85000"/>
                    <a:lumOff val="15000"/>
                  </a:schemeClr>
                </a:solidFill>
                <a:cs typeface="+mn-ea"/>
                <a:sym typeface="+mn-lt"/>
              </a:rPr>
              <a:t>O</a:t>
            </a:r>
          </a:p>
        </p:txBody>
      </p:sp>
      <p:sp>
        <p:nvSpPr>
          <p:cNvPr id="64" name="TextBox 65"/>
          <p:cNvSpPr txBox="1"/>
          <p:nvPr/>
        </p:nvSpPr>
        <p:spPr>
          <a:xfrm>
            <a:off x="6233691" y="3744029"/>
            <a:ext cx="1545021"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dirty="0">
                <a:solidFill>
                  <a:schemeClr val="tx1">
                    <a:lumMod val="85000"/>
                    <a:lumOff val="15000"/>
                  </a:schemeClr>
                </a:solidFill>
                <a:cs typeface="+mn-ea"/>
                <a:sym typeface="+mn-lt"/>
              </a:rPr>
              <a:t>T</a:t>
            </a:r>
          </a:p>
        </p:txBody>
      </p:sp>
      <p:grpSp>
        <p:nvGrpSpPr>
          <p:cNvPr id="65" name="组合 64"/>
          <p:cNvGrpSpPr/>
          <p:nvPr/>
        </p:nvGrpSpPr>
        <p:grpSpPr>
          <a:xfrm>
            <a:off x="8391582" y="2206835"/>
            <a:ext cx="2754529" cy="771102"/>
            <a:chOff x="8565512" y="4093878"/>
            <a:chExt cx="2754529" cy="771102"/>
          </a:xfrm>
        </p:grpSpPr>
        <p:sp>
          <p:nvSpPr>
            <p:cNvPr id="75" name="文本框 13"/>
            <p:cNvSpPr txBox="1"/>
            <p:nvPr/>
          </p:nvSpPr>
          <p:spPr>
            <a:xfrm>
              <a:off x="8565512"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76" name="矩形 75"/>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grpSp>
        <p:nvGrpSpPr>
          <p:cNvPr id="66" name="组合 65"/>
          <p:cNvGrpSpPr/>
          <p:nvPr/>
        </p:nvGrpSpPr>
        <p:grpSpPr>
          <a:xfrm>
            <a:off x="1061751" y="3965125"/>
            <a:ext cx="2754529" cy="771102"/>
            <a:chOff x="8565512" y="4093878"/>
            <a:chExt cx="2754529" cy="771102"/>
          </a:xfrm>
        </p:grpSpPr>
        <p:sp>
          <p:nvSpPr>
            <p:cNvPr id="73" name="文本框 16"/>
            <p:cNvSpPr txBox="1"/>
            <p:nvPr/>
          </p:nvSpPr>
          <p:spPr>
            <a:xfrm>
              <a:off x="9537090"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pPr algn="r"/>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74" name="矩形 73"/>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grpSp>
        <p:nvGrpSpPr>
          <p:cNvPr id="67" name="组合 66"/>
          <p:cNvGrpSpPr/>
          <p:nvPr/>
        </p:nvGrpSpPr>
        <p:grpSpPr>
          <a:xfrm>
            <a:off x="8406822" y="3965125"/>
            <a:ext cx="2754529" cy="771102"/>
            <a:chOff x="8565512" y="4093878"/>
            <a:chExt cx="2754529" cy="771102"/>
          </a:xfrm>
        </p:grpSpPr>
        <p:sp>
          <p:nvSpPr>
            <p:cNvPr id="71" name="文本框 19"/>
            <p:cNvSpPr txBox="1"/>
            <p:nvPr/>
          </p:nvSpPr>
          <p:spPr>
            <a:xfrm>
              <a:off x="8565512"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72" name="矩形 71"/>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grpSp>
        <p:nvGrpSpPr>
          <p:cNvPr id="68" name="组合 67"/>
          <p:cNvGrpSpPr/>
          <p:nvPr/>
        </p:nvGrpSpPr>
        <p:grpSpPr>
          <a:xfrm>
            <a:off x="1030650" y="2206835"/>
            <a:ext cx="2754529" cy="771102"/>
            <a:chOff x="8565512" y="4093878"/>
            <a:chExt cx="2754529" cy="771102"/>
          </a:xfrm>
        </p:grpSpPr>
        <p:sp>
          <p:nvSpPr>
            <p:cNvPr id="69" name="文本框 22"/>
            <p:cNvSpPr txBox="1"/>
            <p:nvPr/>
          </p:nvSpPr>
          <p:spPr>
            <a:xfrm>
              <a:off x="9537090" y="4093878"/>
              <a:ext cx="1782951" cy="338554"/>
            </a:xfrm>
            <a:prstGeom prst="rect">
              <a:avLst/>
            </a:prstGeom>
          </p:spPr>
          <p:txBody>
            <a:bodyPr wrap="square">
              <a:spAutoFit/>
            </a:bodyPr>
            <a:lstStyle>
              <a:defPPr>
                <a:defRPr lang="zh-CN"/>
              </a:defPPr>
              <a:lvl1pPr>
                <a:defRPr sz="1400" spc="-150">
                  <a:solidFill>
                    <a:schemeClr val="bg1"/>
                  </a:solidFill>
                  <a:latin typeface="Meiryo" panose="020B0604030504040204" pitchFamily="34" charset="-128"/>
                  <a:ea typeface="Meiryo" panose="020B0604030504040204" pitchFamily="34" charset="-128"/>
                </a:defRPr>
              </a:lvl1pPr>
            </a:lstStyle>
            <a:p>
              <a:pPr algn="r"/>
              <a:r>
                <a:rPr lang="en-US" altLang="zh-CN" sz="1600" b="1" dirty="0">
                  <a:solidFill>
                    <a:schemeClr val="tx1">
                      <a:lumMod val="85000"/>
                      <a:lumOff val="15000"/>
                    </a:schemeClr>
                  </a:solidFill>
                </a:rPr>
                <a:t>Key Words Here</a:t>
              </a:r>
              <a:endParaRPr lang="zh-CN" altLang="en-US" sz="1600" b="1" dirty="0">
                <a:solidFill>
                  <a:schemeClr val="tx1">
                    <a:lumMod val="85000"/>
                    <a:lumOff val="15000"/>
                  </a:schemeClr>
                </a:solidFill>
              </a:endParaRPr>
            </a:p>
          </p:txBody>
        </p:sp>
        <p:sp>
          <p:nvSpPr>
            <p:cNvPr id="70" name="矩形 69"/>
            <p:cNvSpPr/>
            <p:nvPr/>
          </p:nvSpPr>
          <p:spPr>
            <a:xfrm>
              <a:off x="8565512" y="4403315"/>
              <a:ext cx="275452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sp>
        <p:nvSpPr>
          <p:cNvPr id="9" name="Freeform 5"/>
          <p:cNvSpPr>
            <a:spLocks noEditPoints="1"/>
          </p:cNvSpPr>
          <p:nvPr/>
        </p:nvSpPr>
        <p:spPr bwMode="auto">
          <a:xfrm>
            <a:off x="4173415" y="1106880"/>
            <a:ext cx="3913163" cy="4019144"/>
          </a:xfrm>
          <a:custGeom>
            <a:avLst/>
            <a:gdLst>
              <a:gd name="T0" fmla="*/ 984 w 1216"/>
              <a:gd name="T1" fmla="*/ 113 h 1249"/>
              <a:gd name="T2" fmla="*/ 1112 w 1216"/>
              <a:gd name="T3" fmla="*/ 259 h 1249"/>
              <a:gd name="T4" fmla="*/ 923 w 1216"/>
              <a:gd name="T5" fmla="*/ 612 h 1249"/>
              <a:gd name="T6" fmla="*/ 98 w 1216"/>
              <a:gd name="T7" fmla="*/ 754 h 1249"/>
              <a:gd name="T8" fmla="*/ 71 w 1216"/>
              <a:gd name="T9" fmla="*/ 785 h 1249"/>
              <a:gd name="T10" fmla="*/ 99 w 1216"/>
              <a:gd name="T11" fmla="*/ 865 h 1249"/>
              <a:gd name="T12" fmla="*/ 132 w 1216"/>
              <a:gd name="T13" fmla="*/ 906 h 1249"/>
              <a:gd name="T14" fmla="*/ 1048 w 1216"/>
              <a:gd name="T15" fmla="*/ 1009 h 1249"/>
              <a:gd name="T16" fmla="*/ 597 w 1216"/>
              <a:gd name="T17" fmla="*/ 1066 h 1249"/>
              <a:gd name="T18" fmla="*/ 630 w 1216"/>
              <a:gd name="T19" fmla="*/ 1124 h 1249"/>
              <a:gd name="T20" fmla="*/ 496 w 1216"/>
              <a:gd name="T21" fmla="*/ 1245 h 1249"/>
              <a:gd name="T22" fmla="*/ 1007 w 1216"/>
              <a:gd name="T23" fmla="*/ 227 h 1249"/>
              <a:gd name="T24" fmla="*/ 742 w 1216"/>
              <a:gd name="T25" fmla="*/ 47 h 1249"/>
              <a:gd name="T26" fmla="*/ 346 w 1216"/>
              <a:gd name="T27" fmla="*/ 133 h 1249"/>
              <a:gd name="T28" fmla="*/ 188 w 1216"/>
              <a:gd name="T29" fmla="*/ 252 h 1249"/>
              <a:gd name="T30" fmla="*/ 265 w 1216"/>
              <a:gd name="T31" fmla="*/ 123 h 1249"/>
              <a:gd name="T32" fmla="*/ 118 w 1216"/>
              <a:gd name="T33" fmla="*/ 258 h 1249"/>
              <a:gd name="T34" fmla="*/ 134 w 1216"/>
              <a:gd name="T35" fmla="*/ 484 h 1249"/>
              <a:gd name="T36" fmla="*/ 278 w 1216"/>
              <a:gd name="T37" fmla="*/ 987 h 1249"/>
              <a:gd name="T38" fmla="*/ 355 w 1216"/>
              <a:gd name="T39" fmla="*/ 1049 h 1249"/>
              <a:gd name="T40" fmla="*/ 662 w 1216"/>
              <a:gd name="T41" fmla="*/ 1017 h 1249"/>
              <a:gd name="T42" fmla="*/ 593 w 1216"/>
              <a:gd name="T43" fmla="*/ 922 h 1249"/>
              <a:gd name="T44" fmla="*/ 518 w 1216"/>
              <a:gd name="T45" fmla="*/ 708 h 1249"/>
              <a:gd name="T46" fmla="*/ 601 w 1216"/>
              <a:gd name="T47" fmla="*/ 844 h 1249"/>
              <a:gd name="T48" fmla="*/ 819 w 1216"/>
              <a:gd name="T49" fmla="*/ 744 h 1249"/>
              <a:gd name="T50" fmla="*/ 977 w 1216"/>
              <a:gd name="T51" fmla="*/ 533 h 1249"/>
              <a:gd name="T52" fmla="*/ 878 w 1216"/>
              <a:gd name="T53" fmla="*/ 830 h 1249"/>
              <a:gd name="T54" fmla="*/ 860 w 1216"/>
              <a:gd name="T55" fmla="*/ 905 h 1249"/>
              <a:gd name="T56" fmla="*/ 856 w 1216"/>
              <a:gd name="T57" fmla="*/ 992 h 1249"/>
              <a:gd name="T58" fmla="*/ 886 w 1216"/>
              <a:gd name="T59" fmla="*/ 1090 h 1249"/>
              <a:gd name="T60" fmla="*/ 1199 w 1216"/>
              <a:gd name="T61" fmla="*/ 650 h 1249"/>
              <a:gd name="T62" fmla="*/ 114 w 1216"/>
              <a:gd name="T63" fmla="*/ 287 h 1249"/>
              <a:gd name="T64" fmla="*/ 151 w 1216"/>
              <a:gd name="T65" fmla="*/ 219 h 1249"/>
              <a:gd name="T66" fmla="*/ 174 w 1216"/>
              <a:gd name="T67" fmla="*/ 256 h 1249"/>
              <a:gd name="T68" fmla="*/ 250 w 1216"/>
              <a:gd name="T69" fmla="*/ 954 h 1249"/>
              <a:gd name="T70" fmla="*/ 457 w 1216"/>
              <a:gd name="T71" fmla="*/ 1075 h 1249"/>
              <a:gd name="T72" fmla="*/ 720 w 1216"/>
              <a:gd name="T73" fmla="*/ 572 h 1249"/>
              <a:gd name="T74" fmla="*/ 658 w 1216"/>
              <a:gd name="T75" fmla="*/ 494 h 1249"/>
              <a:gd name="T76" fmla="*/ 611 w 1216"/>
              <a:gd name="T77" fmla="*/ 550 h 1249"/>
              <a:gd name="T78" fmla="*/ 584 w 1216"/>
              <a:gd name="T79" fmla="*/ 162 h 1249"/>
              <a:gd name="T80" fmla="*/ 490 w 1216"/>
              <a:gd name="T81" fmla="*/ 644 h 1249"/>
              <a:gd name="T82" fmla="*/ 529 w 1216"/>
              <a:gd name="T83" fmla="*/ 437 h 1249"/>
              <a:gd name="T84" fmla="*/ 567 w 1216"/>
              <a:gd name="T85" fmla="*/ 734 h 1249"/>
              <a:gd name="T86" fmla="*/ 731 w 1216"/>
              <a:gd name="T87" fmla="*/ 681 h 1249"/>
              <a:gd name="T88" fmla="*/ 784 w 1216"/>
              <a:gd name="T89" fmla="*/ 762 h 1249"/>
              <a:gd name="T90" fmla="*/ 823 w 1216"/>
              <a:gd name="T91" fmla="*/ 609 h 1249"/>
              <a:gd name="T92" fmla="*/ 880 w 1216"/>
              <a:gd name="T93" fmla="*/ 121 h 1249"/>
              <a:gd name="T94" fmla="*/ 919 w 1216"/>
              <a:gd name="T95" fmla="*/ 205 h 1249"/>
              <a:gd name="T96" fmla="*/ 809 w 1216"/>
              <a:gd name="T97" fmla="*/ 1015 h 1249"/>
              <a:gd name="T98" fmla="*/ 1041 w 1216"/>
              <a:gd name="T99" fmla="*/ 247 h 1249"/>
              <a:gd name="T100" fmla="*/ 1024 w 1216"/>
              <a:gd name="T101" fmla="*/ 152 h 1249"/>
              <a:gd name="T102" fmla="*/ 1051 w 1216"/>
              <a:gd name="T103" fmla="*/ 248 h 1249"/>
              <a:gd name="T104" fmla="*/ 16 w 1216"/>
              <a:gd name="T105" fmla="*/ 554 h 1249"/>
              <a:gd name="T106" fmla="*/ 878 w 1216"/>
              <a:gd name="T107" fmla="*/ 660 h 1249"/>
              <a:gd name="T108" fmla="*/ 60 w 1216"/>
              <a:gd name="T109" fmla="*/ 689 h 1249"/>
              <a:gd name="T110" fmla="*/ 798 w 1216"/>
              <a:gd name="T111" fmla="*/ 805 h 1249"/>
              <a:gd name="T112" fmla="*/ 97 w 1216"/>
              <a:gd name="T113" fmla="*/ 854 h 1249"/>
              <a:gd name="T114" fmla="*/ 747 w 1216"/>
              <a:gd name="T115" fmla="*/ 809 h 1249"/>
              <a:gd name="T116" fmla="*/ 789 w 1216"/>
              <a:gd name="T117" fmla="*/ 863 h 1249"/>
              <a:gd name="T118" fmla="*/ 885 w 1216"/>
              <a:gd name="T119" fmla="*/ 906 h 1249"/>
              <a:gd name="T120" fmla="*/ 670 w 1216"/>
              <a:gd name="T121" fmla="*/ 1041 h 1249"/>
              <a:gd name="T122" fmla="*/ 932 w 1216"/>
              <a:gd name="T123" fmla="*/ 685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6" h="1249">
                <a:moveTo>
                  <a:pt x="575" y="11"/>
                </a:moveTo>
                <a:cubicBezTo>
                  <a:pt x="573" y="12"/>
                  <a:pt x="569" y="12"/>
                  <a:pt x="568" y="14"/>
                </a:cubicBezTo>
                <a:cubicBezTo>
                  <a:pt x="571" y="14"/>
                  <a:pt x="574" y="13"/>
                  <a:pt x="575" y="11"/>
                </a:cubicBezTo>
                <a:close/>
                <a:moveTo>
                  <a:pt x="487" y="32"/>
                </a:moveTo>
                <a:cubicBezTo>
                  <a:pt x="488" y="37"/>
                  <a:pt x="482" y="33"/>
                  <a:pt x="482" y="36"/>
                </a:cubicBezTo>
                <a:cubicBezTo>
                  <a:pt x="488" y="36"/>
                  <a:pt x="498" y="36"/>
                  <a:pt x="505" y="33"/>
                </a:cubicBezTo>
                <a:cubicBezTo>
                  <a:pt x="499" y="30"/>
                  <a:pt x="496" y="33"/>
                  <a:pt x="487" y="32"/>
                </a:cubicBezTo>
                <a:close/>
                <a:moveTo>
                  <a:pt x="440" y="34"/>
                </a:moveTo>
                <a:cubicBezTo>
                  <a:pt x="442" y="34"/>
                  <a:pt x="444" y="33"/>
                  <a:pt x="445" y="32"/>
                </a:cubicBezTo>
                <a:cubicBezTo>
                  <a:pt x="443" y="31"/>
                  <a:pt x="441" y="32"/>
                  <a:pt x="440" y="34"/>
                </a:cubicBezTo>
                <a:close/>
                <a:moveTo>
                  <a:pt x="452" y="43"/>
                </a:moveTo>
                <a:cubicBezTo>
                  <a:pt x="464" y="43"/>
                  <a:pt x="469" y="39"/>
                  <a:pt x="478" y="36"/>
                </a:cubicBezTo>
                <a:cubicBezTo>
                  <a:pt x="469" y="39"/>
                  <a:pt x="457" y="37"/>
                  <a:pt x="452" y="43"/>
                </a:cubicBezTo>
                <a:close/>
                <a:moveTo>
                  <a:pt x="361" y="42"/>
                </a:moveTo>
                <a:cubicBezTo>
                  <a:pt x="362" y="43"/>
                  <a:pt x="365" y="42"/>
                  <a:pt x="366" y="39"/>
                </a:cubicBezTo>
                <a:cubicBezTo>
                  <a:pt x="364" y="40"/>
                  <a:pt x="361" y="40"/>
                  <a:pt x="361" y="42"/>
                </a:cubicBezTo>
                <a:close/>
                <a:moveTo>
                  <a:pt x="440" y="47"/>
                </a:moveTo>
                <a:cubicBezTo>
                  <a:pt x="443" y="48"/>
                  <a:pt x="446" y="47"/>
                  <a:pt x="447" y="44"/>
                </a:cubicBezTo>
                <a:cubicBezTo>
                  <a:pt x="443" y="44"/>
                  <a:pt x="442" y="44"/>
                  <a:pt x="440" y="47"/>
                </a:cubicBezTo>
                <a:close/>
                <a:moveTo>
                  <a:pt x="430" y="52"/>
                </a:moveTo>
                <a:cubicBezTo>
                  <a:pt x="427" y="52"/>
                  <a:pt x="421" y="50"/>
                  <a:pt x="426" y="47"/>
                </a:cubicBezTo>
                <a:cubicBezTo>
                  <a:pt x="425" y="47"/>
                  <a:pt x="424" y="47"/>
                  <a:pt x="423" y="46"/>
                </a:cubicBezTo>
                <a:cubicBezTo>
                  <a:pt x="424" y="51"/>
                  <a:pt x="420" y="49"/>
                  <a:pt x="422" y="54"/>
                </a:cubicBezTo>
                <a:cubicBezTo>
                  <a:pt x="421" y="55"/>
                  <a:pt x="416" y="52"/>
                  <a:pt x="417" y="56"/>
                </a:cubicBezTo>
                <a:cubicBezTo>
                  <a:pt x="422" y="56"/>
                  <a:pt x="427" y="54"/>
                  <a:pt x="430" y="52"/>
                </a:cubicBezTo>
                <a:close/>
                <a:moveTo>
                  <a:pt x="344" y="51"/>
                </a:moveTo>
                <a:cubicBezTo>
                  <a:pt x="347" y="51"/>
                  <a:pt x="350" y="50"/>
                  <a:pt x="351" y="47"/>
                </a:cubicBezTo>
                <a:cubicBezTo>
                  <a:pt x="347" y="47"/>
                  <a:pt x="345" y="49"/>
                  <a:pt x="344" y="51"/>
                </a:cubicBezTo>
                <a:close/>
                <a:moveTo>
                  <a:pt x="349" y="57"/>
                </a:moveTo>
                <a:cubicBezTo>
                  <a:pt x="353" y="58"/>
                  <a:pt x="353" y="56"/>
                  <a:pt x="356" y="56"/>
                </a:cubicBezTo>
                <a:cubicBezTo>
                  <a:pt x="356" y="54"/>
                  <a:pt x="357" y="51"/>
                  <a:pt x="354" y="52"/>
                </a:cubicBezTo>
                <a:cubicBezTo>
                  <a:pt x="353" y="55"/>
                  <a:pt x="349" y="54"/>
                  <a:pt x="349" y="57"/>
                </a:cubicBezTo>
                <a:close/>
                <a:moveTo>
                  <a:pt x="327" y="62"/>
                </a:moveTo>
                <a:cubicBezTo>
                  <a:pt x="332" y="61"/>
                  <a:pt x="338" y="57"/>
                  <a:pt x="337" y="53"/>
                </a:cubicBezTo>
                <a:cubicBezTo>
                  <a:pt x="335" y="57"/>
                  <a:pt x="328" y="56"/>
                  <a:pt x="327" y="62"/>
                </a:cubicBezTo>
                <a:close/>
                <a:moveTo>
                  <a:pt x="340" y="65"/>
                </a:moveTo>
                <a:cubicBezTo>
                  <a:pt x="342" y="63"/>
                  <a:pt x="344" y="61"/>
                  <a:pt x="347" y="60"/>
                </a:cubicBezTo>
                <a:cubicBezTo>
                  <a:pt x="343" y="59"/>
                  <a:pt x="338" y="62"/>
                  <a:pt x="340" y="65"/>
                </a:cubicBezTo>
                <a:close/>
                <a:moveTo>
                  <a:pt x="322" y="65"/>
                </a:moveTo>
                <a:cubicBezTo>
                  <a:pt x="323" y="64"/>
                  <a:pt x="325" y="64"/>
                  <a:pt x="326" y="62"/>
                </a:cubicBezTo>
                <a:cubicBezTo>
                  <a:pt x="323" y="61"/>
                  <a:pt x="320" y="64"/>
                  <a:pt x="322" y="65"/>
                </a:cubicBezTo>
                <a:close/>
                <a:moveTo>
                  <a:pt x="869" y="87"/>
                </a:moveTo>
                <a:cubicBezTo>
                  <a:pt x="869" y="89"/>
                  <a:pt x="868" y="89"/>
                  <a:pt x="867" y="91"/>
                </a:cubicBezTo>
                <a:cubicBezTo>
                  <a:pt x="871" y="92"/>
                  <a:pt x="873" y="94"/>
                  <a:pt x="876" y="96"/>
                </a:cubicBezTo>
                <a:cubicBezTo>
                  <a:pt x="874" y="92"/>
                  <a:pt x="874" y="88"/>
                  <a:pt x="869" y="87"/>
                </a:cubicBezTo>
                <a:close/>
                <a:moveTo>
                  <a:pt x="375" y="103"/>
                </a:moveTo>
                <a:cubicBezTo>
                  <a:pt x="374" y="103"/>
                  <a:pt x="373" y="101"/>
                  <a:pt x="372" y="100"/>
                </a:cubicBezTo>
                <a:cubicBezTo>
                  <a:pt x="371" y="99"/>
                  <a:pt x="370" y="101"/>
                  <a:pt x="369" y="100"/>
                </a:cubicBezTo>
                <a:cubicBezTo>
                  <a:pt x="368" y="104"/>
                  <a:pt x="375" y="106"/>
                  <a:pt x="375" y="103"/>
                </a:cubicBezTo>
                <a:close/>
                <a:moveTo>
                  <a:pt x="373" y="106"/>
                </a:moveTo>
                <a:cubicBezTo>
                  <a:pt x="373" y="107"/>
                  <a:pt x="370" y="109"/>
                  <a:pt x="372" y="110"/>
                </a:cubicBezTo>
                <a:cubicBezTo>
                  <a:pt x="372" y="108"/>
                  <a:pt x="375" y="109"/>
                  <a:pt x="374" y="107"/>
                </a:cubicBezTo>
                <a:cubicBezTo>
                  <a:pt x="373" y="107"/>
                  <a:pt x="374" y="106"/>
                  <a:pt x="373" y="106"/>
                </a:cubicBezTo>
                <a:close/>
                <a:moveTo>
                  <a:pt x="984" y="113"/>
                </a:moveTo>
                <a:cubicBezTo>
                  <a:pt x="983" y="110"/>
                  <a:pt x="979" y="110"/>
                  <a:pt x="977" y="107"/>
                </a:cubicBezTo>
                <a:cubicBezTo>
                  <a:pt x="975" y="111"/>
                  <a:pt x="981" y="111"/>
                  <a:pt x="984" y="113"/>
                </a:cubicBezTo>
                <a:close/>
                <a:moveTo>
                  <a:pt x="902" y="124"/>
                </a:moveTo>
                <a:cubicBezTo>
                  <a:pt x="908" y="121"/>
                  <a:pt x="911" y="128"/>
                  <a:pt x="913" y="133"/>
                </a:cubicBezTo>
                <a:cubicBezTo>
                  <a:pt x="925" y="129"/>
                  <a:pt x="926" y="148"/>
                  <a:pt x="933" y="139"/>
                </a:cubicBezTo>
                <a:cubicBezTo>
                  <a:pt x="930" y="131"/>
                  <a:pt x="918" y="131"/>
                  <a:pt x="914" y="124"/>
                </a:cubicBezTo>
                <a:cubicBezTo>
                  <a:pt x="907" y="126"/>
                  <a:pt x="901" y="115"/>
                  <a:pt x="897" y="119"/>
                </a:cubicBezTo>
                <a:cubicBezTo>
                  <a:pt x="898" y="121"/>
                  <a:pt x="902" y="121"/>
                  <a:pt x="902" y="124"/>
                </a:cubicBezTo>
                <a:close/>
                <a:moveTo>
                  <a:pt x="334" y="125"/>
                </a:moveTo>
                <a:cubicBezTo>
                  <a:pt x="334" y="123"/>
                  <a:pt x="338" y="124"/>
                  <a:pt x="337" y="121"/>
                </a:cubicBezTo>
                <a:cubicBezTo>
                  <a:pt x="335" y="121"/>
                  <a:pt x="333" y="121"/>
                  <a:pt x="334" y="118"/>
                </a:cubicBezTo>
                <a:cubicBezTo>
                  <a:pt x="329" y="117"/>
                  <a:pt x="328" y="122"/>
                  <a:pt x="326" y="124"/>
                </a:cubicBezTo>
                <a:cubicBezTo>
                  <a:pt x="329" y="126"/>
                  <a:pt x="331" y="119"/>
                  <a:pt x="334" y="125"/>
                </a:cubicBezTo>
                <a:close/>
                <a:moveTo>
                  <a:pt x="893" y="134"/>
                </a:moveTo>
                <a:cubicBezTo>
                  <a:pt x="892" y="130"/>
                  <a:pt x="888" y="127"/>
                  <a:pt x="885" y="128"/>
                </a:cubicBezTo>
                <a:cubicBezTo>
                  <a:pt x="886" y="132"/>
                  <a:pt x="890" y="132"/>
                  <a:pt x="893" y="134"/>
                </a:cubicBezTo>
                <a:close/>
                <a:moveTo>
                  <a:pt x="323" y="128"/>
                </a:moveTo>
                <a:cubicBezTo>
                  <a:pt x="320" y="128"/>
                  <a:pt x="319" y="129"/>
                  <a:pt x="318" y="131"/>
                </a:cubicBezTo>
                <a:cubicBezTo>
                  <a:pt x="321" y="131"/>
                  <a:pt x="323" y="131"/>
                  <a:pt x="323" y="128"/>
                </a:cubicBezTo>
                <a:close/>
                <a:moveTo>
                  <a:pt x="364" y="128"/>
                </a:moveTo>
                <a:cubicBezTo>
                  <a:pt x="362" y="129"/>
                  <a:pt x="359" y="130"/>
                  <a:pt x="357" y="131"/>
                </a:cubicBezTo>
                <a:cubicBezTo>
                  <a:pt x="361" y="131"/>
                  <a:pt x="363" y="131"/>
                  <a:pt x="364" y="128"/>
                </a:cubicBezTo>
                <a:close/>
                <a:moveTo>
                  <a:pt x="328" y="138"/>
                </a:moveTo>
                <a:cubicBezTo>
                  <a:pt x="325" y="138"/>
                  <a:pt x="324" y="139"/>
                  <a:pt x="322" y="141"/>
                </a:cubicBezTo>
                <a:cubicBezTo>
                  <a:pt x="326" y="141"/>
                  <a:pt x="327" y="139"/>
                  <a:pt x="328" y="138"/>
                </a:cubicBezTo>
                <a:close/>
                <a:moveTo>
                  <a:pt x="988" y="190"/>
                </a:moveTo>
                <a:cubicBezTo>
                  <a:pt x="981" y="186"/>
                  <a:pt x="984" y="183"/>
                  <a:pt x="976" y="180"/>
                </a:cubicBezTo>
                <a:cubicBezTo>
                  <a:pt x="976" y="183"/>
                  <a:pt x="978" y="182"/>
                  <a:pt x="976" y="184"/>
                </a:cubicBezTo>
                <a:cubicBezTo>
                  <a:pt x="983" y="183"/>
                  <a:pt x="982" y="193"/>
                  <a:pt x="988" y="190"/>
                </a:cubicBezTo>
                <a:close/>
                <a:moveTo>
                  <a:pt x="1004" y="185"/>
                </a:moveTo>
                <a:cubicBezTo>
                  <a:pt x="1003" y="184"/>
                  <a:pt x="1002" y="182"/>
                  <a:pt x="1002" y="180"/>
                </a:cubicBezTo>
                <a:cubicBezTo>
                  <a:pt x="1000" y="181"/>
                  <a:pt x="996" y="179"/>
                  <a:pt x="995" y="181"/>
                </a:cubicBezTo>
                <a:cubicBezTo>
                  <a:pt x="998" y="182"/>
                  <a:pt x="1000" y="188"/>
                  <a:pt x="1004" y="185"/>
                </a:cubicBezTo>
                <a:close/>
                <a:moveTo>
                  <a:pt x="998" y="192"/>
                </a:moveTo>
                <a:cubicBezTo>
                  <a:pt x="998" y="191"/>
                  <a:pt x="999" y="191"/>
                  <a:pt x="999" y="191"/>
                </a:cubicBezTo>
                <a:cubicBezTo>
                  <a:pt x="999" y="185"/>
                  <a:pt x="995" y="185"/>
                  <a:pt x="992" y="187"/>
                </a:cubicBezTo>
                <a:cubicBezTo>
                  <a:pt x="993" y="187"/>
                  <a:pt x="993" y="189"/>
                  <a:pt x="992" y="190"/>
                </a:cubicBezTo>
                <a:cubicBezTo>
                  <a:pt x="995" y="190"/>
                  <a:pt x="995" y="193"/>
                  <a:pt x="998" y="192"/>
                </a:cubicBezTo>
                <a:close/>
                <a:moveTo>
                  <a:pt x="1003" y="194"/>
                </a:moveTo>
                <a:cubicBezTo>
                  <a:pt x="1002" y="194"/>
                  <a:pt x="1001" y="194"/>
                  <a:pt x="1000" y="193"/>
                </a:cubicBezTo>
                <a:cubicBezTo>
                  <a:pt x="1001" y="196"/>
                  <a:pt x="1004" y="197"/>
                  <a:pt x="1006" y="199"/>
                </a:cubicBezTo>
                <a:cubicBezTo>
                  <a:pt x="1007" y="197"/>
                  <a:pt x="1006" y="193"/>
                  <a:pt x="1003" y="192"/>
                </a:cubicBezTo>
                <a:lnTo>
                  <a:pt x="1003" y="194"/>
                </a:lnTo>
                <a:close/>
                <a:moveTo>
                  <a:pt x="1091" y="232"/>
                </a:moveTo>
                <a:cubicBezTo>
                  <a:pt x="1092" y="230"/>
                  <a:pt x="1098" y="234"/>
                  <a:pt x="1099" y="232"/>
                </a:cubicBezTo>
                <a:cubicBezTo>
                  <a:pt x="1095" y="230"/>
                  <a:pt x="1095" y="224"/>
                  <a:pt x="1092" y="222"/>
                </a:cubicBezTo>
                <a:cubicBezTo>
                  <a:pt x="1092" y="225"/>
                  <a:pt x="1090" y="227"/>
                  <a:pt x="1089" y="228"/>
                </a:cubicBezTo>
                <a:cubicBezTo>
                  <a:pt x="1090" y="229"/>
                  <a:pt x="1090" y="232"/>
                  <a:pt x="1091" y="232"/>
                </a:cubicBezTo>
                <a:close/>
                <a:moveTo>
                  <a:pt x="1050" y="236"/>
                </a:moveTo>
                <a:cubicBezTo>
                  <a:pt x="1049" y="237"/>
                  <a:pt x="1049" y="238"/>
                  <a:pt x="1049" y="240"/>
                </a:cubicBezTo>
                <a:cubicBezTo>
                  <a:pt x="1053" y="239"/>
                  <a:pt x="1053" y="242"/>
                  <a:pt x="1056" y="242"/>
                </a:cubicBezTo>
                <a:cubicBezTo>
                  <a:pt x="1056" y="239"/>
                  <a:pt x="1052" y="238"/>
                  <a:pt x="1050" y="236"/>
                </a:cubicBezTo>
                <a:close/>
                <a:moveTo>
                  <a:pt x="1116" y="265"/>
                </a:moveTo>
                <a:cubicBezTo>
                  <a:pt x="1116" y="262"/>
                  <a:pt x="1114" y="261"/>
                  <a:pt x="1112" y="259"/>
                </a:cubicBezTo>
                <a:cubicBezTo>
                  <a:pt x="1110" y="263"/>
                  <a:pt x="1113" y="264"/>
                  <a:pt x="1116" y="265"/>
                </a:cubicBezTo>
                <a:close/>
                <a:moveTo>
                  <a:pt x="1135" y="273"/>
                </a:moveTo>
                <a:cubicBezTo>
                  <a:pt x="1135" y="269"/>
                  <a:pt x="1133" y="268"/>
                  <a:pt x="1130" y="267"/>
                </a:cubicBezTo>
                <a:cubicBezTo>
                  <a:pt x="1130" y="271"/>
                  <a:pt x="1132" y="273"/>
                  <a:pt x="1135" y="273"/>
                </a:cubicBezTo>
                <a:close/>
                <a:moveTo>
                  <a:pt x="1140" y="286"/>
                </a:moveTo>
                <a:cubicBezTo>
                  <a:pt x="1140" y="285"/>
                  <a:pt x="1139" y="284"/>
                  <a:pt x="1139" y="283"/>
                </a:cubicBezTo>
                <a:cubicBezTo>
                  <a:pt x="1137" y="283"/>
                  <a:pt x="1138" y="284"/>
                  <a:pt x="1136" y="283"/>
                </a:cubicBezTo>
                <a:cubicBezTo>
                  <a:pt x="1136" y="285"/>
                  <a:pt x="1138" y="286"/>
                  <a:pt x="1140" y="286"/>
                </a:cubicBezTo>
                <a:close/>
                <a:moveTo>
                  <a:pt x="1153" y="305"/>
                </a:moveTo>
                <a:cubicBezTo>
                  <a:pt x="1153" y="301"/>
                  <a:pt x="1151" y="301"/>
                  <a:pt x="1150" y="299"/>
                </a:cubicBezTo>
                <a:cubicBezTo>
                  <a:pt x="1148" y="302"/>
                  <a:pt x="1151" y="303"/>
                  <a:pt x="1153" y="305"/>
                </a:cubicBezTo>
                <a:close/>
                <a:moveTo>
                  <a:pt x="95" y="499"/>
                </a:moveTo>
                <a:cubicBezTo>
                  <a:pt x="96" y="499"/>
                  <a:pt x="97" y="499"/>
                  <a:pt x="98" y="498"/>
                </a:cubicBezTo>
                <a:cubicBezTo>
                  <a:pt x="98" y="497"/>
                  <a:pt x="98" y="495"/>
                  <a:pt x="95" y="495"/>
                </a:cubicBezTo>
                <a:cubicBezTo>
                  <a:pt x="96" y="497"/>
                  <a:pt x="94" y="497"/>
                  <a:pt x="95" y="499"/>
                </a:cubicBezTo>
                <a:close/>
                <a:moveTo>
                  <a:pt x="92" y="504"/>
                </a:moveTo>
                <a:cubicBezTo>
                  <a:pt x="91" y="507"/>
                  <a:pt x="91" y="511"/>
                  <a:pt x="94" y="512"/>
                </a:cubicBezTo>
                <a:cubicBezTo>
                  <a:pt x="95" y="510"/>
                  <a:pt x="94" y="506"/>
                  <a:pt x="92" y="504"/>
                </a:cubicBezTo>
                <a:close/>
                <a:moveTo>
                  <a:pt x="130" y="521"/>
                </a:moveTo>
                <a:cubicBezTo>
                  <a:pt x="130" y="520"/>
                  <a:pt x="131" y="520"/>
                  <a:pt x="132" y="521"/>
                </a:cubicBezTo>
                <a:cubicBezTo>
                  <a:pt x="132" y="519"/>
                  <a:pt x="132" y="517"/>
                  <a:pt x="130" y="517"/>
                </a:cubicBezTo>
                <a:cubicBezTo>
                  <a:pt x="130" y="518"/>
                  <a:pt x="127" y="520"/>
                  <a:pt x="130" y="521"/>
                </a:cubicBezTo>
                <a:close/>
                <a:moveTo>
                  <a:pt x="61" y="536"/>
                </a:moveTo>
                <a:cubicBezTo>
                  <a:pt x="63" y="534"/>
                  <a:pt x="62" y="530"/>
                  <a:pt x="60" y="528"/>
                </a:cubicBezTo>
                <a:cubicBezTo>
                  <a:pt x="61" y="530"/>
                  <a:pt x="59" y="535"/>
                  <a:pt x="61" y="536"/>
                </a:cubicBezTo>
                <a:close/>
                <a:moveTo>
                  <a:pt x="84" y="583"/>
                </a:moveTo>
                <a:cubicBezTo>
                  <a:pt x="86" y="583"/>
                  <a:pt x="87" y="582"/>
                  <a:pt x="88" y="583"/>
                </a:cubicBezTo>
                <a:cubicBezTo>
                  <a:pt x="93" y="568"/>
                  <a:pt x="93" y="553"/>
                  <a:pt x="98" y="536"/>
                </a:cubicBezTo>
                <a:cubicBezTo>
                  <a:pt x="97" y="535"/>
                  <a:pt x="98" y="533"/>
                  <a:pt x="96" y="532"/>
                </a:cubicBezTo>
                <a:cubicBezTo>
                  <a:pt x="94" y="546"/>
                  <a:pt x="83" y="557"/>
                  <a:pt x="87" y="569"/>
                </a:cubicBezTo>
                <a:cubicBezTo>
                  <a:pt x="84" y="572"/>
                  <a:pt x="83" y="579"/>
                  <a:pt x="84" y="583"/>
                </a:cubicBezTo>
                <a:close/>
                <a:moveTo>
                  <a:pt x="117" y="552"/>
                </a:moveTo>
                <a:cubicBezTo>
                  <a:pt x="117" y="555"/>
                  <a:pt x="116" y="556"/>
                  <a:pt x="117" y="560"/>
                </a:cubicBezTo>
                <a:cubicBezTo>
                  <a:pt x="119" y="560"/>
                  <a:pt x="118" y="552"/>
                  <a:pt x="117" y="552"/>
                </a:cubicBezTo>
                <a:close/>
                <a:moveTo>
                  <a:pt x="963" y="552"/>
                </a:moveTo>
                <a:cubicBezTo>
                  <a:pt x="963" y="558"/>
                  <a:pt x="964" y="562"/>
                  <a:pt x="963" y="566"/>
                </a:cubicBezTo>
                <a:cubicBezTo>
                  <a:pt x="968" y="565"/>
                  <a:pt x="967" y="553"/>
                  <a:pt x="963" y="552"/>
                </a:cubicBezTo>
                <a:close/>
                <a:moveTo>
                  <a:pt x="117" y="573"/>
                </a:moveTo>
                <a:cubicBezTo>
                  <a:pt x="116" y="576"/>
                  <a:pt x="117" y="577"/>
                  <a:pt x="119" y="578"/>
                </a:cubicBezTo>
                <a:cubicBezTo>
                  <a:pt x="119" y="576"/>
                  <a:pt x="120" y="574"/>
                  <a:pt x="121" y="573"/>
                </a:cubicBezTo>
                <a:cubicBezTo>
                  <a:pt x="118" y="572"/>
                  <a:pt x="118" y="574"/>
                  <a:pt x="117" y="573"/>
                </a:cubicBezTo>
                <a:close/>
                <a:moveTo>
                  <a:pt x="926" y="599"/>
                </a:moveTo>
                <a:cubicBezTo>
                  <a:pt x="925" y="599"/>
                  <a:pt x="925" y="597"/>
                  <a:pt x="925" y="596"/>
                </a:cubicBezTo>
                <a:cubicBezTo>
                  <a:pt x="924" y="596"/>
                  <a:pt x="923" y="595"/>
                  <a:pt x="923" y="596"/>
                </a:cubicBezTo>
                <a:cubicBezTo>
                  <a:pt x="924" y="597"/>
                  <a:pt x="923" y="598"/>
                  <a:pt x="923" y="599"/>
                </a:cubicBezTo>
                <a:cubicBezTo>
                  <a:pt x="924" y="598"/>
                  <a:pt x="926" y="602"/>
                  <a:pt x="926" y="599"/>
                </a:cubicBezTo>
                <a:close/>
                <a:moveTo>
                  <a:pt x="107" y="596"/>
                </a:moveTo>
                <a:cubicBezTo>
                  <a:pt x="103" y="603"/>
                  <a:pt x="106" y="621"/>
                  <a:pt x="112" y="617"/>
                </a:cubicBezTo>
                <a:cubicBezTo>
                  <a:pt x="110" y="610"/>
                  <a:pt x="111" y="598"/>
                  <a:pt x="107" y="596"/>
                </a:cubicBezTo>
                <a:close/>
                <a:moveTo>
                  <a:pt x="42" y="612"/>
                </a:moveTo>
                <a:cubicBezTo>
                  <a:pt x="40" y="619"/>
                  <a:pt x="37" y="634"/>
                  <a:pt x="42" y="640"/>
                </a:cubicBezTo>
                <a:cubicBezTo>
                  <a:pt x="43" y="630"/>
                  <a:pt x="43" y="618"/>
                  <a:pt x="42" y="612"/>
                </a:cubicBezTo>
                <a:close/>
                <a:moveTo>
                  <a:pt x="923" y="619"/>
                </a:moveTo>
                <a:cubicBezTo>
                  <a:pt x="922" y="617"/>
                  <a:pt x="925" y="614"/>
                  <a:pt x="923" y="612"/>
                </a:cubicBezTo>
                <a:cubicBezTo>
                  <a:pt x="923" y="615"/>
                  <a:pt x="920" y="618"/>
                  <a:pt x="923" y="619"/>
                </a:cubicBezTo>
                <a:close/>
                <a:moveTo>
                  <a:pt x="927" y="613"/>
                </a:moveTo>
                <a:cubicBezTo>
                  <a:pt x="927" y="616"/>
                  <a:pt x="925" y="618"/>
                  <a:pt x="924" y="621"/>
                </a:cubicBezTo>
                <a:cubicBezTo>
                  <a:pt x="927" y="621"/>
                  <a:pt x="930" y="614"/>
                  <a:pt x="927" y="613"/>
                </a:cubicBezTo>
                <a:close/>
                <a:moveTo>
                  <a:pt x="25" y="624"/>
                </a:moveTo>
                <a:cubicBezTo>
                  <a:pt x="25" y="619"/>
                  <a:pt x="26" y="618"/>
                  <a:pt x="22" y="617"/>
                </a:cubicBezTo>
                <a:cubicBezTo>
                  <a:pt x="21" y="618"/>
                  <a:pt x="20" y="619"/>
                  <a:pt x="17" y="618"/>
                </a:cubicBezTo>
                <a:cubicBezTo>
                  <a:pt x="17" y="623"/>
                  <a:pt x="19" y="624"/>
                  <a:pt x="21" y="626"/>
                </a:cubicBezTo>
                <a:cubicBezTo>
                  <a:pt x="21" y="624"/>
                  <a:pt x="24" y="625"/>
                  <a:pt x="25" y="624"/>
                </a:cubicBezTo>
                <a:close/>
                <a:moveTo>
                  <a:pt x="923" y="625"/>
                </a:moveTo>
                <a:cubicBezTo>
                  <a:pt x="922" y="632"/>
                  <a:pt x="921" y="635"/>
                  <a:pt x="920" y="643"/>
                </a:cubicBezTo>
                <a:cubicBezTo>
                  <a:pt x="923" y="638"/>
                  <a:pt x="927" y="629"/>
                  <a:pt x="923" y="625"/>
                </a:cubicBezTo>
                <a:close/>
                <a:moveTo>
                  <a:pt x="875" y="626"/>
                </a:moveTo>
                <a:cubicBezTo>
                  <a:pt x="875" y="632"/>
                  <a:pt x="872" y="634"/>
                  <a:pt x="872" y="639"/>
                </a:cubicBezTo>
                <a:cubicBezTo>
                  <a:pt x="877" y="639"/>
                  <a:pt x="878" y="628"/>
                  <a:pt x="875" y="626"/>
                </a:cubicBezTo>
                <a:close/>
                <a:moveTo>
                  <a:pt x="52" y="629"/>
                </a:moveTo>
                <a:cubicBezTo>
                  <a:pt x="50" y="630"/>
                  <a:pt x="51" y="636"/>
                  <a:pt x="53" y="636"/>
                </a:cubicBezTo>
                <a:cubicBezTo>
                  <a:pt x="53" y="633"/>
                  <a:pt x="53" y="631"/>
                  <a:pt x="52" y="629"/>
                </a:cubicBezTo>
                <a:close/>
                <a:moveTo>
                  <a:pt x="121" y="632"/>
                </a:moveTo>
                <a:cubicBezTo>
                  <a:pt x="119" y="634"/>
                  <a:pt x="119" y="640"/>
                  <a:pt x="122" y="639"/>
                </a:cubicBezTo>
                <a:cubicBezTo>
                  <a:pt x="122" y="637"/>
                  <a:pt x="123" y="633"/>
                  <a:pt x="121" y="632"/>
                </a:cubicBezTo>
                <a:close/>
                <a:moveTo>
                  <a:pt x="21" y="643"/>
                </a:moveTo>
                <a:cubicBezTo>
                  <a:pt x="20" y="641"/>
                  <a:pt x="21" y="638"/>
                  <a:pt x="18" y="638"/>
                </a:cubicBezTo>
                <a:cubicBezTo>
                  <a:pt x="18" y="640"/>
                  <a:pt x="18" y="643"/>
                  <a:pt x="21" y="643"/>
                </a:cubicBezTo>
                <a:close/>
                <a:moveTo>
                  <a:pt x="65" y="653"/>
                </a:moveTo>
                <a:cubicBezTo>
                  <a:pt x="65" y="652"/>
                  <a:pt x="66" y="646"/>
                  <a:pt x="65" y="646"/>
                </a:cubicBezTo>
                <a:cubicBezTo>
                  <a:pt x="64" y="646"/>
                  <a:pt x="63" y="652"/>
                  <a:pt x="65" y="653"/>
                </a:cubicBezTo>
                <a:close/>
                <a:moveTo>
                  <a:pt x="954" y="647"/>
                </a:moveTo>
                <a:cubicBezTo>
                  <a:pt x="954" y="650"/>
                  <a:pt x="951" y="653"/>
                  <a:pt x="953" y="654"/>
                </a:cubicBezTo>
                <a:cubicBezTo>
                  <a:pt x="953" y="653"/>
                  <a:pt x="956" y="649"/>
                  <a:pt x="954" y="647"/>
                </a:cubicBezTo>
                <a:close/>
                <a:moveTo>
                  <a:pt x="19" y="651"/>
                </a:moveTo>
                <a:cubicBezTo>
                  <a:pt x="19" y="657"/>
                  <a:pt x="18" y="660"/>
                  <a:pt x="21" y="664"/>
                </a:cubicBezTo>
                <a:cubicBezTo>
                  <a:pt x="19" y="659"/>
                  <a:pt x="22" y="654"/>
                  <a:pt x="19" y="651"/>
                </a:cubicBezTo>
                <a:close/>
                <a:moveTo>
                  <a:pt x="121" y="669"/>
                </a:moveTo>
                <a:cubicBezTo>
                  <a:pt x="122" y="672"/>
                  <a:pt x="118" y="677"/>
                  <a:pt x="122" y="677"/>
                </a:cubicBezTo>
                <a:cubicBezTo>
                  <a:pt x="120" y="675"/>
                  <a:pt x="126" y="670"/>
                  <a:pt x="121" y="669"/>
                </a:cubicBezTo>
                <a:close/>
                <a:moveTo>
                  <a:pt x="920" y="687"/>
                </a:moveTo>
                <a:cubicBezTo>
                  <a:pt x="924" y="686"/>
                  <a:pt x="927" y="676"/>
                  <a:pt x="924" y="674"/>
                </a:cubicBezTo>
                <a:cubicBezTo>
                  <a:pt x="922" y="677"/>
                  <a:pt x="919" y="683"/>
                  <a:pt x="920" y="687"/>
                </a:cubicBezTo>
                <a:close/>
                <a:moveTo>
                  <a:pt x="14" y="684"/>
                </a:moveTo>
                <a:cubicBezTo>
                  <a:pt x="10" y="684"/>
                  <a:pt x="13" y="676"/>
                  <a:pt x="9" y="676"/>
                </a:cubicBezTo>
                <a:cubicBezTo>
                  <a:pt x="9" y="679"/>
                  <a:pt x="11" y="680"/>
                  <a:pt x="10" y="683"/>
                </a:cubicBezTo>
                <a:cubicBezTo>
                  <a:pt x="11" y="683"/>
                  <a:pt x="13" y="686"/>
                  <a:pt x="14" y="684"/>
                </a:cubicBezTo>
                <a:close/>
                <a:moveTo>
                  <a:pt x="74" y="699"/>
                </a:moveTo>
                <a:cubicBezTo>
                  <a:pt x="80" y="695"/>
                  <a:pt x="74" y="682"/>
                  <a:pt x="74" y="679"/>
                </a:cubicBezTo>
                <a:cubicBezTo>
                  <a:pt x="73" y="683"/>
                  <a:pt x="72" y="687"/>
                  <a:pt x="72" y="692"/>
                </a:cubicBezTo>
                <a:cubicBezTo>
                  <a:pt x="76" y="691"/>
                  <a:pt x="74" y="696"/>
                  <a:pt x="74" y="699"/>
                </a:cubicBezTo>
                <a:close/>
                <a:moveTo>
                  <a:pt x="889" y="688"/>
                </a:moveTo>
                <a:cubicBezTo>
                  <a:pt x="890" y="686"/>
                  <a:pt x="892" y="682"/>
                  <a:pt x="890" y="681"/>
                </a:cubicBezTo>
                <a:cubicBezTo>
                  <a:pt x="890" y="682"/>
                  <a:pt x="888" y="687"/>
                  <a:pt x="889" y="688"/>
                </a:cubicBezTo>
                <a:close/>
                <a:moveTo>
                  <a:pt x="96" y="720"/>
                </a:moveTo>
                <a:cubicBezTo>
                  <a:pt x="94" y="732"/>
                  <a:pt x="96" y="741"/>
                  <a:pt x="98" y="752"/>
                </a:cubicBezTo>
                <a:cubicBezTo>
                  <a:pt x="98" y="751"/>
                  <a:pt x="100" y="749"/>
                  <a:pt x="100" y="751"/>
                </a:cubicBezTo>
                <a:cubicBezTo>
                  <a:pt x="101" y="755"/>
                  <a:pt x="97" y="751"/>
                  <a:pt x="98" y="754"/>
                </a:cubicBezTo>
                <a:cubicBezTo>
                  <a:pt x="99" y="756"/>
                  <a:pt x="99" y="758"/>
                  <a:pt x="101" y="759"/>
                </a:cubicBezTo>
                <a:cubicBezTo>
                  <a:pt x="104" y="748"/>
                  <a:pt x="99" y="738"/>
                  <a:pt x="102" y="731"/>
                </a:cubicBezTo>
                <a:cubicBezTo>
                  <a:pt x="98" y="730"/>
                  <a:pt x="99" y="723"/>
                  <a:pt x="96" y="720"/>
                </a:cubicBezTo>
                <a:close/>
                <a:moveTo>
                  <a:pt x="856" y="730"/>
                </a:moveTo>
                <a:cubicBezTo>
                  <a:pt x="855" y="733"/>
                  <a:pt x="851" y="734"/>
                  <a:pt x="850" y="738"/>
                </a:cubicBezTo>
                <a:cubicBezTo>
                  <a:pt x="854" y="736"/>
                  <a:pt x="858" y="735"/>
                  <a:pt x="859" y="734"/>
                </a:cubicBezTo>
                <a:cubicBezTo>
                  <a:pt x="858" y="734"/>
                  <a:pt x="859" y="730"/>
                  <a:pt x="856" y="730"/>
                </a:cubicBezTo>
                <a:close/>
                <a:moveTo>
                  <a:pt x="78" y="747"/>
                </a:moveTo>
                <a:cubicBezTo>
                  <a:pt x="78" y="744"/>
                  <a:pt x="76" y="737"/>
                  <a:pt x="73" y="739"/>
                </a:cubicBezTo>
                <a:cubicBezTo>
                  <a:pt x="75" y="741"/>
                  <a:pt x="76" y="743"/>
                  <a:pt x="77" y="745"/>
                </a:cubicBezTo>
                <a:cubicBezTo>
                  <a:pt x="75" y="745"/>
                  <a:pt x="73" y="749"/>
                  <a:pt x="75" y="750"/>
                </a:cubicBezTo>
                <a:cubicBezTo>
                  <a:pt x="74" y="747"/>
                  <a:pt x="78" y="749"/>
                  <a:pt x="78" y="747"/>
                </a:cubicBezTo>
                <a:close/>
                <a:moveTo>
                  <a:pt x="108" y="738"/>
                </a:moveTo>
                <a:cubicBezTo>
                  <a:pt x="108" y="746"/>
                  <a:pt x="110" y="752"/>
                  <a:pt x="113" y="757"/>
                </a:cubicBezTo>
                <a:cubicBezTo>
                  <a:pt x="113" y="751"/>
                  <a:pt x="113" y="749"/>
                  <a:pt x="113" y="743"/>
                </a:cubicBezTo>
                <a:cubicBezTo>
                  <a:pt x="109" y="745"/>
                  <a:pt x="111" y="740"/>
                  <a:pt x="108" y="738"/>
                </a:cubicBezTo>
                <a:close/>
                <a:moveTo>
                  <a:pt x="5" y="752"/>
                </a:moveTo>
                <a:cubicBezTo>
                  <a:pt x="4" y="749"/>
                  <a:pt x="2" y="746"/>
                  <a:pt x="0" y="744"/>
                </a:cubicBezTo>
                <a:cubicBezTo>
                  <a:pt x="0" y="752"/>
                  <a:pt x="0" y="752"/>
                  <a:pt x="0" y="752"/>
                </a:cubicBezTo>
                <a:cubicBezTo>
                  <a:pt x="3" y="751"/>
                  <a:pt x="3" y="753"/>
                  <a:pt x="5" y="752"/>
                </a:cubicBezTo>
                <a:close/>
                <a:moveTo>
                  <a:pt x="87" y="753"/>
                </a:moveTo>
                <a:cubicBezTo>
                  <a:pt x="85" y="750"/>
                  <a:pt x="87" y="748"/>
                  <a:pt x="85" y="746"/>
                </a:cubicBezTo>
                <a:cubicBezTo>
                  <a:pt x="85" y="747"/>
                  <a:pt x="84" y="747"/>
                  <a:pt x="82" y="747"/>
                </a:cubicBezTo>
                <a:cubicBezTo>
                  <a:pt x="83" y="751"/>
                  <a:pt x="81" y="753"/>
                  <a:pt x="82" y="757"/>
                </a:cubicBezTo>
                <a:cubicBezTo>
                  <a:pt x="83" y="757"/>
                  <a:pt x="84" y="758"/>
                  <a:pt x="85" y="759"/>
                </a:cubicBezTo>
                <a:cubicBezTo>
                  <a:pt x="86" y="756"/>
                  <a:pt x="85" y="755"/>
                  <a:pt x="84" y="752"/>
                </a:cubicBezTo>
                <a:cubicBezTo>
                  <a:pt x="86" y="751"/>
                  <a:pt x="86" y="753"/>
                  <a:pt x="87" y="753"/>
                </a:cubicBezTo>
                <a:close/>
                <a:moveTo>
                  <a:pt x="6" y="759"/>
                </a:moveTo>
                <a:cubicBezTo>
                  <a:pt x="10" y="761"/>
                  <a:pt x="7" y="750"/>
                  <a:pt x="6" y="755"/>
                </a:cubicBezTo>
                <a:cubicBezTo>
                  <a:pt x="6" y="754"/>
                  <a:pt x="6" y="753"/>
                  <a:pt x="5" y="753"/>
                </a:cubicBezTo>
                <a:cubicBezTo>
                  <a:pt x="4" y="756"/>
                  <a:pt x="6" y="757"/>
                  <a:pt x="6" y="759"/>
                </a:cubicBezTo>
                <a:close/>
                <a:moveTo>
                  <a:pt x="66" y="754"/>
                </a:moveTo>
                <a:cubicBezTo>
                  <a:pt x="67" y="771"/>
                  <a:pt x="69" y="755"/>
                  <a:pt x="66" y="754"/>
                </a:cubicBezTo>
                <a:close/>
                <a:moveTo>
                  <a:pt x="4" y="765"/>
                </a:moveTo>
                <a:cubicBezTo>
                  <a:pt x="2" y="768"/>
                  <a:pt x="3" y="771"/>
                  <a:pt x="4" y="773"/>
                </a:cubicBezTo>
                <a:cubicBezTo>
                  <a:pt x="5" y="772"/>
                  <a:pt x="5" y="766"/>
                  <a:pt x="4" y="765"/>
                </a:cubicBezTo>
                <a:close/>
                <a:moveTo>
                  <a:pt x="902" y="777"/>
                </a:moveTo>
                <a:cubicBezTo>
                  <a:pt x="904" y="777"/>
                  <a:pt x="903" y="779"/>
                  <a:pt x="904" y="780"/>
                </a:cubicBezTo>
                <a:cubicBezTo>
                  <a:pt x="905" y="775"/>
                  <a:pt x="908" y="774"/>
                  <a:pt x="909" y="769"/>
                </a:cubicBezTo>
                <a:cubicBezTo>
                  <a:pt x="905" y="770"/>
                  <a:pt x="906" y="776"/>
                  <a:pt x="902" y="777"/>
                </a:cubicBezTo>
                <a:close/>
                <a:moveTo>
                  <a:pt x="67" y="779"/>
                </a:moveTo>
                <a:cubicBezTo>
                  <a:pt x="67" y="778"/>
                  <a:pt x="67" y="777"/>
                  <a:pt x="68" y="777"/>
                </a:cubicBezTo>
                <a:cubicBezTo>
                  <a:pt x="68" y="778"/>
                  <a:pt x="68" y="778"/>
                  <a:pt x="69" y="778"/>
                </a:cubicBezTo>
                <a:cubicBezTo>
                  <a:pt x="70" y="775"/>
                  <a:pt x="69" y="770"/>
                  <a:pt x="68" y="772"/>
                </a:cubicBezTo>
                <a:cubicBezTo>
                  <a:pt x="68" y="773"/>
                  <a:pt x="68" y="773"/>
                  <a:pt x="68" y="773"/>
                </a:cubicBezTo>
                <a:cubicBezTo>
                  <a:pt x="67" y="772"/>
                  <a:pt x="66" y="773"/>
                  <a:pt x="65" y="774"/>
                </a:cubicBezTo>
                <a:cubicBezTo>
                  <a:pt x="70" y="774"/>
                  <a:pt x="64" y="778"/>
                  <a:pt x="67" y="779"/>
                </a:cubicBezTo>
                <a:close/>
                <a:moveTo>
                  <a:pt x="81" y="772"/>
                </a:moveTo>
                <a:cubicBezTo>
                  <a:pt x="81" y="775"/>
                  <a:pt x="81" y="779"/>
                  <a:pt x="83" y="780"/>
                </a:cubicBezTo>
                <a:cubicBezTo>
                  <a:pt x="83" y="776"/>
                  <a:pt x="83" y="773"/>
                  <a:pt x="81" y="772"/>
                </a:cubicBezTo>
                <a:close/>
                <a:moveTo>
                  <a:pt x="71" y="785"/>
                </a:moveTo>
                <a:cubicBezTo>
                  <a:pt x="71" y="783"/>
                  <a:pt x="71" y="782"/>
                  <a:pt x="69" y="781"/>
                </a:cubicBezTo>
                <a:cubicBezTo>
                  <a:pt x="70" y="783"/>
                  <a:pt x="67" y="782"/>
                  <a:pt x="67" y="784"/>
                </a:cubicBezTo>
                <a:cubicBezTo>
                  <a:pt x="69" y="784"/>
                  <a:pt x="69" y="786"/>
                  <a:pt x="71" y="785"/>
                </a:cubicBezTo>
                <a:close/>
                <a:moveTo>
                  <a:pt x="137" y="815"/>
                </a:moveTo>
                <a:cubicBezTo>
                  <a:pt x="136" y="802"/>
                  <a:pt x="133" y="793"/>
                  <a:pt x="127" y="787"/>
                </a:cubicBezTo>
                <a:cubicBezTo>
                  <a:pt x="129" y="798"/>
                  <a:pt x="133" y="806"/>
                  <a:pt x="137" y="815"/>
                </a:cubicBezTo>
                <a:close/>
                <a:moveTo>
                  <a:pt x="724" y="810"/>
                </a:moveTo>
                <a:cubicBezTo>
                  <a:pt x="726" y="810"/>
                  <a:pt x="725" y="813"/>
                  <a:pt x="726" y="813"/>
                </a:cubicBezTo>
                <a:cubicBezTo>
                  <a:pt x="730" y="810"/>
                  <a:pt x="736" y="804"/>
                  <a:pt x="735" y="800"/>
                </a:cubicBezTo>
                <a:cubicBezTo>
                  <a:pt x="731" y="803"/>
                  <a:pt x="726" y="805"/>
                  <a:pt x="724" y="810"/>
                </a:cubicBezTo>
                <a:close/>
                <a:moveTo>
                  <a:pt x="157" y="816"/>
                </a:moveTo>
                <a:cubicBezTo>
                  <a:pt x="152" y="816"/>
                  <a:pt x="154" y="809"/>
                  <a:pt x="150" y="808"/>
                </a:cubicBezTo>
                <a:cubicBezTo>
                  <a:pt x="151" y="811"/>
                  <a:pt x="151" y="815"/>
                  <a:pt x="152" y="817"/>
                </a:cubicBezTo>
                <a:cubicBezTo>
                  <a:pt x="152" y="814"/>
                  <a:pt x="156" y="820"/>
                  <a:pt x="157" y="816"/>
                </a:cubicBezTo>
                <a:close/>
                <a:moveTo>
                  <a:pt x="847" y="824"/>
                </a:moveTo>
                <a:cubicBezTo>
                  <a:pt x="851" y="822"/>
                  <a:pt x="857" y="818"/>
                  <a:pt x="856" y="813"/>
                </a:cubicBezTo>
                <a:cubicBezTo>
                  <a:pt x="854" y="816"/>
                  <a:pt x="851" y="818"/>
                  <a:pt x="847" y="819"/>
                </a:cubicBezTo>
                <a:lnTo>
                  <a:pt x="847" y="824"/>
                </a:lnTo>
                <a:close/>
                <a:moveTo>
                  <a:pt x="828" y="823"/>
                </a:moveTo>
                <a:cubicBezTo>
                  <a:pt x="826" y="823"/>
                  <a:pt x="824" y="823"/>
                  <a:pt x="824" y="827"/>
                </a:cubicBezTo>
                <a:cubicBezTo>
                  <a:pt x="826" y="826"/>
                  <a:pt x="827" y="824"/>
                  <a:pt x="828" y="823"/>
                </a:cubicBezTo>
                <a:close/>
                <a:moveTo>
                  <a:pt x="627" y="834"/>
                </a:moveTo>
                <a:cubicBezTo>
                  <a:pt x="628" y="836"/>
                  <a:pt x="627" y="836"/>
                  <a:pt x="627" y="837"/>
                </a:cubicBezTo>
                <a:cubicBezTo>
                  <a:pt x="630" y="840"/>
                  <a:pt x="641" y="838"/>
                  <a:pt x="641" y="831"/>
                </a:cubicBezTo>
                <a:cubicBezTo>
                  <a:pt x="636" y="834"/>
                  <a:pt x="634" y="835"/>
                  <a:pt x="627" y="834"/>
                </a:cubicBezTo>
                <a:close/>
                <a:moveTo>
                  <a:pt x="881" y="850"/>
                </a:moveTo>
                <a:cubicBezTo>
                  <a:pt x="882" y="849"/>
                  <a:pt x="886" y="849"/>
                  <a:pt x="885" y="844"/>
                </a:cubicBezTo>
                <a:cubicBezTo>
                  <a:pt x="883" y="844"/>
                  <a:pt x="883" y="843"/>
                  <a:pt x="880" y="844"/>
                </a:cubicBezTo>
                <a:cubicBezTo>
                  <a:pt x="881" y="845"/>
                  <a:pt x="879" y="849"/>
                  <a:pt x="881" y="850"/>
                </a:cubicBezTo>
                <a:close/>
                <a:moveTo>
                  <a:pt x="868" y="850"/>
                </a:moveTo>
                <a:cubicBezTo>
                  <a:pt x="867" y="847"/>
                  <a:pt x="860" y="848"/>
                  <a:pt x="862" y="855"/>
                </a:cubicBezTo>
                <a:cubicBezTo>
                  <a:pt x="865" y="855"/>
                  <a:pt x="867" y="852"/>
                  <a:pt x="868" y="850"/>
                </a:cubicBezTo>
                <a:close/>
                <a:moveTo>
                  <a:pt x="130" y="849"/>
                </a:moveTo>
                <a:cubicBezTo>
                  <a:pt x="130" y="852"/>
                  <a:pt x="131" y="853"/>
                  <a:pt x="130" y="857"/>
                </a:cubicBezTo>
                <a:cubicBezTo>
                  <a:pt x="134" y="856"/>
                  <a:pt x="132" y="849"/>
                  <a:pt x="130" y="849"/>
                </a:cubicBezTo>
                <a:close/>
                <a:moveTo>
                  <a:pt x="684" y="851"/>
                </a:moveTo>
                <a:cubicBezTo>
                  <a:pt x="683" y="850"/>
                  <a:pt x="683" y="849"/>
                  <a:pt x="682" y="849"/>
                </a:cubicBezTo>
                <a:cubicBezTo>
                  <a:pt x="677" y="851"/>
                  <a:pt x="668" y="852"/>
                  <a:pt x="660" y="853"/>
                </a:cubicBezTo>
                <a:cubicBezTo>
                  <a:pt x="660" y="859"/>
                  <a:pt x="660" y="859"/>
                  <a:pt x="660" y="859"/>
                </a:cubicBezTo>
                <a:cubicBezTo>
                  <a:pt x="667" y="860"/>
                  <a:pt x="679" y="858"/>
                  <a:pt x="684" y="851"/>
                </a:cubicBezTo>
                <a:close/>
                <a:moveTo>
                  <a:pt x="732" y="865"/>
                </a:moveTo>
                <a:cubicBezTo>
                  <a:pt x="735" y="863"/>
                  <a:pt x="748" y="856"/>
                  <a:pt x="747" y="852"/>
                </a:cubicBezTo>
                <a:cubicBezTo>
                  <a:pt x="743" y="857"/>
                  <a:pt x="733" y="860"/>
                  <a:pt x="732" y="865"/>
                </a:cubicBezTo>
                <a:close/>
                <a:moveTo>
                  <a:pt x="169" y="853"/>
                </a:moveTo>
                <a:cubicBezTo>
                  <a:pt x="171" y="856"/>
                  <a:pt x="170" y="860"/>
                  <a:pt x="174" y="861"/>
                </a:cubicBezTo>
                <a:cubicBezTo>
                  <a:pt x="173" y="858"/>
                  <a:pt x="172" y="854"/>
                  <a:pt x="169" y="853"/>
                </a:cubicBezTo>
                <a:close/>
                <a:moveTo>
                  <a:pt x="848" y="853"/>
                </a:moveTo>
                <a:cubicBezTo>
                  <a:pt x="845" y="854"/>
                  <a:pt x="843" y="855"/>
                  <a:pt x="842" y="858"/>
                </a:cubicBezTo>
                <a:cubicBezTo>
                  <a:pt x="845" y="858"/>
                  <a:pt x="848" y="857"/>
                  <a:pt x="848" y="853"/>
                </a:cubicBezTo>
                <a:close/>
                <a:moveTo>
                  <a:pt x="658" y="854"/>
                </a:moveTo>
                <a:cubicBezTo>
                  <a:pt x="655" y="854"/>
                  <a:pt x="652" y="856"/>
                  <a:pt x="653" y="860"/>
                </a:cubicBezTo>
                <a:cubicBezTo>
                  <a:pt x="655" y="860"/>
                  <a:pt x="656" y="859"/>
                  <a:pt x="658" y="858"/>
                </a:cubicBezTo>
                <a:cubicBezTo>
                  <a:pt x="657" y="856"/>
                  <a:pt x="659" y="856"/>
                  <a:pt x="658" y="854"/>
                </a:cubicBezTo>
                <a:close/>
                <a:moveTo>
                  <a:pt x="99" y="865"/>
                </a:moveTo>
                <a:cubicBezTo>
                  <a:pt x="99" y="862"/>
                  <a:pt x="99" y="860"/>
                  <a:pt x="98" y="859"/>
                </a:cubicBezTo>
                <a:cubicBezTo>
                  <a:pt x="95" y="859"/>
                  <a:pt x="95" y="859"/>
                  <a:pt x="95" y="859"/>
                </a:cubicBezTo>
                <a:cubicBezTo>
                  <a:pt x="95" y="863"/>
                  <a:pt x="97" y="863"/>
                  <a:pt x="99" y="865"/>
                </a:cubicBezTo>
                <a:close/>
                <a:moveTo>
                  <a:pt x="841" y="859"/>
                </a:moveTo>
                <a:cubicBezTo>
                  <a:pt x="832" y="869"/>
                  <a:pt x="818" y="878"/>
                  <a:pt x="815" y="892"/>
                </a:cubicBezTo>
                <a:cubicBezTo>
                  <a:pt x="820" y="887"/>
                  <a:pt x="824" y="883"/>
                  <a:pt x="828" y="878"/>
                </a:cubicBezTo>
                <a:cubicBezTo>
                  <a:pt x="837" y="876"/>
                  <a:pt x="840" y="868"/>
                  <a:pt x="843" y="860"/>
                </a:cubicBezTo>
                <a:cubicBezTo>
                  <a:pt x="843" y="860"/>
                  <a:pt x="842" y="859"/>
                  <a:pt x="841" y="859"/>
                </a:cubicBezTo>
                <a:close/>
                <a:moveTo>
                  <a:pt x="65" y="868"/>
                </a:moveTo>
                <a:cubicBezTo>
                  <a:pt x="65" y="873"/>
                  <a:pt x="68" y="875"/>
                  <a:pt x="71" y="878"/>
                </a:cubicBezTo>
                <a:cubicBezTo>
                  <a:pt x="69" y="874"/>
                  <a:pt x="68" y="870"/>
                  <a:pt x="65" y="868"/>
                </a:cubicBezTo>
                <a:close/>
                <a:moveTo>
                  <a:pt x="678" y="875"/>
                </a:moveTo>
                <a:cubicBezTo>
                  <a:pt x="678" y="873"/>
                  <a:pt x="677" y="873"/>
                  <a:pt x="678" y="872"/>
                </a:cubicBezTo>
                <a:cubicBezTo>
                  <a:pt x="673" y="871"/>
                  <a:pt x="674" y="871"/>
                  <a:pt x="670" y="872"/>
                </a:cubicBezTo>
                <a:cubicBezTo>
                  <a:pt x="670" y="876"/>
                  <a:pt x="670" y="876"/>
                  <a:pt x="670" y="876"/>
                </a:cubicBezTo>
                <a:cubicBezTo>
                  <a:pt x="673" y="874"/>
                  <a:pt x="673" y="873"/>
                  <a:pt x="678" y="875"/>
                </a:cubicBezTo>
                <a:close/>
                <a:moveTo>
                  <a:pt x="634" y="881"/>
                </a:moveTo>
                <a:cubicBezTo>
                  <a:pt x="632" y="873"/>
                  <a:pt x="621" y="879"/>
                  <a:pt x="619" y="881"/>
                </a:cubicBezTo>
                <a:cubicBezTo>
                  <a:pt x="622" y="881"/>
                  <a:pt x="626" y="881"/>
                  <a:pt x="628" y="880"/>
                </a:cubicBezTo>
                <a:cubicBezTo>
                  <a:pt x="628" y="882"/>
                  <a:pt x="632" y="883"/>
                  <a:pt x="634" y="881"/>
                </a:cubicBezTo>
                <a:close/>
                <a:moveTo>
                  <a:pt x="109" y="881"/>
                </a:moveTo>
                <a:cubicBezTo>
                  <a:pt x="107" y="881"/>
                  <a:pt x="107" y="878"/>
                  <a:pt x="105" y="878"/>
                </a:cubicBezTo>
                <a:cubicBezTo>
                  <a:pt x="107" y="882"/>
                  <a:pt x="105" y="889"/>
                  <a:pt x="109" y="889"/>
                </a:cubicBezTo>
                <a:cubicBezTo>
                  <a:pt x="109" y="886"/>
                  <a:pt x="105" y="882"/>
                  <a:pt x="109" y="881"/>
                </a:cubicBezTo>
                <a:close/>
                <a:moveTo>
                  <a:pt x="48" y="885"/>
                </a:moveTo>
                <a:cubicBezTo>
                  <a:pt x="48" y="883"/>
                  <a:pt x="49" y="883"/>
                  <a:pt x="49" y="881"/>
                </a:cubicBezTo>
                <a:cubicBezTo>
                  <a:pt x="47" y="882"/>
                  <a:pt x="47" y="880"/>
                  <a:pt x="45" y="880"/>
                </a:cubicBezTo>
                <a:cubicBezTo>
                  <a:pt x="44" y="884"/>
                  <a:pt x="48" y="883"/>
                  <a:pt x="48" y="885"/>
                </a:cubicBezTo>
                <a:close/>
                <a:moveTo>
                  <a:pt x="8" y="892"/>
                </a:moveTo>
                <a:cubicBezTo>
                  <a:pt x="7" y="889"/>
                  <a:pt x="5" y="887"/>
                  <a:pt x="7" y="884"/>
                </a:cubicBezTo>
                <a:cubicBezTo>
                  <a:pt x="5" y="884"/>
                  <a:pt x="5" y="883"/>
                  <a:pt x="4" y="882"/>
                </a:cubicBezTo>
                <a:cubicBezTo>
                  <a:pt x="5" y="885"/>
                  <a:pt x="3" y="884"/>
                  <a:pt x="4" y="887"/>
                </a:cubicBezTo>
                <a:cubicBezTo>
                  <a:pt x="7" y="886"/>
                  <a:pt x="5" y="892"/>
                  <a:pt x="8" y="892"/>
                </a:cubicBezTo>
                <a:close/>
                <a:moveTo>
                  <a:pt x="715" y="897"/>
                </a:moveTo>
                <a:cubicBezTo>
                  <a:pt x="717" y="897"/>
                  <a:pt x="717" y="900"/>
                  <a:pt x="719" y="900"/>
                </a:cubicBezTo>
                <a:cubicBezTo>
                  <a:pt x="722" y="897"/>
                  <a:pt x="728" y="899"/>
                  <a:pt x="728" y="894"/>
                </a:cubicBezTo>
                <a:cubicBezTo>
                  <a:pt x="728" y="892"/>
                  <a:pt x="725" y="892"/>
                  <a:pt x="727" y="890"/>
                </a:cubicBezTo>
                <a:cubicBezTo>
                  <a:pt x="723" y="890"/>
                  <a:pt x="720" y="890"/>
                  <a:pt x="717" y="891"/>
                </a:cubicBezTo>
                <a:cubicBezTo>
                  <a:pt x="717" y="893"/>
                  <a:pt x="716" y="894"/>
                  <a:pt x="715" y="897"/>
                </a:cubicBezTo>
                <a:close/>
                <a:moveTo>
                  <a:pt x="822" y="896"/>
                </a:moveTo>
                <a:cubicBezTo>
                  <a:pt x="823" y="895"/>
                  <a:pt x="824" y="894"/>
                  <a:pt x="824" y="892"/>
                </a:cubicBezTo>
                <a:cubicBezTo>
                  <a:pt x="822" y="891"/>
                  <a:pt x="820" y="895"/>
                  <a:pt x="822" y="896"/>
                </a:cubicBezTo>
                <a:close/>
                <a:moveTo>
                  <a:pt x="898" y="894"/>
                </a:moveTo>
                <a:cubicBezTo>
                  <a:pt x="896" y="895"/>
                  <a:pt x="893" y="895"/>
                  <a:pt x="893" y="897"/>
                </a:cubicBezTo>
                <a:cubicBezTo>
                  <a:pt x="895" y="897"/>
                  <a:pt x="898" y="897"/>
                  <a:pt x="898" y="894"/>
                </a:cubicBezTo>
                <a:close/>
                <a:moveTo>
                  <a:pt x="676" y="910"/>
                </a:moveTo>
                <a:cubicBezTo>
                  <a:pt x="681" y="909"/>
                  <a:pt x="686" y="907"/>
                  <a:pt x="688" y="903"/>
                </a:cubicBezTo>
                <a:cubicBezTo>
                  <a:pt x="683" y="901"/>
                  <a:pt x="677" y="904"/>
                  <a:pt x="673" y="905"/>
                </a:cubicBezTo>
                <a:cubicBezTo>
                  <a:pt x="676" y="905"/>
                  <a:pt x="675" y="908"/>
                  <a:pt x="676" y="910"/>
                </a:cubicBezTo>
                <a:close/>
                <a:moveTo>
                  <a:pt x="196" y="910"/>
                </a:moveTo>
                <a:cubicBezTo>
                  <a:pt x="196" y="907"/>
                  <a:pt x="198" y="906"/>
                  <a:pt x="196" y="903"/>
                </a:cubicBezTo>
                <a:cubicBezTo>
                  <a:pt x="194" y="903"/>
                  <a:pt x="194" y="903"/>
                  <a:pt x="194" y="903"/>
                </a:cubicBezTo>
                <a:cubicBezTo>
                  <a:pt x="194" y="907"/>
                  <a:pt x="191" y="911"/>
                  <a:pt x="196" y="910"/>
                </a:cubicBezTo>
                <a:close/>
                <a:moveTo>
                  <a:pt x="132" y="906"/>
                </a:moveTo>
                <a:cubicBezTo>
                  <a:pt x="131" y="906"/>
                  <a:pt x="131" y="905"/>
                  <a:pt x="131" y="904"/>
                </a:cubicBezTo>
                <a:cubicBezTo>
                  <a:pt x="128" y="904"/>
                  <a:pt x="128" y="904"/>
                  <a:pt x="128" y="904"/>
                </a:cubicBezTo>
                <a:cubicBezTo>
                  <a:pt x="127" y="908"/>
                  <a:pt x="132" y="909"/>
                  <a:pt x="132" y="906"/>
                </a:cubicBezTo>
                <a:close/>
                <a:moveTo>
                  <a:pt x="867" y="905"/>
                </a:moveTo>
                <a:cubicBezTo>
                  <a:pt x="865" y="906"/>
                  <a:pt x="862" y="907"/>
                  <a:pt x="861" y="909"/>
                </a:cubicBezTo>
                <a:cubicBezTo>
                  <a:pt x="864" y="909"/>
                  <a:pt x="866" y="908"/>
                  <a:pt x="867" y="905"/>
                </a:cubicBezTo>
                <a:close/>
                <a:moveTo>
                  <a:pt x="745" y="910"/>
                </a:moveTo>
                <a:cubicBezTo>
                  <a:pt x="749" y="909"/>
                  <a:pt x="747" y="909"/>
                  <a:pt x="747" y="913"/>
                </a:cubicBezTo>
                <a:cubicBezTo>
                  <a:pt x="751" y="912"/>
                  <a:pt x="748" y="909"/>
                  <a:pt x="751" y="908"/>
                </a:cubicBezTo>
                <a:cubicBezTo>
                  <a:pt x="748" y="908"/>
                  <a:pt x="747" y="907"/>
                  <a:pt x="745" y="910"/>
                </a:cubicBezTo>
                <a:close/>
                <a:moveTo>
                  <a:pt x="134" y="912"/>
                </a:moveTo>
                <a:cubicBezTo>
                  <a:pt x="135" y="909"/>
                  <a:pt x="134" y="908"/>
                  <a:pt x="131" y="908"/>
                </a:cubicBezTo>
                <a:cubicBezTo>
                  <a:pt x="131" y="911"/>
                  <a:pt x="133" y="911"/>
                  <a:pt x="134" y="912"/>
                </a:cubicBezTo>
                <a:close/>
                <a:moveTo>
                  <a:pt x="598" y="914"/>
                </a:moveTo>
                <a:cubicBezTo>
                  <a:pt x="597" y="912"/>
                  <a:pt x="595" y="911"/>
                  <a:pt x="593" y="911"/>
                </a:cubicBezTo>
                <a:cubicBezTo>
                  <a:pt x="593" y="913"/>
                  <a:pt x="597" y="916"/>
                  <a:pt x="598" y="914"/>
                </a:cubicBezTo>
                <a:close/>
                <a:moveTo>
                  <a:pt x="105" y="927"/>
                </a:moveTo>
                <a:cubicBezTo>
                  <a:pt x="108" y="927"/>
                  <a:pt x="108" y="927"/>
                  <a:pt x="108" y="927"/>
                </a:cubicBezTo>
                <a:cubicBezTo>
                  <a:pt x="109" y="924"/>
                  <a:pt x="106" y="924"/>
                  <a:pt x="104" y="922"/>
                </a:cubicBezTo>
                <a:cubicBezTo>
                  <a:pt x="103" y="927"/>
                  <a:pt x="109" y="924"/>
                  <a:pt x="105" y="927"/>
                </a:cubicBezTo>
                <a:close/>
                <a:moveTo>
                  <a:pt x="761" y="929"/>
                </a:moveTo>
                <a:cubicBezTo>
                  <a:pt x="761" y="928"/>
                  <a:pt x="765" y="929"/>
                  <a:pt x="764" y="927"/>
                </a:cubicBezTo>
                <a:cubicBezTo>
                  <a:pt x="763" y="927"/>
                  <a:pt x="763" y="925"/>
                  <a:pt x="762" y="925"/>
                </a:cubicBezTo>
                <a:cubicBezTo>
                  <a:pt x="761" y="926"/>
                  <a:pt x="758" y="928"/>
                  <a:pt x="761" y="929"/>
                </a:cubicBezTo>
                <a:close/>
                <a:moveTo>
                  <a:pt x="741" y="931"/>
                </a:moveTo>
                <a:cubicBezTo>
                  <a:pt x="744" y="933"/>
                  <a:pt x="748" y="931"/>
                  <a:pt x="750" y="928"/>
                </a:cubicBezTo>
                <a:cubicBezTo>
                  <a:pt x="747" y="929"/>
                  <a:pt x="741" y="927"/>
                  <a:pt x="741" y="931"/>
                </a:cubicBezTo>
                <a:close/>
                <a:moveTo>
                  <a:pt x="727" y="936"/>
                </a:moveTo>
                <a:cubicBezTo>
                  <a:pt x="729" y="935"/>
                  <a:pt x="728" y="939"/>
                  <a:pt x="731" y="937"/>
                </a:cubicBezTo>
                <a:cubicBezTo>
                  <a:pt x="730" y="935"/>
                  <a:pt x="732" y="934"/>
                  <a:pt x="732" y="932"/>
                </a:cubicBezTo>
                <a:cubicBezTo>
                  <a:pt x="729" y="932"/>
                  <a:pt x="728" y="934"/>
                  <a:pt x="727" y="936"/>
                </a:cubicBezTo>
                <a:close/>
                <a:moveTo>
                  <a:pt x="686" y="946"/>
                </a:moveTo>
                <a:cubicBezTo>
                  <a:pt x="690" y="948"/>
                  <a:pt x="696" y="945"/>
                  <a:pt x="698" y="943"/>
                </a:cubicBezTo>
                <a:cubicBezTo>
                  <a:pt x="695" y="942"/>
                  <a:pt x="687" y="943"/>
                  <a:pt x="686" y="946"/>
                </a:cubicBezTo>
                <a:close/>
                <a:moveTo>
                  <a:pt x="650" y="954"/>
                </a:moveTo>
                <a:cubicBezTo>
                  <a:pt x="646" y="955"/>
                  <a:pt x="642" y="956"/>
                  <a:pt x="640" y="959"/>
                </a:cubicBezTo>
                <a:cubicBezTo>
                  <a:pt x="644" y="959"/>
                  <a:pt x="649" y="958"/>
                  <a:pt x="650" y="954"/>
                </a:cubicBezTo>
                <a:close/>
                <a:moveTo>
                  <a:pt x="1081" y="965"/>
                </a:moveTo>
                <a:cubicBezTo>
                  <a:pt x="1082" y="963"/>
                  <a:pt x="1083" y="962"/>
                  <a:pt x="1083" y="959"/>
                </a:cubicBezTo>
                <a:cubicBezTo>
                  <a:pt x="1080" y="958"/>
                  <a:pt x="1080" y="964"/>
                  <a:pt x="1081" y="965"/>
                </a:cubicBezTo>
                <a:close/>
                <a:moveTo>
                  <a:pt x="632" y="966"/>
                </a:moveTo>
                <a:cubicBezTo>
                  <a:pt x="637" y="965"/>
                  <a:pt x="646" y="967"/>
                  <a:pt x="649" y="963"/>
                </a:cubicBezTo>
                <a:cubicBezTo>
                  <a:pt x="644" y="966"/>
                  <a:pt x="637" y="961"/>
                  <a:pt x="632" y="966"/>
                </a:cubicBezTo>
                <a:close/>
                <a:moveTo>
                  <a:pt x="230" y="979"/>
                </a:moveTo>
                <a:cubicBezTo>
                  <a:pt x="233" y="985"/>
                  <a:pt x="238" y="990"/>
                  <a:pt x="245" y="992"/>
                </a:cubicBezTo>
                <a:cubicBezTo>
                  <a:pt x="245" y="983"/>
                  <a:pt x="233" y="985"/>
                  <a:pt x="230" y="979"/>
                </a:cubicBezTo>
                <a:close/>
                <a:moveTo>
                  <a:pt x="1059" y="991"/>
                </a:moveTo>
                <a:cubicBezTo>
                  <a:pt x="1059" y="989"/>
                  <a:pt x="1059" y="989"/>
                  <a:pt x="1059" y="989"/>
                </a:cubicBezTo>
                <a:cubicBezTo>
                  <a:pt x="1059" y="989"/>
                  <a:pt x="1059" y="988"/>
                  <a:pt x="1058" y="988"/>
                </a:cubicBezTo>
                <a:cubicBezTo>
                  <a:pt x="1058" y="989"/>
                  <a:pt x="1053" y="988"/>
                  <a:pt x="1055" y="991"/>
                </a:cubicBezTo>
                <a:cubicBezTo>
                  <a:pt x="1056" y="989"/>
                  <a:pt x="1057" y="992"/>
                  <a:pt x="1059" y="991"/>
                </a:cubicBezTo>
                <a:close/>
                <a:moveTo>
                  <a:pt x="1054" y="994"/>
                </a:moveTo>
                <a:cubicBezTo>
                  <a:pt x="1054" y="994"/>
                  <a:pt x="1054" y="993"/>
                  <a:pt x="1053" y="993"/>
                </a:cubicBezTo>
                <a:cubicBezTo>
                  <a:pt x="1053" y="997"/>
                  <a:pt x="1053" y="997"/>
                  <a:pt x="1053" y="997"/>
                </a:cubicBezTo>
                <a:cubicBezTo>
                  <a:pt x="1054" y="997"/>
                  <a:pt x="1055" y="996"/>
                  <a:pt x="1055" y="997"/>
                </a:cubicBezTo>
                <a:cubicBezTo>
                  <a:pt x="1053" y="1000"/>
                  <a:pt x="1053" y="1005"/>
                  <a:pt x="1047" y="1004"/>
                </a:cubicBezTo>
                <a:cubicBezTo>
                  <a:pt x="1046" y="1007"/>
                  <a:pt x="1048" y="1006"/>
                  <a:pt x="1048" y="1009"/>
                </a:cubicBezTo>
                <a:cubicBezTo>
                  <a:pt x="1055" y="1007"/>
                  <a:pt x="1058" y="1002"/>
                  <a:pt x="1059" y="994"/>
                </a:cubicBezTo>
                <a:cubicBezTo>
                  <a:pt x="1058" y="992"/>
                  <a:pt x="1055" y="997"/>
                  <a:pt x="1054" y="994"/>
                </a:cubicBezTo>
                <a:close/>
                <a:moveTo>
                  <a:pt x="662" y="996"/>
                </a:moveTo>
                <a:cubicBezTo>
                  <a:pt x="658" y="995"/>
                  <a:pt x="651" y="995"/>
                  <a:pt x="648" y="999"/>
                </a:cubicBezTo>
                <a:cubicBezTo>
                  <a:pt x="653" y="999"/>
                  <a:pt x="658" y="999"/>
                  <a:pt x="662" y="996"/>
                </a:cubicBezTo>
                <a:close/>
                <a:moveTo>
                  <a:pt x="808" y="998"/>
                </a:moveTo>
                <a:cubicBezTo>
                  <a:pt x="808" y="1000"/>
                  <a:pt x="805" y="1001"/>
                  <a:pt x="806" y="1004"/>
                </a:cubicBezTo>
                <a:cubicBezTo>
                  <a:pt x="809" y="1003"/>
                  <a:pt x="812" y="1002"/>
                  <a:pt x="815" y="1000"/>
                </a:cubicBezTo>
                <a:cubicBezTo>
                  <a:pt x="813" y="998"/>
                  <a:pt x="810" y="999"/>
                  <a:pt x="808" y="998"/>
                </a:cubicBezTo>
                <a:close/>
                <a:moveTo>
                  <a:pt x="728" y="1008"/>
                </a:moveTo>
                <a:cubicBezTo>
                  <a:pt x="730" y="1008"/>
                  <a:pt x="733" y="1009"/>
                  <a:pt x="733" y="1007"/>
                </a:cubicBezTo>
                <a:cubicBezTo>
                  <a:pt x="732" y="1007"/>
                  <a:pt x="733" y="1005"/>
                  <a:pt x="732" y="1005"/>
                </a:cubicBezTo>
                <a:cubicBezTo>
                  <a:pt x="731" y="1007"/>
                  <a:pt x="727" y="1005"/>
                  <a:pt x="728" y="1008"/>
                </a:cubicBezTo>
                <a:close/>
                <a:moveTo>
                  <a:pt x="1023" y="1012"/>
                </a:moveTo>
                <a:cubicBezTo>
                  <a:pt x="1026" y="1011"/>
                  <a:pt x="1029" y="1009"/>
                  <a:pt x="1029" y="1005"/>
                </a:cubicBezTo>
                <a:cubicBezTo>
                  <a:pt x="1025" y="1005"/>
                  <a:pt x="1025" y="1005"/>
                  <a:pt x="1025" y="1005"/>
                </a:cubicBezTo>
                <a:cubicBezTo>
                  <a:pt x="1024" y="1007"/>
                  <a:pt x="1025" y="1011"/>
                  <a:pt x="1023" y="1012"/>
                </a:cubicBezTo>
                <a:close/>
                <a:moveTo>
                  <a:pt x="328" y="1014"/>
                </a:moveTo>
                <a:cubicBezTo>
                  <a:pt x="330" y="1016"/>
                  <a:pt x="331" y="1018"/>
                  <a:pt x="334" y="1019"/>
                </a:cubicBezTo>
                <a:cubicBezTo>
                  <a:pt x="334" y="1016"/>
                  <a:pt x="330" y="1013"/>
                  <a:pt x="328" y="1014"/>
                </a:cubicBezTo>
                <a:close/>
                <a:moveTo>
                  <a:pt x="787" y="1015"/>
                </a:moveTo>
                <a:cubicBezTo>
                  <a:pt x="784" y="1015"/>
                  <a:pt x="784" y="1015"/>
                  <a:pt x="784" y="1015"/>
                </a:cubicBezTo>
                <a:cubicBezTo>
                  <a:pt x="784" y="1017"/>
                  <a:pt x="785" y="1019"/>
                  <a:pt x="786" y="1019"/>
                </a:cubicBezTo>
                <a:cubicBezTo>
                  <a:pt x="786" y="1018"/>
                  <a:pt x="787" y="1017"/>
                  <a:pt x="787" y="1015"/>
                </a:cubicBezTo>
                <a:close/>
                <a:moveTo>
                  <a:pt x="676" y="1030"/>
                </a:moveTo>
                <a:cubicBezTo>
                  <a:pt x="683" y="1034"/>
                  <a:pt x="688" y="1034"/>
                  <a:pt x="697" y="1033"/>
                </a:cubicBezTo>
                <a:cubicBezTo>
                  <a:pt x="698" y="1029"/>
                  <a:pt x="695" y="1030"/>
                  <a:pt x="696" y="1027"/>
                </a:cubicBezTo>
                <a:cubicBezTo>
                  <a:pt x="690" y="1027"/>
                  <a:pt x="682" y="1027"/>
                  <a:pt x="676" y="1030"/>
                </a:cubicBezTo>
                <a:close/>
                <a:moveTo>
                  <a:pt x="309" y="1029"/>
                </a:moveTo>
                <a:cubicBezTo>
                  <a:pt x="309" y="1032"/>
                  <a:pt x="312" y="1032"/>
                  <a:pt x="314" y="1033"/>
                </a:cubicBezTo>
                <a:cubicBezTo>
                  <a:pt x="314" y="1030"/>
                  <a:pt x="312" y="1029"/>
                  <a:pt x="309" y="1029"/>
                </a:cubicBezTo>
                <a:close/>
                <a:moveTo>
                  <a:pt x="763" y="1050"/>
                </a:moveTo>
                <a:cubicBezTo>
                  <a:pt x="763" y="1050"/>
                  <a:pt x="763" y="1051"/>
                  <a:pt x="762" y="1050"/>
                </a:cubicBezTo>
                <a:cubicBezTo>
                  <a:pt x="761" y="1048"/>
                  <a:pt x="764" y="1049"/>
                  <a:pt x="764" y="1048"/>
                </a:cubicBezTo>
                <a:cubicBezTo>
                  <a:pt x="760" y="1046"/>
                  <a:pt x="753" y="1050"/>
                  <a:pt x="751" y="1043"/>
                </a:cubicBezTo>
                <a:cubicBezTo>
                  <a:pt x="754" y="1042"/>
                  <a:pt x="757" y="1041"/>
                  <a:pt x="758" y="1036"/>
                </a:cubicBezTo>
                <a:cubicBezTo>
                  <a:pt x="749" y="1033"/>
                  <a:pt x="734" y="1034"/>
                  <a:pt x="733" y="1043"/>
                </a:cubicBezTo>
                <a:cubicBezTo>
                  <a:pt x="732" y="1053"/>
                  <a:pt x="751" y="1052"/>
                  <a:pt x="762" y="1054"/>
                </a:cubicBezTo>
                <a:cubicBezTo>
                  <a:pt x="761" y="1051"/>
                  <a:pt x="766" y="1051"/>
                  <a:pt x="763" y="1050"/>
                </a:cubicBezTo>
                <a:close/>
                <a:moveTo>
                  <a:pt x="653" y="1047"/>
                </a:moveTo>
                <a:cubicBezTo>
                  <a:pt x="655" y="1039"/>
                  <a:pt x="665" y="1047"/>
                  <a:pt x="667" y="1040"/>
                </a:cubicBezTo>
                <a:cubicBezTo>
                  <a:pt x="655" y="1042"/>
                  <a:pt x="645" y="1041"/>
                  <a:pt x="636" y="1038"/>
                </a:cubicBezTo>
                <a:cubicBezTo>
                  <a:pt x="638" y="1041"/>
                  <a:pt x="636" y="1043"/>
                  <a:pt x="635" y="1046"/>
                </a:cubicBezTo>
                <a:cubicBezTo>
                  <a:pt x="642" y="1045"/>
                  <a:pt x="646" y="1047"/>
                  <a:pt x="653" y="1047"/>
                </a:cubicBezTo>
                <a:close/>
                <a:moveTo>
                  <a:pt x="978" y="1044"/>
                </a:moveTo>
                <a:cubicBezTo>
                  <a:pt x="978" y="1046"/>
                  <a:pt x="974" y="1045"/>
                  <a:pt x="975" y="1048"/>
                </a:cubicBezTo>
                <a:cubicBezTo>
                  <a:pt x="977" y="1049"/>
                  <a:pt x="980" y="1045"/>
                  <a:pt x="978" y="1044"/>
                </a:cubicBezTo>
                <a:close/>
                <a:moveTo>
                  <a:pt x="966" y="1050"/>
                </a:moveTo>
                <a:cubicBezTo>
                  <a:pt x="966" y="1055"/>
                  <a:pt x="972" y="1054"/>
                  <a:pt x="972" y="1050"/>
                </a:cubicBezTo>
                <a:cubicBezTo>
                  <a:pt x="968" y="1049"/>
                  <a:pt x="968" y="1051"/>
                  <a:pt x="966" y="1050"/>
                </a:cubicBezTo>
                <a:close/>
                <a:moveTo>
                  <a:pt x="603" y="1063"/>
                </a:moveTo>
                <a:cubicBezTo>
                  <a:pt x="606" y="1061"/>
                  <a:pt x="607" y="1062"/>
                  <a:pt x="610" y="1061"/>
                </a:cubicBezTo>
                <a:cubicBezTo>
                  <a:pt x="608" y="1060"/>
                  <a:pt x="603" y="1059"/>
                  <a:pt x="603" y="1063"/>
                </a:cubicBezTo>
                <a:close/>
                <a:moveTo>
                  <a:pt x="597" y="1066"/>
                </a:moveTo>
                <a:cubicBezTo>
                  <a:pt x="602" y="1064"/>
                  <a:pt x="612" y="1071"/>
                  <a:pt x="615" y="1064"/>
                </a:cubicBezTo>
                <a:cubicBezTo>
                  <a:pt x="608" y="1066"/>
                  <a:pt x="601" y="1061"/>
                  <a:pt x="597" y="1066"/>
                </a:cubicBezTo>
                <a:close/>
                <a:moveTo>
                  <a:pt x="405" y="1070"/>
                </a:moveTo>
                <a:cubicBezTo>
                  <a:pt x="401" y="1068"/>
                  <a:pt x="396" y="1067"/>
                  <a:pt x="392" y="1070"/>
                </a:cubicBezTo>
                <a:cubicBezTo>
                  <a:pt x="392" y="1075"/>
                  <a:pt x="399" y="1074"/>
                  <a:pt x="399" y="1079"/>
                </a:cubicBezTo>
                <a:cubicBezTo>
                  <a:pt x="401" y="1080"/>
                  <a:pt x="401" y="1078"/>
                  <a:pt x="402" y="1078"/>
                </a:cubicBezTo>
                <a:cubicBezTo>
                  <a:pt x="404" y="1080"/>
                  <a:pt x="404" y="1085"/>
                  <a:pt x="409" y="1084"/>
                </a:cubicBezTo>
                <a:cubicBezTo>
                  <a:pt x="409" y="1078"/>
                  <a:pt x="412" y="1084"/>
                  <a:pt x="414" y="1081"/>
                </a:cubicBezTo>
                <a:cubicBezTo>
                  <a:pt x="411" y="1078"/>
                  <a:pt x="405" y="1077"/>
                  <a:pt x="405" y="1070"/>
                </a:cubicBezTo>
                <a:close/>
                <a:moveTo>
                  <a:pt x="785" y="1073"/>
                </a:moveTo>
                <a:cubicBezTo>
                  <a:pt x="788" y="1073"/>
                  <a:pt x="790" y="1075"/>
                  <a:pt x="792" y="1072"/>
                </a:cubicBezTo>
                <a:cubicBezTo>
                  <a:pt x="791" y="1072"/>
                  <a:pt x="791" y="1072"/>
                  <a:pt x="791" y="1071"/>
                </a:cubicBezTo>
                <a:cubicBezTo>
                  <a:pt x="788" y="1070"/>
                  <a:pt x="786" y="1071"/>
                  <a:pt x="785" y="1073"/>
                </a:cubicBezTo>
                <a:close/>
                <a:moveTo>
                  <a:pt x="633" y="1080"/>
                </a:moveTo>
                <a:cubicBezTo>
                  <a:pt x="635" y="1080"/>
                  <a:pt x="641" y="1080"/>
                  <a:pt x="642" y="1076"/>
                </a:cubicBezTo>
                <a:cubicBezTo>
                  <a:pt x="639" y="1074"/>
                  <a:pt x="635" y="1073"/>
                  <a:pt x="630" y="1073"/>
                </a:cubicBezTo>
                <a:cubicBezTo>
                  <a:pt x="630" y="1077"/>
                  <a:pt x="633" y="1078"/>
                  <a:pt x="633" y="1080"/>
                </a:cubicBezTo>
                <a:close/>
                <a:moveTo>
                  <a:pt x="611" y="1083"/>
                </a:moveTo>
                <a:cubicBezTo>
                  <a:pt x="614" y="1084"/>
                  <a:pt x="618" y="1086"/>
                  <a:pt x="619" y="1082"/>
                </a:cubicBezTo>
                <a:cubicBezTo>
                  <a:pt x="617" y="1083"/>
                  <a:pt x="612" y="1081"/>
                  <a:pt x="611" y="1083"/>
                </a:cubicBezTo>
                <a:close/>
                <a:moveTo>
                  <a:pt x="431" y="1085"/>
                </a:moveTo>
                <a:cubicBezTo>
                  <a:pt x="428" y="1086"/>
                  <a:pt x="426" y="1082"/>
                  <a:pt x="424" y="1085"/>
                </a:cubicBezTo>
                <a:cubicBezTo>
                  <a:pt x="427" y="1086"/>
                  <a:pt x="427" y="1090"/>
                  <a:pt x="431" y="1088"/>
                </a:cubicBezTo>
                <a:cubicBezTo>
                  <a:pt x="429" y="1088"/>
                  <a:pt x="432" y="1087"/>
                  <a:pt x="431" y="1085"/>
                </a:cubicBezTo>
                <a:close/>
                <a:moveTo>
                  <a:pt x="299" y="1093"/>
                </a:moveTo>
                <a:cubicBezTo>
                  <a:pt x="306" y="1095"/>
                  <a:pt x="308" y="1106"/>
                  <a:pt x="316" y="1104"/>
                </a:cubicBezTo>
                <a:cubicBezTo>
                  <a:pt x="313" y="1103"/>
                  <a:pt x="317" y="1100"/>
                  <a:pt x="315" y="1099"/>
                </a:cubicBezTo>
                <a:cubicBezTo>
                  <a:pt x="308" y="1100"/>
                  <a:pt x="307" y="1090"/>
                  <a:pt x="299" y="1089"/>
                </a:cubicBezTo>
                <a:lnTo>
                  <a:pt x="299" y="1093"/>
                </a:lnTo>
                <a:close/>
                <a:moveTo>
                  <a:pt x="421" y="1094"/>
                </a:moveTo>
                <a:cubicBezTo>
                  <a:pt x="421" y="1095"/>
                  <a:pt x="420" y="1095"/>
                  <a:pt x="418" y="1095"/>
                </a:cubicBezTo>
                <a:cubicBezTo>
                  <a:pt x="420" y="1100"/>
                  <a:pt x="422" y="1104"/>
                  <a:pt x="429" y="1104"/>
                </a:cubicBezTo>
                <a:cubicBezTo>
                  <a:pt x="429" y="1098"/>
                  <a:pt x="422" y="1099"/>
                  <a:pt x="421" y="1094"/>
                </a:cubicBezTo>
                <a:close/>
                <a:moveTo>
                  <a:pt x="878" y="1103"/>
                </a:moveTo>
                <a:cubicBezTo>
                  <a:pt x="881" y="1101"/>
                  <a:pt x="882" y="1103"/>
                  <a:pt x="883" y="1099"/>
                </a:cubicBezTo>
                <a:cubicBezTo>
                  <a:pt x="881" y="1100"/>
                  <a:pt x="879" y="1101"/>
                  <a:pt x="878" y="1103"/>
                </a:cubicBezTo>
                <a:close/>
                <a:moveTo>
                  <a:pt x="448" y="1111"/>
                </a:moveTo>
                <a:cubicBezTo>
                  <a:pt x="450" y="1111"/>
                  <a:pt x="455" y="1117"/>
                  <a:pt x="456" y="1113"/>
                </a:cubicBezTo>
                <a:cubicBezTo>
                  <a:pt x="454" y="1112"/>
                  <a:pt x="450" y="1109"/>
                  <a:pt x="448" y="1111"/>
                </a:cubicBezTo>
                <a:close/>
                <a:moveTo>
                  <a:pt x="854" y="1114"/>
                </a:moveTo>
                <a:cubicBezTo>
                  <a:pt x="852" y="1113"/>
                  <a:pt x="857" y="1115"/>
                  <a:pt x="857" y="1110"/>
                </a:cubicBezTo>
                <a:cubicBezTo>
                  <a:pt x="855" y="1110"/>
                  <a:pt x="854" y="1112"/>
                  <a:pt x="852" y="1112"/>
                </a:cubicBezTo>
                <a:cubicBezTo>
                  <a:pt x="851" y="1114"/>
                  <a:pt x="853" y="1117"/>
                  <a:pt x="854" y="1114"/>
                </a:cubicBezTo>
                <a:close/>
                <a:moveTo>
                  <a:pt x="463" y="1121"/>
                </a:moveTo>
                <a:cubicBezTo>
                  <a:pt x="462" y="1121"/>
                  <a:pt x="461" y="1121"/>
                  <a:pt x="460" y="1121"/>
                </a:cubicBezTo>
                <a:cubicBezTo>
                  <a:pt x="459" y="1124"/>
                  <a:pt x="459" y="1130"/>
                  <a:pt x="463" y="1128"/>
                </a:cubicBezTo>
                <a:cubicBezTo>
                  <a:pt x="459" y="1126"/>
                  <a:pt x="464" y="1123"/>
                  <a:pt x="463" y="1121"/>
                </a:cubicBezTo>
                <a:close/>
                <a:moveTo>
                  <a:pt x="832" y="1122"/>
                </a:moveTo>
                <a:cubicBezTo>
                  <a:pt x="831" y="1121"/>
                  <a:pt x="827" y="1123"/>
                  <a:pt x="825" y="1124"/>
                </a:cubicBezTo>
                <a:cubicBezTo>
                  <a:pt x="827" y="1123"/>
                  <a:pt x="832" y="1126"/>
                  <a:pt x="832" y="1122"/>
                </a:cubicBezTo>
                <a:close/>
                <a:moveTo>
                  <a:pt x="630" y="1124"/>
                </a:moveTo>
                <a:cubicBezTo>
                  <a:pt x="629" y="1125"/>
                  <a:pt x="629" y="1127"/>
                  <a:pt x="630" y="1128"/>
                </a:cubicBezTo>
                <a:cubicBezTo>
                  <a:pt x="633" y="1128"/>
                  <a:pt x="636" y="1127"/>
                  <a:pt x="638" y="1126"/>
                </a:cubicBezTo>
                <a:cubicBezTo>
                  <a:pt x="634" y="1127"/>
                  <a:pt x="633" y="1124"/>
                  <a:pt x="630" y="1124"/>
                </a:cubicBezTo>
                <a:close/>
                <a:moveTo>
                  <a:pt x="829" y="1129"/>
                </a:moveTo>
                <a:cubicBezTo>
                  <a:pt x="833" y="1128"/>
                  <a:pt x="839" y="1129"/>
                  <a:pt x="840" y="1125"/>
                </a:cubicBezTo>
                <a:cubicBezTo>
                  <a:pt x="836" y="1126"/>
                  <a:pt x="831" y="1126"/>
                  <a:pt x="829" y="1129"/>
                </a:cubicBezTo>
                <a:close/>
                <a:moveTo>
                  <a:pt x="779" y="1129"/>
                </a:moveTo>
                <a:cubicBezTo>
                  <a:pt x="782" y="1129"/>
                  <a:pt x="784" y="1128"/>
                  <a:pt x="785" y="1127"/>
                </a:cubicBezTo>
                <a:cubicBezTo>
                  <a:pt x="782" y="1127"/>
                  <a:pt x="780" y="1127"/>
                  <a:pt x="779" y="1129"/>
                </a:cubicBezTo>
                <a:close/>
                <a:moveTo>
                  <a:pt x="706" y="1138"/>
                </a:moveTo>
                <a:cubicBezTo>
                  <a:pt x="710" y="1139"/>
                  <a:pt x="714" y="1136"/>
                  <a:pt x="712" y="1134"/>
                </a:cubicBezTo>
                <a:cubicBezTo>
                  <a:pt x="711" y="1136"/>
                  <a:pt x="706" y="1134"/>
                  <a:pt x="706" y="1138"/>
                </a:cubicBezTo>
                <a:close/>
                <a:moveTo>
                  <a:pt x="310" y="1139"/>
                </a:moveTo>
                <a:cubicBezTo>
                  <a:pt x="312" y="1140"/>
                  <a:pt x="316" y="1144"/>
                  <a:pt x="318" y="1142"/>
                </a:cubicBezTo>
                <a:cubicBezTo>
                  <a:pt x="316" y="1141"/>
                  <a:pt x="313" y="1137"/>
                  <a:pt x="310" y="1139"/>
                </a:cubicBezTo>
                <a:close/>
                <a:moveTo>
                  <a:pt x="511" y="1144"/>
                </a:moveTo>
                <a:cubicBezTo>
                  <a:pt x="517" y="1140"/>
                  <a:pt x="524" y="1144"/>
                  <a:pt x="528" y="1144"/>
                </a:cubicBezTo>
                <a:cubicBezTo>
                  <a:pt x="526" y="1140"/>
                  <a:pt x="512" y="1136"/>
                  <a:pt x="511" y="1144"/>
                </a:cubicBezTo>
                <a:close/>
                <a:moveTo>
                  <a:pt x="540" y="1142"/>
                </a:moveTo>
                <a:cubicBezTo>
                  <a:pt x="540" y="1144"/>
                  <a:pt x="544" y="1146"/>
                  <a:pt x="546" y="1143"/>
                </a:cubicBezTo>
                <a:cubicBezTo>
                  <a:pt x="544" y="1142"/>
                  <a:pt x="542" y="1138"/>
                  <a:pt x="540" y="1142"/>
                </a:cubicBezTo>
                <a:close/>
                <a:moveTo>
                  <a:pt x="343" y="1149"/>
                </a:moveTo>
                <a:cubicBezTo>
                  <a:pt x="342" y="1150"/>
                  <a:pt x="339" y="1148"/>
                  <a:pt x="339" y="1150"/>
                </a:cubicBezTo>
                <a:cubicBezTo>
                  <a:pt x="342" y="1153"/>
                  <a:pt x="343" y="1155"/>
                  <a:pt x="348" y="1155"/>
                </a:cubicBezTo>
                <a:cubicBezTo>
                  <a:pt x="348" y="1151"/>
                  <a:pt x="343" y="1153"/>
                  <a:pt x="343" y="1149"/>
                </a:cubicBezTo>
                <a:close/>
                <a:moveTo>
                  <a:pt x="589" y="1153"/>
                </a:moveTo>
                <a:cubicBezTo>
                  <a:pt x="592" y="1154"/>
                  <a:pt x="594" y="1158"/>
                  <a:pt x="597" y="1156"/>
                </a:cubicBezTo>
                <a:cubicBezTo>
                  <a:pt x="597" y="1152"/>
                  <a:pt x="591" y="1150"/>
                  <a:pt x="589" y="1153"/>
                </a:cubicBezTo>
                <a:close/>
                <a:moveTo>
                  <a:pt x="535" y="1217"/>
                </a:moveTo>
                <a:cubicBezTo>
                  <a:pt x="539" y="1215"/>
                  <a:pt x="543" y="1221"/>
                  <a:pt x="546" y="1216"/>
                </a:cubicBezTo>
                <a:cubicBezTo>
                  <a:pt x="543" y="1213"/>
                  <a:pt x="535" y="1215"/>
                  <a:pt x="532" y="1212"/>
                </a:cubicBezTo>
                <a:cubicBezTo>
                  <a:pt x="532" y="1215"/>
                  <a:pt x="536" y="1213"/>
                  <a:pt x="535" y="1217"/>
                </a:cubicBezTo>
                <a:close/>
                <a:moveTo>
                  <a:pt x="614" y="1221"/>
                </a:moveTo>
                <a:cubicBezTo>
                  <a:pt x="618" y="1221"/>
                  <a:pt x="619" y="1223"/>
                  <a:pt x="621" y="1220"/>
                </a:cubicBezTo>
                <a:cubicBezTo>
                  <a:pt x="620" y="1219"/>
                  <a:pt x="615" y="1219"/>
                  <a:pt x="614" y="1221"/>
                </a:cubicBezTo>
                <a:close/>
                <a:moveTo>
                  <a:pt x="689" y="1228"/>
                </a:moveTo>
                <a:cubicBezTo>
                  <a:pt x="693" y="1232"/>
                  <a:pt x="699" y="1230"/>
                  <a:pt x="704" y="1228"/>
                </a:cubicBezTo>
                <a:cubicBezTo>
                  <a:pt x="700" y="1225"/>
                  <a:pt x="695" y="1225"/>
                  <a:pt x="689" y="1228"/>
                </a:cubicBezTo>
                <a:close/>
                <a:moveTo>
                  <a:pt x="721" y="1229"/>
                </a:moveTo>
                <a:cubicBezTo>
                  <a:pt x="721" y="1228"/>
                  <a:pt x="720" y="1227"/>
                  <a:pt x="720" y="1226"/>
                </a:cubicBezTo>
                <a:cubicBezTo>
                  <a:pt x="718" y="1226"/>
                  <a:pt x="716" y="1225"/>
                  <a:pt x="715" y="1227"/>
                </a:cubicBezTo>
                <a:cubicBezTo>
                  <a:pt x="715" y="1230"/>
                  <a:pt x="718" y="1231"/>
                  <a:pt x="721" y="1229"/>
                </a:cubicBezTo>
                <a:close/>
                <a:moveTo>
                  <a:pt x="736" y="1227"/>
                </a:moveTo>
                <a:cubicBezTo>
                  <a:pt x="731" y="1230"/>
                  <a:pt x="729" y="1226"/>
                  <a:pt x="723" y="1226"/>
                </a:cubicBezTo>
                <a:cubicBezTo>
                  <a:pt x="725" y="1228"/>
                  <a:pt x="726" y="1230"/>
                  <a:pt x="726" y="1233"/>
                </a:cubicBezTo>
                <a:cubicBezTo>
                  <a:pt x="729" y="1233"/>
                  <a:pt x="733" y="1233"/>
                  <a:pt x="735" y="1234"/>
                </a:cubicBezTo>
                <a:cubicBezTo>
                  <a:pt x="728" y="1238"/>
                  <a:pt x="720" y="1235"/>
                  <a:pt x="714" y="1238"/>
                </a:cubicBezTo>
                <a:cubicBezTo>
                  <a:pt x="722" y="1241"/>
                  <a:pt x="731" y="1238"/>
                  <a:pt x="738" y="1241"/>
                </a:cubicBezTo>
                <a:cubicBezTo>
                  <a:pt x="740" y="1240"/>
                  <a:pt x="736" y="1239"/>
                  <a:pt x="737" y="1236"/>
                </a:cubicBezTo>
                <a:cubicBezTo>
                  <a:pt x="738" y="1236"/>
                  <a:pt x="742" y="1237"/>
                  <a:pt x="741" y="1235"/>
                </a:cubicBezTo>
                <a:cubicBezTo>
                  <a:pt x="738" y="1235"/>
                  <a:pt x="740" y="1229"/>
                  <a:pt x="736" y="1227"/>
                </a:cubicBezTo>
                <a:close/>
                <a:moveTo>
                  <a:pt x="771" y="1235"/>
                </a:moveTo>
                <a:cubicBezTo>
                  <a:pt x="770" y="1238"/>
                  <a:pt x="777" y="1238"/>
                  <a:pt x="776" y="1235"/>
                </a:cubicBezTo>
                <a:cubicBezTo>
                  <a:pt x="773" y="1236"/>
                  <a:pt x="774" y="1236"/>
                  <a:pt x="771" y="1235"/>
                </a:cubicBezTo>
                <a:close/>
                <a:moveTo>
                  <a:pt x="496" y="1245"/>
                </a:moveTo>
                <a:cubicBezTo>
                  <a:pt x="496" y="1247"/>
                  <a:pt x="501" y="1249"/>
                  <a:pt x="501" y="1248"/>
                </a:cubicBezTo>
                <a:cubicBezTo>
                  <a:pt x="500" y="1246"/>
                  <a:pt x="499" y="1244"/>
                  <a:pt x="496" y="1245"/>
                </a:cubicBezTo>
                <a:close/>
                <a:moveTo>
                  <a:pt x="384" y="0"/>
                </a:moveTo>
                <a:cubicBezTo>
                  <a:pt x="380" y="3"/>
                  <a:pt x="372" y="2"/>
                  <a:pt x="370" y="7"/>
                </a:cubicBezTo>
                <a:cubicBezTo>
                  <a:pt x="375" y="5"/>
                  <a:pt x="383" y="3"/>
                  <a:pt x="384" y="0"/>
                </a:cubicBezTo>
                <a:close/>
                <a:moveTo>
                  <a:pt x="363" y="14"/>
                </a:moveTo>
                <a:cubicBezTo>
                  <a:pt x="364" y="12"/>
                  <a:pt x="365" y="8"/>
                  <a:pt x="364" y="8"/>
                </a:cubicBezTo>
                <a:cubicBezTo>
                  <a:pt x="362" y="8"/>
                  <a:pt x="361" y="10"/>
                  <a:pt x="358" y="10"/>
                </a:cubicBezTo>
                <a:cubicBezTo>
                  <a:pt x="358" y="13"/>
                  <a:pt x="360" y="14"/>
                  <a:pt x="363" y="14"/>
                </a:cubicBezTo>
                <a:close/>
                <a:moveTo>
                  <a:pt x="605" y="1080"/>
                </a:moveTo>
                <a:cubicBezTo>
                  <a:pt x="604" y="1080"/>
                  <a:pt x="604" y="1080"/>
                  <a:pt x="603" y="1079"/>
                </a:cubicBezTo>
                <a:cubicBezTo>
                  <a:pt x="603" y="1080"/>
                  <a:pt x="604" y="1080"/>
                  <a:pt x="605" y="1080"/>
                </a:cubicBezTo>
                <a:close/>
                <a:moveTo>
                  <a:pt x="1210" y="547"/>
                </a:moveTo>
                <a:cubicBezTo>
                  <a:pt x="1210" y="546"/>
                  <a:pt x="1211" y="546"/>
                  <a:pt x="1211" y="544"/>
                </a:cubicBezTo>
                <a:cubicBezTo>
                  <a:pt x="1203" y="532"/>
                  <a:pt x="1208" y="514"/>
                  <a:pt x="1202" y="500"/>
                </a:cubicBezTo>
                <a:cubicBezTo>
                  <a:pt x="1201" y="501"/>
                  <a:pt x="1203" y="505"/>
                  <a:pt x="1201" y="504"/>
                </a:cubicBezTo>
                <a:cubicBezTo>
                  <a:pt x="1198" y="500"/>
                  <a:pt x="1196" y="493"/>
                  <a:pt x="1193" y="488"/>
                </a:cubicBezTo>
                <a:cubicBezTo>
                  <a:pt x="1192" y="493"/>
                  <a:pt x="1196" y="498"/>
                  <a:pt x="1194" y="502"/>
                </a:cubicBezTo>
                <a:cubicBezTo>
                  <a:pt x="1188" y="473"/>
                  <a:pt x="1181" y="444"/>
                  <a:pt x="1172" y="419"/>
                </a:cubicBezTo>
                <a:cubicBezTo>
                  <a:pt x="1174" y="431"/>
                  <a:pt x="1182" y="442"/>
                  <a:pt x="1179" y="454"/>
                </a:cubicBezTo>
                <a:cubicBezTo>
                  <a:pt x="1179" y="452"/>
                  <a:pt x="1177" y="453"/>
                  <a:pt x="1177" y="452"/>
                </a:cubicBezTo>
                <a:cubicBezTo>
                  <a:pt x="1174" y="433"/>
                  <a:pt x="1169" y="419"/>
                  <a:pt x="1162" y="404"/>
                </a:cubicBezTo>
                <a:cubicBezTo>
                  <a:pt x="1164" y="416"/>
                  <a:pt x="1172" y="426"/>
                  <a:pt x="1166" y="440"/>
                </a:cubicBezTo>
                <a:cubicBezTo>
                  <a:pt x="1166" y="439"/>
                  <a:pt x="1165" y="439"/>
                  <a:pt x="1164" y="440"/>
                </a:cubicBezTo>
                <a:cubicBezTo>
                  <a:pt x="1161" y="427"/>
                  <a:pt x="1153" y="415"/>
                  <a:pt x="1152" y="399"/>
                </a:cubicBezTo>
                <a:cubicBezTo>
                  <a:pt x="1154" y="399"/>
                  <a:pt x="1153" y="402"/>
                  <a:pt x="1155" y="401"/>
                </a:cubicBezTo>
                <a:cubicBezTo>
                  <a:pt x="1156" y="395"/>
                  <a:pt x="1151" y="392"/>
                  <a:pt x="1154" y="387"/>
                </a:cubicBezTo>
                <a:cubicBezTo>
                  <a:pt x="1155" y="390"/>
                  <a:pt x="1156" y="394"/>
                  <a:pt x="1159" y="396"/>
                </a:cubicBezTo>
                <a:cubicBezTo>
                  <a:pt x="1160" y="392"/>
                  <a:pt x="1158" y="391"/>
                  <a:pt x="1157" y="387"/>
                </a:cubicBezTo>
                <a:cubicBezTo>
                  <a:pt x="1160" y="386"/>
                  <a:pt x="1160" y="390"/>
                  <a:pt x="1161" y="388"/>
                </a:cubicBezTo>
                <a:cubicBezTo>
                  <a:pt x="1152" y="359"/>
                  <a:pt x="1141" y="327"/>
                  <a:pt x="1121" y="306"/>
                </a:cubicBezTo>
                <a:cubicBezTo>
                  <a:pt x="1121" y="304"/>
                  <a:pt x="1120" y="302"/>
                  <a:pt x="1119" y="300"/>
                </a:cubicBezTo>
                <a:cubicBezTo>
                  <a:pt x="1112" y="300"/>
                  <a:pt x="1112" y="291"/>
                  <a:pt x="1107" y="289"/>
                </a:cubicBezTo>
                <a:cubicBezTo>
                  <a:pt x="1093" y="268"/>
                  <a:pt x="1075" y="253"/>
                  <a:pt x="1060" y="234"/>
                </a:cubicBezTo>
                <a:cubicBezTo>
                  <a:pt x="1055" y="234"/>
                  <a:pt x="1055" y="229"/>
                  <a:pt x="1051" y="228"/>
                </a:cubicBezTo>
                <a:cubicBezTo>
                  <a:pt x="1059" y="241"/>
                  <a:pt x="1072" y="248"/>
                  <a:pt x="1080" y="263"/>
                </a:cubicBezTo>
                <a:cubicBezTo>
                  <a:pt x="1092" y="274"/>
                  <a:pt x="1103" y="285"/>
                  <a:pt x="1110" y="301"/>
                </a:cubicBezTo>
                <a:cubicBezTo>
                  <a:pt x="1109" y="301"/>
                  <a:pt x="1108" y="302"/>
                  <a:pt x="1107" y="302"/>
                </a:cubicBezTo>
                <a:cubicBezTo>
                  <a:pt x="1103" y="298"/>
                  <a:pt x="1102" y="291"/>
                  <a:pt x="1099" y="286"/>
                </a:cubicBezTo>
                <a:cubicBezTo>
                  <a:pt x="1096" y="286"/>
                  <a:pt x="1096" y="288"/>
                  <a:pt x="1094" y="286"/>
                </a:cubicBezTo>
                <a:cubicBezTo>
                  <a:pt x="1094" y="281"/>
                  <a:pt x="1094" y="281"/>
                  <a:pt x="1094" y="281"/>
                </a:cubicBezTo>
                <a:cubicBezTo>
                  <a:pt x="1081" y="269"/>
                  <a:pt x="1073" y="252"/>
                  <a:pt x="1057" y="243"/>
                </a:cubicBezTo>
                <a:cubicBezTo>
                  <a:pt x="1059" y="247"/>
                  <a:pt x="1063" y="256"/>
                  <a:pt x="1066" y="252"/>
                </a:cubicBezTo>
                <a:cubicBezTo>
                  <a:pt x="1068" y="260"/>
                  <a:pt x="1065" y="264"/>
                  <a:pt x="1066" y="270"/>
                </a:cubicBezTo>
                <a:cubicBezTo>
                  <a:pt x="1061" y="257"/>
                  <a:pt x="1047" y="253"/>
                  <a:pt x="1041" y="241"/>
                </a:cubicBezTo>
                <a:cubicBezTo>
                  <a:pt x="1043" y="240"/>
                  <a:pt x="1043" y="244"/>
                  <a:pt x="1045" y="242"/>
                </a:cubicBezTo>
                <a:cubicBezTo>
                  <a:pt x="1045" y="238"/>
                  <a:pt x="1042" y="238"/>
                  <a:pt x="1041" y="236"/>
                </a:cubicBezTo>
                <a:cubicBezTo>
                  <a:pt x="1041" y="237"/>
                  <a:pt x="1041" y="238"/>
                  <a:pt x="1039" y="238"/>
                </a:cubicBezTo>
                <a:cubicBezTo>
                  <a:pt x="1041" y="234"/>
                  <a:pt x="1036" y="235"/>
                  <a:pt x="1036" y="232"/>
                </a:cubicBezTo>
                <a:cubicBezTo>
                  <a:pt x="1034" y="232"/>
                  <a:pt x="1031" y="234"/>
                  <a:pt x="1029" y="232"/>
                </a:cubicBezTo>
                <a:cubicBezTo>
                  <a:pt x="1029" y="233"/>
                  <a:pt x="1030" y="234"/>
                  <a:pt x="1029" y="235"/>
                </a:cubicBezTo>
                <a:cubicBezTo>
                  <a:pt x="1026" y="234"/>
                  <a:pt x="1023" y="229"/>
                  <a:pt x="1021" y="233"/>
                </a:cubicBezTo>
                <a:cubicBezTo>
                  <a:pt x="1019" y="231"/>
                  <a:pt x="1017" y="228"/>
                  <a:pt x="1014" y="227"/>
                </a:cubicBezTo>
                <a:cubicBezTo>
                  <a:pt x="1016" y="233"/>
                  <a:pt x="1022" y="234"/>
                  <a:pt x="1024" y="241"/>
                </a:cubicBezTo>
                <a:cubicBezTo>
                  <a:pt x="1020" y="244"/>
                  <a:pt x="1017" y="237"/>
                  <a:pt x="1015" y="235"/>
                </a:cubicBezTo>
                <a:cubicBezTo>
                  <a:pt x="1010" y="230"/>
                  <a:pt x="1003" y="231"/>
                  <a:pt x="1007" y="227"/>
                </a:cubicBezTo>
                <a:cubicBezTo>
                  <a:pt x="1002" y="224"/>
                  <a:pt x="996" y="211"/>
                  <a:pt x="993" y="217"/>
                </a:cubicBezTo>
                <a:cubicBezTo>
                  <a:pt x="992" y="215"/>
                  <a:pt x="991" y="214"/>
                  <a:pt x="992" y="211"/>
                </a:cubicBezTo>
                <a:cubicBezTo>
                  <a:pt x="990" y="209"/>
                  <a:pt x="987" y="209"/>
                  <a:pt x="986" y="206"/>
                </a:cubicBezTo>
                <a:cubicBezTo>
                  <a:pt x="988" y="204"/>
                  <a:pt x="987" y="204"/>
                  <a:pt x="987" y="200"/>
                </a:cubicBezTo>
                <a:cubicBezTo>
                  <a:pt x="989" y="202"/>
                  <a:pt x="989" y="199"/>
                  <a:pt x="990" y="199"/>
                </a:cubicBezTo>
                <a:cubicBezTo>
                  <a:pt x="980" y="195"/>
                  <a:pt x="973" y="183"/>
                  <a:pt x="964" y="181"/>
                </a:cubicBezTo>
                <a:cubicBezTo>
                  <a:pt x="963" y="186"/>
                  <a:pt x="974" y="189"/>
                  <a:pt x="972" y="195"/>
                </a:cubicBezTo>
                <a:cubicBezTo>
                  <a:pt x="974" y="196"/>
                  <a:pt x="978" y="197"/>
                  <a:pt x="977" y="202"/>
                </a:cubicBezTo>
                <a:cubicBezTo>
                  <a:pt x="971" y="202"/>
                  <a:pt x="969" y="200"/>
                  <a:pt x="968" y="192"/>
                </a:cubicBezTo>
                <a:cubicBezTo>
                  <a:pt x="956" y="194"/>
                  <a:pt x="951" y="183"/>
                  <a:pt x="942" y="178"/>
                </a:cubicBezTo>
                <a:cubicBezTo>
                  <a:pt x="945" y="177"/>
                  <a:pt x="942" y="175"/>
                  <a:pt x="942" y="171"/>
                </a:cubicBezTo>
                <a:cubicBezTo>
                  <a:pt x="951" y="171"/>
                  <a:pt x="956" y="180"/>
                  <a:pt x="963" y="181"/>
                </a:cubicBezTo>
                <a:cubicBezTo>
                  <a:pt x="963" y="178"/>
                  <a:pt x="960" y="178"/>
                  <a:pt x="959" y="175"/>
                </a:cubicBezTo>
                <a:cubicBezTo>
                  <a:pt x="951" y="177"/>
                  <a:pt x="954" y="164"/>
                  <a:pt x="946" y="163"/>
                </a:cubicBezTo>
                <a:cubicBezTo>
                  <a:pt x="945" y="169"/>
                  <a:pt x="940" y="161"/>
                  <a:pt x="937" y="159"/>
                </a:cubicBezTo>
                <a:cubicBezTo>
                  <a:pt x="934" y="160"/>
                  <a:pt x="933" y="162"/>
                  <a:pt x="931" y="159"/>
                </a:cubicBezTo>
                <a:cubicBezTo>
                  <a:pt x="932" y="164"/>
                  <a:pt x="937" y="164"/>
                  <a:pt x="939" y="168"/>
                </a:cubicBezTo>
                <a:cubicBezTo>
                  <a:pt x="938" y="168"/>
                  <a:pt x="939" y="170"/>
                  <a:pt x="937" y="171"/>
                </a:cubicBezTo>
                <a:cubicBezTo>
                  <a:pt x="931" y="169"/>
                  <a:pt x="926" y="166"/>
                  <a:pt x="922" y="162"/>
                </a:cubicBezTo>
                <a:cubicBezTo>
                  <a:pt x="923" y="161"/>
                  <a:pt x="922" y="158"/>
                  <a:pt x="924" y="158"/>
                </a:cubicBezTo>
                <a:cubicBezTo>
                  <a:pt x="926" y="157"/>
                  <a:pt x="928" y="159"/>
                  <a:pt x="931" y="159"/>
                </a:cubicBezTo>
                <a:cubicBezTo>
                  <a:pt x="933" y="156"/>
                  <a:pt x="926" y="154"/>
                  <a:pt x="932" y="152"/>
                </a:cubicBezTo>
                <a:cubicBezTo>
                  <a:pt x="927" y="151"/>
                  <a:pt x="925" y="147"/>
                  <a:pt x="920" y="145"/>
                </a:cubicBezTo>
                <a:cubicBezTo>
                  <a:pt x="922" y="144"/>
                  <a:pt x="919" y="142"/>
                  <a:pt x="921" y="142"/>
                </a:cubicBezTo>
                <a:cubicBezTo>
                  <a:pt x="932" y="144"/>
                  <a:pt x="922" y="140"/>
                  <a:pt x="919" y="137"/>
                </a:cubicBezTo>
                <a:cubicBezTo>
                  <a:pt x="919" y="139"/>
                  <a:pt x="918" y="139"/>
                  <a:pt x="917" y="140"/>
                </a:cubicBezTo>
                <a:cubicBezTo>
                  <a:pt x="915" y="139"/>
                  <a:pt x="915" y="136"/>
                  <a:pt x="911" y="135"/>
                </a:cubicBezTo>
                <a:cubicBezTo>
                  <a:pt x="911" y="137"/>
                  <a:pt x="909" y="137"/>
                  <a:pt x="908" y="139"/>
                </a:cubicBezTo>
                <a:cubicBezTo>
                  <a:pt x="907" y="138"/>
                  <a:pt x="904" y="139"/>
                  <a:pt x="903" y="137"/>
                </a:cubicBezTo>
                <a:cubicBezTo>
                  <a:pt x="904" y="134"/>
                  <a:pt x="909" y="138"/>
                  <a:pt x="908" y="135"/>
                </a:cubicBezTo>
                <a:cubicBezTo>
                  <a:pt x="907" y="134"/>
                  <a:pt x="908" y="134"/>
                  <a:pt x="908" y="133"/>
                </a:cubicBezTo>
                <a:cubicBezTo>
                  <a:pt x="906" y="133"/>
                  <a:pt x="904" y="133"/>
                  <a:pt x="903" y="132"/>
                </a:cubicBezTo>
                <a:cubicBezTo>
                  <a:pt x="903" y="136"/>
                  <a:pt x="900" y="137"/>
                  <a:pt x="898" y="139"/>
                </a:cubicBezTo>
                <a:cubicBezTo>
                  <a:pt x="896" y="139"/>
                  <a:pt x="894" y="135"/>
                  <a:pt x="893" y="137"/>
                </a:cubicBezTo>
                <a:cubicBezTo>
                  <a:pt x="894" y="137"/>
                  <a:pt x="895" y="138"/>
                  <a:pt x="895" y="140"/>
                </a:cubicBezTo>
                <a:cubicBezTo>
                  <a:pt x="894" y="140"/>
                  <a:pt x="893" y="140"/>
                  <a:pt x="892" y="139"/>
                </a:cubicBezTo>
                <a:cubicBezTo>
                  <a:pt x="894" y="145"/>
                  <a:pt x="887" y="142"/>
                  <a:pt x="885" y="139"/>
                </a:cubicBezTo>
                <a:cubicBezTo>
                  <a:pt x="886" y="137"/>
                  <a:pt x="888" y="137"/>
                  <a:pt x="887" y="135"/>
                </a:cubicBezTo>
                <a:cubicBezTo>
                  <a:pt x="885" y="132"/>
                  <a:pt x="882" y="130"/>
                  <a:pt x="881" y="127"/>
                </a:cubicBezTo>
                <a:cubicBezTo>
                  <a:pt x="883" y="127"/>
                  <a:pt x="884" y="126"/>
                  <a:pt x="885" y="125"/>
                </a:cubicBezTo>
                <a:cubicBezTo>
                  <a:pt x="881" y="123"/>
                  <a:pt x="884" y="117"/>
                  <a:pt x="880" y="113"/>
                </a:cubicBezTo>
                <a:cubicBezTo>
                  <a:pt x="874" y="113"/>
                  <a:pt x="871" y="111"/>
                  <a:pt x="869" y="107"/>
                </a:cubicBezTo>
                <a:cubicBezTo>
                  <a:pt x="871" y="109"/>
                  <a:pt x="868" y="103"/>
                  <a:pt x="873" y="106"/>
                </a:cubicBezTo>
                <a:cubicBezTo>
                  <a:pt x="870" y="101"/>
                  <a:pt x="863" y="95"/>
                  <a:pt x="859" y="99"/>
                </a:cubicBezTo>
                <a:cubicBezTo>
                  <a:pt x="862" y="99"/>
                  <a:pt x="863" y="103"/>
                  <a:pt x="864" y="106"/>
                </a:cubicBezTo>
                <a:cubicBezTo>
                  <a:pt x="862" y="106"/>
                  <a:pt x="862" y="104"/>
                  <a:pt x="860" y="105"/>
                </a:cubicBezTo>
                <a:cubicBezTo>
                  <a:pt x="860" y="107"/>
                  <a:pt x="862" y="109"/>
                  <a:pt x="859" y="109"/>
                </a:cubicBezTo>
                <a:cubicBezTo>
                  <a:pt x="857" y="108"/>
                  <a:pt x="854" y="106"/>
                  <a:pt x="850" y="107"/>
                </a:cubicBezTo>
                <a:cubicBezTo>
                  <a:pt x="849" y="103"/>
                  <a:pt x="845" y="100"/>
                  <a:pt x="847" y="95"/>
                </a:cubicBezTo>
                <a:cubicBezTo>
                  <a:pt x="842" y="89"/>
                  <a:pt x="835" y="90"/>
                  <a:pt x="826" y="88"/>
                </a:cubicBezTo>
                <a:cubicBezTo>
                  <a:pt x="825" y="91"/>
                  <a:pt x="830" y="92"/>
                  <a:pt x="828" y="93"/>
                </a:cubicBezTo>
                <a:cubicBezTo>
                  <a:pt x="817" y="91"/>
                  <a:pt x="816" y="82"/>
                  <a:pt x="811" y="74"/>
                </a:cubicBezTo>
                <a:cubicBezTo>
                  <a:pt x="804" y="73"/>
                  <a:pt x="802" y="68"/>
                  <a:pt x="795" y="69"/>
                </a:cubicBezTo>
                <a:cubicBezTo>
                  <a:pt x="783" y="56"/>
                  <a:pt x="763" y="50"/>
                  <a:pt x="742" y="47"/>
                </a:cubicBezTo>
                <a:cubicBezTo>
                  <a:pt x="720" y="44"/>
                  <a:pt x="694" y="42"/>
                  <a:pt x="676" y="46"/>
                </a:cubicBezTo>
                <a:cubicBezTo>
                  <a:pt x="691" y="43"/>
                  <a:pt x="691" y="65"/>
                  <a:pt x="677" y="62"/>
                </a:cubicBezTo>
                <a:cubicBezTo>
                  <a:pt x="675" y="61"/>
                  <a:pt x="673" y="60"/>
                  <a:pt x="672" y="56"/>
                </a:cubicBezTo>
                <a:cubicBezTo>
                  <a:pt x="675" y="55"/>
                  <a:pt x="678" y="53"/>
                  <a:pt x="678" y="49"/>
                </a:cubicBezTo>
                <a:cubicBezTo>
                  <a:pt x="673" y="49"/>
                  <a:pt x="670" y="48"/>
                  <a:pt x="671" y="42"/>
                </a:cubicBezTo>
                <a:cubicBezTo>
                  <a:pt x="655" y="34"/>
                  <a:pt x="640" y="43"/>
                  <a:pt x="624" y="45"/>
                </a:cubicBezTo>
                <a:cubicBezTo>
                  <a:pt x="624" y="47"/>
                  <a:pt x="626" y="47"/>
                  <a:pt x="625" y="50"/>
                </a:cubicBezTo>
                <a:cubicBezTo>
                  <a:pt x="619" y="53"/>
                  <a:pt x="610" y="48"/>
                  <a:pt x="606" y="53"/>
                </a:cubicBezTo>
                <a:cubicBezTo>
                  <a:pt x="613" y="54"/>
                  <a:pt x="619" y="54"/>
                  <a:pt x="626" y="57"/>
                </a:cubicBezTo>
                <a:cubicBezTo>
                  <a:pt x="621" y="60"/>
                  <a:pt x="613" y="54"/>
                  <a:pt x="608" y="57"/>
                </a:cubicBezTo>
                <a:cubicBezTo>
                  <a:pt x="611" y="57"/>
                  <a:pt x="613" y="59"/>
                  <a:pt x="616" y="59"/>
                </a:cubicBezTo>
                <a:cubicBezTo>
                  <a:pt x="615" y="63"/>
                  <a:pt x="618" y="62"/>
                  <a:pt x="618" y="65"/>
                </a:cubicBezTo>
                <a:cubicBezTo>
                  <a:pt x="611" y="68"/>
                  <a:pt x="603" y="63"/>
                  <a:pt x="597" y="68"/>
                </a:cubicBezTo>
                <a:cubicBezTo>
                  <a:pt x="597" y="70"/>
                  <a:pt x="603" y="66"/>
                  <a:pt x="604" y="70"/>
                </a:cubicBezTo>
                <a:cubicBezTo>
                  <a:pt x="591" y="73"/>
                  <a:pt x="578" y="70"/>
                  <a:pt x="566" y="73"/>
                </a:cubicBezTo>
                <a:cubicBezTo>
                  <a:pt x="566" y="76"/>
                  <a:pt x="566" y="75"/>
                  <a:pt x="566" y="78"/>
                </a:cubicBezTo>
                <a:cubicBezTo>
                  <a:pt x="572" y="76"/>
                  <a:pt x="582" y="73"/>
                  <a:pt x="589" y="77"/>
                </a:cubicBezTo>
                <a:cubicBezTo>
                  <a:pt x="580" y="82"/>
                  <a:pt x="566" y="82"/>
                  <a:pt x="558" y="87"/>
                </a:cubicBezTo>
                <a:cubicBezTo>
                  <a:pt x="551" y="84"/>
                  <a:pt x="542" y="84"/>
                  <a:pt x="536" y="86"/>
                </a:cubicBezTo>
                <a:cubicBezTo>
                  <a:pt x="536" y="85"/>
                  <a:pt x="537" y="84"/>
                  <a:pt x="536" y="83"/>
                </a:cubicBezTo>
                <a:cubicBezTo>
                  <a:pt x="526" y="83"/>
                  <a:pt x="519" y="88"/>
                  <a:pt x="510" y="86"/>
                </a:cubicBezTo>
                <a:cubicBezTo>
                  <a:pt x="512" y="81"/>
                  <a:pt x="521" y="75"/>
                  <a:pt x="524" y="78"/>
                </a:cubicBezTo>
                <a:cubicBezTo>
                  <a:pt x="525" y="75"/>
                  <a:pt x="526" y="74"/>
                  <a:pt x="529" y="74"/>
                </a:cubicBezTo>
                <a:cubicBezTo>
                  <a:pt x="530" y="74"/>
                  <a:pt x="530" y="76"/>
                  <a:pt x="530" y="77"/>
                </a:cubicBezTo>
                <a:cubicBezTo>
                  <a:pt x="533" y="77"/>
                  <a:pt x="533" y="74"/>
                  <a:pt x="536" y="75"/>
                </a:cubicBezTo>
                <a:cubicBezTo>
                  <a:pt x="536" y="76"/>
                  <a:pt x="535" y="77"/>
                  <a:pt x="536" y="78"/>
                </a:cubicBezTo>
                <a:cubicBezTo>
                  <a:pt x="541" y="75"/>
                  <a:pt x="549" y="82"/>
                  <a:pt x="549" y="72"/>
                </a:cubicBezTo>
                <a:cubicBezTo>
                  <a:pt x="543" y="71"/>
                  <a:pt x="534" y="78"/>
                  <a:pt x="531" y="71"/>
                </a:cubicBezTo>
                <a:cubicBezTo>
                  <a:pt x="528" y="70"/>
                  <a:pt x="525" y="71"/>
                  <a:pt x="522" y="72"/>
                </a:cubicBezTo>
                <a:cubicBezTo>
                  <a:pt x="521" y="70"/>
                  <a:pt x="521" y="69"/>
                  <a:pt x="518" y="67"/>
                </a:cubicBezTo>
                <a:cubicBezTo>
                  <a:pt x="517" y="70"/>
                  <a:pt x="519" y="70"/>
                  <a:pt x="517" y="72"/>
                </a:cubicBezTo>
                <a:cubicBezTo>
                  <a:pt x="514" y="71"/>
                  <a:pt x="512" y="72"/>
                  <a:pt x="510" y="72"/>
                </a:cubicBezTo>
                <a:cubicBezTo>
                  <a:pt x="505" y="63"/>
                  <a:pt x="511" y="64"/>
                  <a:pt x="514" y="57"/>
                </a:cubicBezTo>
                <a:cubicBezTo>
                  <a:pt x="510" y="55"/>
                  <a:pt x="510" y="59"/>
                  <a:pt x="509" y="60"/>
                </a:cubicBezTo>
                <a:cubicBezTo>
                  <a:pt x="501" y="58"/>
                  <a:pt x="490" y="51"/>
                  <a:pt x="483" y="59"/>
                </a:cubicBezTo>
                <a:cubicBezTo>
                  <a:pt x="462" y="65"/>
                  <a:pt x="441" y="73"/>
                  <a:pt x="424" y="85"/>
                </a:cubicBezTo>
                <a:cubicBezTo>
                  <a:pt x="421" y="86"/>
                  <a:pt x="423" y="82"/>
                  <a:pt x="421" y="83"/>
                </a:cubicBezTo>
                <a:cubicBezTo>
                  <a:pt x="420" y="89"/>
                  <a:pt x="411" y="87"/>
                  <a:pt x="405" y="87"/>
                </a:cubicBezTo>
                <a:cubicBezTo>
                  <a:pt x="405" y="93"/>
                  <a:pt x="405" y="93"/>
                  <a:pt x="405" y="93"/>
                </a:cubicBezTo>
                <a:cubicBezTo>
                  <a:pt x="407" y="94"/>
                  <a:pt x="409" y="90"/>
                  <a:pt x="409" y="93"/>
                </a:cubicBezTo>
                <a:cubicBezTo>
                  <a:pt x="409" y="101"/>
                  <a:pt x="399" y="101"/>
                  <a:pt x="394" y="106"/>
                </a:cubicBezTo>
                <a:cubicBezTo>
                  <a:pt x="398" y="106"/>
                  <a:pt x="400" y="101"/>
                  <a:pt x="404" y="104"/>
                </a:cubicBezTo>
                <a:cubicBezTo>
                  <a:pt x="404" y="107"/>
                  <a:pt x="402" y="107"/>
                  <a:pt x="401" y="109"/>
                </a:cubicBezTo>
                <a:cubicBezTo>
                  <a:pt x="397" y="106"/>
                  <a:pt x="393" y="111"/>
                  <a:pt x="388" y="107"/>
                </a:cubicBezTo>
                <a:cubicBezTo>
                  <a:pt x="388" y="110"/>
                  <a:pt x="391" y="112"/>
                  <a:pt x="387" y="114"/>
                </a:cubicBezTo>
                <a:cubicBezTo>
                  <a:pt x="389" y="116"/>
                  <a:pt x="391" y="113"/>
                  <a:pt x="392" y="114"/>
                </a:cubicBezTo>
                <a:cubicBezTo>
                  <a:pt x="388" y="117"/>
                  <a:pt x="387" y="122"/>
                  <a:pt x="380" y="122"/>
                </a:cubicBezTo>
                <a:cubicBezTo>
                  <a:pt x="379" y="128"/>
                  <a:pt x="377" y="132"/>
                  <a:pt x="370" y="132"/>
                </a:cubicBezTo>
                <a:cubicBezTo>
                  <a:pt x="371" y="134"/>
                  <a:pt x="374" y="139"/>
                  <a:pt x="370" y="140"/>
                </a:cubicBezTo>
                <a:cubicBezTo>
                  <a:pt x="367" y="139"/>
                  <a:pt x="366" y="136"/>
                  <a:pt x="363" y="135"/>
                </a:cubicBezTo>
                <a:cubicBezTo>
                  <a:pt x="361" y="136"/>
                  <a:pt x="357" y="140"/>
                  <a:pt x="353" y="137"/>
                </a:cubicBezTo>
                <a:cubicBezTo>
                  <a:pt x="357" y="125"/>
                  <a:pt x="373" y="125"/>
                  <a:pt x="379" y="114"/>
                </a:cubicBezTo>
                <a:cubicBezTo>
                  <a:pt x="370" y="115"/>
                  <a:pt x="363" y="119"/>
                  <a:pt x="357" y="124"/>
                </a:cubicBezTo>
                <a:cubicBezTo>
                  <a:pt x="353" y="126"/>
                  <a:pt x="348" y="127"/>
                  <a:pt x="346" y="133"/>
                </a:cubicBezTo>
                <a:cubicBezTo>
                  <a:pt x="341" y="130"/>
                  <a:pt x="341" y="139"/>
                  <a:pt x="333" y="136"/>
                </a:cubicBezTo>
                <a:cubicBezTo>
                  <a:pt x="330" y="143"/>
                  <a:pt x="323" y="146"/>
                  <a:pt x="318" y="151"/>
                </a:cubicBezTo>
                <a:cubicBezTo>
                  <a:pt x="320" y="154"/>
                  <a:pt x="322" y="148"/>
                  <a:pt x="324" y="151"/>
                </a:cubicBezTo>
                <a:cubicBezTo>
                  <a:pt x="321" y="154"/>
                  <a:pt x="316" y="160"/>
                  <a:pt x="312" y="157"/>
                </a:cubicBezTo>
                <a:cubicBezTo>
                  <a:pt x="311" y="161"/>
                  <a:pt x="310" y="163"/>
                  <a:pt x="308" y="166"/>
                </a:cubicBezTo>
                <a:cubicBezTo>
                  <a:pt x="311" y="166"/>
                  <a:pt x="311" y="166"/>
                  <a:pt x="313" y="169"/>
                </a:cubicBezTo>
                <a:cubicBezTo>
                  <a:pt x="317" y="169"/>
                  <a:pt x="318" y="166"/>
                  <a:pt x="319" y="164"/>
                </a:cubicBezTo>
                <a:cubicBezTo>
                  <a:pt x="320" y="164"/>
                  <a:pt x="321" y="165"/>
                  <a:pt x="322" y="166"/>
                </a:cubicBezTo>
                <a:cubicBezTo>
                  <a:pt x="320" y="168"/>
                  <a:pt x="318" y="169"/>
                  <a:pt x="316" y="171"/>
                </a:cubicBezTo>
                <a:cubicBezTo>
                  <a:pt x="318" y="175"/>
                  <a:pt x="322" y="168"/>
                  <a:pt x="326" y="171"/>
                </a:cubicBezTo>
                <a:cubicBezTo>
                  <a:pt x="326" y="168"/>
                  <a:pt x="326" y="168"/>
                  <a:pt x="326" y="168"/>
                </a:cubicBezTo>
                <a:cubicBezTo>
                  <a:pt x="326" y="166"/>
                  <a:pt x="322" y="169"/>
                  <a:pt x="322" y="166"/>
                </a:cubicBezTo>
                <a:cubicBezTo>
                  <a:pt x="325" y="165"/>
                  <a:pt x="323" y="161"/>
                  <a:pt x="326" y="161"/>
                </a:cubicBezTo>
                <a:cubicBezTo>
                  <a:pt x="326" y="163"/>
                  <a:pt x="326" y="165"/>
                  <a:pt x="327" y="166"/>
                </a:cubicBezTo>
                <a:cubicBezTo>
                  <a:pt x="335" y="162"/>
                  <a:pt x="333" y="150"/>
                  <a:pt x="344" y="154"/>
                </a:cubicBezTo>
                <a:cubicBezTo>
                  <a:pt x="344" y="157"/>
                  <a:pt x="341" y="156"/>
                  <a:pt x="342" y="158"/>
                </a:cubicBezTo>
                <a:cubicBezTo>
                  <a:pt x="346" y="157"/>
                  <a:pt x="349" y="154"/>
                  <a:pt x="353" y="152"/>
                </a:cubicBezTo>
                <a:cubicBezTo>
                  <a:pt x="350" y="153"/>
                  <a:pt x="351" y="150"/>
                  <a:pt x="350" y="150"/>
                </a:cubicBezTo>
                <a:cubicBezTo>
                  <a:pt x="352" y="149"/>
                  <a:pt x="352" y="147"/>
                  <a:pt x="353" y="147"/>
                </a:cubicBezTo>
                <a:cubicBezTo>
                  <a:pt x="356" y="150"/>
                  <a:pt x="358" y="149"/>
                  <a:pt x="361" y="148"/>
                </a:cubicBezTo>
                <a:cubicBezTo>
                  <a:pt x="360" y="151"/>
                  <a:pt x="364" y="148"/>
                  <a:pt x="364" y="150"/>
                </a:cubicBezTo>
                <a:cubicBezTo>
                  <a:pt x="357" y="153"/>
                  <a:pt x="356" y="162"/>
                  <a:pt x="347" y="163"/>
                </a:cubicBezTo>
                <a:cubicBezTo>
                  <a:pt x="347" y="162"/>
                  <a:pt x="349" y="159"/>
                  <a:pt x="346" y="160"/>
                </a:cubicBezTo>
                <a:cubicBezTo>
                  <a:pt x="346" y="163"/>
                  <a:pt x="340" y="165"/>
                  <a:pt x="344" y="167"/>
                </a:cubicBezTo>
                <a:cubicBezTo>
                  <a:pt x="347" y="166"/>
                  <a:pt x="349" y="163"/>
                  <a:pt x="353" y="163"/>
                </a:cubicBezTo>
                <a:cubicBezTo>
                  <a:pt x="353" y="165"/>
                  <a:pt x="353" y="166"/>
                  <a:pt x="354" y="167"/>
                </a:cubicBezTo>
                <a:cubicBezTo>
                  <a:pt x="336" y="178"/>
                  <a:pt x="323" y="191"/>
                  <a:pt x="305" y="201"/>
                </a:cubicBezTo>
                <a:cubicBezTo>
                  <a:pt x="305" y="203"/>
                  <a:pt x="306" y="203"/>
                  <a:pt x="306" y="205"/>
                </a:cubicBezTo>
                <a:cubicBezTo>
                  <a:pt x="304" y="207"/>
                  <a:pt x="300" y="207"/>
                  <a:pt x="298" y="210"/>
                </a:cubicBezTo>
                <a:cubicBezTo>
                  <a:pt x="300" y="212"/>
                  <a:pt x="304" y="205"/>
                  <a:pt x="307" y="209"/>
                </a:cubicBezTo>
                <a:cubicBezTo>
                  <a:pt x="305" y="214"/>
                  <a:pt x="300" y="215"/>
                  <a:pt x="296" y="218"/>
                </a:cubicBezTo>
                <a:cubicBezTo>
                  <a:pt x="292" y="215"/>
                  <a:pt x="286" y="215"/>
                  <a:pt x="283" y="213"/>
                </a:cubicBezTo>
                <a:cubicBezTo>
                  <a:pt x="283" y="212"/>
                  <a:pt x="284" y="212"/>
                  <a:pt x="284" y="211"/>
                </a:cubicBezTo>
                <a:cubicBezTo>
                  <a:pt x="280" y="211"/>
                  <a:pt x="277" y="211"/>
                  <a:pt x="274" y="213"/>
                </a:cubicBezTo>
                <a:cubicBezTo>
                  <a:pt x="273" y="211"/>
                  <a:pt x="272" y="208"/>
                  <a:pt x="270" y="206"/>
                </a:cubicBezTo>
                <a:cubicBezTo>
                  <a:pt x="265" y="210"/>
                  <a:pt x="259" y="209"/>
                  <a:pt x="252" y="215"/>
                </a:cubicBezTo>
                <a:cubicBezTo>
                  <a:pt x="251" y="213"/>
                  <a:pt x="254" y="211"/>
                  <a:pt x="252" y="211"/>
                </a:cubicBezTo>
                <a:cubicBezTo>
                  <a:pt x="251" y="212"/>
                  <a:pt x="249" y="213"/>
                  <a:pt x="248" y="212"/>
                </a:cubicBezTo>
                <a:cubicBezTo>
                  <a:pt x="247" y="206"/>
                  <a:pt x="253" y="205"/>
                  <a:pt x="252" y="202"/>
                </a:cubicBezTo>
                <a:cubicBezTo>
                  <a:pt x="249" y="202"/>
                  <a:pt x="246" y="199"/>
                  <a:pt x="244" y="202"/>
                </a:cubicBezTo>
                <a:cubicBezTo>
                  <a:pt x="247" y="201"/>
                  <a:pt x="247" y="204"/>
                  <a:pt x="248" y="206"/>
                </a:cubicBezTo>
                <a:cubicBezTo>
                  <a:pt x="245" y="208"/>
                  <a:pt x="243" y="211"/>
                  <a:pt x="239" y="213"/>
                </a:cubicBezTo>
                <a:cubicBezTo>
                  <a:pt x="235" y="212"/>
                  <a:pt x="240" y="210"/>
                  <a:pt x="236" y="210"/>
                </a:cubicBezTo>
                <a:cubicBezTo>
                  <a:pt x="235" y="211"/>
                  <a:pt x="233" y="211"/>
                  <a:pt x="233" y="213"/>
                </a:cubicBezTo>
                <a:cubicBezTo>
                  <a:pt x="235" y="213"/>
                  <a:pt x="237" y="214"/>
                  <a:pt x="237" y="216"/>
                </a:cubicBezTo>
                <a:cubicBezTo>
                  <a:pt x="233" y="215"/>
                  <a:pt x="236" y="219"/>
                  <a:pt x="235" y="220"/>
                </a:cubicBezTo>
                <a:cubicBezTo>
                  <a:pt x="231" y="225"/>
                  <a:pt x="223" y="224"/>
                  <a:pt x="217" y="227"/>
                </a:cubicBezTo>
                <a:cubicBezTo>
                  <a:pt x="208" y="230"/>
                  <a:pt x="207" y="237"/>
                  <a:pt x="201" y="241"/>
                </a:cubicBezTo>
                <a:cubicBezTo>
                  <a:pt x="200" y="244"/>
                  <a:pt x="201" y="248"/>
                  <a:pt x="203" y="251"/>
                </a:cubicBezTo>
                <a:cubicBezTo>
                  <a:pt x="204" y="246"/>
                  <a:pt x="206" y="247"/>
                  <a:pt x="210" y="245"/>
                </a:cubicBezTo>
                <a:cubicBezTo>
                  <a:pt x="208" y="247"/>
                  <a:pt x="209" y="249"/>
                  <a:pt x="209" y="252"/>
                </a:cubicBezTo>
                <a:cubicBezTo>
                  <a:pt x="204" y="255"/>
                  <a:pt x="202" y="257"/>
                  <a:pt x="198" y="252"/>
                </a:cubicBezTo>
                <a:cubicBezTo>
                  <a:pt x="195" y="253"/>
                  <a:pt x="197" y="260"/>
                  <a:pt x="193" y="260"/>
                </a:cubicBezTo>
                <a:cubicBezTo>
                  <a:pt x="188" y="259"/>
                  <a:pt x="192" y="253"/>
                  <a:pt x="188" y="252"/>
                </a:cubicBezTo>
                <a:cubicBezTo>
                  <a:pt x="199" y="240"/>
                  <a:pt x="206" y="224"/>
                  <a:pt x="220" y="216"/>
                </a:cubicBezTo>
                <a:cubicBezTo>
                  <a:pt x="220" y="213"/>
                  <a:pt x="220" y="213"/>
                  <a:pt x="220" y="213"/>
                </a:cubicBezTo>
                <a:cubicBezTo>
                  <a:pt x="229" y="212"/>
                  <a:pt x="225" y="195"/>
                  <a:pt x="235" y="199"/>
                </a:cubicBezTo>
                <a:cubicBezTo>
                  <a:pt x="236" y="201"/>
                  <a:pt x="237" y="202"/>
                  <a:pt x="238" y="204"/>
                </a:cubicBezTo>
                <a:cubicBezTo>
                  <a:pt x="237" y="199"/>
                  <a:pt x="244" y="201"/>
                  <a:pt x="244" y="194"/>
                </a:cubicBezTo>
                <a:cubicBezTo>
                  <a:pt x="243" y="194"/>
                  <a:pt x="242" y="194"/>
                  <a:pt x="242" y="193"/>
                </a:cubicBezTo>
                <a:cubicBezTo>
                  <a:pt x="245" y="189"/>
                  <a:pt x="247" y="183"/>
                  <a:pt x="252" y="182"/>
                </a:cubicBezTo>
                <a:cubicBezTo>
                  <a:pt x="252" y="183"/>
                  <a:pt x="252" y="184"/>
                  <a:pt x="252" y="185"/>
                </a:cubicBezTo>
                <a:cubicBezTo>
                  <a:pt x="254" y="185"/>
                  <a:pt x="256" y="184"/>
                  <a:pt x="258" y="184"/>
                </a:cubicBezTo>
                <a:cubicBezTo>
                  <a:pt x="256" y="174"/>
                  <a:pt x="265" y="175"/>
                  <a:pt x="267" y="171"/>
                </a:cubicBezTo>
                <a:cubicBezTo>
                  <a:pt x="266" y="171"/>
                  <a:pt x="265" y="172"/>
                  <a:pt x="265" y="171"/>
                </a:cubicBezTo>
                <a:cubicBezTo>
                  <a:pt x="268" y="167"/>
                  <a:pt x="272" y="164"/>
                  <a:pt x="276" y="160"/>
                </a:cubicBezTo>
                <a:cubicBezTo>
                  <a:pt x="276" y="161"/>
                  <a:pt x="277" y="161"/>
                  <a:pt x="278" y="161"/>
                </a:cubicBezTo>
                <a:cubicBezTo>
                  <a:pt x="278" y="164"/>
                  <a:pt x="275" y="163"/>
                  <a:pt x="277" y="165"/>
                </a:cubicBezTo>
                <a:cubicBezTo>
                  <a:pt x="283" y="173"/>
                  <a:pt x="271" y="176"/>
                  <a:pt x="267" y="181"/>
                </a:cubicBezTo>
                <a:cubicBezTo>
                  <a:pt x="265" y="182"/>
                  <a:pt x="266" y="179"/>
                  <a:pt x="263" y="179"/>
                </a:cubicBezTo>
                <a:cubicBezTo>
                  <a:pt x="263" y="186"/>
                  <a:pt x="263" y="186"/>
                  <a:pt x="263" y="186"/>
                </a:cubicBezTo>
                <a:cubicBezTo>
                  <a:pt x="259" y="188"/>
                  <a:pt x="257" y="192"/>
                  <a:pt x="254" y="195"/>
                </a:cubicBezTo>
                <a:cubicBezTo>
                  <a:pt x="266" y="201"/>
                  <a:pt x="269" y="180"/>
                  <a:pt x="278" y="185"/>
                </a:cubicBezTo>
                <a:cubicBezTo>
                  <a:pt x="279" y="186"/>
                  <a:pt x="275" y="187"/>
                  <a:pt x="277" y="188"/>
                </a:cubicBezTo>
                <a:cubicBezTo>
                  <a:pt x="285" y="186"/>
                  <a:pt x="281" y="172"/>
                  <a:pt x="289" y="174"/>
                </a:cubicBezTo>
                <a:cubicBezTo>
                  <a:pt x="290" y="165"/>
                  <a:pt x="297" y="163"/>
                  <a:pt x="301" y="158"/>
                </a:cubicBezTo>
                <a:cubicBezTo>
                  <a:pt x="302" y="156"/>
                  <a:pt x="300" y="156"/>
                  <a:pt x="300" y="154"/>
                </a:cubicBezTo>
                <a:cubicBezTo>
                  <a:pt x="294" y="151"/>
                  <a:pt x="288" y="165"/>
                  <a:pt x="282" y="160"/>
                </a:cubicBezTo>
                <a:cubicBezTo>
                  <a:pt x="286" y="153"/>
                  <a:pt x="298" y="149"/>
                  <a:pt x="300" y="142"/>
                </a:cubicBezTo>
                <a:cubicBezTo>
                  <a:pt x="296" y="144"/>
                  <a:pt x="293" y="146"/>
                  <a:pt x="290" y="150"/>
                </a:cubicBezTo>
                <a:cubicBezTo>
                  <a:pt x="289" y="138"/>
                  <a:pt x="305" y="136"/>
                  <a:pt x="307" y="125"/>
                </a:cubicBezTo>
                <a:cubicBezTo>
                  <a:pt x="304" y="124"/>
                  <a:pt x="303" y="122"/>
                  <a:pt x="299" y="122"/>
                </a:cubicBezTo>
                <a:cubicBezTo>
                  <a:pt x="298" y="128"/>
                  <a:pt x="292" y="128"/>
                  <a:pt x="288" y="130"/>
                </a:cubicBezTo>
                <a:cubicBezTo>
                  <a:pt x="288" y="128"/>
                  <a:pt x="288" y="125"/>
                  <a:pt x="290" y="125"/>
                </a:cubicBezTo>
                <a:cubicBezTo>
                  <a:pt x="291" y="125"/>
                  <a:pt x="292" y="126"/>
                  <a:pt x="293" y="126"/>
                </a:cubicBezTo>
                <a:cubicBezTo>
                  <a:pt x="295" y="124"/>
                  <a:pt x="295" y="121"/>
                  <a:pt x="296" y="119"/>
                </a:cubicBezTo>
                <a:cubicBezTo>
                  <a:pt x="297" y="120"/>
                  <a:pt x="298" y="119"/>
                  <a:pt x="300" y="121"/>
                </a:cubicBezTo>
                <a:cubicBezTo>
                  <a:pt x="303" y="114"/>
                  <a:pt x="310" y="107"/>
                  <a:pt x="318" y="109"/>
                </a:cubicBezTo>
                <a:cubicBezTo>
                  <a:pt x="317" y="115"/>
                  <a:pt x="310" y="118"/>
                  <a:pt x="305" y="119"/>
                </a:cubicBezTo>
                <a:cubicBezTo>
                  <a:pt x="306" y="122"/>
                  <a:pt x="308" y="123"/>
                  <a:pt x="310" y="124"/>
                </a:cubicBezTo>
                <a:cubicBezTo>
                  <a:pt x="329" y="111"/>
                  <a:pt x="346" y="96"/>
                  <a:pt x="365" y="82"/>
                </a:cubicBezTo>
                <a:cubicBezTo>
                  <a:pt x="360" y="83"/>
                  <a:pt x="359" y="88"/>
                  <a:pt x="353" y="88"/>
                </a:cubicBezTo>
                <a:cubicBezTo>
                  <a:pt x="353" y="87"/>
                  <a:pt x="352" y="87"/>
                  <a:pt x="353" y="86"/>
                </a:cubicBezTo>
                <a:cubicBezTo>
                  <a:pt x="356" y="83"/>
                  <a:pt x="358" y="72"/>
                  <a:pt x="365" y="77"/>
                </a:cubicBezTo>
                <a:cubicBezTo>
                  <a:pt x="366" y="66"/>
                  <a:pt x="382" y="69"/>
                  <a:pt x="384" y="59"/>
                </a:cubicBezTo>
                <a:cubicBezTo>
                  <a:pt x="381" y="60"/>
                  <a:pt x="378" y="63"/>
                  <a:pt x="378" y="65"/>
                </a:cubicBezTo>
                <a:cubicBezTo>
                  <a:pt x="367" y="65"/>
                  <a:pt x="359" y="74"/>
                  <a:pt x="348" y="77"/>
                </a:cubicBezTo>
                <a:cubicBezTo>
                  <a:pt x="345" y="75"/>
                  <a:pt x="349" y="72"/>
                  <a:pt x="347" y="72"/>
                </a:cubicBezTo>
                <a:cubicBezTo>
                  <a:pt x="345" y="74"/>
                  <a:pt x="341" y="75"/>
                  <a:pt x="345" y="76"/>
                </a:cubicBezTo>
                <a:cubicBezTo>
                  <a:pt x="337" y="81"/>
                  <a:pt x="332" y="90"/>
                  <a:pt x="322" y="93"/>
                </a:cubicBezTo>
                <a:cubicBezTo>
                  <a:pt x="321" y="91"/>
                  <a:pt x="321" y="91"/>
                  <a:pt x="319" y="91"/>
                </a:cubicBezTo>
                <a:cubicBezTo>
                  <a:pt x="306" y="97"/>
                  <a:pt x="298" y="111"/>
                  <a:pt x="283" y="114"/>
                </a:cubicBezTo>
                <a:cubicBezTo>
                  <a:pt x="286" y="109"/>
                  <a:pt x="293" y="107"/>
                  <a:pt x="296" y="100"/>
                </a:cubicBezTo>
                <a:cubicBezTo>
                  <a:pt x="288" y="101"/>
                  <a:pt x="287" y="111"/>
                  <a:pt x="278" y="113"/>
                </a:cubicBezTo>
                <a:cubicBezTo>
                  <a:pt x="281" y="119"/>
                  <a:pt x="270" y="122"/>
                  <a:pt x="273" y="128"/>
                </a:cubicBezTo>
                <a:cubicBezTo>
                  <a:pt x="268" y="133"/>
                  <a:pt x="262" y="135"/>
                  <a:pt x="257" y="139"/>
                </a:cubicBezTo>
                <a:cubicBezTo>
                  <a:pt x="256" y="136"/>
                  <a:pt x="258" y="136"/>
                  <a:pt x="257" y="133"/>
                </a:cubicBezTo>
                <a:cubicBezTo>
                  <a:pt x="261" y="134"/>
                  <a:pt x="266" y="127"/>
                  <a:pt x="265" y="123"/>
                </a:cubicBezTo>
                <a:cubicBezTo>
                  <a:pt x="267" y="123"/>
                  <a:pt x="268" y="122"/>
                  <a:pt x="270" y="122"/>
                </a:cubicBezTo>
                <a:cubicBezTo>
                  <a:pt x="270" y="121"/>
                  <a:pt x="271" y="120"/>
                  <a:pt x="271" y="119"/>
                </a:cubicBezTo>
                <a:cubicBezTo>
                  <a:pt x="268" y="118"/>
                  <a:pt x="269" y="121"/>
                  <a:pt x="266" y="121"/>
                </a:cubicBezTo>
                <a:cubicBezTo>
                  <a:pt x="268" y="118"/>
                  <a:pt x="269" y="115"/>
                  <a:pt x="271" y="114"/>
                </a:cubicBezTo>
                <a:cubicBezTo>
                  <a:pt x="270" y="113"/>
                  <a:pt x="268" y="114"/>
                  <a:pt x="268" y="113"/>
                </a:cubicBezTo>
                <a:cubicBezTo>
                  <a:pt x="283" y="99"/>
                  <a:pt x="299" y="87"/>
                  <a:pt x="312" y="72"/>
                </a:cubicBezTo>
                <a:cubicBezTo>
                  <a:pt x="310" y="71"/>
                  <a:pt x="307" y="74"/>
                  <a:pt x="307" y="72"/>
                </a:cubicBezTo>
                <a:cubicBezTo>
                  <a:pt x="309" y="70"/>
                  <a:pt x="309" y="66"/>
                  <a:pt x="311" y="64"/>
                </a:cubicBezTo>
                <a:cubicBezTo>
                  <a:pt x="302" y="65"/>
                  <a:pt x="297" y="73"/>
                  <a:pt x="290" y="77"/>
                </a:cubicBezTo>
                <a:cubicBezTo>
                  <a:pt x="288" y="79"/>
                  <a:pt x="289" y="84"/>
                  <a:pt x="285" y="84"/>
                </a:cubicBezTo>
                <a:cubicBezTo>
                  <a:pt x="285" y="83"/>
                  <a:pt x="286" y="83"/>
                  <a:pt x="286" y="81"/>
                </a:cubicBezTo>
                <a:cubicBezTo>
                  <a:pt x="282" y="84"/>
                  <a:pt x="276" y="89"/>
                  <a:pt x="275" y="92"/>
                </a:cubicBezTo>
                <a:cubicBezTo>
                  <a:pt x="275" y="92"/>
                  <a:pt x="278" y="93"/>
                  <a:pt x="278" y="93"/>
                </a:cubicBezTo>
                <a:cubicBezTo>
                  <a:pt x="273" y="103"/>
                  <a:pt x="262" y="107"/>
                  <a:pt x="255" y="114"/>
                </a:cubicBezTo>
                <a:cubicBezTo>
                  <a:pt x="255" y="120"/>
                  <a:pt x="253" y="129"/>
                  <a:pt x="247" y="128"/>
                </a:cubicBezTo>
                <a:cubicBezTo>
                  <a:pt x="247" y="126"/>
                  <a:pt x="248" y="125"/>
                  <a:pt x="248" y="122"/>
                </a:cubicBezTo>
                <a:cubicBezTo>
                  <a:pt x="246" y="121"/>
                  <a:pt x="246" y="123"/>
                  <a:pt x="244" y="121"/>
                </a:cubicBezTo>
                <a:cubicBezTo>
                  <a:pt x="245" y="114"/>
                  <a:pt x="252" y="108"/>
                  <a:pt x="257" y="108"/>
                </a:cubicBezTo>
                <a:cubicBezTo>
                  <a:pt x="258" y="103"/>
                  <a:pt x="262" y="101"/>
                  <a:pt x="262" y="96"/>
                </a:cubicBezTo>
                <a:cubicBezTo>
                  <a:pt x="260" y="96"/>
                  <a:pt x="259" y="94"/>
                  <a:pt x="259" y="92"/>
                </a:cubicBezTo>
                <a:cubicBezTo>
                  <a:pt x="260" y="89"/>
                  <a:pt x="262" y="89"/>
                  <a:pt x="265" y="89"/>
                </a:cubicBezTo>
                <a:cubicBezTo>
                  <a:pt x="268" y="93"/>
                  <a:pt x="263" y="95"/>
                  <a:pt x="264" y="97"/>
                </a:cubicBezTo>
                <a:cubicBezTo>
                  <a:pt x="267" y="92"/>
                  <a:pt x="275" y="88"/>
                  <a:pt x="271" y="82"/>
                </a:cubicBezTo>
                <a:cubicBezTo>
                  <a:pt x="273" y="82"/>
                  <a:pt x="272" y="80"/>
                  <a:pt x="274" y="80"/>
                </a:cubicBezTo>
                <a:cubicBezTo>
                  <a:pt x="277" y="80"/>
                  <a:pt x="276" y="84"/>
                  <a:pt x="278" y="84"/>
                </a:cubicBezTo>
                <a:cubicBezTo>
                  <a:pt x="279" y="78"/>
                  <a:pt x="285" y="76"/>
                  <a:pt x="283" y="71"/>
                </a:cubicBezTo>
                <a:cubicBezTo>
                  <a:pt x="296" y="71"/>
                  <a:pt x="297" y="60"/>
                  <a:pt x="304" y="54"/>
                </a:cubicBezTo>
                <a:cubicBezTo>
                  <a:pt x="318" y="51"/>
                  <a:pt x="325" y="32"/>
                  <a:pt x="341" y="28"/>
                </a:cubicBezTo>
                <a:cubicBezTo>
                  <a:pt x="343" y="27"/>
                  <a:pt x="343" y="29"/>
                  <a:pt x="344" y="29"/>
                </a:cubicBezTo>
                <a:cubicBezTo>
                  <a:pt x="344" y="26"/>
                  <a:pt x="346" y="25"/>
                  <a:pt x="347" y="23"/>
                </a:cubicBezTo>
                <a:cubicBezTo>
                  <a:pt x="344" y="23"/>
                  <a:pt x="342" y="28"/>
                  <a:pt x="340" y="25"/>
                </a:cubicBezTo>
                <a:cubicBezTo>
                  <a:pt x="341" y="20"/>
                  <a:pt x="351" y="23"/>
                  <a:pt x="348" y="15"/>
                </a:cubicBezTo>
                <a:cubicBezTo>
                  <a:pt x="320" y="26"/>
                  <a:pt x="302" y="46"/>
                  <a:pt x="275" y="57"/>
                </a:cubicBezTo>
                <a:cubicBezTo>
                  <a:pt x="270" y="71"/>
                  <a:pt x="256" y="74"/>
                  <a:pt x="248" y="84"/>
                </a:cubicBezTo>
                <a:cubicBezTo>
                  <a:pt x="249" y="84"/>
                  <a:pt x="249" y="85"/>
                  <a:pt x="249" y="86"/>
                </a:cubicBezTo>
                <a:cubicBezTo>
                  <a:pt x="243" y="89"/>
                  <a:pt x="236" y="87"/>
                  <a:pt x="233" y="93"/>
                </a:cubicBezTo>
                <a:cubicBezTo>
                  <a:pt x="234" y="94"/>
                  <a:pt x="235" y="94"/>
                  <a:pt x="235" y="95"/>
                </a:cubicBezTo>
                <a:cubicBezTo>
                  <a:pt x="227" y="106"/>
                  <a:pt x="216" y="110"/>
                  <a:pt x="212" y="123"/>
                </a:cubicBezTo>
                <a:cubicBezTo>
                  <a:pt x="208" y="122"/>
                  <a:pt x="208" y="125"/>
                  <a:pt x="205" y="125"/>
                </a:cubicBezTo>
                <a:cubicBezTo>
                  <a:pt x="193" y="142"/>
                  <a:pt x="178" y="156"/>
                  <a:pt x="166" y="174"/>
                </a:cubicBezTo>
                <a:cubicBezTo>
                  <a:pt x="169" y="179"/>
                  <a:pt x="156" y="179"/>
                  <a:pt x="156" y="187"/>
                </a:cubicBezTo>
                <a:cubicBezTo>
                  <a:pt x="157" y="188"/>
                  <a:pt x="158" y="185"/>
                  <a:pt x="159" y="187"/>
                </a:cubicBezTo>
                <a:cubicBezTo>
                  <a:pt x="157" y="189"/>
                  <a:pt x="158" y="191"/>
                  <a:pt x="157" y="192"/>
                </a:cubicBezTo>
                <a:cubicBezTo>
                  <a:pt x="153" y="190"/>
                  <a:pt x="148" y="194"/>
                  <a:pt x="146" y="199"/>
                </a:cubicBezTo>
                <a:cubicBezTo>
                  <a:pt x="149" y="198"/>
                  <a:pt x="150" y="200"/>
                  <a:pt x="150" y="202"/>
                </a:cubicBezTo>
                <a:cubicBezTo>
                  <a:pt x="144" y="205"/>
                  <a:pt x="141" y="216"/>
                  <a:pt x="136" y="217"/>
                </a:cubicBezTo>
                <a:cubicBezTo>
                  <a:pt x="135" y="212"/>
                  <a:pt x="141" y="210"/>
                  <a:pt x="139" y="206"/>
                </a:cubicBezTo>
                <a:cubicBezTo>
                  <a:pt x="134" y="214"/>
                  <a:pt x="128" y="221"/>
                  <a:pt x="125" y="230"/>
                </a:cubicBezTo>
                <a:cubicBezTo>
                  <a:pt x="130" y="234"/>
                  <a:pt x="119" y="240"/>
                  <a:pt x="123" y="246"/>
                </a:cubicBezTo>
                <a:cubicBezTo>
                  <a:pt x="123" y="245"/>
                  <a:pt x="124" y="244"/>
                  <a:pt x="125" y="245"/>
                </a:cubicBezTo>
                <a:cubicBezTo>
                  <a:pt x="124" y="246"/>
                  <a:pt x="123" y="247"/>
                  <a:pt x="121" y="246"/>
                </a:cubicBezTo>
                <a:cubicBezTo>
                  <a:pt x="120" y="254"/>
                  <a:pt x="110" y="250"/>
                  <a:pt x="110" y="261"/>
                </a:cubicBezTo>
                <a:cubicBezTo>
                  <a:pt x="113" y="263"/>
                  <a:pt x="113" y="256"/>
                  <a:pt x="117" y="256"/>
                </a:cubicBezTo>
                <a:cubicBezTo>
                  <a:pt x="117" y="257"/>
                  <a:pt x="118" y="257"/>
                  <a:pt x="118" y="258"/>
                </a:cubicBezTo>
                <a:cubicBezTo>
                  <a:pt x="116" y="266"/>
                  <a:pt x="112" y="268"/>
                  <a:pt x="108" y="274"/>
                </a:cubicBezTo>
                <a:cubicBezTo>
                  <a:pt x="110" y="275"/>
                  <a:pt x="112" y="274"/>
                  <a:pt x="113" y="277"/>
                </a:cubicBezTo>
                <a:cubicBezTo>
                  <a:pt x="110" y="277"/>
                  <a:pt x="113" y="280"/>
                  <a:pt x="111" y="283"/>
                </a:cubicBezTo>
                <a:cubicBezTo>
                  <a:pt x="113" y="283"/>
                  <a:pt x="113" y="283"/>
                  <a:pt x="113" y="285"/>
                </a:cubicBezTo>
                <a:cubicBezTo>
                  <a:pt x="110" y="296"/>
                  <a:pt x="101" y="302"/>
                  <a:pt x="104" y="315"/>
                </a:cubicBezTo>
                <a:cubicBezTo>
                  <a:pt x="96" y="316"/>
                  <a:pt x="99" y="327"/>
                  <a:pt x="92" y="329"/>
                </a:cubicBezTo>
                <a:cubicBezTo>
                  <a:pt x="94" y="316"/>
                  <a:pt x="104" y="304"/>
                  <a:pt x="107" y="290"/>
                </a:cubicBezTo>
                <a:cubicBezTo>
                  <a:pt x="104" y="288"/>
                  <a:pt x="103" y="286"/>
                  <a:pt x="104" y="282"/>
                </a:cubicBezTo>
                <a:cubicBezTo>
                  <a:pt x="101" y="280"/>
                  <a:pt x="99" y="287"/>
                  <a:pt x="98" y="291"/>
                </a:cubicBezTo>
                <a:cubicBezTo>
                  <a:pt x="99" y="293"/>
                  <a:pt x="101" y="293"/>
                  <a:pt x="102" y="294"/>
                </a:cubicBezTo>
                <a:cubicBezTo>
                  <a:pt x="99" y="296"/>
                  <a:pt x="102" y="297"/>
                  <a:pt x="101" y="300"/>
                </a:cubicBezTo>
                <a:cubicBezTo>
                  <a:pt x="99" y="301"/>
                  <a:pt x="97" y="302"/>
                  <a:pt x="95" y="303"/>
                </a:cubicBezTo>
                <a:cubicBezTo>
                  <a:pt x="94" y="301"/>
                  <a:pt x="93" y="299"/>
                  <a:pt x="91" y="298"/>
                </a:cubicBezTo>
                <a:cubicBezTo>
                  <a:pt x="86" y="299"/>
                  <a:pt x="80" y="307"/>
                  <a:pt x="84" y="313"/>
                </a:cubicBezTo>
                <a:cubicBezTo>
                  <a:pt x="81" y="315"/>
                  <a:pt x="78" y="321"/>
                  <a:pt x="80" y="327"/>
                </a:cubicBezTo>
                <a:cubicBezTo>
                  <a:pt x="79" y="327"/>
                  <a:pt x="79" y="328"/>
                  <a:pt x="78" y="327"/>
                </a:cubicBezTo>
                <a:cubicBezTo>
                  <a:pt x="77" y="336"/>
                  <a:pt x="69" y="337"/>
                  <a:pt x="71" y="349"/>
                </a:cubicBezTo>
                <a:cubicBezTo>
                  <a:pt x="68" y="351"/>
                  <a:pt x="66" y="359"/>
                  <a:pt x="69" y="361"/>
                </a:cubicBezTo>
                <a:cubicBezTo>
                  <a:pt x="70" y="360"/>
                  <a:pt x="70" y="357"/>
                  <a:pt x="72" y="357"/>
                </a:cubicBezTo>
                <a:cubicBezTo>
                  <a:pt x="72" y="358"/>
                  <a:pt x="73" y="358"/>
                  <a:pt x="73" y="359"/>
                </a:cubicBezTo>
                <a:cubicBezTo>
                  <a:pt x="68" y="359"/>
                  <a:pt x="69" y="365"/>
                  <a:pt x="67" y="370"/>
                </a:cubicBezTo>
                <a:cubicBezTo>
                  <a:pt x="76" y="362"/>
                  <a:pt x="78" y="344"/>
                  <a:pt x="85" y="333"/>
                </a:cubicBezTo>
                <a:cubicBezTo>
                  <a:pt x="86" y="339"/>
                  <a:pt x="81" y="345"/>
                  <a:pt x="84" y="354"/>
                </a:cubicBezTo>
                <a:cubicBezTo>
                  <a:pt x="82" y="354"/>
                  <a:pt x="82" y="357"/>
                  <a:pt x="80" y="355"/>
                </a:cubicBezTo>
                <a:cubicBezTo>
                  <a:pt x="75" y="363"/>
                  <a:pt x="72" y="377"/>
                  <a:pt x="64" y="379"/>
                </a:cubicBezTo>
                <a:cubicBezTo>
                  <a:pt x="61" y="387"/>
                  <a:pt x="54" y="396"/>
                  <a:pt x="56" y="404"/>
                </a:cubicBezTo>
                <a:cubicBezTo>
                  <a:pt x="46" y="415"/>
                  <a:pt x="47" y="430"/>
                  <a:pt x="50" y="446"/>
                </a:cubicBezTo>
                <a:cubicBezTo>
                  <a:pt x="61" y="442"/>
                  <a:pt x="58" y="463"/>
                  <a:pt x="50" y="463"/>
                </a:cubicBezTo>
                <a:cubicBezTo>
                  <a:pt x="51" y="470"/>
                  <a:pt x="46" y="480"/>
                  <a:pt x="48" y="487"/>
                </a:cubicBezTo>
                <a:cubicBezTo>
                  <a:pt x="53" y="482"/>
                  <a:pt x="53" y="474"/>
                  <a:pt x="57" y="469"/>
                </a:cubicBezTo>
                <a:cubicBezTo>
                  <a:pt x="58" y="473"/>
                  <a:pt x="65" y="471"/>
                  <a:pt x="65" y="477"/>
                </a:cubicBezTo>
                <a:cubicBezTo>
                  <a:pt x="65" y="471"/>
                  <a:pt x="69" y="476"/>
                  <a:pt x="70" y="475"/>
                </a:cubicBezTo>
                <a:cubicBezTo>
                  <a:pt x="71" y="471"/>
                  <a:pt x="71" y="467"/>
                  <a:pt x="74" y="467"/>
                </a:cubicBezTo>
                <a:cubicBezTo>
                  <a:pt x="76" y="475"/>
                  <a:pt x="78" y="479"/>
                  <a:pt x="76" y="486"/>
                </a:cubicBezTo>
                <a:cubicBezTo>
                  <a:pt x="76" y="485"/>
                  <a:pt x="76" y="484"/>
                  <a:pt x="75" y="483"/>
                </a:cubicBezTo>
                <a:cubicBezTo>
                  <a:pt x="73" y="486"/>
                  <a:pt x="72" y="495"/>
                  <a:pt x="73" y="498"/>
                </a:cubicBezTo>
                <a:cubicBezTo>
                  <a:pt x="73" y="497"/>
                  <a:pt x="73" y="496"/>
                  <a:pt x="74" y="497"/>
                </a:cubicBezTo>
                <a:cubicBezTo>
                  <a:pt x="74" y="501"/>
                  <a:pt x="78" y="500"/>
                  <a:pt x="77" y="506"/>
                </a:cubicBezTo>
                <a:cubicBezTo>
                  <a:pt x="82" y="508"/>
                  <a:pt x="81" y="501"/>
                  <a:pt x="84" y="500"/>
                </a:cubicBezTo>
                <a:cubicBezTo>
                  <a:pt x="89" y="499"/>
                  <a:pt x="90" y="501"/>
                  <a:pt x="94" y="503"/>
                </a:cubicBezTo>
                <a:cubicBezTo>
                  <a:pt x="94" y="501"/>
                  <a:pt x="92" y="499"/>
                  <a:pt x="94" y="497"/>
                </a:cubicBezTo>
                <a:cubicBezTo>
                  <a:pt x="92" y="497"/>
                  <a:pt x="89" y="498"/>
                  <a:pt x="89" y="496"/>
                </a:cubicBezTo>
                <a:cubicBezTo>
                  <a:pt x="89" y="493"/>
                  <a:pt x="89" y="493"/>
                  <a:pt x="89" y="493"/>
                </a:cubicBezTo>
                <a:cubicBezTo>
                  <a:pt x="89" y="491"/>
                  <a:pt x="92" y="492"/>
                  <a:pt x="93" y="490"/>
                </a:cubicBezTo>
                <a:cubicBezTo>
                  <a:pt x="95" y="490"/>
                  <a:pt x="95" y="492"/>
                  <a:pt x="97" y="493"/>
                </a:cubicBezTo>
                <a:cubicBezTo>
                  <a:pt x="99" y="491"/>
                  <a:pt x="97" y="487"/>
                  <a:pt x="101" y="488"/>
                </a:cubicBezTo>
                <a:cubicBezTo>
                  <a:pt x="101" y="483"/>
                  <a:pt x="100" y="477"/>
                  <a:pt x="104" y="476"/>
                </a:cubicBezTo>
                <a:cubicBezTo>
                  <a:pt x="104" y="477"/>
                  <a:pt x="105" y="476"/>
                  <a:pt x="105" y="477"/>
                </a:cubicBezTo>
                <a:cubicBezTo>
                  <a:pt x="100" y="489"/>
                  <a:pt x="107" y="507"/>
                  <a:pt x="102" y="517"/>
                </a:cubicBezTo>
                <a:cubicBezTo>
                  <a:pt x="103" y="515"/>
                  <a:pt x="105" y="515"/>
                  <a:pt x="107" y="515"/>
                </a:cubicBezTo>
                <a:cubicBezTo>
                  <a:pt x="107" y="512"/>
                  <a:pt x="109" y="510"/>
                  <a:pt x="108" y="505"/>
                </a:cubicBezTo>
                <a:cubicBezTo>
                  <a:pt x="110" y="506"/>
                  <a:pt x="113" y="503"/>
                  <a:pt x="113" y="504"/>
                </a:cubicBezTo>
                <a:cubicBezTo>
                  <a:pt x="114" y="512"/>
                  <a:pt x="112" y="523"/>
                  <a:pt x="117" y="525"/>
                </a:cubicBezTo>
                <a:cubicBezTo>
                  <a:pt x="129" y="516"/>
                  <a:pt x="118" y="489"/>
                  <a:pt x="134" y="484"/>
                </a:cubicBezTo>
                <a:cubicBezTo>
                  <a:pt x="131" y="492"/>
                  <a:pt x="134" y="495"/>
                  <a:pt x="134" y="504"/>
                </a:cubicBezTo>
                <a:cubicBezTo>
                  <a:pt x="141" y="503"/>
                  <a:pt x="139" y="511"/>
                  <a:pt x="140" y="515"/>
                </a:cubicBezTo>
                <a:cubicBezTo>
                  <a:pt x="143" y="515"/>
                  <a:pt x="143" y="510"/>
                  <a:pt x="145" y="510"/>
                </a:cubicBezTo>
                <a:cubicBezTo>
                  <a:pt x="151" y="516"/>
                  <a:pt x="146" y="528"/>
                  <a:pt x="142" y="534"/>
                </a:cubicBezTo>
                <a:cubicBezTo>
                  <a:pt x="140" y="532"/>
                  <a:pt x="140" y="526"/>
                  <a:pt x="139" y="524"/>
                </a:cubicBezTo>
                <a:cubicBezTo>
                  <a:pt x="135" y="525"/>
                  <a:pt x="134" y="525"/>
                  <a:pt x="129" y="525"/>
                </a:cubicBezTo>
                <a:cubicBezTo>
                  <a:pt x="129" y="530"/>
                  <a:pt x="126" y="532"/>
                  <a:pt x="126" y="538"/>
                </a:cubicBezTo>
                <a:cubicBezTo>
                  <a:pt x="127" y="538"/>
                  <a:pt x="130" y="539"/>
                  <a:pt x="127" y="542"/>
                </a:cubicBezTo>
                <a:cubicBezTo>
                  <a:pt x="129" y="544"/>
                  <a:pt x="129" y="541"/>
                  <a:pt x="131" y="541"/>
                </a:cubicBezTo>
                <a:cubicBezTo>
                  <a:pt x="131" y="549"/>
                  <a:pt x="134" y="568"/>
                  <a:pt x="124" y="568"/>
                </a:cubicBezTo>
                <a:cubicBezTo>
                  <a:pt x="125" y="572"/>
                  <a:pt x="120" y="574"/>
                  <a:pt x="123" y="577"/>
                </a:cubicBezTo>
                <a:cubicBezTo>
                  <a:pt x="123" y="575"/>
                  <a:pt x="126" y="576"/>
                  <a:pt x="126" y="575"/>
                </a:cubicBezTo>
                <a:cubicBezTo>
                  <a:pt x="125" y="574"/>
                  <a:pt x="126" y="572"/>
                  <a:pt x="126" y="571"/>
                </a:cubicBezTo>
                <a:cubicBezTo>
                  <a:pt x="129" y="572"/>
                  <a:pt x="128" y="569"/>
                  <a:pt x="130" y="568"/>
                </a:cubicBezTo>
                <a:cubicBezTo>
                  <a:pt x="129" y="573"/>
                  <a:pt x="128" y="577"/>
                  <a:pt x="125" y="580"/>
                </a:cubicBezTo>
                <a:cubicBezTo>
                  <a:pt x="134" y="588"/>
                  <a:pt x="128" y="606"/>
                  <a:pt x="130" y="617"/>
                </a:cubicBezTo>
                <a:cubicBezTo>
                  <a:pt x="132" y="624"/>
                  <a:pt x="131" y="636"/>
                  <a:pt x="131" y="644"/>
                </a:cubicBezTo>
                <a:cubicBezTo>
                  <a:pt x="132" y="644"/>
                  <a:pt x="134" y="644"/>
                  <a:pt x="134" y="645"/>
                </a:cubicBezTo>
                <a:cubicBezTo>
                  <a:pt x="135" y="655"/>
                  <a:pt x="135" y="669"/>
                  <a:pt x="137" y="677"/>
                </a:cubicBezTo>
                <a:cubicBezTo>
                  <a:pt x="131" y="689"/>
                  <a:pt x="144" y="701"/>
                  <a:pt x="139" y="712"/>
                </a:cubicBezTo>
                <a:cubicBezTo>
                  <a:pt x="137" y="708"/>
                  <a:pt x="137" y="712"/>
                  <a:pt x="132" y="711"/>
                </a:cubicBezTo>
                <a:cubicBezTo>
                  <a:pt x="130" y="707"/>
                  <a:pt x="133" y="698"/>
                  <a:pt x="129" y="696"/>
                </a:cubicBezTo>
                <a:cubicBezTo>
                  <a:pt x="130" y="704"/>
                  <a:pt x="131" y="720"/>
                  <a:pt x="129" y="725"/>
                </a:cubicBezTo>
                <a:cubicBezTo>
                  <a:pt x="133" y="728"/>
                  <a:pt x="132" y="736"/>
                  <a:pt x="137" y="737"/>
                </a:cubicBezTo>
                <a:cubicBezTo>
                  <a:pt x="137" y="733"/>
                  <a:pt x="137" y="735"/>
                  <a:pt x="139" y="736"/>
                </a:cubicBezTo>
                <a:cubicBezTo>
                  <a:pt x="140" y="732"/>
                  <a:pt x="139" y="728"/>
                  <a:pt x="142" y="726"/>
                </a:cubicBezTo>
                <a:cubicBezTo>
                  <a:pt x="145" y="744"/>
                  <a:pt x="147" y="769"/>
                  <a:pt x="149" y="785"/>
                </a:cubicBezTo>
                <a:cubicBezTo>
                  <a:pt x="149" y="784"/>
                  <a:pt x="148" y="784"/>
                  <a:pt x="147" y="785"/>
                </a:cubicBezTo>
                <a:cubicBezTo>
                  <a:pt x="149" y="795"/>
                  <a:pt x="154" y="803"/>
                  <a:pt x="156" y="814"/>
                </a:cubicBezTo>
                <a:cubicBezTo>
                  <a:pt x="158" y="814"/>
                  <a:pt x="160" y="814"/>
                  <a:pt x="161" y="816"/>
                </a:cubicBezTo>
                <a:cubicBezTo>
                  <a:pt x="160" y="824"/>
                  <a:pt x="168" y="828"/>
                  <a:pt x="165" y="839"/>
                </a:cubicBezTo>
                <a:cubicBezTo>
                  <a:pt x="167" y="842"/>
                  <a:pt x="170" y="845"/>
                  <a:pt x="171" y="848"/>
                </a:cubicBezTo>
                <a:cubicBezTo>
                  <a:pt x="170" y="848"/>
                  <a:pt x="170" y="850"/>
                  <a:pt x="169" y="851"/>
                </a:cubicBezTo>
                <a:cubicBezTo>
                  <a:pt x="172" y="852"/>
                  <a:pt x="173" y="851"/>
                  <a:pt x="175" y="850"/>
                </a:cubicBezTo>
                <a:cubicBezTo>
                  <a:pt x="184" y="861"/>
                  <a:pt x="186" y="881"/>
                  <a:pt x="192" y="893"/>
                </a:cubicBezTo>
                <a:cubicBezTo>
                  <a:pt x="195" y="893"/>
                  <a:pt x="190" y="890"/>
                  <a:pt x="193" y="890"/>
                </a:cubicBezTo>
                <a:cubicBezTo>
                  <a:pt x="196" y="894"/>
                  <a:pt x="195" y="903"/>
                  <a:pt x="200" y="905"/>
                </a:cubicBezTo>
                <a:cubicBezTo>
                  <a:pt x="201" y="904"/>
                  <a:pt x="201" y="902"/>
                  <a:pt x="203" y="902"/>
                </a:cubicBezTo>
                <a:cubicBezTo>
                  <a:pt x="206" y="907"/>
                  <a:pt x="209" y="913"/>
                  <a:pt x="214" y="915"/>
                </a:cubicBezTo>
                <a:cubicBezTo>
                  <a:pt x="214" y="911"/>
                  <a:pt x="208" y="908"/>
                  <a:pt x="212" y="903"/>
                </a:cubicBezTo>
                <a:cubicBezTo>
                  <a:pt x="213" y="904"/>
                  <a:pt x="216" y="903"/>
                  <a:pt x="217" y="905"/>
                </a:cubicBezTo>
                <a:cubicBezTo>
                  <a:pt x="215" y="910"/>
                  <a:pt x="220" y="913"/>
                  <a:pt x="221" y="917"/>
                </a:cubicBezTo>
                <a:cubicBezTo>
                  <a:pt x="221" y="920"/>
                  <a:pt x="219" y="919"/>
                  <a:pt x="218" y="921"/>
                </a:cubicBezTo>
                <a:cubicBezTo>
                  <a:pt x="223" y="933"/>
                  <a:pt x="235" y="942"/>
                  <a:pt x="243" y="949"/>
                </a:cubicBezTo>
                <a:cubicBezTo>
                  <a:pt x="243" y="952"/>
                  <a:pt x="245" y="953"/>
                  <a:pt x="244" y="956"/>
                </a:cubicBezTo>
                <a:cubicBezTo>
                  <a:pt x="247" y="958"/>
                  <a:pt x="250" y="958"/>
                  <a:pt x="252" y="961"/>
                </a:cubicBezTo>
                <a:cubicBezTo>
                  <a:pt x="253" y="962"/>
                  <a:pt x="251" y="963"/>
                  <a:pt x="252" y="964"/>
                </a:cubicBezTo>
                <a:cubicBezTo>
                  <a:pt x="253" y="966"/>
                  <a:pt x="261" y="970"/>
                  <a:pt x="257" y="975"/>
                </a:cubicBezTo>
                <a:cubicBezTo>
                  <a:pt x="254" y="972"/>
                  <a:pt x="249" y="966"/>
                  <a:pt x="245" y="972"/>
                </a:cubicBezTo>
                <a:cubicBezTo>
                  <a:pt x="250" y="979"/>
                  <a:pt x="255" y="986"/>
                  <a:pt x="262" y="991"/>
                </a:cubicBezTo>
                <a:cubicBezTo>
                  <a:pt x="265" y="990"/>
                  <a:pt x="260" y="990"/>
                  <a:pt x="261" y="987"/>
                </a:cubicBezTo>
                <a:cubicBezTo>
                  <a:pt x="265" y="989"/>
                  <a:pt x="265" y="986"/>
                  <a:pt x="268" y="986"/>
                </a:cubicBezTo>
                <a:cubicBezTo>
                  <a:pt x="274" y="989"/>
                  <a:pt x="279" y="994"/>
                  <a:pt x="283" y="999"/>
                </a:cubicBezTo>
                <a:cubicBezTo>
                  <a:pt x="283" y="993"/>
                  <a:pt x="278" y="991"/>
                  <a:pt x="278" y="987"/>
                </a:cubicBezTo>
                <a:cubicBezTo>
                  <a:pt x="276" y="986"/>
                  <a:pt x="274" y="986"/>
                  <a:pt x="272" y="986"/>
                </a:cubicBezTo>
                <a:cubicBezTo>
                  <a:pt x="273" y="983"/>
                  <a:pt x="277" y="983"/>
                  <a:pt x="279" y="982"/>
                </a:cubicBezTo>
                <a:cubicBezTo>
                  <a:pt x="281" y="986"/>
                  <a:pt x="285" y="988"/>
                  <a:pt x="287" y="991"/>
                </a:cubicBezTo>
                <a:cubicBezTo>
                  <a:pt x="293" y="985"/>
                  <a:pt x="298" y="993"/>
                  <a:pt x="303" y="996"/>
                </a:cubicBezTo>
                <a:cubicBezTo>
                  <a:pt x="303" y="993"/>
                  <a:pt x="300" y="992"/>
                  <a:pt x="300" y="989"/>
                </a:cubicBezTo>
                <a:cubicBezTo>
                  <a:pt x="302" y="990"/>
                  <a:pt x="303" y="990"/>
                  <a:pt x="305" y="989"/>
                </a:cubicBezTo>
                <a:cubicBezTo>
                  <a:pt x="311" y="998"/>
                  <a:pt x="321" y="1001"/>
                  <a:pt x="328" y="1005"/>
                </a:cubicBezTo>
                <a:cubicBezTo>
                  <a:pt x="326" y="1000"/>
                  <a:pt x="327" y="1000"/>
                  <a:pt x="326" y="995"/>
                </a:cubicBezTo>
                <a:cubicBezTo>
                  <a:pt x="322" y="994"/>
                  <a:pt x="324" y="990"/>
                  <a:pt x="322" y="986"/>
                </a:cubicBezTo>
                <a:cubicBezTo>
                  <a:pt x="323" y="985"/>
                  <a:pt x="323" y="984"/>
                  <a:pt x="324" y="984"/>
                </a:cubicBezTo>
                <a:cubicBezTo>
                  <a:pt x="326" y="986"/>
                  <a:pt x="327" y="991"/>
                  <a:pt x="326" y="994"/>
                </a:cubicBezTo>
                <a:cubicBezTo>
                  <a:pt x="328" y="996"/>
                  <a:pt x="330" y="998"/>
                  <a:pt x="332" y="1000"/>
                </a:cubicBezTo>
                <a:cubicBezTo>
                  <a:pt x="329" y="1002"/>
                  <a:pt x="331" y="1004"/>
                  <a:pt x="330" y="1007"/>
                </a:cubicBezTo>
                <a:cubicBezTo>
                  <a:pt x="338" y="1010"/>
                  <a:pt x="341" y="1014"/>
                  <a:pt x="348" y="1017"/>
                </a:cubicBezTo>
                <a:cubicBezTo>
                  <a:pt x="350" y="1016"/>
                  <a:pt x="344" y="1014"/>
                  <a:pt x="347" y="1013"/>
                </a:cubicBezTo>
                <a:cubicBezTo>
                  <a:pt x="351" y="1014"/>
                  <a:pt x="353" y="1016"/>
                  <a:pt x="356" y="1016"/>
                </a:cubicBezTo>
                <a:cubicBezTo>
                  <a:pt x="354" y="1012"/>
                  <a:pt x="349" y="1010"/>
                  <a:pt x="345" y="1007"/>
                </a:cubicBezTo>
                <a:cubicBezTo>
                  <a:pt x="345" y="1010"/>
                  <a:pt x="348" y="1011"/>
                  <a:pt x="346" y="1012"/>
                </a:cubicBezTo>
                <a:cubicBezTo>
                  <a:pt x="341" y="1010"/>
                  <a:pt x="345" y="1002"/>
                  <a:pt x="335" y="1002"/>
                </a:cubicBezTo>
                <a:cubicBezTo>
                  <a:pt x="331" y="998"/>
                  <a:pt x="332" y="995"/>
                  <a:pt x="330" y="991"/>
                </a:cubicBezTo>
                <a:cubicBezTo>
                  <a:pt x="335" y="989"/>
                  <a:pt x="339" y="993"/>
                  <a:pt x="343" y="997"/>
                </a:cubicBezTo>
                <a:cubicBezTo>
                  <a:pt x="343" y="999"/>
                  <a:pt x="341" y="999"/>
                  <a:pt x="341" y="1000"/>
                </a:cubicBezTo>
                <a:cubicBezTo>
                  <a:pt x="346" y="1002"/>
                  <a:pt x="348" y="1006"/>
                  <a:pt x="351" y="1009"/>
                </a:cubicBezTo>
                <a:cubicBezTo>
                  <a:pt x="360" y="1007"/>
                  <a:pt x="366" y="1011"/>
                  <a:pt x="368" y="1017"/>
                </a:cubicBezTo>
                <a:cubicBezTo>
                  <a:pt x="368" y="1013"/>
                  <a:pt x="372" y="1016"/>
                  <a:pt x="374" y="1014"/>
                </a:cubicBezTo>
                <a:cubicBezTo>
                  <a:pt x="375" y="1012"/>
                  <a:pt x="372" y="1010"/>
                  <a:pt x="374" y="1009"/>
                </a:cubicBezTo>
                <a:cubicBezTo>
                  <a:pt x="383" y="1017"/>
                  <a:pt x="400" y="1015"/>
                  <a:pt x="406" y="1025"/>
                </a:cubicBezTo>
                <a:cubicBezTo>
                  <a:pt x="404" y="1026"/>
                  <a:pt x="403" y="1022"/>
                  <a:pt x="403" y="1026"/>
                </a:cubicBezTo>
                <a:cubicBezTo>
                  <a:pt x="411" y="1028"/>
                  <a:pt x="414" y="1034"/>
                  <a:pt x="421" y="1037"/>
                </a:cubicBezTo>
                <a:cubicBezTo>
                  <a:pt x="421" y="1037"/>
                  <a:pt x="422" y="1035"/>
                  <a:pt x="423" y="1036"/>
                </a:cubicBezTo>
                <a:cubicBezTo>
                  <a:pt x="429" y="1037"/>
                  <a:pt x="430" y="1047"/>
                  <a:pt x="436" y="1051"/>
                </a:cubicBezTo>
                <a:cubicBezTo>
                  <a:pt x="432" y="1052"/>
                  <a:pt x="425" y="1050"/>
                  <a:pt x="424" y="1044"/>
                </a:cubicBezTo>
                <a:cubicBezTo>
                  <a:pt x="423" y="1044"/>
                  <a:pt x="422" y="1045"/>
                  <a:pt x="421" y="1045"/>
                </a:cubicBezTo>
                <a:cubicBezTo>
                  <a:pt x="420" y="1043"/>
                  <a:pt x="421" y="1042"/>
                  <a:pt x="420" y="1042"/>
                </a:cubicBezTo>
                <a:cubicBezTo>
                  <a:pt x="415" y="1041"/>
                  <a:pt x="409" y="1039"/>
                  <a:pt x="405" y="1036"/>
                </a:cubicBezTo>
                <a:cubicBezTo>
                  <a:pt x="403" y="1038"/>
                  <a:pt x="408" y="1039"/>
                  <a:pt x="405" y="1040"/>
                </a:cubicBezTo>
                <a:cubicBezTo>
                  <a:pt x="398" y="1039"/>
                  <a:pt x="395" y="1033"/>
                  <a:pt x="386" y="1033"/>
                </a:cubicBezTo>
                <a:cubicBezTo>
                  <a:pt x="386" y="1028"/>
                  <a:pt x="383" y="1027"/>
                  <a:pt x="378" y="1027"/>
                </a:cubicBezTo>
                <a:cubicBezTo>
                  <a:pt x="376" y="1029"/>
                  <a:pt x="376" y="1030"/>
                  <a:pt x="375" y="1031"/>
                </a:cubicBezTo>
                <a:cubicBezTo>
                  <a:pt x="369" y="1031"/>
                  <a:pt x="367" y="1028"/>
                  <a:pt x="364" y="1024"/>
                </a:cubicBezTo>
                <a:cubicBezTo>
                  <a:pt x="364" y="1021"/>
                  <a:pt x="367" y="1022"/>
                  <a:pt x="366" y="1019"/>
                </a:cubicBezTo>
                <a:cubicBezTo>
                  <a:pt x="365" y="1017"/>
                  <a:pt x="364" y="1016"/>
                  <a:pt x="361" y="1015"/>
                </a:cubicBezTo>
                <a:cubicBezTo>
                  <a:pt x="363" y="1021"/>
                  <a:pt x="360" y="1016"/>
                  <a:pt x="357" y="1016"/>
                </a:cubicBezTo>
                <a:cubicBezTo>
                  <a:pt x="355" y="1020"/>
                  <a:pt x="358" y="1021"/>
                  <a:pt x="360" y="1023"/>
                </a:cubicBezTo>
                <a:cubicBezTo>
                  <a:pt x="357" y="1022"/>
                  <a:pt x="358" y="1026"/>
                  <a:pt x="357" y="1026"/>
                </a:cubicBezTo>
                <a:cubicBezTo>
                  <a:pt x="354" y="1025"/>
                  <a:pt x="353" y="1026"/>
                  <a:pt x="352" y="1025"/>
                </a:cubicBezTo>
                <a:cubicBezTo>
                  <a:pt x="351" y="1026"/>
                  <a:pt x="352" y="1028"/>
                  <a:pt x="350" y="1029"/>
                </a:cubicBezTo>
                <a:cubicBezTo>
                  <a:pt x="346" y="1025"/>
                  <a:pt x="346" y="1032"/>
                  <a:pt x="345" y="1033"/>
                </a:cubicBezTo>
                <a:cubicBezTo>
                  <a:pt x="345" y="1033"/>
                  <a:pt x="343" y="1033"/>
                  <a:pt x="343" y="1033"/>
                </a:cubicBezTo>
                <a:cubicBezTo>
                  <a:pt x="340" y="1041"/>
                  <a:pt x="350" y="1044"/>
                  <a:pt x="346" y="1047"/>
                </a:cubicBezTo>
                <a:cubicBezTo>
                  <a:pt x="349" y="1047"/>
                  <a:pt x="350" y="1050"/>
                  <a:pt x="349" y="1053"/>
                </a:cubicBezTo>
                <a:cubicBezTo>
                  <a:pt x="352" y="1054"/>
                  <a:pt x="353" y="1055"/>
                  <a:pt x="355" y="1056"/>
                </a:cubicBezTo>
                <a:cubicBezTo>
                  <a:pt x="355" y="1052"/>
                  <a:pt x="355" y="1051"/>
                  <a:pt x="353" y="1048"/>
                </a:cubicBezTo>
                <a:cubicBezTo>
                  <a:pt x="354" y="1048"/>
                  <a:pt x="354" y="1048"/>
                  <a:pt x="355" y="1049"/>
                </a:cubicBezTo>
                <a:cubicBezTo>
                  <a:pt x="356" y="1043"/>
                  <a:pt x="354" y="1040"/>
                  <a:pt x="354" y="1038"/>
                </a:cubicBezTo>
                <a:cubicBezTo>
                  <a:pt x="359" y="1036"/>
                  <a:pt x="362" y="1039"/>
                  <a:pt x="363" y="1044"/>
                </a:cubicBezTo>
                <a:cubicBezTo>
                  <a:pt x="369" y="1046"/>
                  <a:pt x="373" y="1052"/>
                  <a:pt x="379" y="1053"/>
                </a:cubicBezTo>
                <a:cubicBezTo>
                  <a:pt x="380" y="1053"/>
                  <a:pt x="381" y="1051"/>
                  <a:pt x="383" y="1053"/>
                </a:cubicBezTo>
                <a:cubicBezTo>
                  <a:pt x="384" y="1049"/>
                  <a:pt x="378" y="1049"/>
                  <a:pt x="381" y="1047"/>
                </a:cubicBezTo>
                <a:cubicBezTo>
                  <a:pt x="392" y="1050"/>
                  <a:pt x="400" y="1056"/>
                  <a:pt x="409" y="1061"/>
                </a:cubicBezTo>
                <a:cubicBezTo>
                  <a:pt x="414" y="1056"/>
                  <a:pt x="420" y="1067"/>
                  <a:pt x="420" y="1073"/>
                </a:cubicBezTo>
                <a:cubicBezTo>
                  <a:pt x="428" y="1075"/>
                  <a:pt x="435" y="1080"/>
                  <a:pt x="442" y="1082"/>
                </a:cubicBezTo>
                <a:cubicBezTo>
                  <a:pt x="443" y="1082"/>
                  <a:pt x="445" y="1080"/>
                  <a:pt x="448" y="1081"/>
                </a:cubicBezTo>
                <a:cubicBezTo>
                  <a:pt x="449" y="1082"/>
                  <a:pt x="450" y="1084"/>
                  <a:pt x="451" y="1084"/>
                </a:cubicBezTo>
                <a:cubicBezTo>
                  <a:pt x="455" y="1083"/>
                  <a:pt x="455" y="1076"/>
                  <a:pt x="461" y="1080"/>
                </a:cubicBezTo>
                <a:cubicBezTo>
                  <a:pt x="461" y="1076"/>
                  <a:pt x="458" y="1077"/>
                  <a:pt x="458" y="1073"/>
                </a:cubicBezTo>
                <a:cubicBezTo>
                  <a:pt x="459" y="1073"/>
                  <a:pt x="459" y="1074"/>
                  <a:pt x="461" y="1074"/>
                </a:cubicBezTo>
                <a:cubicBezTo>
                  <a:pt x="463" y="1068"/>
                  <a:pt x="459" y="1065"/>
                  <a:pt x="457" y="1058"/>
                </a:cubicBezTo>
                <a:cubicBezTo>
                  <a:pt x="462" y="1059"/>
                  <a:pt x="458" y="1056"/>
                  <a:pt x="460" y="1056"/>
                </a:cubicBezTo>
                <a:cubicBezTo>
                  <a:pt x="465" y="1057"/>
                  <a:pt x="467" y="1056"/>
                  <a:pt x="470" y="1060"/>
                </a:cubicBezTo>
                <a:cubicBezTo>
                  <a:pt x="462" y="1069"/>
                  <a:pt x="479" y="1080"/>
                  <a:pt x="488" y="1080"/>
                </a:cubicBezTo>
                <a:cubicBezTo>
                  <a:pt x="486" y="1080"/>
                  <a:pt x="484" y="1078"/>
                  <a:pt x="482" y="1077"/>
                </a:cubicBezTo>
                <a:cubicBezTo>
                  <a:pt x="486" y="1070"/>
                  <a:pt x="490" y="1080"/>
                  <a:pt x="496" y="1080"/>
                </a:cubicBezTo>
                <a:cubicBezTo>
                  <a:pt x="497" y="1077"/>
                  <a:pt x="496" y="1077"/>
                  <a:pt x="497" y="1075"/>
                </a:cubicBezTo>
                <a:cubicBezTo>
                  <a:pt x="503" y="1075"/>
                  <a:pt x="509" y="1078"/>
                  <a:pt x="514" y="1077"/>
                </a:cubicBezTo>
                <a:cubicBezTo>
                  <a:pt x="509" y="1075"/>
                  <a:pt x="505" y="1074"/>
                  <a:pt x="501" y="1071"/>
                </a:cubicBezTo>
                <a:cubicBezTo>
                  <a:pt x="510" y="1071"/>
                  <a:pt x="518" y="1076"/>
                  <a:pt x="525" y="1074"/>
                </a:cubicBezTo>
                <a:cubicBezTo>
                  <a:pt x="536" y="1082"/>
                  <a:pt x="551" y="1086"/>
                  <a:pt x="564" y="1089"/>
                </a:cubicBezTo>
                <a:cubicBezTo>
                  <a:pt x="569" y="1086"/>
                  <a:pt x="574" y="1089"/>
                  <a:pt x="578" y="1088"/>
                </a:cubicBezTo>
                <a:cubicBezTo>
                  <a:pt x="574" y="1087"/>
                  <a:pt x="568" y="1082"/>
                  <a:pt x="563" y="1085"/>
                </a:cubicBezTo>
                <a:cubicBezTo>
                  <a:pt x="558" y="1090"/>
                  <a:pt x="552" y="1075"/>
                  <a:pt x="544" y="1081"/>
                </a:cubicBezTo>
                <a:cubicBezTo>
                  <a:pt x="542" y="1081"/>
                  <a:pt x="540" y="1080"/>
                  <a:pt x="540" y="1078"/>
                </a:cubicBezTo>
                <a:cubicBezTo>
                  <a:pt x="553" y="1077"/>
                  <a:pt x="568" y="1080"/>
                  <a:pt x="582" y="1084"/>
                </a:cubicBezTo>
                <a:cubicBezTo>
                  <a:pt x="583" y="1081"/>
                  <a:pt x="578" y="1080"/>
                  <a:pt x="581" y="1078"/>
                </a:cubicBezTo>
                <a:cubicBezTo>
                  <a:pt x="589" y="1079"/>
                  <a:pt x="597" y="1076"/>
                  <a:pt x="603" y="1079"/>
                </a:cubicBezTo>
                <a:cubicBezTo>
                  <a:pt x="603" y="1079"/>
                  <a:pt x="603" y="1079"/>
                  <a:pt x="603" y="1078"/>
                </a:cubicBezTo>
                <a:cubicBezTo>
                  <a:pt x="606" y="1077"/>
                  <a:pt x="612" y="1079"/>
                  <a:pt x="614" y="1077"/>
                </a:cubicBezTo>
                <a:cubicBezTo>
                  <a:pt x="602" y="1069"/>
                  <a:pt x="581" y="1075"/>
                  <a:pt x="571" y="1070"/>
                </a:cubicBezTo>
                <a:cubicBezTo>
                  <a:pt x="562" y="1075"/>
                  <a:pt x="550" y="1058"/>
                  <a:pt x="541" y="1066"/>
                </a:cubicBezTo>
                <a:cubicBezTo>
                  <a:pt x="542" y="1069"/>
                  <a:pt x="544" y="1070"/>
                  <a:pt x="545" y="1072"/>
                </a:cubicBezTo>
                <a:cubicBezTo>
                  <a:pt x="541" y="1074"/>
                  <a:pt x="539" y="1068"/>
                  <a:pt x="537" y="1064"/>
                </a:cubicBezTo>
                <a:cubicBezTo>
                  <a:pt x="539" y="1060"/>
                  <a:pt x="545" y="1060"/>
                  <a:pt x="548" y="1057"/>
                </a:cubicBezTo>
                <a:cubicBezTo>
                  <a:pt x="557" y="1065"/>
                  <a:pt x="571" y="1065"/>
                  <a:pt x="584" y="1064"/>
                </a:cubicBezTo>
                <a:cubicBezTo>
                  <a:pt x="584" y="1059"/>
                  <a:pt x="579" y="1058"/>
                  <a:pt x="578" y="1053"/>
                </a:cubicBezTo>
                <a:cubicBezTo>
                  <a:pt x="583" y="1045"/>
                  <a:pt x="593" y="1051"/>
                  <a:pt x="604" y="1050"/>
                </a:cubicBezTo>
                <a:cubicBezTo>
                  <a:pt x="609" y="1056"/>
                  <a:pt x="620" y="1059"/>
                  <a:pt x="627" y="1054"/>
                </a:cubicBezTo>
                <a:cubicBezTo>
                  <a:pt x="622" y="1053"/>
                  <a:pt x="626" y="1050"/>
                  <a:pt x="624" y="1047"/>
                </a:cubicBezTo>
                <a:cubicBezTo>
                  <a:pt x="626" y="1047"/>
                  <a:pt x="627" y="1047"/>
                  <a:pt x="627" y="1046"/>
                </a:cubicBezTo>
                <a:cubicBezTo>
                  <a:pt x="625" y="1041"/>
                  <a:pt x="628" y="1041"/>
                  <a:pt x="627" y="1035"/>
                </a:cubicBezTo>
                <a:cubicBezTo>
                  <a:pt x="623" y="1035"/>
                  <a:pt x="627" y="1032"/>
                  <a:pt x="623" y="1031"/>
                </a:cubicBezTo>
                <a:cubicBezTo>
                  <a:pt x="627" y="1031"/>
                  <a:pt x="629" y="1035"/>
                  <a:pt x="632" y="1031"/>
                </a:cubicBezTo>
                <a:cubicBezTo>
                  <a:pt x="630" y="1031"/>
                  <a:pt x="629" y="1030"/>
                  <a:pt x="629" y="1029"/>
                </a:cubicBezTo>
                <a:cubicBezTo>
                  <a:pt x="635" y="1032"/>
                  <a:pt x="637" y="1030"/>
                  <a:pt x="642" y="1033"/>
                </a:cubicBezTo>
                <a:cubicBezTo>
                  <a:pt x="649" y="1029"/>
                  <a:pt x="656" y="1030"/>
                  <a:pt x="664" y="1028"/>
                </a:cubicBezTo>
                <a:cubicBezTo>
                  <a:pt x="660" y="1028"/>
                  <a:pt x="661" y="1024"/>
                  <a:pt x="658" y="1023"/>
                </a:cubicBezTo>
                <a:cubicBezTo>
                  <a:pt x="653" y="1022"/>
                  <a:pt x="646" y="1028"/>
                  <a:pt x="642" y="1022"/>
                </a:cubicBezTo>
                <a:cubicBezTo>
                  <a:pt x="648" y="1019"/>
                  <a:pt x="652" y="1021"/>
                  <a:pt x="658" y="1022"/>
                </a:cubicBezTo>
                <a:cubicBezTo>
                  <a:pt x="657" y="1018"/>
                  <a:pt x="661" y="1019"/>
                  <a:pt x="662" y="1017"/>
                </a:cubicBezTo>
                <a:cubicBezTo>
                  <a:pt x="656" y="1016"/>
                  <a:pt x="650" y="1022"/>
                  <a:pt x="646" y="1017"/>
                </a:cubicBezTo>
                <a:cubicBezTo>
                  <a:pt x="650" y="1009"/>
                  <a:pt x="659" y="1009"/>
                  <a:pt x="662" y="1005"/>
                </a:cubicBezTo>
                <a:cubicBezTo>
                  <a:pt x="649" y="1006"/>
                  <a:pt x="629" y="1007"/>
                  <a:pt x="623" y="995"/>
                </a:cubicBezTo>
                <a:cubicBezTo>
                  <a:pt x="619" y="997"/>
                  <a:pt x="612" y="995"/>
                  <a:pt x="610" y="998"/>
                </a:cubicBezTo>
                <a:cubicBezTo>
                  <a:pt x="611" y="998"/>
                  <a:pt x="613" y="998"/>
                  <a:pt x="614" y="1000"/>
                </a:cubicBezTo>
                <a:cubicBezTo>
                  <a:pt x="612" y="1000"/>
                  <a:pt x="607" y="1000"/>
                  <a:pt x="606" y="998"/>
                </a:cubicBezTo>
                <a:cubicBezTo>
                  <a:pt x="606" y="997"/>
                  <a:pt x="607" y="997"/>
                  <a:pt x="607" y="995"/>
                </a:cubicBezTo>
                <a:cubicBezTo>
                  <a:pt x="604" y="996"/>
                  <a:pt x="603" y="993"/>
                  <a:pt x="605" y="991"/>
                </a:cubicBezTo>
                <a:cubicBezTo>
                  <a:pt x="601" y="990"/>
                  <a:pt x="601" y="992"/>
                  <a:pt x="597" y="992"/>
                </a:cubicBezTo>
                <a:cubicBezTo>
                  <a:pt x="596" y="995"/>
                  <a:pt x="602" y="994"/>
                  <a:pt x="600" y="996"/>
                </a:cubicBezTo>
                <a:cubicBezTo>
                  <a:pt x="592" y="995"/>
                  <a:pt x="584" y="994"/>
                  <a:pt x="580" y="989"/>
                </a:cubicBezTo>
                <a:cubicBezTo>
                  <a:pt x="574" y="991"/>
                  <a:pt x="566" y="987"/>
                  <a:pt x="562" y="983"/>
                </a:cubicBezTo>
                <a:cubicBezTo>
                  <a:pt x="577" y="981"/>
                  <a:pt x="581" y="993"/>
                  <a:pt x="592" y="991"/>
                </a:cubicBezTo>
                <a:cubicBezTo>
                  <a:pt x="591" y="988"/>
                  <a:pt x="588" y="988"/>
                  <a:pt x="588" y="986"/>
                </a:cubicBezTo>
                <a:cubicBezTo>
                  <a:pt x="591" y="986"/>
                  <a:pt x="589" y="981"/>
                  <a:pt x="593" y="982"/>
                </a:cubicBezTo>
                <a:cubicBezTo>
                  <a:pt x="597" y="989"/>
                  <a:pt x="607" y="988"/>
                  <a:pt x="613" y="986"/>
                </a:cubicBezTo>
                <a:cubicBezTo>
                  <a:pt x="608" y="986"/>
                  <a:pt x="603" y="986"/>
                  <a:pt x="603" y="980"/>
                </a:cubicBezTo>
                <a:cubicBezTo>
                  <a:pt x="587" y="977"/>
                  <a:pt x="568" y="974"/>
                  <a:pt x="557" y="964"/>
                </a:cubicBezTo>
                <a:cubicBezTo>
                  <a:pt x="558" y="963"/>
                  <a:pt x="557" y="963"/>
                  <a:pt x="557" y="961"/>
                </a:cubicBezTo>
                <a:cubicBezTo>
                  <a:pt x="568" y="960"/>
                  <a:pt x="581" y="968"/>
                  <a:pt x="593" y="967"/>
                </a:cubicBezTo>
                <a:cubicBezTo>
                  <a:pt x="594" y="969"/>
                  <a:pt x="592" y="970"/>
                  <a:pt x="593" y="972"/>
                </a:cubicBezTo>
                <a:cubicBezTo>
                  <a:pt x="595" y="971"/>
                  <a:pt x="598" y="974"/>
                  <a:pt x="600" y="972"/>
                </a:cubicBezTo>
                <a:cubicBezTo>
                  <a:pt x="598" y="972"/>
                  <a:pt x="598" y="971"/>
                  <a:pt x="597" y="970"/>
                </a:cubicBezTo>
                <a:cubicBezTo>
                  <a:pt x="599" y="970"/>
                  <a:pt x="599" y="969"/>
                  <a:pt x="601" y="969"/>
                </a:cubicBezTo>
                <a:cubicBezTo>
                  <a:pt x="603" y="970"/>
                  <a:pt x="603" y="974"/>
                  <a:pt x="606" y="974"/>
                </a:cubicBezTo>
                <a:cubicBezTo>
                  <a:pt x="612" y="969"/>
                  <a:pt x="620" y="977"/>
                  <a:pt x="627" y="971"/>
                </a:cubicBezTo>
                <a:cubicBezTo>
                  <a:pt x="629" y="972"/>
                  <a:pt x="632" y="971"/>
                  <a:pt x="634" y="973"/>
                </a:cubicBezTo>
                <a:cubicBezTo>
                  <a:pt x="631" y="974"/>
                  <a:pt x="630" y="975"/>
                  <a:pt x="627" y="975"/>
                </a:cubicBezTo>
                <a:cubicBezTo>
                  <a:pt x="629" y="977"/>
                  <a:pt x="632" y="976"/>
                  <a:pt x="635" y="976"/>
                </a:cubicBezTo>
                <a:cubicBezTo>
                  <a:pt x="635" y="977"/>
                  <a:pt x="634" y="978"/>
                  <a:pt x="634" y="979"/>
                </a:cubicBezTo>
                <a:cubicBezTo>
                  <a:pt x="638" y="978"/>
                  <a:pt x="642" y="978"/>
                  <a:pt x="645" y="977"/>
                </a:cubicBezTo>
                <a:cubicBezTo>
                  <a:pt x="641" y="976"/>
                  <a:pt x="639" y="972"/>
                  <a:pt x="642" y="970"/>
                </a:cubicBezTo>
                <a:cubicBezTo>
                  <a:pt x="635" y="969"/>
                  <a:pt x="625" y="969"/>
                  <a:pt x="623" y="965"/>
                </a:cubicBezTo>
                <a:cubicBezTo>
                  <a:pt x="623" y="963"/>
                  <a:pt x="627" y="968"/>
                  <a:pt x="627" y="965"/>
                </a:cubicBezTo>
                <a:cubicBezTo>
                  <a:pt x="627" y="964"/>
                  <a:pt x="626" y="964"/>
                  <a:pt x="625" y="963"/>
                </a:cubicBezTo>
                <a:cubicBezTo>
                  <a:pt x="626" y="961"/>
                  <a:pt x="630" y="961"/>
                  <a:pt x="630" y="958"/>
                </a:cubicBezTo>
                <a:cubicBezTo>
                  <a:pt x="627" y="958"/>
                  <a:pt x="627" y="956"/>
                  <a:pt x="624" y="956"/>
                </a:cubicBezTo>
                <a:cubicBezTo>
                  <a:pt x="606" y="964"/>
                  <a:pt x="592" y="946"/>
                  <a:pt x="575" y="943"/>
                </a:cubicBezTo>
                <a:cubicBezTo>
                  <a:pt x="573" y="942"/>
                  <a:pt x="576" y="947"/>
                  <a:pt x="573" y="945"/>
                </a:cubicBezTo>
                <a:cubicBezTo>
                  <a:pt x="571" y="945"/>
                  <a:pt x="568" y="940"/>
                  <a:pt x="571" y="939"/>
                </a:cubicBezTo>
                <a:cubicBezTo>
                  <a:pt x="591" y="947"/>
                  <a:pt x="610" y="947"/>
                  <a:pt x="632" y="944"/>
                </a:cubicBezTo>
                <a:cubicBezTo>
                  <a:pt x="631" y="949"/>
                  <a:pt x="640" y="949"/>
                  <a:pt x="646" y="949"/>
                </a:cubicBezTo>
                <a:cubicBezTo>
                  <a:pt x="646" y="943"/>
                  <a:pt x="639" y="949"/>
                  <a:pt x="637" y="945"/>
                </a:cubicBezTo>
                <a:cubicBezTo>
                  <a:pt x="645" y="940"/>
                  <a:pt x="657" y="945"/>
                  <a:pt x="663" y="938"/>
                </a:cubicBezTo>
                <a:cubicBezTo>
                  <a:pt x="668" y="944"/>
                  <a:pt x="678" y="932"/>
                  <a:pt x="682" y="940"/>
                </a:cubicBezTo>
                <a:cubicBezTo>
                  <a:pt x="693" y="941"/>
                  <a:pt x="695" y="933"/>
                  <a:pt x="702" y="929"/>
                </a:cubicBezTo>
                <a:cubicBezTo>
                  <a:pt x="686" y="931"/>
                  <a:pt x="667" y="938"/>
                  <a:pt x="647" y="941"/>
                </a:cubicBezTo>
                <a:cubicBezTo>
                  <a:pt x="637" y="942"/>
                  <a:pt x="604" y="945"/>
                  <a:pt x="607" y="933"/>
                </a:cubicBezTo>
                <a:cubicBezTo>
                  <a:pt x="590" y="931"/>
                  <a:pt x="576" y="928"/>
                  <a:pt x="560" y="923"/>
                </a:cubicBezTo>
                <a:cubicBezTo>
                  <a:pt x="561" y="920"/>
                  <a:pt x="558" y="920"/>
                  <a:pt x="557" y="918"/>
                </a:cubicBezTo>
                <a:cubicBezTo>
                  <a:pt x="566" y="919"/>
                  <a:pt x="573" y="923"/>
                  <a:pt x="582" y="919"/>
                </a:cubicBezTo>
                <a:cubicBezTo>
                  <a:pt x="588" y="922"/>
                  <a:pt x="599" y="926"/>
                  <a:pt x="607" y="923"/>
                </a:cubicBezTo>
                <a:cubicBezTo>
                  <a:pt x="603" y="921"/>
                  <a:pt x="598" y="920"/>
                  <a:pt x="593" y="918"/>
                </a:cubicBezTo>
                <a:cubicBezTo>
                  <a:pt x="593" y="920"/>
                  <a:pt x="596" y="921"/>
                  <a:pt x="593" y="922"/>
                </a:cubicBezTo>
                <a:cubicBezTo>
                  <a:pt x="589" y="923"/>
                  <a:pt x="589" y="914"/>
                  <a:pt x="588" y="919"/>
                </a:cubicBezTo>
                <a:cubicBezTo>
                  <a:pt x="586" y="913"/>
                  <a:pt x="576" y="916"/>
                  <a:pt x="572" y="912"/>
                </a:cubicBezTo>
                <a:cubicBezTo>
                  <a:pt x="562" y="913"/>
                  <a:pt x="549" y="903"/>
                  <a:pt x="541" y="900"/>
                </a:cubicBezTo>
                <a:cubicBezTo>
                  <a:pt x="529" y="895"/>
                  <a:pt x="511" y="886"/>
                  <a:pt x="508" y="881"/>
                </a:cubicBezTo>
                <a:cubicBezTo>
                  <a:pt x="495" y="877"/>
                  <a:pt x="487" y="867"/>
                  <a:pt x="475" y="862"/>
                </a:cubicBezTo>
                <a:cubicBezTo>
                  <a:pt x="474" y="864"/>
                  <a:pt x="477" y="865"/>
                  <a:pt x="475" y="866"/>
                </a:cubicBezTo>
                <a:cubicBezTo>
                  <a:pt x="471" y="854"/>
                  <a:pt x="462" y="848"/>
                  <a:pt x="454" y="840"/>
                </a:cubicBezTo>
                <a:cubicBezTo>
                  <a:pt x="457" y="840"/>
                  <a:pt x="452" y="837"/>
                  <a:pt x="455" y="837"/>
                </a:cubicBezTo>
                <a:cubicBezTo>
                  <a:pt x="463" y="843"/>
                  <a:pt x="468" y="852"/>
                  <a:pt x="479" y="856"/>
                </a:cubicBezTo>
                <a:cubicBezTo>
                  <a:pt x="476" y="851"/>
                  <a:pt x="473" y="845"/>
                  <a:pt x="475" y="840"/>
                </a:cubicBezTo>
                <a:cubicBezTo>
                  <a:pt x="469" y="839"/>
                  <a:pt x="461" y="834"/>
                  <a:pt x="462" y="828"/>
                </a:cubicBezTo>
                <a:cubicBezTo>
                  <a:pt x="469" y="834"/>
                  <a:pt x="482" y="843"/>
                  <a:pt x="487" y="846"/>
                </a:cubicBezTo>
                <a:cubicBezTo>
                  <a:pt x="482" y="840"/>
                  <a:pt x="473" y="832"/>
                  <a:pt x="470" y="827"/>
                </a:cubicBezTo>
                <a:cubicBezTo>
                  <a:pt x="478" y="833"/>
                  <a:pt x="485" y="840"/>
                  <a:pt x="494" y="844"/>
                </a:cubicBezTo>
                <a:cubicBezTo>
                  <a:pt x="493" y="839"/>
                  <a:pt x="499" y="842"/>
                  <a:pt x="500" y="843"/>
                </a:cubicBezTo>
                <a:cubicBezTo>
                  <a:pt x="488" y="834"/>
                  <a:pt x="481" y="821"/>
                  <a:pt x="466" y="816"/>
                </a:cubicBezTo>
                <a:cubicBezTo>
                  <a:pt x="465" y="823"/>
                  <a:pt x="457" y="820"/>
                  <a:pt x="453" y="817"/>
                </a:cubicBezTo>
                <a:cubicBezTo>
                  <a:pt x="453" y="816"/>
                  <a:pt x="456" y="816"/>
                  <a:pt x="455" y="814"/>
                </a:cubicBezTo>
                <a:cubicBezTo>
                  <a:pt x="452" y="812"/>
                  <a:pt x="446" y="809"/>
                  <a:pt x="447" y="805"/>
                </a:cubicBezTo>
                <a:cubicBezTo>
                  <a:pt x="449" y="806"/>
                  <a:pt x="450" y="809"/>
                  <a:pt x="453" y="809"/>
                </a:cubicBezTo>
                <a:cubicBezTo>
                  <a:pt x="453" y="805"/>
                  <a:pt x="453" y="805"/>
                  <a:pt x="453" y="805"/>
                </a:cubicBezTo>
                <a:cubicBezTo>
                  <a:pt x="448" y="803"/>
                  <a:pt x="444" y="801"/>
                  <a:pt x="442" y="795"/>
                </a:cubicBezTo>
                <a:cubicBezTo>
                  <a:pt x="440" y="795"/>
                  <a:pt x="436" y="796"/>
                  <a:pt x="435" y="794"/>
                </a:cubicBezTo>
                <a:cubicBezTo>
                  <a:pt x="440" y="788"/>
                  <a:pt x="430" y="786"/>
                  <a:pt x="431" y="780"/>
                </a:cubicBezTo>
                <a:cubicBezTo>
                  <a:pt x="431" y="780"/>
                  <a:pt x="432" y="780"/>
                  <a:pt x="432" y="780"/>
                </a:cubicBezTo>
                <a:cubicBezTo>
                  <a:pt x="432" y="774"/>
                  <a:pt x="426" y="773"/>
                  <a:pt x="423" y="769"/>
                </a:cubicBezTo>
                <a:cubicBezTo>
                  <a:pt x="419" y="763"/>
                  <a:pt x="419" y="754"/>
                  <a:pt x="414" y="749"/>
                </a:cubicBezTo>
                <a:cubicBezTo>
                  <a:pt x="419" y="746"/>
                  <a:pt x="415" y="740"/>
                  <a:pt x="414" y="736"/>
                </a:cubicBezTo>
                <a:cubicBezTo>
                  <a:pt x="416" y="734"/>
                  <a:pt x="415" y="731"/>
                  <a:pt x="419" y="732"/>
                </a:cubicBezTo>
                <a:cubicBezTo>
                  <a:pt x="419" y="730"/>
                  <a:pt x="419" y="727"/>
                  <a:pt x="421" y="727"/>
                </a:cubicBezTo>
                <a:cubicBezTo>
                  <a:pt x="422" y="729"/>
                  <a:pt x="424" y="731"/>
                  <a:pt x="427" y="730"/>
                </a:cubicBezTo>
                <a:cubicBezTo>
                  <a:pt x="427" y="726"/>
                  <a:pt x="424" y="721"/>
                  <a:pt x="427" y="720"/>
                </a:cubicBezTo>
                <a:cubicBezTo>
                  <a:pt x="431" y="725"/>
                  <a:pt x="432" y="732"/>
                  <a:pt x="436" y="736"/>
                </a:cubicBezTo>
                <a:cubicBezTo>
                  <a:pt x="437" y="735"/>
                  <a:pt x="435" y="731"/>
                  <a:pt x="437" y="731"/>
                </a:cubicBezTo>
                <a:cubicBezTo>
                  <a:pt x="439" y="735"/>
                  <a:pt x="440" y="740"/>
                  <a:pt x="445" y="740"/>
                </a:cubicBezTo>
                <a:cubicBezTo>
                  <a:pt x="447" y="740"/>
                  <a:pt x="446" y="738"/>
                  <a:pt x="447" y="738"/>
                </a:cubicBezTo>
                <a:cubicBezTo>
                  <a:pt x="449" y="737"/>
                  <a:pt x="450" y="743"/>
                  <a:pt x="452" y="739"/>
                </a:cubicBezTo>
                <a:cubicBezTo>
                  <a:pt x="451" y="738"/>
                  <a:pt x="449" y="738"/>
                  <a:pt x="449" y="737"/>
                </a:cubicBezTo>
                <a:cubicBezTo>
                  <a:pt x="453" y="735"/>
                  <a:pt x="449" y="729"/>
                  <a:pt x="453" y="728"/>
                </a:cubicBezTo>
                <a:cubicBezTo>
                  <a:pt x="456" y="733"/>
                  <a:pt x="460" y="733"/>
                  <a:pt x="462" y="734"/>
                </a:cubicBezTo>
                <a:cubicBezTo>
                  <a:pt x="464" y="728"/>
                  <a:pt x="469" y="730"/>
                  <a:pt x="472" y="726"/>
                </a:cubicBezTo>
                <a:cubicBezTo>
                  <a:pt x="474" y="729"/>
                  <a:pt x="473" y="733"/>
                  <a:pt x="479" y="731"/>
                </a:cubicBezTo>
                <a:cubicBezTo>
                  <a:pt x="480" y="732"/>
                  <a:pt x="481" y="738"/>
                  <a:pt x="483" y="737"/>
                </a:cubicBezTo>
                <a:cubicBezTo>
                  <a:pt x="482" y="735"/>
                  <a:pt x="479" y="731"/>
                  <a:pt x="481" y="729"/>
                </a:cubicBezTo>
                <a:cubicBezTo>
                  <a:pt x="485" y="731"/>
                  <a:pt x="488" y="731"/>
                  <a:pt x="492" y="733"/>
                </a:cubicBezTo>
                <a:cubicBezTo>
                  <a:pt x="493" y="731"/>
                  <a:pt x="488" y="724"/>
                  <a:pt x="492" y="720"/>
                </a:cubicBezTo>
                <a:cubicBezTo>
                  <a:pt x="493" y="722"/>
                  <a:pt x="495" y="723"/>
                  <a:pt x="498" y="723"/>
                </a:cubicBezTo>
                <a:cubicBezTo>
                  <a:pt x="497" y="720"/>
                  <a:pt x="499" y="720"/>
                  <a:pt x="500" y="718"/>
                </a:cubicBezTo>
                <a:cubicBezTo>
                  <a:pt x="498" y="719"/>
                  <a:pt x="496" y="714"/>
                  <a:pt x="497" y="714"/>
                </a:cubicBezTo>
                <a:cubicBezTo>
                  <a:pt x="502" y="716"/>
                  <a:pt x="502" y="722"/>
                  <a:pt x="504" y="726"/>
                </a:cubicBezTo>
                <a:cubicBezTo>
                  <a:pt x="504" y="725"/>
                  <a:pt x="506" y="725"/>
                  <a:pt x="507" y="725"/>
                </a:cubicBezTo>
                <a:cubicBezTo>
                  <a:pt x="507" y="719"/>
                  <a:pt x="506" y="718"/>
                  <a:pt x="510" y="714"/>
                </a:cubicBezTo>
                <a:cubicBezTo>
                  <a:pt x="511" y="717"/>
                  <a:pt x="511" y="722"/>
                  <a:pt x="515" y="722"/>
                </a:cubicBezTo>
                <a:cubicBezTo>
                  <a:pt x="517" y="718"/>
                  <a:pt x="514" y="709"/>
                  <a:pt x="518" y="708"/>
                </a:cubicBezTo>
                <a:cubicBezTo>
                  <a:pt x="519" y="711"/>
                  <a:pt x="521" y="708"/>
                  <a:pt x="523" y="709"/>
                </a:cubicBezTo>
                <a:cubicBezTo>
                  <a:pt x="522" y="704"/>
                  <a:pt x="524" y="707"/>
                  <a:pt x="527" y="706"/>
                </a:cubicBezTo>
                <a:cubicBezTo>
                  <a:pt x="527" y="700"/>
                  <a:pt x="527" y="700"/>
                  <a:pt x="527" y="700"/>
                </a:cubicBezTo>
                <a:cubicBezTo>
                  <a:pt x="529" y="698"/>
                  <a:pt x="531" y="701"/>
                  <a:pt x="532" y="699"/>
                </a:cubicBezTo>
                <a:cubicBezTo>
                  <a:pt x="533" y="694"/>
                  <a:pt x="527" y="693"/>
                  <a:pt x="531" y="690"/>
                </a:cubicBezTo>
                <a:cubicBezTo>
                  <a:pt x="532" y="692"/>
                  <a:pt x="534" y="692"/>
                  <a:pt x="536" y="694"/>
                </a:cubicBezTo>
                <a:cubicBezTo>
                  <a:pt x="536" y="692"/>
                  <a:pt x="536" y="689"/>
                  <a:pt x="536" y="685"/>
                </a:cubicBezTo>
                <a:cubicBezTo>
                  <a:pt x="537" y="685"/>
                  <a:pt x="541" y="683"/>
                  <a:pt x="541" y="684"/>
                </a:cubicBezTo>
                <a:cubicBezTo>
                  <a:pt x="542" y="687"/>
                  <a:pt x="540" y="687"/>
                  <a:pt x="540" y="689"/>
                </a:cubicBezTo>
                <a:cubicBezTo>
                  <a:pt x="546" y="689"/>
                  <a:pt x="545" y="697"/>
                  <a:pt x="542" y="699"/>
                </a:cubicBezTo>
                <a:cubicBezTo>
                  <a:pt x="546" y="698"/>
                  <a:pt x="548" y="699"/>
                  <a:pt x="550" y="702"/>
                </a:cubicBezTo>
                <a:cubicBezTo>
                  <a:pt x="550" y="703"/>
                  <a:pt x="549" y="703"/>
                  <a:pt x="549" y="705"/>
                </a:cubicBezTo>
                <a:cubicBezTo>
                  <a:pt x="547" y="703"/>
                  <a:pt x="545" y="706"/>
                  <a:pt x="543" y="707"/>
                </a:cubicBezTo>
                <a:cubicBezTo>
                  <a:pt x="547" y="707"/>
                  <a:pt x="551" y="708"/>
                  <a:pt x="553" y="710"/>
                </a:cubicBezTo>
                <a:cubicBezTo>
                  <a:pt x="549" y="724"/>
                  <a:pt x="554" y="728"/>
                  <a:pt x="556" y="740"/>
                </a:cubicBezTo>
                <a:cubicBezTo>
                  <a:pt x="552" y="740"/>
                  <a:pt x="554" y="737"/>
                  <a:pt x="551" y="740"/>
                </a:cubicBezTo>
                <a:cubicBezTo>
                  <a:pt x="549" y="736"/>
                  <a:pt x="546" y="731"/>
                  <a:pt x="549" y="726"/>
                </a:cubicBezTo>
                <a:cubicBezTo>
                  <a:pt x="548" y="726"/>
                  <a:pt x="547" y="726"/>
                  <a:pt x="547" y="725"/>
                </a:cubicBezTo>
                <a:cubicBezTo>
                  <a:pt x="547" y="724"/>
                  <a:pt x="548" y="723"/>
                  <a:pt x="549" y="724"/>
                </a:cubicBezTo>
                <a:cubicBezTo>
                  <a:pt x="547" y="720"/>
                  <a:pt x="552" y="709"/>
                  <a:pt x="545" y="710"/>
                </a:cubicBezTo>
                <a:cubicBezTo>
                  <a:pt x="544" y="716"/>
                  <a:pt x="547" y="713"/>
                  <a:pt x="548" y="714"/>
                </a:cubicBezTo>
                <a:cubicBezTo>
                  <a:pt x="546" y="716"/>
                  <a:pt x="548" y="719"/>
                  <a:pt x="548" y="721"/>
                </a:cubicBezTo>
                <a:cubicBezTo>
                  <a:pt x="545" y="723"/>
                  <a:pt x="543" y="721"/>
                  <a:pt x="542" y="724"/>
                </a:cubicBezTo>
                <a:cubicBezTo>
                  <a:pt x="543" y="730"/>
                  <a:pt x="545" y="740"/>
                  <a:pt x="541" y="743"/>
                </a:cubicBezTo>
                <a:cubicBezTo>
                  <a:pt x="540" y="737"/>
                  <a:pt x="538" y="743"/>
                  <a:pt x="536" y="738"/>
                </a:cubicBezTo>
                <a:cubicBezTo>
                  <a:pt x="535" y="739"/>
                  <a:pt x="537" y="743"/>
                  <a:pt x="535" y="743"/>
                </a:cubicBezTo>
                <a:cubicBezTo>
                  <a:pt x="532" y="742"/>
                  <a:pt x="531" y="739"/>
                  <a:pt x="529" y="737"/>
                </a:cubicBezTo>
                <a:cubicBezTo>
                  <a:pt x="530" y="754"/>
                  <a:pt x="550" y="758"/>
                  <a:pt x="549" y="772"/>
                </a:cubicBezTo>
                <a:cubicBezTo>
                  <a:pt x="547" y="771"/>
                  <a:pt x="547" y="769"/>
                  <a:pt x="545" y="768"/>
                </a:cubicBezTo>
                <a:cubicBezTo>
                  <a:pt x="547" y="772"/>
                  <a:pt x="547" y="778"/>
                  <a:pt x="551" y="780"/>
                </a:cubicBezTo>
                <a:cubicBezTo>
                  <a:pt x="552" y="776"/>
                  <a:pt x="547" y="775"/>
                  <a:pt x="550" y="773"/>
                </a:cubicBezTo>
                <a:cubicBezTo>
                  <a:pt x="554" y="775"/>
                  <a:pt x="558" y="781"/>
                  <a:pt x="553" y="785"/>
                </a:cubicBezTo>
                <a:cubicBezTo>
                  <a:pt x="556" y="791"/>
                  <a:pt x="557" y="788"/>
                  <a:pt x="561" y="793"/>
                </a:cubicBezTo>
                <a:cubicBezTo>
                  <a:pt x="560" y="793"/>
                  <a:pt x="561" y="796"/>
                  <a:pt x="559" y="796"/>
                </a:cubicBezTo>
                <a:cubicBezTo>
                  <a:pt x="549" y="797"/>
                  <a:pt x="547" y="792"/>
                  <a:pt x="540" y="793"/>
                </a:cubicBezTo>
                <a:cubicBezTo>
                  <a:pt x="539" y="785"/>
                  <a:pt x="531" y="784"/>
                  <a:pt x="529" y="777"/>
                </a:cubicBezTo>
                <a:cubicBezTo>
                  <a:pt x="526" y="790"/>
                  <a:pt x="541" y="801"/>
                  <a:pt x="544" y="809"/>
                </a:cubicBezTo>
                <a:cubicBezTo>
                  <a:pt x="541" y="809"/>
                  <a:pt x="537" y="805"/>
                  <a:pt x="536" y="802"/>
                </a:cubicBezTo>
                <a:cubicBezTo>
                  <a:pt x="525" y="803"/>
                  <a:pt x="530" y="784"/>
                  <a:pt x="518" y="791"/>
                </a:cubicBezTo>
                <a:cubicBezTo>
                  <a:pt x="521" y="791"/>
                  <a:pt x="520" y="795"/>
                  <a:pt x="520" y="797"/>
                </a:cubicBezTo>
                <a:cubicBezTo>
                  <a:pt x="519" y="797"/>
                  <a:pt x="519" y="796"/>
                  <a:pt x="518" y="797"/>
                </a:cubicBezTo>
                <a:cubicBezTo>
                  <a:pt x="520" y="800"/>
                  <a:pt x="519" y="802"/>
                  <a:pt x="518" y="805"/>
                </a:cubicBezTo>
                <a:cubicBezTo>
                  <a:pt x="519" y="808"/>
                  <a:pt x="522" y="810"/>
                  <a:pt x="525" y="811"/>
                </a:cubicBezTo>
                <a:cubicBezTo>
                  <a:pt x="531" y="826"/>
                  <a:pt x="544" y="830"/>
                  <a:pt x="550" y="844"/>
                </a:cubicBezTo>
                <a:cubicBezTo>
                  <a:pt x="550" y="844"/>
                  <a:pt x="549" y="844"/>
                  <a:pt x="549" y="844"/>
                </a:cubicBezTo>
                <a:cubicBezTo>
                  <a:pt x="553" y="848"/>
                  <a:pt x="558" y="853"/>
                  <a:pt x="566" y="853"/>
                </a:cubicBezTo>
                <a:cubicBezTo>
                  <a:pt x="572" y="864"/>
                  <a:pt x="587" y="860"/>
                  <a:pt x="597" y="866"/>
                </a:cubicBezTo>
                <a:cubicBezTo>
                  <a:pt x="598" y="865"/>
                  <a:pt x="599" y="864"/>
                  <a:pt x="601" y="865"/>
                </a:cubicBezTo>
                <a:cubicBezTo>
                  <a:pt x="610" y="871"/>
                  <a:pt x="626" y="866"/>
                  <a:pt x="636" y="859"/>
                </a:cubicBezTo>
                <a:cubicBezTo>
                  <a:pt x="636" y="858"/>
                  <a:pt x="636" y="858"/>
                  <a:pt x="636" y="858"/>
                </a:cubicBezTo>
                <a:cubicBezTo>
                  <a:pt x="634" y="856"/>
                  <a:pt x="627" y="856"/>
                  <a:pt x="626" y="859"/>
                </a:cubicBezTo>
                <a:cubicBezTo>
                  <a:pt x="625" y="858"/>
                  <a:pt x="623" y="858"/>
                  <a:pt x="623" y="855"/>
                </a:cubicBezTo>
                <a:cubicBezTo>
                  <a:pt x="613" y="857"/>
                  <a:pt x="615" y="848"/>
                  <a:pt x="604" y="848"/>
                </a:cubicBezTo>
                <a:cubicBezTo>
                  <a:pt x="605" y="845"/>
                  <a:pt x="601" y="846"/>
                  <a:pt x="601" y="844"/>
                </a:cubicBezTo>
                <a:cubicBezTo>
                  <a:pt x="605" y="844"/>
                  <a:pt x="612" y="845"/>
                  <a:pt x="614" y="844"/>
                </a:cubicBezTo>
                <a:cubicBezTo>
                  <a:pt x="612" y="843"/>
                  <a:pt x="609" y="843"/>
                  <a:pt x="608" y="841"/>
                </a:cubicBezTo>
                <a:cubicBezTo>
                  <a:pt x="611" y="841"/>
                  <a:pt x="615" y="845"/>
                  <a:pt x="618" y="843"/>
                </a:cubicBezTo>
                <a:cubicBezTo>
                  <a:pt x="616" y="841"/>
                  <a:pt x="625" y="840"/>
                  <a:pt x="625" y="837"/>
                </a:cubicBezTo>
                <a:cubicBezTo>
                  <a:pt x="619" y="831"/>
                  <a:pt x="605" y="833"/>
                  <a:pt x="602" y="824"/>
                </a:cubicBezTo>
                <a:cubicBezTo>
                  <a:pt x="608" y="823"/>
                  <a:pt x="612" y="827"/>
                  <a:pt x="616" y="825"/>
                </a:cubicBezTo>
                <a:cubicBezTo>
                  <a:pt x="614" y="825"/>
                  <a:pt x="614" y="825"/>
                  <a:pt x="614" y="825"/>
                </a:cubicBezTo>
                <a:cubicBezTo>
                  <a:pt x="614" y="821"/>
                  <a:pt x="614" y="821"/>
                  <a:pt x="614" y="821"/>
                </a:cubicBezTo>
                <a:cubicBezTo>
                  <a:pt x="608" y="818"/>
                  <a:pt x="604" y="816"/>
                  <a:pt x="602" y="811"/>
                </a:cubicBezTo>
                <a:cubicBezTo>
                  <a:pt x="605" y="811"/>
                  <a:pt x="606" y="813"/>
                  <a:pt x="609" y="811"/>
                </a:cubicBezTo>
                <a:cubicBezTo>
                  <a:pt x="609" y="808"/>
                  <a:pt x="607" y="808"/>
                  <a:pt x="606" y="806"/>
                </a:cubicBezTo>
                <a:cubicBezTo>
                  <a:pt x="609" y="802"/>
                  <a:pt x="611" y="803"/>
                  <a:pt x="614" y="800"/>
                </a:cubicBezTo>
                <a:cubicBezTo>
                  <a:pt x="614" y="803"/>
                  <a:pt x="614" y="803"/>
                  <a:pt x="614" y="803"/>
                </a:cubicBezTo>
                <a:cubicBezTo>
                  <a:pt x="619" y="802"/>
                  <a:pt x="624" y="807"/>
                  <a:pt x="632" y="803"/>
                </a:cubicBezTo>
                <a:cubicBezTo>
                  <a:pt x="632" y="797"/>
                  <a:pt x="637" y="802"/>
                  <a:pt x="641" y="803"/>
                </a:cubicBezTo>
                <a:cubicBezTo>
                  <a:pt x="642" y="800"/>
                  <a:pt x="638" y="801"/>
                  <a:pt x="639" y="798"/>
                </a:cubicBezTo>
                <a:cubicBezTo>
                  <a:pt x="646" y="794"/>
                  <a:pt x="660" y="804"/>
                  <a:pt x="659" y="791"/>
                </a:cubicBezTo>
                <a:cubicBezTo>
                  <a:pt x="665" y="789"/>
                  <a:pt x="666" y="786"/>
                  <a:pt x="671" y="785"/>
                </a:cubicBezTo>
                <a:cubicBezTo>
                  <a:pt x="673" y="787"/>
                  <a:pt x="668" y="788"/>
                  <a:pt x="671" y="790"/>
                </a:cubicBezTo>
                <a:cubicBezTo>
                  <a:pt x="677" y="790"/>
                  <a:pt x="676" y="781"/>
                  <a:pt x="680" y="778"/>
                </a:cubicBezTo>
                <a:cubicBezTo>
                  <a:pt x="684" y="777"/>
                  <a:pt x="686" y="778"/>
                  <a:pt x="688" y="780"/>
                </a:cubicBezTo>
                <a:cubicBezTo>
                  <a:pt x="695" y="776"/>
                  <a:pt x="699" y="766"/>
                  <a:pt x="708" y="767"/>
                </a:cubicBezTo>
                <a:cubicBezTo>
                  <a:pt x="708" y="765"/>
                  <a:pt x="708" y="762"/>
                  <a:pt x="710" y="761"/>
                </a:cubicBezTo>
                <a:cubicBezTo>
                  <a:pt x="708" y="765"/>
                  <a:pt x="713" y="763"/>
                  <a:pt x="714" y="765"/>
                </a:cubicBezTo>
                <a:cubicBezTo>
                  <a:pt x="714" y="762"/>
                  <a:pt x="715" y="760"/>
                  <a:pt x="716" y="758"/>
                </a:cubicBezTo>
                <a:cubicBezTo>
                  <a:pt x="720" y="758"/>
                  <a:pt x="720" y="758"/>
                  <a:pt x="720" y="758"/>
                </a:cubicBezTo>
                <a:cubicBezTo>
                  <a:pt x="726" y="765"/>
                  <a:pt x="718" y="771"/>
                  <a:pt x="718" y="775"/>
                </a:cubicBezTo>
                <a:cubicBezTo>
                  <a:pt x="721" y="774"/>
                  <a:pt x="720" y="769"/>
                  <a:pt x="725" y="769"/>
                </a:cubicBezTo>
                <a:cubicBezTo>
                  <a:pt x="725" y="775"/>
                  <a:pt x="718" y="780"/>
                  <a:pt x="713" y="783"/>
                </a:cubicBezTo>
                <a:cubicBezTo>
                  <a:pt x="718" y="785"/>
                  <a:pt x="720" y="777"/>
                  <a:pt x="725" y="777"/>
                </a:cubicBezTo>
                <a:cubicBezTo>
                  <a:pt x="725" y="779"/>
                  <a:pt x="724" y="780"/>
                  <a:pt x="726" y="781"/>
                </a:cubicBezTo>
                <a:cubicBezTo>
                  <a:pt x="726" y="777"/>
                  <a:pt x="728" y="776"/>
                  <a:pt x="732" y="775"/>
                </a:cubicBezTo>
                <a:cubicBezTo>
                  <a:pt x="740" y="784"/>
                  <a:pt x="740" y="762"/>
                  <a:pt x="744" y="759"/>
                </a:cubicBezTo>
                <a:cubicBezTo>
                  <a:pt x="743" y="762"/>
                  <a:pt x="747" y="760"/>
                  <a:pt x="746" y="763"/>
                </a:cubicBezTo>
                <a:cubicBezTo>
                  <a:pt x="746" y="767"/>
                  <a:pt x="742" y="768"/>
                  <a:pt x="741" y="771"/>
                </a:cubicBezTo>
                <a:cubicBezTo>
                  <a:pt x="744" y="775"/>
                  <a:pt x="745" y="775"/>
                  <a:pt x="745" y="780"/>
                </a:cubicBezTo>
                <a:cubicBezTo>
                  <a:pt x="746" y="780"/>
                  <a:pt x="748" y="776"/>
                  <a:pt x="750" y="778"/>
                </a:cubicBezTo>
                <a:cubicBezTo>
                  <a:pt x="747" y="780"/>
                  <a:pt x="744" y="785"/>
                  <a:pt x="744" y="787"/>
                </a:cubicBezTo>
                <a:cubicBezTo>
                  <a:pt x="744" y="786"/>
                  <a:pt x="746" y="785"/>
                  <a:pt x="746" y="787"/>
                </a:cubicBezTo>
                <a:cubicBezTo>
                  <a:pt x="745" y="790"/>
                  <a:pt x="743" y="790"/>
                  <a:pt x="741" y="788"/>
                </a:cubicBezTo>
                <a:cubicBezTo>
                  <a:pt x="742" y="792"/>
                  <a:pt x="742" y="789"/>
                  <a:pt x="740" y="791"/>
                </a:cubicBezTo>
                <a:cubicBezTo>
                  <a:pt x="741" y="791"/>
                  <a:pt x="740" y="793"/>
                  <a:pt x="741" y="795"/>
                </a:cubicBezTo>
                <a:cubicBezTo>
                  <a:pt x="739" y="795"/>
                  <a:pt x="737" y="796"/>
                  <a:pt x="736" y="798"/>
                </a:cubicBezTo>
                <a:cubicBezTo>
                  <a:pt x="737" y="798"/>
                  <a:pt x="736" y="801"/>
                  <a:pt x="738" y="801"/>
                </a:cubicBezTo>
                <a:cubicBezTo>
                  <a:pt x="741" y="794"/>
                  <a:pt x="747" y="784"/>
                  <a:pt x="753" y="788"/>
                </a:cubicBezTo>
                <a:cubicBezTo>
                  <a:pt x="753" y="785"/>
                  <a:pt x="756" y="785"/>
                  <a:pt x="759" y="785"/>
                </a:cubicBezTo>
                <a:cubicBezTo>
                  <a:pt x="761" y="794"/>
                  <a:pt x="757" y="796"/>
                  <a:pt x="760" y="804"/>
                </a:cubicBezTo>
                <a:cubicBezTo>
                  <a:pt x="764" y="798"/>
                  <a:pt x="772" y="797"/>
                  <a:pt x="774" y="789"/>
                </a:cubicBezTo>
                <a:cubicBezTo>
                  <a:pt x="779" y="790"/>
                  <a:pt x="781" y="783"/>
                  <a:pt x="783" y="784"/>
                </a:cubicBezTo>
                <a:cubicBezTo>
                  <a:pt x="782" y="788"/>
                  <a:pt x="775" y="790"/>
                  <a:pt x="778" y="795"/>
                </a:cubicBezTo>
                <a:cubicBezTo>
                  <a:pt x="782" y="796"/>
                  <a:pt x="782" y="791"/>
                  <a:pt x="784" y="790"/>
                </a:cubicBezTo>
                <a:cubicBezTo>
                  <a:pt x="788" y="791"/>
                  <a:pt x="787" y="788"/>
                  <a:pt x="789" y="788"/>
                </a:cubicBezTo>
                <a:cubicBezTo>
                  <a:pt x="798" y="772"/>
                  <a:pt x="812" y="763"/>
                  <a:pt x="820" y="746"/>
                </a:cubicBezTo>
                <a:cubicBezTo>
                  <a:pt x="819" y="746"/>
                  <a:pt x="819" y="745"/>
                  <a:pt x="819" y="744"/>
                </a:cubicBezTo>
                <a:cubicBezTo>
                  <a:pt x="826" y="737"/>
                  <a:pt x="828" y="726"/>
                  <a:pt x="834" y="719"/>
                </a:cubicBezTo>
                <a:cubicBezTo>
                  <a:pt x="834" y="715"/>
                  <a:pt x="836" y="714"/>
                  <a:pt x="835" y="710"/>
                </a:cubicBezTo>
                <a:cubicBezTo>
                  <a:pt x="844" y="701"/>
                  <a:pt x="843" y="680"/>
                  <a:pt x="853" y="673"/>
                </a:cubicBezTo>
                <a:cubicBezTo>
                  <a:pt x="852" y="669"/>
                  <a:pt x="854" y="668"/>
                  <a:pt x="854" y="665"/>
                </a:cubicBezTo>
                <a:cubicBezTo>
                  <a:pt x="857" y="661"/>
                  <a:pt x="859" y="657"/>
                  <a:pt x="860" y="651"/>
                </a:cubicBezTo>
                <a:cubicBezTo>
                  <a:pt x="861" y="651"/>
                  <a:pt x="862" y="651"/>
                  <a:pt x="863" y="650"/>
                </a:cubicBezTo>
                <a:cubicBezTo>
                  <a:pt x="864" y="642"/>
                  <a:pt x="863" y="622"/>
                  <a:pt x="872" y="618"/>
                </a:cubicBezTo>
                <a:cubicBezTo>
                  <a:pt x="874" y="619"/>
                  <a:pt x="875" y="621"/>
                  <a:pt x="876" y="623"/>
                </a:cubicBezTo>
                <a:cubicBezTo>
                  <a:pt x="879" y="621"/>
                  <a:pt x="876" y="617"/>
                  <a:pt x="879" y="617"/>
                </a:cubicBezTo>
                <a:cubicBezTo>
                  <a:pt x="881" y="618"/>
                  <a:pt x="877" y="623"/>
                  <a:pt x="880" y="625"/>
                </a:cubicBezTo>
                <a:cubicBezTo>
                  <a:pt x="883" y="620"/>
                  <a:pt x="882" y="613"/>
                  <a:pt x="887" y="610"/>
                </a:cubicBezTo>
                <a:cubicBezTo>
                  <a:pt x="887" y="612"/>
                  <a:pt x="888" y="612"/>
                  <a:pt x="890" y="612"/>
                </a:cubicBezTo>
                <a:cubicBezTo>
                  <a:pt x="893" y="608"/>
                  <a:pt x="897" y="605"/>
                  <a:pt x="894" y="597"/>
                </a:cubicBezTo>
                <a:cubicBezTo>
                  <a:pt x="896" y="598"/>
                  <a:pt x="899" y="599"/>
                  <a:pt x="899" y="596"/>
                </a:cubicBezTo>
                <a:cubicBezTo>
                  <a:pt x="897" y="593"/>
                  <a:pt x="894" y="591"/>
                  <a:pt x="891" y="589"/>
                </a:cubicBezTo>
                <a:cubicBezTo>
                  <a:pt x="891" y="582"/>
                  <a:pt x="892" y="577"/>
                  <a:pt x="896" y="575"/>
                </a:cubicBezTo>
                <a:cubicBezTo>
                  <a:pt x="896" y="567"/>
                  <a:pt x="896" y="567"/>
                  <a:pt x="896" y="567"/>
                </a:cubicBezTo>
                <a:cubicBezTo>
                  <a:pt x="904" y="565"/>
                  <a:pt x="897" y="548"/>
                  <a:pt x="906" y="547"/>
                </a:cubicBezTo>
                <a:cubicBezTo>
                  <a:pt x="903" y="547"/>
                  <a:pt x="904" y="541"/>
                  <a:pt x="906" y="540"/>
                </a:cubicBezTo>
                <a:cubicBezTo>
                  <a:pt x="907" y="541"/>
                  <a:pt x="907" y="544"/>
                  <a:pt x="909" y="544"/>
                </a:cubicBezTo>
                <a:cubicBezTo>
                  <a:pt x="911" y="542"/>
                  <a:pt x="907" y="542"/>
                  <a:pt x="907" y="539"/>
                </a:cubicBezTo>
                <a:cubicBezTo>
                  <a:pt x="908" y="539"/>
                  <a:pt x="910" y="538"/>
                  <a:pt x="911" y="539"/>
                </a:cubicBezTo>
                <a:cubicBezTo>
                  <a:pt x="910" y="543"/>
                  <a:pt x="915" y="548"/>
                  <a:pt x="916" y="545"/>
                </a:cubicBezTo>
                <a:cubicBezTo>
                  <a:pt x="910" y="536"/>
                  <a:pt x="903" y="520"/>
                  <a:pt x="905" y="509"/>
                </a:cubicBezTo>
                <a:cubicBezTo>
                  <a:pt x="907" y="511"/>
                  <a:pt x="909" y="512"/>
                  <a:pt x="910" y="515"/>
                </a:cubicBezTo>
                <a:cubicBezTo>
                  <a:pt x="910" y="516"/>
                  <a:pt x="908" y="516"/>
                  <a:pt x="908" y="518"/>
                </a:cubicBezTo>
                <a:cubicBezTo>
                  <a:pt x="916" y="531"/>
                  <a:pt x="919" y="555"/>
                  <a:pt x="924" y="574"/>
                </a:cubicBezTo>
                <a:cubicBezTo>
                  <a:pt x="926" y="568"/>
                  <a:pt x="921" y="561"/>
                  <a:pt x="926" y="559"/>
                </a:cubicBezTo>
                <a:cubicBezTo>
                  <a:pt x="926" y="563"/>
                  <a:pt x="926" y="568"/>
                  <a:pt x="928" y="571"/>
                </a:cubicBezTo>
                <a:cubicBezTo>
                  <a:pt x="932" y="564"/>
                  <a:pt x="923" y="556"/>
                  <a:pt x="929" y="549"/>
                </a:cubicBezTo>
                <a:cubicBezTo>
                  <a:pt x="929" y="546"/>
                  <a:pt x="928" y="544"/>
                  <a:pt x="927" y="541"/>
                </a:cubicBezTo>
                <a:cubicBezTo>
                  <a:pt x="934" y="519"/>
                  <a:pt x="917" y="500"/>
                  <a:pt x="918" y="478"/>
                </a:cubicBezTo>
                <a:cubicBezTo>
                  <a:pt x="920" y="479"/>
                  <a:pt x="922" y="480"/>
                  <a:pt x="924" y="479"/>
                </a:cubicBezTo>
                <a:cubicBezTo>
                  <a:pt x="925" y="484"/>
                  <a:pt x="926" y="484"/>
                  <a:pt x="928" y="487"/>
                </a:cubicBezTo>
                <a:cubicBezTo>
                  <a:pt x="925" y="491"/>
                  <a:pt x="931" y="498"/>
                  <a:pt x="932" y="504"/>
                </a:cubicBezTo>
                <a:cubicBezTo>
                  <a:pt x="932" y="503"/>
                  <a:pt x="933" y="502"/>
                  <a:pt x="933" y="501"/>
                </a:cubicBezTo>
                <a:cubicBezTo>
                  <a:pt x="939" y="506"/>
                  <a:pt x="937" y="519"/>
                  <a:pt x="942" y="525"/>
                </a:cubicBezTo>
                <a:cubicBezTo>
                  <a:pt x="944" y="523"/>
                  <a:pt x="942" y="518"/>
                  <a:pt x="946" y="518"/>
                </a:cubicBezTo>
                <a:cubicBezTo>
                  <a:pt x="949" y="526"/>
                  <a:pt x="946" y="535"/>
                  <a:pt x="950" y="542"/>
                </a:cubicBezTo>
                <a:cubicBezTo>
                  <a:pt x="948" y="542"/>
                  <a:pt x="948" y="542"/>
                  <a:pt x="948" y="542"/>
                </a:cubicBezTo>
                <a:cubicBezTo>
                  <a:pt x="950" y="554"/>
                  <a:pt x="953" y="564"/>
                  <a:pt x="950" y="575"/>
                </a:cubicBezTo>
                <a:cubicBezTo>
                  <a:pt x="952" y="576"/>
                  <a:pt x="954" y="572"/>
                  <a:pt x="955" y="575"/>
                </a:cubicBezTo>
                <a:cubicBezTo>
                  <a:pt x="954" y="587"/>
                  <a:pt x="952" y="595"/>
                  <a:pt x="952" y="607"/>
                </a:cubicBezTo>
                <a:cubicBezTo>
                  <a:pt x="948" y="608"/>
                  <a:pt x="948" y="616"/>
                  <a:pt x="951" y="620"/>
                </a:cubicBezTo>
                <a:cubicBezTo>
                  <a:pt x="954" y="609"/>
                  <a:pt x="956" y="596"/>
                  <a:pt x="956" y="581"/>
                </a:cubicBezTo>
                <a:cubicBezTo>
                  <a:pt x="956" y="561"/>
                  <a:pt x="953" y="541"/>
                  <a:pt x="955" y="524"/>
                </a:cubicBezTo>
                <a:cubicBezTo>
                  <a:pt x="957" y="531"/>
                  <a:pt x="957" y="541"/>
                  <a:pt x="962" y="546"/>
                </a:cubicBezTo>
                <a:cubicBezTo>
                  <a:pt x="967" y="530"/>
                  <a:pt x="961" y="508"/>
                  <a:pt x="957" y="493"/>
                </a:cubicBezTo>
                <a:cubicBezTo>
                  <a:pt x="958" y="492"/>
                  <a:pt x="958" y="490"/>
                  <a:pt x="960" y="490"/>
                </a:cubicBezTo>
                <a:cubicBezTo>
                  <a:pt x="962" y="496"/>
                  <a:pt x="961" y="504"/>
                  <a:pt x="965" y="508"/>
                </a:cubicBezTo>
                <a:cubicBezTo>
                  <a:pt x="968" y="506"/>
                  <a:pt x="963" y="503"/>
                  <a:pt x="966" y="502"/>
                </a:cubicBezTo>
                <a:cubicBezTo>
                  <a:pt x="970" y="507"/>
                  <a:pt x="968" y="515"/>
                  <a:pt x="971" y="520"/>
                </a:cubicBezTo>
                <a:cubicBezTo>
                  <a:pt x="973" y="513"/>
                  <a:pt x="969" y="501"/>
                  <a:pt x="972" y="497"/>
                </a:cubicBezTo>
                <a:cubicBezTo>
                  <a:pt x="978" y="509"/>
                  <a:pt x="980" y="518"/>
                  <a:pt x="977" y="533"/>
                </a:cubicBezTo>
                <a:cubicBezTo>
                  <a:pt x="975" y="535"/>
                  <a:pt x="972" y="534"/>
                  <a:pt x="972" y="536"/>
                </a:cubicBezTo>
                <a:cubicBezTo>
                  <a:pt x="970" y="533"/>
                  <a:pt x="976" y="532"/>
                  <a:pt x="976" y="529"/>
                </a:cubicBezTo>
                <a:cubicBezTo>
                  <a:pt x="973" y="527"/>
                  <a:pt x="971" y="523"/>
                  <a:pt x="967" y="523"/>
                </a:cubicBezTo>
                <a:cubicBezTo>
                  <a:pt x="966" y="529"/>
                  <a:pt x="969" y="534"/>
                  <a:pt x="969" y="539"/>
                </a:cubicBezTo>
                <a:cubicBezTo>
                  <a:pt x="970" y="545"/>
                  <a:pt x="968" y="552"/>
                  <a:pt x="971" y="552"/>
                </a:cubicBezTo>
                <a:cubicBezTo>
                  <a:pt x="972" y="552"/>
                  <a:pt x="971" y="542"/>
                  <a:pt x="973" y="539"/>
                </a:cubicBezTo>
                <a:cubicBezTo>
                  <a:pt x="975" y="543"/>
                  <a:pt x="973" y="547"/>
                  <a:pt x="976" y="548"/>
                </a:cubicBezTo>
                <a:cubicBezTo>
                  <a:pt x="975" y="544"/>
                  <a:pt x="976" y="542"/>
                  <a:pt x="975" y="539"/>
                </a:cubicBezTo>
                <a:cubicBezTo>
                  <a:pt x="977" y="539"/>
                  <a:pt x="977" y="537"/>
                  <a:pt x="979" y="537"/>
                </a:cubicBezTo>
                <a:cubicBezTo>
                  <a:pt x="982" y="538"/>
                  <a:pt x="983" y="541"/>
                  <a:pt x="984" y="544"/>
                </a:cubicBezTo>
                <a:cubicBezTo>
                  <a:pt x="984" y="543"/>
                  <a:pt x="985" y="542"/>
                  <a:pt x="986" y="542"/>
                </a:cubicBezTo>
                <a:cubicBezTo>
                  <a:pt x="990" y="567"/>
                  <a:pt x="996" y="597"/>
                  <a:pt x="985" y="619"/>
                </a:cubicBezTo>
                <a:cubicBezTo>
                  <a:pt x="986" y="618"/>
                  <a:pt x="987" y="618"/>
                  <a:pt x="986" y="616"/>
                </a:cubicBezTo>
                <a:cubicBezTo>
                  <a:pt x="981" y="616"/>
                  <a:pt x="987" y="629"/>
                  <a:pt x="981" y="628"/>
                </a:cubicBezTo>
                <a:cubicBezTo>
                  <a:pt x="979" y="609"/>
                  <a:pt x="985" y="592"/>
                  <a:pt x="982" y="576"/>
                </a:cubicBezTo>
                <a:cubicBezTo>
                  <a:pt x="978" y="576"/>
                  <a:pt x="981" y="568"/>
                  <a:pt x="978" y="567"/>
                </a:cubicBezTo>
                <a:cubicBezTo>
                  <a:pt x="968" y="570"/>
                  <a:pt x="974" y="586"/>
                  <a:pt x="966" y="593"/>
                </a:cubicBezTo>
                <a:cubicBezTo>
                  <a:pt x="963" y="589"/>
                  <a:pt x="966" y="582"/>
                  <a:pt x="968" y="576"/>
                </a:cubicBezTo>
                <a:cubicBezTo>
                  <a:pt x="965" y="575"/>
                  <a:pt x="966" y="571"/>
                  <a:pt x="963" y="569"/>
                </a:cubicBezTo>
                <a:cubicBezTo>
                  <a:pt x="961" y="582"/>
                  <a:pt x="968" y="600"/>
                  <a:pt x="956" y="600"/>
                </a:cubicBezTo>
                <a:cubicBezTo>
                  <a:pt x="959" y="614"/>
                  <a:pt x="958" y="622"/>
                  <a:pt x="958" y="636"/>
                </a:cubicBezTo>
                <a:cubicBezTo>
                  <a:pt x="959" y="634"/>
                  <a:pt x="958" y="633"/>
                  <a:pt x="961" y="634"/>
                </a:cubicBezTo>
                <a:cubicBezTo>
                  <a:pt x="965" y="623"/>
                  <a:pt x="967" y="608"/>
                  <a:pt x="967" y="598"/>
                </a:cubicBezTo>
                <a:cubicBezTo>
                  <a:pt x="970" y="600"/>
                  <a:pt x="976" y="613"/>
                  <a:pt x="968" y="612"/>
                </a:cubicBezTo>
                <a:cubicBezTo>
                  <a:pt x="969" y="618"/>
                  <a:pt x="971" y="622"/>
                  <a:pt x="973" y="625"/>
                </a:cubicBezTo>
                <a:cubicBezTo>
                  <a:pt x="974" y="629"/>
                  <a:pt x="970" y="627"/>
                  <a:pt x="971" y="630"/>
                </a:cubicBezTo>
                <a:cubicBezTo>
                  <a:pt x="969" y="649"/>
                  <a:pt x="963" y="669"/>
                  <a:pt x="960" y="685"/>
                </a:cubicBezTo>
                <a:cubicBezTo>
                  <a:pt x="954" y="687"/>
                  <a:pt x="954" y="696"/>
                  <a:pt x="953" y="703"/>
                </a:cubicBezTo>
                <a:cubicBezTo>
                  <a:pt x="941" y="713"/>
                  <a:pt x="936" y="731"/>
                  <a:pt x="937" y="751"/>
                </a:cubicBezTo>
                <a:cubicBezTo>
                  <a:pt x="933" y="753"/>
                  <a:pt x="932" y="757"/>
                  <a:pt x="928" y="759"/>
                </a:cubicBezTo>
                <a:cubicBezTo>
                  <a:pt x="927" y="757"/>
                  <a:pt x="925" y="760"/>
                  <a:pt x="925" y="759"/>
                </a:cubicBezTo>
                <a:cubicBezTo>
                  <a:pt x="926" y="750"/>
                  <a:pt x="931" y="748"/>
                  <a:pt x="933" y="739"/>
                </a:cubicBezTo>
                <a:cubicBezTo>
                  <a:pt x="931" y="738"/>
                  <a:pt x="930" y="738"/>
                  <a:pt x="928" y="738"/>
                </a:cubicBezTo>
                <a:cubicBezTo>
                  <a:pt x="926" y="746"/>
                  <a:pt x="922" y="753"/>
                  <a:pt x="919" y="760"/>
                </a:cubicBezTo>
                <a:cubicBezTo>
                  <a:pt x="920" y="761"/>
                  <a:pt x="922" y="761"/>
                  <a:pt x="923" y="763"/>
                </a:cubicBezTo>
                <a:cubicBezTo>
                  <a:pt x="921" y="769"/>
                  <a:pt x="918" y="771"/>
                  <a:pt x="918" y="779"/>
                </a:cubicBezTo>
                <a:cubicBezTo>
                  <a:pt x="909" y="780"/>
                  <a:pt x="910" y="796"/>
                  <a:pt x="903" y="796"/>
                </a:cubicBezTo>
                <a:cubicBezTo>
                  <a:pt x="904" y="793"/>
                  <a:pt x="905" y="792"/>
                  <a:pt x="902" y="790"/>
                </a:cubicBezTo>
                <a:cubicBezTo>
                  <a:pt x="903" y="789"/>
                  <a:pt x="903" y="787"/>
                  <a:pt x="903" y="784"/>
                </a:cubicBezTo>
                <a:cubicBezTo>
                  <a:pt x="898" y="784"/>
                  <a:pt x="897" y="789"/>
                  <a:pt x="894" y="792"/>
                </a:cubicBezTo>
                <a:cubicBezTo>
                  <a:pt x="893" y="788"/>
                  <a:pt x="891" y="786"/>
                  <a:pt x="888" y="785"/>
                </a:cubicBezTo>
                <a:cubicBezTo>
                  <a:pt x="883" y="794"/>
                  <a:pt x="878" y="798"/>
                  <a:pt x="872" y="804"/>
                </a:cubicBezTo>
                <a:cubicBezTo>
                  <a:pt x="868" y="803"/>
                  <a:pt x="863" y="809"/>
                  <a:pt x="864" y="814"/>
                </a:cubicBezTo>
                <a:cubicBezTo>
                  <a:pt x="868" y="814"/>
                  <a:pt x="870" y="815"/>
                  <a:pt x="872" y="816"/>
                </a:cubicBezTo>
                <a:cubicBezTo>
                  <a:pt x="873" y="824"/>
                  <a:pt x="867" y="825"/>
                  <a:pt x="863" y="828"/>
                </a:cubicBezTo>
                <a:cubicBezTo>
                  <a:pt x="862" y="823"/>
                  <a:pt x="864" y="820"/>
                  <a:pt x="863" y="817"/>
                </a:cubicBezTo>
                <a:cubicBezTo>
                  <a:pt x="854" y="824"/>
                  <a:pt x="846" y="834"/>
                  <a:pt x="836" y="834"/>
                </a:cubicBezTo>
                <a:cubicBezTo>
                  <a:pt x="834" y="839"/>
                  <a:pt x="837" y="840"/>
                  <a:pt x="836" y="843"/>
                </a:cubicBezTo>
                <a:cubicBezTo>
                  <a:pt x="841" y="841"/>
                  <a:pt x="842" y="835"/>
                  <a:pt x="847" y="833"/>
                </a:cubicBezTo>
                <a:cubicBezTo>
                  <a:pt x="851" y="838"/>
                  <a:pt x="851" y="846"/>
                  <a:pt x="852" y="852"/>
                </a:cubicBezTo>
                <a:cubicBezTo>
                  <a:pt x="858" y="843"/>
                  <a:pt x="864" y="835"/>
                  <a:pt x="874" y="831"/>
                </a:cubicBezTo>
                <a:cubicBezTo>
                  <a:pt x="877" y="835"/>
                  <a:pt x="875" y="840"/>
                  <a:pt x="873" y="844"/>
                </a:cubicBezTo>
                <a:cubicBezTo>
                  <a:pt x="880" y="841"/>
                  <a:pt x="880" y="833"/>
                  <a:pt x="885" y="828"/>
                </a:cubicBezTo>
                <a:cubicBezTo>
                  <a:pt x="881" y="827"/>
                  <a:pt x="880" y="832"/>
                  <a:pt x="878" y="830"/>
                </a:cubicBezTo>
                <a:cubicBezTo>
                  <a:pt x="882" y="826"/>
                  <a:pt x="879" y="816"/>
                  <a:pt x="886" y="817"/>
                </a:cubicBezTo>
                <a:cubicBezTo>
                  <a:pt x="886" y="821"/>
                  <a:pt x="883" y="820"/>
                  <a:pt x="883" y="823"/>
                </a:cubicBezTo>
                <a:cubicBezTo>
                  <a:pt x="886" y="824"/>
                  <a:pt x="885" y="820"/>
                  <a:pt x="888" y="821"/>
                </a:cubicBezTo>
                <a:cubicBezTo>
                  <a:pt x="893" y="826"/>
                  <a:pt x="900" y="813"/>
                  <a:pt x="907" y="816"/>
                </a:cubicBezTo>
                <a:cubicBezTo>
                  <a:pt x="906" y="820"/>
                  <a:pt x="901" y="820"/>
                  <a:pt x="902" y="827"/>
                </a:cubicBezTo>
                <a:cubicBezTo>
                  <a:pt x="899" y="827"/>
                  <a:pt x="899" y="830"/>
                  <a:pt x="898" y="832"/>
                </a:cubicBezTo>
                <a:cubicBezTo>
                  <a:pt x="900" y="833"/>
                  <a:pt x="899" y="838"/>
                  <a:pt x="902" y="839"/>
                </a:cubicBezTo>
                <a:cubicBezTo>
                  <a:pt x="901" y="840"/>
                  <a:pt x="899" y="840"/>
                  <a:pt x="898" y="842"/>
                </a:cubicBezTo>
                <a:cubicBezTo>
                  <a:pt x="903" y="844"/>
                  <a:pt x="906" y="838"/>
                  <a:pt x="909" y="836"/>
                </a:cubicBezTo>
                <a:cubicBezTo>
                  <a:pt x="909" y="837"/>
                  <a:pt x="910" y="837"/>
                  <a:pt x="911" y="837"/>
                </a:cubicBezTo>
                <a:cubicBezTo>
                  <a:pt x="905" y="844"/>
                  <a:pt x="895" y="849"/>
                  <a:pt x="889" y="858"/>
                </a:cubicBezTo>
                <a:cubicBezTo>
                  <a:pt x="888" y="861"/>
                  <a:pt x="891" y="860"/>
                  <a:pt x="890" y="863"/>
                </a:cubicBezTo>
                <a:cubicBezTo>
                  <a:pt x="888" y="864"/>
                  <a:pt x="889" y="868"/>
                  <a:pt x="886" y="867"/>
                </a:cubicBezTo>
                <a:cubicBezTo>
                  <a:pt x="883" y="867"/>
                  <a:pt x="882" y="864"/>
                  <a:pt x="880" y="861"/>
                </a:cubicBezTo>
                <a:cubicBezTo>
                  <a:pt x="869" y="861"/>
                  <a:pt x="873" y="871"/>
                  <a:pt x="863" y="872"/>
                </a:cubicBezTo>
                <a:cubicBezTo>
                  <a:pt x="863" y="876"/>
                  <a:pt x="860" y="877"/>
                  <a:pt x="859" y="880"/>
                </a:cubicBezTo>
                <a:cubicBezTo>
                  <a:pt x="853" y="876"/>
                  <a:pt x="850" y="883"/>
                  <a:pt x="847" y="885"/>
                </a:cubicBezTo>
                <a:cubicBezTo>
                  <a:pt x="847" y="888"/>
                  <a:pt x="847" y="891"/>
                  <a:pt x="848" y="894"/>
                </a:cubicBezTo>
                <a:cubicBezTo>
                  <a:pt x="847" y="895"/>
                  <a:pt x="841" y="895"/>
                  <a:pt x="840" y="894"/>
                </a:cubicBezTo>
                <a:cubicBezTo>
                  <a:pt x="839" y="891"/>
                  <a:pt x="841" y="891"/>
                  <a:pt x="841" y="889"/>
                </a:cubicBezTo>
                <a:cubicBezTo>
                  <a:pt x="835" y="893"/>
                  <a:pt x="831" y="896"/>
                  <a:pt x="826" y="899"/>
                </a:cubicBezTo>
                <a:cubicBezTo>
                  <a:pt x="820" y="902"/>
                  <a:pt x="815" y="907"/>
                  <a:pt x="811" y="908"/>
                </a:cubicBezTo>
                <a:cubicBezTo>
                  <a:pt x="808" y="909"/>
                  <a:pt x="805" y="907"/>
                  <a:pt x="802" y="908"/>
                </a:cubicBezTo>
                <a:cubicBezTo>
                  <a:pt x="796" y="909"/>
                  <a:pt x="793" y="915"/>
                  <a:pt x="786" y="915"/>
                </a:cubicBezTo>
                <a:cubicBezTo>
                  <a:pt x="791" y="911"/>
                  <a:pt x="797" y="907"/>
                  <a:pt x="802" y="904"/>
                </a:cubicBezTo>
                <a:cubicBezTo>
                  <a:pt x="802" y="900"/>
                  <a:pt x="802" y="900"/>
                  <a:pt x="802" y="900"/>
                </a:cubicBezTo>
                <a:cubicBezTo>
                  <a:pt x="792" y="903"/>
                  <a:pt x="791" y="911"/>
                  <a:pt x="778" y="911"/>
                </a:cubicBezTo>
                <a:cubicBezTo>
                  <a:pt x="777" y="917"/>
                  <a:pt x="770" y="916"/>
                  <a:pt x="771" y="924"/>
                </a:cubicBezTo>
                <a:cubicBezTo>
                  <a:pt x="773" y="927"/>
                  <a:pt x="775" y="924"/>
                  <a:pt x="777" y="927"/>
                </a:cubicBezTo>
                <a:cubicBezTo>
                  <a:pt x="775" y="933"/>
                  <a:pt x="768" y="934"/>
                  <a:pt x="763" y="938"/>
                </a:cubicBezTo>
                <a:cubicBezTo>
                  <a:pt x="764" y="938"/>
                  <a:pt x="766" y="938"/>
                  <a:pt x="766" y="939"/>
                </a:cubicBezTo>
                <a:cubicBezTo>
                  <a:pt x="765" y="941"/>
                  <a:pt x="760" y="944"/>
                  <a:pt x="759" y="941"/>
                </a:cubicBezTo>
                <a:cubicBezTo>
                  <a:pt x="759" y="939"/>
                  <a:pt x="762" y="940"/>
                  <a:pt x="762" y="938"/>
                </a:cubicBezTo>
                <a:cubicBezTo>
                  <a:pt x="757" y="938"/>
                  <a:pt x="756" y="942"/>
                  <a:pt x="751" y="942"/>
                </a:cubicBezTo>
                <a:cubicBezTo>
                  <a:pt x="752" y="944"/>
                  <a:pt x="752" y="944"/>
                  <a:pt x="751" y="947"/>
                </a:cubicBezTo>
                <a:cubicBezTo>
                  <a:pt x="755" y="947"/>
                  <a:pt x="757" y="944"/>
                  <a:pt x="758" y="943"/>
                </a:cubicBezTo>
                <a:cubicBezTo>
                  <a:pt x="759" y="944"/>
                  <a:pt x="760" y="941"/>
                  <a:pt x="761" y="944"/>
                </a:cubicBezTo>
                <a:cubicBezTo>
                  <a:pt x="759" y="946"/>
                  <a:pt x="757" y="947"/>
                  <a:pt x="755" y="949"/>
                </a:cubicBezTo>
                <a:cubicBezTo>
                  <a:pt x="760" y="947"/>
                  <a:pt x="763" y="943"/>
                  <a:pt x="769" y="943"/>
                </a:cubicBezTo>
                <a:cubicBezTo>
                  <a:pt x="770" y="945"/>
                  <a:pt x="769" y="947"/>
                  <a:pt x="771" y="949"/>
                </a:cubicBezTo>
                <a:cubicBezTo>
                  <a:pt x="768" y="949"/>
                  <a:pt x="764" y="951"/>
                  <a:pt x="765" y="953"/>
                </a:cubicBezTo>
                <a:cubicBezTo>
                  <a:pt x="761" y="954"/>
                  <a:pt x="766" y="951"/>
                  <a:pt x="763" y="951"/>
                </a:cubicBezTo>
                <a:cubicBezTo>
                  <a:pt x="763" y="952"/>
                  <a:pt x="762" y="953"/>
                  <a:pt x="762" y="954"/>
                </a:cubicBezTo>
                <a:cubicBezTo>
                  <a:pt x="761" y="952"/>
                  <a:pt x="758" y="952"/>
                  <a:pt x="757" y="954"/>
                </a:cubicBezTo>
                <a:cubicBezTo>
                  <a:pt x="760" y="955"/>
                  <a:pt x="756" y="956"/>
                  <a:pt x="756" y="957"/>
                </a:cubicBezTo>
                <a:cubicBezTo>
                  <a:pt x="762" y="958"/>
                  <a:pt x="771" y="955"/>
                  <a:pt x="774" y="951"/>
                </a:cubicBezTo>
                <a:cubicBezTo>
                  <a:pt x="774" y="952"/>
                  <a:pt x="776" y="951"/>
                  <a:pt x="776" y="953"/>
                </a:cubicBezTo>
                <a:cubicBezTo>
                  <a:pt x="784" y="949"/>
                  <a:pt x="789" y="942"/>
                  <a:pt x="798" y="939"/>
                </a:cubicBezTo>
                <a:cubicBezTo>
                  <a:pt x="798" y="941"/>
                  <a:pt x="798" y="943"/>
                  <a:pt x="798" y="944"/>
                </a:cubicBezTo>
                <a:cubicBezTo>
                  <a:pt x="803" y="949"/>
                  <a:pt x="814" y="940"/>
                  <a:pt x="810" y="934"/>
                </a:cubicBezTo>
                <a:cubicBezTo>
                  <a:pt x="813" y="934"/>
                  <a:pt x="811" y="928"/>
                  <a:pt x="816" y="929"/>
                </a:cubicBezTo>
                <a:cubicBezTo>
                  <a:pt x="816" y="932"/>
                  <a:pt x="816" y="933"/>
                  <a:pt x="817" y="934"/>
                </a:cubicBezTo>
                <a:cubicBezTo>
                  <a:pt x="826" y="929"/>
                  <a:pt x="832" y="929"/>
                  <a:pt x="837" y="918"/>
                </a:cubicBezTo>
                <a:cubicBezTo>
                  <a:pt x="845" y="917"/>
                  <a:pt x="852" y="905"/>
                  <a:pt x="860" y="905"/>
                </a:cubicBezTo>
                <a:cubicBezTo>
                  <a:pt x="864" y="905"/>
                  <a:pt x="861" y="906"/>
                  <a:pt x="863" y="904"/>
                </a:cubicBezTo>
                <a:cubicBezTo>
                  <a:pt x="869" y="898"/>
                  <a:pt x="880" y="892"/>
                  <a:pt x="889" y="887"/>
                </a:cubicBezTo>
                <a:cubicBezTo>
                  <a:pt x="889" y="888"/>
                  <a:pt x="887" y="887"/>
                  <a:pt x="887" y="889"/>
                </a:cubicBezTo>
                <a:cubicBezTo>
                  <a:pt x="889" y="891"/>
                  <a:pt x="892" y="891"/>
                  <a:pt x="894" y="890"/>
                </a:cubicBezTo>
                <a:cubicBezTo>
                  <a:pt x="894" y="886"/>
                  <a:pt x="895" y="887"/>
                  <a:pt x="894" y="884"/>
                </a:cubicBezTo>
                <a:cubicBezTo>
                  <a:pt x="896" y="884"/>
                  <a:pt x="896" y="882"/>
                  <a:pt x="898" y="883"/>
                </a:cubicBezTo>
                <a:cubicBezTo>
                  <a:pt x="899" y="878"/>
                  <a:pt x="900" y="875"/>
                  <a:pt x="907" y="875"/>
                </a:cubicBezTo>
                <a:cubicBezTo>
                  <a:pt x="907" y="880"/>
                  <a:pt x="918" y="877"/>
                  <a:pt x="921" y="875"/>
                </a:cubicBezTo>
                <a:cubicBezTo>
                  <a:pt x="920" y="878"/>
                  <a:pt x="922" y="877"/>
                  <a:pt x="922" y="880"/>
                </a:cubicBezTo>
                <a:cubicBezTo>
                  <a:pt x="917" y="882"/>
                  <a:pt x="911" y="884"/>
                  <a:pt x="907" y="887"/>
                </a:cubicBezTo>
                <a:cubicBezTo>
                  <a:pt x="910" y="892"/>
                  <a:pt x="901" y="894"/>
                  <a:pt x="905" y="895"/>
                </a:cubicBezTo>
                <a:cubicBezTo>
                  <a:pt x="908" y="897"/>
                  <a:pt x="912" y="888"/>
                  <a:pt x="915" y="891"/>
                </a:cubicBezTo>
                <a:cubicBezTo>
                  <a:pt x="914" y="892"/>
                  <a:pt x="914" y="895"/>
                  <a:pt x="910" y="894"/>
                </a:cubicBezTo>
                <a:cubicBezTo>
                  <a:pt x="910" y="899"/>
                  <a:pt x="907" y="900"/>
                  <a:pt x="905" y="902"/>
                </a:cubicBezTo>
                <a:cubicBezTo>
                  <a:pt x="890" y="902"/>
                  <a:pt x="885" y="920"/>
                  <a:pt x="867" y="920"/>
                </a:cubicBezTo>
                <a:cubicBezTo>
                  <a:pt x="862" y="931"/>
                  <a:pt x="850" y="930"/>
                  <a:pt x="842" y="938"/>
                </a:cubicBezTo>
                <a:cubicBezTo>
                  <a:pt x="840" y="935"/>
                  <a:pt x="842" y="932"/>
                  <a:pt x="841" y="931"/>
                </a:cubicBezTo>
                <a:cubicBezTo>
                  <a:pt x="839" y="932"/>
                  <a:pt x="836" y="932"/>
                  <a:pt x="834" y="934"/>
                </a:cubicBezTo>
                <a:cubicBezTo>
                  <a:pt x="834" y="932"/>
                  <a:pt x="834" y="931"/>
                  <a:pt x="835" y="930"/>
                </a:cubicBezTo>
                <a:cubicBezTo>
                  <a:pt x="817" y="937"/>
                  <a:pt x="804" y="949"/>
                  <a:pt x="786" y="956"/>
                </a:cubicBezTo>
                <a:cubicBezTo>
                  <a:pt x="784" y="961"/>
                  <a:pt x="780" y="961"/>
                  <a:pt x="780" y="970"/>
                </a:cubicBezTo>
                <a:cubicBezTo>
                  <a:pt x="772" y="973"/>
                  <a:pt x="770" y="981"/>
                  <a:pt x="758" y="980"/>
                </a:cubicBezTo>
                <a:cubicBezTo>
                  <a:pt x="758" y="979"/>
                  <a:pt x="759" y="979"/>
                  <a:pt x="758" y="978"/>
                </a:cubicBezTo>
                <a:cubicBezTo>
                  <a:pt x="752" y="979"/>
                  <a:pt x="747" y="981"/>
                  <a:pt x="745" y="986"/>
                </a:cubicBezTo>
                <a:cubicBezTo>
                  <a:pt x="757" y="988"/>
                  <a:pt x="766" y="979"/>
                  <a:pt x="775" y="982"/>
                </a:cubicBezTo>
                <a:cubicBezTo>
                  <a:pt x="763" y="989"/>
                  <a:pt x="745" y="993"/>
                  <a:pt x="732" y="996"/>
                </a:cubicBezTo>
                <a:cubicBezTo>
                  <a:pt x="733" y="1004"/>
                  <a:pt x="741" y="997"/>
                  <a:pt x="744" y="1003"/>
                </a:cubicBezTo>
                <a:cubicBezTo>
                  <a:pt x="743" y="1006"/>
                  <a:pt x="740" y="1005"/>
                  <a:pt x="740" y="1007"/>
                </a:cubicBezTo>
                <a:cubicBezTo>
                  <a:pt x="749" y="1008"/>
                  <a:pt x="755" y="1006"/>
                  <a:pt x="763" y="1002"/>
                </a:cubicBezTo>
                <a:cubicBezTo>
                  <a:pt x="760" y="1001"/>
                  <a:pt x="753" y="1005"/>
                  <a:pt x="750" y="1004"/>
                </a:cubicBezTo>
                <a:cubicBezTo>
                  <a:pt x="756" y="999"/>
                  <a:pt x="766" y="991"/>
                  <a:pt x="779" y="993"/>
                </a:cubicBezTo>
                <a:cubicBezTo>
                  <a:pt x="775" y="998"/>
                  <a:pt x="768" y="999"/>
                  <a:pt x="763" y="1002"/>
                </a:cubicBezTo>
                <a:cubicBezTo>
                  <a:pt x="772" y="1003"/>
                  <a:pt x="779" y="997"/>
                  <a:pt x="786" y="1000"/>
                </a:cubicBezTo>
                <a:cubicBezTo>
                  <a:pt x="785" y="1001"/>
                  <a:pt x="782" y="1000"/>
                  <a:pt x="783" y="1003"/>
                </a:cubicBezTo>
                <a:cubicBezTo>
                  <a:pt x="788" y="1006"/>
                  <a:pt x="793" y="1003"/>
                  <a:pt x="796" y="1000"/>
                </a:cubicBezTo>
                <a:cubicBezTo>
                  <a:pt x="805" y="1002"/>
                  <a:pt x="811" y="993"/>
                  <a:pt x="819" y="992"/>
                </a:cubicBezTo>
                <a:cubicBezTo>
                  <a:pt x="820" y="993"/>
                  <a:pt x="815" y="995"/>
                  <a:pt x="819" y="995"/>
                </a:cubicBezTo>
                <a:cubicBezTo>
                  <a:pt x="826" y="990"/>
                  <a:pt x="837" y="988"/>
                  <a:pt x="842" y="980"/>
                </a:cubicBezTo>
                <a:cubicBezTo>
                  <a:pt x="850" y="982"/>
                  <a:pt x="856" y="974"/>
                  <a:pt x="865" y="973"/>
                </a:cubicBezTo>
                <a:cubicBezTo>
                  <a:pt x="865" y="968"/>
                  <a:pt x="869" y="966"/>
                  <a:pt x="873" y="968"/>
                </a:cubicBezTo>
                <a:cubicBezTo>
                  <a:pt x="883" y="961"/>
                  <a:pt x="891" y="949"/>
                  <a:pt x="902" y="951"/>
                </a:cubicBezTo>
                <a:cubicBezTo>
                  <a:pt x="903" y="949"/>
                  <a:pt x="901" y="949"/>
                  <a:pt x="902" y="946"/>
                </a:cubicBezTo>
                <a:cubicBezTo>
                  <a:pt x="907" y="945"/>
                  <a:pt x="912" y="942"/>
                  <a:pt x="915" y="937"/>
                </a:cubicBezTo>
                <a:cubicBezTo>
                  <a:pt x="912" y="934"/>
                  <a:pt x="916" y="932"/>
                  <a:pt x="913" y="930"/>
                </a:cubicBezTo>
                <a:cubicBezTo>
                  <a:pt x="916" y="928"/>
                  <a:pt x="921" y="930"/>
                  <a:pt x="924" y="929"/>
                </a:cubicBezTo>
                <a:cubicBezTo>
                  <a:pt x="926" y="926"/>
                  <a:pt x="928" y="926"/>
                  <a:pt x="930" y="928"/>
                </a:cubicBezTo>
                <a:cubicBezTo>
                  <a:pt x="932" y="927"/>
                  <a:pt x="930" y="922"/>
                  <a:pt x="933" y="922"/>
                </a:cubicBezTo>
                <a:cubicBezTo>
                  <a:pt x="937" y="926"/>
                  <a:pt x="945" y="919"/>
                  <a:pt x="950" y="922"/>
                </a:cubicBezTo>
                <a:cubicBezTo>
                  <a:pt x="948" y="924"/>
                  <a:pt x="950" y="925"/>
                  <a:pt x="950" y="928"/>
                </a:cubicBezTo>
                <a:cubicBezTo>
                  <a:pt x="934" y="942"/>
                  <a:pt x="916" y="951"/>
                  <a:pt x="897" y="965"/>
                </a:cubicBezTo>
                <a:cubicBezTo>
                  <a:pt x="897" y="966"/>
                  <a:pt x="897" y="966"/>
                  <a:pt x="897" y="967"/>
                </a:cubicBezTo>
                <a:cubicBezTo>
                  <a:pt x="892" y="974"/>
                  <a:pt x="883" y="986"/>
                  <a:pt x="872" y="989"/>
                </a:cubicBezTo>
                <a:cubicBezTo>
                  <a:pt x="870" y="988"/>
                  <a:pt x="870" y="986"/>
                  <a:pt x="869" y="985"/>
                </a:cubicBezTo>
                <a:cubicBezTo>
                  <a:pt x="864" y="985"/>
                  <a:pt x="860" y="993"/>
                  <a:pt x="856" y="992"/>
                </a:cubicBezTo>
                <a:cubicBezTo>
                  <a:pt x="857" y="989"/>
                  <a:pt x="856" y="988"/>
                  <a:pt x="857" y="986"/>
                </a:cubicBezTo>
                <a:cubicBezTo>
                  <a:pt x="860" y="985"/>
                  <a:pt x="865" y="982"/>
                  <a:pt x="864" y="979"/>
                </a:cubicBezTo>
                <a:cubicBezTo>
                  <a:pt x="859" y="984"/>
                  <a:pt x="851" y="986"/>
                  <a:pt x="848" y="993"/>
                </a:cubicBezTo>
                <a:cubicBezTo>
                  <a:pt x="849" y="993"/>
                  <a:pt x="850" y="993"/>
                  <a:pt x="850" y="994"/>
                </a:cubicBezTo>
                <a:cubicBezTo>
                  <a:pt x="847" y="998"/>
                  <a:pt x="841" y="1002"/>
                  <a:pt x="837" y="998"/>
                </a:cubicBezTo>
                <a:cubicBezTo>
                  <a:pt x="831" y="1003"/>
                  <a:pt x="830" y="1011"/>
                  <a:pt x="820" y="1013"/>
                </a:cubicBezTo>
                <a:cubicBezTo>
                  <a:pt x="822" y="1009"/>
                  <a:pt x="818" y="1008"/>
                  <a:pt x="817" y="1005"/>
                </a:cubicBezTo>
                <a:cubicBezTo>
                  <a:pt x="819" y="1002"/>
                  <a:pt x="822" y="1003"/>
                  <a:pt x="824" y="1000"/>
                </a:cubicBezTo>
                <a:cubicBezTo>
                  <a:pt x="812" y="1004"/>
                  <a:pt x="801" y="1008"/>
                  <a:pt x="792" y="1014"/>
                </a:cubicBezTo>
                <a:cubicBezTo>
                  <a:pt x="792" y="1015"/>
                  <a:pt x="793" y="1014"/>
                  <a:pt x="793" y="1015"/>
                </a:cubicBezTo>
                <a:cubicBezTo>
                  <a:pt x="792" y="1017"/>
                  <a:pt x="790" y="1015"/>
                  <a:pt x="789" y="1017"/>
                </a:cubicBezTo>
                <a:cubicBezTo>
                  <a:pt x="790" y="1019"/>
                  <a:pt x="792" y="1016"/>
                  <a:pt x="792" y="1018"/>
                </a:cubicBezTo>
                <a:cubicBezTo>
                  <a:pt x="783" y="1025"/>
                  <a:pt x="767" y="1026"/>
                  <a:pt x="761" y="1036"/>
                </a:cubicBezTo>
                <a:cubicBezTo>
                  <a:pt x="763" y="1038"/>
                  <a:pt x="769" y="1037"/>
                  <a:pt x="768" y="1042"/>
                </a:cubicBezTo>
                <a:cubicBezTo>
                  <a:pt x="779" y="1041"/>
                  <a:pt x="788" y="1040"/>
                  <a:pt x="794" y="1035"/>
                </a:cubicBezTo>
                <a:cubicBezTo>
                  <a:pt x="798" y="1035"/>
                  <a:pt x="799" y="1037"/>
                  <a:pt x="802" y="1037"/>
                </a:cubicBezTo>
                <a:cubicBezTo>
                  <a:pt x="802" y="1034"/>
                  <a:pt x="804" y="1033"/>
                  <a:pt x="806" y="1032"/>
                </a:cubicBezTo>
                <a:cubicBezTo>
                  <a:pt x="824" y="1025"/>
                  <a:pt x="848" y="1021"/>
                  <a:pt x="863" y="1014"/>
                </a:cubicBezTo>
                <a:cubicBezTo>
                  <a:pt x="860" y="1017"/>
                  <a:pt x="862" y="1026"/>
                  <a:pt x="863" y="1029"/>
                </a:cubicBezTo>
                <a:cubicBezTo>
                  <a:pt x="866" y="1029"/>
                  <a:pt x="869" y="1028"/>
                  <a:pt x="871" y="1030"/>
                </a:cubicBezTo>
                <a:cubicBezTo>
                  <a:pt x="868" y="1041"/>
                  <a:pt x="855" y="1041"/>
                  <a:pt x="850" y="1049"/>
                </a:cubicBezTo>
                <a:cubicBezTo>
                  <a:pt x="845" y="1047"/>
                  <a:pt x="843" y="1048"/>
                  <a:pt x="836" y="1048"/>
                </a:cubicBezTo>
                <a:cubicBezTo>
                  <a:pt x="836" y="1050"/>
                  <a:pt x="834" y="1050"/>
                  <a:pt x="836" y="1052"/>
                </a:cubicBezTo>
                <a:cubicBezTo>
                  <a:pt x="830" y="1054"/>
                  <a:pt x="827" y="1059"/>
                  <a:pt x="823" y="1062"/>
                </a:cubicBezTo>
                <a:cubicBezTo>
                  <a:pt x="822" y="1061"/>
                  <a:pt x="822" y="1060"/>
                  <a:pt x="821" y="1059"/>
                </a:cubicBezTo>
                <a:cubicBezTo>
                  <a:pt x="818" y="1061"/>
                  <a:pt x="814" y="1063"/>
                  <a:pt x="810" y="1064"/>
                </a:cubicBezTo>
                <a:cubicBezTo>
                  <a:pt x="809" y="1063"/>
                  <a:pt x="807" y="1062"/>
                  <a:pt x="807" y="1060"/>
                </a:cubicBezTo>
                <a:cubicBezTo>
                  <a:pt x="805" y="1062"/>
                  <a:pt x="799" y="1060"/>
                  <a:pt x="798" y="1064"/>
                </a:cubicBezTo>
                <a:cubicBezTo>
                  <a:pt x="802" y="1065"/>
                  <a:pt x="806" y="1058"/>
                  <a:pt x="807" y="1064"/>
                </a:cubicBezTo>
                <a:cubicBezTo>
                  <a:pt x="803" y="1066"/>
                  <a:pt x="796" y="1067"/>
                  <a:pt x="798" y="1071"/>
                </a:cubicBezTo>
                <a:cubicBezTo>
                  <a:pt x="819" y="1063"/>
                  <a:pt x="838" y="1060"/>
                  <a:pt x="856" y="1058"/>
                </a:cubicBezTo>
                <a:cubicBezTo>
                  <a:pt x="856" y="1061"/>
                  <a:pt x="852" y="1061"/>
                  <a:pt x="851" y="1063"/>
                </a:cubicBezTo>
                <a:cubicBezTo>
                  <a:pt x="856" y="1062"/>
                  <a:pt x="859" y="1060"/>
                  <a:pt x="862" y="1057"/>
                </a:cubicBezTo>
                <a:cubicBezTo>
                  <a:pt x="867" y="1060"/>
                  <a:pt x="875" y="1055"/>
                  <a:pt x="880" y="1051"/>
                </a:cubicBezTo>
                <a:cubicBezTo>
                  <a:pt x="878" y="1052"/>
                  <a:pt x="877" y="1052"/>
                  <a:pt x="876" y="1050"/>
                </a:cubicBezTo>
                <a:cubicBezTo>
                  <a:pt x="881" y="1049"/>
                  <a:pt x="884" y="1042"/>
                  <a:pt x="890" y="1046"/>
                </a:cubicBezTo>
                <a:cubicBezTo>
                  <a:pt x="888" y="1050"/>
                  <a:pt x="890" y="1049"/>
                  <a:pt x="889" y="1055"/>
                </a:cubicBezTo>
                <a:cubicBezTo>
                  <a:pt x="877" y="1057"/>
                  <a:pt x="865" y="1068"/>
                  <a:pt x="852" y="1068"/>
                </a:cubicBezTo>
                <a:cubicBezTo>
                  <a:pt x="842" y="1068"/>
                  <a:pt x="838" y="1076"/>
                  <a:pt x="831" y="1077"/>
                </a:cubicBezTo>
                <a:cubicBezTo>
                  <a:pt x="831" y="1077"/>
                  <a:pt x="830" y="1074"/>
                  <a:pt x="828" y="1074"/>
                </a:cubicBezTo>
                <a:cubicBezTo>
                  <a:pt x="824" y="1074"/>
                  <a:pt x="822" y="1077"/>
                  <a:pt x="819" y="1076"/>
                </a:cubicBezTo>
                <a:cubicBezTo>
                  <a:pt x="819" y="1079"/>
                  <a:pt x="817" y="1081"/>
                  <a:pt x="815" y="1081"/>
                </a:cubicBezTo>
                <a:cubicBezTo>
                  <a:pt x="814" y="1085"/>
                  <a:pt x="814" y="1085"/>
                  <a:pt x="815" y="1089"/>
                </a:cubicBezTo>
                <a:cubicBezTo>
                  <a:pt x="823" y="1091"/>
                  <a:pt x="832" y="1087"/>
                  <a:pt x="834" y="1079"/>
                </a:cubicBezTo>
                <a:cubicBezTo>
                  <a:pt x="861" y="1083"/>
                  <a:pt x="884" y="1069"/>
                  <a:pt x="907" y="1060"/>
                </a:cubicBezTo>
                <a:cubicBezTo>
                  <a:pt x="928" y="1059"/>
                  <a:pt x="939" y="1037"/>
                  <a:pt x="957" y="1031"/>
                </a:cubicBezTo>
                <a:cubicBezTo>
                  <a:pt x="948" y="1043"/>
                  <a:pt x="933" y="1049"/>
                  <a:pt x="923" y="1060"/>
                </a:cubicBezTo>
                <a:cubicBezTo>
                  <a:pt x="917" y="1059"/>
                  <a:pt x="907" y="1067"/>
                  <a:pt x="907" y="1071"/>
                </a:cubicBezTo>
                <a:cubicBezTo>
                  <a:pt x="907" y="1071"/>
                  <a:pt x="908" y="1070"/>
                  <a:pt x="908" y="1071"/>
                </a:cubicBezTo>
                <a:cubicBezTo>
                  <a:pt x="908" y="1074"/>
                  <a:pt x="907" y="1075"/>
                  <a:pt x="905" y="1075"/>
                </a:cubicBezTo>
                <a:cubicBezTo>
                  <a:pt x="903" y="1074"/>
                  <a:pt x="900" y="1072"/>
                  <a:pt x="898" y="1073"/>
                </a:cubicBezTo>
                <a:cubicBezTo>
                  <a:pt x="897" y="1075"/>
                  <a:pt x="896" y="1077"/>
                  <a:pt x="895" y="1079"/>
                </a:cubicBezTo>
                <a:cubicBezTo>
                  <a:pt x="896" y="1079"/>
                  <a:pt x="897" y="1079"/>
                  <a:pt x="898" y="1080"/>
                </a:cubicBezTo>
                <a:cubicBezTo>
                  <a:pt x="894" y="1083"/>
                  <a:pt x="888" y="1085"/>
                  <a:pt x="886" y="1090"/>
                </a:cubicBezTo>
                <a:cubicBezTo>
                  <a:pt x="896" y="1098"/>
                  <a:pt x="911" y="1088"/>
                  <a:pt x="919" y="1081"/>
                </a:cubicBezTo>
                <a:cubicBezTo>
                  <a:pt x="915" y="1080"/>
                  <a:pt x="912" y="1084"/>
                  <a:pt x="911" y="1081"/>
                </a:cubicBezTo>
                <a:cubicBezTo>
                  <a:pt x="916" y="1069"/>
                  <a:pt x="924" y="1058"/>
                  <a:pt x="938" y="1055"/>
                </a:cubicBezTo>
                <a:cubicBezTo>
                  <a:pt x="938" y="1060"/>
                  <a:pt x="943" y="1058"/>
                  <a:pt x="942" y="1062"/>
                </a:cubicBezTo>
                <a:cubicBezTo>
                  <a:pt x="944" y="1062"/>
                  <a:pt x="945" y="1060"/>
                  <a:pt x="946" y="1059"/>
                </a:cubicBezTo>
                <a:cubicBezTo>
                  <a:pt x="947" y="1062"/>
                  <a:pt x="949" y="1062"/>
                  <a:pt x="952" y="1062"/>
                </a:cubicBezTo>
                <a:cubicBezTo>
                  <a:pt x="953" y="1049"/>
                  <a:pt x="969" y="1052"/>
                  <a:pt x="975" y="1043"/>
                </a:cubicBezTo>
                <a:cubicBezTo>
                  <a:pt x="975" y="1042"/>
                  <a:pt x="974" y="1041"/>
                  <a:pt x="974" y="1040"/>
                </a:cubicBezTo>
                <a:cubicBezTo>
                  <a:pt x="978" y="1037"/>
                  <a:pt x="983" y="1036"/>
                  <a:pt x="986" y="1034"/>
                </a:cubicBezTo>
                <a:cubicBezTo>
                  <a:pt x="983" y="1034"/>
                  <a:pt x="986" y="1031"/>
                  <a:pt x="985" y="1031"/>
                </a:cubicBezTo>
                <a:cubicBezTo>
                  <a:pt x="981" y="1035"/>
                  <a:pt x="976" y="1038"/>
                  <a:pt x="972" y="1041"/>
                </a:cubicBezTo>
                <a:cubicBezTo>
                  <a:pt x="970" y="1041"/>
                  <a:pt x="970" y="1039"/>
                  <a:pt x="970" y="1037"/>
                </a:cubicBezTo>
                <a:cubicBezTo>
                  <a:pt x="980" y="1033"/>
                  <a:pt x="986" y="1021"/>
                  <a:pt x="994" y="1016"/>
                </a:cubicBezTo>
                <a:cubicBezTo>
                  <a:pt x="994" y="1021"/>
                  <a:pt x="993" y="1021"/>
                  <a:pt x="993" y="1024"/>
                </a:cubicBezTo>
                <a:cubicBezTo>
                  <a:pt x="996" y="1026"/>
                  <a:pt x="999" y="1026"/>
                  <a:pt x="1003" y="1024"/>
                </a:cubicBezTo>
                <a:cubicBezTo>
                  <a:pt x="1003" y="1025"/>
                  <a:pt x="1002" y="1027"/>
                  <a:pt x="1003" y="1027"/>
                </a:cubicBezTo>
                <a:cubicBezTo>
                  <a:pt x="1007" y="1024"/>
                  <a:pt x="1010" y="1020"/>
                  <a:pt x="1016" y="1020"/>
                </a:cubicBezTo>
                <a:cubicBezTo>
                  <a:pt x="1016" y="1017"/>
                  <a:pt x="1015" y="1017"/>
                  <a:pt x="1015" y="1014"/>
                </a:cubicBezTo>
                <a:cubicBezTo>
                  <a:pt x="1016" y="1013"/>
                  <a:pt x="1022" y="1015"/>
                  <a:pt x="1020" y="1013"/>
                </a:cubicBezTo>
                <a:cubicBezTo>
                  <a:pt x="1019" y="1013"/>
                  <a:pt x="1019" y="1013"/>
                  <a:pt x="1018" y="1014"/>
                </a:cubicBezTo>
                <a:cubicBezTo>
                  <a:pt x="1018" y="1012"/>
                  <a:pt x="1018" y="1010"/>
                  <a:pt x="1017" y="1009"/>
                </a:cubicBezTo>
                <a:cubicBezTo>
                  <a:pt x="1023" y="1007"/>
                  <a:pt x="1026" y="998"/>
                  <a:pt x="1033" y="1000"/>
                </a:cubicBezTo>
                <a:cubicBezTo>
                  <a:pt x="1038" y="990"/>
                  <a:pt x="1044" y="979"/>
                  <a:pt x="1052" y="972"/>
                </a:cubicBezTo>
                <a:cubicBezTo>
                  <a:pt x="1051" y="979"/>
                  <a:pt x="1048" y="982"/>
                  <a:pt x="1047" y="989"/>
                </a:cubicBezTo>
                <a:cubicBezTo>
                  <a:pt x="1051" y="988"/>
                  <a:pt x="1052" y="985"/>
                  <a:pt x="1052" y="989"/>
                </a:cubicBezTo>
                <a:cubicBezTo>
                  <a:pt x="1053" y="988"/>
                  <a:pt x="1053" y="986"/>
                  <a:pt x="1052" y="985"/>
                </a:cubicBezTo>
                <a:cubicBezTo>
                  <a:pt x="1055" y="984"/>
                  <a:pt x="1055" y="983"/>
                  <a:pt x="1056" y="983"/>
                </a:cubicBezTo>
                <a:cubicBezTo>
                  <a:pt x="1055" y="980"/>
                  <a:pt x="1059" y="975"/>
                  <a:pt x="1060" y="972"/>
                </a:cubicBezTo>
                <a:cubicBezTo>
                  <a:pt x="1061" y="972"/>
                  <a:pt x="1063" y="973"/>
                  <a:pt x="1063" y="975"/>
                </a:cubicBezTo>
                <a:cubicBezTo>
                  <a:pt x="1061" y="975"/>
                  <a:pt x="1062" y="973"/>
                  <a:pt x="1060" y="972"/>
                </a:cubicBezTo>
                <a:cubicBezTo>
                  <a:pt x="1061" y="977"/>
                  <a:pt x="1059" y="979"/>
                  <a:pt x="1059" y="982"/>
                </a:cubicBezTo>
                <a:cubicBezTo>
                  <a:pt x="1059" y="981"/>
                  <a:pt x="1060" y="980"/>
                  <a:pt x="1061" y="979"/>
                </a:cubicBezTo>
                <a:cubicBezTo>
                  <a:pt x="1061" y="981"/>
                  <a:pt x="1063" y="980"/>
                  <a:pt x="1063" y="981"/>
                </a:cubicBezTo>
                <a:cubicBezTo>
                  <a:pt x="1063" y="986"/>
                  <a:pt x="1059" y="985"/>
                  <a:pt x="1059" y="990"/>
                </a:cubicBezTo>
                <a:cubicBezTo>
                  <a:pt x="1063" y="989"/>
                  <a:pt x="1063" y="994"/>
                  <a:pt x="1064" y="990"/>
                </a:cubicBezTo>
                <a:cubicBezTo>
                  <a:pt x="1062" y="990"/>
                  <a:pt x="1066" y="984"/>
                  <a:pt x="1068" y="982"/>
                </a:cubicBezTo>
                <a:cubicBezTo>
                  <a:pt x="1065" y="975"/>
                  <a:pt x="1077" y="965"/>
                  <a:pt x="1070" y="958"/>
                </a:cubicBezTo>
                <a:cubicBezTo>
                  <a:pt x="1073" y="958"/>
                  <a:pt x="1074" y="956"/>
                  <a:pt x="1076" y="955"/>
                </a:cubicBezTo>
                <a:cubicBezTo>
                  <a:pt x="1078" y="958"/>
                  <a:pt x="1073" y="959"/>
                  <a:pt x="1076" y="961"/>
                </a:cubicBezTo>
                <a:cubicBezTo>
                  <a:pt x="1078" y="958"/>
                  <a:pt x="1084" y="947"/>
                  <a:pt x="1078" y="949"/>
                </a:cubicBezTo>
                <a:cubicBezTo>
                  <a:pt x="1083" y="940"/>
                  <a:pt x="1093" y="930"/>
                  <a:pt x="1096" y="919"/>
                </a:cubicBezTo>
                <a:cubicBezTo>
                  <a:pt x="1096" y="917"/>
                  <a:pt x="1093" y="918"/>
                  <a:pt x="1094" y="915"/>
                </a:cubicBezTo>
                <a:cubicBezTo>
                  <a:pt x="1096" y="914"/>
                  <a:pt x="1096" y="915"/>
                  <a:pt x="1098" y="916"/>
                </a:cubicBezTo>
                <a:cubicBezTo>
                  <a:pt x="1103" y="908"/>
                  <a:pt x="1105" y="898"/>
                  <a:pt x="1112" y="890"/>
                </a:cubicBezTo>
                <a:cubicBezTo>
                  <a:pt x="1115" y="886"/>
                  <a:pt x="1120" y="884"/>
                  <a:pt x="1123" y="880"/>
                </a:cubicBezTo>
                <a:cubicBezTo>
                  <a:pt x="1126" y="875"/>
                  <a:pt x="1127" y="869"/>
                  <a:pt x="1130" y="863"/>
                </a:cubicBezTo>
                <a:cubicBezTo>
                  <a:pt x="1130" y="860"/>
                  <a:pt x="1129" y="861"/>
                  <a:pt x="1129" y="857"/>
                </a:cubicBezTo>
                <a:cubicBezTo>
                  <a:pt x="1133" y="851"/>
                  <a:pt x="1132" y="840"/>
                  <a:pt x="1138" y="837"/>
                </a:cubicBezTo>
                <a:cubicBezTo>
                  <a:pt x="1141" y="838"/>
                  <a:pt x="1142" y="839"/>
                  <a:pt x="1145" y="840"/>
                </a:cubicBezTo>
                <a:cubicBezTo>
                  <a:pt x="1149" y="837"/>
                  <a:pt x="1150" y="832"/>
                  <a:pt x="1151" y="825"/>
                </a:cubicBezTo>
                <a:cubicBezTo>
                  <a:pt x="1160" y="821"/>
                  <a:pt x="1164" y="803"/>
                  <a:pt x="1162" y="793"/>
                </a:cubicBezTo>
                <a:cubicBezTo>
                  <a:pt x="1172" y="758"/>
                  <a:pt x="1190" y="721"/>
                  <a:pt x="1198" y="684"/>
                </a:cubicBezTo>
                <a:cubicBezTo>
                  <a:pt x="1198" y="684"/>
                  <a:pt x="1198" y="684"/>
                  <a:pt x="1198" y="684"/>
                </a:cubicBezTo>
                <a:cubicBezTo>
                  <a:pt x="1195" y="673"/>
                  <a:pt x="1199" y="661"/>
                  <a:pt x="1199" y="650"/>
                </a:cubicBezTo>
                <a:cubicBezTo>
                  <a:pt x="1205" y="641"/>
                  <a:pt x="1206" y="626"/>
                  <a:pt x="1207" y="611"/>
                </a:cubicBezTo>
                <a:cubicBezTo>
                  <a:pt x="1208" y="590"/>
                  <a:pt x="1216" y="561"/>
                  <a:pt x="1210" y="547"/>
                </a:cubicBezTo>
                <a:close/>
                <a:moveTo>
                  <a:pt x="333" y="143"/>
                </a:moveTo>
                <a:cubicBezTo>
                  <a:pt x="333" y="140"/>
                  <a:pt x="333" y="139"/>
                  <a:pt x="334" y="138"/>
                </a:cubicBezTo>
                <a:cubicBezTo>
                  <a:pt x="335" y="138"/>
                  <a:pt x="335" y="139"/>
                  <a:pt x="336" y="139"/>
                </a:cubicBezTo>
                <a:cubicBezTo>
                  <a:pt x="336" y="141"/>
                  <a:pt x="336" y="143"/>
                  <a:pt x="333" y="143"/>
                </a:cubicBezTo>
                <a:close/>
                <a:moveTo>
                  <a:pt x="338" y="89"/>
                </a:moveTo>
                <a:cubicBezTo>
                  <a:pt x="336" y="97"/>
                  <a:pt x="326" y="96"/>
                  <a:pt x="324" y="104"/>
                </a:cubicBezTo>
                <a:cubicBezTo>
                  <a:pt x="320" y="105"/>
                  <a:pt x="321" y="100"/>
                  <a:pt x="319" y="99"/>
                </a:cubicBezTo>
                <a:cubicBezTo>
                  <a:pt x="324" y="94"/>
                  <a:pt x="330" y="91"/>
                  <a:pt x="338" y="89"/>
                </a:cubicBezTo>
                <a:close/>
                <a:moveTo>
                  <a:pt x="317" y="100"/>
                </a:moveTo>
                <a:cubicBezTo>
                  <a:pt x="315" y="104"/>
                  <a:pt x="312" y="107"/>
                  <a:pt x="307" y="107"/>
                </a:cubicBezTo>
                <a:cubicBezTo>
                  <a:pt x="307" y="102"/>
                  <a:pt x="313" y="102"/>
                  <a:pt x="317" y="100"/>
                </a:cubicBezTo>
                <a:close/>
                <a:moveTo>
                  <a:pt x="288" y="149"/>
                </a:moveTo>
                <a:cubicBezTo>
                  <a:pt x="287" y="151"/>
                  <a:pt x="286" y="153"/>
                  <a:pt x="284" y="155"/>
                </a:cubicBezTo>
                <a:cubicBezTo>
                  <a:pt x="282" y="152"/>
                  <a:pt x="286" y="149"/>
                  <a:pt x="288" y="149"/>
                </a:cubicBezTo>
                <a:close/>
                <a:moveTo>
                  <a:pt x="283" y="85"/>
                </a:moveTo>
                <a:cubicBezTo>
                  <a:pt x="285" y="85"/>
                  <a:pt x="286" y="85"/>
                  <a:pt x="287" y="86"/>
                </a:cubicBezTo>
                <a:cubicBezTo>
                  <a:pt x="287" y="88"/>
                  <a:pt x="285" y="89"/>
                  <a:pt x="283" y="89"/>
                </a:cubicBezTo>
                <a:cubicBezTo>
                  <a:pt x="281" y="87"/>
                  <a:pt x="283" y="87"/>
                  <a:pt x="283" y="85"/>
                </a:cubicBezTo>
                <a:close/>
                <a:moveTo>
                  <a:pt x="266" y="149"/>
                </a:moveTo>
                <a:cubicBezTo>
                  <a:pt x="261" y="156"/>
                  <a:pt x="256" y="162"/>
                  <a:pt x="248" y="167"/>
                </a:cubicBezTo>
                <a:cubicBezTo>
                  <a:pt x="252" y="159"/>
                  <a:pt x="258" y="148"/>
                  <a:pt x="266" y="149"/>
                </a:cubicBezTo>
                <a:close/>
                <a:moveTo>
                  <a:pt x="239" y="138"/>
                </a:moveTo>
                <a:cubicBezTo>
                  <a:pt x="238" y="139"/>
                  <a:pt x="238" y="141"/>
                  <a:pt x="235" y="142"/>
                </a:cubicBezTo>
                <a:cubicBezTo>
                  <a:pt x="236" y="139"/>
                  <a:pt x="237" y="136"/>
                  <a:pt x="239" y="138"/>
                </a:cubicBezTo>
                <a:close/>
                <a:moveTo>
                  <a:pt x="235" y="142"/>
                </a:moveTo>
                <a:cubicBezTo>
                  <a:pt x="235" y="145"/>
                  <a:pt x="233" y="145"/>
                  <a:pt x="230" y="146"/>
                </a:cubicBezTo>
                <a:cubicBezTo>
                  <a:pt x="231" y="143"/>
                  <a:pt x="232" y="142"/>
                  <a:pt x="235" y="142"/>
                </a:cubicBezTo>
                <a:close/>
                <a:moveTo>
                  <a:pt x="94" y="318"/>
                </a:moveTo>
                <a:cubicBezTo>
                  <a:pt x="92" y="310"/>
                  <a:pt x="97" y="308"/>
                  <a:pt x="94" y="318"/>
                </a:cubicBezTo>
                <a:close/>
                <a:moveTo>
                  <a:pt x="60" y="460"/>
                </a:moveTo>
                <a:cubicBezTo>
                  <a:pt x="57" y="459"/>
                  <a:pt x="58" y="456"/>
                  <a:pt x="59" y="454"/>
                </a:cubicBezTo>
                <a:cubicBezTo>
                  <a:pt x="61" y="454"/>
                  <a:pt x="60" y="458"/>
                  <a:pt x="60" y="460"/>
                </a:cubicBezTo>
                <a:close/>
                <a:moveTo>
                  <a:pt x="83" y="370"/>
                </a:moveTo>
                <a:cubicBezTo>
                  <a:pt x="74" y="366"/>
                  <a:pt x="87" y="358"/>
                  <a:pt x="87" y="352"/>
                </a:cubicBezTo>
                <a:cubicBezTo>
                  <a:pt x="88" y="357"/>
                  <a:pt x="85" y="366"/>
                  <a:pt x="83" y="370"/>
                </a:cubicBezTo>
                <a:close/>
                <a:moveTo>
                  <a:pt x="131" y="236"/>
                </a:moveTo>
                <a:cubicBezTo>
                  <a:pt x="131" y="239"/>
                  <a:pt x="128" y="240"/>
                  <a:pt x="126" y="242"/>
                </a:cubicBezTo>
                <a:cubicBezTo>
                  <a:pt x="124" y="239"/>
                  <a:pt x="128" y="236"/>
                  <a:pt x="131" y="236"/>
                </a:cubicBezTo>
                <a:close/>
                <a:moveTo>
                  <a:pt x="138" y="242"/>
                </a:moveTo>
                <a:cubicBezTo>
                  <a:pt x="140" y="246"/>
                  <a:pt x="134" y="248"/>
                  <a:pt x="134" y="253"/>
                </a:cubicBezTo>
                <a:cubicBezTo>
                  <a:pt x="132" y="252"/>
                  <a:pt x="132" y="254"/>
                  <a:pt x="130" y="254"/>
                </a:cubicBezTo>
                <a:cubicBezTo>
                  <a:pt x="132" y="260"/>
                  <a:pt x="127" y="265"/>
                  <a:pt x="123" y="269"/>
                </a:cubicBezTo>
                <a:cubicBezTo>
                  <a:pt x="124" y="260"/>
                  <a:pt x="126" y="262"/>
                  <a:pt x="126" y="256"/>
                </a:cubicBezTo>
                <a:cubicBezTo>
                  <a:pt x="124" y="255"/>
                  <a:pt x="125" y="258"/>
                  <a:pt x="123" y="258"/>
                </a:cubicBezTo>
                <a:cubicBezTo>
                  <a:pt x="120" y="259"/>
                  <a:pt x="121" y="256"/>
                  <a:pt x="118" y="256"/>
                </a:cubicBezTo>
                <a:cubicBezTo>
                  <a:pt x="121" y="245"/>
                  <a:pt x="130" y="247"/>
                  <a:pt x="138" y="242"/>
                </a:cubicBezTo>
                <a:close/>
                <a:moveTo>
                  <a:pt x="119" y="283"/>
                </a:moveTo>
                <a:cubicBezTo>
                  <a:pt x="118" y="278"/>
                  <a:pt x="125" y="274"/>
                  <a:pt x="127" y="270"/>
                </a:cubicBezTo>
                <a:cubicBezTo>
                  <a:pt x="128" y="274"/>
                  <a:pt x="123" y="281"/>
                  <a:pt x="119" y="283"/>
                </a:cubicBezTo>
                <a:close/>
                <a:moveTo>
                  <a:pt x="114" y="287"/>
                </a:moveTo>
                <a:cubicBezTo>
                  <a:pt x="116" y="288"/>
                  <a:pt x="115" y="293"/>
                  <a:pt x="113" y="291"/>
                </a:cubicBezTo>
                <a:cubicBezTo>
                  <a:pt x="112" y="289"/>
                  <a:pt x="114" y="289"/>
                  <a:pt x="114" y="287"/>
                </a:cubicBezTo>
                <a:close/>
                <a:moveTo>
                  <a:pt x="101" y="389"/>
                </a:moveTo>
                <a:cubicBezTo>
                  <a:pt x="103" y="390"/>
                  <a:pt x="102" y="395"/>
                  <a:pt x="100" y="395"/>
                </a:cubicBezTo>
                <a:cubicBezTo>
                  <a:pt x="99" y="392"/>
                  <a:pt x="100" y="391"/>
                  <a:pt x="101" y="389"/>
                </a:cubicBezTo>
                <a:close/>
                <a:moveTo>
                  <a:pt x="93" y="334"/>
                </a:moveTo>
                <a:cubicBezTo>
                  <a:pt x="94" y="334"/>
                  <a:pt x="94" y="335"/>
                  <a:pt x="95" y="335"/>
                </a:cubicBezTo>
                <a:cubicBezTo>
                  <a:pt x="96" y="338"/>
                  <a:pt x="94" y="337"/>
                  <a:pt x="94" y="339"/>
                </a:cubicBezTo>
                <a:cubicBezTo>
                  <a:pt x="92" y="339"/>
                  <a:pt x="92" y="336"/>
                  <a:pt x="93" y="334"/>
                </a:cubicBezTo>
                <a:close/>
                <a:moveTo>
                  <a:pt x="100" y="417"/>
                </a:moveTo>
                <a:cubicBezTo>
                  <a:pt x="95" y="413"/>
                  <a:pt x="101" y="405"/>
                  <a:pt x="104" y="412"/>
                </a:cubicBezTo>
                <a:cubicBezTo>
                  <a:pt x="104" y="415"/>
                  <a:pt x="101" y="415"/>
                  <a:pt x="100" y="417"/>
                </a:cubicBezTo>
                <a:close/>
                <a:moveTo>
                  <a:pt x="96" y="414"/>
                </a:moveTo>
                <a:cubicBezTo>
                  <a:pt x="93" y="413"/>
                  <a:pt x="96" y="410"/>
                  <a:pt x="95" y="406"/>
                </a:cubicBezTo>
                <a:cubicBezTo>
                  <a:pt x="95" y="403"/>
                  <a:pt x="91" y="408"/>
                  <a:pt x="91" y="403"/>
                </a:cubicBezTo>
                <a:cubicBezTo>
                  <a:pt x="96" y="403"/>
                  <a:pt x="104" y="400"/>
                  <a:pt x="109" y="398"/>
                </a:cubicBezTo>
                <a:cubicBezTo>
                  <a:pt x="109" y="403"/>
                  <a:pt x="106" y="404"/>
                  <a:pt x="105" y="407"/>
                </a:cubicBezTo>
                <a:cubicBezTo>
                  <a:pt x="99" y="405"/>
                  <a:pt x="98" y="410"/>
                  <a:pt x="96" y="414"/>
                </a:cubicBezTo>
                <a:close/>
                <a:moveTo>
                  <a:pt x="112" y="482"/>
                </a:moveTo>
                <a:cubicBezTo>
                  <a:pt x="111" y="478"/>
                  <a:pt x="110" y="473"/>
                  <a:pt x="105" y="473"/>
                </a:cubicBezTo>
                <a:cubicBezTo>
                  <a:pt x="105" y="470"/>
                  <a:pt x="105" y="466"/>
                  <a:pt x="108" y="467"/>
                </a:cubicBezTo>
                <a:cubicBezTo>
                  <a:pt x="108" y="464"/>
                  <a:pt x="108" y="462"/>
                  <a:pt x="108" y="457"/>
                </a:cubicBezTo>
                <a:cubicBezTo>
                  <a:pt x="111" y="458"/>
                  <a:pt x="112" y="456"/>
                  <a:pt x="113" y="454"/>
                </a:cubicBezTo>
                <a:cubicBezTo>
                  <a:pt x="116" y="454"/>
                  <a:pt x="115" y="459"/>
                  <a:pt x="114" y="462"/>
                </a:cubicBezTo>
                <a:cubicBezTo>
                  <a:pt x="122" y="464"/>
                  <a:pt x="117" y="476"/>
                  <a:pt x="116" y="483"/>
                </a:cubicBezTo>
                <a:cubicBezTo>
                  <a:pt x="114" y="481"/>
                  <a:pt x="114" y="481"/>
                  <a:pt x="112" y="482"/>
                </a:cubicBezTo>
                <a:close/>
                <a:moveTo>
                  <a:pt x="117" y="492"/>
                </a:moveTo>
                <a:cubicBezTo>
                  <a:pt x="116" y="491"/>
                  <a:pt x="117" y="486"/>
                  <a:pt x="120" y="487"/>
                </a:cubicBezTo>
                <a:cubicBezTo>
                  <a:pt x="120" y="490"/>
                  <a:pt x="118" y="490"/>
                  <a:pt x="117" y="492"/>
                </a:cubicBezTo>
                <a:close/>
                <a:moveTo>
                  <a:pt x="121" y="484"/>
                </a:moveTo>
                <a:cubicBezTo>
                  <a:pt x="120" y="477"/>
                  <a:pt x="127" y="472"/>
                  <a:pt x="128" y="465"/>
                </a:cubicBezTo>
                <a:cubicBezTo>
                  <a:pt x="132" y="473"/>
                  <a:pt x="124" y="478"/>
                  <a:pt x="121" y="484"/>
                </a:cubicBezTo>
                <a:close/>
                <a:moveTo>
                  <a:pt x="116" y="427"/>
                </a:moveTo>
                <a:cubicBezTo>
                  <a:pt x="108" y="432"/>
                  <a:pt x="111" y="446"/>
                  <a:pt x="104" y="450"/>
                </a:cubicBezTo>
                <a:cubicBezTo>
                  <a:pt x="104" y="434"/>
                  <a:pt x="110" y="421"/>
                  <a:pt x="105" y="409"/>
                </a:cubicBezTo>
                <a:cubicBezTo>
                  <a:pt x="108" y="408"/>
                  <a:pt x="108" y="410"/>
                  <a:pt x="111" y="410"/>
                </a:cubicBezTo>
                <a:cubicBezTo>
                  <a:pt x="111" y="404"/>
                  <a:pt x="112" y="394"/>
                  <a:pt x="118" y="391"/>
                </a:cubicBezTo>
                <a:cubicBezTo>
                  <a:pt x="119" y="390"/>
                  <a:pt x="117" y="401"/>
                  <a:pt x="114" y="403"/>
                </a:cubicBezTo>
                <a:cubicBezTo>
                  <a:pt x="117" y="406"/>
                  <a:pt x="118" y="403"/>
                  <a:pt x="122" y="403"/>
                </a:cubicBezTo>
                <a:cubicBezTo>
                  <a:pt x="124" y="398"/>
                  <a:pt x="125" y="394"/>
                  <a:pt x="126" y="389"/>
                </a:cubicBezTo>
                <a:cubicBezTo>
                  <a:pt x="128" y="389"/>
                  <a:pt x="128" y="388"/>
                  <a:pt x="130" y="388"/>
                </a:cubicBezTo>
                <a:cubicBezTo>
                  <a:pt x="131" y="389"/>
                  <a:pt x="132" y="391"/>
                  <a:pt x="130" y="392"/>
                </a:cubicBezTo>
                <a:cubicBezTo>
                  <a:pt x="133" y="391"/>
                  <a:pt x="134" y="389"/>
                  <a:pt x="134" y="384"/>
                </a:cubicBezTo>
                <a:cubicBezTo>
                  <a:pt x="137" y="384"/>
                  <a:pt x="135" y="388"/>
                  <a:pt x="137" y="390"/>
                </a:cubicBezTo>
                <a:cubicBezTo>
                  <a:pt x="139" y="389"/>
                  <a:pt x="141" y="385"/>
                  <a:pt x="143" y="387"/>
                </a:cubicBezTo>
                <a:cubicBezTo>
                  <a:pt x="136" y="403"/>
                  <a:pt x="127" y="417"/>
                  <a:pt x="116" y="427"/>
                </a:cubicBezTo>
                <a:close/>
                <a:moveTo>
                  <a:pt x="136" y="234"/>
                </a:moveTo>
                <a:cubicBezTo>
                  <a:pt x="137" y="230"/>
                  <a:pt x="140" y="230"/>
                  <a:pt x="143" y="230"/>
                </a:cubicBezTo>
                <a:cubicBezTo>
                  <a:pt x="143" y="233"/>
                  <a:pt x="139" y="236"/>
                  <a:pt x="136" y="234"/>
                </a:cubicBezTo>
                <a:close/>
                <a:moveTo>
                  <a:pt x="134" y="568"/>
                </a:moveTo>
                <a:cubicBezTo>
                  <a:pt x="132" y="568"/>
                  <a:pt x="134" y="563"/>
                  <a:pt x="134" y="561"/>
                </a:cubicBezTo>
                <a:cubicBezTo>
                  <a:pt x="138" y="561"/>
                  <a:pt x="135" y="567"/>
                  <a:pt x="134" y="568"/>
                </a:cubicBezTo>
                <a:close/>
                <a:moveTo>
                  <a:pt x="151" y="219"/>
                </a:moveTo>
                <a:cubicBezTo>
                  <a:pt x="149" y="218"/>
                  <a:pt x="151" y="217"/>
                  <a:pt x="151" y="216"/>
                </a:cubicBezTo>
                <a:cubicBezTo>
                  <a:pt x="149" y="215"/>
                  <a:pt x="149" y="213"/>
                  <a:pt x="148" y="213"/>
                </a:cubicBezTo>
                <a:cubicBezTo>
                  <a:pt x="152" y="207"/>
                  <a:pt x="155" y="214"/>
                  <a:pt x="151" y="219"/>
                </a:cubicBezTo>
                <a:close/>
                <a:moveTo>
                  <a:pt x="144" y="225"/>
                </a:moveTo>
                <a:cubicBezTo>
                  <a:pt x="144" y="222"/>
                  <a:pt x="145" y="219"/>
                  <a:pt x="148" y="220"/>
                </a:cubicBezTo>
                <a:cubicBezTo>
                  <a:pt x="147" y="221"/>
                  <a:pt x="147" y="225"/>
                  <a:pt x="144" y="225"/>
                </a:cubicBezTo>
                <a:close/>
                <a:moveTo>
                  <a:pt x="149" y="482"/>
                </a:moveTo>
                <a:cubicBezTo>
                  <a:pt x="146" y="477"/>
                  <a:pt x="152" y="477"/>
                  <a:pt x="152" y="472"/>
                </a:cubicBezTo>
                <a:cubicBezTo>
                  <a:pt x="153" y="475"/>
                  <a:pt x="155" y="483"/>
                  <a:pt x="149" y="482"/>
                </a:cubicBezTo>
                <a:close/>
                <a:moveTo>
                  <a:pt x="152" y="236"/>
                </a:moveTo>
                <a:cubicBezTo>
                  <a:pt x="149" y="236"/>
                  <a:pt x="151" y="231"/>
                  <a:pt x="154" y="231"/>
                </a:cubicBezTo>
                <a:cubicBezTo>
                  <a:pt x="154" y="234"/>
                  <a:pt x="152" y="234"/>
                  <a:pt x="152" y="236"/>
                </a:cubicBezTo>
                <a:close/>
                <a:moveTo>
                  <a:pt x="192" y="197"/>
                </a:moveTo>
                <a:cubicBezTo>
                  <a:pt x="192" y="194"/>
                  <a:pt x="194" y="195"/>
                  <a:pt x="194" y="192"/>
                </a:cubicBezTo>
                <a:cubicBezTo>
                  <a:pt x="196" y="192"/>
                  <a:pt x="196" y="192"/>
                  <a:pt x="196" y="192"/>
                </a:cubicBezTo>
                <a:cubicBezTo>
                  <a:pt x="195" y="193"/>
                  <a:pt x="196" y="193"/>
                  <a:pt x="196" y="193"/>
                </a:cubicBezTo>
                <a:cubicBezTo>
                  <a:pt x="195" y="195"/>
                  <a:pt x="195" y="198"/>
                  <a:pt x="192" y="197"/>
                </a:cubicBezTo>
                <a:close/>
                <a:moveTo>
                  <a:pt x="192" y="191"/>
                </a:moveTo>
                <a:cubicBezTo>
                  <a:pt x="192" y="189"/>
                  <a:pt x="193" y="189"/>
                  <a:pt x="193" y="187"/>
                </a:cubicBezTo>
                <a:cubicBezTo>
                  <a:pt x="197" y="187"/>
                  <a:pt x="196" y="189"/>
                  <a:pt x="196" y="192"/>
                </a:cubicBezTo>
                <a:cubicBezTo>
                  <a:pt x="195" y="191"/>
                  <a:pt x="194" y="191"/>
                  <a:pt x="192" y="191"/>
                </a:cubicBezTo>
                <a:close/>
                <a:moveTo>
                  <a:pt x="217" y="156"/>
                </a:moveTo>
                <a:cubicBezTo>
                  <a:pt x="219" y="153"/>
                  <a:pt x="221" y="151"/>
                  <a:pt x="223" y="150"/>
                </a:cubicBezTo>
                <a:cubicBezTo>
                  <a:pt x="224" y="153"/>
                  <a:pt x="221" y="157"/>
                  <a:pt x="223" y="160"/>
                </a:cubicBezTo>
                <a:cubicBezTo>
                  <a:pt x="216" y="160"/>
                  <a:pt x="218" y="174"/>
                  <a:pt x="210" y="171"/>
                </a:cubicBezTo>
                <a:cubicBezTo>
                  <a:pt x="212" y="166"/>
                  <a:pt x="216" y="163"/>
                  <a:pt x="219" y="160"/>
                </a:cubicBezTo>
                <a:cubicBezTo>
                  <a:pt x="220" y="157"/>
                  <a:pt x="217" y="158"/>
                  <a:pt x="217" y="156"/>
                </a:cubicBezTo>
                <a:close/>
                <a:moveTo>
                  <a:pt x="214" y="136"/>
                </a:moveTo>
                <a:cubicBezTo>
                  <a:pt x="213" y="139"/>
                  <a:pt x="210" y="142"/>
                  <a:pt x="209" y="141"/>
                </a:cubicBezTo>
                <a:cubicBezTo>
                  <a:pt x="210" y="138"/>
                  <a:pt x="210" y="136"/>
                  <a:pt x="214" y="136"/>
                </a:cubicBezTo>
                <a:close/>
                <a:moveTo>
                  <a:pt x="206" y="179"/>
                </a:moveTo>
                <a:cubicBezTo>
                  <a:pt x="205" y="177"/>
                  <a:pt x="207" y="177"/>
                  <a:pt x="207" y="175"/>
                </a:cubicBezTo>
                <a:cubicBezTo>
                  <a:pt x="210" y="174"/>
                  <a:pt x="209" y="181"/>
                  <a:pt x="206" y="179"/>
                </a:cubicBezTo>
                <a:close/>
                <a:moveTo>
                  <a:pt x="207" y="132"/>
                </a:moveTo>
                <a:cubicBezTo>
                  <a:pt x="209" y="133"/>
                  <a:pt x="205" y="135"/>
                  <a:pt x="205" y="137"/>
                </a:cubicBezTo>
                <a:cubicBezTo>
                  <a:pt x="202" y="136"/>
                  <a:pt x="206" y="133"/>
                  <a:pt x="207" y="132"/>
                </a:cubicBezTo>
                <a:close/>
                <a:moveTo>
                  <a:pt x="208" y="143"/>
                </a:moveTo>
                <a:cubicBezTo>
                  <a:pt x="207" y="145"/>
                  <a:pt x="206" y="147"/>
                  <a:pt x="204" y="148"/>
                </a:cubicBezTo>
                <a:cubicBezTo>
                  <a:pt x="204" y="144"/>
                  <a:pt x="205" y="143"/>
                  <a:pt x="208" y="143"/>
                </a:cubicBezTo>
                <a:close/>
                <a:moveTo>
                  <a:pt x="196" y="156"/>
                </a:moveTo>
                <a:cubicBezTo>
                  <a:pt x="195" y="162"/>
                  <a:pt x="190" y="165"/>
                  <a:pt x="185" y="167"/>
                </a:cubicBezTo>
                <a:cubicBezTo>
                  <a:pt x="184" y="166"/>
                  <a:pt x="184" y="165"/>
                  <a:pt x="183" y="164"/>
                </a:cubicBezTo>
                <a:cubicBezTo>
                  <a:pt x="185" y="163"/>
                  <a:pt x="186" y="162"/>
                  <a:pt x="189" y="162"/>
                </a:cubicBezTo>
                <a:cubicBezTo>
                  <a:pt x="187" y="158"/>
                  <a:pt x="191" y="157"/>
                  <a:pt x="196" y="156"/>
                </a:cubicBezTo>
                <a:close/>
                <a:moveTo>
                  <a:pt x="156" y="225"/>
                </a:moveTo>
                <a:cubicBezTo>
                  <a:pt x="156" y="222"/>
                  <a:pt x="157" y="221"/>
                  <a:pt x="160" y="221"/>
                </a:cubicBezTo>
                <a:cubicBezTo>
                  <a:pt x="160" y="225"/>
                  <a:pt x="158" y="225"/>
                  <a:pt x="156" y="225"/>
                </a:cubicBezTo>
                <a:close/>
                <a:moveTo>
                  <a:pt x="165" y="786"/>
                </a:moveTo>
                <a:cubicBezTo>
                  <a:pt x="162" y="785"/>
                  <a:pt x="160" y="782"/>
                  <a:pt x="162" y="780"/>
                </a:cubicBezTo>
                <a:cubicBezTo>
                  <a:pt x="164" y="780"/>
                  <a:pt x="165" y="782"/>
                  <a:pt x="165" y="786"/>
                </a:cubicBezTo>
                <a:close/>
                <a:moveTo>
                  <a:pt x="165" y="253"/>
                </a:moveTo>
                <a:cubicBezTo>
                  <a:pt x="164" y="251"/>
                  <a:pt x="166" y="251"/>
                  <a:pt x="165" y="249"/>
                </a:cubicBezTo>
                <a:cubicBezTo>
                  <a:pt x="169" y="251"/>
                  <a:pt x="170" y="247"/>
                  <a:pt x="173" y="250"/>
                </a:cubicBezTo>
                <a:cubicBezTo>
                  <a:pt x="173" y="247"/>
                  <a:pt x="169" y="246"/>
                  <a:pt x="171" y="243"/>
                </a:cubicBezTo>
                <a:cubicBezTo>
                  <a:pt x="175" y="245"/>
                  <a:pt x="175" y="246"/>
                  <a:pt x="179" y="247"/>
                </a:cubicBezTo>
                <a:cubicBezTo>
                  <a:pt x="177" y="251"/>
                  <a:pt x="174" y="249"/>
                  <a:pt x="172" y="252"/>
                </a:cubicBezTo>
                <a:cubicBezTo>
                  <a:pt x="172" y="254"/>
                  <a:pt x="174" y="253"/>
                  <a:pt x="174" y="256"/>
                </a:cubicBezTo>
                <a:cubicBezTo>
                  <a:pt x="171" y="257"/>
                  <a:pt x="168" y="253"/>
                  <a:pt x="165" y="253"/>
                </a:cubicBezTo>
                <a:close/>
                <a:moveTo>
                  <a:pt x="168" y="219"/>
                </a:moveTo>
                <a:cubicBezTo>
                  <a:pt x="168" y="222"/>
                  <a:pt x="166" y="222"/>
                  <a:pt x="165" y="222"/>
                </a:cubicBezTo>
                <a:cubicBezTo>
                  <a:pt x="165" y="220"/>
                  <a:pt x="166" y="219"/>
                  <a:pt x="168" y="219"/>
                </a:cubicBezTo>
                <a:close/>
                <a:moveTo>
                  <a:pt x="165" y="209"/>
                </a:moveTo>
                <a:cubicBezTo>
                  <a:pt x="166" y="207"/>
                  <a:pt x="167" y="206"/>
                  <a:pt x="169" y="206"/>
                </a:cubicBezTo>
                <a:cubicBezTo>
                  <a:pt x="169" y="208"/>
                  <a:pt x="168" y="210"/>
                  <a:pt x="165" y="209"/>
                </a:cubicBezTo>
                <a:close/>
                <a:moveTo>
                  <a:pt x="182" y="229"/>
                </a:moveTo>
                <a:cubicBezTo>
                  <a:pt x="183" y="233"/>
                  <a:pt x="182" y="235"/>
                  <a:pt x="180" y="237"/>
                </a:cubicBezTo>
                <a:cubicBezTo>
                  <a:pt x="176" y="236"/>
                  <a:pt x="178" y="229"/>
                  <a:pt x="182" y="229"/>
                </a:cubicBezTo>
                <a:close/>
                <a:moveTo>
                  <a:pt x="168" y="819"/>
                </a:moveTo>
                <a:cubicBezTo>
                  <a:pt x="170" y="822"/>
                  <a:pt x="171" y="827"/>
                  <a:pt x="172" y="831"/>
                </a:cubicBezTo>
                <a:cubicBezTo>
                  <a:pt x="166" y="830"/>
                  <a:pt x="167" y="824"/>
                  <a:pt x="168" y="819"/>
                </a:cubicBezTo>
                <a:close/>
                <a:moveTo>
                  <a:pt x="168" y="286"/>
                </a:moveTo>
                <a:cubicBezTo>
                  <a:pt x="168" y="284"/>
                  <a:pt x="166" y="285"/>
                  <a:pt x="166" y="283"/>
                </a:cubicBezTo>
                <a:cubicBezTo>
                  <a:pt x="172" y="278"/>
                  <a:pt x="174" y="271"/>
                  <a:pt x="179" y="266"/>
                </a:cubicBezTo>
                <a:cubicBezTo>
                  <a:pt x="178" y="263"/>
                  <a:pt x="177" y="263"/>
                  <a:pt x="179" y="261"/>
                </a:cubicBezTo>
                <a:cubicBezTo>
                  <a:pt x="182" y="263"/>
                  <a:pt x="179" y="264"/>
                  <a:pt x="183" y="265"/>
                </a:cubicBezTo>
                <a:cubicBezTo>
                  <a:pt x="175" y="268"/>
                  <a:pt x="180" y="287"/>
                  <a:pt x="168" y="286"/>
                </a:cubicBezTo>
                <a:close/>
                <a:moveTo>
                  <a:pt x="179" y="209"/>
                </a:moveTo>
                <a:cubicBezTo>
                  <a:pt x="180" y="207"/>
                  <a:pt x="179" y="203"/>
                  <a:pt x="178" y="206"/>
                </a:cubicBezTo>
                <a:cubicBezTo>
                  <a:pt x="175" y="204"/>
                  <a:pt x="178" y="200"/>
                  <a:pt x="181" y="201"/>
                </a:cubicBezTo>
                <a:cubicBezTo>
                  <a:pt x="181" y="199"/>
                  <a:pt x="179" y="199"/>
                  <a:pt x="181" y="197"/>
                </a:cubicBezTo>
                <a:cubicBezTo>
                  <a:pt x="175" y="195"/>
                  <a:pt x="172" y="197"/>
                  <a:pt x="167" y="196"/>
                </a:cubicBezTo>
                <a:cubicBezTo>
                  <a:pt x="167" y="192"/>
                  <a:pt x="169" y="192"/>
                  <a:pt x="169" y="188"/>
                </a:cubicBezTo>
                <a:cubicBezTo>
                  <a:pt x="167" y="187"/>
                  <a:pt x="164" y="192"/>
                  <a:pt x="165" y="188"/>
                </a:cubicBezTo>
                <a:cubicBezTo>
                  <a:pt x="162" y="188"/>
                  <a:pt x="163" y="191"/>
                  <a:pt x="160" y="191"/>
                </a:cubicBezTo>
                <a:cubicBezTo>
                  <a:pt x="162" y="184"/>
                  <a:pt x="163" y="179"/>
                  <a:pt x="169" y="178"/>
                </a:cubicBezTo>
                <a:cubicBezTo>
                  <a:pt x="170" y="175"/>
                  <a:pt x="172" y="170"/>
                  <a:pt x="177" y="170"/>
                </a:cubicBezTo>
                <a:cubicBezTo>
                  <a:pt x="177" y="172"/>
                  <a:pt x="178" y="172"/>
                  <a:pt x="178" y="175"/>
                </a:cubicBezTo>
                <a:cubicBezTo>
                  <a:pt x="180" y="175"/>
                  <a:pt x="180" y="173"/>
                  <a:pt x="179" y="176"/>
                </a:cubicBezTo>
                <a:cubicBezTo>
                  <a:pt x="183" y="175"/>
                  <a:pt x="184" y="171"/>
                  <a:pt x="187" y="169"/>
                </a:cubicBezTo>
                <a:cubicBezTo>
                  <a:pt x="186" y="174"/>
                  <a:pt x="180" y="180"/>
                  <a:pt x="178" y="186"/>
                </a:cubicBezTo>
                <a:cubicBezTo>
                  <a:pt x="178" y="188"/>
                  <a:pt x="183" y="190"/>
                  <a:pt x="180" y="192"/>
                </a:cubicBezTo>
                <a:cubicBezTo>
                  <a:pt x="182" y="192"/>
                  <a:pt x="182" y="194"/>
                  <a:pt x="185" y="194"/>
                </a:cubicBezTo>
                <a:cubicBezTo>
                  <a:pt x="185" y="196"/>
                  <a:pt x="184" y="197"/>
                  <a:pt x="182" y="198"/>
                </a:cubicBezTo>
                <a:cubicBezTo>
                  <a:pt x="183" y="199"/>
                  <a:pt x="185" y="199"/>
                  <a:pt x="184" y="201"/>
                </a:cubicBezTo>
                <a:cubicBezTo>
                  <a:pt x="185" y="201"/>
                  <a:pt x="186" y="200"/>
                  <a:pt x="187" y="200"/>
                </a:cubicBezTo>
                <a:cubicBezTo>
                  <a:pt x="187" y="208"/>
                  <a:pt x="184" y="207"/>
                  <a:pt x="179" y="209"/>
                </a:cubicBezTo>
                <a:close/>
                <a:moveTo>
                  <a:pt x="197" y="327"/>
                </a:moveTo>
                <a:cubicBezTo>
                  <a:pt x="192" y="327"/>
                  <a:pt x="193" y="322"/>
                  <a:pt x="190" y="320"/>
                </a:cubicBezTo>
                <a:cubicBezTo>
                  <a:pt x="193" y="312"/>
                  <a:pt x="198" y="306"/>
                  <a:pt x="204" y="300"/>
                </a:cubicBezTo>
                <a:cubicBezTo>
                  <a:pt x="205" y="309"/>
                  <a:pt x="198" y="309"/>
                  <a:pt x="198" y="317"/>
                </a:cubicBezTo>
                <a:cubicBezTo>
                  <a:pt x="198" y="319"/>
                  <a:pt x="199" y="316"/>
                  <a:pt x="200" y="318"/>
                </a:cubicBezTo>
                <a:cubicBezTo>
                  <a:pt x="205" y="317"/>
                  <a:pt x="205" y="310"/>
                  <a:pt x="209" y="309"/>
                </a:cubicBezTo>
                <a:cubicBezTo>
                  <a:pt x="205" y="315"/>
                  <a:pt x="202" y="322"/>
                  <a:pt x="197" y="327"/>
                </a:cubicBezTo>
                <a:close/>
                <a:moveTo>
                  <a:pt x="212" y="255"/>
                </a:moveTo>
                <a:cubicBezTo>
                  <a:pt x="211" y="252"/>
                  <a:pt x="214" y="252"/>
                  <a:pt x="216" y="252"/>
                </a:cubicBezTo>
                <a:cubicBezTo>
                  <a:pt x="216" y="255"/>
                  <a:pt x="214" y="255"/>
                  <a:pt x="212" y="255"/>
                </a:cubicBezTo>
                <a:close/>
                <a:moveTo>
                  <a:pt x="239" y="232"/>
                </a:moveTo>
                <a:cubicBezTo>
                  <a:pt x="237" y="231"/>
                  <a:pt x="237" y="230"/>
                  <a:pt x="237" y="228"/>
                </a:cubicBezTo>
                <a:cubicBezTo>
                  <a:pt x="238" y="228"/>
                  <a:pt x="239" y="226"/>
                  <a:pt x="240" y="227"/>
                </a:cubicBezTo>
                <a:cubicBezTo>
                  <a:pt x="241" y="230"/>
                  <a:pt x="241" y="230"/>
                  <a:pt x="239" y="232"/>
                </a:cubicBezTo>
                <a:close/>
                <a:moveTo>
                  <a:pt x="250" y="954"/>
                </a:moveTo>
                <a:cubicBezTo>
                  <a:pt x="252" y="954"/>
                  <a:pt x="252" y="956"/>
                  <a:pt x="253" y="957"/>
                </a:cubicBezTo>
                <a:cubicBezTo>
                  <a:pt x="252" y="960"/>
                  <a:pt x="248" y="955"/>
                  <a:pt x="250" y="954"/>
                </a:cubicBezTo>
                <a:close/>
                <a:moveTo>
                  <a:pt x="252" y="976"/>
                </a:moveTo>
                <a:cubicBezTo>
                  <a:pt x="254" y="978"/>
                  <a:pt x="257" y="978"/>
                  <a:pt x="257" y="983"/>
                </a:cubicBezTo>
                <a:cubicBezTo>
                  <a:pt x="254" y="981"/>
                  <a:pt x="252" y="980"/>
                  <a:pt x="252" y="976"/>
                </a:cubicBezTo>
                <a:close/>
                <a:moveTo>
                  <a:pt x="278" y="974"/>
                </a:moveTo>
                <a:cubicBezTo>
                  <a:pt x="273" y="968"/>
                  <a:pt x="257" y="974"/>
                  <a:pt x="258" y="960"/>
                </a:cubicBezTo>
                <a:cubicBezTo>
                  <a:pt x="262" y="958"/>
                  <a:pt x="266" y="963"/>
                  <a:pt x="266" y="957"/>
                </a:cubicBezTo>
                <a:cubicBezTo>
                  <a:pt x="269" y="956"/>
                  <a:pt x="270" y="957"/>
                  <a:pt x="272" y="958"/>
                </a:cubicBezTo>
                <a:cubicBezTo>
                  <a:pt x="273" y="966"/>
                  <a:pt x="281" y="962"/>
                  <a:pt x="284" y="968"/>
                </a:cubicBezTo>
                <a:cubicBezTo>
                  <a:pt x="281" y="969"/>
                  <a:pt x="281" y="973"/>
                  <a:pt x="278" y="974"/>
                </a:cubicBezTo>
                <a:close/>
                <a:moveTo>
                  <a:pt x="286" y="985"/>
                </a:moveTo>
                <a:cubicBezTo>
                  <a:pt x="288" y="985"/>
                  <a:pt x="289" y="986"/>
                  <a:pt x="289" y="989"/>
                </a:cubicBezTo>
                <a:cubicBezTo>
                  <a:pt x="287" y="989"/>
                  <a:pt x="286" y="987"/>
                  <a:pt x="286" y="985"/>
                </a:cubicBezTo>
                <a:close/>
                <a:moveTo>
                  <a:pt x="290" y="977"/>
                </a:moveTo>
                <a:cubicBezTo>
                  <a:pt x="288" y="977"/>
                  <a:pt x="286" y="975"/>
                  <a:pt x="287" y="972"/>
                </a:cubicBezTo>
                <a:cubicBezTo>
                  <a:pt x="289" y="973"/>
                  <a:pt x="291" y="975"/>
                  <a:pt x="290" y="977"/>
                </a:cubicBezTo>
                <a:close/>
                <a:moveTo>
                  <a:pt x="345" y="182"/>
                </a:moveTo>
                <a:cubicBezTo>
                  <a:pt x="345" y="184"/>
                  <a:pt x="348" y="183"/>
                  <a:pt x="348" y="185"/>
                </a:cubicBezTo>
                <a:cubicBezTo>
                  <a:pt x="345" y="186"/>
                  <a:pt x="344" y="192"/>
                  <a:pt x="345" y="196"/>
                </a:cubicBezTo>
                <a:cubicBezTo>
                  <a:pt x="344" y="197"/>
                  <a:pt x="343" y="198"/>
                  <a:pt x="341" y="199"/>
                </a:cubicBezTo>
                <a:cubicBezTo>
                  <a:pt x="345" y="208"/>
                  <a:pt x="330" y="212"/>
                  <a:pt x="320" y="213"/>
                </a:cubicBezTo>
                <a:cubicBezTo>
                  <a:pt x="322" y="211"/>
                  <a:pt x="320" y="209"/>
                  <a:pt x="321" y="205"/>
                </a:cubicBezTo>
                <a:cubicBezTo>
                  <a:pt x="325" y="202"/>
                  <a:pt x="327" y="198"/>
                  <a:pt x="330" y="194"/>
                </a:cubicBezTo>
                <a:cubicBezTo>
                  <a:pt x="331" y="195"/>
                  <a:pt x="334" y="193"/>
                  <a:pt x="334" y="195"/>
                </a:cubicBezTo>
                <a:cubicBezTo>
                  <a:pt x="337" y="191"/>
                  <a:pt x="340" y="187"/>
                  <a:pt x="344" y="184"/>
                </a:cubicBezTo>
                <a:cubicBezTo>
                  <a:pt x="340" y="183"/>
                  <a:pt x="341" y="187"/>
                  <a:pt x="339" y="185"/>
                </a:cubicBezTo>
                <a:cubicBezTo>
                  <a:pt x="343" y="182"/>
                  <a:pt x="349" y="172"/>
                  <a:pt x="357" y="173"/>
                </a:cubicBezTo>
                <a:cubicBezTo>
                  <a:pt x="356" y="180"/>
                  <a:pt x="349" y="179"/>
                  <a:pt x="345" y="182"/>
                </a:cubicBezTo>
                <a:close/>
                <a:moveTo>
                  <a:pt x="357" y="996"/>
                </a:moveTo>
                <a:cubicBezTo>
                  <a:pt x="363" y="1001"/>
                  <a:pt x="368" y="1007"/>
                  <a:pt x="373" y="1010"/>
                </a:cubicBezTo>
                <a:cubicBezTo>
                  <a:pt x="368" y="1009"/>
                  <a:pt x="356" y="1004"/>
                  <a:pt x="357" y="996"/>
                </a:cubicBezTo>
                <a:close/>
                <a:moveTo>
                  <a:pt x="414" y="1044"/>
                </a:moveTo>
                <a:cubicBezTo>
                  <a:pt x="416" y="1044"/>
                  <a:pt x="417" y="1045"/>
                  <a:pt x="417" y="1047"/>
                </a:cubicBezTo>
                <a:cubicBezTo>
                  <a:pt x="416" y="1048"/>
                  <a:pt x="413" y="1047"/>
                  <a:pt x="414" y="1044"/>
                </a:cubicBezTo>
                <a:close/>
                <a:moveTo>
                  <a:pt x="614" y="1007"/>
                </a:moveTo>
                <a:cubicBezTo>
                  <a:pt x="618" y="1008"/>
                  <a:pt x="619" y="1006"/>
                  <a:pt x="622" y="1007"/>
                </a:cubicBezTo>
                <a:cubicBezTo>
                  <a:pt x="624" y="1011"/>
                  <a:pt x="614" y="1012"/>
                  <a:pt x="614" y="1007"/>
                </a:cubicBezTo>
                <a:close/>
                <a:moveTo>
                  <a:pt x="617" y="966"/>
                </a:moveTo>
                <a:cubicBezTo>
                  <a:pt x="611" y="969"/>
                  <a:pt x="605" y="969"/>
                  <a:pt x="601" y="966"/>
                </a:cubicBezTo>
                <a:cubicBezTo>
                  <a:pt x="604" y="963"/>
                  <a:pt x="615" y="961"/>
                  <a:pt x="617" y="966"/>
                </a:cubicBezTo>
                <a:close/>
                <a:moveTo>
                  <a:pt x="491" y="881"/>
                </a:moveTo>
                <a:cubicBezTo>
                  <a:pt x="489" y="881"/>
                  <a:pt x="489" y="878"/>
                  <a:pt x="487" y="878"/>
                </a:cubicBezTo>
                <a:cubicBezTo>
                  <a:pt x="489" y="875"/>
                  <a:pt x="491" y="879"/>
                  <a:pt x="491" y="881"/>
                </a:cubicBezTo>
                <a:close/>
                <a:moveTo>
                  <a:pt x="487" y="873"/>
                </a:moveTo>
                <a:cubicBezTo>
                  <a:pt x="485" y="873"/>
                  <a:pt x="483" y="872"/>
                  <a:pt x="483" y="870"/>
                </a:cubicBezTo>
                <a:cubicBezTo>
                  <a:pt x="485" y="868"/>
                  <a:pt x="487" y="870"/>
                  <a:pt x="487" y="873"/>
                </a:cubicBezTo>
                <a:close/>
                <a:moveTo>
                  <a:pt x="480" y="877"/>
                </a:moveTo>
                <a:cubicBezTo>
                  <a:pt x="477" y="876"/>
                  <a:pt x="474" y="874"/>
                  <a:pt x="473" y="871"/>
                </a:cubicBezTo>
                <a:cubicBezTo>
                  <a:pt x="476" y="872"/>
                  <a:pt x="483" y="872"/>
                  <a:pt x="480" y="877"/>
                </a:cubicBezTo>
                <a:close/>
                <a:moveTo>
                  <a:pt x="460" y="828"/>
                </a:moveTo>
                <a:cubicBezTo>
                  <a:pt x="458" y="830"/>
                  <a:pt x="455" y="826"/>
                  <a:pt x="454" y="823"/>
                </a:cubicBezTo>
                <a:cubicBezTo>
                  <a:pt x="456" y="825"/>
                  <a:pt x="458" y="826"/>
                  <a:pt x="460" y="828"/>
                </a:cubicBezTo>
                <a:close/>
                <a:moveTo>
                  <a:pt x="457" y="1075"/>
                </a:moveTo>
                <a:cubicBezTo>
                  <a:pt x="455" y="1074"/>
                  <a:pt x="452" y="1075"/>
                  <a:pt x="453" y="1072"/>
                </a:cubicBezTo>
                <a:cubicBezTo>
                  <a:pt x="455" y="1072"/>
                  <a:pt x="457" y="1072"/>
                  <a:pt x="457" y="1075"/>
                </a:cubicBezTo>
                <a:close/>
                <a:moveTo>
                  <a:pt x="447" y="831"/>
                </a:moveTo>
                <a:cubicBezTo>
                  <a:pt x="449" y="833"/>
                  <a:pt x="452" y="834"/>
                  <a:pt x="452" y="838"/>
                </a:cubicBezTo>
                <a:cubicBezTo>
                  <a:pt x="449" y="837"/>
                  <a:pt x="448" y="836"/>
                  <a:pt x="445" y="836"/>
                </a:cubicBezTo>
                <a:cubicBezTo>
                  <a:pt x="445" y="834"/>
                  <a:pt x="447" y="833"/>
                  <a:pt x="447" y="831"/>
                </a:cubicBezTo>
                <a:close/>
                <a:moveTo>
                  <a:pt x="451" y="1070"/>
                </a:moveTo>
                <a:cubicBezTo>
                  <a:pt x="448" y="1072"/>
                  <a:pt x="443" y="1069"/>
                  <a:pt x="441" y="1066"/>
                </a:cubicBezTo>
                <a:cubicBezTo>
                  <a:pt x="444" y="1065"/>
                  <a:pt x="447" y="1070"/>
                  <a:pt x="451" y="1070"/>
                </a:cubicBezTo>
                <a:close/>
                <a:moveTo>
                  <a:pt x="412" y="92"/>
                </a:moveTo>
                <a:cubicBezTo>
                  <a:pt x="413" y="90"/>
                  <a:pt x="414" y="89"/>
                  <a:pt x="417" y="89"/>
                </a:cubicBezTo>
                <a:cubicBezTo>
                  <a:pt x="416" y="91"/>
                  <a:pt x="414" y="92"/>
                  <a:pt x="412" y="92"/>
                </a:cubicBezTo>
                <a:close/>
                <a:moveTo>
                  <a:pt x="440" y="680"/>
                </a:moveTo>
                <a:cubicBezTo>
                  <a:pt x="436" y="680"/>
                  <a:pt x="437" y="676"/>
                  <a:pt x="439" y="674"/>
                </a:cubicBezTo>
                <a:cubicBezTo>
                  <a:pt x="441" y="676"/>
                  <a:pt x="441" y="677"/>
                  <a:pt x="440" y="680"/>
                </a:cubicBezTo>
                <a:close/>
                <a:moveTo>
                  <a:pt x="440" y="673"/>
                </a:moveTo>
                <a:cubicBezTo>
                  <a:pt x="438" y="671"/>
                  <a:pt x="438" y="667"/>
                  <a:pt x="438" y="664"/>
                </a:cubicBezTo>
                <a:cubicBezTo>
                  <a:pt x="439" y="665"/>
                  <a:pt x="440" y="666"/>
                  <a:pt x="441" y="667"/>
                </a:cubicBezTo>
                <a:cubicBezTo>
                  <a:pt x="441" y="669"/>
                  <a:pt x="440" y="671"/>
                  <a:pt x="440" y="673"/>
                </a:cubicBezTo>
                <a:close/>
                <a:moveTo>
                  <a:pt x="444" y="687"/>
                </a:moveTo>
                <a:cubicBezTo>
                  <a:pt x="441" y="684"/>
                  <a:pt x="442" y="680"/>
                  <a:pt x="443" y="676"/>
                </a:cubicBezTo>
                <a:cubicBezTo>
                  <a:pt x="444" y="676"/>
                  <a:pt x="444" y="676"/>
                  <a:pt x="444" y="676"/>
                </a:cubicBezTo>
                <a:cubicBezTo>
                  <a:pt x="446" y="678"/>
                  <a:pt x="447" y="682"/>
                  <a:pt x="449" y="684"/>
                </a:cubicBezTo>
                <a:cubicBezTo>
                  <a:pt x="448" y="686"/>
                  <a:pt x="447" y="687"/>
                  <a:pt x="444" y="687"/>
                </a:cubicBezTo>
                <a:close/>
                <a:moveTo>
                  <a:pt x="466" y="689"/>
                </a:moveTo>
                <a:cubicBezTo>
                  <a:pt x="466" y="685"/>
                  <a:pt x="466" y="685"/>
                  <a:pt x="466" y="685"/>
                </a:cubicBezTo>
                <a:cubicBezTo>
                  <a:pt x="470" y="685"/>
                  <a:pt x="470" y="685"/>
                  <a:pt x="470" y="685"/>
                </a:cubicBezTo>
                <a:cubicBezTo>
                  <a:pt x="470" y="688"/>
                  <a:pt x="469" y="689"/>
                  <a:pt x="466" y="689"/>
                </a:cubicBezTo>
                <a:close/>
                <a:moveTo>
                  <a:pt x="817" y="538"/>
                </a:moveTo>
                <a:cubicBezTo>
                  <a:pt x="815" y="537"/>
                  <a:pt x="813" y="537"/>
                  <a:pt x="813" y="534"/>
                </a:cubicBezTo>
                <a:cubicBezTo>
                  <a:pt x="815" y="532"/>
                  <a:pt x="818" y="534"/>
                  <a:pt x="817" y="538"/>
                </a:cubicBezTo>
                <a:close/>
                <a:moveTo>
                  <a:pt x="786" y="244"/>
                </a:moveTo>
                <a:cubicBezTo>
                  <a:pt x="788" y="244"/>
                  <a:pt x="791" y="244"/>
                  <a:pt x="790" y="247"/>
                </a:cubicBezTo>
                <a:cubicBezTo>
                  <a:pt x="788" y="247"/>
                  <a:pt x="786" y="247"/>
                  <a:pt x="786" y="244"/>
                </a:cubicBezTo>
                <a:close/>
                <a:moveTo>
                  <a:pt x="788" y="294"/>
                </a:moveTo>
                <a:cubicBezTo>
                  <a:pt x="787" y="295"/>
                  <a:pt x="782" y="294"/>
                  <a:pt x="783" y="291"/>
                </a:cubicBezTo>
                <a:cubicBezTo>
                  <a:pt x="786" y="290"/>
                  <a:pt x="786" y="294"/>
                  <a:pt x="788" y="294"/>
                </a:cubicBezTo>
                <a:close/>
                <a:moveTo>
                  <a:pt x="776" y="252"/>
                </a:moveTo>
                <a:cubicBezTo>
                  <a:pt x="775" y="253"/>
                  <a:pt x="775" y="253"/>
                  <a:pt x="775" y="255"/>
                </a:cubicBezTo>
                <a:cubicBezTo>
                  <a:pt x="772" y="255"/>
                  <a:pt x="772" y="253"/>
                  <a:pt x="771" y="251"/>
                </a:cubicBezTo>
                <a:cubicBezTo>
                  <a:pt x="773" y="251"/>
                  <a:pt x="775" y="251"/>
                  <a:pt x="776" y="252"/>
                </a:cubicBezTo>
                <a:close/>
                <a:moveTo>
                  <a:pt x="736" y="566"/>
                </a:moveTo>
                <a:cubicBezTo>
                  <a:pt x="734" y="568"/>
                  <a:pt x="731" y="564"/>
                  <a:pt x="729" y="562"/>
                </a:cubicBezTo>
                <a:cubicBezTo>
                  <a:pt x="733" y="561"/>
                  <a:pt x="736" y="562"/>
                  <a:pt x="736" y="566"/>
                </a:cubicBezTo>
                <a:close/>
                <a:moveTo>
                  <a:pt x="735" y="623"/>
                </a:moveTo>
                <a:cubicBezTo>
                  <a:pt x="734" y="623"/>
                  <a:pt x="734" y="624"/>
                  <a:pt x="734" y="625"/>
                </a:cubicBezTo>
                <a:cubicBezTo>
                  <a:pt x="731" y="626"/>
                  <a:pt x="731" y="624"/>
                  <a:pt x="728" y="625"/>
                </a:cubicBezTo>
                <a:cubicBezTo>
                  <a:pt x="728" y="621"/>
                  <a:pt x="734" y="622"/>
                  <a:pt x="735" y="623"/>
                </a:cubicBezTo>
                <a:close/>
                <a:moveTo>
                  <a:pt x="725" y="569"/>
                </a:moveTo>
                <a:cubicBezTo>
                  <a:pt x="727" y="572"/>
                  <a:pt x="727" y="576"/>
                  <a:pt x="725" y="580"/>
                </a:cubicBezTo>
                <a:cubicBezTo>
                  <a:pt x="720" y="580"/>
                  <a:pt x="720" y="580"/>
                  <a:pt x="720" y="580"/>
                </a:cubicBezTo>
                <a:cubicBezTo>
                  <a:pt x="721" y="574"/>
                  <a:pt x="718" y="576"/>
                  <a:pt x="715" y="575"/>
                </a:cubicBezTo>
                <a:cubicBezTo>
                  <a:pt x="715" y="573"/>
                  <a:pt x="717" y="572"/>
                  <a:pt x="717" y="570"/>
                </a:cubicBezTo>
                <a:cubicBezTo>
                  <a:pt x="719" y="570"/>
                  <a:pt x="718" y="573"/>
                  <a:pt x="720" y="572"/>
                </a:cubicBezTo>
                <a:cubicBezTo>
                  <a:pt x="718" y="570"/>
                  <a:pt x="723" y="571"/>
                  <a:pt x="725" y="569"/>
                </a:cubicBezTo>
                <a:close/>
                <a:moveTo>
                  <a:pt x="728" y="583"/>
                </a:moveTo>
                <a:cubicBezTo>
                  <a:pt x="726" y="585"/>
                  <a:pt x="718" y="588"/>
                  <a:pt x="718" y="583"/>
                </a:cubicBezTo>
                <a:lnTo>
                  <a:pt x="728" y="583"/>
                </a:lnTo>
                <a:close/>
                <a:moveTo>
                  <a:pt x="731" y="638"/>
                </a:moveTo>
                <a:cubicBezTo>
                  <a:pt x="731" y="640"/>
                  <a:pt x="725" y="642"/>
                  <a:pt x="723" y="646"/>
                </a:cubicBezTo>
                <a:cubicBezTo>
                  <a:pt x="720" y="645"/>
                  <a:pt x="716" y="644"/>
                  <a:pt x="716" y="639"/>
                </a:cubicBezTo>
                <a:cubicBezTo>
                  <a:pt x="723" y="637"/>
                  <a:pt x="725" y="638"/>
                  <a:pt x="731" y="638"/>
                </a:cubicBezTo>
                <a:close/>
                <a:moveTo>
                  <a:pt x="720" y="629"/>
                </a:moveTo>
                <a:cubicBezTo>
                  <a:pt x="723" y="624"/>
                  <a:pt x="730" y="628"/>
                  <a:pt x="732" y="628"/>
                </a:cubicBezTo>
                <a:cubicBezTo>
                  <a:pt x="732" y="629"/>
                  <a:pt x="731" y="632"/>
                  <a:pt x="732" y="632"/>
                </a:cubicBezTo>
                <a:cubicBezTo>
                  <a:pt x="729" y="631"/>
                  <a:pt x="724" y="633"/>
                  <a:pt x="720" y="629"/>
                </a:cubicBezTo>
                <a:close/>
                <a:moveTo>
                  <a:pt x="728" y="616"/>
                </a:moveTo>
                <a:cubicBezTo>
                  <a:pt x="728" y="620"/>
                  <a:pt x="722" y="619"/>
                  <a:pt x="721" y="620"/>
                </a:cubicBezTo>
                <a:cubicBezTo>
                  <a:pt x="719" y="617"/>
                  <a:pt x="723" y="615"/>
                  <a:pt x="723" y="612"/>
                </a:cubicBezTo>
                <a:cubicBezTo>
                  <a:pt x="728" y="612"/>
                  <a:pt x="728" y="612"/>
                  <a:pt x="728" y="612"/>
                </a:cubicBezTo>
                <a:cubicBezTo>
                  <a:pt x="726" y="614"/>
                  <a:pt x="726" y="614"/>
                  <a:pt x="728" y="616"/>
                </a:cubicBezTo>
                <a:close/>
                <a:moveTo>
                  <a:pt x="728" y="563"/>
                </a:moveTo>
                <a:cubicBezTo>
                  <a:pt x="723" y="568"/>
                  <a:pt x="719" y="564"/>
                  <a:pt x="713" y="565"/>
                </a:cubicBezTo>
                <a:cubicBezTo>
                  <a:pt x="714" y="560"/>
                  <a:pt x="725" y="560"/>
                  <a:pt x="728" y="563"/>
                </a:cubicBezTo>
                <a:close/>
                <a:moveTo>
                  <a:pt x="709" y="587"/>
                </a:moveTo>
                <a:cubicBezTo>
                  <a:pt x="706" y="587"/>
                  <a:pt x="707" y="584"/>
                  <a:pt x="704" y="584"/>
                </a:cubicBezTo>
                <a:cubicBezTo>
                  <a:pt x="705" y="581"/>
                  <a:pt x="712" y="583"/>
                  <a:pt x="709" y="587"/>
                </a:cubicBezTo>
                <a:close/>
                <a:moveTo>
                  <a:pt x="696" y="664"/>
                </a:moveTo>
                <a:cubicBezTo>
                  <a:pt x="699" y="664"/>
                  <a:pt x="699" y="664"/>
                  <a:pt x="699" y="664"/>
                </a:cubicBezTo>
                <a:cubicBezTo>
                  <a:pt x="699" y="667"/>
                  <a:pt x="698" y="669"/>
                  <a:pt x="697" y="671"/>
                </a:cubicBezTo>
                <a:cubicBezTo>
                  <a:pt x="695" y="671"/>
                  <a:pt x="696" y="667"/>
                  <a:pt x="696" y="664"/>
                </a:cubicBezTo>
                <a:close/>
                <a:moveTo>
                  <a:pt x="696" y="672"/>
                </a:moveTo>
                <a:cubicBezTo>
                  <a:pt x="697" y="672"/>
                  <a:pt x="698" y="673"/>
                  <a:pt x="699" y="673"/>
                </a:cubicBezTo>
                <a:cubicBezTo>
                  <a:pt x="699" y="678"/>
                  <a:pt x="695" y="678"/>
                  <a:pt x="693" y="682"/>
                </a:cubicBezTo>
                <a:cubicBezTo>
                  <a:pt x="690" y="681"/>
                  <a:pt x="695" y="675"/>
                  <a:pt x="696" y="672"/>
                </a:cubicBezTo>
                <a:close/>
                <a:moveTo>
                  <a:pt x="703" y="679"/>
                </a:moveTo>
                <a:cubicBezTo>
                  <a:pt x="704" y="683"/>
                  <a:pt x="700" y="687"/>
                  <a:pt x="698" y="690"/>
                </a:cubicBezTo>
                <a:cubicBezTo>
                  <a:pt x="694" y="687"/>
                  <a:pt x="698" y="678"/>
                  <a:pt x="703" y="679"/>
                </a:cubicBezTo>
                <a:close/>
                <a:moveTo>
                  <a:pt x="701" y="671"/>
                </a:moveTo>
                <a:cubicBezTo>
                  <a:pt x="702" y="666"/>
                  <a:pt x="700" y="650"/>
                  <a:pt x="710" y="653"/>
                </a:cubicBezTo>
                <a:cubicBezTo>
                  <a:pt x="708" y="661"/>
                  <a:pt x="705" y="664"/>
                  <a:pt x="701" y="671"/>
                </a:cubicBezTo>
                <a:close/>
                <a:moveTo>
                  <a:pt x="695" y="619"/>
                </a:moveTo>
                <a:cubicBezTo>
                  <a:pt x="698" y="618"/>
                  <a:pt x="699" y="619"/>
                  <a:pt x="700" y="615"/>
                </a:cubicBezTo>
                <a:cubicBezTo>
                  <a:pt x="703" y="617"/>
                  <a:pt x="701" y="624"/>
                  <a:pt x="697" y="626"/>
                </a:cubicBezTo>
                <a:cubicBezTo>
                  <a:pt x="695" y="626"/>
                  <a:pt x="695" y="623"/>
                  <a:pt x="695" y="619"/>
                </a:cubicBezTo>
                <a:close/>
                <a:moveTo>
                  <a:pt x="694" y="51"/>
                </a:moveTo>
                <a:cubicBezTo>
                  <a:pt x="694" y="53"/>
                  <a:pt x="692" y="53"/>
                  <a:pt x="690" y="53"/>
                </a:cubicBezTo>
                <a:cubicBezTo>
                  <a:pt x="690" y="50"/>
                  <a:pt x="693" y="50"/>
                  <a:pt x="694" y="51"/>
                </a:cubicBezTo>
                <a:close/>
                <a:moveTo>
                  <a:pt x="672" y="708"/>
                </a:moveTo>
                <a:cubicBezTo>
                  <a:pt x="670" y="708"/>
                  <a:pt x="668" y="707"/>
                  <a:pt x="668" y="704"/>
                </a:cubicBezTo>
                <a:cubicBezTo>
                  <a:pt x="669" y="703"/>
                  <a:pt x="670" y="704"/>
                  <a:pt x="671" y="702"/>
                </a:cubicBezTo>
                <a:cubicBezTo>
                  <a:pt x="672" y="704"/>
                  <a:pt x="672" y="706"/>
                  <a:pt x="672" y="708"/>
                </a:cubicBezTo>
                <a:close/>
                <a:moveTo>
                  <a:pt x="671" y="461"/>
                </a:moveTo>
                <a:cubicBezTo>
                  <a:pt x="669" y="466"/>
                  <a:pt x="666" y="469"/>
                  <a:pt x="664" y="473"/>
                </a:cubicBezTo>
                <a:cubicBezTo>
                  <a:pt x="662" y="470"/>
                  <a:pt x="660" y="471"/>
                  <a:pt x="657" y="472"/>
                </a:cubicBezTo>
                <a:cubicBezTo>
                  <a:pt x="653" y="463"/>
                  <a:pt x="665" y="460"/>
                  <a:pt x="671" y="461"/>
                </a:cubicBezTo>
                <a:close/>
                <a:moveTo>
                  <a:pt x="662" y="504"/>
                </a:moveTo>
                <a:cubicBezTo>
                  <a:pt x="659" y="502"/>
                  <a:pt x="656" y="498"/>
                  <a:pt x="658" y="494"/>
                </a:cubicBezTo>
                <a:cubicBezTo>
                  <a:pt x="661" y="493"/>
                  <a:pt x="657" y="501"/>
                  <a:pt x="662" y="498"/>
                </a:cubicBezTo>
                <a:cubicBezTo>
                  <a:pt x="663" y="501"/>
                  <a:pt x="661" y="501"/>
                  <a:pt x="662" y="504"/>
                </a:cubicBezTo>
                <a:close/>
                <a:moveTo>
                  <a:pt x="651" y="157"/>
                </a:moveTo>
                <a:cubicBezTo>
                  <a:pt x="652" y="157"/>
                  <a:pt x="652" y="157"/>
                  <a:pt x="654" y="157"/>
                </a:cubicBezTo>
                <a:cubicBezTo>
                  <a:pt x="651" y="160"/>
                  <a:pt x="653" y="161"/>
                  <a:pt x="652" y="164"/>
                </a:cubicBezTo>
                <a:cubicBezTo>
                  <a:pt x="650" y="164"/>
                  <a:pt x="650" y="163"/>
                  <a:pt x="649" y="163"/>
                </a:cubicBezTo>
                <a:cubicBezTo>
                  <a:pt x="650" y="161"/>
                  <a:pt x="650" y="158"/>
                  <a:pt x="651" y="157"/>
                </a:cubicBezTo>
                <a:close/>
                <a:moveTo>
                  <a:pt x="617" y="160"/>
                </a:moveTo>
                <a:cubicBezTo>
                  <a:pt x="619" y="159"/>
                  <a:pt x="618" y="158"/>
                  <a:pt x="621" y="159"/>
                </a:cubicBezTo>
                <a:cubicBezTo>
                  <a:pt x="621" y="160"/>
                  <a:pt x="620" y="161"/>
                  <a:pt x="620" y="162"/>
                </a:cubicBezTo>
                <a:cubicBezTo>
                  <a:pt x="621" y="164"/>
                  <a:pt x="622" y="159"/>
                  <a:pt x="623" y="162"/>
                </a:cubicBezTo>
                <a:cubicBezTo>
                  <a:pt x="622" y="159"/>
                  <a:pt x="622" y="158"/>
                  <a:pt x="623" y="156"/>
                </a:cubicBezTo>
                <a:cubicBezTo>
                  <a:pt x="626" y="156"/>
                  <a:pt x="627" y="160"/>
                  <a:pt x="629" y="163"/>
                </a:cubicBezTo>
                <a:cubicBezTo>
                  <a:pt x="627" y="166"/>
                  <a:pt x="623" y="164"/>
                  <a:pt x="618" y="164"/>
                </a:cubicBezTo>
                <a:cubicBezTo>
                  <a:pt x="618" y="162"/>
                  <a:pt x="616" y="163"/>
                  <a:pt x="617" y="160"/>
                </a:cubicBezTo>
                <a:close/>
                <a:moveTo>
                  <a:pt x="625" y="169"/>
                </a:moveTo>
                <a:cubicBezTo>
                  <a:pt x="625" y="171"/>
                  <a:pt x="623" y="170"/>
                  <a:pt x="623" y="171"/>
                </a:cubicBezTo>
                <a:cubicBezTo>
                  <a:pt x="626" y="173"/>
                  <a:pt x="625" y="169"/>
                  <a:pt x="627" y="170"/>
                </a:cubicBezTo>
                <a:cubicBezTo>
                  <a:pt x="627" y="172"/>
                  <a:pt x="627" y="172"/>
                  <a:pt x="627" y="172"/>
                </a:cubicBezTo>
                <a:cubicBezTo>
                  <a:pt x="637" y="172"/>
                  <a:pt x="651" y="171"/>
                  <a:pt x="661" y="171"/>
                </a:cubicBezTo>
                <a:cubicBezTo>
                  <a:pt x="659" y="180"/>
                  <a:pt x="647" y="173"/>
                  <a:pt x="645" y="181"/>
                </a:cubicBezTo>
                <a:cubicBezTo>
                  <a:pt x="639" y="180"/>
                  <a:pt x="627" y="185"/>
                  <a:pt x="623" y="180"/>
                </a:cubicBezTo>
                <a:cubicBezTo>
                  <a:pt x="618" y="185"/>
                  <a:pt x="611" y="181"/>
                  <a:pt x="607" y="178"/>
                </a:cubicBezTo>
                <a:cubicBezTo>
                  <a:pt x="617" y="182"/>
                  <a:pt x="614" y="166"/>
                  <a:pt x="625" y="169"/>
                </a:cubicBezTo>
                <a:close/>
                <a:moveTo>
                  <a:pt x="653" y="506"/>
                </a:moveTo>
                <a:cubicBezTo>
                  <a:pt x="651" y="506"/>
                  <a:pt x="649" y="506"/>
                  <a:pt x="649" y="504"/>
                </a:cubicBezTo>
                <a:cubicBezTo>
                  <a:pt x="650" y="504"/>
                  <a:pt x="650" y="503"/>
                  <a:pt x="650" y="503"/>
                </a:cubicBezTo>
                <a:cubicBezTo>
                  <a:pt x="652" y="502"/>
                  <a:pt x="653" y="504"/>
                  <a:pt x="653" y="506"/>
                </a:cubicBezTo>
                <a:close/>
                <a:moveTo>
                  <a:pt x="634" y="498"/>
                </a:moveTo>
                <a:cubicBezTo>
                  <a:pt x="636" y="497"/>
                  <a:pt x="637" y="502"/>
                  <a:pt x="637" y="499"/>
                </a:cubicBezTo>
                <a:cubicBezTo>
                  <a:pt x="640" y="502"/>
                  <a:pt x="632" y="504"/>
                  <a:pt x="634" y="498"/>
                </a:cubicBezTo>
                <a:close/>
                <a:moveTo>
                  <a:pt x="632" y="490"/>
                </a:moveTo>
                <a:cubicBezTo>
                  <a:pt x="634" y="488"/>
                  <a:pt x="637" y="492"/>
                  <a:pt x="635" y="494"/>
                </a:cubicBezTo>
                <a:cubicBezTo>
                  <a:pt x="633" y="494"/>
                  <a:pt x="632" y="492"/>
                  <a:pt x="632" y="490"/>
                </a:cubicBezTo>
                <a:close/>
                <a:moveTo>
                  <a:pt x="625" y="482"/>
                </a:moveTo>
                <a:cubicBezTo>
                  <a:pt x="625" y="475"/>
                  <a:pt x="634" y="476"/>
                  <a:pt x="636" y="471"/>
                </a:cubicBezTo>
                <a:cubicBezTo>
                  <a:pt x="638" y="471"/>
                  <a:pt x="638" y="471"/>
                  <a:pt x="638" y="471"/>
                </a:cubicBezTo>
                <a:cubicBezTo>
                  <a:pt x="639" y="474"/>
                  <a:pt x="637" y="475"/>
                  <a:pt x="641" y="475"/>
                </a:cubicBezTo>
                <a:cubicBezTo>
                  <a:pt x="638" y="481"/>
                  <a:pt x="634" y="481"/>
                  <a:pt x="625" y="482"/>
                </a:cubicBezTo>
                <a:close/>
                <a:moveTo>
                  <a:pt x="601" y="572"/>
                </a:moveTo>
                <a:cubicBezTo>
                  <a:pt x="601" y="570"/>
                  <a:pt x="604" y="570"/>
                  <a:pt x="606" y="569"/>
                </a:cubicBezTo>
                <a:cubicBezTo>
                  <a:pt x="606" y="571"/>
                  <a:pt x="607" y="571"/>
                  <a:pt x="607" y="572"/>
                </a:cubicBezTo>
                <a:cubicBezTo>
                  <a:pt x="609" y="571"/>
                  <a:pt x="611" y="570"/>
                  <a:pt x="612" y="568"/>
                </a:cubicBezTo>
                <a:cubicBezTo>
                  <a:pt x="615" y="569"/>
                  <a:pt x="616" y="572"/>
                  <a:pt x="614" y="574"/>
                </a:cubicBezTo>
                <a:cubicBezTo>
                  <a:pt x="611" y="573"/>
                  <a:pt x="607" y="572"/>
                  <a:pt x="607" y="576"/>
                </a:cubicBezTo>
                <a:cubicBezTo>
                  <a:pt x="604" y="575"/>
                  <a:pt x="604" y="577"/>
                  <a:pt x="601" y="577"/>
                </a:cubicBezTo>
                <a:cubicBezTo>
                  <a:pt x="598" y="575"/>
                  <a:pt x="603" y="574"/>
                  <a:pt x="601" y="572"/>
                </a:cubicBezTo>
                <a:close/>
                <a:moveTo>
                  <a:pt x="604" y="559"/>
                </a:moveTo>
                <a:cubicBezTo>
                  <a:pt x="601" y="559"/>
                  <a:pt x="602" y="556"/>
                  <a:pt x="600" y="556"/>
                </a:cubicBezTo>
                <a:cubicBezTo>
                  <a:pt x="600" y="554"/>
                  <a:pt x="604" y="553"/>
                  <a:pt x="606" y="554"/>
                </a:cubicBezTo>
                <a:cubicBezTo>
                  <a:pt x="606" y="553"/>
                  <a:pt x="606" y="553"/>
                  <a:pt x="606" y="553"/>
                </a:cubicBezTo>
                <a:cubicBezTo>
                  <a:pt x="606" y="551"/>
                  <a:pt x="603" y="552"/>
                  <a:pt x="601" y="551"/>
                </a:cubicBezTo>
                <a:cubicBezTo>
                  <a:pt x="607" y="548"/>
                  <a:pt x="611" y="538"/>
                  <a:pt x="616" y="542"/>
                </a:cubicBezTo>
                <a:cubicBezTo>
                  <a:pt x="615" y="546"/>
                  <a:pt x="611" y="545"/>
                  <a:pt x="611" y="550"/>
                </a:cubicBezTo>
                <a:cubicBezTo>
                  <a:pt x="615" y="548"/>
                  <a:pt x="622" y="546"/>
                  <a:pt x="627" y="549"/>
                </a:cubicBezTo>
                <a:cubicBezTo>
                  <a:pt x="623" y="558"/>
                  <a:pt x="607" y="550"/>
                  <a:pt x="604" y="559"/>
                </a:cubicBezTo>
                <a:close/>
                <a:moveTo>
                  <a:pt x="614" y="473"/>
                </a:moveTo>
                <a:cubicBezTo>
                  <a:pt x="619" y="475"/>
                  <a:pt x="620" y="474"/>
                  <a:pt x="623" y="472"/>
                </a:cubicBezTo>
                <a:cubicBezTo>
                  <a:pt x="620" y="479"/>
                  <a:pt x="613" y="477"/>
                  <a:pt x="610" y="483"/>
                </a:cubicBezTo>
                <a:cubicBezTo>
                  <a:pt x="608" y="484"/>
                  <a:pt x="609" y="482"/>
                  <a:pt x="608" y="481"/>
                </a:cubicBezTo>
                <a:cubicBezTo>
                  <a:pt x="607" y="483"/>
                  <a:pt x="604" y="482"/>
                  <a:pt x="603" y="484"/>
                </a:cubicBezTo>
                <a:cubicBezTo>
                  <a:pt x="601" y="478"/>
                  <a:pt x="614" y="480"/>
                  <a:pt x="614" y="473"/>
                </a:cubicBezTo>
                <a:close/>
                <a:moveTo>
                  <a:pt x="609" y="445"/>
                </a:moveTo>
                <a:cubicBezTo>
                  <a:pt x="610" y="444"/>
                  <a:pt x="611" y="445"/>
                  <a:pt x="612" y="446"/>
                </a:cubicBezTo>
                <a:cubicBezTo>
                  <a:pt x="610" y="448"/>
                  <a:pt x="612" y="453"/>
                  <a:pt x="608" y="454"/>
                </a:cubicBezTo>
                <a:cubicBezTo>
                  <a:pt x="608" y="449"/>
                  <a:pt x="607" y="448"/>
                  <a:pt x="609" y="445"/>
                </a:cubicBezTo>
                <a:close/>
                <a:moveTo>
                  <a:pt x="606" y="503"/>
                </a:moveTo>
                <a:cubicBezTo>
                  <a:pt x="608" y="507"/>
                  <a:pt x="616" y="502"/>
                  <a:pt x="620" y="505"/>
                </a:cubicBezTo>
                <a:cubicBezTo>
                  <a:pt x="621" y="511"/>
                  <a:pt x="618" y="513"/>
                  <a:pt x="618" y="521"/>
                </a:cubicBezTo>
                <a:cubicBezTo>
                  <a:pt x="615" y="522"/>
                  <a:pt x="614" y="525"/>
                  <a:pt x="610" y="525"/>
                </a:cubicBezTo>
                <a:cubicBezTo>
                  <a:pt x="613" y="522"/>
                  <a:pt x="606" y="521"/>
                  <a:pt x="610" y="519"/>
                </a:cubicBezTo>
                <a:cubicBezTo>
                  <a:pt x="608" y="519"/>
                  <a:pt x="601" y="518"/>
                  <a:pt x="601" y="512"/>
                </a:cubicBezTo>
                <a:cubicBezTo>
                  <a:pt x="602" y="511"/>
                  <a:pt x="604" y="511"/>
                  <a:pt x="605" y="510"/>
                </a:cubicBezTo>
                <a:cubicBezTo>
                  <a:pt x="602" y="506"/>
                  <a:pt x="593" y="511"/>
                  <a:pt x="591" y="504"/>
                </a:cubicBezTo>
                <a:cubicBezTo>
                  <a:pt x="597" y="503"/>
                  <a:pt x="601" y="505"/>
                  <a:pt x="606" y="503"/>
                </a:cubicBezTo>
                <a:close/>
                <a:moveTo>
                  <a:pt x="619" y="567"/>
                </a:moveTo>
                <a:cubicBezTo>
                  <a:pt x="619" y="572"/>
                  <a:pt x="621" y="569"/>
                  <a:pt x="625" y="569"/>
                </a:cubicBezTo>
                <a:cubicBezTo>
                  <a:pt x="625" y="577"/>
                  <a:pt x="612" y="568"/>
                  <a:pt x="619" y="567"/>
                </a:cubicBezTo>
                <a:close/>
                <a:moveTo>
                  <a:pt x="623" y="575"/>
                </a:moveTo>
                <a:cubicBezTo>
                  <a:pt x="624" y="574"/>
                  <a:pt x="626" y="573"/>
                  <a:pt x="627" y="574"/>
                </a:cubicBezTo>
                <a:cubicBezTo>
                  <a:pt x="626" y="575"/>
                  <a:pt x="625" y="577"/>
                  <a:pt x="623" y="577"/>
                </a:cubicBezTo>
                <a:lnTo>
                  <a:pt x="623" y="575"/>
                </a:lnTo>
                <a:close/>
                <a:moveTo>
                  <a:pt x="627" y="548"/>
                </a:moveTo>
                <a:cubicBezTo>
                  <a:pt x="626" y="545"/>
                  <a:pt x="629" y="545"/>
                  <a:pt x="632" y="544"/>
                </a:cubicBezTo>
                <a:cubicBezTo>
                  <a:pt x="632" y="548"/>
                  <a:pt x="628" y="550"/>
                  <a:pt x="627" y="548"/>
                </a:cubicBezTo>
                <a:close/>
                <a:moveTo>
                  <a:pt x="624" y="472"/>
                </a:moveTo>
                <a:cubicBezTo>
                  <a:pt x="626" y="469"/>
                  <a:pt x="629" y="467"/>
                  <a:pt x="633" y="467"/>
                </a:cubicBezTo>
                <a:cubicBezTo>
                  <a:pt x="633" y="471"/>
                  <a:pt x="628" y="476"/>
                  <a:pt x="624" y="472"/>
                </a:cubicBezTo>
                <a:close/>
                <a:moveTo>
                  <a:pt x="639" y="465"/>
                </a:moveTo>
                <a:cubicBezTo>
                  <a:pt x="642" y="464"/>
                  <a:pt x="643" y="463"/>
                  <a:pt x="641" y="459"/>
                </a:cubicBezTo>
                <a:cubicBezTo>
                  <a:pt x="645" y="461"/>
                  <a:pt x="643" y="465"/>
                  <a:pt x="645" y="468"/>
                </a:cubicBezTo>
                <a:cubicBezTo>
                  <a:pt x="643" y="467"/>
                  <a:pt x="642" y="466"/>
                  <a:pt x="642" y="469"/>
                </a:cubicBezTo>
                <a:cubicBezTo>
                  <a:pt x="640" y="470"/>
                  <a:pt x="639" y="467"/>
                  <a:pt x="639" y="465"/>
                </a:cubicBezTo>
                <a:close/>
                <a:moveTo>
                  <a:pt x="602" y="440"/>
                </a:moveTo>
                <a:cubicBezTo>
                  <a:pt x="604" y="443"/>
                  <a:pt x="609" y="438"/>
                  <a:pt x="610" y="440"/>
                </a:cubicBezTo>
                <a:cubicBezTo>
                  <a:pt x="607" y="443"/>
                  <a:pt x="604" y="445"/>
                  <a:pt x="601" y="447"/>
                </a:cubicBezTo>
                <a:cubicBezTo>
                  <a:pt x="601" y="445"/>
                  <a:pt x="600" y="445"/>
                  <a:pt x="600" y="444"/>
                </a:cubicBezTo>
                <a:cubicBezTo>
                  <a:pt x="598" y="444"/>
                  <a:pt x="597" y="446"/>
                  <a:pt x="596" y="447"/>
                </a:cubicBezTo>
                <a:cubicBezTo>
                  <a:pt x="597" y="442"/>
                  <a:pt x="595" y="444"/>
                  <a:pt x="590" y="446"/>
                </a:cubicBezTo>
                <a:cubicBezTo>
                  <a:pt x="587" y="445"/>
                  <a:pt x="586" y="443"/>
                  <a:pt x="586" y="440"/>
                </a:cubicBezTo>
                <a:cubicBezTo>
                  <a:pt x="592" y="437"/>
                  <a:pt x="598" y="438"/>
                  <a:pt x="604" y="436"/>
                </a:cubicBezTo>
                <a:cubicBezTo>
                  <a:pt x="605" y="439"/>
                  <a:pt x="603" y="438"/>
                  <a:pt x="602" y="440"/>
                </a:cubicBezTo>
                <a:close/>
                <a:moveTo>
                  <a:pt x="584" y="484"/>
                </a:moveTo>
                <a:cubicBezTo>
                  <a:pt x="585" y="483"/>
                  <a:pt x="586" y="481"/>
                  <a:pt x="588" y="481"/>
                </a:cubicBezTo>
                <a:cubicBezTo>
                  <a:pt x="589" y="484"/>
                  <a:pt x="589" y="487"/>
                  <a:pt x="586" y="489"/>
                </a:cubicBezTo>
                <a:cubicBezTo>
                  <a:pt x="586" y="486"/>
                  <a:pt x="589" y="484"/>
                  <a:pt x="584" y="484"/>
                </a:cubicBezTo>
                <a:close/>
                <a:moveTo>
                  <a:pt x="584" y="164"/>
                </a:moveTo>
                <a:cubicBezTo>
                  <a:pt x="584" y="162"/>
                  <a:pt x="584" y="162"/>
                  <a:pt x="584" y="162"/>
                </a:cubicBezTo>
                <a:cubicBezTo>
                  <a:pt x="586" y="162"/>
                  <a:pt x="587" y="161"/>
                  <a:pt x="588" y="161"/>
                </a:cubicBezTo>
                <a:cubicBezTo>
                  <a:pt x="589" y="164"/>
                  <a:pt x="585" y="166"/>
                  <a:pt x="584" y="164"/>
                </a:cubicBezTo>
                <a:close/>
                <a:moveTo>
                  <a:pt x="597" y="164"/>
                </a:moveTo>
                <a:cubicBezTo>
                  <a:pt x="597" y="165"/>
                  <a:pt x="594" y="164"/>
                  <a:pt x="593" y="165"/>
                </a:cubicBezTo>
                <a:cubicBezTo>
                  <a:pt x="592" y="162"/>
                  <a:pt x="593" y="160"/>
                  <a:pt x="597" y="161"/>
                </a:cubicBezTo>
                <a:cubicBezTo>
                  <a:pt x="597" y="162"/>
                  <a:pt x="596" y="163"/>
                  <a:pt x="597" y="164"/>
                </a:cubicBezTo>
                <a:close/>
                <a:moveTo>
                  <a:pt x="542" y="103"/>
                </a:moveTo>
                <a:cubicBezTo>
                  <a:pt x="545" y="99"/>
                  <a:pt x="555" y="102"/>
                  <a:pt x="554" y="94"/>
                </a:cubicBezTo>
                <a:cubicBezTo>
                  <a:pt x="567" y="92"/>
                  <a:pt x="581" y="89"/>
                  <a:pt x="589" y="96"/>
                </a:cubicBezTo>
                <a:cubicBezTo>
                  <a:pt x="583" y="102"/>
                  <a:pt x="570" y="97"/>
                  <a:pt x="562" y="101"/>
                </a:cubicBezTo>
                <a:cubicBezTo>
                  <a:pt x="562" y="104"/>
                  <a:pt x="566" y="104"/>
                  <a:pt x="564" y="107"/>
                </a:cubicBezTo>
                <a:cubicBezTo>
                  <a:pt x="560" y="108"/>
                  <a:pt x="557" y="110"/>
                  <a:pt x="553" y="112"/>
                </a:cubicBezTo>
                <a:cubicBezTo>
                  <a:pt x="552" y="106"/>
                  <a:pt x="541" y="107"/>
                  <a:pt x="542" y="103"/>
                </a:cubicBezTo>
                <a:close/>
                <a:moveTo>
                  <a:pt x="579" y="108"/>
                </a:moveTo>
                <a:cubicBezTo>
                  <a:pt x="575" y="108"/>
                  <a:pt x="572" y="108"/>
                  <a:pt x="570" y="107"/>
                </a:cubicBezTo>
                <a:cubicBezTo>
                  <a:pt x="570" y="102"/>
                  <a:pt x="580" y="101"/>
                  <a:pt x="579" y="108"/>
                </a:cubicBezTo>
                <a:close/>
                <a:moveTo>
                  <a:pt x="525" y="86"/>
                </a:moveTo>
                <a:cubicBezTo>
                  <a:pt x="528" y="86"/>
                  <a:pt x="528" y="86"/>
                  <a:pt x="528" y="86"/>
                </a:cubicBezTo>
                <a:cubicBezTo>
                  <a:pt x="528" y="86"/>
                  <a:pt x="527" y="86"/>
                  <a:pt x="527" y="86"/>
                </a:cubicBezTo>
                <a:cubicBezTo>
                  <a:pt x="528" y="88"/>
                  <a:pt x="529" y="89"/>
                  <a:pt x="531" y="89"/>
                </a:cubicBezTo>
                <a:cubicBezTo>
                  <a:pt x="531" y="93"/>
                  <a:pt x="531" y="92"/>
                  <a:pt x="532" y="95"/>
                </a:cubicBezTo>
                <a:cubicBezTo>
                  <a:pt x="528" y="98"/>
                  <a:pt x="523" y="94"/>
                  <a:pt x="519" y="93"/>
                </a:cubicBezTo>
                <a:cubicBezTo>
                  <a:pt x="521" y="90"/>
                  <a:pt x="526" y="89"/>
                  <a:pt x="525" y="86"/>
                </a:cubicBezTo>
                <a:close/>
                <a:moveTo>
                  <a:pt x="537" y="114"/>
                </a:moveTo>
                <a:cubicBezTo>
                  <a:pt x="541" y="118"/>
                  <a:pt x="548" y="114"/>
                  <a:pt x="550" y="117"/>
                </a:cubicBezTo>
                <a:cubicBezTo>
                  <a:pt x="560" y="108"/>
                  <a:pt x="579" y="109"/>
                  <a:pt x="591" y="113"/>
                </a:cubicBezTo>
                <a:cubicBezTo>
                  <a:pt x="584" y="118"/>
                  <a:pt x="574" y="115"/>
                  <a:pt x="566" y="120"/>
                </a:cubicBezTo>
                <a:cubicBezTo>
                  <a:pt x="564" y="116"/>
                  <a:pt x="556" y="120"/>
                  <a:pt x="557" y="123"/>
                </a:cubicBezTo>
                <a:cubicBezTo>
                  <a:pt x="543" y="126"/>
                  <a:pt x="533" y="127"/>
                  <a:pt x="518" y="130"/>
                </a:cubicBezTo>
                <a:cubicBezTo>
                  <a:pt x="515" y="131"/>
                  <a:pt x="516" y="128"/>
                  <a:pt x="514" y="128"/>
                </a:cubicBezTo>
                <a:cubicBezTo>
                  <a:pt x="510" y="129"/>
                  <a:pt x="502" y="133"/>
                  <a:pt x="499" y="128"/>
                </a:cubicBezTo>
                <a:cubicBezTo>
                  <a:pt x="507" y="117"/>
                  <a:pt x="526" y="119"/>
                  <a:pt x="537" y="114"/>
                </a:cubicBezTo>
                <a:close/>
                <a:moveTo>
                  <a:pt x="508" y="134"/>
                </a:moveTo>
                <a:cubicBezTo>
                  <a:pt x="508" y="130"/>
                  <a:pt x="508" y="130"/>
                  <a:pt x="508" y="130"/>
                </a:cubicBezTo>
                <a:cubicBezTo>
                  <a:pt x="510" y="130"/>
                  <a:pt x="510" y="130"/>
                  <a:pt x="510" y="130"/>
                </a:cubicBezTo>
                <a:cubicBezTo>
                  <a:pt x="511" y="133"/>
                  <a:pt x="510" y="134"/>
                  <a:pt x="508" y="134"/>
                </a:cubicBezTo>
                <a:close/>
                <a:moveTo>
                  <a:pt x="483" y="484"/>
                </a:moveTo>
                <a:cubicBezTo>
                  <a:pt x="488" y="483"/>
                  <a:pt x="489" y="486"/>
                  <a:pt x="492" y="483"/>
                </a:cubicBezTo>
                <a:cubicBezTo>
                  <a:pt x="495" y="490"/>
                  <a:pt x="486" y="487"/>
                  <a:pt x="483" y="490"/>
                </a:cubicBezTo>
                <a:cubicBezTo>
                  <a:pt x="481" y="489"/>
                  <a:pt x="485" y="487"/>
                  <a:pt x="483" y="484"/>
                </a:cubicBezTo>
                <a:close/>
                <a:moveTo>
                  <a:pt x="491" y="628"/>
                </a:moveTo>
                <a:cubicBezTo>
                  <a:pt x="495" y="628"/>
                  <a:pt x="494" y="635"/>
                  <a:pt x="493" y="638"/>
                </a:cubicBezTo>
                <a:cubicBezTo>
                  <a:pt x="492" y="636"/>
                  <a:pt x="487" y="638"/>
                  <a:pt x="488" y="634"/>
                </a:cubicBezTo>
                <a:cubicBezTo>
                  <a:pt x="489" y="634"/>
                  <a:pt x="489" y="636"/>
                  <a:pt x="490" y="636"/>
                </a:cubicBezTo>
                <a:cubicBezTo>
                  <a:pt x="492" y="633"/>
                  <a:pt x="492" y="632"/>
                  <a:pt x="491" y="628"/>
                </a:cubicBezTo>
                <a:close/>
                <a:moveTo>
                  <a:pt x="483" y="497"/>
                </a:moveTo>
                <a:cubicBezTo>
                  <a:pt x="482" y="496"/>
                  <a:pt x="482" y="494"/>
                  <a:pt x="482" y="492"/>
                </a:cubicBezTo>
                <a:cubicBezTo>
                  <a:pt x="483" y="492"/>
                  <a:pt x="484" y="492"/>
                  <a:pt x="484" y="491"/>
                </a:cubicBezTo>
                <a:cubicBezTo>
                  <a:pt x="485" y="492"/>
                  <a:pt x="486" y="493"/>
                  <a:pt x="486" y="495"/>
                </a:cubicBezTo>
                <a:cubicBezTo>
                  <a:pt x="484" y="495"/>
                  <a:pt x="485" y="497"/>
                  <a:pt x="483" y="497"/>
                </a:cubicBezTo>
                <a:close/>
                <a:moveTo>
                  <a:pt x="486" y="656"/>
                </a:moveTo>
                <a:cubicBezTo>
                  <a:pt x="485" y="655"/>
                  <a:pt x="485" y="654"/>
                  <a:pt x="483" y="654"/>
                </a:cubicBezTo>
                <a:cubicBezTo>
                  <a:pt x="485" y="652"/>
                  <a:pt x="485" y="647"/>
                  <a:pt x="486" y="644"/>
                </a:cubicBezTo>
                <a:cubicBezTo>
                  <a:pt x="487" y="644"/>
                  <a:pt x="489" y="644"/>
                  <a:pt x="490" y="644"/>
                </a:cubicBezTo>
                <a:cubicBezTo>
                  <a:pt x="488" y="647"/>
                  <a:pt x="488" y="653"/>
                  <a:pt x="486" y="656"/>
                </a:cubicBezTo>
                <a:close/>
                <a:moveTo>
                  <a:pt x="487" y="639"/>
                </a:moveTo>
                <a:cubicBezTo>
                  <a:pt x="487" y="637"/>
                  <a:pt x="489" y="638"/>
                  <a:pt x="491" y="638"/>
                </a:cubicBezTo>
                <a:cubicBezTo>
                  <a:pt x="491" y="641"/>
                  <a:pt x="488" y="641"/>
                  <a:pt x="487" y="639"/>
                </a:cubicBezTo>
                <a:close/>
                <a:moveTo>
                  <a:pt x="491" y="653"/>
                </a:moveTo>
                <a:cubicBezTo>
                  <a:pt x="490" y="649"/>
                  <a:pt x="494" y="646"/>
                  <a:pt x="496" y="647"/>
                </a:cubicBezTo>
                <a:cubicBezTo>
                  <a:pt x="495" y="650"/>
                  <a:pt x="494" y="652"/>
                  <a:pt x="491" y="653"/>
                </a:cubicBezTo>
                <a:close/>
                <a:moveTo>
                  <a:pt x="503" y="671"/>
                </a:moveTo>
                <a:cubicBezTo>
                  <a:pt x="504" y="671"/>
                  <a:pt x="504" y="672"/>
                  <a:pt x="505" y="672"/>
                </a:cubicBezTo>
                <a:cubicBezTo>
                  <a:pt x="506" y="675"/>
                  <a:pt x="504" y="674"/>
                  <a:pt x="505" y="677"/>
                </a:cubicBezTo>
                <a:cubicBezTo>
                  <a:pt x="502" y="677"/>
                  <a:pt x="502" y="672"/>
                  <a:pt x="503" y="671"/>
                </a:cubicBezTo>
                <a:close/>
                <a:moveTo>
                  <a:pt x="510" y="702"/>
                </a:moveTo>
                <a:cubicBezTo>
                  <a:pt x="509" y="701"/>
                  <a:pt x="507" y="699"/>
                  <a:pt x="509" y="697"/>
                </a:cubicBezTo>
                <a:cubicBezTo>
                  <a:pt x="511" y="696"/>
                  <a:pt x="510" y="700"/>
                  <a:pt x="510" y="702"/>
                </a:cubicBezTo>
                <a:close/>
                <a:moveTo>
                  <a:pt x="507" y="688"/>
                </a:moveTo>
                <a:cubicBezTo>
                  <a:pt x="509" y="686"/>
                  <a:pt x="512" y="689"/>
                  <a:pt x="512" y="692"/>
                </a:cubicBezTo>
                <a:cubicBezTo>
                  <a:pt x="509" y="692"/>
                  <a:pt x="508" y="690"/>
                  <a:pt x="507" y="688"/>
                </a:cubicBezTo>
                <a:close/>
                <a:moveTo>
                  <a:pt x="511" y="686"/>
                </a:moveTo>
                <a:cubicBezTo>
                  <a:pt x="508" y="686"/>
                  <a:pt x="508" y="683"/>
                  <a:pt x="504" y="683"/>
                </a:cubicBezTo>
                <a:cubicBezTo>
                  <a:pt x="504" y="681"/>
                  <a:pt x="504" y="680"/>
                  <a:pt x="505" y="679"/>
                </a:cubicBezTo>
                <a:cubicBezTo>
                  <a:pt x="506" y="679"/>
                  <a:pt x="507" y="680"/>
                  <a:pt x="507" y="681"/>
                </a:cubicBezTo>
                <a:cubicBezTo>
                  <a:pt x="507" y="680"/>
                  <a:pt x="506" y="677"/>
                  <a:pt x="508" y="674"/>
                </a:cubicBezTo>
                <a:cubicBezTo>
                  <a:pt x="512" y="675"/>
                  <a:pt x="510" y="671"/>
                  <a:pt x="514" y="671"/>
                </a:cubicBezTo>
                <a:cubicBezTo>
                  <a:pt x="516" y="676"/>
                  <a:pt x="513" y="682"/>
                  <a:pt x="511" y="686"/>
                </a:cubicBezTo>
                <a:close/>
                <a:moveTo>
                  <a:pt x="514" y="667"/>
                </a:moveTo>
                <a:cubicBezTo>
                  <a:pt x="511" y="664"/>
                  <a:pt x="508" y="659"/>
                  <a:pt x="511" y="657"/>
                </a:cubicBezTo>
                <a:cubicBezTo>
                  <a:pt x="513" y="656"/>
                  <a:pt x="513" y="658"/>
                  <a:pt x="515" y="658"/>
                </a:cubicBezTo>
                <a:cubicBezTo>
                  <a:pt x="514" y="661"/>
                  <a:pt x="514" y="664"/>
                  <a:pt x="514" y="667"/>
                </a:cubicBezTo>
                <a:close/>
                <a:moveTo>
                  <a:pt x="519" y="502"/>
                </a:moveTo>
                <a:cubicBezTo>
                  <a:pt x="519" y="499"/>
                  <a:pt x="520" y="498"/>
                  <a:pt x="521" y="497"/>
                </a:cubicBezTo>
                <a:cubicBezTo>
                  <a:pt x="523" y="499"/>
                  <a:pt x="522" y="502"/>
                  <a:pt x="519" y="502"/>
                </a:cubicBezTo>
                <a:close/>
                <a:moveTo>
                  <a:pt x="516" y="469"/>
                </a:moveTo>
                <a:cubicBezTo>
                  <a:pt x="516" y="472"/>
                  <a:pt x="518" y="469"/>
                  <a:pt x="518" y="471"/>
                </a:cubicBezTo>
                <a:cubicBezTo>
                  <a:pt x="519" y="485"/>
                  <a:pt x="502" y="481"/>
                  <a:pt x="496" y="490"/>
                </a:cubicBezTo>
                <a:cubicBezTo>
                  <a:pt x="499" y="480"/>
                  <a:pt x="504" y="471"/>
                  <a:pt x="513" y="469"/>
                </a:cubicBezTo>
                <a:cubicBezTo>
                  <a:pt x="517" y="464"/>
                  <a:pt x="521" y="460"/>
                  <a:pt x="527" y="457"/>
                </a:cubicBezTo>
                <a:cubicBezTo>
                  <a:pt x="525" y="464"/>
                  <a:pt x="519" y="464"/>
                  <a:pt x="516" y="469"/>
                </a:cubicBezTo>
                <a:close/>
                <a:moveTo>
                  <a:pt x="527" y="675"/>
                </a:moveTo>
                <a:cubicBezTo>
                  <a:pt x="528" y="673"/>
                  <a:pt x="529" y="672"/>
                  <a:pt x="531" y="672"/>
                </a:cubicBezTo>
                <a:cubicBezTo>
                  <a:pt x="532" y="676"/>
                  <a:pt x="530" y="678"/>
                  <a:pt x="527" y="675"/>
                </a:cubicBezTo>
                <a:close/>
                <a:moveTo>
                  <a:pt x="523" y="477"/>
                </a:moveTo>
                <a:cubicBezTo>
                  <a:pt x="523" y="471"/>
                  <a:pt x="526" y="467"/>
                  <a:pt x="530" y="464"/>
                </a:cubicBezTo>
                <a:cubicBezTo>
                  <a:pt x="531" y="464"/>
                  <a:pt x="530" y="465"/>
                  <a:pt x="530" y="465"/>
                </a:cubicBezTo>
                <a:cubicBezTo>
                  <a:pt x="531" y="469"/>
                  <a:pt x="535" y="470"/>
                  <a:pt x="535" y="475"/>
                </a:cubicBezTo>
                <a:cubicBezTo>
                  <a:pt x="530" y="476"/>
                  <a:pt x="528" y="480"/>
                  <a:pt x="523" y="477"/>
                </a:cubicBezTo>
                <a:close/>
                <a:moveTo>
                  <a:pt x="532" y="674"/>
                </a:moveTo>
                <a:cubicBezTo>
                  <a:pt x="535" y="672"/>
                  <a:pt x="537" y="676"/>
                  <a:pt x="536" y="679"/>
                </a:cubicBezTo>
                <a:cubicBezTo>
                  <a:pt x="535" y="677"/>
                  <a:pt x="532" y="678"/>
                  <a:pt x="532" y="674"/>
                </a:cubicBezTo>
                <a:close/>
                <a:moveTo>
                  <a:pt x="528" y="457"/>
                </a:moveTo>
                <a:cubicBezTo>
                  <a:pt x="526" y="453"/>
                  <a:pt x="533" y="444"/>
                  <a:pt x="536" y="448"/>
                </a:cubicBezTo>
                <a:cubicBezTo>
                  <a:pt x="534" y="452"/>
                  <a:pt x="530" y="453"/>
                  <a:pt x="528" y="457"/>
                </a:cubicBezTo>
                <a:close/>
                <a:moveTo>
                  <a:pt x="529" y="437"/>
                </a:moveTo>
                <a:cubicBezTo>
                  <a:pt x="530" y="436"/>
                  <a:pt x="531" y="436"/>
                  <a:pt x="533" y="436"/>
                </a:cubicBezTo>
                <a:cubicBezTo>
                  <a:pt x="534" y="439"/>
                  <a:pt x="528" y="440"/>
                  <a:pt x="529" y="437"/>
                </a:cubicBezTo>
                <a:close/>
                <a:moveTo>
                  <a:pt x="538" y="467"/>
                </a:moveTo>
                <a:cubicBezTo>
                  <a:pt x="538" y="464"/>
                  <a:pt x="540" y="464"/>
                  <a:pt x="543" y="464"/>
                </a:cubicBezTo>
                <a:cubicBezTo>
                  <a:pt x="544" y="468"/>
                  <a:pt x="539" y="469"/>
                  <a:pt x="538" y="467"/>
                </a:cubicBezTo>
                <a:close/>
                <a:moveTo>
                  <a:pt x="537" y="462"/>
                </a:moveTo>
                <a:cubicBezTo>
                  <a:pt x="540" y="456"/>
                  <a:pt x="547" y="454"/>
                  <a:pt x="553" y="451"/>
                </a:cubicBezTo>
                <a:cubicBezTo>
                  <a:pt x="550" y="456"/>
                  <a:pt x="544" y="460"/>
                  <a:pt x="537" y="462"/>
                </a:cubicBezTo>
                <a:close/>
                <a:moveTo>
                  <a:pt x="512" y="174"/>
                </a:moveTo>
                <a:cubicBezTo>
                  <a:pt x="511" y="175"/>
                  <a:pt x="511" y="178"/>
                  <a:pt x="510" y="180"/>
                </a:cubicBezTo>
                <a:cubicBezTo>
                  <a:pt x="501" y="184"/>
                  <a:pt x="495" y="193"/>
                  <a:pt x="483" y="188"/>
                </a:cubicBezTo>
                <a:cubicBezTo>
                  <a:pt x="484" y="183"/>
                  <a:pt x="494" y="188"/>
                  <a:pt x="495" y="182"/>
                </a:cubicBezTo>
                <a:cubicBezTo>
                  <a:pt x="494" y="178"/>
                  <a:pt x="491" y="178"/>
                  <a:pt x="487" y="178"/>
                </a:cubicBezTo>
                <a:cubicBezTo>
                  <a:pt x="488" y="177"/>
                  <a:pt x="488" y="174"/>
                  <a:pt x="486" y="173"/>
                </a:cubicBezTo>
                <a:cubicBezTo>
                  <a:pt x="490" y="164"/>
                  <a:pt x="503" y="164"/>
                  <a:pt x="510" y="163"/>
                </a:cubicBezTo>
                <a:cubicBezTo>
                  <a:pt x="512" y="161"/>
                  <a:pt x="510" y="160"/>
                  <a:pt x="512" y="158"/>
                </a:cubicBezTo>
                <a:cubicBezTo>
                  <a:pt x="505" y="157"/>
                  <a:pt x="499" y="164"/>
                  <a:pt x="495" y="158"/>
                </a:cubicBezTo>
                <a:cubicBezTo>
                  <a:pt x="493" y="160"/>
                  <a:pt x="491" y="163"/>
                  <a:pt x="487" y="161"/>
                </a:cubicBezTo>
                <a:cubicBezTo>
                  <a:pt x="487" y="157"/>
                  <a:pt x="491" y="157"/>
                  <a:pt x="492" y="155"/>
                </a:cubicBezTo>
                <a:cubicBezTo>
                  <a:pt x="493" y="161"/>
                  <a:pt x="496" y="151"/>
                  <a:pt x="499" y="156"/>
                </a:cubicBezTo>
                <a:cubicBezTo>
                  <a:pt x="502" y="153"/>
                  <a:pt x="502" y="148"/>
                  <a:pt x="502" y="144"/>
                </a:cubicBezTo>
                <a:cubicBezTo>
                  <a:pt x="507" y="137"/>
                  <a:pt x="523" y="142"/>
                  <a:pt x="523" y="132"/>
                </a:cubicBezTo>
                <a:cubicBezTo>
                  <a:pt x="525" y="131"/>
                  <a:pt x="528" y="133"/>
                  <a:pt x="531" y="131"/>
                </a:cubicBezTo>
                <a:cubicBezTo>
                  <a:pt x="533" y="133"/>
                  <a:pt x="531" y="134"/>
                  <a:pt x="531" y="135"/>
                </a:cubicBezTo>
                <a:cubicBezTo>
                  <a:pt x="542" y="137"/>
                  <a:pt x="544" y="130"/>
                  <a:pt x="554" y="133"/>
                </a:cubicBezTo>
                <a:cubicBezTo>
                  <a:pt x="554" y="135"/>
                  <a:pt x="556" y="135"/>
                  <a:pt x="555" y="137"/>
                </a:cubicBezTo>
                <a:cubicBezTo>
                  <a:pt x="552" y="137"/>
                  <a:pt x="551" y="138"/>
                  <a:pt x="549" y="138"/>
                </a:cubicBezTo>
                <a:cubicBezTo>
                  <a:pt x="566" y="144"/>
                  <a:pt x="571" y="122"/>
                  <a:pt x="588" y="123"/>
                </a:cubicBezTo>
                <a:cubicBezTo>
                  <a:pt x="587" y="122"/>
                  <a:pt x="586" y="122"/>
                  <a:pt x="586" y="121"/>
                </a:cubicBezTo>
                <a:cubicBezTo>
                  <a:pt x="591" y="116"/>
                  <a:pt x="601" y="122"/>
                  <a:pt x="603" y="128"/>
                </a:cubicBezTo>
                <a:cubicBezTo>
                  <a:pt x="598" y="128"/>
                  <a:pt x="597" y="131"/>
                  <a:pt x="595" y="133"/>
                </a:cubicBezTo>
                <a:cubicBezTo>
                  <a:pt x="588" y="129"/>
                  <a:pt x="582" y="135"/>
                  <a:pt x="576" y="134"/>
                </a:cubicBezTo>
                <a:cubicBezTo>
                  <a:pt x="578" y="137"/>
                  <a:pt x="584" y="135"/>
                  <a:pt x="585" y="138"/>
                </a:cubicBezTo>
                <a:cubicBezTo>
                  <a:pt x="586" y="141"/>
                  <a:pt x="581" y="139"/>
                  <a:pt x="581" y="141"/>
                </a:cubicBezTo>
                <a:cubicBezTo>
                  <a:pt x="590" y="142"/>
                  <a:pt x="598" y="132"/>
                  <a:pt x="604" y="141"/>
                </a:cubicBezTo>
                <a:cubicBezTo>
                  <a:pt x="600" y="146"/>
                  <a:pt x="590" y="144"/>
                  <a:pt x="585" y="145"/>
                </a:cubicBezTo>
                <a:cubicBezTo>
                  <a:pt x="591" y="147"/>
                  <a:pt x="598" y="146"/>
                  <a:pt x="604" y="147"/>
                </a:cubicBezTo>
                <a:cubicBezTo>
                  <a:pt x="598" y="151"/>
                  <a:pt x="584" y="150"/>
                  <a:pt x="584" y="157"/>
                </a:cubicBezTo>
                <a:cubicBezTo>
                  <a:pt x="562" y="165"/>
                  <a:pt x="540" y="172"/>
                  <a:pt x="512" y="174"/>
                </a:cubicBezTo>
                <a:close/>
                <a:moveTo>
                  <a:pt x="578" y="166"/>
                </a:moveTo>
                <a:cubicBezTo>
                  <a:pt x="576" y="166"/>
                  <a:pt x="577" y="164"/>
                  <a:pt x="575" y="164"/>
                </a:cubicBezTo>
                <a:cubicBezTo>
                  <a:pt x="576" y="162"/>
                  <a:pt x="578" y="162"/>
                  <a:pt x="580" y="162"/>
                </a:cubicBezTo>
                <a:cubicBezTo>
                  <a:pt x="581" y="165"/>
                  <a:pt x="578" y="164"/>
                  <a:pt x="578" y="166"/>
                </a:cubicBezTo>
                <a:close/>
                <a:moveTo>
                  <a:pt x="568" y="449"/>
                </a:moveTo>
                <a:cubicBezTo>
                  <a:pt x="567" y="452"/>
                  <a:pt x="564" y="453"/>
                  <a:pt x="562" y="454"/>
                </a:cubicBezTo>
                <a:cubicBezTo>
                  <a:pt x="560" y="452"/>
                  <a:pt x="565" y="449"/>
                  <a:pt x="565" y="445"/>
                </a:cubicBezTo>
                <a:cubicBezTo>
                  <a:pt x="566" y="445"/>
                  <a:pt x="568" y="445"/>
                  <a:pt x="569" y="445"/>
                </a:cubicBezTo>
                <a:cubicBezTo>
                  <a:pt x="568" y="448"/>
                  <a:pt x="567" y="445"/>
                  <a:pt x="566" y="447"/>
                </a:cubicBezTo>
                <a:cubicBezTo>
                  <a:pt x="565" y="449"/>
                  <a:pt x="567" y="448"/>
                  <a:pt x="568" y="449"/>
                </a:cubicBezTo>
                <a:close/>
                <a:moveTo>
                  <a:pt x="562" y="514"/>
                </a:moveTo>
                <a:cubicBezTo>
                  <a:pt x="565" y="517"/>
                  <a:pt x="566" y="518"/>
                  <a:pt x="570" y="516"/>
                </a:cubicBezTo>
                <a:cubicBezTo>
                  <a:pt x="571" y="518"/>
                  <a:pt x="571" y="520"/>
                  <a:pt x="571" y="524"/>
                </a:cubicBezTo>
                <a:cubicBezTo>
                  <a:pt x="565" y="525"/>
                  <a:pt x="562" y="529"/>
                  <a:pt x="556" y="525"/>
                </a:cubicBezTo>
                <a:cubicBezTo>
                  <a:pt x="556" y="519"/>
                  <a:pt x="561" y="519"/>
                  <a:pt x="562" y="514"/>
                </a:cubicBezTo>
                <a:close/>
                <a:moveTo>
                  <a:pt x="573" y="739"/>
                </a:moveTo>
                <a:cubicBezTo>
                  <a:pt x="570" y="737"/>
                  <a:pt x="571" y="733"/>
                  <a:pt x="567" y="734"/>
                </a:cubicBezTo>
                <a:cubicBezTo>
                  <a:pt x="567" y="728"/>
                  <a:pt x="567" y="728"/>
                  <a:pt x="567" y="728"/>
                </a:cubicBezTo>
                <a:cubicBezTo>
                  <a:pt x="571" y="728"/>
                  <a:pt x="571" y="728"/>
                  <a:pt x="571" y="728"/>
                </a:cubicBezTo>
                <a:cubicBezTo>
                  <a:pt x="570" y="734"/>
                  <a:pt x="574" y="734"/>
                  <a:pt x="573" y="739"/>
                </a:cubicBezTo>
                <a:close/>
                <a:moveTo>
                  <a:pt x="553" y="764"/>
                </a:moveTo>
                <a:cubicBezTo>
                  <a:pt x="555" y="765"/>
                  <a:pt x="564" y="769"/>
                  <a:pt x="565" y="780"/>
                </a:cubicBezTo>
                <a:cubicBezTo>
                  <a:pt x="559" y="776"/>
                  <a:pt x="554" y="772"/>
                  <a:pt x="553" y="764"/>
                </a:cubicBezTo>
                <a:close/>
                <a:moveTo>
                  <a:pt x="570" y="766"/>
                </a:moveTo>
                <a:cubicBezTo>
                  <a:pt x="569" y="769"/>
                  <a:pt x="571" y="770"/>
                  <a:pt x="571" y="773"/>
                </a:cubicBezTo>
                <a:cubicBezTo>
                  <a:pt x="568" y="772"/>
                  <a:pt x="566" y="772"/>
                  <a:pt x="564" y="773"/>
                </a:cubicBezTo>
                <a:cubicBezTo>
                  <a:pt x="560" y="769"/>
                  <a:pt x="558" y="759"/>
                  <a:pt x="558" y="753"/>
                </a:cubicBezTo>
                <a:cubicBezTo>
                  <a:pt x="560" y="753"/>
                  <a:pt x="560" y="752"/>
                  <a:pt x="562" y="752"/>
                </a:cubicBezTo>
                <a:cubicBezTo>
                  <a:pt x="561" y="754"/>
                  <a:pt x="563" y="754"/>
                  <a:pt x="562" y="756"/>
                </a:cubicBezTo>
                <a:cubicBezTo>
                  <a:pt x="560" y="756"/>
                  <a:pt x="560" y="756"/>
                  <a:pt x="560" y="756"/>
                </a:cubicBezTo>
                <a:cubicBezTo>
                  <a:pt x="560" y="758"/>
                  <a:pt x="564" y="756"/>
                  <a:pt x="562" y="759"/>
                </a:cubicBezTo>
                <a:cubicBezTo>
                  <a:pt x="565" y="755"/>
                  <a:pt x="566" y="764"/>
                  <a:pt x="569" y="765"/>
                </a:cubicBezTo>
                <a:cubicBezTo>
                  <a:pt x="567" y="751"/>
                  <a:pt x="561" y="743"/>
                  <a:pt x="559" y="730"/>
                </a:cubicBezTo>
                <a:cubicBezTo>
                  <a:pt x="559" y="727"/>
                  <a:pt x="562" y="732"/>
                  <a:pt x="562" y="729"/>
                </a:cubicBezTo>
                <a:cubicBezTo>
                  <a:pt x="566" y="737"/>
                  <a:pt x="569" y="751"/>
                  <a:pt x="575" y="765"/>
                </a:cubicBezTo>
                <a:cubicBezTo>
                  <a:pt x="575" y="767"/>
                  <a:pt x="571" y="765"/>
                  <a:pt x="570" y="766"/>
                </a:cubicBezTo>
                <a:close/>
                <a:moveTo>
                  <a:pt x="558" y="178"/>
                </a:moveTo>
                <a:cubicBezTo>
                  <a:pt x="565" y="171"/>
                  <a:pt x="575" y="176"/>
                  <a:pt x="586" y="177"/>
                </a:cubicBezTo>
                <a:cubicBezTo>
                  <a:pt x="580" y="182"/>
                  <a:pt x="566" y="179"/>
                  <a:pt x="558" y="178"/>
                </a:cubicBezTo>
                <a:close/>
                <a:moveTo>
                  <a:pt x="579" y="577"/>
                </a:moveTo>
                <a:cubicBezTo>
                  <a:pt x="580" y="567"/>
                  <a:pt x="589" y="566"/>
                  <a:pt x="593" y="558"/>
                </a:cubicBezTo>
                <a:cubicBezTo>
                  <a:pt x="591" y="554"/>
                  <a:pt x="588" y="561"/>
                  <a:pt x="584" y="560"/>
                </a:cubicBezTo>
                <a:cubicBezTo>
                  <a:pt x="583" y="557"/>
                  <a:pt x="587" y="555"/>
                  <a:pt x="584" y="552"/>
                </a:cubicBezTo>
                <a:cubicBezTo>
                  <a:pt x="590" y="552"/>
                  <a:pt x="590" y="552"/>
                  <a:pt x="595" y="551"/>
                </a:cubicBezTo>
                <a:cubicBezTo>
                  <a:pt x="594" y="554"/>
                  <a:pt x="598" y="552"/>
                  <a:pt x="597" y="554"/>
                </a:cubicBezTo>
                <a:cubicBezTo>
                  <a:pt x="598" y="558"/>
                  <a:pt x="594" y="555"/>
                  <a:pt x="594" y="557"/>
                </a:cubicBezTo>
                <a:cubicBezTo>
                  <a:pt x="596" y="559"/>
                  <a:pt x="597" y="557"/>
                  <a:pt x="600" y="558"/>
                </a:cubicBezTo>
                <a:cubicBezTo>
                  <a:pt x="600" y="568"/>
                  <a:pt x="592" y="568"/>
                  <a:pt x="586" y="571"/>
                </a:cubicBezTo>
                <a:cubicBezTo>
                  <a:pt x="583" y="572"/>
                  <a:pt x="584" y="578"/>
                  <a:pt x="579" y="577"/>
                </a:cubicBezTo>
                <a:close/>
                <a:moveTo>
                  <a:pt x="594" y="577"/>
                </a:moveTo>
                <a:cubicBezTo>
                  <a:pt x="598" y="577"/>
                  <a:pt x="598" y="577"/>
                  <a:pt x="598" y="577"/>
                </a:cubicBezTo>
                <a:cubicBezTo>
                  <a:pt x="598" y="579"/>
                  <a:pt x="594" y="581"/>
                  <a:pt x="594" y="577"/>
                </a:cubicBezTo>
                <a:close/>
                <a:moveTo>
                  <a:pt x="597" y="584"/>
                </a:moveTo>
                <a:cubicBezTo>
                  <a:pt x="599" y="581"/>
                  <a:pt x="605" y="581"/>
                  <a:pt x="606" y="577"/>
                </a:cubicBezTo>
                <a:cubicBezTo>
                  <a:pt x="608" y="577"/>
                  <a:pt x="610" y="578"/>
                  <a:pt x="611" y="579"/>
                </a:cubicBezTo>
                <a:cubicBezTo>
                  <a:pt x="613" y="579"/>
                  <a:pt x="612" y="576"/>
                  <a:pt x="613" y="575"/>
                </a:cubicBezTo>
                <a:cubicBezTo>
                  <a:pt x="614" y="576"/>
                  <a:pt x="614" y="577"/>
                  <a:pt x="614" y="578"/>
                </a:cubicBezTo>
                <a:cubicBezTo>
                  <a:pt x="617" y="577"/>
                  <a:pt x="621" y="577"/>
                  <a:pt x="619" y="574"/>
                </a:cubicBezTo>
                <a:cubicBezTo>
                  <a:pt x="621" y="575"/>
                  <a:pt x="623" y="575"/>
                  <a:pt x="623" y="578"/>
                </a:cubicBezTo>
                <a:cubicBezTo>
                  <a:pt x="614" y="581"/>
                  <a:pt x="607" y="588"/>
                  <a:pt x="597" y="584"/>
                </a:cubicBezTo>
                <a:close/>
                <a:moveTo>
                  <a:pt x="622" y="724"/>
                </a:moveTo>
                <a:cubicBezTo>
                  <a:pt x="623" y="722"/>
                  <a:pt x="625" y="721"/>
                  <a:pt x="626" y="719"/>
                </a:cubicBezTo>
                <a:cubicBezTo>
                  <a:pt x="628" y="721"/>
                  <a:pt x="624" y="724"/>
                  <a:pt x="622" y="724"/>
                </a:cubicBezTo>
                <a:close/>
                <a:moveTo>
                  <a:pt x="658" y="758"/>
                </a:moveTo>
                <a:cubicBezTo>
                  <a:pt x="660" y="751"/>
                  <a:pt x="668" y="745"/>
                  <a:pt x="672" y="750"/>
                </a:cubicBezTo>
                <a:cubicBezTo>
                  <a:pt x="670" y="755"/>
                  <a:pt x="666" y="758"/>
                  <a:pt x="658" y="758"/>
                </a:cubicBezTo>
                <a:close/>
                <a:moveTo>
                  <a:pt x="724" y="767"/>
                </a:moveTo>
                <a:cubicBezTo>
                  <a:pt x="725" y="765"/>
                  <a:pt x="726" y="763"/>
                  <a:pt x="728" y="760"/>
                </a:cubicBezTo>
                <a:cubicBezTo>
                  <a:pt x="729" y="762"/>
                  <a:pt x="728" y="768"/>
                  <a:pt x="724" y="767"/>
                </a:cubicBezTo>
                <a:close/>
                <a:moveTo>
                  <a:pt x="734" y="680"/>
                </a:moveTo>
                <a:cubicBezTo>
                  <a:pt x="733" y="680"/>
                  <a:pt x="732" y="681"/>
                  <a:pt x="731" y="681"/>
                </a:cubicBezTo>
                <a:cubicBezTo>
                  <a:pt x="722" y="703"/>
                  <a:pt x="706" y="717"/>
                  <a:pt x="688" y="731"/>
                </a:cubicBezTo>
                <a:cubicBezTo>
                  <a:pt x="691" y="735"/>
                  <a:pt x="687" y="739"/>
                  <a:pt x="683" y="740"/>
                </a:cubicBezTo>
                <a:cubicBezTo>
                  <a:pt x="684" y="737"/>
                  <a:pt x="679" y="740"/>
                  <a:pt x="680" y="736"/>
                </a:cubicBezTo>
                <a:cubicBezTo>
                  <a:pt x="676" y="743"/>
                  <a:pt x="666" y="740"/>
                  <a:pt x="659" y="745"/>
                </a:cubicBezTo>
                <a:cubicBezTo>
                  <a:pt x="660" y="751"/>
                  <a:pt x="655" y="751"/>
                  <a:pt x="655" y="757"/>
                </a:cubicBezTo>
                <a:cubicBezTo>
                  <a:pt x="653" y="757"/>
                  <a:pt x="650" y="759"/>
                  <a:pt x="649" y="758"/>
                </a:cubicBezTo>
                <a:cubicBezTo>
                  <a:pt x="650" y="752"/>
                  <a:pt x="655" y="751"/>
                  <a:pt x="657" y="746"/>
                </a:cubicBezTo>
                <a:cubicBezTo>
                  <a:pt x="650" y="742"/>
                  <a:pt x="639" y="746"/>
                  <a:pt x="634" y="747"/>
                </a:cubicBezTo>
                <a:cubicBezTo>
                  <a:pt x="632" y="746"/>
                  <a:pt x="631" y="743"/>
                  <a:pt x="630" y="740"/>
                </a:cubicBezTo>
                <a:cubicBezTo>
                  <a:pt x="629" y="741"/>
                  <a:pt x="629" y="742"/>
                  <a:pt x="627" y="742"/>
                </a:cubicBezTo>
                <a:cubicBezTo>
                  <a:pt x="627" y="738"/>
                  <a:pt x="625" y="734"/>
                  <a:pt x="627" y="731"/>
                </a:cubicBezTo>
                <a:cubicBezTo>
                  <a:pt x="631" y="730"/>
                  <a:pt x="630" y="734"/>
                  <a:pt x="635" y="733"/>
                </a:cubicBezTo>
                <a:cubicBezTo>
                  <a:pt x="638" y="733"/>
                  <a:pt x="637" y="727"/>
                  <a:pt x="639" y="726"/>
                </a:cubicBezTo>
                <a:cubicBezTo>
                  <a:pt x="636" y="725"/>
                  <a:pt x="635" y="729"/>
                  <a:pt x="632" y="727"/>
                </a:cubicBezTo>
                <a:cubicBezTo>
                  <a:pt x="635" y="723"/>
                  <a:pt x="639" y="726"/>
                  <a:pt x="641" y="721"/>
                </a:cubicBezTo>
                <a:cubicBezTo>
                  <a:pt x="651" y="725"/>
                  <a:pt x="656" y="717"/>
                  <a:pt x="662" y="716"/>
                </a:cubicBezTo>
                <a:cubicBezTo>
                  <a:pt x="668" y="722"/>
                  <a:pt x="674" y="726"/>
                  <a:pt x="679" y="730"/>
                </a:cubicBezTo>
                <a:cubicBezTo>
                  <a:pt x="680" y="726"/>
                  <a:pt x="680" y="722"/>
                  <a:pt x="680" y="717"/>
                </a:cubicBezTo>
                <a:cubicBezTo>
                  <a:pt x="683" y="718"/>
                  <a:pt x="682" y="721"/>
                  <a:pt x="683" y="723"/>
                </a:cubicBezTo>
                <a:cubicBezTo>
                  <a:pt x="685" y="722"/>
                  <a:pt x="683" y="717"/>
                  <a:pt x="684" y="715"/>
                </a:cubicBezTo>
                <a:cubicBezTo>
                  <a:pt x="693" y="709"/>
                  <a:pt x="699" y="700"/>
                  <a:pt x="707" y="691"/>
                </a:cubicBezTo>
                <a:cubicBezTo>
                  <a:pt x="709" y="694"/>
                  <a:pt x="703" y="701"/>
                  <a:pt x="705" y="705"/>
                </a:cubicBezTo>
                <a:cubicBezTo>
                  <a:pt x="714" y="693"/>
                  <a:pt x="717" y="684"/>
                  <a:pt x="719" y="666"/>
                </a:cubicBezTo>
                <a:cubicBezTo>
                  <a:pt x="714" y="666"/>
                  <a:pt x="718" y="673"/>
                  <a:pt x="714" y="675"/>
                </a:cubicBezTo>
                <a:cubicBezTo>
                  <a:pt x="714" y="682"/>
                  <a:pt x="710" y="685"/>
                  <a:pt x="708" y="689"/>
                </a:cubicBezTo>
                <a:cubicBezTo>
                  <a:pt x="707" y="677"/>
                  <a:pt x="709" y="667"/>
                  <a:pt x="714" y="656"/>
                </a:cubicBezTo>
                <a:cubicBezTo>
                  <a:pt x="716" y="656"/>
                  <a:pt x="715" y="659"/>
                  <a:pt x="716" y="660"/>
                </a:cubicBezTo>
                <a:cubicBezTo>
                  <a:pt x="717" y="660"/>
                  <a:pt x="717" y="660"/>
                  <a:pt x="718" y="660"/>
                </a:cubicBezTo>
                <a:cubicBezTo>
                  <a:pt x="720" y="656"/>
                  <a:pt x="715" y="658"/>
                  <a:pt x="715" y="653"/>
                </a:cubicBezTo>
                <a:cubicBezTo>
                  <a:pt x="722" y="651"/>
                  <a:pt x="735" y="647"/>
                  <a:pt x="741" y="656"/>
                </a:cubicBezTo>
                <a:cubicBezTo>
                  <a:pt x="739" y="664"/>
                  <a:pt x="737" y="672"/>
                  <a:pt x="734" y="680"/>
                </a:cubicBezTo>
                <a:close/>
                <a:moveTo>
                  <a:pt x="738" y="685"/>
                </a:moveTo>
                <a:cubicBezTo>
                  <a:pt x="739" y="678"/>
                  <a:pt x="738" y="652"/>
                  <a:pt x="749" y="659"/>
                </a:cubicBezTo>
                <a:cubicBezTo>
                  <a:pt x="744" y="667"/>
                  <a:pt x="742" y="677"/>
                  <a:pt x="738" y="685"/>
                </a:cubicBezTo>
                <a:close/>
                <a:moveTo>
                  <a:pt x="746" y="189"/>
                </a:moveTo>
                <a:cubicBezTo>
                  <a:pt x="749" y="187"/>
                  <a:pt x="757" y="188"/>
                  <a:pt x="757" y="192"/>
                </a:cubicBezTo>
                <a:cubicBezTo>
                  <a:pt x="755" y="192"/>
                  <a:pt x="748" y="191"/>
                  <a:pt x="746" y="189"/>
                </a:cubicBezTo>
                <a:close/>
                <a:moveTo>
                  <a:pt x="752" y="762"/>
                </a:moveTo>
                <a:cubicBezTo>
                  <a:pt x="753" y="760"/>
                  <a:pt x="752" y="757"/>
                  <a:pt x="754" y="755"/>
                </a:cubicBezTo>
                <a:cubicBezTo>
                  <a:pt x="755" y="757"/>
                  <a:pt x="755" y="754"/>
                  <a:pt x="757" y="756"/>
                </a:cubicBezTo>
                <a:cubicBezTo>
                  <a:pt x="756" y="759"/>
                  <a:pt x="755" y="762"/>
                  <a:pt x="752" y="762"/>
                </a:cubicBezTo>
                <a:close/>
                <a:moveTo>
                  <a:pt x="754" y="258"/>
                </a:moveTo>
                <a:cubicBezTo>
                  <a:pt x="754" y="255"/>
                  <a:pt x="757" y="258"/>
                  <a:pt x="758" y="260"/>
                </a:cubicBezTo>
                <a:cubicBezTo>
                  <a:pt x="760" y="262"/>
                  <a:pt x="755" y="258"/>
                  <a:pt x="754" y="258"/>
                </a:cubicBezTo>
                <a:close/>
                <a:moveTo>
                  <a:pt x="759" y="260"/>
                </a:moveTo>
                <a:cubicBezTo>
                  <a:pt x="763" y="261"/>
                  <a:pt x="766" y="262"/>
                  <a:pt x="770" y="263"/>
                </a:cubicBezTo>
                <a:cubicBezTo>
                  <a:pt x="766" y="258"/>
                  <a:pt x="758" y="253"/>
                  <a:pt x="750" y="249"/>
                </a:cubicBezTo>
                <a:cubicBezTo>
                  <a:pt x="752" y="248"/>
                  <a:pt x="754" y="247"/>
                  <a:pt x="757" y="247"/>
                </a:cubicBezTo>
                <a:cubicBezTo>
                  <a:pt x="758" y="256"/>
                  <a:pt x="779" y="254"/>
                  <a:pt x="779" y="264"/>
                </a:cubicBezTo>
                <a:cubicBezTo>
                  <a:pt x="778" y="266"/>
                  <a:pt x="775" y="266"/>
                  <a:pt x="776" y="270"/>
                </a:cubicBezTo>
                <a:cubicBezTo>
                  <a:pt x="770" y="266"/>
                  <a:pt x="764" y="264"/>
                  <a:pt x="759" y="260"/>
                </a:cubicBezTo>
                <a:close/>
                <a:moveTo>
                  <a:pt x="784" y="762"/>
                </a:moveTo>
                <a:cubicBezTo>
                  <a:pt x="784" y="761"/>
                  <a:pt x="785" y="755"/>
                  <a:pt x="789" y="756"/>
                </a:cubicBezTo>
                <a:cubicBezTo>
                  <a:pt x="788" y="759"/>
                  <a:pt x="785" y="759"/>
                  <a:pt x="784" y="762"/>
                </a:cubicBezTo>
                <a:close/>
                <a:moveTo>
                  <a:pt x="792" y="710"/>
                </a:moveTo>
                <a:cubicBezTo>
                  <a:pt x="791" y="713"/>
                  <a:pt x="793" y="713"/>
                  <a:pt x="793" y="716"/>
                </a:cubicBezTo>
                <a:cubicBezTo>
                  <a:pt x="790" y="717"/>
                  <a:pt x="790" y="720"/>
                  <a:pt x="787" y="721"/>
                </a:cubicBezTo>
                <a:cubicBezTo>
                  <a:pt x="793" y="729"/>
                  <a:pt x="779" y="739"/>
                  <a:pt x="774" y="741"/>
                </a:cubicBezTo>
                <a:cubicBezTo>
                  <a:pt x="777" y="738"/>
                  <a:pt x="772" y="738"/>
                  <a:pt x="770" y="738"/>
                </a:cubicBezTo>
                <a:cubicBezTo>
                  <a:pt x="767" y="739"/>
                  <a:pt x="773" y="739"/>
                  <a:pt x="771" y="741"/>
                </a:cubicBezTo>
                <a:cubicBezTo>
                  <a:pt x="771" y="741"/>
                  <a:pt x="771" y="742"/>
                  <a:pt x="771" y="743"/>
                </a:cubicBezTo>
                <a:cubicBezTo>
                  <a:pt x="761" y="736"/>
                  <a:pt x="769" y="724"/>
                  <a:pt x="770" y="713"/>
                </a:cubicBezTo>
                <a:cubicBezTo>
                  <a:pt x="772" y="713"/>
                  <a:pt x="772" y="710"/>
                  <a:pt x="775" y="710"/>
                </a:cubicBezTo>
                <a:cubicBezTo>
                  <a:pt x="776" y="704"/>
                  <a:pt x="773" y="705"/>
                  <a:pt x="773" y="699"/>
                </a:cubicBezTo>
                <a:cubicBezTo>
                  <a:pt x="774" y="699"/>
                  <a:pt x="775" y="699"/>
                  <a:pt x="775" y="698"/>
                </a:cubicBezTo>
                <a:cubicBezTo>
                  <a:pt x="776" y="699"/>
                  <a:pt x="776" y="700"/>
                  <a:pt x="777" y="700"/>
                </a:cubicBezTo>
                <a:cubicBezTo>
                  <a:pt x="776" y="703"/>
                  <a:pt x="778" y="705"/>
                  <a:pt x="776" y="706"/>
                </a:cubicBezTo>
                <a:cubicBezTo>
                  <a:pt x="776" y="707"/>
                  <a:pt x="778" y="705"/>
                  <a:pt x="777" y="710"/>
                </a:cubicBezTo>
                <a:cubicBezTo>
                  <a:pt x="782" y="705"/>
                  <a:pt x="784" y="696"/>
                  <a:pt x="786" y="688"/>
                </a:cubicBezTo>
                <a:cubicBezTo>
                  <a:pt x="785" y="686"/>
                  <a:pt x="781" y="689"/>
                  <a:pt x="780" y="689"/>
                </a:cubicBezTo>
                <a:cubicBezTo>
                  <a:pt x="779" y="693"/>
                  <a:pt x="783" y="691"/>
                  <a:pt x="782" y="694"/>
                </a:cubicBezTo>
                <a:cubicBezTo>
                  <a:pt x="780" y="696"/>
                  <a:pt x="778" y="692"/>
                  <a:pt x="779" y="697"/>
                </a:cubicBezTo>
                <a:cubicBezTo>
                  <a:pt x="777" y="696"/>
                  <a:pt x="777" y="698"/>
                  <a:pt x="775" y="697"/>
                </a:cubicBezTo>
                <a:cubicBezTo>
                  <a:pt x="775" y="690"/>
                  <a:pt x="779" y="690"/>
                  <a:pt x="777" y="681"/>
                </a:cubicBezTo>
                <a:cubicBezTo>
                  <a:pt x="780" y="679"/>
                  <a:pt x="779" y="676"/>
                  <a:pt x="780" y="674"/>
                </a:cubicBezTo>
                <a:cubicBezTo>
                  <a:pt x="780" y="674"/>
                  <a:pt x="781" y="675"/>
                  <a:pt x="781" y="676"/>
                </a:cubicBezTo>
                <a:cubicBezTo>
                  <a:pt x="783" y="675"/>
                  <a:pt x="783" y="673"/>
                  <a:pt x="784" y="672"/>
                </a:cubicBezTo>
                <a:cubicBezTo>
                  <a:pt x="785" y="671"/>
                  <a:pt x="782" y="679"/>
                  <a:pt x="783" y="682"/>
                </a:cubicBezTo>
                <a:cubicBezTo>
                  <a:pt x="785" y="681"/>
                  <a:pt x="784" y="675"/>
                  <a:pt x="787" y="678"/>
                </a:cubicBezTo>
                <a:cubicBezTo>
                  <a:pt x="786" y="674"/>
                  <a:pt x="787" y="673"/>
                  <a:pt x="786" y="670"/>
                </a:cubicBezTo>
                <a:cubicBezTo>
                  <a:pt x="791" y="666"/>
                  <a:pt x="796" y="669"/>
                  <a:pt x="802" y="667"/>
                </a:cubicBezTo>
                <a:cubicBezTo>
                  <a:pt x="799" y="665"/>
                  <a:pt x="795" y="664"/>
                  <a:pt x="792" y="662"/>
                </a:cubicBezTo>
                <a:cubicBezTo>
                  <a:pt x="791" y="655"/>
                  <a:pt x="794" y="652"/>
                  <a:pt x="794" y="646"/>
                </a:cubicBezTo>
                <a:cubicBezTo>
                  <a:pt x="801" y="645"/>
                  <a:pt x="805" y="644"/>
                  <a:pt x="811" y="646"/>
                </a:cubicBezTo>
                <a:cubicBezTo>
                  <a:pt x="811" y="637"/>
                  <a:pt x="802" y="638"/>
                  <a:pt x="798" y="633"/>
                </a:cubicBezTo>
                <a:cubicBezTo>
                  <a:pt x="805" y="630"/>
                  <a:pt x="816" y="639"/>
                  <a:pt x="821" y="635"/>
                </a:cubicBezTo>
                <a:cubicBezTo>
                  <a:pt x="815" y="631"/>
                  <a:pt x="809" y="627"/>
                  <a:pt x="802" y="626"/>
                </a:cubicBezTo>
                <a:cubicBezTo>
                  <a:pt x="801" y="622"/>
                  <a:pt x="802" y="619"/>
                  <a:pt x="805" y="616"/>
                </a:cubicBezTo>
                <a:cubicBezTo>
                  <a:pt x="810" y="618"/>
                  <a:pt x="814" y="616"/>
                  <a:pt x="818" y="617"/>
                </a:cubicBezTo>
                <a:cubicBezTo>
                  <a:pt x="810" y="609"/>
                  <a:pt x="792" y="615"/>
                  <a:pt x="799" y="597"/>
                </a:cubicBezTo>
                <a:cubicBezTo>
                  <a:pt x="800" y="596"/>
                  <a:pt x="803" y="596"/>
                  <a:pt x="803" y="594"/>
                </a:cubicBezTo>
                <a:cubicBezTo>
                  <a:pt x="805" y="589"/>
                  <a:pt x="801" y="578"/>
                  <a:pt x="807" y="576"/>
                </a:cubicBezTo>
                <a:cubicBezTo>
                  <a:pt x="809" y="580"/>
                  <a:pt x="806" y="583"/>
                  <a:pt x="809" y="586"/>
                </a:cubicBezTo>
                <a:cubicBezTo>
                  <a:pt x="806" y="586"/>
                  <a:pt x="806" y="586"/>
                  <a:pt x="806" y="586"/>
                </a:cubicBezTo>
                <a:cubicBezTo>
                  <a:pt x="807" y="589"/>
                  <a:pt x="809" y="590"/>
                  <a:pt x="808" y="595"/>
                </a:cubicBezTo>
                <a:cubicBezTo>
                  <a:pt x="809" y="596"/>
                  <a:pt x="810" y="596"/>
                  <a:pt x="811" y="596"/>
                </a:cubicBezTo>
                <a:cubicBezTo>
                  <a:pt x="813" y="595"/>
                  <a:pt x="810" y="593"/>
                  <a:pt x="811" y="591"/>
                </a:cubicBezTo>
                <a:cubicBezTo>
                  <a:pt x="813" y="590"/>
                  <a:pt x="818" y="591"/>
                  <a:pt x="818" y="596"/>
                </a:cubicBezTo>
                <a:cubicBezTo>
                  <a:pt x="820" y="592"/>
                  <a:pt x="821" y="586"/>
                  <a:pt x="824" y="582"/>
                </a:cubicBezTo>
                <a:cubicBezTo>
                  <a:pt x="826" y="585"/>
                  <a:pt x="826" y="589"/>
                  <a:pt x="824" y="592"/>
                </a:cubicBezTo>
                <a:cubicBezTo>
                  <a:pt x="828" y="590"/>
                  <a:pt x="826" y="582"/>
                  <a:pt x="829" y="579"/>
                </a:cubicBezTo>
                <a:cubicBezTo>
                  <a:pt x="833" y="580"/>
                  <a:pt x="830" y="586"/>
                  <a:pt x="830" y="589"/>
                </a:cubicBezTo>
                <a:cubicBezTo>
                  <a:pt x="829" y="589"/>
                  <a:pt x="829" y="588"/>
                  <a:pt x="828" y="588"/>
                </a:cubicBezTo>
                <a:cubicBezTo>
                  <a:pt x="828" y="591"/>
                  <a:pt x="828" y="598"/>
                  <a:pt x="826" y="602"/>
                </a:cubicBezTo>
                <a:cubicBezTo>
                  <a:pt x="825" y="601"/>
                  <a:pt x="824" y="600"/>
                  <a:pt x="824" y="598"/>
                </a:cubicBezTo>
                <a:cubicBezTo>
                  <a:pt x="823" y="601"/>
                  <a:pt x="823" y="604"/>
                  <a:pt x="824" y="606"/>
                </a:cubicBezTo>
                <a:cubicBezTo>
                  <a:pt x="824" y="606"/>
                  <a:pt x="824" y="605"/>
                  <a:pt x="823" y="605"/>
                </a:cubicBezTo>
                <a:cubicBezTo>
                  <a:pt x="823" y="609"/>
                  <a:pt x="823" y="609"/>
                  <a:pt x="823" y="609"/>
                </a:cubicBezTo>
                <a:cubicBezTo>
                  <a:pt x="823" y="612"/>
                  <a:pt x="825" y="607"/>
                  <a:pt x="825" y="610"/>
                </a:cubicBezTo>
                <a:cubicBezTo>
                  <a:pt x="825" y="613"/>
                  <a:pt x="825" y="610"/>
                  <a:pt x="823" y="610"/>
                </a:cubicBezTo>
                <a:cubicBezTo>
                  <a:pt x="823" y="613"/>
                  <a:pt x="824" y="613"/>
                  <a:pt x="824" y="616"/>
                </a:cubicBezTo>
                <a:cubicBezTo>
                  <a:pt x="826" y="616"/>
                  <a:pt x="823" y="612"/>
                  <a:pt x="825" y="612"/>
                </a:cubicBezTo>
                <a:cubicBezTo>
                  <a:pt x="833" y="621"/>
                  <a:pt x="831" y="640"/>
                  <a:pt x="824" y="647"/>
                </a:cubicBezTo>
                <a:cubicBezTo>
                  <a:pt x="825" y="649"/>
                  <a:pt x="824" y="652"/>
                  <a:pt x="824" y="654"/>
                </a:cubicBezTo>
                <a:cubicBezTo>
                  <a:pt x="820" y="657"/>
                  <a:pt x="818" y="670"/>
                  <a:pt x="819" y="674"/>
                </a:cubicBezTo>
                <a:cubicBezTo>
                  <a:pt x="814" y="685"/>
                  <a:pt x="804" y="698"/>
                  <a:pt x="797" y="710"/>
                </a:cubicBezTo>
                <a:cubicBezTo>
                  <a:pt x="794" y="711"/>
                  <a:pt x="794" y="709"/>
                  <a:pt x="792" y="710"/>
                </a:cubicBezTo>
                <a:close/>
                <a:moveTo>
                  <a:pt x="796" y="745"/>
                </a:moveTo>
                <a:cubicBezTo>
                  <a:pt x="796" y="742"/>
                  <a:pt x="796" y="741"/>
                  <a:pt x="798" y="741"/>
                </a:cubicBezTo>
                <a:cubicBezTo>
                  <a:pt x="799" y="743"/>
                  <a:pt x="798" y="745"/>
                  <a:pt x="796" y="745"/>
                </a:cubicBezTo>
                <a:close/>
                <a:moveTo>
                  <a:pt x="854" y="600"/>
                </a:moveTo>
                <a:cubicBezTo>
                  <a:pt x="855" y="603"/>
                  <a:pt x="854" y="605"/>
                  <a:pt x="853" y="607"/>
                </a:cubicBezTo>
                <a:cubicBezTo>
                  <a:pt x="857" y="608"/>
                  <a:pt x="853" y="605"/>
                  <a:pt x="856" y="605"/>
                </a:cubicBezTo>
                <a:cubicBezTo>
                  <a:pt x="859" y="613"/>
                  <a:pt x="854" y="631"/>
                  <a:pt x="850" y="639"/>
                </a:cubicBezTo>
                <a:cubicBezTo>
                  <a:pt x="851" y="658"/>
                  <a:pt x="841" y="676"/>
                  <a:pt x="838" y="690"/>
                </a:cubicBezTo>
                <a:cubicBezTo>
                  <a:pt x="836" y="690"/>
                  <a:pt x="836" y="691"/>
                  <a:pt x="835" y="691"/>
                </a:cubicBezTo>
                <a:cubicBezTo>
                  <a:pt x="829" y="708"/>
                  <a:pt x="818" y="716"/>
                  <a:pt x="810" y="728"/>
                </a:cubicBezTo>
                <a:cubicBezTo>
                  <a:pt x="807" y="715"/>
                  <a:pt x="818" y="707"/>
                  <a:pt x="816" y="695"/>
                </a:cubicBezTo>
                <a:cubicBezTo>
                  <a:pt x="818" y="693"/>
                  <a:pt x="819" y="690"/>
                  <a:pt x="823" y="691"/>
                </a:cubicBezTo>
                <a:cubicBezTo>
                  <a:pt x="824" y="688"/>
                  <a:pt x="825" y="685"/>
                  <a:pt x="829" y="685"/>
                </a:cubicBezTo>
                <a:cubicBezTo>
                  <a:pt x="832" y="667"/>
                  <a:pt x="848" y="650"/>
                  <a:pt x="842" y="625"/>
                </a:cubicBezTo>
                <a:cubicBezTo>
                  <a:pt x="846" y="625"/>
                  <a:pt x="846" y="625"/>
                  <a:pt x="846" y="625"/>
                </a:cubicBezTo>
                <a:cubicBezTo>
                  <a:pt x="844" y="623"/>
                  <a:pt x="843" y="621"/>
                  <a:pt x="844" y="617"/>
                </a:cubicBezTo>
                <a:cubicBezTo>
                  <a:pt x="845" y="618"/>
                  <a:pt x="846" y="620"/>
                  <a:pt x="846" y="622"/>
                </a:cubicBezTo>
                <a:cubicBezTo>
                  <a:pt x="849" y="619"/>
                  <a:pt x="847" y="614"/>
                  <a:pt x="847" y="610"/>
                </a:cubicBezTo>
                <a:cubicBezTo>
                  <a:pt x="849" y="611"/>
                  <a:pt x="851" y="612"/>
                  <a:pt x="853" y="613"/>
                </a:cubicBezTo>
                <a:cubicBezTo>
                  <a:pt x="855" y="611"/>
                  <a:pt x="851" y="609"/>
                  <a:pt x="850" y="607"/>
                </a:cubicBezTo>
                <a:cubicBezTo>
                  <a:pt x="850" y="604"/>
                  <a:pt x="851" y="602"/>
                  <a:pt x="849" y="598"/>
                </a:cubicBezTo>
                <a:cubicBezTo>
                  <a:pt x="846" y="595"/>
                  <a:pt x="848" y="590"/>
                  <a:pt x="845" y="585"/>
                </a:cubicBezTo>
                <a:cubicBezTo>
                  <a:pt x="846" y="581"/>
                  <a:pt x="853" y="592"/>
                  <a:pt x="849" y="593"/>
                </a:cubicBezTo>
                <a:cubicBezTo>
                  <a:pt x="850" y="594"/>
                  <a:pt x="852" y="595"/>
                  <a:pt x="854" y="596"/>
                </a:cubicBezTo>
                <a:cubicBezTo>
                  <a:pt x="854" y="596"/>
                  <a:pt x="855" y="595"/>
                  <a:pt x="855" y="594"/>
                </a:cubicBezTo>
                <a:cubicBezTo>
                  <a:pt x="855" y="597"/>
                  <a:pt x="855" y="597"/>
                  <a:pt x="858" y="599"/>
                </a:cubicBezTo>
                <a:cubicBezTo>
                  <a:pt x="855" y="599"/>
                  <a:pt x="857" y="602"/>
                  <a:pt x="854" y="600"/>
                </a:cubicBezTo>
                <a:close/>
                <a:moveTo>
                  <a:pt x="940" y="190"/>
                </a:moveTo>
                <a:cubicBezTo>
                  <a:pt x="941" y="191"/>
                  <a:pt x="943" y="193"/>
                  <a:pt x="942" y="194"/>
                </a:cubicBezTo>
                <a:cubicBezTo>
                  <a:pt x="940" y="194"/>
                  <a:pt x="938" y="192"/>
                  <a:pt x="940" y="190"/>
                </a:cubicBezTo>
                <a:close/>
                <a:moveTo>
                  <a:pt x="922" y="150"/>
                </a:moveTo>
                <a:cubicBezTo>
                  <a:pt x="921" y="149"/>
                  <a:pt x="921" y="150"/>
                  <a:pt x="920" y="150"/>
                </a:cubicBezTo>
                <a:cubicBezTo>
                  <a:pt x="919" y="149"/>
                  <a:pt x="917" y="148"/>
                  <a:pt x="917" y="145"/>
                </a:cubicBezTo>
                <a:cubicBezTo>
                  <a:pt x="920" y="145"/>
                  <a:pt x="921" y="147"/>
                  <a:pt x="922" y="150"/>
                </a:cubicBezTo>
                <a:close/>
                <a:moveTo>
                  <a:pt x="905" y="180"/>
                </a:moveTo>
                <a:cubicBezTo>
                  <a:pt x="906" y="182"/>
                  <a:pt x="910" y="180"/>
                  <a:pt x="909" y="184"/>
                </a:cubicBezTo>
                <a:cubicBezTo>
                  <a:pt x="907" y="185"/>
                  <a:pt x="907" y="183"/>
                  <a:pt x="905" y="184"/>
                </a:cubicBezTo>
                <a:lnTo>
                  <a:pt x="905" y="180"/>
                </a:lnTo>
                <a:close/>
                <a:moveTo>
                  <a:pt x="898" y="427"/>
                </a:moveTo>
                <a:cubicBezTo>
                  <a:pt x="895" y="429"/>
                  <a:pt x="894" y="425"/>
                  <a:pt x="893" y="423"/>
                </a:cubicBezTo>
                <a:cubicBezTo>
                  <a:pt x="895" y="424"/>
                  <a:pt x="897" y="425"/>
                  <a:pt x="898" y="427"/>
                </a:cubicBezTo>
                <a:close/>
                <a:moveTo>
                  <a:pt x="895" y="252"/>
                </a:moveTo>
                <a:cubicBezTo>
                  <a:pt x="887" y="252"/>
                  <a:pt x="880" y="251"/>
                  <a:pt x="880" y="243"/>
                </a:cubicBezTo>
                <a:cubicBezTo>
                  <a:pt x="886" y="247"/>
                  <a:pt x="894" y="243"/>
                  <a:pt x="895" y="252"/>
                </a:cubicBezTo>
                <a:close/>
                <a:moveTo>
                  <a:pt x="880" y="121"/>
                </a:moveTo>
                <a:cubicBezTo>
                  <a:pt x="877" y="119"/>
                  <a:pt x="875" y="119"/>
                  <a:pt x="874" y="116"/>
                </a:cubicBezTo>
                <a:cubicBezTo>
                  <a:pt x="876" y="119"/>
                  <a:pt x="880" y="115"/>
                  <a:pt x="880" y="121"/>
                </a:cubicBezTo>
                <a:close/>
                <a:moveTo>
                  <a:pt x="860" y="272"/>
                </a:moveTo>
                <a:cubicBezTo>
                  <a:pt x="863" y="273"/>
                  <a:pt x="865" y="273"/>
                  <a:pt x="866" y="275"/>
                </a:cubicBezTo>
                <a:cubicBezTo>
                  <a:pt x="865" y="280"/>
                  <a:pt x="859" y="277"/>
                  <a:pt x="860" y="272"/>
                </a:cubicBezTo>
                <a:close/>
                <a:moveTo>
                  <a:pt x="866" y="111"/>
                </a:moveTo>
                <a:cubicBezTo>
                  <a:pt x="868" y="106"/>
                  <a:pt x="872" y="112"/>
                  <a:pt x="872" y="114"/>
                </a:cubicBezTo>
                <a:cubicBezTo>
                  <a:pt x="871" y="116"/>
                  <a:pt x="867" y="112"/>
                  <a:pt x="866" y="111"/>
                </a:cubicBezTo>
                <a:close/>
                <a:moveTo>
                  <a:pt x="870" y="277"/>
                </a:moveTo>
                <a:cubicBezTo>
                  <a:pt x="876" y="278"/>
                  <a:pt x="879" y="282"/>
                  <a:pt x="881" y="288"/>
                </a:cubicBezTo>
                <a:cubicBezTo>
                  <a:pt x="876" y="286"/>
                  <a:pt x="873" y="281"/>
                  <a:pt x="870" y="277"/>
                </a:cubicBezTo>
                <a:close/>
                <a:moveTo>
                  <a:pt x="890" y="266"/>
                </a:moveTo>
                <a:cubicBezTo>
                  <a:pt x="885" y="261"/>
                  <a:pt x="879" y="265"/>
                  <a:pt x="874" y="259"/>
                </a:cubicBezTo>
                <a:cubicBezTo>
                  <a:pt x="875" y="258"/>
                  <a:pt x="878" y="258"/>
                  <a:pt x="876" y="256"/>
                </a:cubicBezTo>
                <a:cubicBezTo>
                  <a:pt x="877" y="256"/>
                  <a:pt x="889" y="259"/>
                  <a:pt x="893" y="263"/>
                </a:cubicBezTo>
                <a:cubicBezTo>
                  <a:pt x="893" y="266"/>
                  <a:pt x="889" y="263"/>
                  <a:pt x="890" y="266"/>
                </a:cubicBezTo>
                <a:close/>
                <a:moveTo>
                  <a:pt x="898" y="438"/>
                </a:moveTo>
                <a:cubicBezTo>
                  <a:pt x="894" y="437"/>
                  <a:pt x="894" y="432"/>
                  <a:pt x="893" y="428"/>
                </a:cubicBezTo>
                <a:cubicBezTo>
                  <a:pt x="896" y="430"/>
                  <a:pt x="900" y="434"/>
                  <a:pt x="898" y="438"/>
                </a:cubicBezTo>
                <a:close/>
                <a:moveTo>
                  <a:pt x="902" y="444"/>
                </a:moveTo>
                <a:cubicBezTo>
                  <a:pt x="903" y="444"/>
                  <a:pt x="904" y="444"/>
                  <a:pt x="904" y="443"/>
                </a:cubicBezTo>
                <a:cubicBezTo>
                  <a:pt x="906" y="444"/>
                  <a:pt x="905" y="448"/>
                  <a:pt x="908" y="447"/>
                </a:cubicBezTo>
                <a:cubicBezTo>
                  <a:pt x="905" y="450"/>
                  <a:pt x="909" y="453"/>
                  <a:pt x="911" y="456"/>
                </a:cubicBezTo>
                <a:cubicBezTo>
                  <a:pt x="906" y="457"/>
                  <a:pt x="904" y="448"/>
                  <a:pt x="902" y="444"/>
                </a:cubicBezTo>
                <a:close/>
                <a:moveTo>
                  <a:pt x="904" y="301"/>
                </a:moveTo>
                <a:cubicBezTo>
                  <a:pt x="906" y="302"/>
                  <a:pt x="907" y="302"/>
                  <a:pt x="908" y="304"/>
                </a:cubicBezTo>
                <a:cubicBezTo>
                  <a:pt x="907" y="306"/>
                  <a:pt x="903" y="304"/>
                  <a:pt x="904" y="301"/>
                </a:cubicBezTo>
                <a:close/>
                <a:moveTo>
                  <a:pt x="917" y="342"/>
                </a:moveTo>
                <a:cubicBezTo>
                  <a:pt x="920" y="340"/>
                  <a:pt x="924" y="345"/>
                  <a:pt x="924" y="340"/>
                </a:cubicBezTo>
                <a:cubicBezTo>
                  <a:pt x="928" y="340"/>
                  <a:pt x="931" y="340"/>
                  <a:pt x="933" y="342"/>
                </a:cubicBezTo>
                <a:cubicBezTo>
                  <a:pt x="931" y="347"/>
                  <a:pt x="935" y="347"/>
                  <a:pt x="935" y="351"/>
                </a:cubicBezTo>
                <a:cubicBezTo>
                  <a:pt x="930" y="347"/>
                  <a:pt x="919" y="349"/>
                  <a:pt x="917" y="342"/>
                </a:cubicBezTo>
                <a:close/>
                <a:moveTo>
                  <a:pt x="921" y="248"/>
                </a:moveTo>
                <a:cubicBezTo>
                  <a:pt x="921" y="246"/>
                  <a:pt x="921" y="246"/>
                  <a:pt x="921" y="246"/>
                </a:cubicBezTo>
                <a:cubicBezTo>
                  <a:pt x="925" y="246"/>
                  <a:pt x="925" y="250"/>
                  <a:pt x="927" y="252"/>
                </a:cubicBezTo>
                <a:cubicBezTo>
                  <a:pt x="924" y="250"/>
                  <a:pt x="924" y="248"/>
                  <a:pt x="921" y="248"/>
                </a:cubicBezTo>
                <a:close/>
                <a:moveTo>
                  <a:pt x="928" y="252"/>
                </a:moveTo>
                <a:cubicBezTo>
                  <a:pt x="931" y="252"/>
                  <a:pt x="932" y="253"/>
                  <a:pt x="932" y="256"/>
                </a:cubicBezTo>
                <a:cubicBezTo>
                  <a:pt x="930" y="255"/>
                  <a:pt x="928" y="255"/>
                  <a:pt x="928" y="252"/>
                </a:cubicBezTo>
                <a:close/>
                <a:moveTo>
                  <a:pt x="936" y="253"/>
                </a:moveTo>
                <a:cubicBezTo>
                  <a:pt x="926" y="239"/>
                  <a:pt x="908" y="238"/>
                  <a:pt x="898" y="224"/>
                </a:cubicBezTo>
                <a:cubicBezTo>
                  <a:pt x="905" y="226"/>
                  <a:pt x="909" y="228"/>
                  <a:pt x="917" y="230"/>
                </a:cubicBezTo>
                <a:cubicBezTo>
                  <a:pt x="916" y="233"/>
                  <a:pt x="923" y="237"/>
                  <a:pt x="925" y="236"/>
                </a:cubicBezTo>
                <a:cubicBezTo>
                  <a:pt x="929" y="247"/>
                  <a:pt x="942" y="246"/>
                  <a:pt x="946" y="256"/>
                </a:cubicBezTo>
                <a:cubicBezTo>
                  <a:pt x="942" y="256"/>
                  <a:pt x="940" y="251"/>
                  <a:pt x="936" y="253"/>
                </a:cubicBezTo>
                <a:close/>
                <a:moveTo>
                  <a:pt x="952" y="227"/>
                </a:moveTo>
                <a:cubicBezTo>
                  <a:pt x="951" y="228"/>
                  <a:pt x="955" y="231"/>
                  <a:pt x="955" y="234"/>
                </a:cubicBezTo>
                <a:cubicBezTo>
                  <a:pt x="951" y="234"/>
                  <a:pt x="949" y="230"/>
                  <a:pt x="946" y="228"/>
                </a:cubicBezTo>
                <a:cubicBezTo>
                  <a:pt x="946" y="230"/>
                  <a:pt x="943" y="232"/>
                  <a:pt x="942" y="230"/>
                </a:cubicBezTo>
                <a:cubicBezTo>
                  <a:pt x="941" y="232"/>
                  <a:pt x="942" y="232"/>
                  <a:pt x="943" y="233"/>
                </a:cubicBezTo>
                <a:cubicBezTo>
                  <a:pt x="941" y="235"/>
                  <a:pt x="939" y="229"/>
                  <a:pt x="937" y="233"/>
                </a:cubicBezTo>
                <a:cubicBezTo>
                  <a:pt x="934" y="225"/>
                  <a:pt x="924" y="220"/>
                  <a:pt x="920" y="211"/>
                </a:cubicBezTo>
                <a:cubicBezTo>
                  <a:pt x="923" y="211"/>
                  <a:pt x="923" y="211"/>
                  <a:pt x="923" y="211"/>
                </a:cubicBezTo>
                <a:cubicBezTo>
                  <a:pt x="922" y="208"/>
                  <a:pt x="919" y="208"/>
                  <a:pt x="919" y="205"/>
                </a:cubicBezTo>
                <a:cubicBezTo>
                  <a:pt x="925" y="209"/>
                  <a:pt x="933" y="210"/>
                  <a:pt x="938" y="214"/>
                </a:cubicBezTo>
                <a:cubicBezTo>
                  <a:pt x="938" y="219"/>
                  <a:pt x="940" y="220"/>
                  <a:pt x="944" y="220"/>
                </a:cubicBezTo>
                <a:cubicBezTo>
                  <a:pt x="943" y="219"/>
                  <a:pt x="940" y="220"/>
                  <a:pt x="941" y="217"/>
                </a:cubicBezTo>
                <a:cubicBezTo>
                  <a:pt x="942" y="217"/>
                  <a:pt x="943" y="217"/>
                  <a:pt x="943" y="216"/>
                </a:cubicBezTo>
                <a:cubicBezTo>
                  <a:pt x="943" y="214"/>
                  <a:pt x="942" y="213"/>
                  <a:pt x="940" y="213"/>
                </a:cubicBezTo>
                <a:cubicBezTo>
                  <a:pt x="953" y="206"/>
                  <a:pt x="955" y="226"/>
                  <a:pt x="963" y="229"/>
                </a:cubicBezTo>
                <a:cubicBezTo>
                  <a:pt x="963" y="232"/>
                  <a:pt x="964" y="232"/>
                  <a:pt x="964" y="235"/>
                </a:cubicBezTo>
                <a:cubicBezTo>
                  <a:pt x="959" y="234"/>
                  <a:pt x="957" y="229"/>
                  <a:pt x="952" y="227"/>
                </a:cubicBezTo>
                <a:close/>
                <a:moveTo>
                  <a:pt x="966" y="256"/>
                </a:moveTo>
                <a:cubicBezTo>
                  <a:pt x="965" y="257"/>
                  <a:pt x="962" y="254"/>
                  <a:pt x="963" y="250"/>
                </a:cubicBezTo>
                <a:cubicBezTo>
                  <a:pt x="965" y="251"/>
                  <a:pt x="966" y="252"/>
                  <a:pt x="967" y="255"/>
                </a:cubicBezTo>
                <a:cubicBezTo>
                  <a:pt x="965" y="254"/>
                  <a:pt x="965" y="256"/>
                  <a:pt x="966" y="256"/>
                </a:cubicBezTo>
                <a:close/>
                <a:moveTo>
                  <a:pt x="966" y="199"/>
                </a:moveTo>
                <a:cubicBezTo>
                  <a:pt x="970" y="199"/>
                  <a:pt x="972" y="202"/>
                  <a:pt x="975" y="204"/>
                </a:cubicBezTo>
                <a:cubicBezTo>
                  <a:pt x="972" y="208"/>
                  <a:pt x="967" y="202"/>
                  <a:pt x="966" y="199"/>
                </a:cubicBezTo>
                <a:close/>
                <a:moveTo>
                  <a:pt x="880" y="807"/>
                </a:moveTo>
                <a:cubicBezTo>
                  <a:pt x="880" y="802"/>
                  <a:pt x="882" y="800"/>
                  <a:pt x="884" y="798"/>
                </a:cubicBezTo>
                <a:cubicBezTo>
                  <a:pt x="886" y="802"/>
                  <a:pt x="883" y="806"/>
                  <a:pt x="880" y="807"/>
                </a:cubicBezTo>
                <a:close/>
                <a:moveTo>
                  <a:pt x="890" y="805"/>
                </a:moveTo>
                <a:cubicBezTo>
                  <a:pt x="891" y="801"/>
                  <a:pt x="892" y="802"/>
                  <a:pt x="896" y="802"/>
                </a:cubicBezTo>
                <a:cubicBezTo>
                  <a:pt x="896" y="805"/>
                  <a:pt x="893" y="807"/>
                  <a:pt x="890" y="805"/>
                </a:cubicBezTo>
                <a:close/>
                <a:moveTo>
                  <a:pt x="854" y="904"/>
                </a:moveTo>
                <a:cubicBezTo>
                  <a:pt x="849" y="906"/>
                  <a:pt x="844" y="912"/>
                  <a:pt x="838" y="910"/>
                </a:cubicBezTo>
                <a:cubicBezTo>
                  <a:pt x="843" y="903"/>
                  <a:pt x="848" y="893"/>
                  <a:pt x="859" y="896"/>
                </a:cubicBezTo>
                <a:cubicBezTo>
                  <a:pt x="857" y="899"/>
                  <a:pt x="855" y="898"/>
                  <a:pt x="854" y="904"/>
                </a:cubicBezTo>
                <a:close/>
                <a:moveTo>
                  <a:pt x="873" y="877"/>
                </a:moveTo>
                <a:cubicBezTo>
                  <a:pt x="870" y="877"/>
                  <a:pt x="870" y="880"/>
                  <a:pt x="866" y="880"/>
                </a:cubicBezTo>
                <a:cubicBezTo>
                  <a:pt x="867" y="875"/>
                  <a:pt x="869" y="872"/>
                  <a:pt x="874" y="872"/>
                </a:cubicBezTo>
                <a:cubicBezTo>
                  <a:pt x="874" y="874"/>
                  <a:pt x="873" y="874"/>
                  <a:pt x="873" y="877"/>
                </a:cubicBezTo>
                <a:close/>
                <a:moveTo>
                  <a:pt x="916" y="832"/>
                </a:moveTo>
                <a:cubicBezTo>
                  <a:pt x="913" y="834"/>
                  <a:pt x="911" y="832"/>
                  <a:pt x="910" y="830"/>
                </a:cubicBezTo>
                <a:cubicBezTo>
                  <a:pt x="911" y="823"/>
                  <a:pt x="920" y="824"/>
                  <a:pt x="916" y="832"/>
                </a:cubicBezTo>
                <a:close/>
                <a:moveTo>
                  <a:pt x="885" y="951"/>
                </a:moveTo>
                <a:cubicBezTo>
                  <a:pt x="888" y="949"/>
                  <a:pt x="889" y="945"/>
                  <a:pt x="893" y="944"/>
                </a:cubicBezTo>
                <a:cubicBezTo>
                  <a:pt x="891" y="947"/>
                  <a:pt x="888" y="952"/>
                  <a:pt x="885" y="951"/>
                </a:cubicBezTo>
                <a:close/>
                <a:moveTo>
                  <a:pt x="892" y="915"/>
                </a:moveTo>
                <a:cubicBezTo>
                  <a:pt x="885" y="920"/>
                  <a:pt x="879" y="926"/>
                  <a:pt x="870" y="928"/>
                </a:cubicBezTo>
                <a:cubicBezTo>
                  <a:pt x="870" y="924"/>
                  <a:pt x="873" y="923"/>
                  <a:pt x="876" y="922"/>
                </a:cubicBezTo>
                <a:cubicBezTo>
                  <a:pt x="884" y="918"/>
                  <a:pt x="890" y="910"/>
                  <a:pt x="900" y="908"/>
                </a:cubicBezTo>
                <a:cubicBezTo>
                  <a:pt x="901" y="912"/>
                  <a:pt x="897" y="917"/>
                  <a:pt x="892" y="915"/>
                </a:cubicBezTo>
                <a:close/>
                <a:moveTo>
                  <a:pt x="899" y="940"/>
                </a:moveTo>
                <a:cubicBezTo>
                  <a:pt x="902" y="928"/>
                  <a:pt x="913" y="924"/>
                  <a:pt x="921" y="917"/>
                </a:cubicBezTo>
                <a:cubicBezTo>
                  <a:pt x="919" y="928"/>
                  <a:pt x="905" y="932"/>
                  <a:pt x="899" y="940"/>
                </a:cubicBezTo>
                <a:close/>
                <a:moveTo>
                  <a:pt x="924" y="887"/>
                </a:moveTo>
                <a:cubicBezTo>
                  <a:pt x="920" y="886"/>
                  <a:pt x="920" y="890"/>
                  <a:pt x="916" y="889"/>
                </a:cubicBezTo>
                <a:cubicBezTo>
                  <a:pt x="918" y="886"/>
                  <a:pt x="920" y="883"/>
                  <a:pt x="924" y="883"/>
                </a:cubicBezTo>
                <a:lnTo>
                  <a:pt x="924" y="887"/>
                </a:lnTo>
                <a:close/>
                <a:moveTo>
                  <a:pt x="944" y="754"/>
                </a:moveTo>
                <a:cubicBezTo>
                  <a:pt x="941" y="752"/>
                  <a:pt x="946" y="750"/>
                  <a:pt x="946" y="748"/>
                </a:cubicBezTo>
                <a:cubicBezTo>
                  <a:pt x="948" y="750"/>
                  <a:pt x="943" y="751"/>
                  <a:pt x="944" y="754"/>
                </a:cubicBezTo>
                <a:close/>
                <a:moveTo>
                  <a:pt x="946" y="747"/>
                </a:moveTo>
                <a:cubicBezTo>
                  <a:pt x="945" y="745"/>
                  <a:pt x="944" y="739"/>
                  <a:pt x="947" y="736"/>
                </a:cubicBezTo>
                <a:cubicBezTo>
                  <a:pt x="949" y="740"/>
                  <a:pt x="950" y="745"/>
                  <a:pt x="946" y="747"/>
                </a:cubicBezTo>
                <a:close/>
                <a:moveTo>
                  <a:pt x="809" y="1015"/>
                </a:moveTo>
                <a:cubicBezTo>
                  <a:pt x="808" y="1011"/>
                  <a:pt x="814" y="1011"/>
                  <a:pt x="814" y="1014"/>
                </a:cubicBezTo>
                <a:cubicBezTo>
                  <a:pt x="812" y="1014"/>
                  <a:pt x="811" y="1016"/>
                  <a:pt x="809" y="1015"/>
                </a:cubicBezTo>
                <a:close/>
                <a:moveTo>
                  <a:pt x="864" y="1003"/>
                </a:moveTo>
                <a:cubicBezTo>
                  <a:pt x="863" y="1000"/>
                  <a:pt x="867" y="995"/>
                  <a:pt x="872" y="995"/>
                </a:cubicBezTo>
                <a:cubicBezTo>
                  <a:pt x="870" y="999"/>
                  <a:pt x="866" y="1000"/>
                  <a:pt x="864" y="1003"/>
                </a:cubicBezTo>
                <a:close/>
                <a:moveTo>
                  <a:pt x="859" y="1053"/>
                </a:moveTo>
                <a:cubicBezTo>
                  <a:pt x="863" y="1048"/>
                  <a:pt x="869" y="1047"/>
                  <a:pt x="875" y="1045"/>
                </a:cubicBezTo>
                <a:cubicBezTo>
                  <a:pt x="873" y="1050"/>
                  <a:pt x="865" y="1053"/>
                  <a:pt x="859" y="1053"/>
                </a:cubicBezTo>
                <a:close/>
                <a:moveTo>
                  <a:pt x="906" y="981"/>
                </a:moveTo>
                <a:cubicBezTo>
                  <a:pt x="903" y="981"/>
                  <a:pt x="904" y="979"/>
                  <a:pt x="902" y="979"/>
                </a:cubicBezTo>
                <a:cubicBezTo>
                  <a:pt x="901" y="976"/>
                  <a:pt x="903" y="976"/>
                  <a:pt x="903" y="973"/>
                </a:cubicBezTo>
                <a:cubicBezTo>
                  <a:pt x="906" y="973"/>
                  <a:pt x="906" y="973"/>
                  <a:pt x="906" y="973"/>
                </a:cubicBezTo>
                <a:cubicBezTo>
                  <a:pt x="905" y="977"/>
                  <a:pt x="907" y="979"/>
                  <a:pt x="906" y="981"/>
                </a:cubicBezTo>
                <a:close/>
                <a:moveTo>
                  <a:pt x="907" y="1053"/>
                </a:moveTo>
                <a:cubicBezTo>
                  <a:pt x="908" y="1050"/>
                  <a:pt x="910" y="1050"/>
                  <a:pt x="913" y="1050"/>
                </a:cubicBezTo>
                <a:cubicBezTo>
                  <a:pt x="913" y="1053"/>
                  <a:pt x="910" y="1053"/>
                  <a:pt x="907" y="1053"/>
                </a:cubicBezTo>
                <a:close/>
                <a:moveTo>
                  <a:pt x="919" y="954"/>
                </a:moveTo>
                <a:cubicBezTo>
                  <a:pt x="920" y="951"/>
                  <a:pt x="923" y="949"/>
                  <a:pt x="927" y="948"/>
                </a:cubicBezTo>
                <a:cubicBezTo>
                  <a:pt x="925" y="952"/>
                  <a:pt x="922" y="954"/>
                  <a:pt x="919" y="954"/>
                </a:cubicBezTo>
                <a:close/>
                <a:moveTo>
                  <a:pt x="961" y="1042"/>
                </a:moveTo>
                <a:cubicBezTo>
                  <a:pt x="961" y="1039"/>
                  <a:pt x="961" y="1039"/>
                  <a:pt x="961" y="1039"/>
                </a:cubicBezTo>
                <a:cubicBezTo>
                  <a:pt x="965" y="1040"/>
                  <a:pt x="964" y="1035"/>
                  <a:pt x="968" y="1036"/>
                </a:cubicBezTo>
                <a:cubicBezTo>
                  <a:pt x="967" y="1040"/>
                  <a:pt x="963" y="1043"/>
                  <a:pt x="961" y="1042"/>
                </a:cubicBezTo>
                <a:close/>
                <a:moveTo>
                  <a:pt x="968" y="1029"/>
                </a:moveTo>
                <a:cubicBezTo>
                  <a:pt x="969" y="1026"/>
                  <a:pt x="971" y="1027"/>
                  <a:pt x="972" y="1025"/>
                </a:cubicBezTo>
                <a:cubicBezTo>
                  <a:pt x="974" y="1026"/>
                  <a:pt x="971" y="1029"/>
                  <a:pt x="968" y="1029"/>
                </a:cubicBezTo>
                <a:close/>
                <a:moveTo>
                  <a:pt x="972" y="1011"/>
                </a:moveTo>
                <a:cubicBezTo>
                  <a:pt x="971" y="1003"/>
                  <a:pt x="977" y="1001"/>
                  <a:pt x="983" y="1000"/>
                </a:cubicBezTo>
                <a:cubicBezTo>
                  <a:pt x="980" y="1005"/>
                  <a:pt x="977" y="1009"/>
                  <a:pt x="972" y="1011"/>
                </a:cubicBezTo>
                <a:close/>
                <a:moveTo>
                  <a:pt x="990" y="1016"/>
                </a:moveTo>
                <a:cubicBezTo>
                  <a:pt x="986" y="1015"/>
                  <a:pt x="982" y="1019"/>
                  <a:pt x="982" y="1013"/>
                </a:cubicBezTo>
                <a:cubicBezTo>
                  <a:pt x="987" y="1014"/>
                  <a:pt x="988" y="1009"/>
                  <a:pt x="992" y="1011"/>
                </a:cubicBezTo>
                <a:cubicBezTo>
                  <a:pt x="992" y="1014"/>
                  <a:pt x="990" y="1014"/>
                  <a:pt x="990" y="1016"/>
                </a:cubicBezTo>
                <a:close/>
                <a:moveTo>
                  <a:pt x="1021" y="515"/>
                </a:moveTo>
                <a:cubicBezTo>
                  <a:pt x="1028" y="517"/>
                  <a:pt x="1023" y="525"/>
                  <a:pt x="1024" y="527"/>
                </a:cubicBezTo>
                <a:cubicBezTo>
                  <a:pt x="1022" y="528"/>
                  <a:pt x="1021" y="533"/>
                  <a:pt x="1018" y="531"/>
                </a:cubicBezTo>
                <a:cubicBezTo>
                  <a:pt x="1016" y="532"/>
                  <a:pt x="1017" y="538"/>
                  <a:pt x="1014" y="539"/>
                </a:cubicBezTo>
                <a:cubicBezTo>
                  <a:pt x="1012" y="529"/>
                  <a:pt x="1014" y="518"/>
                  <a:pt x="1021" y="515"/>
                </a:cubicBezTo>
                <a:close/>
                <a:moveTo>
                  <a:pt x="1008" y="607"/>
                </a:moveTo>
                <a:cubicBezTo>
                  <a:pt x="1007" y="606"/>
                  <a:pt x="1006" y="605"/>
                  <a:pt x="1006" y="603"/>
                </a:cubicBezTo>
                <a:cubicBezTo>
                  <a:pt x="1007" y="602"/>
                  <a:pt x="1009" y="602"/>
                  <a:pt x="1009" y="600"/>
                </a:cubicBezTo>
                <a:cubicBezTo>
                  <a:pt x="1011" y="602"/>
                  <a:pt x="1009" y="605"/>
                  <a:pt x="1008" y="607"/>
                </a:cubicBezTo>
                <a:close/>
                <a:moveTo>
                  <a:pt x="1012" y="965"/>
                </a:moveTo>
                <a:cubicBezTo>
                  <a:pt x="1014" y="964"/>
                  <a:pt x="1015" y="965"/>
                  <a:pt x="1017" y="965"/>
                </a:cubicBezTo>
                <a:cubicBezTo>
                  <a:pt x="1018" y="968"/>
                  <a:pt x="1016" y="968"/>
                  <a:pt x="1016" y="970"/>
                </a:cubicBezTo>
                <a:cubicBezTo>
                  <a:pt x="1014" y="969"/>
                  <a:pt x="1012" y="968"/>
                  <a:pt x="1012" y="965"/>
                </a:cubicBezTo>
                <a:close/>
                <a:moveTo>
                  <a:pt x="1014" y="1005"/>
                </a:moveTo>
                <a:cubicBezTo>
                  <a:pt x="1015" y="1001"/>
                  <a:pt x="1018" y="999"/>
                  <a:pt x="1022" y="998"/>
                </a:cubicBezTo>
                <a:cubicBezTo>
                  <a:pt x="1021" y="1002"/>
                  <a:pt x="1018" y="1004"/>
                  <a:pt x="1014" y="1005"/>
                </a:cubicBezTo>
                <a:close/>
                <a:moveTo>
                  <a:pt x="1022" y="997"/>
                </a:moveTo>
                <a:cubicBezTo>
                  <a:pt x="1022" y="996"/>
                  <a:pt x="1024" y="997"/>
                  <a:pt x="1024" y="995"/>
                </a:cubicBezTo>
                <a:cubicBezTo>
                  <a:pt x="1026" y="996"/>
                  <a:pt x="1026" y="997"/>
                  <a:pt x="1027" y="997"/>
                </a:cubicBezTo>
                <a:cubicBezTo>
                  <a:pt x="1026" y="1000"/>
                  <a:pt x="1023" y="998"/>
                  <a:pt x="1022" y="997"/>
                </a:cubicBezTo>
                <a:close/>
                <a:moveTo>
                  <a:pt x="1041" y="247"/>
                </a:moveTo>
                <a:cubicBezTo>
                  <a:pt x="1043" y="247"/>
                  <a:pt x="1043" y="247"/>
                  <a:pt x="1043" y="247"/>
                </a:cubicBezTo>
                <a:cubicBezTo>
                  <a:pt x="1042" y="254"/>
                  <a:pt x="1048" y="254"/>
                  <a:pt x="1048" y="260"/>
                </a:cubicBezTo>
                <a:cubicBezTo>
                  <a:pt x="1040" y="263"/>
                  <a:pt x="1036" y="254"/>
                  <a:pt x="1041" y="247"/>
                </a:cubicBezTo>
                <a:close/>
                <a:moveTo>
                  <a:pt x="1062" y="978"/>
                </a:moveTo>
                <a:cubicBezTo>
                  <a:pt x="1063" y="978"/>
                  <a:pt x="1063" y="979"/>
                  <a:pt x="1064" y="979"/>
                </a:cubicBezTo>
                <a:cubicBezTo>
                  <a:pt x="1064" y="974"/>
                  <a:pt x="1063" y="973"/>
                  <a:pt x="1064" y="970"/>
                </a:cubicBezTo>
                <a:cubicBezTo>
                  <a:pt x="1070" y="970"/>
                  <a:pt x="1064" y="983"/>
                  <a:pt x="1062" y="978"/>
                </a:cubicBezTo>
                <a:close/>
                <a:moveTo>
                  <a:pt x="1079" y="277"/>
                </a:moveTo>
                <a:cubicBezTo>
                  <a:pt x="1078" y="280"/>
                  <a:pt x="1082" y="283"/>
                  <a:pt x="1080" y="287"/>
                </a:cubicBezTo>
                <a:cubicBezTo>
                  <a:pt x="1077" y="286"/>
                  <a:pt x="1070" y="280"/>
                  <a:pt x="1076" y="279"/>
                </a:cubicBezTo>
                <a:cubicBezTo>
                  <a:pt x="1076" y="277"/>
                  <a:pt x="1072" y="279"/>
                  <a:pt x="1071" y="278"/>
                </a:cubicBezTo>
                <a:cubicBezTo>
                  <a:pt x="1070" y="275"/>
                  <a:pt x="1069" y="274"/>
                  <a:pt x="1067" y="272"/>
                </a:cubicBezTo>
                <a:cubicBezTo>
                  <a:pt x="1067" y="271"/>
                  <a:pt x="1068" y="271"/>
                  <a:pt x="1068" y="270"/>
                </a:cubicBezTo>
                <a:cubicBezTo>
                  <a:pt x="1070" y="270"/>
                  <a:pt x="1072" y="271"/>
                  <a:pt x="1072" y="267"/>
                </a:cubicBezTo>
                <a:cubicBezTo>
                  <a:pt x="1076" y="270"/>
                  <a:pt x="1079" y="273"/>
                  <a:pt x="1082" y="277"/>
                </a:cubicBezTo>
                <a:cubicBezTo>
                  <a:pt x="1083" y="277"/>
                  <a:pt x="1083" y="276"/>
                  <a:pt x="1083" y="275"/>
                </a:cubicBezTo>
                <a:cubicBezTo>
                  <a:pt x="1087" y="276"/>
                  <a:pt x="1085" y="280"/>
                  <a:pt x="1086" y="284"/>
                </a:cubicBezTo>
                <a:cubicBezTo>
                  <a:pt x="1082" y="283"/>
                  <a:pt x="1082" y="279"/>
                  <a:pt x="1079" y="277"/>
                </a:cubicBezTo>
                <a:close/>
                <a:moveTo>
                  <a:pt x="1090" y="289"/>
                </a:moveTo>
                <a:cubicBezTo>
                  <a:pt x="1096" y="290"/>
                  <a:pt x="1098" y="297"/>
                  <a:pt x="1099" y="304"/>
                </a:cubicBezTo>
                <a:cubicBezTo>
                  <a:pt x="1093" y="300"/>
                  <a:pt x="1094" y="294"/>
                  <a:pt x="1090" y="289"/>
                </a:cubicBezTo>
                <a:close/>
                <a:moveTo>
                  <a:pt x="1100" y="904"/>
                </a:moveTo>
                <a:cubicBezTo>
                  <a:pt x="1098" y="904"/>
                  <a:pt x="1098" y="903"/>
                  <a:pt x="1096" y="902"/>
                </a:cubicBezTo>
                <a:cubicBezTo>
                  <a:pt x="1097" y="895"/>
                  <a:pt x="1101" y="892"/>
                  <a:pt x="1105" y="888"/>
                </a:cubicBezTo>
                <a:cubicBezTo>
                  <a:pt x="1106" y="889"/>
                  <a:pt x="1106" y="889"/>
                  <a:pt x="1107" y="890"/>
                </a:cubicBezTo>
                <a:cubicBezTo>
                  <a:pt x="1106" y="896"/>
                  <a:pt x="1101" y="898"/>
                  <a:pt x="1100" y="904"/>
                </a:cubicBezTo>
                <a:close/>
                <a:moveTo>
                  <a:pt x="1172" y="461"/>
                </a:moveTo>
                <a:cubicBezTo>
                  <a:pt x="1169" y="460"/>
                  <a:pt x="1169" y="452"/>
                  <a:pt x="1169" y="449"/>
                </a:cubicBezTo>
                <a:cubicBezTo>
                  <a:pt x="1172" y="452"/>
                  <a:pt x="1172" y="456"/>
                  <a:pt x="1172" y="461"/>
                </a:cubicBezTo>
                <a:close/>
                <a:moveTo>
                  <a:pt x="1198" y="684"/>
                </a:moveTo>
                <a:cubicBezTo>
                  <a:pt x="1198" y="683"/>
                  <a:pt x="1198" y="683"/>
                  <a:pt x="1199" y="682"/>
                </a:cubicBezTo>
                <a:cubicBezTo>
                  <a:pt x="1198" y="683"/>
                  <a:pt x="1198" y="683"/>
                  <a:pt x="1198" y="684"/>
                </a:cubicBezTo>
                <a:close/>
                <a:moveTo>
                  <a:pt x="274" y="93"/>
                </a:moveTo>
                <a:cubicBezTo>
                  <a:pt x="274" y="92"/>
                  <a:pt x="275" y="92"/>
                  <a:pt x="275" y="92"/>
                </a:cubicBezTo>
                <a:cubicBezTo>
                  <a:pt x="274" y="92"/>
                  <a:pt x="274" y="92"/>
                  <a:pt x="274" y="93"/>
                </a:cubicBezTo>
                <a:close/>
                <a:moveTo>
                  <a:pt x="298" y="99"/>
                </a:moveTo>
                <a:cubicBezTo>
                  <a:pt x="301" y="99"/>
                  <a:pt x="305" y="94"/>
                  <a:pt x="306" y="93"/>
                </a:cubicBezTo>
                <a:cubicBezTo>
                  <a:pt x="302" y="94"/>
                  <a:pt x="300" y="96"/>
                  <a:pt x="298" y="99"/>
                </a:cubicBezTo>
                <a:close/>
                <a:moveTo>
                  <a:pt x="306" y="93"/>
                </a:moveTo>
                <a:cubicBezTo>
                  <a:pt x="306" y="93"/>
                  <a:pt x="306" y="93"/>
                  <a:pt x="306" y="93"/>
                </a:cubicBezTo>
                <a:cubicBezTo>
                  <a:pt x="306" y="92"/>
                  <a:pt x="306" y="92"/>
                  <a:pt x="306" y="93"/>
                </a:cubicBezTo>
                <a:close/>
                <a:moveTo>
                  <a:pt x="957" y="97"/>
                </a:moveTo>
                <a:cubicBezTo>
                  <a:pt x="966" y="98"/>
                  <a:pt x="963" y="95"/>
                  <a:pt x="955" y="93"/>
                </a:cubicBezTo>
                <a:cubicBezTo>
                  <a:pt x="953" y="95"/>
                  <a:pt x="957" y="95"/>
                  <a:pt x="957" y="97"/>
                </a:cubicBezTo>
                <a:close/>
                <a:moveTo>
                  <a:pt x="307" y="136"/>
                </a:moveTo>
                <a:cubicBezTo>
                  <a:pt x="310" y="133"/>
                  <a:pt x="315" y="131"/>
                  <a:pt x="318" y="127"/>
                </a:cubicBezTo>
                <a:cubicBezTo>
                  <a:pt x="311" y="127"/>
                  <a:pt x="310" y="132"/>
                  <a:pt x="307" y="136"/>
                </a:cubicBezTo>
                <a:close/>
                <a:moveTo>
                  <a:pt x="1024" y="152"/>
                </a:moveTo>
                <a:cubicBezTo>
                  <a:pt x="1027" y="152"/>
                  <a:pt x="1029" y="151"/>
                  <a:pt x="1030" y="150"/>
                </a:cubicBezTo>
                <a:cubicBezTo>
                  <a:pt x="1030" y="150"/>
                  <a:pt x="1031" y="151"/>
                  <a:pt x="1032" y="150"/>
                </a:cubicBezTo>
                <a:cubicBezTo>
                  <a:pt x="1032" y="146"/>
                  <a:pt x="1029" y="150"/>
                  <a:pt x="1028" y="150"/>
                </a:cubicBezTo>
                <a:cubicBezTo>
                  <a:pt x="1028" y="149"/>
                  <a:pt x="1024" y="146"/>
                  <a:pt x="1022" y="143"/>
                </a:cubicBezTo>
                <a:cubicBezTo>
                  <a:pt x="1022" y="145"/>
                  <a:pt x="1021" y="145"/>
                  <a:pt x="1020" y="146"/>
                </a:cubicBezTo>
                <a:cubicBezTo>
                  <a:pt x="1025" y="146"/>
                  <a:pt x="1024" y="150"/>
                  <a:pt x="1024" y="152"/>
                </a:cubicBezTo>
                <a:close/>
                <a:moveTo>
                  <a:pt x="941" y="152"/>
                </a:moveTo>
                <a:cubicBezTo>
                  <a:pt x="940" y="148"/>
                  <a:pt x="943" y="152"/>
                  <a:pt x="945" y="151"/>
                </a:cubicBezTo>
                <a:cubicBezTo>
                  <a:pt x="945" y="150"/>
                  <a:pt x="944" y="149"/>
                  <a:pt x="945" y="149"/>
                </a:cubicBezTo>
                <a:cubicBezTo>
                  <a:pt x="954" y="148"/>
                  <a:pt x="955" y="162"/>
                  <a:pt x="963" y="160"/>
                </a:cubicBezTo>
                <a:cubicBezTo>
                  <a:pt x="957" y="154"/>
                  <a:pt x="950" y="145"/>
                  <a:pt x="941" y="145"/>
                </a:cubicBezTo>
                <a:cubicBezTo>
                  <a:pt x="939" y="146"/>
                  <a:pt x="942" y="147"/>
                  <a:pt x="940" y="148"/>
                </a:cubicBezTo>
                <a:cubicBezTo>
                  <a:pt x="937" y="149"/>
                  <a:pt x="937" y="143"/>
                  <a:pt x="935" y="145"/>
                </a:cubicBezTo>
                <a:cubicBezTo>
                  <a:pt x="936" y="148"/>
                  <a:pt x="938" y="151"/>
                  <a:pt x="941" y="152"/>
                </a:cubicBezTo>
                <a:close/>
                <a:moveTo>
                  <a:pt x="959" y="161"/>
                </a:moveTo>
                <a:cubicBezTo>
                  <a:pt x="959" y="164"/>
                  <a:pt x="956" y="166"/>
                  <a:pt x="959" y="167"/>
                </a:cubicBezTo>
                <a:cubicBezTo>
                  <a:pt x="959" y="163"/>
                  <a:pt x="966" y="167"/>
                  <a:pt x="965" y="165"/>
                </a:cubicBezTo>
                <a:cubicBezTo>
                  <a:pt x="962" y="164"/>
                  <a:pt x="963" y="160"/>
                  <a:pt x="959" y="161"/>
                </a:cubicBezTo>
                <a:close/>
                <a:moveTo>
                  <a:pt x="313" y="176"/>
                </a:moveTo>
                <a:cubicBezTo>
                  <a:pt x="311" y="174"/>
                  <a:pt x="308" y="175"/>
                  <a:pt x="306" y="174"/>
                </a:cubicBezTo>
                <a:cubicBezTo>
                  <a:pt x="306" y="172"/>
                  <a:pt x="308" y="171"/>
                  <a:pt x="306" y="170"/>
                </a:cubicBezTo>
                <a:cubicBezTo>
                  <a:pt x="304" y="169"/>
                  <a:pt x="304" y="171"/>
                  <a:pt x="301" y="171"/>
                </a:cubicBezTo>
                <a:cubicBezTo>
                  <a:pt x="301" y="169"/>
                  <a:pt x="305" y="168"/>
                  <a:pt x="302" y="167"/>
                </a:cubicBezTo>
                <a:cubicBezTo>
                  <a:pt x="301" y="169"/>
                  <a:pt x="298" y="168"/>
                  <a:pt x="296" y="170"/>
                </a:cubicBezTo>
                <a:cubicBezTo>
                  <a:pt x="300" y="178"/>
                  <a:pt x="289" y="178"/>
                  <a:pt x="292" y="185"/>
                </a:cubicBezTo>
                <a:cubicBezTo>
                  <a:pt x="289" y="184"/>
                  <a:pt x="290" y="188"/>
                  <a:pt x="287" y="187"/>
                </a:cubicBezTo>
                <a:cubicBezTo>
                  <a:pt x="285" y="187"/>
                  <a:pt x="285" y="185"/>
                  <a:pt x="283" y="185"/>
                </a:cubicBezTo>
                <a:cubicBezTo>
                  <a:pt x="282" y="188"/>
                  <a:pt x="281" y="188"/>
                  <a:pt x="282" y="192"/>
                </a:cubicBezTo>
                <a:cubicBezTo>
                  <a:pt x="279" y="191"/>
                  <a:pt x="278" y="193"/>
                  <a:pt x="278" y="194"/>
                </a:cubicBezTo>
                <a:cubicBezTo>
                  <a:pt x="281" y="195"/>
                  <a:pt x="278" y="198"/>
                  <a:pt x="280" y="199"/>
                </a:cubicBezTo>
                <a:cubicBezTo>
                  <a:pt x="279" y="201"/>
                  <a:pt x="276" y="200"/>
                  <a:pt x="277" y="203"/>
                </a:cubicBezTo>
                <a:cubicBezTo>
                  <a:pt x="281" y="204"/>
                  <a:pt x="281" y="200"/>
                  <a:pt x="284" y="200"/>
                </a:cubicBezTo>
                <a:cubicBezTo>
                  <a:pt x="285" y="202"/>
                  <a:pt x="281" y="205"/>
                  <a:pt x="283" y="203"/>
                </a:cubicBezTo>
                <a:cubicBezTo>
                  <a:pt x="284" y="202"/>
                  <a:pt x="287" y="201"/>
                  <a:pt x="287" y="204"/>
                </a:cubicBezTo>
                <a:cubicBezTo>
                  <a:pt x="297" y="201"/>
                  <a:pt x="301" y="191"/>
                  <a:pt x="314" y="191"/>
                </a:cubicBezTo>
                <a:cubicBezTo>
                  <a:pt x="315" y="188"/>
                  <a:pt x="318" y="188"/>
                  <a:pt x="319" y="186"/>
                </a:cubicBezTo>
                <a:cubicBezTo>
                  <a:pt x="320" y="183"/>
                  <a:pt x="317" y="183"/>
                  <a:pt x="318" y="180"/>
                </a:cubicBezTo>
                <a:cubicBezTo>
                  <a:pt x="314" y="179"/>
                  <a:pt x="312" y="183"/>
                  <a:pt x="311" y="179"/>
                </a:cubicBezTo>
                <a:cubicBezTo>
                  <a:pt x="311" y="178"/>
                  <a:pt x="313" y="178"/>
                  <a:pt x="313" y="176"/>
                </a:cubicBezTo>
                <a:close/>
                <a:moveTo>
                  <a:pt x="287" y="201"/>
                </a:moveTo>
                <a:cubicBezTo>
                  <a:pt x="289" y="199"/>
                  <a:pt x="290" y="196"/>
                  <a:pt x="295" y="196"/>
                </a:cubicBezTo>
                <a:cubicBezTo>
                  <a:pt x="292" y="198"/>
                  <a:pt x="291" y="201"/>
                  <a:pt x="287" y="201"/>
                </a:cubicBezTo>
                <a:close/>
                <a:moveTo>
                  <a:pt x="296" y="185"/>
                </a:moveTo>
                <a:cubicBezTo>
                  <a:pt x="297" y="183"/>
                  <a:pt x="298" y="181"/>
                  <a:pt x="301" y="181"/>
                </a:cubicBezTo>
                <a:cubicBezTo>
                  <a:pt x="300" y="183"/>
                  <a:pt x="299" y="185"/>
                  <a:pt x="296" y="185"/>
                </a:cubicBezTo>
                <a:close/>
                <a:moveTo>
                  <a:pt x="995" y="203"/>
                </a:moveTo>
                <a:cubicBezTo>
                  <a:pt x="992" y="205"/>
                  <a:pt x="999" y="209"/>
                  <a:pt x="997" y="207"/>
                </a:cubicBezTo>
                <a:cubicBezTo>
                  <a:pt x="995" y="206"/>
                  <a:pt x="998" y="204"/>
                  <a:pt x="995" y="203"/>
                </a:cubicBezTo>
                <a:close/>
                <a:moveTo>
                  <a:pt x="1047" y="224"/>
                </a:moveTo>
                <a:cubicBezTo>
                  <a:pt x="1043" y="221"/>
                  <a:pt x="1039" y="213"/>
                  <a:pt x="1035" y="213"/>
                </a:cubicBezTo>
                <a:cubicBezTo>
                  <a:pt x="1039" y="216"/>
                  <a:pt x="1044" y="223"/>
                  <a:pt x="1047" y="224"/>
                </a:cubicBezTo>
                <a:close/>
                <a:moveTo>
                  <a:pt x="1039" y="227"/>
                </a:moveTo>
                <a:cubicBezTo>
                  <a:pt x="1041" y="228"/>
                  <a:pt x="1046" y="232"/>
                  <a:pt x="1042" y="235"/>
                </a:cubicBezTo>
                <a:cubicBezTo>
                  <a:pt x="1044" y="236"/>
                  <a:pt x="1047" y="235"/>
                  <a:pt x="1049" y="235"/>
                </a:cubicBezTo>
                <a:cubicBezTo>
                  <a:pt x="1047" y="232"/>
                  <a:pt x="1042" y="227"/>
                  <a:pt x="1039" y="227"/>
                </a:cubicBezTo>
                <a:close/>
                <a:moveTo>
                  <a:pt x="1051" y="248"/>
                </a:moveTo>
                <a:cubicBezTo>
                  <a:pt x="1051" y="245"/>
                  <a:pt x="1049" y="243"/>
                  <a:pt x="1047" y="242"/>
                </a:cubicBezTo>
                <a:cubicBezTo>
                  <a:pt x="1047" y="243"/>
                  <a:pt x="1046" y="242"/>
                  <a:pt x="1046" y="242"/>
                </a:cubicBezTo>
                <a:cubicBezTo>
                  <a:pt x="1045" y="245"/>
                  <a:pt x="1050" y="242"/>
                  <a:pt x="1049" y="247"/>
                </a:cubicBezTo>
                <a:cubicBezTo>
                  <a:pt x="1050" y="247"/>
                  <a:pt x="1051" y="247"/>
                  <a:pt x="1051" y="248"/>
                </a:cubicBezTo>
                <a:close/>
                <a:moveTo>
                  <a:pt x="6" y="590"/>
                </a:moveTo>
                <a:cubicBezTo>
                  <a:pt x="10" y="589"/>
                  <a:pt x="10" y="594"/>
                  <a:pt x="13" y="596"/>
                </a:cubicBezTo>
                <a:cubicBezTo>
                  <a:pt x="13" y="597"/>
                  <a:pt x="12" y="603"/>
                  <a:pt x="13" y="605"/>
                </a:cubicBezTo>
                <a:cubicBezTo>
                  <a:pt x="15" y="604"/>
                  <a:pt x="19" y="609"/>
                  <a:pt x="21" y="605"/>
                </a:cubicBezTo>
                <a:cubicBezTo>
                  <a:pt x="20" y="611"/>
                  <a:pt x="25" y="611"/>
                  <a:pt x="26" y="615"/>
                </a:cubicBezTo>
                <a:cubicBezTo>
                  <a:pt x="26" y="610"/>
                  <a:pt x="30" y="609"/>
                  <a:pt x="35" y="610"/>
                </a:cubicBezTo>
                <a:cubicBezTo>
                  <a:pt x="34" y="603"/>
                  <a:pt x="38" y="604"/>
                  <a:pt x="41" y="602"/>
                </a:cubicBezTo>
                <a:cubicBezTo>
                  <a:pt x="43" y="603"/>
                  <a:pt x="41" y="609"/>
                  <a:pt x="43" y="610"/>
                </a:cubicBezTo>
                <a:cubicBezTo>
                  <a:pt x="44" y="607"/>
                  <a:pt x="42" y="601"/>
                  <a:pt x="45" y="601"/>
                </a:cubicBezTo>
                <a:cubicBezTo>
                  <a:pt x="46" y="603"/>
                  <a:pt x="47" y="607"/>
                  <a:pt x="50" y="607"/>
                </a:cubicBezTo>
                <a:cubicBezTo>
                  <a:pt x="48" y="613"/>
                  <a:pt x="55" y="618"/>
                  <a:pt x="52" y="625"/>
                </a:cubicBezTo>
                <a:cubicBezTo>
                  <a:pt x="56" y="626"/>
                  <a:pt x="55" y="620"/>
                  <a:pt x="58" y="619"/>
                </a:cubicBezTo>
                <a:cubicBezTo>
                  <a:pt x="58" y="625"/>
                  <a:pt x="61" y="628"/>
                  <a:pt x="61" y="632"/>
                </a:cubicBezTo>
                <a:cubicBezTo>
                  <a:pt x="63" y="630"/>
                  <a:pt x="59" y="625"/>
                  <a:pt x="65" y="625"/>
                </a:cubicBezTo>
                <a:cubicBezTo>
                  <a:pt x="65" y="628"/>
                  <a:pt x="69" y="623"/>
                  <a:pt x="68" y="629"/>
                </a:cubicBezTo>
                <a:cubicBezTo>
                  <a:pt x="72" y="629"/>
                  <a:pt x="72" y="629"/>
                  <a:pt x="72" y="629"/>
                </a:cubicBezTo>
                <a:cubicBezTo>
                  <a:pt x="71" y="628"/>
                  <a:pt x="65" y="621"/>
                  <a:pt x="69" y="616"/>
                </a:cubicBezTo>
                <a:cubicBezTo>
                  <a:pt x="72" y="616"/>
                  <a:pt x="71" y="617"/>
                  <a:pt x="73" y="616"/>
                </a:cubicBezTo>
                <a:cubicBezTo>
                  <a:pt x="73" y="613"/>
                  <a:pt x="70" y="609"/>
                  <a:pt x="73" y="607"/>
                </a:cubicBezTo>
                <a:cubicBezTo>
                  <a:pt x="75" y="607"/>
                  <a:pt x="77" y="608"/>
                  <a:pt x="78" y="610"/>
                </a:cubicBezTo>
                <a:cubicBezTo>
                  <a:pt x="74" y="613"/>
                  <a:pt x="82" y="624"/>
                  <a:pt x="74" y="623"/>
                </a:cubicBezTo>
                <a:cubicBezTo>
                  <a:pt x="76" y="628"/>
                  <a:pt x="72" y="635"/>
                  <a:pt x="78" y="637"/>
                </a:cubicBezTo>
                <a:cubicBezTo>
                  <a:pt x="78" y="633"/>
                  <a:pt x="81" y="632"/>
                  <a:pt x="83" y="631"/>
                </a:cubicBezTo>
                <a:cubicBezTo>
                  <a:pt x="86" y="624"/>
                  <a:pt x="77" y="607"/>
                  <a:pt x="87" y="605"/>
                </a:cubicBezTo>
                <a:cubicBezTo>
                  <a:pt x="87" y="612"/>
                  <a:pt x="87" y="615"/>
                  <a:pt x="89" y="621"/>
                </a:cubicBezTo>
                <a:cubicBezTo>
                  <a:pt x="89" y="619"/>
                  <a:pt x="94" y="618"/>
                  <a:pt x="95" y="619"/>
                </a:cubicBezTo>
                <a:cubicBezTo>
                  <a:pt x="93" y="609"/>
                  <a:pt x="95" y="604"/>
                  <a:pt x="92" y="597"/>
                </a:cubicBezTo>
                <a:cubicBezTo>
                  <a:pt x="91" y="599"/>
                  <a:pt x="91" y="605"/>
                  <a:pt x="92" y="607"/>
                </a:cubicBezTo>
                <a:cubicBezTo>
                  <a:pt x="90" y="606"/>
                  <a:pt x="91" y="610"/>
                  <a:pt x="89" y="610"/>
                </a:cubicBezTo>
                <a:cubicBezTo>
                  <a:pt x="88" y="607"/>
                  <a:pt x="90" y="602"/>
                  <a:pt x="89" y="602"/>
                </a:cubicBezTo>
                <a:cubicBezTo>
                  <a:pt x="88" y="603"/>
                  <a:pt x="89" y="605"/>
                  <a:pt x="87" y="604"/>
                </a:cubicBezTo>
                <a:cubicBezTo>
                  <a:pt x="83" y="603"/>
                  <a:pt x="86" y="595"/>
                  <a:pt x="89" y="599"/>
                </a:cubicBezTo>
                <a:cubicBezTo>
                  <a:pt x="88" y="596"/>
                  <a:pt x="90" y="597"/>
                  <a:pt x="90" y="594"/>
                </a:cubicBezTo>
                <a:cubicBezTo>
                  <a:pt x="86" y="592"/>
                  <a:pt x="84" y="591"/>
                  <a:pt x="86" y="585"/>
                </a:cubicBezTo>
                <a:cubicBezTo>
                  <a:pt x="83" y="583"/>
                  <a:pt x="83" y="589"/>
                  <a:pt x="79" y="588"/>
                </a:cubicBezTo>
                <a:cubicBezTo>
                  <a:pt x="80" y="572"/>
                  <a:pt x="85" y="555"/>
                  <a:pt x="86" y="539"/>
                </a:cubicBezTo>
                <a:cubicBezTo>
                  <a:pt x="83" y="533"/>
                  <a:pt x="77" y="531"/>
                  <a:pt x="74" y="526"/>
                </a:cubicBezTo>
                <a:cubicBezTo>
                  <a:pt x="75" y="530"/>
                  <a:pt x="70" y="535"/>
                  <a:pt x="72" y="532"/>
                </a:cubicBezTo>
                <a:cubicBezTo>
                  <a:pt x="68" y="536"/>
                  <a:pt x="68" y="546"/>
                  <a:pt x="64" y="551"/>
                </a:cubicBezTo>
                <a:cubicBezTo>
                  <a:pt x="60" y="549"/>
                  <a:pt x="64" y="544"/>
                  <a:pt x="60" y="542"/>
                </a:cubicBezTo>
                <a:cubicBezTo>
                  <a:pt x="60" y="545"/>
                  <a:pt x="59" y="547"/>
                  <a:pt x="58" y="548"/>
                </a:cubicBezTo>
                <a:cubicBezTo>
                  <a:pt x="49" y="543"/>
                  <a:pt x="54" y="530"/>
                  <a:pt x="54" y="518"/>
                </a:cubicBezTo>
                <a:cubicBezTo>
                  <a:pt x="51" y="518"/>
                  <a:pt x="51" y="515"/>
                  <a:pt x="49" y="516"/>
                </a:cubicBezTo>
                <a:cubicBezTo>
                  <a:pt x="50" y="512"/>
                  <a:pt x="53" y="503"/>
                  <a:pt x="47" y="502"/>
                </a:cubicBezTo>
                <a:cubicBezTo>
                  <a:pt x="46" y="505"/>
                  <a:pt x="49" y="507"/>
                  <a:pt x="45" y="508"/>
                </a:cubicBezTo>
                <a:cubicBezTo>
                  <a:pt x="46" y="505"/>
                  <a:pt x="46" y="501"/>
                  <a:pt x="48" y="498"/>
                </a:cubicBezTo>
                <a:cubicBezTo>
                  <a:pt x="40" y="501"/>
                  <a:pt x="42" y="512"/>
                  <a:pt x="37" y="517"/>
                </a:cubicBezTo>
                <a:cubicBezTo>
                  <a:pt x="38" y="516"/>
                  <a:pt x="38" y="511"/>
                  <a:pt x="36" y="511"/>
                </a:cubicBezTo>
                <a:cubicBezTo>
                  <a:pt x="34" y="525"/>
                  <a:pt x="26" y="529"/>
                  <a:pt x="17" y="539"/>
                </a:cubicBezTo>
                <a:cubicBezTo>
                  <a:pt x="18" y="534"/>
                  <a:pt x="14" y="539"/>
                  <a:pt x="13" y="536"/>
                </a:cubicBezTo>
                <a:cubicBezTo>
                  <a:pt x="17" y="533"/>
                  <a:pt x="16" y="528"/>
                  <a:pt x="15" y="524"/>
                </a:cubicBezTo>
                <a:cubicBezTo>
                  <a:pt x="15" y="531"/>
                  <a:pt x="7" y="534"/>
                  <a:pt x="8" y="539"/>
                </a:cubicBezTo>
                <a:cubicBezTo>
                  <a:pt x="10" y="538"/>
                  <a:pt x="16" y="541"/>
                  <a:pt x="17" y="540"/>
                </a:cubicBezTo>
                <a:cubicBezTo>
                  <a:pt x="15" y="545"/>
                  <a:pt x="14" y="550"/>
                  <a:pt x="16" y="554"/>
                </a:cubicBezTo>
                <a:cubicBezTo>
                  <a:pt x="15" y="554"/>
                  <a:pt x="14" y="555"/>
                  <a:pt x="13" y="555"/>
                </a:cubicBezTo>
                <a:cubicBezTo>
                  <a:pt x="15" y="559"/>
                  <a:pt x="11" y="565"/>
                  <a:pt x="13" y="571"/>
                </a:cubicBezTo>
                <a:cubicBezTo>
                  <a:pt x="16" y="573"/>
                  <a:pt x="17" y="570"/>
                  <a:pt x="18" y="573"/>
                </a:cubicBezTo>
                <a:cubicBezTo>
                  <a:pt x="15" y="576"/>
                  <a:pt x="18" y="581"/>
                  <a:pt x="14" y="582"/>
                </a:cubicBezTo>
                <a:cubicBezTo>
                  <a:pt x="14" y="578"/>
                  <a:pt x="14" y="576"/>
                  <a:pt x="12" y="575"/>
                </a:cubicBezTo>
                <a:cubicBezTo>
                  <a:pt x="11" y="576"/>
                  <a:pt x="11" y="576"/>
                  <a:pt x="10" y="575"/>
                </a:cubicBezTo>
                <a:cubicBezTo>
                  <a:pt x="9" y="577"/>
                  <a:pt x="9" y="580"/>
                  <a:pt x="8" y="581"/>
                </a:cubicBezTo>
                <a:cubicBezTo>
                  <a:pt x="7" y="580"/>
                  <a:pt x="8" y="578"/>
                  <a:pt x="7" y="578"/>
                </a:cubicBezTo>
                <a:cubicBezTo>
                  <a:pt x="4" y="581"/>
                  <a:pt x="8" y="585"/>
                  <a:pt x="6" y="590"/>
                </a:cubicBezTo>
                <a:close/>
                <a:moveTo>
                  <a:pt x="50" y="518"/>
                </a:moveTo>
                <a:cubicBezTo>
                  <a:pt x="52" y="519"/>
                  <a:pt x="54" y="524"/>
                  <a:pt x="50" y="524"/>
                </a:cubicBezTo>
                <a:cubicBezTo>
                  <a:pt x="49" y="521"/>
                  <a:pt x="50" y="522"/>
                  <a:pt x="50" y="518"/>
                </a:cubicBezTo>
                <a:close/>
                <a:moveTo>
                  <a:pt x="47" y="590"/>
                </a:moveTo>
                <a:cubicBezTo>
                  <a:pt x="49" y="592"/>
                  <a:pt x="49" y="592"/>
                  <a:pt x="52" y="591"/>
                </a:cubicBezTo>
                <a:cubicBezTo>
                  <a:pt x="52" y="596"/>
                  <a:pt x="50" y="600"/>
                  <a:pt x="49" y="603"/>
                </a:cubicBezTo>
                <a:cubicBezTo>
                  <a:pt x="47" y="602"/>
                  <a:pt x="47" y="594"/>
                  <a:pt x="47" y="590"/>
                </a:cubicBezTo>
                <a:close/>
                <a:moveTo>
                  <a:pt x="34" y="583"/>
                </a:moveTo>
                <a:cubicBezTo>
                  <a:pt x="37" y="583"/>
                  <a:pt x="37" y="583"/>
                  <a:pt x="37" y="583"/>
                </a:cubicBezTo>
                <a:cubicBezTo>
                  <a:pt x="37" y="586"/>
                  <a:pt x="37" y="588"/>
                  <a:pt x="34" y="588"/>
                </a:cubicBezTo>
                <a:cubicBezTo>
                  <a:pt x="36" y="586"/>
                  <a:pt x="35" y="585"/>
                  <a:pt x="34" y="583"/>
                </a:cubicBezTo>
                <a:close/>
                <a:moveTo>
                  <a:pt x="33" y="595"/>
                </a:moveTo>
                <a:cubicBezTo>
                  <a:pt x="35" y="595"/>
                  <a:pt x="36" y="598"/>
                  <a:pt x="34" y="600"/>
                </a:cubicBezTo>
                <a:cubicBezTo>
                  <a:pt x="32" y="599"/>
                  <a:pt x="32" y="597"/>
                  <a:pt x="33" y="595"/>
                </a:cubicBezTo>
                <a:close/>
                <a:moveTo>
                  <a:pt x="10" y="583"/>
                </a:moveTo>
                <a:cubicBezTo>
                  <a:pt x="11" y="582"/>
                  <a:pt x="14" y="583"/>
                  <a:pt x="15" y="584"/>
                </a:cubicBezTo>
                <a:cubicBezTo>
                  <a:pt x="15" y="587"/>
                  <a:pt x="12" y="586"/>
                  <a:pt x="10" y="587"/>
                </a:cubicBezTo>
                <a:lnTo>
                  <a:pt x="10" y="583"/>
                </a:lnTo>
                <a:close/>
                <a:moveTo>
                  <a:pt x="13" y="522"/>
                </a:moveTo>
                <a:cubicBezTo>
                  <a:pt x="15" y="519"/>
                  <a:pt x="16" y="520"/>
                  <a:pt x="15" y="515"/>
                </a:cubicBezTo>
                <a:cubicBezTo>
                  <a:pt x="16" y="513"/>
                  <a:pt x="16" y="515"/>
                  <a:pt x="19" y="515"/>
                </a:cubicBezTo>
                <a:cubicBezTo>
                  <a:pt x="19" y="512"/>
                  <a:pt x="18" y="510"/>
                  <a:pt x="17" y="510"/>
                </a:cubicBezTo>
                <a:cubicBezTo>
                  <a:pt x="14" y="515"/>
                  <a:pt x="14" y="514"/>
                  <a:pt x="11" y="518"/>
                </a:cubicBezTo>
                <a:cubicBezTo>
                  <a:pt x="17" y="518"/>
                  <a:pt x="11" y="520"/>
                  <a:pt x="13" y="522"/>
                </a:cubicBezTo>
                <a:close/>
                <a:moveTo>
                  <a:pt x="898" y="610"/>
                </a:moveTo>
                <a:cubicBezTo>
                  <a:pt x="898" y="609"/>
                  <a:pt x="899" y="608"/>
                  <a:pt x="899" y="606"/>
                </a:cubicBezTo>
                <a:cubicBezTo>
                  <a:pt x="899" y="605"/>
                  <a:pt x="898" y="602"/>
                  <a:pt x="897" y="604"/>
                </a:cubicBezTo>
                <a:cubicBezTo>
                  <a:pt x="901" y="606"/>
                  <a:pt x="896" y="609"/>
                  <a:pt x="898" y="610"/>
                </a:cubicBezTo>
                <a:close/>
                <a:moveTo>
                  <a:pt x="870" y="710"/>
                </a:moveTo>
                <a:cubicBezTo>
                  <a:pt x="869" y="704"/>
                  <a:pt x="874" y="703"/>
                  <a:pt x="875" y="699"/>
                </a:cubicBezTo>
                <a:cubicBezTo>
                  <a:pt x="875" y="697"/>
                  <a:pt x="874" y="693"/>
                  <a:pt x="875" y="691"/>
                </a:cubicBezTo>
                <a:cubicBezTo>
                  <a:pt x="877" y="685"/>
                  <a:pt x="883" y="681"/>
                  <a:pt x="885" y="676"/>
                </a:cubicBezTo>
                <a:cubicBezTo>
                  <a:pt x="886" y="675"/>
                  <a:pt x="884" y="673"/>
                  <a:pt x="885" y="673"/>
                </a:cubicBezTo>
                <a:cubicBezTo>
                  <a:pt x="885" y="671"/>
                  <a:pt x="887" y="671"/>
                  <a:pt x="887" y="670"/>
                </a:cubicBezTo>
                <a:cubicBezTo>
                  <a:pt x="887" y="668"/>
                  <a:pt x="882" y="666"/>
                  <a:pt x="886" y="663"/>
                </a:cubicBezTo>
                <a:cubicBezTo>
                  <a:pt x="885" y="666"/>
                  <a:pt x="889" y="667"/>
                  <a:pt x="887" y="666"/>
                </a:cubicBezTo>
                <a:cubicBezTo>
                  <a:pt x="888" y="660"/>
                  <a:pt x="886" y="657"/>
                  <a:pt x="888" y="654"/>
                </a:cubicBezTo>
                <a:cubicBezTo>
                  <a:pt x="888" y="655"/>
                  <a:pt x="888" y="656"/>
                  <a:pt x="889" y="656"/>
                </a:cubicBezTo>
                <a:cubicBezTo>
                  <a:pt x="890" y="648"/>
                  <a:pt x="892" y="648"/>
                  <a:pt x="891" y="641"/>
                </a:cubicBezTo>
                <a:cubicBezTo>
                  <a:pt x="889" y="640"/>
                  <a:pt x="887" y="643"/>
                  <a:pt x="889" y="643"/>
                </a:cubicBezTo>
                <a:cubicBezTo>
                  <a:pt x="889" y="641"/>
                  <a:pt x="891" y="643"/>
                  <a:pt x="890" y="645"/>
                </a:cubicBezTo>
                <a:cubicBezTo>
                  <a:pt x="887" y="644"/>
                  <a:pt x="887" y="647"/>
                  <a:pt x="888" y="649"/>
                </a:cubicBezTo>
                <a:cubicBezTo>
                  <a:pt x="882" y="649"/>
                  <a:pt x="887" y="659"/>
                  <a:pt x="880" y="663"/>
                </a:cubicBezTo>
                <a:cubicBezTo>
                  <a:pt x="879" y="660"/>
                  <a:pt x="883" y="659"/>
                  <a:pt x="881" y="658"/>
                </a:cubicBezTo>
                <a:cubicBezTo>
                  <a:pt x="879" y="659"/>
                  <a:pt x="882" y="661"/>
                  <a:pt x="878" y="660"/>
                </a:cubicBezTo>
                <a:cubicBezTo>
                  <a:pt x="878" y="662"/>
                  <a:pt x="879" y="662"/>
                  <a:pt x="879" y="664"/>
                </a:cubicBezTo>
                <a:cubicBezTo>
                  <a:pt x="878" y="664"/>
                  <a:pt x="877" y="663"/>
                  <a:pt x="876" y="664"/>
                </a:cubicBezTo>
                <a:cubicBezTo>
                  <a:pt x="871" y="677"/>
                  <a:pt x="875" y="697"/>
                  <a:pt x="867" y="708"/>
                </a:cubicBezTo>
                <a:cubicBezTo>
                  <a:pt x="870" y="706"/>
                  <a:pt x="868" y="711"/>
                  <a:pt x="870" y="710"/>
                </a:cubicBezTo>
                <a:close/>
                <a:moveTo>
                  <a:pt x="866" y="651"/>
                </a:moveTo>
                <a:cubicBezTo>
                  <a:pt x="867" y="651"/>
                  <a:pt x="867" y="653"/>
                  <a:pt x="867" y="654"/>
                </a:cubicBezTo>
                <a:cubicBezTo>
                  <a:pt x="869" y="655"/>
                  <a:pt x="869" y="652"/>
                  <a:pt x="869" y="651"/>
                </a:cubicBezTo>
                <a:cubicBezTo>
                  <a:pt x="868" y="650"/>
                  <a:pt x="867" y="650"/>
                  <a:pt x="866" y="651"/>
                </a:cubicBezTo>
                <a:close/>
                <a:moveTo>
                  <a:pt x="129" y="651"/>
                </a:moveTo>
                <a:cubicBezTo>
                  <a:pt x="129" y="660"/>
                  <a:pt x="125" y="663"/>
                  <a:pt x="124" y="670"/>
                </a:cubicBezTo>
                <a:cubicBezTo>
                  <a:pt x="127" y="670"/>
                  <a:pt x="125" y="659"/>
                  <a:pt x="129" y="664"/>
                </a:cubicBezTo>
                <a:cubicBezTo>
                  <a:pt x="129" y="661"/>
                  <a:pt x="131" y="655"/>
                  <a:pt x="129" y="651"/>
                </a:cubicBezTo>
                <a:close/>
                <a:moveTo>
                  <a:pt x="35" y="686"/>
                </a:moveTo>
                <a:cubicBezTo>
                  <a:pt x="35" y="688"/>
                  <a:pt x="33" y="692"/>
                  <a:pt x="35" y="694"/>
                </a:cubicBezTo>
                <a:cubicBezTo>
                  <a:pt x="36" y="691"/>
                  <a:pt x="38" y="695"/>
                  <a:pt x="40" y="694"/>
                </a:cubicBezTo>
                <a:cubicBezTo>
                  <a:pt x="42" y="711"/>
                  <a:pt x="41" y="728"/>
                  <a:pt x="47" y="745"/>
                </a:cubicBezTo>
                <a:cubicBezTo>
                  <a:pt x="47" y="744"/>
                  <a:pt x="47" y="742"/>
                  <a:pt x="48" y="743"/>
                </a:cubicBezTo>
                <a:cubicBezTo>
                  <a:pt x="51" y="743"/>
                  <a:pt x="47" y="747"/>
                  <a:pt x="52" y="747"/>
                </a:cubicBezTo>
                <a:cubicBezTo>
                  <a:pt x="50" y="742"/>
                  <a:pt x="51" y="738"/>
                  <a:pt x="52" y="732"/>
                </a:cubicBezTo>
                <a:cubicBezTo>
                  <a:pt x="56" y="733"/>
                  <a:pt x="57" y="730"/>
                  <a:pt x="55" y="728"/>
                </a:cubicBezTo>
                <a:cubicBezTo>
                  <a:pt x="58" y="729"/>
                  <a:pt x="59" y="730"/>
                  <a:pt x="63" y="729"/>
                </a:cubicBezTo>
                <a:cubicBezTo>
                  <a:pt x="66" y="732"/>
                  <a:pt x="61" y="739"/>
                  <a:pt x="65" y="742"/>
                </a:cubicBezTo>
                <a:cubicBezTo>
                  <a:pt x="65" y="740"/>
                  <a:pt x="67" y="740"/>
                  <a:pt x="68" y="738"/>
                </a:cubicBezTo>
                <a:cubicBezTo>
                  <a:pt x="66" y="736"/>
                  <a:pt x="64" y="729"/>
                  <a:pt x="67" y="728"/>
                </a:cubicBezTo>
                <a:cubicBezTo>
                  <a:pt x="69" y="732"/>
                  <a:pt x="73" y="730"/>
                  <a:pt x="74" y="727"/>
                </a:cubicBezTo>
                <a:cubicBezTo>
                  <a:pt x="75" y="729"/>
                  <a:pt x="72" y="731"/>
                  <a:pt x="75" y="731"/>
                </a:cubicBezTo>
                <a:cubicBezTo>
                  <a:pt x="77" y="730"/>
                  <a:pt x="75" y="726"/>
                  <a:pt x="78" y="726"/>
                </a:cubicBezTo>
                <a:cubicBezTo>
                  <a:pt x="88" y="725"/>
                  <a:pt x="79" y="740"/>
                  <a:pt x="84" y="745"/>
                </a:cubicBezTo>
                <a:cubicBezTo>
                  <a:pt x="84" y="736"/>
                  <a:pt x="88" y="728"/>
                  <a:pt x="87" y="722"/>
                </a:cubicBezTo>
                <a:cubicBezTo>
                  <a:pt x="86" y="721"/>
                  <a:pt x="84" y="721"/>
                  <a:pt x="84" y="721"/>
                </a:cubicBezTo>
                <a:cubicBezTo>
                  <a:pt x="82" y="717"/>
                  <a:pt x="83" y="713"/>
                  <a:pt x="82" y="710"/>
                </a:cubicBezTo>
                <a:cubicBezTo>
                  <a:pt x="82" y="711"/>
                  <a:pt x="82" y="712"/>
                  <a:pt x="81" y="713"/>
                </a:cubicBezTo>
                <a:cubicBezTo>
                  <a:pt x="81" y="712"/>
                  <a:pt x="81" y="711"/>
                  <a:pt x="80" y="711"/>
                </a:cubicBezTo>
                <a:cubicBezTo>
                  <a:pt x="80" y="716"/>
                  <a:pt x="79" y="720"/>
                  <a:pt x="78" y="722"/>
                </a:cubicBezTo>
                <a:cubicBezTo>
                  <a:pt x="77" y="721"/>
                  <a:pt x="77" y="719"/>
                  <a:pt x="76" y="717"/>
                </a:cubicBezTo>
                <a:cubicBezTo>
                  <a:pt x="81" y="713"/>
                  <a:pt x="76" y="703"/>
                  <a:pt x="84" y="702"/>
                </a:cubicBezTo>
                <a:cubicBezTo>
                  <a:pt x="84" y="704"/>
                  <a:pt x="83" y="704"/>
                  <a:pt x="85" y="704"/>
                </a:cubicBezTo>
                <a:cubicBezTo>
                  <a:pt x="85" y="703"/>
                  <a:pt x="85" y="701"/>
                  <a:pt x="84" y="701"/>
                </a:cubicBezTo>
                <a:cubicBezTo>
                  <a:pt x="84" y="703"/>
                  <a:pt x="82" y="701"/>
                  <a:pt x="82" y="699"/>
                </a:cubicBezTo>
                <a:cubicBezTo>
                  <a:pt x="81" y="699"/>
                  <a:pt x="79" y="701"/>
                  <a:pt x="78" y="699"/>
                </a:cubicBezTo>
                <a:cubicBezTo>
                  <a:pt x="77" y="701"/>
                  <a:pt x="79" y="701"/>
                  <a:pt x="78" y="703"/>
                </a:cubicBezTo>
                <a:cubicBezTo>
                  <a:pt x="74" y="701"/>
                  <a:pt x="75" y="709"/>
                  <a:pt x="71" y="704"/>
                </a:cubicBezTo>
                <a:cubicBezTo>
                  <a:pt x="72" y="706"/>
                  <a:pt x="73" y="712"/>
                  <a:pt x="69" y="712"/>
                </a:cubicBezTo>
                <a:cubicBezTo>
                  <a:pt x="68" y="706"/>
                  <a:pt x="68" y="698"/>
                  <a:pt x="65" y="693"/>
                </a:cubicBezTo>
                <a:cubicBezTo>
                  <a:pt x="69" y="689"/>
                  <a:pt x="67" y="672"/>
                  <a:pt x="64" y="665"/>
                </a:cubicBezTo>
                <a:cubicBezTo>
                  <a:pt x="63" y="669"/>
                  <a:pt x="60" y="680"/>
                  <a:pt x="63" y="681"/>
                </a:cubicBezTo>
                <a:cubicBezTo>
                  <a:pt x="60" y="683"/>
                  <a:pt x="62" y="692"/>
                  <a:pt x="56" y="692"/>
                </a:cubicBezTo>
                <a:cubicBezTo>
                  <a:pt x="58" y="689"/>
                  <a:pt x="56" y="690"/>
                  <a:pt x="55" y="688"/>
                </a:cubicBezTo>
                <a:cubicBezTo>
                  <a:pt x="57" y="688"/>
                  <a:pt x="57" y="689"/>
                  <a:pt x="58" y="687"/>
                </a:cubicBezTo>
                <a:cubicBezTo>
                  <a:pt x="51" y="684"/>
                  <a:pt x="50" y="674"/>
                  <a:pt x="47" y="667"/>
                </a:cubicBezTo>
                <a:cubicBezTo>
                  <a:pt x="38" y="670"/>
                  <a:pt x="46" y="657"/>
                  <a:pt x="41" y="652"/>
                </a:cubicBezTo>
                <a:cubicBezTo>
                  <a:pt x="41" y="654"/>
                  <a:pt x="41" y="657"/>
                  <a:pt x="39" y="657"/>
                </a:cubicBezTo>
                <a:cubicBezTo>
                  <a:pt x="39" y="669"/>
                  <a:pt x="29" y="674"/>
                  <a:pt x="35" y="686"/>
                </a:cubicBezTo>
                <a:close/>
                <a:moveTo>
                  <a:pt x="60" y="689"/>
                </a:moveTo>
                <a:cubicBezTo>
                  <a:pt x="62" y="689"/>
                  <a:pt x="62" y="688"/>
                  <a:pt x="64" y="688"/>
                </a:cubicBezTo>
                <a:cubicBezTo>
                  <a:pt x="61" y="692"/>
                  <a:pt x="64" y="691"/>
                  <a:pt x="65" y="695"/>
                </a:cubicBezTo>
                <a:cubicBezTo>
                  <a:pt x="64" y="695"/>
                  <a:pt x="63" y="695"/>
                  <a:pt x="63" y="696"/>
                </a:cubicBezTo>
                <a:cubicBezTo>
                  <a:pt x="60" y="696"/>
                  <a:pt x="60" y="693"/>
                  <a:pt x="60" y="689"/>
                </a:cubicBezTo>
                <a:close/>
                <a:moveTo>
                  <a:pt x="60" y="717"/>
                </a:moveTo>
                <a:cubicBezTo>
                  <a:pt x="61" y="722"/>
                  <a:pt x="58" y="723"/>
                  <a:pt x="56" y="726"/>
                </a:cubicBezTo>
                <a:cubicBezTo>
                  <a:pt x="55" y="725"/>
                  <a:pt x="55" y="722"/>
                  <a:pt x="55" y="719"/>
                </a:cubicBezTo>
                <a:cubicBezTo>
                  <a:pt x="57" y="718"/>
                  <a:pt x="58" y="717"/>
                  <a:pt x="60" y="717"/>
                </a:cubicBezTo>
                <a:close/>
                <a:moveTo>
                  <a:pt x="894" y="690"/>
                </a:moveTo>
                <a:cubicBezTo>
                  <a:pt x="894" y="689"/>
                  <a:pt x="897" y="691"/>
                  <a:pt x="898" y="692"/>
                </a:cubicBezTo>
                <a:cubicBezTo>
                  <a:pt x="897" y="698"/>
                  <a:pt x="899" y="701"/>
                  <a:pt x="898" y="706"/>
                </a:cubicBezTo>
                <a:cubicBezTo>
                  <a:pt x="901" y="706"/>
                  <a:pt x="900" y="700"/>
                  <a:pt x="901" y="696"/>
                </a:cubicBezTo>
                <a:cubicBezTo>
                  <a:pt x="903" y="697"/>
                  <a:pt x="904" y="696"/>
                  <a:pt x="905" y="695"/>
                </a:cubicBezTo>
                <a:cubicBezTo>
                  <a:pt x="908" y="697"/>
                  <a:pt x="903" y="703"/>
                  <a:pt x="906" y="705"/>
                </a:cubicBezTo>
                <a:cubicBezTo>
                  <a:pt x="909" y="688"/>
                  <a:pt x="916" y="676"/>
                  <a:pt x="919" y="659"/>
                </a:cubicBezTo>
                <a:cubicBezTo>
                  <a:pt x="916" y="659"/>
                  <a:pt x="915" y="659"/>
                  <a:pt x="913" y="662"/>
                </a:cubicBezTo>
                <a:cubicBezTo>
                  <a:pt x="910" y="662"/>
                  <a:pt x="910" y="657"/>
                  <a:pt x="909" y="656"/>
                </a:cubicBezTo>
                <a:cubicBezTo>
                  <a:pt x="908" y="657"/>
                  <a:pt x="909" y="660"/>
                  <a:pt x="907" y="660"/>
                </a:cubicBezTo>
                <a:cubicBezTo>
                  <a:pt x="905" y="658"/>
                  <a:pt x="906" y="662"/>
                  <a:pt x="903" y="662"/>
                </a:cubicBezTo>
                <a:cubicBezTo>
                  <a:pt x="905" y="659"/>
                  <a:pt x="905" y="659"/>
                  <a:pt x="903" y="659"/>
                </a:cubicBezTo>
                <a:cubicBezTo>
                  <a:pt x="905" y="658"/>
                  <a:pt x="905" y="655"/>
                  <a:pt x="904" y="654"/>
                </a:cubicBezTo>
                <a:cubicBezTo>
                  <a:pt x="903" y="661"/>
                  <a:pt x="896" y="669"/>
                  <a:pt x="899" y="678"/>
                </a:cubicBezTo>
                <a:cubicBezTo>
                  <a:pt x="897" y="678"/>
                  <a:pt x="896" y="681"/>
                  <a:pt x="894" y="681"/>
                </a:cubicBezTo>
                <a:cubicBezTo>
                  <a:pt x="895" y="687"/>
                  <a:pt x="893" y="686"/>
                  <a:pt x="894" y="690"/>
                </a:cubicBezTo>
                <a:close/>
                <a:moveTo>
                  <a:pt x="906" y="675"/>
                </a:moveTo>
                <a:cubicBezTo>
                  <a:pt x="908" y="675"/>
                  <a:pt x="908" y="675"/>
                  <a:pt x="908" y="675"/>
                </a:cubicBezTo>
                <a:cubicBezTo>
                  <a:pt x="907" y="677"/>
                  <a:pt x="909" y="680"/>
                  <a:pt x="907" y="681"/>
                </a:cubicBezTo>
                <a:cubicBezTo>
                  <a:pt x="905" y="681"/>
                  <a:pt x="906" y="677"/>
                  <a:pt x="906" y="675"/>
                </a:cubicBezTo>
                <a:close/>
                <a:moveTo>
                  <a:pt x="677" y="731"/>
                </a:moveTo>
                <a:cubicBezTo>
                  <a:pt x="677" y="732"/>
                  <a:pt x="677" y="732"/>
                  <a:pt x="678" y="733"/>
                </a:cubicBezTo>
                <a:cubicBezTo>
                  <a:pt x="676" y="733"/>
                  <a:pt x="675" y="735"/>
                  <a:pt x="675" y="736"/>
                </a:cubicBezTo>
                <a:cubicBezTo>
                  <a:pt x="675" y="736"/>
                  <a:pt x="678" y="738"/>
                  <a:pt x="678" y="736"/>
                </a:cubicBezTo>
                <a:cubicBezTo>
                  <a:pt x="676" y="735"/>
                  <a:pt x="681" y="731"/>
                  <a:pt x="677" y="731"/>
                </a:cubicBezTo>
                <a:close/>
                <a:moveTo>
                  <a:pt x="793" y="807"/>
                </a:moveTo>
                <a:cubicBezTo>
                  <a:pt x="788" y="816"/>
                  <a:pt x="781" y="824"/>
                  <a:pt x="773" y="831"/>
                </a:cubicBezTo>
                <a:cubicBezTo>
                  <a:pt x="770" y="834"/>
                  <a:pt x="762" y="836"/>
                  <a:pt x="763" y="843"/>
                </a:cubicBezTo>
                <a:cubicBezTo>
                  <a:pt x="775" y="831"/>
                  <a:pt x="787" y="820"/>
                  <a:pt x="798" y="809"/>
                </a:cubicBezTo>
                <a:cubicBezTo>
                  <a:pt x="804" y="807"/>
                  <a:pt x="807" y="804"/>
                  <a:pt x="808" y="798"/>
                </a:cubicBezTo>
                <a:cubicBezTo>
                  <a:pt x="813" y="795"/>
                  <a:pt x="821" y="783"/>
                  <a:pt x="828" y="779"/>
                </a:cubicBezTo>
                <a:cubicBezTo>
                  <a:pt x="831" y="777"/>
                  <a:pt x="837" y="774"/>
                  <a:pt x="837" y="779"/>
                </a:cubicBezTo>
                <a:cubicBezTo>
                  <a:pt x="835" y="782"/>
                  <a:pt x="839" y="781"/>
                  <a:pt x="838" y="785"/>
                </a:cubicBezTo>
                <a:cubicBezTo>
                  <a:pt x="838" y="784"/>
                  <a:pt x="839" y="784"/>
                  <a:pt x="841" y="784"/>
                </a:cubicBezTo>
                <a:cubicBezTo>
                  <a:pt x="839" y="779"/>
                  <a:pt x="844" y="777"/>
                  <a:pt x="845" y="772"/>
                </a:cubicBezTo>
                <a:cubicBezTo>
                  <a:pt x="843" y="772"/>
                  <a:pt x="842" y="771"/>
                  <a:pt x="842" y="769"/>
                </a:cubicBezTo>
                <a:cubicBezTo>
                  <a:pt x="844" y="766"/>
                  <a:pt x="845" y="771"/>
                  <a:pt x="846" y="769"/>
                </a:cubicBezTo>
                <a:cubicBezTo>
                  <a:pt x="845" y="767"/>
                  <a:pt x="848" y="760"/>
                  <a:pt x="845" y="757"/>
                </a:cubicBezTo>
                <a:cubicBezTo>
                  <a:pt x="851" y="757"/>
                  <a:pt x="853" y="753"/>
                  <a:pt x="855" y="750"/>
                </a:cubicBezTo>
                <a:cubicBezTo>
                  <a:pt x="851" y="750"/>
                  <a:pt x="852" y="755"/>
                  <a:pt x="847" y="754"/>
                </a:cubicBezTo>
                <a:cubicBezTo>
                  <a:pt x="845" y="749"/>
                  <a:pt x="850" y="746"/>
                  <a:pt x="853" y="743"/>
                </a:cubicBezTo>
                <a:cubicBezTo>
                  <a:pt x="848" y="742"/>
                  <a:pt x="843" y="737"/>
                  <a:pt x="840" y="741"/>
                </a:cubicBezTo>
                <a:cubicBezTo>
                  <a:pt x="834" y="753"/>
                  <a:pt x="820" y="764"/>
                  <a:pt x="811" y="774"/>
                </a:cubicBezTo>
                <a:cubicBezTo>
                  <a:pt x="812" y="784"/>
                  <a:pt x="800" y="784"/>
                  <a:pt x="802" y="791"/>
                </a:cubicBezTo>
                <a:cubicBezTo>
                  <a:pt x="802" y="790"/>
                  <a:pt x="804" y="787"/>
                  <a:pt x="805" y="789"/>
                </a:cubicBezTo>
                <a:cubicBezTo>
                  <a:pt x="804" y="796"/>
                  <a:pt x="796" y="798"/>
                  <a:pt x="798" y="805"/>
                </a:cubicBezTo>
                <a:cubicBezTo>
                  <a:pt x="796" y="805"/>
                  <a:pt x="795" y="806"/>
                  <a:pt x="793" y="807"/>
                </a:cubicBezTo>
                <a:close/>
                <a:moveTo>
                  <a:pt x="840" y="772"/>
                </a:moveTo>
                <a:cubicBezTo>
                  <a:pt x="843" y="772"/>
                  <a:pt x="843" y="772"/>
                  <a:pt x="843" y="772"/>
                </a:cubicBezTo>
                <a:cubicBezTo>
                  <a:pt x="843" y="774"/>
                  <a:pt x="842" y="775"/>
                  <a:pt x="840" y="775"/>
                </a:cubicBezTo>
                <a:lnTo>
                  <a:pt x="840" y="772"/>
                </a:lnTo>
                <a:close/>
                <a:moveTo>
                  <a:pt x="918" y="766"/>
                </a:moveTo>
                <a:cubicBezTo>
                  <a:pt x="913" y="765"/>
                  <a:pt x="909" y="777"/>
                  <a:pt x="909" y="778"/>
                </a:cubicBezTo>
                <a:cubicBezTo>
                  <a:pt x="912" y="774"/>
                  <a:pt x="916" y="771"/>
                  <a:pt x="918" y="766"/>
                </a:cubicBezTo>
                <a:close/>
                <a:moveTo>
                  <a:pt x="19" y="768"/>
                </a:moveTo>
                <a:cubicBezTo>
                  <a:pt x="19" y="769"/>
                  <a:pt x="19" y="769"/>
                  <a:pt x="18" y="769"/>
                </a:cubicBezTo>
                <a:cubicBezTo>
                  <a:pt x="18" y="769"/>
                  <a:pt x="18" y="768"/>
                  <a:pt x="17" y="768"/>
                </a:cubicBezTo>
                <a:cubicBezTo>
                  <a:pt x="18" y="777"/>
                  <a:pt x="20" y="783"/>
                  <a:pt x="19" y="769"/>
                </a:cubicBezTo>
                <a:cubicBezTo>
                  <a:pt x="19" y="769"/>
                  <a:pt x="20" y="768"/>
                  <a:pt x="19" y="768"/>
                </a:cubicBezTo>
                <a:close/>
                <a:moveTo>
                  <a:pt x="105" y="833"/>
                </a:moveTo>
                <a:cubicBezTo>
                  <a:pt x="105" y="830"/>
                  <a:pt x="105" y="830"/>
                  <a:pt x="105" y="830"/>
                </a:cubicBezTo>
                <a:cubicBezTo>
                  <a:pt x="104" y="829"/>
                  <a:pt x="103" y="831"/>
                  <a:pt x="102" y="830"/>
                </a:cubicBezTo>
                <a:cubicBezTo>
                  <a:pt x="96" y="821"/>
                  <a:pt x="97" y="805"/>
                  <a:pt x="88" y="799"/>
                </a:cubicBezTo>
                <a:cubicBezTo>
                  <a:pt x="87" y="803"/>
                  <a:pt x="91" y="806"/>
                  <a:pt x="88" y="809"/>
                </a:cubicBezTo>
                <a:cubicBezTo>
                  <a:pt x="83" y="805"/>
                  <a:pt x="87" y="799"/>
                  <a:pt x="82" y="795"/>
                </a:cubicBezTo>
                <a:cubicBezTo>
                  <a:pt x="82" y="801"/>
                  <a:pt x="79" y="797"/>
                  <a:pt x="78" y="801"/>
                </a:cubicBezTo>
                <a:cubicBezTo>
                  <a:pt x="77" y="799"/>
                  <a:pt x="73" y="800"/>
                  <a:pt x="73" y="798"/>
                </a:cubicBezTo>
                <a:cubicBezTo>
                  <a:pt x="74" y="798"/>
                  <a:pt x="74" y="797"/>
                  <a:pt x="73" y="795"/>
                </a:cubicBezTo>
                <a:cubicBezTo>
                  <a:pt x="75" y="795"/>
                  <a:pt x="76" y="796"/>
                  <a:pt x="77" y="795"/>
                </a:cubicBezTo>
                <a:cubicBezTo>
                  <a:pt x="74" y="795"/>
                  <a:pt x="74" y="793"/>
                  <a:pt x="71" y="794"/>
                </a:cubicBezTo>
                <a:cubicBezTo>
                  <a:pt x="71" y="797"/>
                  <a:pt x="72" y="801"/>
                  <a:pt x="69" y="802"/>
                </a:cubicBezTo>
                <a:cubicBezTo>
                  <a:pt x="69" y="802"/>
                  <a:pt x="68" y="801"/>
                  <a:pt x="67" y="800"/>
                </a:cubicBezTo>
                <a:cubicBezTo>
                  <a:pt x="66" y="802"/>
                  <a:pt x="69" y="803"/>
                  <a:pt x="67" y="804"/>
                </a:cubicBezTo>
                <a:cubicBezTo>
                  <a:pt x="64" y="796"/>
                  <a:pt x="60" y="786"/>
                  <a:pt x="62" y="780"/>
                </a:cubicBezTo>
                <a:cubicBezTo>
                  <a:pt x="57" y="781"/>
                  <a:pt x="62" y="785"/>
                  <a:pt x="60" y="788"/>
                </a:cubicBezTo>
                <a:cubicBezTo>
                  <a:pt x="56" y="789"/>
                  <a:pt x="58" y="783"/>
                  <a:pt x="54" y="783"/>
                </a:cubicBezTo>
                <a:cubicBezTo>
                  <a:pt x="53" y="785"/>
                  <a:pt x="53" y="790"/>
                  <a:pt x="51" y="787"/>
                </a:cubicBezTo>
                <a:cubicBezTo>
                  <a:pt x="55" y="809"/>
                  <a:pt x="55" y="833"/>
                  <a:pt x="61" y="849"/>
                </a:cubicBezTo>
                <a:cubicBezTo>
                  <a:pt x="62" y="843"/>
                  <a:pt x="65" y="846"/>
                  <a:pt x="68" y="845"/>
                </a:cubicBezTo>
                <a:cubicBezTo>
                  <a:pt x="66" y="838"/>
                  <a:pt x="66" y="826"/>
                  <a:pt x="64" y="814"/>
                </a:cubicBezTo>
                <a:cubicBezTo>
                  <a:pt x="66" y="813"/>
                  <a:pt x="69" y="809"/>
                  <a:pt x="71" y="813"/>
                </a:cubicBezTo>
                <a:cubicBezTo>
                  <a:pt x="71" y="814"/>
                  <a:pt x="70" y="815"/>
                  <a:pt x="70" y="816"/>
                </a:cubicBezTo>
                <a:cubicBezTo>
                  <a:pt x="69" y="816"/>
                  <a:pt x="69" y="814"/>
                  <a:pt x="67" y="815"/>
                </a:cubicBezTo>
                <a:cubicBezTo>
                  <a:pt x="67" y="818"/>
                  <a:pt x="67" y="821"/>
                  <a:pt x="69" y="823"/>
                </a:cubicBezTo>
                <a:cubicBezTo>
                  <a:pt x="68" y="821"/>
                  <a:pt x="69" y="820"/>
                  <a:pt x="71" y="820"/>
                </a:cubicBezTo>
                <a:cubicBezTo>
                  <a:pt x="72" y="822"/>
                  <a:pt x="71" y="826"/>
                  <a:pt x="73" y="826"/>
                </a:cubicBezTo>
                <a:cubicBezTo>
                  <a:pt x="74" y="822"/>
                  <a:pt x="79" y="821"/>
                  <a:pt x="77" y="816"/>
                </a:cubicBezTo>
                <a:cubicBezTo>
                  <a:pt x="79" y="818"/>
                  <a:pt x="80" y="816"/>
                  <a:pt x="82" y="816"/>
                </a:cubicBezTo>
                <a:cubicBezTo>
                  <a:pt x="83" y="823"/>
                  <a:pt x="87" y="826"/>
                  <a:pt x="85" y="832"/>
                </a:cubicBezTo>
                <a:cubicBezTo>
                  <a:pt x="83" y="832"/>
                  <a:pt x="83" y="830"/>
                  <a:pt x="82" y="830"/>
                </a:cubicBezTo>
                <a:cubicBezTo>
                  <a:pt x="80" y="834"/>
                  <a:pt x="79" y="835"/>
                  <a:pt x="77" y="837"/>
                </a:cubicBezTo>
                <a:cubicBezTo>
                  <a:pt x="75" y="838"/>
                  <a:pt x="76" y="834"/>
                  <a:pt x="73" y="835"/>
                </a:cubicBezTo>
                <a:cubicBezTo>
                  <a:pt x="73" y="839"/>
                  <a:pt x="74" y="843"/>
                  <a:pt x="75" y="846"/>
                </a:cubicBezTo>
                <a:cubicBezTo>
                  <a:pt x="75" y="841"/>
                  <a:pt x="77" y="845"/>
                  <a:pt x="78" y="846"/>
                </a:cubicBezTo>
                <a:cubicBezTo>
                  <a:pt x="78" y="844"/>
                  <a:pt x="80" y="843"/>
                  <a:pt x="82" y="841"/>
                </a:cubicBezTo>
                <a:cubicBezTo>
                  <a:pt x="80" y="848"/>
                  <a:pt x="87" y="847"/>
                  <a:pt x="87" y="852"/>
                </a:cubicBezTo>
                <a:cubicBezTo>
                  <a:pt x="87" y="845"/>
                  <a:pt x="89" y="839"/>
                  <a:pt x="86" y="831"/>
                </a:cubicBezTo>
                <a:cubicBezTo>
                  <a:pt x="88" y="831"/>
                  <a:pt x="88" y="830"/>
                  <a:pt x="91" y="830"/>
                </a:cubicBezTo>
                <a:cubicBezTo>
                  <a:pt x="91" y="840"/>
                  <a:pt x="92" y="844"/>
                  <a:pt x="92" y="852"/>
                </a:cubicBezTo>
                <a:cubicBezTo>
                  <a:pt x="94" y="853"/>
                  <a:pt x="95" y="854"/>
                  <a:pt x="97" y="854"/>
                </a:cubicBezTo>
                <a:cubicBezTo>
                  <a:pt x="97" y="852"/>
                  <a:pt x="97" y="850"/>
                  <a:pt x="100" y="851"/>
                </a:cubicBezTo>
                <a:cubicBezTo>
                  <a:pt x="104" y="851"/>
                  <a:pt x="102" y="859"/>
                  <a:pt x="106" y="860"/>
                </a:cubicBezTo>
                <a:cubicBezTo>
                  <a:pt x="103" y="860"/>
                  <a:pt x="102" y="859"/>
                  <a:pt x="101" y="862"/>
                </a:cubicBezTo>
                <a:cubicBezTo>
                  <a:pt x="104" y="862"/>
                  <a:pt x="104" y="869"/>
                  <a:pt x="107" y="866"/>
                </a:cubicBezTo>
                <a:cubicBezTo>
                  <a:pt x="105" y="866"/>
                  <a:pt x="104" y="865"/>
                  <a:pt x="104" y="863"/>
                </a:cubicBezTo>
                <a:cubicBezTo>
                  <a:pt x="107" y="863"/>
                  <a:pt x="108" y="864"/>
                  <a:pt x="110" y="863"/>
                </a:cubicBezTo>
                <a:cubicBezTo>
                  <a:pt x="103" y="858"/>
                  <a:pt x="105" y="846"/>
                  <a:pt x="100" y="841"/>
                </a:cubicBezTo>
                <a:cubicBezTo>
                  <a:pt x="103" y="840"/>
                  <a:pt x="102" y="835"/>
                  <a:pt x="104" y="834"/>
                </a:cubicBezTo>
                <a:cubicBezTo>
                  <a:pt x="102" y="834"/>
                  <a:pt x="101" y="834"/>
                  <a:pt x="102" y="831"/>
                </a:cubicBezTo>
                <a:cubicBezTo>
                  <a:pt x="105" y="830"/>
                  <a:pt x="103" y="834"/>
                  <a:pt x="105" y="833"/>
                </a:cubicBezTo>
                <a:close/>
                <a:moveTo>
                  <a:pt x="58" y="790"/>
                </a:moveTo>
                <a:cubicBezTo>
                  <a:pt x="60" y="787"/>
                  <a:pt x="60" y="794"/>
                  <a:pt x="61" y="795"/>
                </a:cubicBezTo>
                <a:cubicBezTo>
                  <a:pt x="59" y="799"/>
                  <a:pt x="59" y="791"/>
                  <a:pt x="58" y="790"/>
                </a:cubicBezTo>
                <a:close/>
                <a:moveTo>
                  <a:pt x="81" y="809"/>
                </a:moveTo>
                <a:cubicBezTo>
                  <a:pt x="79" y="808"/>
                  <a:pt x="78" y="804"/>
                  <a:pt x="79" y="802"/>
                </a:cubicBezTo>
                <a:cubicBezTo>
                  <a:pt x="80" y="805"/>
                  <a:pt x="82" y="806"/>
                  <a:pt x="81" y="809"/>
                </a:cubicBezTo>
                <a:close/>
                <a:moveTo>
                  <a:pt x="82" y="804"/>
                </a:moveTo>
                <a:cubicBezTo>
                  <a:pt x="82" y="803"/>
                  <a:pt x="82" y="801"/>
                  <a:pt x="81" y="801"/>
                </a:cubicBezTo>
                <a:cubicBezTo>
                  <a:pt x="82" y="798"/>
                  <a:pt x="86" y="805"/>
                  <a:pt x="82" y="804"/>
                </a:cubicBezTo>
                <a:close/>
                <a:moveTo>
                  <a:pt x="83" y="809"/>
                </a:moveTo>
                <a:cubicBezTo>
                  <a:pt x="83" y="806"/>
                  <a:pt x="85" y="810"/>
                  <a:pt x="87" y="809"/>
                </a:cubicBezTo>
                <a:cubicBezTo>
                  <a:pt x="87" y="814"/>
                  <a:pt x="87" y="814"/>
                  <a:pt x="87" y="814"/>
                </a:cubicBezTo>
                <a:cubicBezTo>
                  <a:pt x="83" y="814"/>
                  <a:pt x="84" y="809"/>
                  <a:pt x="83" y="809"/>
                </a:cubicBezTo>
                <a:close/>
                <a:moveTo>
                  <a:pt x="88" y="825"/>
                </a:moveTo>
                <a:cubicBezTo>
                  <a:pt x="87" y="825"/>
                  <a:pt x="87" y="824"/>
                  <a:pt x="87" y="823"/>
                </a:cubicBezTo>
                <a:cubicBezTo>
                  <a:pt x="87" y="822"/>
                  <a:pt x="87" y="823"/>
                  <a:pt x="87" y="823"/>
                </a:cubicBezTo>
                <a:cubicBezTo>
                  <a:pt x="86" y="823"/>
                  <a:pt x="86" y="823"/>
                  <a:pt x="87" y="823"/>
                </a:cubicBezTo>
                <a:cubicBezTo>
                  <a:pt x="84" y="821"/>
                  <a:pt x="86" y="820"/>
                  <a:pt x="88" y="820"/>
                </a:cubicBezTo>
                <a:lnTo>
                  <a:pt x="88" y="825"/>
                </a:lnTo>
                <a:close/>
                <a:moveTo>
                  <a:pt x="115" y="817"/>
                </a:moveTo>
                <a:cubicBezTo>
                  <a:pt x="115" y="818"/>
                  <a:pt x="115" y="819"/>
                  <a:pt x="114" y="819"/>
                </a:cubicBezTo>
                <a:cubicBezTo>
                  <a:pt x="110" y="813"/>
                  <a:pt x="111" y="807"/>
                  <a:pt x="106" y="802"/>
                </a:cubicBezTo>
                <a:cubicBezTo>
                  <a:pt x="108" y="810"/>
                  <a:pt x="105" y="823"/>
                  <a:pt x="112" y="827"/>
                </a:cubicBezTo>
                <a:cubicBezTo>
                  <a:pt x="115" y="824"/>
                  <a:pt x="116" y="829"/>
                  <a:pt x="119" y="830"/>
                </a:cubicBezTo>
                <a:cubicBezTo>
                  <a:pt x="119" y="828"/>
                  <a:pt x="119" y="826"/>
                  <a:pt x="118" y="825"/>
                </a:cubicBezTo>
                <a:cubicBezTo>
                  <a:pt x="122" y="825"/>
                  <a:pt x="120" y="823"/>
                  <a:pt x="122" y="822"/>
                </a:cubicBezTo>
                <a:cubicBezTo>
                  <a:pt x="123" y="824"/>
                  <a:pt x="128" y="826"/>
                  <a:pt x="130" y="823"/>
                </a:cubicBezTo>
                <a:cubicBezTo>
                  <a:pt x="129" y="823"/>
                  <a:pt x="127" y="823"/>
                  <a:pt x="126" y="822"/>
                </a:cubicBezTo>
                <a:cubicBezTo>
                  <a:pt x="128" y="820"/>
                  <a:pt x="128" y="818"/>
                  <a:pt x="129" y="816"/>
                </a:cubicBezTo>
                <a:cubicBezTo>
                  <a:pt x="124" y="811"/>
                  <a:pt x="126" y="799"/>
                  <a:pt x="121" y="793"/>
                </a:cubicBezTo>
                <a:cubicBezTo>
                  <a:pt x="119" y="801"/>
                  <a:pt x="125" y="801"/>
                  <a:pt x="123" y="809"/>
                </a:cubicBezTo>
                <a:cubicBezTo>
                  <a:pt x="119" y="809"/>
                  <a:pt x="120" y="805"/>
                  <a:pt x="117" y="804"/>
                </a:cubicBezTo>
                <a:cubicBezTo>
                  <a:pt x="117" y="813"/>
                  <a:pt x="125" y="818"/>
                  <a:pt x="119" y="823"/>
                </a:cubicBezTo>
                <a:cubicBezTo>
                  <a:pt x="115" y="823"/>
                  <a:pt x="117" y="818"/>
                  <a:pt x="115" y="817"/>
                </a:cubicBezTo>
                <a:close/>
                <a:moveTo>
                  <a:pt x="111" y="854"/>
                </a:moveTo>
                <a:cubicBezTo>
                  <a:pt x="114" y="854"/>
                  <a:pt x="110" y="866"/>
                  <a:pt x="115" y="866"/>
                </a:cubicBezTo>
                <a:cubicBezTo>
                  <a:pt x="113" y="864"/>
                  <a:pt x="115" y="861"/>
                  <a:pt x="115" y="858"/>
                </a:cubicBezTo>
                <a:cubicBezTo>
                  <a:pt x="116" y="859"/>
                  <a:pt x="116" y="860"/>
                  <a:pt x="117" y="859"/>
                </a:cubicBezTo>
                <a:cubicBezTo>
                  <a:pt x="118" y="854"/>
                  <a:pt x="118" y="850"/>
                  <a:pt x="121" y="851"/>
                </a:cubicBezTo>
                <a:cubicBezTo>
                  <a:pt x="120" y="846"/>
                  <a:pt x="125" y="843"/>
                  <a:pt x="121" y="841"/>
                </a:cubicBezTo>
                <a:cubicBezTo>
                  <a:pt x="122" y="844"/>
                  <a:pt x="119" y="842"/>
                  <a:pt x="118" y="844"/>
                </a:cubicBezTo>
                <a:cubicBezTo>
                  <a:pt x="114" y="840"/>
                  <a:pt x="115" y="831"/>
                  <a:pt x="112" y="827"/>
                </a:cubicBezTo>
                <a:cubicBezTo>
                  <a:pt x="110" y="838"/>
                  <a:pt x="123" y="851"/>
                  <a:pt x="111" y="854"/>
                </a:cubicBezTo>
                <a:close/>
                <a:moveTo>
                  <a:pt x="747" y="809"/>
                </a:moveTo>
                <a:cubicBezTo>
                  <a:pt x="745" y="811"/>
                  <a:pt x="744" y="815"/>
                  <a:pt x="741" y="817"/>
                </a:cubicBezTo>
                <a:cubicBezTo>
                  <a:pt x="745" y="816"/>
                  <a:pt x="755" y="809"/>
                  <a:pt x="749" y="806"/>
                </a:cubicBezTo>
                <a:cubicBezTo>
                  <a:pt x="748" y="808"/>
                  <a:pt x="750" y="808"/>
                  <a:pt x="750" y="809"/>
                </a:cubicBezTo>
                <a:cubicBezTo>
                  <a:pt x="749" y="810"/>
                  <a:pt x="748" y="810"/>
                  <a:pt x="747" y="809"/>
                </a:cubicBezTo>
                <a:close/>
                <a:moveTo>
                  <a:pt x="132" y="816"/>
                </a:moveTo>
                <a:cubicBezTo>
                  <a:pt x="133" y="816"/>
                  <a:pt x="132" y="812"/>
                  <a:pt x="130" y="812"/>
                </a:cubicBezTo>
                <a:cubicBezTo>
                  <a:pt x="129" y="814"/>
                  <a:pt x="131" y="813"/>
                  <a:pt x="130" y="816"/>
                </a:cubicBezTo>
                <a:cubicBezTo>
                  <a:pt x="134" y="814"/>
                  <a:pt x="130" y="819"/>
                  <a:pt x="132" y="816"/>
                </a:cubicBezTo>
                <a:close/>
                <a:moveTo>
                  <a:pt x="837" y="826"/>
                </a:moveTo>
                <a:cubicBezTo>
                  <a:pt x="832" y="827"/>
                  <a:pt x="832" y="832"/>
                  <a:pt x="826" y="831"/>
                </a:cubicBezTo>
                <a:cubicBezTo>
                  <a:pt x="827" y="835"/>
                  <a:pt x="821" y="841"/>
                  <a:pt x="824" y="844"/>
                </a:cubicBezTo>
                <a:cubicBezTo>
                  <a:pt x="823" y="845"/>
                  <a:pt x="823" y="843"/>
                  <a:pt x="821" y="844"/>
                </a:cubicBezTo>
                <a:cubicBezTo>
                  <a:pt x="820" y="848"/>
                  <a:pt x="814" y="850"/>
                  <a:pt x="809" y="849"/>
                </a:cubicBezTo>
                <a:cubicBezTo>
                  <a:pt x="796" y="854"/>
                  <a:pt x="793" y="870"/>
                  <a:pt x="784" y="879"/>
                </a:cubicBezTo>
                <a:cubicBezTo>
                  <a:pt x="782" y="879"/>
                  <a:pt x="782" y="877"/>
                  <a:pt x="781" y="879"/>
                </a:cubicBezTo>
                <a:cubicBezTo>
                  <a:pt x="783" y="879"/>
                  <a:pt x="778" y="884"/>
                  <a:pt x="780" y="885"/>
                </a:cubicBezTo>
                <a:cubicBezTo>
                  <a:pt x="790" y="880"/>
                  <a:pt x="798" y="871"/>
                  <a:pt x="806" y="864"/>
                </a:cubicBezTo>
                <a:cubicBezTo>
                  <a:pt x="807" y="860"/>
                  <a:pt x="807" y="861"/>
                  <a:pt x="806" y="858"/>
                </a:cubicBezTo>
                <a:cubicBezTo>
                  <a:pt x="811" y="854"/>
                  <a:pt x="814" y="848"/>
                  <a:pt x="819" y="851"/>
                </a:cubicBezTo>
                <a:cubicBezTo>
                  <a:pt x="819" y="845"/>
                  <a:pt x="830" y="844"/>
                  <a:pt x="833" y="840"/>
                </a:cubicBezTo>
                <a:cubicBezTo>
                  <a:pt x="831" y="840"/>
                  <a:pt x="828" y="843"/>
                  <a:pt x="827" y="840"/>
                </a:cubicBezTo>
                <a:cubicBezTo>
                  <a:pt x="829" y="837"/>
                  <a:pt x="831" y="835"/>
                  <a:pt x="831" y="831"/>
                </a:cubicBezTo>
                <a:cubicBezTo>
                  <a:pt x="833" y="831"/>
                  <a:pt x="833" y="833"/>
                  <a:pt x="835" y="832"/>
                </a:cubicBezTo>
                <a:cubicBezTo>
                  <a:pt x="836" y="831"/>
                  <a:pt x="837" y="829"/>
                  <a:pt x="837" y="826"/>
                </a:cubicBezTo>
                <a:close/>
                <a:moveTo>
                  <a:pt x="529" y="858"/>
                </a:moveTo>
                <a:cubicBezTo>
                  <a:pt x="526" y="858"/>
                  <a:pt x="528" y="856"/>
                  <a:pt x="531" y="855"/>
                </a:cubicBezTo>
                <a:cubicBezTo>
                  <a:pt x="521" y="850"/>
                  <a:pt x="512" y="845"/>
                  <a:pt x="502" y="844"/>
                </a:cubicBezTo>
                <a:cubicBezTo>
                  <a:pt x="505" y="845"/>
                  <a:pt x="503" y="847"/>
                  <a:pt x="502" y="849"/>
                </a:cubicBezTo>
                <a:cubicBezTo>
                  <a:pt x="509" y="854"/>
                  <a:pt x="519" y="865"/>
                  <a:pt x="529" y="858"/>
                </a:cubicBezTo>
                <a:close/>
                <a:moveTo>
                  <a:pt x="754" y="850"/>
                </a:moveTo>
                <a:cubicBezTo>
                  <a:pt x="756" y="846"/>
                  <a:pt x="760" y="846"/>
                  <a:pt x="762" y="843"/>
                </a:cubicBezTo>
                <a:cubicBezTo>
                  <a:pt x="759" y="844"/>
                  <a:pt x="756" y="845"/>
                  <a:pt x="754" y="846"/>
                </a:cubicBezTo>
                <a:cubicBezTo>
                  <a:pt x="756" y="848"/>
                  <a:pt x="752" y="850"/>
                  <a:pt x="754" y="850"/>
                </a:cubicBezTo>
                <a:close/>
                <a:moveTo>
                  <a:pt x="539" y="857"/>
                </a:moveTo>
                <a:cubicBezTo>
                  <a:pt x="541" y="858"/>
                  <a:pt x="544" y="863"/>
                  <a:pt x="546" y="861"/>
                </a:cubicBezTo>
                <a:cubicBezTo>
                  <a:pt x="543" y="861"/>
                  <a:pt x="541" y="855"/>
                  <a:pt x="539" y="857"/>
                </a:cubicBezTo>
                <a:close/>
                <a:moveTo>
                  <a:pt x="627" y="916"/>
                </a:moveTo>
                <a:cubicBezTo>
                  <a:pt x="637" y="908"/>
                  <a:pt x="650" y="920"/>
                  <a:pt x="658" y="909"/>
                </a:cubicBezTo>
                <a:cubicBezTo>
                  <a:pt x="662" y="911"/>
                  <a:pt x="667" y="906"/>
                  <a:pt x="671" y="905"/>
                </a:cubicBezTo>
                <a:cubicBezTo>
                  <a:pt x="663" y="906"/>
                  <a:pt x="657" y="905"/>
                  <a:pt x="651" y="908"/>
                </a:cubicBezTo>
                <a:cubicBezTo>
                  <a:pt x="651" y="907"/>
                  <a:pt x="652" y="907"/>
                  <a:pt x="650" y="907"/>
                </a:cubicBezTo>
                <a:cubicBezTo>
                  <a:pt x="630" y="914"/>
                  <a:pt x="599" y="905"/>
                  <a:pt x="578" y="896"/>
                </a:cubicBezTo>
                <a:cubicBezTo>
                  <a:pt x="571" y="897"/>
                  <a:pt x="558" y="892"/>
                  <a:pt x="553" y="885"/>
                </a:cubicBezTo>
                <a:cubicBezTo>
                  <a:pt x="556" y="887"/>
                  <a:pt x="560" y="888"/>
                  <a:pt x="565" y="886"/>
                </a:cubicBezTo>
                <a:cubicBezTo>
                  <a:pt x="550" y="880"/>
                  <a:pt x="534" y="875"/>
                  <a:pt x="519" y="869"/>
                </a:cubicBezTo>
                <a:cubicBezTo>
                  <a:pt x="509" y="877"/>
                  <a:pt x="497" y="862"/>
                  <a:pt x="489" y="860"/>
                </a:cubicBezTo>
                <a:cubicBezTo>
                  <a:pt x="492" y="862"/>
                  <a:pt x="486" y="859"/>
                  <a:pt x="487" y="861"/>
                </a:cubicBezTo>
                <a:cubicBezTo>
                  <a:pt x="490" y="861"/>
                  <a:pt x="490" y="865"/>
                  <a:pt x="491" y="867"/>
                </a:cubicBezTo>
                <a:cubicBezTo>
                  <a:pt x="496" y="869"/>
                  <a:pt x="501" y="871"/>
                  <a:pt x="504" y="876"/>
                </a:cubicBezTo>
                <a:cubicBezTo>
                  <a:pt x="524" y="879"/>
                  <a:pt x="529" y="891"/>
                  <a:pt x="550" y="891"/>
                </a:cubicBezTo>
                <a:cubicBezTo>
                  <a:pt x="563" y="895"/>
                  <a:pt x="577" y="902"/>
                  <a:pt x="590" y="903"/>
                </a:cubicBezTo>
                <a:cubicBezTo>
                  <a:pt x="600" y="910"/>
                  <a:pt x="614" y="909"/>
                  <a:pt x="624" y="910"/>
                </a:cubicBezTo>
                <a:cubicBezTo>
                  <a:pt x="624" y="913"/>
                  <a:pt x="626" y="915"/>
                  <a:pt x="627" y="916"/>
                </a:cubicBezTo>
                <a:close/>
                <a:moveTo>
                  <a:pt x="789" y="863"/>
                </a:moveTo>
                <a:cubicBezTo>
                  <a:pt x="782" y="864"/>
                  <a:pt x="779" y="873"/>
                  <a:pt x="777" y="877"/>
                </a:cubicBezTo>
                <a:cubicBezTo>
                  <a:pt x="783" y="875"/>
                  <a:pt x="785" y="868"/>
                  <a:pt x="789" y="863"/>
                </a:cubicBezTo>
                <a:close/>
                <a:moveTo>
                  <a:pt x="731" y="865"/>
                </a:moveTo>
                <a:cubicBezTo>
                  <a:pt x="727" y="865"/>
                  <a:pt x="725" y="867"/>
                  <a:pt x="723" y="869"/>
                </a:cubicBezTo>
                <a:cubicBezTo>
                  <a:pt x="725" y="867"/>
                  <a:pt x="729" y="867"/>
                  <a:pt x="731" y="865"/>
                </a:cubicBezTo>
                <a:close/>
                <a:moveTo>
                  <a:pt x="45" y="876"/>
                </a:moveTo>
                <a:cubicBezTo>
                  <a:pt x="46" y="874"/>
                  <a:pt x="41" y="866"/>
                  <a:pt x="39" y="866"/>
                </a:cubicBezTo>
                <a:cubicBezTo>
                  <a:pt x="40" y="867"/>
                  <a:pt x="40" y="870"/>
                  <a:pt x="40" y="873"/>
                </a:cubicBezTo>
                <a:cubicBezTo>
                  <a:pt x="43" y="874"/>
                  <a:pt x="42" y="874"/>
                  <a:pt x="45" y="876"/>
                </a:cubicBezTo>
                <a:close/>
                <a:moveTo>
                  <a:pt x="570" y="871"/>
                </a:moveTo>
                <a:cubicBezTo>
                  <a:pt x="576" y="872"/>
                  <a:pt x="579" y="876"/>
                  <a:pt x="584" y="877"/>
                </a:cubicBezTo>
                <a:cubicBezTo>
                  <a:pt x="581" y="874"/>
                  <a:pt x="575" y="869"/>
                  <a:pt x="570" y="871"/>
                </a:cubicBezTo>
                <a:close/>
                <a:moveTo>
                  <a:pt x="591" y="886"/>
                </a:moveTo>
                <a:cubicBezTo>
                  <a:pt x="591" y="888"/>
                  <a:pt x="592" y="888"/>
                  <a:pt x="593" y="890"/>
                </a:cubicBezTo>
                <a:cubicBezTo>
                  <a:pt x="596" y="891"/>
                  <a:pt x="598" y="889"/>
                  <a:pt x="601" y="889"/>
                </a:cubicBezTo>
                <a:cubicBezTo>
                  <a:pt x="603" y="885"/>
                  <a:pt x="608" y="884"/>
                  <a:pt x="610" y="880"/>
                </a:cubicBezTo>
                <a:cubicBezTo>
                  <a:pt x="605" y="882"/>
                  <a:pt x="600" y="874"/>
                  <a:pt x="601" y="880"/>
                </a:cubicBezTo>
                <a:cubicBezTo>
                  <a:pt x="598" y="882"/>
                  <a:pt x="600" y="878"/>
                  <a:pt x="597" y="879"/>
                </a:cubicBezTo>
                <a:cubicBezTo>
                  <a:pt x="597" y="881"/>
                  <a:pt x="596" y="880"/>
                  <a:pt x="593" y="881"/>
                </a:cubicBezTo>
                <a:cubicBezTo>
                  <a:pt x="594" y="885"/>
                  <a:pt x="594" y="885"/>
                  <a:pt x="591" y="886"/>
                </a:cubicBezTo>
                <a:close/>
                <a:moveTo>
                  <a:pt x="815" y="881"/>
                </a:moveTo>
                <a:cubicBezTo>
                  <a:pt x="814" y="884"/>
                  <a:pt x="809" y="885"/>
                  <a:pt x="811" y="887"/>
                </a:cubicBezTo>
                <a:cubicBezTo>
                  <a:pt x="811" y="885"/>
                  <a:pt x="812" y="886"/>
                  <a:pt x="814" y="886"/>
                </a:cubicBezTo>
                <a:cubicBezTo>
                  <a:pt x="813" y="884"/>
                  <a:pt x="817" y="882"/>
                  <a:pt x="815" y="881"/>
                </a:cubicBezTo>
                <a:close/>
                <a:moveTo>
                  <a:pt x="51" y="895"/>
                </a:moveTo>
                <a:cubicBezTo>
                  <a:pt x="54" y="899"/>
                  <a:pt x="58" y="901"/>
                  <a:pt x="62" y="900"/>
                </a:cubicBezTo>
                <a:cubicBezTo>
                  <a:pt x="61" y="896"/>
                  <a:pt x="59" y="894"/>
                  <a:pt x="57" y="892"/>
                </a:cubicBezTo>
                <a:cubicBezTo>
                  <a:pt x="56" y="895"/>
                  <a:pt x="59" y="894"/>
                  <a:pt x="59" y="897"/>
                </a:cubicBezTo>
                <a:cubicBezTo>
                  <a:pt x="55" y="895"/>
                  <a:pt x="52" y="881"/>
                  <a:pt x="47" y="888"/>
                </a:cubicBezTo>
                <a:cubicBezTo>
                  <a:pt x="47" y="885"/>
                  <a:pt x="47" y="885"/>
                  <a:pt x="47" y="885"/>
                </a:cubicBezTo>
                <a:cubicBezTo>
                  <a:pt x="45" y="883"/>
                  <a:pt x="41" y="886"/>
                  <a:pt x="43" y="887"/>
                </a:cubicBezTo>
                <a:cubicBezTo>
                  <a:pt x="47" y="883"/>
                  <a:pt x="46" y="896"/>
                  <a:pt x="49" y="893"/>
                </a:cubicBezTo>
                <a:cubicBezTo>
                  <a:pt x="49" y="894"/>
                  <a:pt x="50" y="894"/>
                  <a:pt x="50" y="894"/>
                </a:cubicBezTo>
                <a:cubicBezTo>
                  <a:pt x="50" y="896"/>
                  <a:pt x="49" y="896"/>
                  <a:pt x="49" y="898"/>
                </a:cubicBezTo>
                <a:cubicBezTo>
                  <a:pt x="53" y="899"/>
                  <a:pt x="48" y="896"/>
                  <a:pt x="51" y="895"/>
                </a:cubicBezTo>
                <a:close/>
                <a:moveTo>
                  <a:pt x="52" y="893"/>
                </a:moveTo>
                <a:cubicBezTo>
                  <a:pt x="55" y="892"/>
                  <a:pt x="56" y="894"/>
                  <a:pt x="56" y="896"/>
                </a:cubicBezTo>
                <a:cubicBezTo>
                  <a:pt x="55" y="895"/>
                  <a:pt x="52" y="896"/>
                  <a:pt x="52" y="893"/>
                </a:cubicBezTo>
                <a:close/>
                <a:moveTo>
                  <a:pt x="48" y="890"/>
                </a:moveTo>
                <a:cubicBezTo>
                  <a:pt x="49" y="889"/>
                  <a:pt x="50" y="889"/>
                  <a:pt x="52" y="890"/>
                </a:cubicBezTo>
                <a:cubicBezTo>
                  <a:pt x="51" y="893"/>
                  <a:pt x="51" y="892"/>
                  <a:pt x="52" y="894"/>
                </a:cubicBezTo>
                <a:cubicBezTo>
                  <a:pt x="50" y="893"/>
                  <a:pt x="50" y="891"/>
                  <a:pt x="48" y="890"/>
                </a:cubicBezTo>
                <a:close/>
                <a:moveTo>
                  <a:pt x="680" y="901"/>
                </a:moveTo>
                <a:cubicBezTo>
                  <a:pt x="680" y="904"/>
                  <a:pt x="684" y="899"/>
                  <a:pt x="688" y="901"/>
                </a:cubicBezTo>
                <a:cubicBezTo>
                  <a:pt x="687" y="895"/>
                  <a:pt x="683" y="901"/>
                  <a:pt x="680" y="901"/>
                </a:cubicBezTo>
                <a:close/>
                <a:moveTo>
                  <a:pt x="88" y="919"/>
                </a:moveTo>
                <a:cubicBezTo>
                  <a:pt x="89" y="917"/>
                  <a:pt x="91" y="917"/>
                  <a:pt x="92" y="915"/>
                </a:cubicBezTo>
                <a:cubicBezTo>
                  <a:pt x="87" y="911"/>
                  <a:pt x="83" y="903"/>
                  <a:pt x="81" y="899"/>
                </a:cubicBezTo>
                <a:cubicBezTo>
                  <a:pt x="78" y="905"/>
                  <a:pt x="86" y="906"/>
                  <a:pt x="87" y="912"/>
                </a:cubicBezTo>
                <a:cubicBezTo>
                  <a:pt x="83" y="913"/>
                  <a:pt x="85" y="919"/>
                  <a:pt x="88" y="919"/>
                </a:cubicBezTo>
                <a:close/>
                <a:moveTo>
                  <a:pt x="897" y="900"/>
                </a:moveTo>
                <a:cubicBezTo>
                  <a:pt x="894" y="902"/>
                  <a:pt x="889" y="903"/>
                  <a:pt x="887" y="906"/>
                </a:cubicBezTo>
                <a:cubicBezTo>
                  <a:pt x="891" y="905"/>
                  <a:pt x="897" y="902"/>
                  <a:pt x="897" y="900"/>
                </a:cubicBezTo>
                <a:close/>
                <a:moveTo>
                  <a:pt x="885" y="906"/>
                </a:moveTo>
                <a:cubicBezTo>
                  <a:pt x="885" y="909"/>
                  <a:pt x="878" y="909"/>
                  <a:pt x="880" y="912"/>
                </a:cubicBezTo>
                <a:cubicBezTo>
                  <a:pt x="881" y="910"/>
                  <a:pt x="887" y="908"/>
                  <a:pt x="885" y="906"/>
                </a:cubicBezTo>
                <a:close/>
                <a:moveTo>
                  <a:pt x="66" y="947"/>
                </a:moveTo>
                <a:cubicBezTo>
                  <a:pt x="63" y="947"/>
                  <a:pt x="63" y="943"/>
                  <a:pt x="62" y="941"/>
                </a:cubicBezTo>
                <a:cubicBezTo>
                  <a:pt x="64" y="943"/>
                  <a:pt x="67" y="943"/>
                  <a:pt x="66" y="947"/>
                </a:cubicBezTo>
                <a:close/>
                <a:moveTo>
                  <a:pt x="181" y="984"/>
                </a:moveTo>
                <a:cubicBezTo>
                  <a:pt x="184" y="986"/>
                  <a:pt x="188" y="990"/>
                  <a:pt x="187" y="994"/>
                </a:cubicBezTo>
                <a:cubicBezTo>
                  <a:pt x="182" y="993"/>
                  <a:pt x="182" y="988"/>
                  <a:pt x="181" y="984"/>
                </a:cubicBezTo>
                <a:close/>
                <a:moveTo>
                  <a:pt x="202" y="1015"/>
                </a:moveTo>
                <a:cubicBezTo>
                  <a:pt x="199" y="1009"/>
                  <a:pt x="191" y="1004"/>
                  <a:pt x="191" y="998"/>
                </a:cubicBezTo>
                <a:cubicBezTo>
                  <a:pt x="195" y="1001"/>
                  <a:pt x="199" y="1005"/>
                  <a:pt x="204" y="1009"/>
                </a:cubicBezTo>
                <a:cubicBezTo>
                  <a:pt x="203" y="1011"/>
                  <a:pt x="203" y="1014"/>
                  <a:pt x="202" y="1015"/>
                </a:cubicBezTo>
                <a:close/>
                <a:moveTo>
                  <a:pt x="1077" y="966"/>
                </a:moveTo>
                <a:cubicBezTo>
                  <a:pt x="1073" y="968"/>
                  <a:pt x="1075" y="971"/>
                  <a:pt x="1075" y="975"/>
                </a:cubicBezTo>
                <a:cubicBezTo>
                  <a:pt x="1072" y="974"/>
                  <a:pt x="1070" y="984"/>
                  <a:pt x="1069" y="986"/>
                </a:cubicBezTo>
                <a:cubicBezTo>
                  <a:pt x="1071" y="983"/>
                  <a:pt x="1067" y="991"/>
                  <a:pt x="1071" y="991"/>
                </a:cubicBezTo>
                <a:cubicBezTo>
                  <a:pt x="1069" y="990"/>
                  <a:pt x="1068" y="995"/>
                  <a:pt x="1069" y="996"/>
                </a:cubicBezTo>
                <a:cubicBezTo>
                  <a:pt x="1073" y="990"/>
                  <a:pt x="1073" y="982"/>
                  <a:pt x="1073" y="976"/>
                </a:cubicBezTo>
                <a:cubicBezTo>
                  <a:pt x="1076" y="976"/>
                  <a:pt x="1077" y="974"/>
                  <a:pt x="1077" y="972"/>
                </a:cubicBezTo>
                <a:cubicBezTo>
                  <a:pt x="1075" y="970"/>
                  <a:pt x="1076" y="969"/>
                  <a:pt x="1077" y="966"/>
                </a:cubicBezTo>
                <a:close/>
                <a:moveTo>
                  <a:pt x="661" y="973"/>
                </a:moveTo>
                <a:cubicBezTo>
                  <a:pt x="660" y="976"/>
                  <a:pt x="654" y="972"/>
                  <a:pt x="654" y="975"/>
                </a:cubicBezTo>
                <a:cubicBezTo>
                  <a:pt x="655" y="975"/>
                  <a:pt x="655" y="975"/>
                  <a:pt x="655" y="977"/>
                </a:cubicBezTo>
                <a:cubicBezTo>
                  <a:pt x="658" y="977"/>
                  <a:pt x="662" y="975"/>
                  <a:pt x="661" y="973"/>
                </a:cubicBezTo>
                <a:close/>
                <a:moveTo>
                  <a:pt x="1065" y="992"/>
                </a:moveTo>
                <a:cubicBezTo>
                  <a:pt x="1066" y="994"/>
                  <a:pt x="1063" y="997"/>
                  <a:pt x="1065" y="998"/>
                </a:cubicBezTo>
                <a:cubicBezTo>
                  <a:pt x="1065" y="995"/>
                  <a:pt x="1067" y="995"/>
                  <a:pt x="1068" y="993"/>
                </a:cubicBezTo>
                <a:cubicBezTo>
                  <a:pt x="1066" y="993"/>
                  <a:pt x="1067" y="991"/>
                  <a:pt x="1065" y="992"/>
                </a:cubicBezTo>
                <a:close/>
                <a:moveTo>
                  <a:pt x="247" y="1014"/>
                </a:moveTo>
                <a:cubicBezTo>
                  <a:pt x="249" y="1013"/>
                  <a:pt x="249" y="1017"/>
                  <a:pt x="251" y="1014"/>
                </a:cubicBezTo>
                <a:cubicBezTo>
                  <a:pt x="251" y="1012"/>
                  <a:pt x="245" y="1009"/>
                  <a:pt x="248" y="1011"/>
                </a:cubicBezTo>
                <a:cubicBezTo>
                  <a:pt x="248" y="1012"/>
                  <a:pt x="248" y="1012"/>
                  <a:pt x="248" y="1013"/>
                </a:cubicBezTo>
                <a:cubicBezTo>
                  <a:pt x="248" y="1013"/>
                  <a:pt x="247" y="1013"/>
                  <a:pt x="247" y="1014"/>
                </a:cubicBezTo>
                <a:close/>
                <a:moveTo>
                  <a:pt x="325" y="1020"/>
                </a:moveTo>
                <a:cubicBezTo>
                  <a:pt x="322" y="1019"/>
                  <a:pt x="321" y="1021"/>
                  <a:pt x="318" y="1021"/>
                </a:cubicBezTo>
                <a:cubicBezTo>
                  <a:pt x="313" y="1017"/>
                  <a:pt x="311" y="1010"/>
                  <a:pt x="305" y="1008"/>
                </a:cubicBezTo>
                <a:cubicBezTo>
                  <a:pt x="305" y="1011"/>
                  <a:pt x="302" y="1011"/>
                  <a:pt x="300" y="1011"/>
                </a:cubicBezTo>
                <a:cubicBezTo>
                  <a:pt x="301" y="1014"/>
                  <a:pt x="303" y="1016"/>
                  <a:pt x="305" y="1018"/>
                </a:cubicBezTo>
                <a:cubicBezTo>
                  <a:pt x="309" y="1015"/>
                  <a:pt x="309" y="1022"/>
                  <a:pt x="313" y="1022"/>
                </a:cubicBezTo>
                <a:cubicBezTo>
                  <a:pt x="314" y="1021"/>
                  <a:pt x="314" y="1019"/>
                  <a:pt x="315" y="1019"/>
                </a:cubicBezTo>
                <a:cubicBezTo>
                  <a:pt x="317" y="1020"/>
                  <a:pt x="317" y="1023"/>
                  <a:pt x="318" y="1025"/>
                </a:cubicBezTo>
                <a:cubicBezTo>
                  <a:pt x="323" y="1023"/>
                  <a:pt x="332" y="1040"/>
                  <a:pt x="338" y="1032"/>
                </a:cubicBezTo>
                <a:cubicBezTo>
                  <a:pt x="333" y="1028"/>
                  <a:pt x="326" y="1027"/>
                  <a:pt x="325" y="1020"/>
                </a:cubicBezTo>
                <a:close/>
                <a:moveTo>
                  <a:pt x="319" y="1029"/>
                </a:moveTo>
                <a:cubicBezTo>
                  <a:pt x="318" y="1029"/>
                  <a:pt x="313" y="1024"/>
                  <a:pt x="314" y="1027"/>
                </a:cubicBezTo>
                <a:cubicBezTo>
                  <a:pt x="315" y="1028"/>
                  <a:pt x="317" y="1033"/>
                  <a:pt x="319" y="1029"/>
                </a:cubicBezTo>
                <a:close/>
                <a:moveTo>
                  <a:pt x="699" y="1055"/>
                </a:moveTo>
                <a:cubicBezTo>
                  <a:pt x="697" y="1052"/>
                  <a:pt x="703" y="1051"/>
                  <a:pt x="703" y="1048"/>
                </a:cubicBezTo>
                <a:cubicBezTo>
                  <a:pt x="708" y="1046"/>
                  <a:pt x="711" y="1048"/>
                  <a:pt x="714" y="1044"/>
                </a:cubicBezTo>
                <a:cubicBezTo>
                  <a:pt x="704" y="1040"/>
                  <a:pt x="690" y="1052"/>
                  <a:pt x="688" y="1043"/>
                </a:cubicBezTo>
                <a:cubicBezTo>
                  <a:pt x="694" y="1038"/>
                  <a:pt x="702" y="1040"/>
                  <a:pt x="707" y="1036"/>
                </a:cubicBezTo>
                <a:cubicBezTo>
                  <a:pt x="703" y="1036"/>
                  <a:pt x="703" y="1032"/>
                  <a:pt x="698" y="1033"/>
                </a:cubicBezTo>
                <a:cubicBezTo>
                  <a:pt x="696" y="1041"/>
                  <a:pt x="676" y="1034"/>
                  <a:pt x="676" y="1042"/>
                </a:cubicBezTo>
                <a:cubicBezTo>
                  <a:pt x="673" y="1043"/>
                  <a:pt x="672" y="1038"/>
                  <a:pt x="670" y="1041"/>
                </a:cubicBezTo>
                <a:cubicBezTo>
                  <a:pt x="674" y="1041"/>
                  <a:pt x="671" y="1043"/>
                  <a:pt x="670" y="1044"/>
                </a:cubicBezTo>
                <a:cubicBezTo>
                  <a:pt x="673" y="1044"/>
                  <a:pt x="672" y="1047"/>
                  <a:pt x="672" y="1050"/>
                </a:cubicBezTo>
                <a:cubicBezTo>
                  <a:pt x="657" y="1057"/>
                  <a:pt x="641" y="1047"/>
                  <a:pt x="627" y="1050"/>
                </a:cubicBezTo>
                <a:cubicBezTo>
                  <a:pt x="628" y="1052"/>
                  <a:pt x="628" y="1054"/>
                  <a:pt x="628" y="1057"/>
                </a:cubicBezTo>
                <a:cubicBezTo>
                  <a:pt x="631" y="1056"/>
                  <a:pt x="633" y="1055"/>
                  <a:pt x="636" y="1057"/>
                </a:cubicBezTo>
                <a:cubicBezTo>
                  <a:pt x="636" y="1056"/>
                  <a:pt x="635" y="1054"/>
                  <a:pt x="636" y="1054"/>
                </a:cubicBezTo>
                <a:cubicBezTo>
                  <a:pt x="645" y="1054"/>
                  <a:pt x="658" y="1059"/>
                  <a:pt x="662" y="1053"/>
                </a:cubicBezTo>
                <a:cubicBezTo>
                  <a:pt x="664" y="1053"/>
                  <a:pt x="666" y="1055"/>
                  <a:pt x="664" y="1057"/>
                </a:cubicBezTo>
                <a:cubicBezTo>
                  <a:pt x="671" y="1057"/>
                  <a:pt x="677" y="1059"/>
                  <a:pt x="683" y="1061"/>
                </a:cubicBezTo>
                <a:cubicBezTo>
                  <a:pt x="684" y="1059"/>
                  <a:pt x="681" y="1058"/>
                  <a:pt x="683" y="1057"/>
                </a:cubicBezTo>
                <a:cubicBezTo>
                  <a:pt x="683" y="1059"/>
                  <a:pt x="685" y="1058"/>
                  <a:pt x="685" y="1059"/>
                </a:cubicBezTo>
                <a:cubicBezTo>
                  <a:pt x="686" y="1053"/>
                  <a:pt x="697" y="1055"/>
                  <a:pt x="699" y="1055"/>
                </a:cubicBezTo>
                <a:close/>
                <a:moveTo>
                  <a:pt x="489" y="1081"/>
                </a:moveTo>
                <a:cubicBezTo>
                  <a:pt x="490" y="1085"/>
                  <a:pt x="494" y="1086"/>
                  <a:pt x="496" y="1085"/>
                </a:cubicBezTo>
                <a:cubicBezTo>
                  <a:pt x="492" y="1085"/>
                  <a:pt x="494" y="1080"/>
                  <a:pt x="489" y="1081"/>
                </a:cubicBezTo>
                <a:close/>
                <a:moveTo>
                  <a:pt x="517" y="1092"/>
                </a:moveTo>
                <a:cubicBezTo>
                  <a:pt x="510" y="1092"/>
                  <a:pt x="502" y="1087"/>
                  <a:pt x="496" y="1089"/>
                </a:cubicBezTo>
                <a:cubicBezTo>
                  <a:pt x="504" y="1090"/>
                  <a:pt x="509" y="1094"/>
                  <a:pt x="517" y="1092"/>
                </a:cubicBezTo>
                <a:close/>
                <a:moveTo>
                  <a:pt x="823" y="1101"/>
                </a:moveTo>
                <a:cubicBezTo>
                  <a:pt x="823" y="1104"/>
                  <a:pt x="818" y="1101"/>
                  <a:pt x="818" y="1103"/>
                </a:cubicBezTo>
                <a:cubicBezTo>
                  <a:pt x="819" y="1105"/>
                  <a:pt x="825" y="1103"/>
                  <a:pt x="823" y="1101"/>
                </a:cubicBezTo>
                <a:close/>
                <a:moveTo>
                  <a:pt x="593" y="1118"/>
                </a:moveTo>
                <a:cubicBezTo>
                  <a:pt x="597" y="1118"/>
                  <a:pt x="603" y="1124"/>
                  <a:pt x="606" y="1120"/>
                </a:cubicBezTo>
                <a:cubicBezTo>
                  <a:pt x="603" y="1118"/>
                  <a:pt x="592" y="1117"/>
                  <a:pt x="593" y="1118"/>
                </a:cubicBezTo>
                <a:close/>
                <a:moveTo>
                  <a:pt x="818" y="1126"/>
                </a:moveTo>
                <a:cubicBezTo>
                  <a:pt x="814" y="1127"/>
                  <a:pt x="806" y="1126"/>
                  <a:pt x="810" y="1131"/>
                </a:cubicBezTo>
                <a:cubicBezTo>
                  <a:pt x="796" y="1134"/>
                  <a:pt x="784" y="1133"/>
                  <a:pt x="775" y="1139"/>
                </a:cubicBezTo>
                <a:cubicBezTo>
                  <a:pt x="771" y="1134"/>
                  <a:pt x="767" y="1141"/>
                  <a:pt x="764" y="1143"/>
                </a:cubicBezTo>
                <a:cubicBezTo>
                  <a:pt x="781" y="1141"/>
                  <a:pt x="801" y="1137"/>
                  <a:pt x="817" y="1129"/>
                </a:cubicBezTo>
                <a:cubicBezTo>
                  <a:pt x="815" y="1129"/>
                  <a:pt x="814" y="1127"/>
                  <a:pt x="818" y="1126"/>
                </a:cubicBezTo>
                <a:close/>
                <a:moveTo>
                  <a:pt x="916" y="627"/>
                </a:moveTo>
                <a:cubicBezTo>
                  <a:pt x="917" y="623"/>
                  <a:pt x="917" y="618"/>
                  <a:pt x="916" y="616"/>
                </a:cubicBezTo>
                <a:cubicBezTo>
                  <a:pt x="915" y="619"/>
                  <a:pt x="914" y="621"/>
                  <a:pt x="914" y="625"/>
                </a:cubicBezTo>
                <a:cubicBezTo>
                  <a:pt x="917" y="623"/>
                  <a:pt x="914" y="627"/>
                  <a:pt x="916" y="627"/>
                </a:cubicBezTo>
                <a:close/>
                <a:moveTo>
                  <a:pt x="912" y="748"/>
                </a:moveTo>
                <a:cubicBezTo>
                  <a:pt x="920" y="748"/>
                  <a:pt x="918" y="735"/>
                  <a:pt x="924" y="736"/>
                </a:cubicBezTo>
                <a:cubicBezTo>
                  <a:pt x="926" y="732"/>
                  <a:pt x="927" y="727"/>
                  <a:pt x="931" y="725"/>
                </a:cubicBezTo>
                <a:cubicBezTo>
                  <a:pt x="931" y="732"/>
                  <a:pt x="936" y="727"/>
                  <a:pt x="933" y="734"/>
                </a:cubicBezTo>
                <a:cubicBezTo>
                  <a:pt x="938" y="734"/>
                  <a:pt x="936" y="726"/>
                  <a:pt x="937" y="722"/>
                </a:cubicBezTo>
                <a:cubicBezTo>
                  <a:pt x="938" y="721"/>
                  <a:pt x="940" y="721"/>
                  <a:pt x="940" y="720"/>
                </a:cubicBezTo>
                <a:cubicBezTo>
                  <a:pt x="943" y="714"/>
                  <a:pt x="942" y="700"/>
                  <a:pt x="946" y="706"/>
                </a:cubicBezTo>
                <a:cubicBezTo>
                  <a:pt x="946" y="698"/>
                  <a:pt x="953" y="691"/>
                  <a:pt x="949" y="686"/>
                </a:cubicBezTo>
                <a:cubicBezTo>
                  <a:pt x="950" y="685"/>
                  <a:pt x="950" y="683"/>
                  <a:pt x="952" y="684"/>
                </a:cubicBezTo>
                <a:cubicBezTo>
                  <a:pt x="949" y="677"/>
                  <a:pt x="953" y="673"/>
                  <a:pt x="950" y="666"/>
                </a:cubicBezTo>
                <a:cubicBezTo>
                  <a:pt x="942" y="666"/>
                  <a:pt x="938" y="682"/>
                  <a:pt x="933" y="676"/>
                </a:cubicBezTo>
                <a:cubicBezTo>
                  <a:pt x="931" y="685"/>
                  <a:pt x="926" y="690"/>
                  <a:pt x="928" y="702"/>
                </a:cubicBezTo>
                <a:cubicBezTo>
                  <a:pt x="926" y="702"/>
                  <a:pt x="925" y="704"/>
                  <a:pt x="924" y="705"/>
                </a:cubicBezTo>
                <a:cubicBezTo>
                  <a:pt x="924" y="708"/>
                  <a:pt x="926" y="708"/>
                  <a:pt x="926" y="711"/>
                </a:cubicBezTo>
                <a:cubicBezTo>
                  <a:pt x="923" y="709"/>
                  <a:pt x="926" y="715"/>
                  <a:pt x="925" y="718"/>
                </a:cubicBezTo>
                <a:cubicBezTo>
                  <a:pt x="922" y="725"/>
                  <a:pt x="918" y="729"/>
                  <a:pt x="918" y="738"/>
                </a:cubicBezTo>
                <a:cubicBezTo>
                  <a:pt x="916" y="741"/>
                  <a:pt x="912" y="742"/>
                  <a:pt x="912" y="748"/>
                </a:cubicBezTo>
                <a:close/>
                <a:moveTo>
                  <a:pt x="932" y="685"/>
                </a:moveTo>
                <a:cubicBezTo>
                  <a:pt x="935" y="685"/>
                  <a:pt x="932" y="691"/>
                  <a:pt x="930" y="691"/>
                </a:cubicBezTo>
                <a:cubicBezTo>
                  <a:pt x="930" y="688"/>
                  <a:pt x="931" y="687"/>
                  <a:pt x="932" y="685"/>
                </a:cubicBezTo>
                <a:close/>
                <a:moveTo>
                  <a:pt x="125" y="832"/>
                </a:moveTo>
                <a:cubicBezTo>
                  <a:pt x="126" y="837"/>
                  <a:pt x="126" y="836"/>
                  <a:pt x="126" y="842"/>
                </a:cubicBezTo>
                <a:cubicBezTo>
                  <a:pt x="131" y="842"/>
                  <a:pt x="129" y="834"/>
                  <a:pt x="133" y="834"/>
                </a:cubicBezTo>
                <a:cubicBezTo>
                  <a:pt x="132" y="831"/>
                  <a:pt x="133" y="828"/>
                  <a:pt x="132" y="827"/>
                </a:cubicBezTo>
                <a:cubicBezTo>
                  <a:pt x="131" y="830"/>
                  <a:pt x="129" y="823"/>
                  <a:pt x="128" y="827"/>
                </a:cubicBezTo>
                <a:cubicBezTo>
                  <a:pt x="129" y="827"/>
                  <a:pt x="129" y="834"/>
                  <a:pt x="125" y="832"/>
                </a:cubicBezTo>
                <a:close/>
                <a:moveTo>
                  <a:pt x="548" y="863"/>
                </a:moveTo>
                <a:cubicBezTo>
                  <a:pt x="551" y="868"/>
                  <a:pt x="557" y="871"/>
                  <a:pt x="561" y="875"/>
                </a:cubicBezTo>
                <a:cubicBezTo>
                  <a:pt x="559" y="870"/>
                  <a:pt x="565" y="873"/>
                  <a:pt x="565" y="870"/>
                </a:cubicBezTo>
                <a:cubicBezTo>
                  <a:pt x="561" y="864"/>
                  <a:pt x="554" y="860"/>
                  <a:pt x="549" y="855"/>
                </a:cubicBezTo>
                <a:cubicBezTo>
                  <a:pt x="547" y="862"/>
                  <a:pt x="556" y="860"/>
                  <a:pt x="557" y="866"/>
                </a:cubicBezTo>
                <a:cubicBezTo>
                  <a:pt x="552" y="867"/>
                  <a:pt x="551" y="864"/>
                  <a:pt x="548" y="863"/>
                </a:cubicBezTo>
                <a:close/>
                <a:moveTo>
                  <a:pt x="738" y="887"/>
                </a:moveTo>
                <a:cubicBezTo>
                  <a:pt x="739" y="890"/>
                  <a:pt x="739" y="891"/>
                  <a:pt x="738" y="894"/>
                </a:cubicBezTo>
                <a:cubicBezTo>
                  <a:pt x="740" y="894"/>
                  <a:pt x="741" y="893"/>
                  <a:pt x="742" y="893"/>
                </a:cubicBezTo>
                <a:cubicBezTo>
                  <a:pt x="743" y="895"/>
                  <a:pt x="742" y="896"/>
                  <a:pt x="745" y="898"/>
                </a:cubicBezTo>
                <a:cubicBezTo>
                  <a:pt x="748" y="893"/>
                  <a:pt x="754" y="892"/>
                  <a:pt x="758" y="888"/>
                </a:cubicBezTo>
                <a:cubicBezTo>
                  <a:pt x="757" y="885"/>
                  <a:pt x="756" y="882"/>
                  <a:pt x="753" y="881"/>
                </a:cubicBezTo>
                <a:cubicBezTo>
                  <a:pt x="750" y="885"/>
                  <a:pt x="743" y="885"/>
                  <a:pt x="738" y="887"/>
                </a:cubicBezTo>
                <a:close/>
                <a:moveTo>
                  <a:pt x="136" y="922"/>
                </a:moveTo>
                <a:cubicBezTo>
                  <a:pt x="137" y="922"/>
                  <a:pt x="138" y="923"/>
                  <a:pt x="138" y="925"/>
                </a:cubicBezTo>
                <a:cubicBezTo>
                  <a:pt x="134" y="926"/>
                  <a:pt x="131" y="923"/>
                  <a:pt x="129" y="926"/>
                </a:cubicBezTo>
                <a:cubicBezTo>
                  <a:pt x="130" y="928"/>
                  <a:pt x="132" y="929"/>
                  <a:pt x="132" y="932"/>
                </a:cubicBezTo>
                <a:cubicBezTo>
                  <a:pt x="142" y="932"/>
                  <a:pt x="144" y="940"/>
                  <a:pt x="152" y="941"/>
                </a:cubicBezTo>
                <a:cubicBezTo>
                  <a:pt x="151" y="936"/>
                  <a:pt x="150" y="933"/>
                  <a:pt x="148" y="929"/>
                </a:cubicBezTo>
                <a:cubicBezTo>
                  <a:pt x="151" y="928"/>
                  <a:pt x="148" y="924"/>
                  <a:pt x="152" y="924"/>
                </a:cubicBezTo>
                <a:cubicBezTo>
                  <a:pt x="150" y="919"/>
                  <a:pt x="142" y="920"/>
                  <a:pt x="139" y="916"/>
                </a:cubicBezTo>
                <a:cubicBezTo>
                  <a:pt x="138" y="920"/>
                  <a:pt x="141" y="921"/>
                  <a:pt x="139" y="923"/>
                </a:cubicBezTo>
                <a:cubicBezTo>
                  <a:pt x="138" y="923"/>
                  <a:pt x="137" y="919"/>
                  <a:pt x="136" y="922"/>
                </a:cubicBezTo>
                <a:close/>
                <a:moveTo>
                  <a:pt x="638" y="991"/>
                </a:moveTo>
                <a:cubicBezTo>
                  <a:pt x="639" y="988"/>
                  <a:pt x="637" y="988"/>
                  <a:pt x="638" y="986"/>
                </a:cubicBezTo>
                <a:cubicBezTo>
                  <a:pt x="631" y="982"/>
                  <a:pt x="628" y="988"/>
                  <a:pt x="619" y="987"/>
                </a:cubicBezTo>
                <a:cubicBezTo>
                  <a:pt x="620" y="994"/>
                  <a:pt x="631" y="990"/>
                  <a:pt x="634" y="995"/>
                </a:cubicBezTo>
                <a:cubicBezTo>
                  <a:pt x="633" y="992"/>
                  <a:pt x="635" y="991"/>
                  <a:pt x="638" y="991"/>
                </a:cubicBezTo>
                <a:close/>
                <a:moveTo>
                  <a:pt x="675" y="1018"/>
                </a:moveTo>
                <a:cubicBezTo>
                  <a:pt x="677" y="1018"/>
                  <a:pt x="680" y="1017"/>
                  <a:pt x="680" y="1019"/>
                </a:cubicBezTo>
                <a:cubicBezTo>
                  <a:pt x="679" y="1019"/>
                  <a:pt x="676" y="1018"/>
                  <a:pt x="677" y="1021"/>
                </a:cubicBezTo>
                <a:cubicBezTo>
                  <a:pt x="677" y="1024"/>
                  <a:pt x="682" y="1020"/>
                  <a:pt x="684" y="1022"/>
                </a:cubicBezTo>
                <a:cubicBezTo>
                  <a:pt x="685" y="1017"/>
                  <a:pt x="685" y="1016"/>
                  <a:pt x="688" y="1014"/>
                </a:cubicBezTo>
                <a:cubicBezTo>
                  <a:pt x="682" y="1013"/>
                  <a:pt x="677" y="1013"/>
                  <a:pt x="675" y="1018"/>
                </a:cubicBezTo>
                <a:close/>
                <a:moveTo>
                  <a:pt x="847" y="1109"/>
                </a:moveTo>
                <a:cubicBezTo>
                  <a:pt x="841" y="1112"/>
                  <a:pt x="836" y="1115"/>
                  <a:pt x="835" y="1120"/>
                </a:cubicBezTo>
                <a:cubicBezTo>
                  <a:pt x="833" y="1118"/>
                  <a:pt x="837" y="1116"/>
                  <a:pt x="833" y="1116"/>
                </a:cubicBezTo>
                <a:cubicBezTo>
                  <a:pt x="833" y="1121"/>
                  <a:pt x="833" y="1121"/>
                  <a:pt x="833" y="1121"/>
                </a:cubicBezTo>
                <a:cubicBezTo>
                  <a:pt x="840" y="1122"/>
                  <a:pt x="847" y="1119"/>
                  <a:pt x="850" y="1114"/>
                </a:cubicBezTo>
                <a:cubicBezTo>
                  <a:pt x="849" y="1113"/>
                  <a:pt x="847" y="1112"/>
                  <a:pt x="847" y="1109"/>
                </a:cubicBezTo>
                <a:close/>
              </a:path>
            </a:pathLst>
          </a:custGeom>
          <a:solidFill>
            <a:schemeClr val="bg1">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5"/>
          <p:cNvSpPr>
            <a:spLocks noEditPoints="1"/>
          </p:cNvSpPr>
          <p:nvPr/>
        </p:nvSpPr>
        <p:spPr bwMode="auto">
          <a:xfrm>
            <a:off x="4021015" y="954480"/>
            <a:ext cx="3913163" cy="4019144"/>
          </a:xfrm>
          <a:custGeom>
            <a:avLst/>
            <a:gdLst>
              <a:gd name="T0" fmla="*/ 984 w 1216"/>
              <a:gd name="T1" fmla="*/ 113 h 1249"/>
              <a:gd name="T2" fmla="*/ 1112 w 1216"/>
              <a:gd name="T3" fmla="*/ 259 h 1249"/>
              <a:gd name="T4" fmla="*/ 923 w 1216"/>
              <a:gd name="T5" fmla="*/ 612 h 1249"/>
              <a:gd name="T6" fmla="*/ 98 w 1216"/>
              <a:gd name="T7" fmla="*/ 754 h 1249"/>
              <a:gd name="T8" fmla="*/ 71 w 1216"/>
              <a:gd name="T9" fmla="*/ 785 h 1249"/>
              <a:gd name="T10" fmla="*/ 99 w 1216"/>
              <a:gd name="T11" fmla="*/ 865 h 1249"/>
              <a:gd name="T12" fmla="*/ 132 w 1216"/>
              <a:gd name="T13" fmla="*/ 906 h 1249"/>
              <a:gd name="T14" fmla="*/ 1048 w 1216"/>
              <a:gd name="T15" fmla="*/ 1009 h 1249"/>
              <a:gd name="T16" fmla="*/ 597 w 1216"/>
              <a:gd name="T17" fmla="*/ 1066 h 1249"/>
              <a:gd name="T18" fmla="*/ 630 w 1216"/>
              <a:gd name="T19" fmla="*/ 1124 h 1249"/>
              <a:gd name="T20" fmla="*/ 496 w 1216"/>
              <a:gd name="T21" fmla="*/ 1245 h 1249"/>
              <a:gd name="T22" fmla="*/ 1007 w 1216"/>
              <a:gd name="T23" fmla="*/ 227 h 1249"/>
              <a:gd name="T24" fmla="*/ 742 w 1216"/>
              <a:gd name="T25" fmla="*/ 47 h 1249"/>
              <a:gd name="T26" fmla="*/ 346 w 1216"/>
              <a:gd name="T27" fmla="*/ 133 h 1249"/>
              <a:gd name="T28" fmla="*/ 188 w 1216"/>
              <a:gd name="T29" fmla="*/ 252 h 1249"/>
              <a:gd name="T30" fmla="*/ 265 w 1216"/>
              <a:gd name="T31" fmla="*/ 123 h 1249"/>
              <a:gd name="T32" fmla="*/ 118 w 1216"/>
              <a:gd name="T33" fmla="*/ 258 h 1249"/>
              <a:gd name="T34" fmla="*/ 134 w 1216"/>
              <a:gd name="T35" fmla="*/ 484 h 1249"/>
              <a:gd name="T36" fmla="*/ 278 w 1216"/>
              <a:gd name="T37" fmla="*/ 987 h 1249"/>
              <a:gd name="T38" fmla="*/ 355 w 1216"/>
              <a:gd name="T39" fmla="*/ 1049 h 1249"/>
              <a:gd name="T40" fmla="*/ 662 w 1216"/>
              <a:gd name="T41" fmla="*/ 1017 h 1249"/>
              <a:gd name="T42" fmla="*/ 593 w 1216"/>
              <a:gd name="T43" fmla="*/ 922 h 1249"/>
              <a:gd name="T44" fmla="*/ 518 w 1216"/>
              <a:gd name="T45" fmla="*/ 708 h 1249"/>
              <a:gd name="T46" fmla="*/ 601 w 1216"/>
              <a:gd name="T47" fmla="*/ 844 h 1249"/>
              <a:gd name="T48" fmla="*/ 819 w 1216"/>
              <a:gd name="T49" fmla="*/ 744 h 1249"/>
              <a:gd name="T50" fmla="*/ 977 w 1216"/>
              <a:gd name="T51" fmla="*/ 533 h 1249"/>
              <a:gd name="T52" fmla="*/ 878 w 1216"/>
              <a:gd name="T53" fmla="*/ 830 h 1249"/>
              <a:gd name="T54" fmla="*/ 860 w 1216"/>
              <a:gd name="T55" fmla="*/ 905 h 1249"/>
              <a:gd name="T56" fmla="*/ 856 w 1216"/>
              <a:gd name="T57" fmla="*/ 992 h 1249"/>
              <a:gd name="T58" fmla="*/ 886 w 1216"/>
              <a:gd name="T59" fmla="*/ 1090 h 1249"/>
              <a:gd name="T60" fmla="*/ 1199 w 1216"/>
              <a:gd name="T61" fmla="*/ 650 h 1249"/>
              <a:gd name="T62" fmla="*/ 114 w 1216"/>
              <a:gd name="T63" fmla="*/ 287 h 1249"/>
              <a:gd name="T64" fmla="*/ 151 w 1216"/>
              <a:gd name="T65" fmla="*/ 219 h 1249"/>
              <a:gd name="T66" fmla="*/ 174 w 1216"/>
              <a:gd name="T67" fmla="*/ 256 h 1249"/>
              <a:gd name="T68" fmla="*/ 250 w 1216"/>
              <a:gd name="T69" fmla="*/ 954 h 1249"/>
              <a:gd name="T70" fmla="*/ 457 w 1216"/>
              <a:gd name="T71" fmla="*/ 1075 h 1249"/>
              <a:gd name="T72" fmla="*/ 720 w 1216"/>
              <a:gd name="T73" fmla="*/ 572 h 1249"/>
              <a:gd name="T74" fmla="*/ 658 w 1216"/>
              <a:gd name="T75" fmla="*/ 494 h 1249"/>
              <a:gd name="T76" fmla="*/ 611 w 1216"/>
              <a:gd name="T77" fmla="*/ 550 h 1249"/>
              <a:gd name="T78" fmla="*/ 584 w 1216"/>
              <a:gd name="T79" fmla="*/ 162 h 1249"/>
              <a:gd name="T80" fmla="*/ 490 w 1216"/>
              <a:gd name="T81" fmla="*/ 644 h 1249"/>
              <a:gd name="T82" fmla="*/ 529 w 1216"/>
              <a:gd name="T83" fmla="*/ 437 h 1249"/>
              <a:gd name="T84" fmla="*/ 567 w 1216"/>
              <a:gd name="T85" fmla="*/ 734 h 1249"/>
              <a:gd name="T86" fmla="*/ 731 w 1216"/>
              <a:gd name="T87" fmla="*/ 681 h 1249"/>
              <a:gd name="T88" fmla="*/ 784 w 1216"/>
              <a:gd name="T89" fmla="*/ 762 h 1249"/>
              <a:gd name="T90" fmla="*/ 823 w 1216"/>
              <a:gd name="T91" fmla="*/ 609 h 1249"/>
              <a:gd name="T92" fmla="*/ 880 w 1216"/>
              <a:gd name="T93" fmla="*/ 121 h 1249"/>
              <a:gd name="T94" fmla="*/ 919 w 1216"/>
              <a:gd name="T95" fmla="*/ 205 h 1249"/>
              <a:gd name="T96" fmla="*/ 809 w 1216"/>
              <a:gd name="T97" fmla="*/ 1015 h 1249"/>
              <a:gd name="T98" fmla="*/ 1041 w 1216"/>
              <a:gd name="T99" fmla="*/ 247 h 1249"/>
              <a:gd name="T100" fmla="*/ 1024 w 1216"/>
              <a:gd name="T101" fmla="*/ 152 h 1249"/>
              <a:gd name="T102" fmla="*/ 1051 w 1216"/>
              <a:gd name="T103" fmla="*/ 248 h 1249"/>
              <a:gd name="T104" fmla="*/ 16 w 1216"/>
              <a:gd name="T105" fmla="*/ 554 h 1249"/>
              <a:gd name="T106" fmla="*/ 878 w 1216"/>
              <a:gd name="T107" fmla="*/ 660 h 1249"/>
              <a:gd name="T108" fmla="*/ 60 w 1216"/>
              <a:gd name="T109" fmla="*/ 689 h 1249"/>
              <a:gd name="T110" fmla="*/ 798 w 1216"/>
              <a:gd name="T111" fmla="*/ 805 h 1249"/>
              <a:gd name="T112" fmla="*/ 97 w 1216"/>
              <a:gd name="T113" fmla="*/ 854 h 1249"/>
              <a:gd name="T114" fmla="*/ 747 w 1216"/>
              <a:gd name="T115" fmla="*/ 809 h 1249"/>
              <a:gd name="T116" fmla="*/ 789 w 1216"/>
              <a:gd name="T117" fmla="*/ 863 h 1249"/>
              <a:gd name="T118" fmla="*/ 885 w 1216"/>
              <a:gd name="T119" fmla="*/ 906 h 1249"/>
              <a:gd name="T120" fmla="*/ 670 w 1216"/>
              <a:gd name="T121" fmla="*/ 1041 h 1249"/>
              <a:gd name="T122" fmla="*/ 932 w 1216"/>
              <a:gd name="T123" fmla="*/ 685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6" h="1249">
                <a:moveTo>
                  <a:pt x="575" y="11"/>
                </a:moveTo>
                <a:cubicBezTo>
                  <a:pt x="573" y="12"/>
                  <a:pt x="569" y="12"/>
                  <a:pt x="568" y="14"/>
                </a:cubicBezTo>
                <a:cubicBezTo>
                  <a:pt x="571" y="14"/>
                  <a:pt x="574" y="13"/>
                  <a:pt x="575" y="11"/>
                </a:cubicBezTo>
                <a:close/>
                <a:moveTo>
                  <a:pt x="487" y="32"/>
                </a:moveTo>
                <a:cubicBezTo>
                  <a:pt x="488" y="37"/>
                  <a:pt x="482" y="33"/>
                  <a:pt x="482" y="36"/>
                </a:cubicBezTo>
                <a:cubicBezTo>
                  <a:pt x="488" y="36"/>
                  <a:pt x="498" y="36"/>
                  <a:pt x="505" y="33"/>
                </a:cubicBezTo>
                <a:cubicBezTo>
                  <a:pt x="499" y="30"/>
                  <a:pt x="496" y="33"/>
                  <a:pt x="487" y="32"/>
                </a:cubicBezTo>
                <a:close/>
                <a:moveTo>
                  <a:pt x="440" y="34"/>
                </a:moveTo>
                <a:cubicBezTo>
                  <a:pt x="442" y="34"/>
                  <a:pt x="444" y="33"/>
                  <a:pt x="445" y="32"/>
                </a:cubicBezTo>
                <a:cubicBezTo>
                  <a:pt x="443" y="31"/>
                  <a:pt x="441" y="32"/>
                  <a:pt x="440" y="34"/>
                </a:cubicBezTo>
                <a:close/>
                <a:moveTo>
                  <a:pt x="452" y="43"/>
                </a:moveTo>
                <a:cubicBezTo>
                  <a:pt x="464" y="43"/>
                  <a:pt x="469" y="39"/>
                  <a:pt x="478" y="36"/>
                </a:cubicBezTo>
                <a:cubicBezTo>
                  <a:pt x="469" y="39"/>
                  <a:pt x="457" y="37"/>
                  <a:pt x="452" y="43"/>
                </a:cubicBezTo>
                <a:close/>
                <a:moveTo>
                  <a:pt x="361" y="42"/>
                </a:moveTo>
                <a:cubicBezTo>
                  <a:pt x="362" y="43"/>
                  <a:pt x="365" y="42"/>
                  <a:pt x="366" y="39"/>
                </a:cubicBezTo>
                <a:cubicBezTo>
                  <a:pt x="364" y="40"/>
                  <a:pt x="361" y="40"/>
                  <a:pt x="361" y="42"/>
                </a:cubicBezTo>
                <a:close/>
                <a:moveTo>
                  <a:pt x="440" y="47"/>
                </a:moveTo>
                <a:cubicBezTo>
                  <a:pt x="443" y="48"/>
                  <a:pt x="446" y="47"/>
                  <a:pt x="447" y="44"/>
                </a:cubicBezTo>
                <a:cubicBezTo>
                  <a:pt x="443" y="44"/>
                  <a:pt x="442" y="44"/>
                  <a:pt x="440" y="47"/>
                </a:cubicBezTo>
                <a:close/>
                <a:moveTo>
                  <a:pt x="430" y="52"/>
                </a:moveTo>
                <a:cubicBezTo>
                  <a:pt x="427" y="52"/>
                  <a:pt x="421" y="50"/>
                  <a:pt x="426" y="47"/>
                </a:cubicBezTo>
                <a:cubicBezTo>
                  <a:pt x="425" y="47"/>
                  <a:pt x="424" y="47"/>
                  <a:pt x="423" y="46"/>
                </a:cubicBezTo>
                <a:cubicBezTo>
                  <a:pt x="424" y="51"/>
                  <a:pt x="420" y="49"/>
                  <a:pt x="422" y="54"/>
                </a:cubicBezTo>
                <a:cubicBezTo>
                  <a:pt x="421" y="55"/>
                  <a:pt x="416" y="52"/>
                  <a:pt x="417" y="56"/>
                </a:cubicBezTo>
                <a:cubicBezTo>
                  <a:pt x="422" y="56"/>
                  <a:pt x="427" y="54"/>
                  <a:pt x="430" y="52"/>
                </a:cubicBezTo>
                <a:close/>
                <a:moveTo>
                  <a:pt x="344" y="51"/>
                </a:moveTo>
                <a:cubicBezTo>
                  <a:pt x="347" y="51"/>
                  <a:pt x="350" y="50"/>
                  <a:pt x="351" y="47"/>
                </a:cubicBezTo>
                <a:cubicBezTo>
                  <a:pt x="347" y="47"/>
                  <a:pt x="345" y="49"/>
                  <a:pt x="344" y="51"/>
                </a:cubicBezTo>
                <a:close/>
                <a:moveTo>
                  <a:pt x="349" y="57"/>
                </a:moveTo>
                <a:cubicBezTo>
                  <a:pt x="353" y="58"/>
                  <a:pt x="353" y="56"/>
                  <a:pt x="356" y="56"/>
                </a:cubicBezTo>
                <a:cubicBezTo>
                  <a:pt x="356" y="54"/>
                  <a:pt x="357" y="51"/>
                  <a:pt x="354" y="52"/>
                </a:cubicBezTo>
                <a:cubicBezTo>
                  <a:pt x="353" y="55"/>
                  <a:pt x="349" y="54"/>
                  <a:pt x="349" y="57"/>
                </a:cubicBezTo>
                <a:close/>
                <a:moveTo>
                  <a:pt x="327" y="62"/>
                </a:moveTo>
                <a:cubicBezTo>
                  <a:pt x="332" y="61"/>
                  <a:pt x="338" y="57"/>
                  <a:pt x="337" y="53"/>
                </a:cubicBezTo>
                <a:cubicBezTo>
                  <a:pt x="335" y="57"/>
                  <a:pt x="328" y="56"/>
                  <a:pt x="327" y="62"/>
                </a:cubicBezTo>
                <a:close/>
                <a:moveTo>
                  <a:pt x="340" y="65"/>
                </a:moveTo>
                <a:cubicBezTo>
                  <a:pt x="342" y="63"/>
                  <a:pt x="344" y="61"/>
                  <a:pt x="347" y="60"/>
                </a:cubicBezTo>
                <a:cubicBezTo>
                  <a:pt x="343" y="59"/>
                  <a:pt x="338" y="62"/>
                  <a:pt x="340" y="65"/>
                </a:cubicBezTo>
                <a:close/>
                <a:moveTo>
                  <a:pt x="322" y="65"/>
                </a:moveTo>
                <a:cubicBezTo>
                  <a:pt x="323" y="64"/>
                  <a:pt x="325" y="64"/>
                  <a:pt x="326" y="62"/>
                </a:cubicBezTo>
                <a:cubicBezTo>
                  <a:pt x="323" y="61"/>
                  <a:pt x="320" y="64"/>
                  <a:pt x="322" y="65"/>
                </a:cubicBezTo>
                <a:close/>
                <a:moveTo>
                  <a:pt x="869" y="87"/>
                </a:moveTo>
                <a:cubicBezTo>
                  <a:pt x="869" y="89"/>
                  <a:pt x="868" y="89"/>
                  <a:pt x="867" y="91"/>
                </a:cubicBezTo>
                <a:cubicBezTo>
                  <a:pt x="871" y="92"/>
                  <a:pt x="873" y="94"/>
                  <a:pt x="876" y="96"/>
                </a:cubicBezTo>
                <a:cubicBezTo>
                  <a:pt x="874" y="92"/>
                  <a:pt x="874" y="88"/>
                  <a:pt x="869" y="87"/>
                </a:cubicBezTo>
                <a:close/>
                <a:moveTo>
                  <a:pt x="375" y="103"/>
                </a:moveTo>
                <a:cubicBezTo>
                  <a:pt x="374" y="103"/>
                  <a:pt x="373" y="101"/>
                  <a:pt x="372" y="100"/>
                </a:cubicBezTo>
                <a:cubicBezTo>
                  <a:pt x="371" y="99"/>
                  <a:pt x="370" y="101"/>
                  <a:pt x="369" y="100"/>
                </a:cubicBezTo>
                <a:cubicBezTo>
                  <a:pt x="368" y="104"/>
                  <a:pt x="375" y="106"/>
                  <a:pt x="375" y="103"/>
                </a:cubicBezTo>
                <a:close/>
                <a:moveTo>
                  <a:pt x="373" y="106"/>
                </a:moveTo>
                <a:cubicBezTo>
                  <a:pt x="373" y="107"/>
                  <a:pt x="370" y="109"/>
                  <a:pt x="372" y="110"/>
                </a:cubicBezTo>
                <a:cubicBezTo>
                  <a:pt x="372" y="108"/>
                  <a:pt x="375" y="109"/>
                  <a:pt x="374" y="107"/>
                </a:cubicBezTo>
                <a:cubicBezTo>
                  <a:pt x="373" y="107"/>
                  <a:pt x="374" y="106"/>
                  <a:pt x="373" y="106"/>
                </a:cubicBezTo>
                <a:close/>
                <a:moveTo>
                  <a:pt x="984" y="113"/>
                </a:moveTo>
                <a:cubicBezTo>
                  <a:pt x="983" y="110"/>
                  <a:pt x="979" y="110"/>
                  <a:pt x="977" y="107"/>
                </a:cubicBezTo>
                <a:cubicBezTo>
                  <a:pt x="975" y="111"/>
                  <a:pt x="981" y="111"/>
                  <a:pt x="984" y="113"/>
                </a:cubicBezTo>
                <a:close/>
                <a:moveTo>
                  <a:pt x="902" y="124"/>
                </a:moveTo>
                <a:cubicBezTo>
                  <a:pt x="908" y="121"/>
                  <a:pt x="911" y="128"/>
                  <a:pt x="913" y="133"/>
                </a:cubicBezTo>
                <a:cubicBezTo>
                  <a:pt x="925" y="129"/>
                  <a:pt x="926" y="148"/>
                  <a:pt x="933" y="139"/>
                </a:cubicBezTo>
                <a:cubicBezTo>
                  <a:pt x="930" y="131"/>
                  <a:pt x="918" y="131"/>
                  <a:pt x="914" y="124"/>
                </a:cubicBezTo>
                <a:cubicBezTo>
                  <a:pt x="907" y="126"/>
                  <a:pt x="901" y="115"/>
                  <a:pt x="897" y="119"/>
                </a:cubicBezTo>
                <a:cubicBezTo>
                  <a:pt x="898" y="121"/>
                  <a:pt x="902" y="121"/>
                  <a:pt x="902" y="124"/>
                </a:cubicBezTo>
                <a:close/>
                <a:moveTo>
                  <a:pt x="334" y="125"/>
                </a:moveTo>
                <a:cubicBezTo>
                  <a:pt x="334" y="123"/>
                  <a:pt x="338" y="124"/>
                  <a:pt x="337" y="121"/>
                </a:cubicBezTo>
                <a:cubicBezTo>
                  <a:pt x="335" y="121"/>
                  <a:pt x="333" y="121"/>
                  <a:pt x="334" y="118"/>
                </a:cubicBezTo>
                <a:cubicBezTo>
                  <a:pt x="329" y="117"/>
                  <a:pt x="328" y="122"/>
                  <a:pt x="326" y="124"/>
                </a:cubicBezTo>
                <a:cubicBezTo>
                  <a:pt x="329" y="126"/>
                  <a:pt x="331" y="119"/>
                  <a:pt x="334" y="125"/>
                </a:cubicBezTo>
                <a:close/>
                <a:moveTo>
                  <a:pt x="893" y="134"/>
                </a:moveTo>
                <a:cubicBezTo>
                  <a:pt x="892" y="130"/>
                  <a:pt x="888" y="127"/>
                  <a:pt x="885" y="128"/>
                </a:cubicBezTo>
                <a:cubicBezTo>
                  <a:pt x="886" y="132"/>
                  <a:pt x="890" y="132"/>
                  <a:pt x="893" y="134"/>
                </a:cubicBezTo>
                <a:close/>
                <a:moveTo>
                  <a:pt x="323" y="128"/>
                </a:moveTo>
                <a:cubicBezTo>
                  <a:pt x="320" y="128"/>
                  <a:pt x="319" y="129"/>
                  <a:pt x="318" y="131"/>
                </a:cubicBezTo>
                <a:cubicBezTo>
                  <a:pt x="321" y="131"/>
                  <a:pt x="323" y="131"/>
                  <a:pt x="323" y="128"/>
                </a:cubicBezTo>
                <a:close/>
                <a:moveTo>
                  <a:pt x="364" y="128"/>
                </a:moveTo>
                <a:cubicBezTo>
                  <a:pt x="362" y="129"/>
                  <a:pt x="359" y="130"/>
                  <a:pt x="357" y="131"/>
                </a:cubicBezTo>
                <a:cubicBezTo>
                  <a:pt x="361" y="131"/>
                  <a:pt x="363" y="131"/>
                  <a:pt x="364" y="128"/>
                </a:cubicBezTo>
                <a:close/>
                <a:moveTo>
                  <a:pt x="328" y="138"/>
                </a:moveTo>
                <a:cubicBezTo>
                  <a:pt x="325" y="138"/>
                  <a:pt x="324" y="139"/>
                  <a:pt x="322" y="141"/>
                </a:cubicBezTo>
                <a:cubicBezTo>
                  <a:pt x="326" y="141"/>
                  <a:pt x="327" y="139"/>
                  <a:pt x="328" y="138"/>
                </a:cubicBezTo>
                <a:close/>
                <a:moveTo>
                  <a:pt x="988" y="190"/>
                </a:moveTo>
                <a:cubicBezTo>
                  <a:pt x="981" y="186"/>
                  <a:pt x="984" y="183"/>
                  <a:pt x="976" y="180"/>
                </a:cubicBezTo>
                <a:cubicBezTo>
                  <a:pt x="976" y="183"/>
                  <a:pt x="978" y="182"/>
                  <a:pt x="976" y="184"/>
                </a:cubicBezTo>
                <a:cubicBezTo>
                  <a:pt x="983" y="183"/>
                  <a:pt x="982" y="193"/>
                  <a:pt x="988" y="190"/>
                </a:cubicBezTo>
                <a:close/>
                <a:moveTo>
                  <a:pt x="1004" y="185"/>
                </a:moveTo>
                <a:cubicBezTo>
                  <a:pt x="1003" y="184"/>
                  <a:pt x="1002" y="182"/>
                  <a:pt x="1002" y="180"/>
                </a:cubicBezTo>
                <a:cubicBezTo>
                  <a:pt x="1000" y="181"/>
                  <a:pt x="996" y="179"/>
                  <a:pt x="995" y="181"/>
                </a:cubicBezTo>
                <a:cubicBezTo>
                  <a:pt x="998" y="182"/>
                  <a:pt x="1000" y="188"/>
                  <a:pt x="1004" y="185"/>
                </a:cubicBezTo>
                <a:close/>
                <a:moveTo>
                  <a:pt x="998" y="192"/>
                </a:moveTo>
                <a:cubicBezTo>
                  <a:pt x="998" y="191"/>
                  <a:pt x="999" y="191"/>
                  <a:pt x="999" y="191"/>
                </a:cubicBezTo>
                <a:cubicBezTo>
                  <a:pt x="999" y="185"/>
                  <a:pt x="995" y="185"/>
                  <a:pt x="992" y="187"/>
                </a:cubicBezTo>
                <a:cubicBezTo>
                  <a:pt x="993" y="187"/>
                  <a:pt x="993" y="189"/>
                  <a:pt x="992" y="190"/>
                </a:cubicBezTo>
                <a:cubicBezTo>
                  <a:pt x="995" y="190"/>
                  <a:pt x="995" y="193"/>
                  <a:pt x="998" y="192"/>
                </a:cubicBezTo>
                <a:close/>
                <a:moveTo>
                  <a:pt x="1003" y="194"/>
                </a:moveTo>
                <a:cubicBezTo>
                  <a:pt x="1002" y="194"/>
                  <a:pt x="1001" y="194"/>
                  <a:pt x="1000" y="193"/>
                </a:cubicBezTo>
                <a:cubicBezTo>
                  <a:pt x="1001" y="196"/>
                  <a:pt x="1004" y="197"/>
                  <a:pt x="1006" y="199"/>
                </a:cubicBezTo>
                <a:cubicBezTo>
                  <a:pt x="1007" y="197"/>
                  <a:pt x="1006" y="193"/>
                  <a:pt x="1003" y="192"/>
                </a:cubicBezTo>
                <a:lnTo>
                  <a:pt x="1003" y="194"/>
                </a:lnTo>
                <a:close/>
                <a:moveTo>
                  <a:pt x="1091" y="232"/>
                </a:moveTo>
                <a:cubicBezTo>
                  <a:pt x="1092" y="230"/>
                  <a:pt x="1098" y="234"/>
                  <a:pt x="1099" y="232"/>
                </a:cubicBezTo>
                <a:cubicBezTo>
                  <a:pt x="1095" y="230"/>
                  <a:pt x="1095" y="224"/>
                  <a:pt x="1092" y="222"/>
                </a:cubicBezTo>
                <a:cubicBezTo>
                  <a:pt x="1092" y="225"/>
                  <a:pt x="1090" y="227"/>
                  <a:pt x="1089" y="228"/>
                </a:cubicBezTo>
                <a:cubicBezTo>
                  <a:pt x="1090" y="229"/>
                  <a:pt x="1090" y="232"/>
                  <a:pt x="1091" y="232"/>
                </a:cubicBezTo>
                <a:close/>
                <a:moveTo>
                  <a:pt x="1050" y="236"/>
                </a:moveTo>
                <a:cubicBezTo>
                  <a:pt x="1049" y="237"/>
                  <a:pt x="1049" y="238"/>
                  <a:pt x="1049" y="240"/>
                </a:cubicBezTo>
                <a:cubicBezTo>
                  <a:pt x="1053" y="239"/>
                  <a:pt x="1053" y="242"/>
                  <a:pt x="1056" y="242"/>
                </a:cubicBezTo>
                <a:cubicBezTo>
                  <a:pt x="1056" y="239"/>
                  <a:pt x="1052" y="238"/>
                  <a:pt x="1050" y="236"/>
                </a:cubicBezTo>
                <a:close/>
                <a:moveTo>
                  <a:pt x="1116" y="265"/>
                </a:moveTo>
                <a:cubicBezTo>
                  <a:pt x="1116" y="262"/>
                  <a:pt x="1114" y="261"/>
                  <a:pt x="1112" y="259"/>
                </a:cubicBezTo>
                <a:cubicBezTo>
                  <a:pt x="1110" y="263"/>
                  <a:pt x="1113" y="264"/>
                  <a:pt x="1116" y="265"/>
                </a:cubicBezTo>
                <a:close/>
                <a:moveTo>
                  <a:pt x="1135" y="273"/>
                </a:moveTo>
                <a:cubicBezTo>
                  <a:pt x="1135" y="269"/>
                  <a:pt x="1133" y="268"/>
                  <a:pt x="1130" y="267"/>
                </a:cubicBezTo>
                <a:cubicBezTo>
                  <a:pt x="1130" y="271"/>
                  <a:pt x="1132" y="273"/>
                  <a:pt x="1135" y="273"/>
                </a:cubicBezTo>
                <a:close/>
                <a:moveTo>
                  <a:pt x="1140" y="286"/>
                </a:moveTo>
                <a:cubicBezTo>
                  <a:pt x="1140" y="285"/>
                  <a:pt x="1139" y="284"/>
                  <a:pt x="1139" y="283"/>
                </a:cubicBezTo>
                <a:cubicBezTo>
                  <a:pt x="1137" y="283"/>
                  <a:pt x="1138" y="284"/>
                  <a:pt x="1136" y="283"/>
                </a:cubicBezTo>
                <a:cubicBezTo>
                  <a:pt x="1136" y="285"/>
                  <a:pt x="1138" y="286"/>
                  <a:pt x="1140" y="286"/>
                </a:cubicBezTo>
                <a:close/>
                <a:moveTo>
                  <a:pt x="1153" y="305"/>
                </a:moveTo>
                <a:cubicBezTo>
                  <a:pt x="1153" y="301"/>
                  <a:pt x="1151" y="301"/>
                  <a:pt x="1150" y="299"/>
                </a:cubicBezTo>
                <a:cubicBezTo>
                  <a:pt x="1148" y="302"/>
                  <a:pt x="1151" y="303"/>
                  <a:pt x="1153" y="305"/>
                </a:cubicBezTo>
                <a:close/>
                <a:moveTo>
                  <a:pt x="95" y="499"/>
                </a:moveTo>
                <a:cubicBezTo>
                  <a:pt x="96" y="499"/>
                  <a:pt x="97" y="499"/>
                  <a:pt x="98" y="498"/>
                </a:cubicBezTo>
                <a:cubicBezTo>
                  <a:pt x="98" y="497"/>
                  <a:pt x="98" y="495"/>
                  <a:pt x="95" y="495"/>
                </a:cubicBezTo>
                <a:cubicBezTo>
                  <a:pt x="96" y="497"/>
                  <a:pt x="94" y="497"/>
                  <a:pt x="95" y="499"/>
                </a:cubicBezTo>
                <a:close/>
                <a:moveTo>
                  <a:pt x="92" y="504"/>
                </a:moveTo>
                <a:cubicBezTo>
                  <a:pt x="91" y="507"/>
                  <a:pt x="91" y="511"/>
                  <a:pt x="94" y="512"/>
                </a:cubicBezTo>
                <a:cubicBezTo>
                  <a:pt x="95" y="510"/>
                  <a:pt x="94" y="506"/>
                  <a:pt x="92" y="504"/>
                </a:cubicBezTo>
                <a:close/>
                <a:moveTo>
                  <a:pt x="130" y="521"/>
                </a:moveTo>
                <a:cubicBezTo>
                  <a:pt x="130" y="520"/>
                  <a:pt x="131" y="520"/>
                  <a:pt x="132" y="521"/>
                </a:cubicBezTo>
                <a:cubicBezTo>
                  <a:pt x="132" y="519"/>
                  <a:pt x="132" y="517"/>
                  <a:pt x="130" y="517"/>
                </a:cubicBezTo>
                <a:cubicBezTo>
                  <a:pt x="130" y="518"/>
                  <a:pt x="127" y="520"/>
                  <a:pt x="130" y="521"/>
                </a:cubicBezTo>
                <a:close/>
                <a:moveTo>
                  <a:pt x="61" y="536"/>
                </a:moveTo>
                <a:cubicBezTo>
                  <a:pt x="63" y="534"/>
                  <a:pt x="62" y="530"/>
                  <a:pt x="60" y="528"/>
                </a:cubicBezTo>
                <a:cubicBezTo>
                  <a:pt x="61" y="530"/>
                  <a:pt x="59" y="535"/>
                  <a:pt x="61" y="536"/>
                </a:cubicBezTo>
                <a:close/>
                <a:moveTo>
                  <a:pt x="84" y="583"/>
                </a:moveTo>
                <a:cubicBezTo>
                  <a:pt x="86" y="583"/>
                  <a:pt x="87" y="582"/>
                  <a:pt x="88" y="583"/>
                </a:cubicBezTo>
                <a:cubicBezTo>
                  <a:pt x="93" y="568"/>
                  <a:pt x="93" y="553"/>
                  <a:pt x="98" y="536"/>
                </a:cubicBezTo>
                <a:cubicBezTo>
                  <a:pt x="97" y="535"/>
                  <a:pt x="98" y="533"/>
                  <a:pt x="96" y="532"/>
                </a:cubicBezTo>
                <a:cubicBezTo>
                  <a:pt x="94" y="546"/>
                  <a:pt x="83" y="557"/>
                  <a:pt x="87" y="569"/>
                </a:cubicBezTo>
                <a:cubicBezTo>
                  <a:pt x="84" y="572"/>
                  <a:pt x="83" y="579"/>
                  <a:pt x="84" y="583"/>
                </a:cubicBezTo>
                <a:close/>
                <a:moveTo>
                  <a:pt x="117" y="552"/>
                </a:moveTo>
                <a:cubicBezTo>
                  <a:pt x="117" y="555"/>
                  <a:pt x="116" y="556"/>
                  <a:pt x="117" y="560"/>
                </a:cubicBezTo>
                <a:cubicBezTo>
                  <a:pt x="119" y="560"/>
                  <a:pt x="118" y="552"/>
                  <a:pt x="117" y="552"/>
                </a:cubicBezTo>
                <a:close/>
                <a:moveTo>
                  <a:pt x="963" y="552"/>
                </a:moveTo>
                <a:cubicBezTo>
                  <a:pt x="963" y="558"/>
                  <a:pt x="964" y="562"/>
                  <a:pt x="963" y="566"/>
                </a:cubicBezTo>
                <a:cubicBezTo>
                  <a:pt x="968" y="565"/>
                  <a:pt x="967" y="553"/>
                  <a:pt x="963" y="552"/>
                </a:cubicBezTo>
                <a:close/>
                <a:moveTo>
                  <a:pt x="117" y="573"/>
                </a:moveTo>
                <a:cubicBezTo>
                  <a:pt x="116" y="576"/>
                  <a:pt x="117" y="577"/>
                  <a:pt x="119" y="578"/>
                </a:cubicBezTo>
                <a:cubicBezTo>
                  <a:pt x="119" y="576"/>
                  <a:pt x="120" y="574"/>
                  <a:pt x="121" y="573"/>
                </a:cubicBezTo>
                <a:cubicBezTo>
                  <a:pt x="118" y="572"/>
                  <a:pt x="118" y="574"/>
                  <a:pt x="117" y="573"/>
                </a:cubicBezTo>
                <a:close/>
                <a:moveTo>
                  <a:pt x="926" y="599"/>
                </a:moveTo>
                <a:cubicBezTo>
                  <a:pt x="925" y="599"/>
                  <a:pt x="925" y="597"/>
                  <a:pt x="925" y="596"/>
                </a:cubicBezTo>
                <a:cubicBezTo>
                  <a:pt x="924" y="596"/>
                  <a:pt x="923" y="595"/>
                  <a:pt x="923" y="596"/>
                </a:cubicBezTo>
                <a:cubicBezTo>
                  <a:pt x="924" y="597"/>
                  <a:pt x="923" y="598"/>
                  <a:pt x="923" y="599"/>
                </a:cubicBezTo>
                <a:cubicBezTo>
                  <a:pt x="924" y="598"/>
                  <a:pt x="926" y="602"/>
                  <a:pt x="926" y="599"/>
                </a:cubicBezTo>
                <a:close/>
                <a:moveTo>
                  <a:pt x="107" y="596"/>
                </a:moveTo>
                <a:cubicBezTo>
                  <a:pt x="103" y="603"/>
                  <a:pt x="106" y="621"/>
                  <a:pt x="112" y="617"/>
                </a:cubicBezTo>
                <a:cubicBezTo>
                  <a:pt x="110" y="610"/>
                  <a:pt x="111" y="598"/>
                  <a:pt x="107" y="596"/>
                </a:cubicBezTo>
                <a:close/>
                <a:moveTo>
                  <a:pt x="42" y="612"/>
                </a:moveTo>
                <a:cubicBezTo>
                  <a:pt x="40" y="619"/>
                  <a:pt x="37" y="634"/>
                  <a:pt x="42" y="640"/>
                </a:cubicBezTo>
                <a:cubicBezTo>
                  <a:pt x="43" y="630"/>
                  <a:pt x="43" y="618"/>
                  <a:pt x="42" y="612"/>
                </a:cubicBezTo>
                <a:close/>
                <a:moveTo>
                  <a:pt x="923" y="619"/>
                </a:moveTo>
                <a:cubicBezTo>
                  <a:pt x="922" y="617"/>
                  <a:pt x="925" y="614"/>
                  <a:pt x="923" y="612"/>
                </a:cubicBezTo>
                <a:cubicBezTo>
                  <a:pt x="923" y="615"/>
                  <a:pt x="920" y="618"/>
                  <a:pt x="923" y="619"/>
                </a:cubicBezTo>
                <a:close/>
                <a:moveTo>
                  <a:pt x="927" y="613"/>
                </a:moveTo>
                <a:cubicBezTo>
                  <a:pt x="927" y="616"/>
                  <a:pt x="925" y="618"/>
                  <a:pt x="924" y="621"/>
                </a:cubicBezTo>
                <a:cubicBezTo>
                  <a:pt x="927" y="621"/>
                  <a:pt x="930" y="614"/>
                  <a:pt x="927" y="613"/>
                </a:cubicBezTo>
                <a:close/>
                <a:moveTo>
                  <a:pt x="25" y="624"/>
                </a:moveTo>
                <a:cubicBezTo>
                  <a:pt x="25" y="619"/>
                  <a:pt x="26" y="618"/>
                  <a:pt x="22" y="617"/>
                </a:cubicBezTo>
                <a:cubicBezTo>
                  <a:pt x="21" y="618"/>
                  <a:pt x="20" y="619"/>
                  <a:pt x="17" y="618"/>
                </a:cubicBezTo>
                <a:cubicBezTo>
                  <a:pt x="17" y="623"/>
                  <a:pt x="19" y="624"/>
                  <a:pt x="21" y="626"/>
                </a:cubicBezTo>
                <a:cubicBezTo>
                  <a:pt x="21" y="624"/>
                  <a:pt x="24" y="625"/>
                  <a:pt x="25" y="624"/>
                </a:cubicBezTo>
                <a:close/>
                <a:moveTo>
                  <a:pt x="923" y="625"/>
                </a:moveTo>
                <a:cubicBezTo>
                  <a:pt x="922" y="632"/>
                  <a:pt x="921" y="635"/>
                  <a:pt x="920" y="643"/>
                </a:cubicBezTo>
                <a:cubicBezTo>
                  <a:pt x="923" y="638"/>
                  <a:pt x="927" y="629"/>
                  <a:pt x="923" y="625"/>
                </a:cubicBezTo>
                <a:close/>
                <a:moveTo>
                  <a:pt x="875" y="626"/>
                </a:moveTo>
                <a:cubicBezTo>
                  <a:pt x="875" y="632"/>
                  <a:pt x="872" y="634"/>
                  <a:pt x="872" y="639"/>
                </a:cubicBezTo>
                <a:cubicBezTo>
                  <a:pt x="877" y="639"/>
                  <a:pt x="878" y="628"/>
                  <a:pt x="875" y="626"/>
                </a:cubicBezTo>
                <a:close/>
                <a:moveTo>
                  <a:pt x="52" y="629"/>
                </a:moveTo>
                <a:cubicBezTo>
                  <a:pt x="50" y="630"/>
                  <a:pt x="51" y="636"/>
                  <a:pt x="53" y="636"/>
                </a:cubicBezTo>
                <a:cubicBezTo>
                  <a:pt x="53" y="633"/>
                  <a:pt x="53" y="631"/>
                  <a:pt x="52" y="629"/>
                </a:cubicBezTo>
                <a:close/>
                <a:moveTo>
                  <a:pt x="121" y="632"/>
                </a:moveTo>
                <a:cubicBezTo>
                  <a:pt x="119" y="634"/>
                  <a:pt x="119" y="640"/>
                  <a:pt x="122" y="639"/>
                </a:cubicBezTo>
                <a:cubicBezTo>
                  <a:pt x="122" y="637"/>
                  <a:pt x="123" y="633"/>
                  <a:pt x="121" y="632"/>
                </a:cubicBezTo>
                <a:close/>
                <a:moveTo>
                  <a:pt x="21" y="643"/>
                </a:moveTo>
                <a:cubicBezTo>
                  <a:pt x="20" y="641"/>
                  <a:pt x="21" y="638"/>
                  <a:pt x="18" y="638"/>
                </a:cubicBezTo>
                <a:cubicBezTo>
                  <a:pt x="18" y="640"/>
                  <a:pt x="18" y="643"/>
                  <a:pt x="21" y="643"/>
                </a:cubicBezTo>
                <a:close/>
                <a:moveTo>
                  <a:pt x="65" y="653"/>
                </a:moveTo>
                <a:cubicBezTo>
                  <a:pt x="65" y="652"/>
                  <a:pt x="66" y="646"/>
                  <a:pt x="65" y="646"/>
                </a:cubicBezTo>
                <a:cubicBezTo>
                  <a:pt x="64" y="646"/>
                  <a:pt x="63" y="652"/>
                  <a:pt x="65" y="653"/>
                </a:cubicBezTo>
                <a:close/>
                <a:moveTo>
                  <a:pt x="954" y="647"/>
                </a:moveTo>
                <a:cubicBezTo>
                  <a:pt x="954" y="650"/>
                  <a:pt x="951" y="653"/>
                  <a:pt x="953" y="654"/>
                </a:cubicBezTo>
                <a:cubicBezTo>
                  <a:pt x="953" y="653"/>
                  <a:pt x="956" y="649"/>
                  <a:pt x="954" y="647"/>
                </a:cubicBezTo>
                <a:close/>
                <a:moveTo>
                  <a:pt x="19" y="651"/>
                </a:moveTo>
                <a:cubicBezTo>
                  <a:pt x="19" y="657"/>
                  <a:pt x="18" y="660"/>
                  <a:pt x="21" y="664"/>
                </a:cubicBezTo>
                <a:cubicBezTo>
                  <a:pt x="19" y="659"/>
                  <a:pt x="22" y="654"/>
                  <a:pt x="19" y="651"/>
                </a:cubicBezTo>
                <a:close/>
                <a:moveTo>
                  <a:pt x="121" y="669"/>
                </a:moveTo>
                <a:cubicBezTo>
                  <a:pt x="122" y="672"/>
                  <a:pt x="118" y="677"/>
                  <a:pt x="122" y="677"/>
                </a:cubicBezTo>
                <a:cubicBezTo>
                  <a:pt x="120" y="675"/>
                  <a:pt x="126" y="670"/>
                  <a:pt x="121" y="669"/>
                </a:cubicBezTo>
                <a:close/>
                <a:moveTo>
                  <a:pt x="920" y="687"/>
                </a:moveTo>
                <a:cubicBezTo>
                  <a:pt x="924" y="686"/>
                  <a:pt x="927" y="676"/>
                  <a:pt x="924" y="674"/>
                </a:cubicBezTo>
                <a:cubicBezTo>
                  <a:pt x="922" y="677"/>
                  <a:pt x="919" y="683"/>
                  <a:pt x="920" y="687"/>
                </a:cubicBezTo>
                <a:close/>
                <a:moveTo>
                  <a:pt x="14" y="684"/>
                </a:moveTo>
                <a:cubicBezTo>
                  <a:pt x="10" y="684"/>
                  <a:pt x="13" y="676"/>
                  <a:pt x="9" y="676"/>
                </a:cubicBezTo>
                <a:cubicBezTo>
                  <a:pt x="9" y="679"/>
                  <a:pt x="11" y="680"/>
                  <a:pt x="10" y="683"/>
                </a:cubicBezTo>
                <a:cubicBezTo>
                  <a:pt x="11" y="683"/>
                  <a:pt x="13" y="686"/>
                  <a:pt x="14" y="684"/>
                </a:cubicBezTo>
                <a:close/>
                <a:moveTo>
                  <a:pt x="74" y="699"/>
                </a:moveTo>
                <a:cubicBezTo>
                  <a:pt x="80" y="695"/>
                  <a:pt x="74" y="682"/>
                  <a:pt x="74" y="679"/>
                </a:cubicBezTo>
                <a:cubicBezTo>
                  <a:pt x="73" y="683"/>
                  <a:pt x="72" y="687"/>
                  <a:pt x="72" y="692"/>
                </a:cubicBezTo>
                <a:cubicBezTo>
                  <a:pt x="76" y="691"/>
                  <a:pt x="74" y="696"/>
                  <a:pt x="74" y="699"/>
                </a:cubicBezTo>
                <a:close/>
                <a:moveTo>
                  <a:pt x="889" y="688"/>
                </a:moveTo>
                <a:cubicBezTo>
                  <a:pt x="890" y="686"/>
                  <a:pt x="892" y="682"/>
                  <a:pt x="890" y="681"/>
                </a:cubicBezTo>
                <a:cubicBezTo>
                  <a:pt x="890" y="682"/>
                  <a:pt x="888" y="687"/>
                  <a:pt x="889" y="688"/>
                </a:cubicBezTo>
                <a:close/>
                <a:moveTo>
                  <a:pt x="96" y="720"/>
                </a:moveTo>
                <a:cubicBezTo>
                  <a:pt x="94" y="732"/>
                  <a:pt x="96" y="741"/>
                  <a:pt x="98" y="752"/>
                </a:cubicBezTo>
                <a:cubicBezTo>
                  <a:pt x="98" y="751"/>
                  <a:pt x="100" y="749"/>
                  <a:pt x="100" y="751"/>
                </a:cubicBezTo>
                <a:cubicBezTo>
                  <a:pt x="101" y="755"/>
                  <a:pt x="97" y="751"/>
                  <a:pt x="98" y="754"/>
                </a:cubicBezTo>
                <a:cubicBezTo>
                  <a:pt x="99" y="756"/>
                  <a:pt x="99" y="758"/>
                  <a:pt x="101" y="759"/>
                </a:cubicBezTo>
                <a:cubicBezTo>
                  <a:pt x="104" y="748"/>
                  <a:pt x="99" y="738"/>
                  <a:pt x="102" y="731"/>
                </a:cubicBezTo>
                <a:cubicBezTo>
                  <a:pt x="98" y="730"/>
                  <a:pt x="99" y="723"/>
                  <a:pt x="96" y="720"/>
                </a:cubicBezTo>
                <a:close/>
                <a:moveTo>
                  <a:pt x="856" y="730"/>
                </a:moveTo>
                <a:cubicBezTo>
                  <a:pt x="855" y="733"/>
                  <a:pt x="851" y="734"/>
                  <a:pt x="850" y="738"/>
                </a:cubicBezTo>
                <a:cubicBezTo>
                  <a:pt x="854" y="736"/>
                  <a:pt x="858" y="735"/>
                  <a:pt x="859" y="734"/>
                </a:cubicBezTo>
                <a:cubicBezTo>
                  <a:pt x="858" y="734"/>
                  <a:pt x="859" y="730"/>
                  <a:pt x="856" y="730"/>
                </a:cubicBezTo>
                <a:close/>
                <a:moveTo>
                  <a:pt x="78" y="747"/>
                </a:moveTo>
                <a:cubicBezTo>
                  <a:pt x="78" y="744"/>
                  <a:pt x="76" y="737"/>
                  <a:pt x="73" y="739"/>
                </a:cubicBezTo>
                <a:cubicBezTo>
                  <a:pt x="75" y="741"/>
                  <a:pt x="76" y="743"/>
                  <a:pt x="77" y="745"/>
                </a:cubicBezTo>
                <a:cubicBezTo>
                  <a:pt x="75" y="745"/>
                  <a:pt x="73" y="749"/>
                  <a:pt x="75" y="750"/>
                </a:cubicBezTo>
                <a:cubicBezTo>
                  <a:pt x="74" y="747"/>
                  <a:pt x="78" y="749"/>
                  <a:pt x="78" y="747"/>
                </a:cubicBezTo>
                <a:close/>
                <a:moveTo>
                  <a:pt x="108" y="738"/>
                </a:moveTo>
                <a:cubicBezTo>
                  <a:pt x="108" y="746"/>
                  <a:pt x="110" y="752"/>
                  <a:pt x="113" y="757"/>
                </a:cubicBezTo>
                <a:cubicBezTo>
                  <a:pt x="113" y="751"/>
                  <a:pt x="113" y="749"/>
                  <a:pt x="113" y="743"/>
                </a:cubicBezTo>
                <a:cubicBezTo>
                  <a:pt x="109" y="745"/>
                  <a:pt x="111" y="740"/>
                  <a:pt x="108" y="738"/>
                </a:cubicBezTo>
                <a:close/>
                <a:moveTo>
                  <a:pt x="5" y="752"/>
                </a:moveTo>
                <a:cubicBezTo>
                  <a:pt x="4" y="749"/>
                  <a:pt x="2" y="746"/>
                  <a:pt x="0" y="744"/>
                </a:cubicBezTo>
                <a:cubicBezTo>
                  <a:pt x="0" y="752"/>
                  <a:pt x="0" y="752"/>
                  <a:pt x="0" y="752"/>
                </a:cubicBezTo>
                <a:cubicBezTo>
                  <a:pt x="3" y="751"/>
                  <a:pt x="3" y="753"/>
                  <a:pt x="5" y="752"/>
                </a:cubicBezTo>
                <a:close/>
                <a:moveTo>
                  <a:pt x="87" y="753"/>
                </a:moveTo>
                <a:cubicBezTo>
                  <a:pt x="85" y="750"/>
                  <a:pt x="87" y="748"/>
                  <a:pt x="85" y="746"/>
                </a:cubicBezTo>
                <a:cubicBezTo>
                  <a:pt x="85" y="747"/>
                  <a:pt x="84" y="747"/>
                  <a:pt x="82" y="747"/>
                </a:cubicBezTo>
                <a:cubicBezTo>
                  <a:pt x="83" y="751"/>
                  <a:pt x="81" y="753"/>
                  <a:pt x="82" y="757"/>
                </a:cubicBezTo>
                <a:cubicBezTo>
                  <a:pt x="83" y="757"/>
                  <a:pt x="84" y="758"/>
                  <a:pt x="85" y="759"/>
                </a:cubicBezTo>
                <a:cubicBezTo>
                  <a:pt x="86" y="756"/>
                  <a:pt x="85" y="755"/>
                  <a:pt x="84" y="752"/>
                </a:cubicBezTo>
                <a:cubicBezTo>
                  <a:pt x="86" y="751"/>
                  <a:pt x="86" y="753"/>
                  <a:pt x="87" y="753"/>
                </a:cubicBezTo>
                <a:close/>
                <a:moveTo>
                  <a:pt x="6" y="759"/>
                </a:moveTo>
                <a:cubicBezTo>
                  <a:pt x="10" y="761"/>
                  <a:pt x="7" y="750"/>
                  <a:pt x="6" y="755"/>
                </a:cubicBezTo>
                <a:cubicBezTo>
                  <a:pt x="6" y="754"/>
                  <a:pt x="6" y="753"/>
                  <a:pt x="5" y="753"/>
                </a:cubicBezTo>
                <a:cubicBezTo>
                  <a:pt x="4" y="756"/>
                  <a:pt x="6" y="757"/>
                  <a:pt x="6" y="759"/>
                </a:cubicBezTo>
                <a:close/>
                <a:moveTo>
                  <a:pt x="66" y="754"/>
                </a:moveTo>
                <a:cubicBezTo>
                  <a:pt x="67" y="771"/>
                  <a:pt x="69" y="755"/>
                  <a:pt x="66" y="754"/>
                </a:cubicBezTo>
                <a:close/>
                <a:moveTo>
                  <a:pt x="4" y="765"/>
                </a:moveTo>
                <a:cubicBezTo>
                  <a:pt x="2" y="768"/>
                  <a:pt x="3" y="771"/>
                  <a:pt x="4" y="773"/>
                </a:cubicBezTo>
                <a:cubicBezTo>
                  <a:pt x="5" y="772"/>
                  <a:pt x="5" y="766"/>
                  <a:pt x="4" y="765"/>
                </a:cubicBezTo>
                <a:close/>
                <a:moveTo>
                  <a:pt x="902" y="777"/>
                </a:moveTo>
                <a:cubicBezTo>
                  <a:pt x="904" y="777"/>
                  <a:pt x="903" y="779"/>
                  <a:pt x="904" y="780"/>
                </a:cubicBezTo>
                <a:cubicBezTo>
                  <a:pt x="905" y="775"/>
                  <a:pt x="908" y="774"/>
                  <a:pt x="909" y="769"/>
                </a:cubicBezTo>
                <a:cubicBezTo>
                  <a:pt x="905" y="770"/>
                  <a:pt x="906" y="776"/>
                  <a:pt x="902" y="777"/>
                </a:cubicBezTo>
                <a:close/>
                <a:moveTo>
                  <a:pt x="67" y="779"/>
                </a:moveTo>
                <a:cubicBezTo>
                  <a:pt x="67" y="778"/>
                  <a:pt x="67" y="777"/>
                  <a:pt x="68" y="777"/>
                </a:cubicBezTo>
                <a:cubicBezTo>
                  <a:pt x="68" y="778"/>
                  <a:pt x="68" y="778"/>
                  <a:pt x="69" y="778"/>
                </a:cubicBezTo>
                <a:cubicBezTo>
                  <a:pt x="70" y="775"/>
                  <a:pt x="69" y="770"/>
                  <a:pt x="68" y="772"/>
                </a:cubicBezTo>
                <a:cubicBezTo>
                  <a:pt x="68" y="773"/>
                  <a:pt x="68" y="773"/>
                  <a:pt x="68" y="773"/>
                </a:cubicBezTo>
                <a:cubicBezTo>
                  <a:pt x="67" y="772"/>
                  <a:pt x="66" y="773"/>
                  <a:pt x="65" y="774"/>
                </a:cubicBezTo>
                <a:cubicBezTo>
                  <a:pt x="70" y="774"/>
                  <a:pt x="64" y="778"/>
                  <a:pt x="67" y="779"/>
                </a:cubicBezTo>
                <a:close/>
                <a:moveTo>
                  <a:pt x="81" y="772"/>
                </a:moveTo>
                <a:cubicBezTo>
                  <a:pt x="81" y="775"/>
                  <a:pt x="81" y="779"/>
                  <a:pt x="83" y="780"/>
                </a:cubicBezTo>
                <a:cubicBezTo>
                  <a:pt x="83" y="776"/>
                  <a:pt x="83" y="773"/>
                  <a:pt x="81" y="772"/>
                </a:cubicBezTo>
                <a:close/>
                <a:moveTo>
                  <a:pt x="71" y="785"/>
                </a:moveTo>
                <a:cubicBezTo>
                  <a:pt x="71" y="783"/>
                  <a:pt x="71" y="782"/>
                  <a:pt x="69" y="781"/>
                </a:cubicBezTo>
                <a:cubicBezTo>
                  <a:pt x="70" y="783"/>
                  <a:pt x="67" y="782"/>
                  <a:pt x="67" y="784"/>
                </a:cubicBezTo>
                <a:cubicBezTo>
                  <a:pt x="69" y="784"/>
                  <a:pt x="69" y="786"/>
                  <a:pt x="71" y="785"/>
                </a:cubicBezTo>
                <a:close/>
                <a:moveTo>
                  <a:pt x="137" y="815"/>
                </a:moveTo>
                <a:cubicBezTo>
                  <a:pt x="136" y="802"/>
                  <a:pt x="133" y="793"/>
                  <a:pt x="127" y="787"/>
                </a:cubicBezTo>
                <a:cubicBezTo>
                  <a:pt x="129" y="798"/>
                  <a:pt x="133" y="806"/>
                  <a:pt x="137" y="815"/>
                </a:cubicBezTo>
                <a:close/>
                <a:moveTo>
                  <a:pt x="724" y="810"/>
                </a:moveTo>
                <a:cubicBezTo>
                  <a:pt x="726" y="810"/>
                  <a:pt x="725" y="813"/>
                  <a:pt x="726" y="813"/>
                </a:cubicBezTo>
                <a:cubicBezTo>
                  <a:pt x="730" y="810"/>
                  <a:pt x="736" y="804"/>
                  <a:pt x="735" y="800"/>
                </a:cubicBezTo>
                <a:cubicBezTo>
                  <a:pt x="731" y="803"/>
                  <a:pt x="726" y="805"/>
                  <a:pt x="724" y="810"/>
                </a:cubicBezTo>
                <a:close/>
                <a:moveTo>
                  <a:pt x="157" y="816"/>
                </a:moveTo>
                <a:cubicBezTo>
                  <a:pt x="152" y="816"/>
                  <a:pt x="154" y="809"/>
                  <a:pt x="150" y="808"/>
                </a:cubicBezTo>
                <a:cubicBezTo>
                  <a:pt x="151" y="811"/>
                  <a:pt x="151" y="815"/>
                  <a:pt x="152" y="817"/>
                </a:cubicBezTo>
                <a:cubicBezTo>
                  <a:pt x="152" y="814"/>
                  <a:pt x="156" y="820"/>
                  <a:pt x="157" y="816"/>
                </a:cubicBezTo>
                <a:close/>
                <a:moveTo>
                  <a:pt x="847" y="824"/>
                </a:moveTo>
                <a:cubicBezTo>
                  <a:pt x="851" y="822"/>
                  <a:pt x="857" y="818"/>
                  <a:pt x="856" y="813"/>
                </a:cubicBezTo>
                <a:cubicBezTo>
                  <a:pt x="854" y="816"/>
                  <a:pt x="851" y="818"/>
                  <a:pt x="847" y="819"/>
                </a:cubicBezTo>
                <a:lnTo>
                  <a:pt x="847" y="824"/>
                </a:lnTo>
                <a:close/>
                <a:moveTo>
                  <a:pt x="828" y="823"/>
                </a:moveTo>
                <a:cubicBezTo>
                  <a:pt x="826" y="823"/>
                  <a:pt x="824" y="823"/>
                  <a:pt x="824" y="827"/>
                </a:cubicBezTo>
                <a:cubicBezTo>
                  <a:pt x="826" y="826"/>
                  <a:pt x="827" y="824"/>
                  <a:pt x="828" y="823"/>
                </a:cubicBezTo>
                <a:close/>
                <a:moveTo>
                  <a:pt x="627" y="834"/>
                </a:moveTo>
                <a:cubicBezTo>
                  <a:pt x="628" y="836"/>
                  <a:pt x="627" y="836"/>
                  <a:pt x="627" y="837"/>
                </a:cubicBezTo>
                <a:cubicBezTo>
                  <a:pt x="630" y="840"/>
                  <a:pt x="641" y="838"/>
                  <a:pt x="641" y="831"/>
                </a:cubicBezTo>
                <a:cubicBezTo>
                  <a:pt x="636" y="834"/>
                  <a:pt x="634" y="835"/>
                  <a:pt x="627" y="834"/>
                </a:cubicBezTo>
                <a:close/>
                <a:moveTo>
                  <a:pt x="881" y="850"/>
                </a:moveTo>
                <a:cubicBezTo>
                  <a:pt x="882" y="849"/>
                  <a:pt x="886" y="849"/>
                  <a:pt x="885" y="844"/>
                </a:cubicBezTo>
                <a:cubicBezTo>
                  <a:pt x="883" y="844"/>
                  <a:pt x="883" y="843"/>
                  <a:pt x="880" y="844"/>
                </a:cubicBezTo>
                <a:cubicBezTo>
                  <a:pt x="881" y="845"/>
                  <a:pt x="879" y="849"/>
                  <a:pt x="881" y="850"/>
                </a:cubicBezTo>
                <a:close/>
                <a:moveTo>
                  <a:pt x="868" y="850"/>
                </a:moveTo>
                <a:cubicBezTo>
                  <a:pt x="867" y="847"/>
                  <a:pt x="860" y="848"/>
                  <a:pt x="862" y="855"/>
                </a:cubicBezTo>
                <a:cubicBezTo>
                  <a:pt x="865" y="855"/>
                  <a:pt x="867" y="852"/>
                  <a:pt x="868" y="850"/>
                </a:cubicBezTo>
                <a:close/>
                <a:moveTo>
                  <a:pt x="130" y="849"/>
                </a:moveTo>
                <a:cubicBezTo>
                  <a:pt x="130" y="852"/>
                  <a:pt x="131" y="853"/>
                  <a:pt x="130" y="857"/>
                </a:cubicBezTo>
                <a:cubicBezTo>
                  <a:pt x="134" y="856"/>
                  <a:pt x="132" y="849"/>
                  <a:pt x="130" y="849"/>
                </a:cubicBezTo>
                <a:close/>
                <a:moveTo>
                  <a:pt x="684" y="851"/>
                </a:moveTo>
                <a:cubicBezTo>
                  <a:pt x="683" y="850"/>
                  <a:pt x="683" y="849"/>
                  <a:pt x="682" y="849"/>
                </a:cubicBezTo>
                <a:cubicBezTo>
                  <a:pt x="677" y="851"/>
                  <a:pt x="668" y="852"/>
                  <a:pt x="660" y="853"/>
                </a:cubicBezTo>
                <a:cubicBezTo>
                  <a:pt x="660" y="859"/>
                  <a:pt x="660" y="859"/>
                  <a:pt x="660" y="859"/>
                </a:cubicBezTo>
                <a:cubicBezTo>
                  <a:pt x="667" y="860"/>
                  <a:pt x="679" y="858"/>
                  <a:pt x="684" y="851"/>
                </a:cubicBezTo>
                <a:close/>
                <a:moveTo>
                  <a:pt x="732" y="865"/>
                </a:moveTo>
                <a:cubicBezTo>
                  <a:pt x="735" y="863"/>
                  <a:pt x="748" y="856"/>
                  <a:pt x="747" y="852"/>
                </a:cubicBezTo>
                <a:cubicBezTo>
                  <a:pt x="743" y="857"/>
                  <a:pt x="733" y="860"/>
                  <a:pt x="732" y="865"/>
                </a:cubicBezTo>
                <a:close/>
                <a:moveTo>
                  <a:pt x="169" y="853"/>
                </a:moveTo>
                <a:cubicBezTo>
                  <a:pt x="171" y="856"/>
                  <a:pt x="170" y="860"/>
                  <a:pt x="174" y="861"/>
                </a:cubicBezTo>
                <a:cubicBezTo>
                  <a:pt x="173" y="858"/>
                  <a:pt x="172" y="854"/>
                  <a:pt x="169" y="853"/>
                </a:cubicBezTo>
                <a:close/>
                <a:moveTo>
                  <a:pt x="848" y="853"/>
                </a:moveTo>
                <a:cubicBezTo>
                  <a:pt x="845" y="854"/>
                  <a:pt x="843" y="855"/>
                  <a:pt x="842" y="858"/>
                </a:cubicBezTo>
                <a:cubicBezTo>
                  <a:pt x="845" y="858"/>
                  <a:pt x="848" y="857"/>
                  <a:pt x="848" y="853"/>
                </a:cubicBezTo>
                <a:close/>
                <a:moveTo>
                  <a:pt x="658" y="854"/>
                </a:moveTo>
                <a:cubicBezTo>
                  <a:pt x="655" y="854"/>
                  <a:pt x="652" y="856"/>
                  <a:pt x="653" y="860"/>
                </a:cubicBezTo>
                <a:cubicBezTo>
                  <a:pt x="655" y="860"/>
                  <a:pt x="656" y="859"/>
                  <a:pt x="658" y="858"/>
                </a:cubicBezTo>
                <a:cubicBezTo>
                  <a:pt x="657" y="856"/>
                  <a:pt x="659" y="856"/>
                  <a:pt x="658" y="854"/>
                </a:cubicBezTo>
                <a:close/>
                <a:moveTo>
                  <a:pt x="99" y="865"/>
                </a:moveTo>
                <a:cubicBezTo>
                  <a:pt x="99" y="862"/>
                  <a:pt x="99" y="860"/>
                  <a:pt x="98" y="859"/>
                </a:cubicBezTo>
                <a:cubicBezTo>
                  <a:pt x="95" y="859"/>
                  <a:pt x="95" y="859"/>
                  <a:pt x="95" y="859"/>
                </a:cubicBezTo>
                <a:cubicBezTo>
                  <a:pt x="95" y="863"/>
                  <a:pt x="97" y="863"/>
                  <a:pt x="99" y="865"/>
                </a:cubicBezTo>
                <a:close/>
                <a:moveTo>
                  <a:pt x="841" y="859"/>
                </a:moveTo>
                <a:cubicBezTo>
                  <a:pt x="832" y="869"/>
                  <a:pt x="818" y="878"/>
                  <a:pt x="815" y="892"/>
                </a:cubicBezTo>
                <a:cubicBezTo>
                  <a:pt x="820" y="887"/>
                  <a:pt x="824" y="883"/>
                  <a:pt x="828" y="878"/>
                </a:cubicBezTo>
                <a:cubicBezTo>
                  <a:pt x="837" y="876"/>
                  <a:pt x="840" y="868"/>
                  <a:pt x="843" y="860"/>
                </a:cubicBezTo>
                <a:cubicBezTo>
                  <a:pt x="843" y="860"/>
                  <a:pt x="842" y="859"/>
                  <a:pt x="841" y="859"/>
                </a:cubicBezTo>
                <a:close/>
                <a:moveTo>
                  <a:pt x="65" y="868"/>
                </a:moveTo>
                <a:cubicBezTo>
                  <a:pt x="65" y="873"/>
                  <a:pt x="68" y="875"/>
                  <a:pt x="71" y="878"/>
                </a:cubicBezTo>
                <a:cubicBezTo>
                  <a:pt x="69" y="874"/>
                  <a:pt x="68" y="870"/>
                  <a:pt x="65" y="868"/>
                </a:cubicBezTo>
                <a:close/>
                <a:moveTo>
                  <a:pt x="678" y="875"/>
                </a:moveTo>
                <a:cubicBezTo>
                  <a:pt x="678" y="873"/>
                  <a:pt x="677" y="873"/>
                  <a:pt x="678" y="872"/>
                </a:cubicBezTo>
                <a:cubicBezTo>
                  <a:pt x="673" y="871"/>
                  <a:pt x="674" y="871"/>
                  <a:pt x="670" y="872"/>
                </a:cubicBezTo>
                <a:cubicBezTo>
                  <a:pt x="670" y="876"/>
                  <a:pt x="670" y="876"/>
                  <a:pt x="670" y="876"/>
                </a:cubicBezTo>
                <a:cubicBezTo>
                  <a:pt x="673" y="874"/>
                  <a:pt x="673" y="873"/>
                  <a:pt x="678" y="875"/>
                </a:cubicBezTo>
                <a:close/>
                <a:moveTo>
                  <a:pt x="634" y="881"/>
                </a:moveTo>
                <a:cubicBezTo>
                  <a:pt x="632" y="873"/>
                  <a:pt x="621" y="879"/>
                  <a:pt x="619" y="881"/>
                </a:cubicBezTo>
                <a:cubicBezTo>
                  <a:pt x="622" y="881"/>
                  <a:pt x="626" y="881"/>
                  <a:pt x="628" y="880"/>
                </a:cubicBezTo>
                <a:cubicBezTo>
                  <a:pt x="628" y="882"/>
                  <a:pt x="632" y="883"/>
                  <a:pt x="634" y="881"/>
                </a:cubicBezTo>
                <a:close/>
                <a:moveTo>
                  <a:pt x="109" y="881"/>
                </a:moveTo>
                <a:cubicBezTo>
                  <a:pt x="107" y="881"/>
                  <a:pt x="107" y="878"/>
                  <a:pt x="105" y="878"/>
                </a:cubicBezTo>
                <a:cubicBezTo>
                  <a:pt x="107" y="882"/>
                  <a:pt x="105" y="889"/>
                  <a:pt x="109" y="889"/>
                </a:cubicBezTo>
                <a:cubicBezTo>
                  <a:pt x="109" y="886"/>
                  <a:pt x="105" y="882"/>
                  <a:pt x="109" y="881"/>
                </a:cubicBezTo>
                <a:close/>
                <a:moveTo>
                  <a:pt x="48" y="885"/>
                </a:moveTo>
                <a:cubicBezTo>
                  <a:pt x="48" y="883"/>
                  <a:pt x="49" y="883"/>
                  <a:pt x="49" y="881"/>
                </a:cubicBezTo>
                <a:cubicBezTo>
                  <a:pt x="47" y="882"/>
                  <a:pt x="47" y="880"/>
                  <a:pt x="45" y="880"/>
                </a:cubicBezTo>
                <a:cubicBezTo>
                  <a:pt x="44" y="884"/>
                  <a:pt x="48" y="883"/>
                  <a:pt x="48" y="885"/>
                </a:cubicBezTo>
                <a:close/>
                <a:moveTo>
                  <a:pt x="8" y="892"/>
                </a:moveTo>
                <a:cubicBezTo>
                  <a:pt x="7" y="889"/>
                  <a:pt x="5" y="887"/>
                  <a:pt x="7" y="884"/>
                </a:cubicBezTo>
                <a:cubicBezTo>
                  <a:pt x="5" y="884"/>
                  <a:pt x="5" y="883"/>
                  <a:pt x="4" y="882"/>
                </a:cubicBezTo>
                <a:cubicBezTo>
                  <a:pt x="5" y="885"/>
                  <a:pt x="3" y="884"/>
                  <a:pt x="4" y="887"/>
                </a:cubicBezTo>
                <a:cubicBezTo>
                  <a:pt x="7" y="886"/>
                  <a:pt x="5" y="892"/>
                  <a:pt x="8" y="892"/>
                </a:cubicBezTo>
                <a:close/>
                <a:moveTo>
                  <a:pt x="715" y="897"/>
                </a:moveTo>
                <a:cubicBezTo>
                  <a:pt x="717" y="897"/>
                  <a:pt x="717" y="900"/>
                  <a:pt x="719" y="900"/>
                </a:cubicBezTo>
                <a:cubicBezTo>
                  <a:pt x="722" y="897"/>
                  <a:pt x="728" y="899"/>
                  <a:pt x="728" y="894"/>
                </a:cubicBezTo>
                <a:cubicBezTo>
                  <a:pt x="728" y="892"/>
                  <a:pt x="725" y="892"/>
                  <a:pt x="727" y="890"/>
                </a:cubicBezTo>
                <a:cubicBezTo>
                  <a:pt x="723" y="890"/>
                  <a:pt x="720" y="890"/>
                  <a:pt x="717" y="891"/>
                </a:cubicBezTo>
                <a:cubicBezTo>
                  <a:pt x="717" y="893"/>
                  <a:pt x="716" y="894"/>
                  <a:pt x="715" y="897"/>
                </a:cubicBezTo>
                <a:close/>
                <a:moveTo>
                  <a:pt x="822" y="896"/>
                </a:moveTo>
                <a:cubicBezTo>
                  <a:pt x="823" y="895"/>
                  <a:pt x="824" y="894"/>
                  <a:pt x="824" y="892"/>
                </a:cubicBezTo>
                <a:cubicBezTo>
                  <a:pt x="822" y="891"/>
                  <a:pt x="820" y="895"/>
                  <a:pt x="822" y="896"/>
                </a:cubicBezTo>
                <a:close/>
                <a:moveTo>
                  <a:pt x="898" y="894"/>
                </a:moveTo>
                <a:cubicBezTo>
                  <a:pt x="896" y="895"/>
                  <a:pt x="893" y="895"/>
                  <a:pt x="893" y="897"/>
                </a:cubicBezTo>
                <a:cubicBezTo>
                  <a:pt x="895" y="897"/>
                  <a:pt x="898" y="897"/>
                  <a:pt x="898" y="894"/>
                </a:cubicBezTo>
                <a:close/>
                <a:moveTo>
                  <a:pt x="676" y="910"/>
                </a:moveTo>
                <a:cubicBezTo>
                  <a:pt x="681" y="909"/>
                  <a:pt x="686" y="907"/>
                  <a:pt x="688" y="903"/>
                </a:cubicBezTo>
                <a:cubicBezTo>
                  <a:pt x="683" y="901"/>
                  <a:pt x="677" y="904"/>
                  <a:pt x="673" y="905"/>
                </a:cubicBezTo>
                <a:cubicBezTo>
                  <a:pt x="676" y="905"/>
                  <a:pt x="675" y="908"/>
                  <a:pt x="676" y="910"/>
                </a:cubicBezTo>
                <a:close/>
                <a:moveTo>
                  <a:pt x="196" y="910"/>
                </a:moveTo>
                <a:cubicBezTo>
                  <a:pt x="196" y="907"/>
                  <a:pt x="198" y="906"/>
                  <a:pt x="196" y="903"/>
                </a:cubicBezTo>
                <a:cubicBezTo>
                  <a:pt x="194" y="903"/>
                  <a:pt x="194" y="903"/>
                  <a:pt x="194" y="903"/>
                </a:cubicBezTo>
                <a:cubicBezTo>
                  <a:pt x="194" y="907"/>
                  <a:pt x="191" y="911"/>
                  <a:pt x="196" y="910"/>
                </a:cubicBezTo>
                <a:close/>
                <a:moveTo>
                  <a:pt x="132" y="906"/>
                </a:moveTo>
                <a:cubicBezTo>
                  <a:pt x="131" y="906"/>
                  <a:pt x="131" y="905"/>
                  <a:pt x="131" y="904"/>
                </a:cubicBezTo>
                <a:cubicBezTo>
                  <a:pt x="128" y="904"/>
                  <a:pt x="128" y="904"/>
                  <a:pt x="128" y="904"/>
                </a:cubicBezTo>
                <a:cubicBezTo>
                  <a:pt x="127" y="908"/>
                  <a:pt x="132" y="909"/>
                  <a:pt x="132" y="906"/>
                </a:cubicBezTo>
                <a:close/>
                <a:moveTo>
                  <a:pt x="867" y="905"/>
                </a:moveTo>
                <a:cubicBezTo>
                  <a:pt x="865" y="906"/>
                  <a:pt x="862" y="907"/>
                  <a:pt x="861" y="909"/>
                </a:cubicBezTo>
                <a:cubicBezTo>
                  <a:pt x="864" y="909"/>
                  <a:pt x="866" y="908"/>
                  <a:pt x="867" y="905"/>
                </a:cubicBezTo>
                <a:close/>
                <a:moveTo>
                  <a:pt x="745" y="910"/>
                </a:moveTo>
                <a:cubicBezTo>
                  <a:pt x="749" y="909"/>
                  <a:pt x="747" y="909"/>
                  <a:pt x="747" y="913"/>
                </a:cubicBezTo>
                <a:cubicBezTo>
                  <a:pt x="751" y="912"/>
                  <a:pt x="748" y="909"/>
                  <a:pt x="751" y="908"/>
                </a:cubicBezTo>
                <a:cubicBezTo>
                  <a:pt x="748" y="908"/>
                  <a:pt x="747" y="907"/>
                  <a:pt x="745" y="910"/>
                </a:cubicBezTo>
                <a:close/>
                <a:moveTo>
                  <a:pt x="134" y="912"/>
                </a:moveTo>
                <a:cubicBezTo>
                  <a:pt x="135" y="909"/>
                  <a:pt x="134" y="908"/>
                  <a:pt x="131" y="908"/>
                </a:cubicBezTo>
                <a:cubicBezTo>
                  <a:pt x="131" y="911"/>
                  <a:pt x="133" y="911"/>
                  <a:pt x="134" y="912"/>
                </a:cubicBezTo>
                <a:close/>
                <a:moveTo>
                  <a:pt x="598" y="914"/>
                </a:moveTo>
                <a:cubicBezTo>
                  <a:pt x="597" y="912"/>
                  <a:pt x="595" y="911"/>
                  <a:pt x="593" y="911"/>
                </a:cubicBezTo>
                <a:cubicBezTo>
                  <a:pt x="593" y="913"/>
                  <a:pt x="597" y="916"/>
                  <a:pt x="598" y="914"/>
                </a:cubicBezTo>
                <a:close/>
                <a:moveTo>
                  <a:pt x="105" y="927"/>
                </a:moveTo>
                <a:cubicBezTo>
                  <a:pt x="108" y="927"/>
                  <a:pt x="108" y="927"/>
                  <a:pt x="108" y="927"/>
                </a:cubicBezTo>
                <a:cubicBezTo>
                  <a:pt x="109" y="924"/>
                  <a:pt x="106" y="924"/>
                  <a:pt x="104" y="922"/>
                </a:cubicBezTo>
                <a:cubicBezTo>
                  <a:pt x="103" y="927"/>
                  <a:pt x="109" y="924"/>
                  <a:pt x="105" y="927"/>
                </a:cubicBezTo>
                <a:close/>
                <a:moveTo>
                  <a:pt x="761" y="929"/>
                </a:moveTo>
                <a:cubicBezTo>
                  <a:pt x="761" y="928"/>
                  <a:pt x="765" y="929"/>
                  <a:pt x="764" y="927"/>
                </a:cubicBezTo>
                <a:cubicBezTo>
                  <a:pt x="763" y="927"/>
                  <a:pt x="763" y="925"/>
                  <a:pt x="762" y="925"/>
                </a:cubicBezTo>
                <a:cubicBezTo>
                  <a:pt x="761" y="926"/>
                  <a:pt x="758" y="928"/>
                  <a:pt x="761" y="929"/>
                </a:cubicBezTo>
                <a:close/>
                <a:moveTo>
                  <a:pt x="741" y="931"/>
                </a:moveTo>
                <a:cubicBezTo>
                  <a:pt x="744" y="933"/>
                  <a:pt x="748" y="931"/>
                  <a:pt x="750" y="928"/>
                </a:cubicBezTo>
                <a:cubicBezTo>
                  <a:pt x="747" y="929"/>
                  <a:pt x="741" y="927"/>
                  <a:pt x="741" y="931"/>
                </a:cubicBezTo>
                <a:close/>
                <a:moveTo>
                  <a:pt x="727" y="936"/>
                </a:moveTo>
                <a:cubicBezTo>
                  <a:pt x="729" y="935"/>
                  <a:pt x="728" y="939"/>
                  <a:pt x="731" y="937"/>
                </a:cubicBezTo>
                <a:cubicBezTo>
                  <a:pt x="730" y="935"/>
                  <a:pt x="732" y="934"/>
                  <a:pt x="732" y="932"/>
                </a:cubicBezTo>
                <a:cubicBezTo>
                  <a:pt x="729" y="932"/>
                  <a:pt x="728" y="934"/>
                  <a:pt x="727" y="936"/>
                </a:cubicBezTo>
                <a:close/>
                <a:moveTo>
                  <a:pt x="686" y="946"/>
                </a:moveTo>
                <a:cubicBezTo>
                  <a:pt x="690" y="948"/>
                  <a:pt x="696" y="945"/>
                  <a:pt x="698" y="943"/>
                </a:cubicBezTo>
                <a:cubicBezTo>
                  <a:pt x="695" y="942"/>
                  <a:pt x="687" y="943"/>
                  <a:pt x="686" y="946"/>
                </a:cubicBezTo>
                <a:close/>
                <a:moveTo>
                  <a:pt x="650" y="954"/>
                </a:moveTo>
                <a:cubicBezTo>
                  <a:pt x="646" y="955"/>
                  <a:pt x="642" y="956"/>
                  <a:pt x="640" y="959"/>
                </a:cubicBezTo>
                <a:cubicBezTo>
                  <a:pt x="644" y="959"/>
                  <a:pt x="649" y="958"/>
                  <a:pt x="650" y="954"/>
                </a:cubicBezTo>
                <a:close/>
                <a:moveTo>
                  <a:pt x="1081" y="965"/>
                </a:moveTo>
                <a:cubicBezTo>
                  <a:pt x="1082" y="963"/>
                  <a:pt x="1083" y="962"/>
                  <a:pt x="1083" y="959"/>
                </a:cubicBezTo>
                <a:cubicBezTo>
                  <a:pt x="1080" y="958"/>
                  <a:pt x="1080" y="964"/>
                  <a:pt x="1081" y="965"/>
                </a:cubicBezTo>
                <a:close/>
                <a:moveTo>
                  <a:pt x="632" y="966"/>
                </a:moveTo>
                <a:cubicBezTo>
                  <a:pt x="637" y="965"/>
                  <a:pt x="646" y="967"/>
                  <a:pt x="649" y="963"/>
                </a:cubicBezTo>
                <a:cubicBezTo>
                  <a:pt x="644" y="966"/>
                  <a:pt x="637" y="961"/>
                  <a:pt x="632" y="966"/>
                </a:cubicBezTo>
                <a:close/>
                <a:moveTo>
                  <a:pt x="230" y="979"/>
                </a:moveTo>
                <a:cubicBezTo>
                  <a:pt x="233" y="985"/>
                  <a:pt x="238" y="990"/>
                  <a:pt x="245" y="992"/>
                </a:cubicBezTo>
                <a:cubicBezTo>
                  <a:pt x="245" y="983"/>
                  <a:pt x="233" y="985"/>
                  <a:pt x="230" y="979"/>
                </a:cubicBezTo>
                <a:close/>
                <a:moveTo>
                  <a:pt x="1059" y="991"/>
                </a:moveTo>
                <a:cubicBezTo>
                  <a:pt x="1059" y="989"/>
                  <a:pt x="1059" y="989"/>
                  <a:pt x="1059" y="989"/>
                </a:cubicBezTo>
                <a:cubicBezTo>
                  <a:pt x="1059" y="989"/>
                  <a:pt x="1059" y="988"/>
                  <a:pt x="1058" y="988"/>
                </a:cubicBezTo>
                <a:cubicBezTo>
                  <a:pt x="1058" y="989"/>
                  <a:pt x="1053" y="988"/>
                  <a:pt x="1055" y="991"/>
                </a:cubicBezTo>
                <a:cubicBezTo>
                  <a:pt x="1056" y="989"/>
                  <a:pt x="1057" y="992"/>
                  <a:pt x="1059" y="991"/>
                </a:cubicBezTo>
                <a:close/>
                <a:moveTo>
                  <a:pt x="1054" y="994"/>
                </a:moveTo>
                <a:cubicBezTo>
                  <a:pt x="1054" y="994"/>
                  <a:pt x="1054" y="993"/>
                  <a:pt x="1053" y="993"/>
                </a:cubicBezTo>
                <a:cubicBezTo>
                  <a:pt x="1053" y="997"/>
                  <a:pt x="1053" y="997"/>
                  <a:pt x="1053" y="997"/>
                </a:cubicBezTo>
                <a:cubicBezTo>
                  <a:pt x="1054" y="997"/>
                  <a:pt x="1055" y="996"/>
                  <a:pt x="1055" y="997"/>
                </a:cubicBezTo>
                <a:cubicBezTo>
                  <a:pt x="1053" y="1000"/>
                  <a:pt x="1053" y="1005"/>
                  <a:pt x="1047" y="1004"/>
                </a:cubicBezTo>
                <a:cubicBezTo>
                  <a:pt x="1046" y="1007"/>
                  <a:pt x="1048" y="1006"/>
                  <a:pt x="1048" y="1009"/>
                </a:cubicBezTo>
                <a:cubicBezTo>
                  <a:pt x="1055" y="1007"/>
                  <a:pt x="1058" y="1002"/>
                  <a:pt x="1059" y="994"/>
                </a:cubicBezTo>
                <a:cubicBezTo>
                  <a:pt x="1058" y="992"/>
                  <a:pt x="1055" y="997"/>
                  <a:pt x="1054" y="994"/>
                </a:cubicBezTo>
                <a:close/>
                <a:moveTo>
                  <a:pt x="662" y="996"/>
                </a:moveTo>
                <a:cubicBezTo>
                  <a:pt x="658" y="995"/>
                  <a:pt x="651" y="995"/>
                  <a:pt x="648" y="999"/>
                </a:cubicBezTo>
                <a:cubicBezTo>
                  <a:pt x="653" y="999"/>
                  <a:pt x="658" y="999"/>
                  <a:pt x="662" y="996"/>
                </a:cubicBezTo>
                <a:close/>
                <a:moveTo>
                  <a:pt x="808" y="998"/>
                </a:moveTo>
                <a:cubicBezTo>
                  <a:pt x="808" y="1000"/>
                  <a:pt x="805" y="1001"/>
                  <a:pt x="806" y="1004"/>
                </a:cubicBezTo>
                <a:cubicBezTo>
                  <a:pt x="809" y="1003"/>
                  <a:pt x="812" y="1002"/>
                  <a:pt x="815" y="1000"/>
                </a:cubicBezTo>
                <a:cubicBezTo>
                  <a:pt x="813" y="998"/>
                  <a:pt x="810" y="999"/>
                  <a:pt x="808" y="998"/>
                </a:cubicBezTo>
                <a:close/>
                <a:moveTo>
                  <a:pt x="728" y="1008"/>
                </a:moveTo>
                <a:cubicBezTo>
                  <a:pt x="730" y="1008"/>
                  <a:pt x="733" y="1009"/>
                  <a:pt x="733" y="1007"/>
                </a:cubicBezTo>
                <a:cubicBezTo>
                  <a:pt x="732" y="1007"/>
                  <a:pt x="733" y="1005"/>
                  <a:pt x="732" y="1005"/>
                </a:cubicBezTo>
                <a:cubicBezTo>
                  <a:pt x="731" y="1007"/>
                  <a:pt x="727" y="1005"/>
                  <a:pt x="728" y="1008"/>
                </a:cubicBezTo>
                <a:close/>
                <a:moveTo>
                  <a:pt x="1023" y="1012"/>
                </a:moveTo>
                <a:cubicBezTo>
                  <a:pt x="1026" y="1011"/>
                  <a:pt x="1029" y="1009"/>
                  <a:pt x="1029" y="1005"/>
                </a:cubicBezTo>
                <a:cubicBezTo>
                  <a:pt x="1025" y="1005"/>
                  <a:pt x="1025" y="1005"/>
                  <a:pt x="1025" y="1005"/>
                </a:cubicBezTo>
                <a:cubicBezTo>
                  <a:pt x="1024" y="1007"/>
                  <a:pt x="1025" y="1011"/>
                  <a:pt x="1023" y="1012"/>
                </a:cubicBezTo>
                <a:close/>
                <a:moveTo>
                  <a:pt x="328" y="1014"/>
                </a:moveTo>
                <a:cubicBezTo>
                  <a:pt x="330" y="1016"/>
                  <a:pt x="331" y="1018"/>
                  <a:pt x="334" y="1019"/>
                </a:cubicBezTo>
                <a:cubicBezTo>
                  <a:pt x="334" y="1016"/>
                  <a:pt x="330" y="1013"/>
                  <a:pt x="328" y="1014"/>
                </a:cubicBezTo>
                <a:close/>
                <a:moveTo>
                  <a:pt x="787" y="1015"/>
                </a:moveTo>
                <a:cubicBezTo>
                  <a:pt x="784" y="1015"/>
                  <a:pt x="784" y="1015"/>
                  <a:pt x="784" y="1015"/>
                </a:cubicBezTo>
                <a:cubicBezTo>
                  <a:pt x="784" y="1017"/>
                  <a:pt x="785" y="1019"/>
                  <a:pt x="786" y="1019"/>
                </a:cubicBezTo>
                <a:cubicBezTo>
                  <a:pt x="786" y="1018"/>
                  <a:pt x="787" y="1017"/>
                  <a:pt x="787" y="1015"/>
                </a:cubicBezTo>
                <a:close/>
                <a:moveTo>
                  <a:pt x="676" y="1030"/>
                </a:moveTo>
                <a:cubicBezTo>
                  <a:pt x="683" y="1034"/>
                  <a:pt x="688" y="1034"/>
                  <a:pt x="697" y="1033"/>
                </a:cubicBezTo>
                <a:cubicBezTo>
                  <a:pt x="698" y="1029"/>
                  <a:pt x="695" y="1030"/>
                  <a:pt x="696" y="1027"/>
                </a:cubicBezTo>
                <a:cubicBezTo>
                  <a:pt x="690" y="1027"/>
                  <a:pt x="682" y="1027"/>
                  <a:pt x="676" y="1030"/>
                </a:cubicBezTo>
                <a:close/>
                <a:moveTo>
                  <a:pt x="309" y="1029"/>
                </a:moveTo>
                <a:cubicBezTo>
                  <a:pt x="309" y="1032"/>
                  <a:pt x="312" y="1032"/>
                  <a:pt x="314" y="1033"/>
                </a:cubicBezTo>
                <a:cubicBezTo>
                  <a:pt x="314" y="1030"/>
                  <a:pt x="312" y="1029"/>
                  <a:pt x="309" y="1029"/>
                </a:cubicBezTo>
                <a:close/>
                <a:moveTo>
                  <a:pt x="763" y="1050"/>
                </a:moveTo>
                <a:cubicBezTo>
                  <a:pt x="763" y="1050"/>
                  <a:pt x="763" y="1051"/>
                  <a:pt x="762" y="1050"/>
                </a:cubicBezTo>
                <a:cubicBezTo>
                  <a:pt x="761" y="1048"/>
                  <a:pt x="764" y="1049"/>
                  <a:pt x="764" y="1048"/>
                </a:cubicBezTo>
                <a:cubicBezTo>
                  <a:pt x="760" y="1046"/>
                  <a:pt x="753" y="1050"/>
                  <a:pt x="751" y="1043"/>
                </a:cubicBezTo>
                <a:cubicBezTo>
                  <a:pt x="754" y="1042"/>
                  <a:pt x="757" y="1041"/>
                  <a:pt x="758" y="1036"/>
                </a:cubicBezTo>
                <a:cubicBezTo>
                  <a:pt x="749" y="1033"/>
                  <a:pt x="734" y="1034"/>
                  <a:pt x="733" y="1043"/>
                </a:cubicBezTo>
                <a:cubicBezTo>
                  <a:pt x="732" y="1053"/>
                  <a:pt x="751" y="1052"/>
                  <a:pt x="762" y="1054"/>
                </a:cubicBezTo>
                <a:cubicBezTo>
                  <a:pt x="761" y="1051"/>
                  <a:pt x="766" y="1051"/>
                  <a:pt x="763" y="1050"/>
                </a:cubicBezTo>
                <a:close/>
                <a:moveTo>
                  <a:pt x="653" y="1047"/>
                </a:moveTo>
                <a:cubicBezTo>
                  <a:pt x="655" y="1039"/>
                  <a:pt x="665" y="1047"/>
                  <a:pt x="667" y="1040"/>
                </a:cubicBezTo>
                <a:cubicBezTo>
                  <a:pt x="655" y="1042"/>
                  <a:pt x="645" y="1041"/>
                  <a:pt x="636" y="1038"/>
                </a:cubicBezTo>
                <a:cubicBezTo>
                  <a:pt x="638" y="1041"/>
                  <a:pt x="636" y="1043"/>
                  <a:pt x="635" y="1046"/>
                </a:cubicBezTo>
                <a:cubicBezTo>
                  <a:pt x="642" y="1045"/>
                  <a:pt x="646" y="1047"/>
                  <a:pt x="653" y="1047"/>
                </a:cubicBezTo>
                <a:close/>
                <a:moveTo>
                  <a:pt x="978" y="1044"/>
                </a:moveTo>
                <a:cubicBezTo>
                  <a:pt x="978" y="1046"/>
                  <a:pt x="974" y="1045"/>
                  <a:pt x="975" y="1048"/>
                </a:cubicBezTo>
                <a:cubicBezTo>
                  <a:pt x="977" y="1049"/>
                  <a:pt x="980" y="1045"/>
                  <a:pt x="978" y="1044"/>
                </a:cubicBezTo>
                <a:close/>
                <a:moveTo>
                  <a:pt x="966" y="1050"/>
                </a:moveTo>
                <a:cubicBezTo>
                  <a:pt x="966" y="1055"/>
                  <a:pt x="972" y="1054"/>
                  <a:pt x="972" y="1050"/>
                </a:cubicBezTo>
                <a:cubicBezTo>
                  <a:pt x="968" y="1049"/>
                  <a:pt x="968" y="1051"/>
                  <a:pt x="966" y="1050"/>
                </a:cubicBezTo>
                <a:close/>
                <a:moveTo>
                  <a:pt x="603" y="1063"/>
                </a:moveTo>
                <a:cubicBezTo>
                  <a:pt x="606" y="1061"/>
                  <a:pt x="607" y="1062"/>
                  <a:pt x="610" y="1061"/>
                </a:cubicBezTo>
                <a:cubicBezTo>
                  <a:pt x="608" y="1060"/>
                  <a:pt x="603" y="1059"/>
                  <a:pt x="603" y="1063"/>
                </a:cubicBezTo>
                <a:close/>
                <a:moveTo>
                  <a:pt x="597" y="1066"/>
                </a:moveTo>
                <a:cubicBezTo>
                  <a:pt x="602" y="1064"/>
                  <a:pt x="612" y="1071"/>
                  <a:pt x="615" y="1064"/>
                </a:cubicBezTo>
                <a:cubicBezTo>
                  <a:pt x="608" y="1066"/>
                  <a:pt x="601" y="1061"/>
                  <a:pt x="597" y="1066"/>
                </a:cubicBezTo>
                <a:close/>
                <a:moveTo>
                  <a:pt x="405" y="1070"/>
                </a:moveTo>
                <a:cubicBezTo>
                  <a:pt x="401" y="1068"/>
                  <a:pt x="396" y="1067"/>
                  <a:pt x="392" y="1070"/>
                </a:cubicBezTo>
                <a:cubicBezTo>
                  <a:pt x="392" y="1075"/>
                  <a:pt x="399" y="1074"/>
                  <a:pt x="399" y="1079"/>
                </a:cubicBezTo>
                <a:cubicBezTo>
                  <a:pt x="401" y="1080"/>
                  <a:pt x="401" y="1078"/>
                  <a:pt x="402" y="1078"/>
                </a:cubicBezTo>
                <a:cubicBezTo>
                  <a:pt x="404" y="1080"/>
                  <a:pt x="404" y="1085"/>
                  <a:pt x="409" y="1084"/>
                </a:cubicBezTo>
                <a:cubicBezTo>
                  <a:pt x="409" y="1078"/>
                  <a:pt x="412" y="1084"/>
                  <a:pt x="414" y="1081"/>
                </a:cubicBezTo>
                <a:cubicBezTo>
                  <a:pt x="411" y="1078"/>
                  <a:pt x="405" y="1077"/>
                  <a:pt x="405" y="1070"/>
                </a:cubicBezTo>
                <a:close/>
                <a:moveTo>
                  <a:pt x="785" y="1073"/>
                </a:moveTo>
                <a:cubicBezTo>
                  <a:pt x="788" y="1073"/>
                  <a:pt x="790" y="1075"/>
                  <a:pt x="792" y="1072"/>
                </a:cubicBezTo>
                <a:cubicBezTo>
                  <a:pt x="791" y="1072"/>
                  <a:pt x="791" y="1072"/>
                  <a:pt x="791" y="1071"/>
                </a:cubicBezTo>
                <a:cubicBezTo>
                  <a:pt x="788" y="1070"/>
                  <a:pt x="786" y="1071"/>
                  <a:pt x="785" y="1073"/>
                </a:cubicBezTo>
                <a:close/>
                <a:moveTo>
                  <a:pt x="633" y="1080"/>
                </a:moveTo>
                <a:cubicBezTo>
                  <a:pt x="635" y="1080"/>
                  <a:pt x="641" y="1080"/>
                  <a:pt x="642" y="1076"/>
                </a:cubicBezTo>
                <a:cubicBezTo>
                  <a:pt x="639" y="1074"/>
                  <a:pt x="635" y="1073"/>
                  <a:pt x="630" y="1073"/>
                </a:cubicBezTo>
                <a:cubicBezTo>
                  <a:pt x="630" y="1077"/>
                  <a:pt x="633" y="1078"/>
                  <a:pt x="633" y="1080"/>
                </a:cubicBezTo>
                <a:close/>
                <a:moveTo>
                  <a:pt x="611" y="1083"/>
                </a:moveTo>
                <a:cubicBezTo>
                  <a:pt x="614" y="1084"/>
                  <a:pt x="618" y="1086"/>
                  <a:pt x="619" y="1082"/>
                </a:cubicBezTo>
                <a:cubicBezTo>
                  <a:pt x="617" y="1083"/>
                  <a:pt x="612" y="1081"/>
                  <a:pt x="611" y="1083"/>
                </a:cubicBezTo>
                <a:close/>
                <a:moveTo>
                  <a:pt x="431" y="1085"/>
                </a:moveTo>
                <a:cubicBezTo>
                  <a:pt x="428" y="1086"/>
                  <a:pt x="426" y="1082"/>
                  <a:pt x="424" y="1085"/>
                </a:cubicBezTo>
                <a:cubicBezTo>
                  <a:pt x="427" y="1086"/>
                  <a:pt x="427" y="1090"/>
                  <a:pt x="431" y="1088"/>
                </a:cubicBezTo>
                <a:cubicBezTo>
                  <a:pt x="429" y="1088"/>
                  <a:pt x="432" y="1087"/>
                  <a:pt x="431" y="1085"/>
                </a:cubicBezTo>
                <a:close/>
                <a:moveTo>
                  <a:pt x="299" y="1093"/>
                </a:moveTo>
                <a:cubicBezTo>
                  <a:pt x="306" y="1095"/>
                  <a:pt x="308" y="1106"/>
                  <a:pt x="316" y="1104"/>
                </a:cubicBezTo>
                <a:cubicBezTo>
                  <a:pt x="313" y="1103"/>
                  <a:pt x="317" y="1100"/>
                  <a:pt x="315" y="1099"/>
                </a:cubicBezTo>
                <a:cubicBezTo>
                  <a:pt x="308" y="1100"/>
                  <a:pt x="307" y="1090"/>
                  <a:pt x="299" y="1089"/>
                </a:cubicBezTo>
                <a:lnTo>
                  <a:pt x="299" y="1093"/>
                </a:lnTo>
                <a:close/>
                <a:moveTo>
                  <a:pt x="421" y="1094"/>
                </a:moveTo>
                <a:cubicBezTo>
                  <a:pt x="421" y="1095"/>
                  <a:pt x="420" y="1095"/>
                  <a:pt x="418" y="1095"/>
                </a:cubicBezTo>
                <a:cubicBezTo>
                  <a:pt x="420" y="1100"/>
                  <a:pt x="422" y="1104"/>
                  <a:pt x="429" y="1104"/>
                </a:cubicBezTo>
                <a:cubicBezTo>
                  <a:pt x="429" y="1098"/>
                  <a:pt x="422" y="1099"/>
                  <a:pt x="421" y="1094"/>
                </a:cubicBezTo>
                <a:close/>
                <a:moveTo>
                  <a:pt x="878" y="1103"/>
                </a:moveTo>
                <a:cubicBezTo>
                  <a:pt x="881" y="1101"/>
                  <a:pt x="882" y="1103"/>
                  <a:pt x="883" y="1099"/>
                </a:cubicBezTo>
                <a:cubicBezTo>
                  <a:pt x="881" y="1100"/>
                  <a:pt x="879" y="1101"/>
                  <a:pt x="878" y="1103"/>
                </a:cubicBezTo>
                <a:close/>
                <a:moveTo>
                  <a:pt x="448" y="1111"/>
                </a:moveTo>
                <a:cubicBezTo>
                  <a:pt x="450" y="1111"/>
                  <a:pt x="455" y="1117"/>
                  <a:pt x="456" y="1113"/>
                </a:cubicBezTo>
                <a:cubicBezTo>
                  <a:pt x="454" y="1112"/>
                  <a:pt x="450" y="1109"/>
                  <a:pt x="448" y="1111"/>
                </a:cubicBezTo>
                <a:close/>
                <a:moveTo>
                  <a:pt x="854" y="1114"/>
                </a:moveTo>
                <a:cubicBezTo>
                  <a:pt x="852" y="1113"/>
                  <a:pt x="857" y="1115"/>
                  <a:pt x="857" y="1110"/>
                </a:cubicBezTo>
                <a:cubicBezTo>
                  <a:pt x="855" y="1110"/>
                  <a:pt x="854" y="1112"/>
                  <a:pt x="852" y="1112"/>
                </a:cubicBezTo>
                <a:cubicBezTo>
                  <a:pt x="851" y="1114"/>
                  <a:pt x="853" y="1117"/>
                  <a:pt x="854" y="1114"/>
                </a:cubicBezTo>
                <a:close/>
                <a:moveTo>
                  <a:pt x="463" y="1121"/>
                </a:moveTo>
                <a:cubicBezTo>
                  <a:pt x="462" y="1121"/>
                  <a:pt x="461" y="1121"/>
                  <a:pt x="460" y="1121"/>
                </a:cubicBezTo>
                <a:cubicBezTo>
                  <a:pt x="459" y="1124"/>
                  <a:pt x="459" y="1130"/>
                  <a:pt x="463" y="1128"/>
                </a:cubicBezTo>
                <a:cubicBezTo>
                  <a:pt x="459" y="1126"/>
                  <a:pt x="464" y="1123"/>
                  <a:pt x="463" y="1121"/>
                </a:cubicBezTo>
                <a:close/>
                <a:moveTo>
                  <a:pt x="832" y="1122"/>
                </a:moveTo>
                <a:cubicBezTo>
                  <a:pt x="831" y="1121"/>
                  <a:pt x="827" y="1123"/>
                  <a:pt x="825" y="1124"/>
                </a:cubicBezTo>
                <a:cubicBezTo>
                  <a:pt x="827" y="1123"/>
                  <a:pt x="832" y="1126"/>
                  <a:pt x="832" y="1122"/>
                </a:cubicBezTo>
                <a:close/>
                <a:moveTo>
                  <a:pt x="630" y="1124"/>
                </a:moveTo>
                <a:cubicBezTo>
                  <a:pt x="629" y="1125"/>
                  <a:pt x="629" y="1127"/>
                  <a:pt x="630" y="1128"/>
                </a:cubicBezTo>
                <a:cubicBezTo>
                  <a:pt x="633" y="1128"/>
                  <a:pt x="636" y="1127"/>
                  <a:pt x="638" y="1126"/>
                </a:cubicBezTo>
                <a:cubicBezTo>
                  <a:pt x="634" y="1127"/>
                  <a:pt x="633" y="1124"/>
                  <a:pt x="630" y="1124"/>
                </a:cubicBezTo>
                <a:close/>
                <a:moveTo>
                  <a:pt x="829" y="1129"/>
                </a:moveTo>
                <a:cubicBezTo>
                  <a:pt x="833" y="1128"/>
                  <a:pt x="839" y="1129"/>
                  <a:pt x="840" y="1125"/>
                </a:cubicBezTo>
                <a:cubicBezTo>
                  <a:pt x="836" y="1126"/>
                  <a:pt x="831" y="1126"/>
                  <a:pt x="829" y="1129"/>
                </a:cubicBezTo>
                <a:close/>
                <a:moveTo>
                  <a:pt x="779" y="1129"/>
                </a:moveTo>
                <a:cubicBezTo>
                  <a:pt x="782" y="1129"/>
                  <a:pt x="784" y="1128"/>
                  <a:pt x="785" y="1127"/>
                </a:cubicBezTo>
                <a:cubicBezTo>
                  <a:pt x="782" y="1127"/>
                  <a:pt x="780" y="1127"/>
                  <a:pt x="779" y="1129"/>
                </a:cubicBezTo>
                <a:close/>
                <a:moveTo>
                  <a:pt x="706" y="1138"/>
                </a:moveTo>
                <a:cubicBezTo>
                  <a:pt x="710" y="1139"/>
                  <a:pt x="714" y="1136"/>
                  <a:pt x="712" y="1134"/>
                </a:cubicBezTo>
                <a:cubicBezTo>
                  <a:pt x="711" y="1136"/>
                  <a:pt x="706" y="1134"/>
                  <a:pt x="706" y="1138"/>
                </a:cubicBezTo>
                <a:close/>
                <a:moveTo>
                  <a:pt x="310" y="1139"/>
                </a:moveTo>
                <a:cubicBezTo>
                  <a:pt x="312" y="1140"/>
                  <a:pt x="316" y="1144"/>
                  <a:pt x="318" y="1142"/>
                </a:cubicBezTo>
                <a:cubicBezTo>
                  <a:pt x="316" y="1141"/>
                  <a:pt x="313" y="1137"/>
                  <a:pt x="310" y="1139"/>
                </a:cubicBezTo>
                <a:close/>
                <a:moveTo>
                  <a:pt x="511" y="1144"/>
                </a:moveTo>
                <a:cubicBezTo>
                  <a:pt x="517" y="1140"/>
                  <a:pt x="524" y="1144"/>
                  <a:pt x="528" y="1144"/>
                </a:cubicBezTo>
                <a:cubicBezTo>
                  <a:pt x="526" y="1140"/>
                  <a:pt x="512" y="1136"/>
                  <a:pt x="511" y="1144"/>
                </a:cubicBezTo>
                <a:close/>
                <a:moveTo>
                  <a:pt x="540" y="1142"/>
                </a:moveTo>
                <a:cubicBezTo>
                  <a:pt x="540" y="1144"/>
                  <a:pt x="544" y="1146"/>
                  <a:pt x="546" y="1143"/>
                </a:cubicBezTo>
                <a:cubicBezTo>
                  <a:pt x="544" y="1142"/>
                  <a:pt x="542" y="1138"/>
                  <a:pt x="540" y="1142"/>
                </a:cubicBezTo>
                <a:close/>
                <a:moveTo>
                  <a:pt x="343" y="1149"/>
                </a:moveTo>
                <a:cubicBezTo>
                  <a:pt x="342" y="1150"/>
                  <a:pt x="339" y="1148"/>
                  <a:pt x="339" y="1150"/>
                </a:cubicBezTo>
                <a:cubicBezTo>
                  <a:pt x="342" y="1153"/>
                  <a:pt x="343" y="1155"/>
                  <a:pt x="348" y="1155"/>
                </a:cubicBezTo>
                <a:cubicBezTo>
                  <a:pt x="348" y="1151"/>
                  <a:pt x="343" y="1153"/>
                  <a:pt x="343" y="1149"/>
                </a:cubicBezTo>
                <a:close/>
                <a:moveTo>
                  <a:pt x="589" y="1153"/>
                </a:moveTo>
                <a:cubicBezTo>
                  <a:pt x="592" y="1154"/>
                  <a:pt x="594" y="1158"/>
                  <a:pt x="597" y="1156"/>
                </a:cubicBezTo>
                <a:cubicBezTo>
                  <a:pt x="597" y="1152"/>
                  <a:pt x="591" y="1150"/>
                  <a:pt x="589" y="1153"/>
                </a:cubicBezTo>
                <a:close/>
                <a:moveTo>
                  <a:pt x="535" y="1217"/>
                </a:moveTo>
                <a:cubicBezTo>
                  <a:pt x="539" y="1215"/>
                  <a:pt x="543" y="1221"/>
                  <a:pt x="546" y="1216"/>
                </a:cubicBezTo>
                <a:cubicBezTo>
                  <a:pt x="543" y="1213"/>
                  <a:pt x="535" y="1215"/>
                  <a:pt x="532" y="1212"/>
                </a:cubicBezTo>
                <a:cubicBezTo>
                  <a:pt x="532" y="1215"/>
                  <a:pt x="536" y="1213"/>
                  <a:pt x="535" y="1217"/>
                </a:cubicBezTo>
                <a:close/>
                <a:moveTo>
                  <a:pt x="614" y="1221"/>
                </a:moveTo>
                <a:cubicBezTo>
                  <a:pt x="618" y="1221"/>
                  <a:pt x="619" y="1223"/>
                  <a:pt x="621" y="1220"/>
                </a:cubicBezTo>
                <a:cubicBezTo>
                  <a:pt x="620" y="1219"/>
                  <a:pt x="615" y="1219"/>
                  <a:pt x="614" y="1221"/>
                </a:cubicBezTo>
                <a:close/>
                <a:moveTo>
                  <a:pt x="689" y="1228"/>
                </a:moveTo>
                <a:cubicBezTo>
                  <a:pt x="693" y="1232"/>
                  <a:pt x="699" y="1230"/>
                  <a:pt x="704" y="1228"/>
                </a:cubicBezTo>
                <a:cubicBezTo>
                  <a:pt x="700" y="1225"/>
                  <a:pt x="695" y="1225"/>
                  <a:pt x="689" y="1228"/>
                </a:cubicBezTo>
                <a:close/>
                <a:moveTo>
                  <a:pt x="721" y="1229"/>
                </a:moveTo>
                <a:cubicBezTo>
                  <a:pt x="721" y="1228"/>
                  <a:pt x="720" y="1227"/>
                  <a:pt x="720" y="1226"/>
                </a:cubicBezTo>
                <a:cubicBezTo>
                  <a:pt x="718" y="1226"/>
                  <a:pt x="716" y="1225"/>
                  <a:pt x="715" y="1227"/>
                </a:cubicBezTo>
                <a:cubicBezTo>
                  <a:pt x="715" y="1230"/>
                  <a:pt x="718" y="1231"/>
                  <a:pt x="721" y="1229"/>
                </a:cubicBezTo>
                <a:close/>
                <a:moveTo>
                  <a:pt x="736" y="1227"/>
                </a:moveTo>
                <a:cubicBezTo>
                  <a:pt x="731" y="1230"/>
                  <a:pt x="729" y="1226"/>
                  <a:pt x="723" y="1226"/>
                </a:cubicBezTo>
                <a:cubicBezTo>
                  <a:pt x="725" y="1228"/>
                  <a:pt x="726" y="1230"/>
                  <a:pt x="726" y="1233"/>
                </a:cubicBezTo>
                <a:cubicBezTo>
                  <a:pt x="729" y="1233"/>
                  <a:pt x="733" y="1233"/>
                  <a:pt x="735" y="1234"/>
                </a:cubicBezTo>
                <a:cubicBezTo>
                  <a:pt x="728" y="1238"/>
                  <a:pt x="720" y="1235"/>
                  <a:pt x="714" y="1238"/>
                </a:cubicBezTo>
                <a:cubicBezTo>
                  <a:pt x="722" y="1241"/>
                  <a:pt x="731" y="1238"/>
                  <a:pt x="738" y="1241"/>
                </a:cubicBezTo>
                <a:cubicBezTo>
                  <a:pt x="740" y="1240"/>
                  <a:pt x="736" y="1239"/>
                  <a:pt x="737" y="1236"/>
                </a:cubicBezTo>
                <a:cubicBezTo>
                  <a:pt x="738" y="1236"/>
                  <a:pt x="742" y="1237"/>
                  <a:pt x="741" y="1235"/>
                </a:cubicBezTo>
                <a:cubicBezTo>
                  <a:pt x="738" y="1235"/>
                  <a:pt x="740" y="1229"/>
                  <a:pt x="736" y="1227"/>
                </a:cubicBezTo>
                <a:close/>
                <a:moveTo>
                  <a:pt x="771" y="1235"/>
                </a:moveTo>
                <a:cubicBezTo>
                  <a:pt x="770" y="1238"/>
                  <a:pt x="777" y="1238"/>
                  <a:pt x="776" y="1235"/>
                </a:cubicBezTo>
                <a:cubicBezTo>
                  <a:pt x="773" y="1236"/>
                  <a:pt x="774" y="1236"/>
                  <a:pt x="771" y="1235"/>
                </a:cubicBezTo>
                <a:close/>
                <a:moveTo>
                  <a:pt x="496" y="1245"/>
                </a:moveTo>
                <a:cubicBezTo>
                  <a:pt x="496" y="1247"/>
                  <a:pt x="501" y="1249"/>
                  <a:pt x="501" y="1248"/>
                </a:cubicBezTo>
                <a:cubicBezTo>
                  <a:pt x="500" y="1246"/>
                  <a:pt x="499" y="1244"/>
                  <a:pt x="496" y="1245"/>
                </a:cubicBezTo>
                <a:close/>
                <a:moveTo>
                  <a:pt x="384" y="0"/>
                </a:moveTo>
                <a:cubicBezTo>
                  <a:pt x="380" y="3"/>
                  <a:pt x="372" y="2"/>
                  <a:pt x="370" y="7"/>
                </a:cubicBezTo>
                <a:cubicBezTo>
                  <a:pt x="375" y="5"/>
                  <a:pt x="383" y="3"/>
                  <a:pt x="384" y="0"/>
                </a:cubicBezTo>
                <a:close/>
                <a:moveTo>
                  <a:pt x="363" y="14"/>
                </a:moveTo>
                <a:cubicBezTo>
                  <a:pt x="364" y="12"/>
                  <a:pt x="365" y="8"/>
                  <a:pt x="364" y="8"/>
                </a:cubicBezTo>
                <a:cubicBezTo>
                  <a:pt x="362" y="8"/>
                  <a:pt x="361" y="10"/>
                  <a:pt x="358" y="10"/>
                </a:cubicBezTo>
                <a:cubicBezTo>
                  <a:pt x="358" y="13"/>
                  <a:pt x="360" y="14"/>
                  <a:pt x="363" y="14"/>
                </a:cubicBezTo>
                <a:close/>
                <a:moveTo>
                  <a:pt x="605" y="1080"/>
                </a:moveTo>
                <a:cubicBezTo>
                  <a:pt x="604" y="1080"/>
                  <a:pt x="604" y="1080"/>
                  <a:pt x="603" y="1079"/>
                </a:cubicBezTo>
                <a:cubicBezTo>
                  <a:pt x="603" y="1080"/>
                  <a:pt x="604" y="1080"/>
                  <a:pt x="605" y="1080"/>
                </a:cubicBezTo>
                <a:close/>
                <a:moveTo>
                  <a:pt x="1210" y="547"/>
                </a:moveTo>
                <a:cubicBezTo>
                  <a:pt x="1210" y="546"/>
                  <a:pt x="1211" y="546"/>
                  <a:pt x="1211" y="544"/>
                </a:cubicBezTo>
                <a:cubicBezTo>
                  <a:pt x="1203" y="532"/>
                  <a:pt x="1208" y="514"/>
                  <a:pt x="1202" y="500"/>
                </a:cubicBezTo>
                <a:cubicBezTo>
                  <a:pt x="1201" y="501"/>
                  <a:pt x="1203" y="505"/>
                  <a:pt x="1201" y="504"/>
                </a:cubicBezTo>
                <a:cubicBezTo>
                  <a:pt x="1198" y="500"/>
                  <a:pt x="1196" y="493"/>
                  <a:pt x="1193" y="488"/>
                </a:cubicBezTo>
                <a:cubicBezTo>
                  <a:pt x="1192" y="493"/>
                  <a:pt x="1196" y="498"/>
                  <a:pt x="1194" y="502"/>
                </a:cubicBezTo>
                <a:cubicBezTo>
                  <a:pt x="1188" y="473"/>
                  <a:pt x="1181" y="444"/>
                  <a:pt x="1172" y="419"/>
                </a:cubicBezTo>
                <a:cubicBezTo>
                  <a:pt x="1174" y="431"/>
                  <a:pt x="1182" y="442"/>
                  <a:pt x="1179" y="454"/>
                </a:cubicBezTo>
                <a:cubicBezTo>
                  <a:pt x="1179" y="452"/>
                  <a:pt x="1177" y="453"/>
                  <a:pt x="1177" y="452"/>
                </a:cubicBezTo>
                <a:cubicBezTo>
                  <a:pt x="1174" y="433"/>
                  <a:pt x="1169" y="419"/>
                  <a:pt x="1162" y="404"/>
                </a:cubicBezTo>
                <a:cubicBezTo>
                  <a:pt x="1164" y="416"/>
                  <a:pt x="1172" y="426"/>
                  <a:pt x="1166" y="440"/>
                </a:cubicBezTo>
                <a:cubicBezTo>
                  <a:pt x="1166" y="439"/>
                  <a:pt x="1165" y="439"/>
                  <a:pt x="1164" y="440"/>
                </a:cubicBezTo>
                <a:cubicBezTo>
                  <a:pt x="1161" y="427"/>
                  <a:pt x="1153" y="415"/>
                  <a:pt x="1152" y="399"/>
                </a:cubicBezTo>
                <a:cubicBezTo>
                  <a:pt x="1154" y="399"/>
                  <a:pt x="1153" y="402"/>
                  <a:pt x="1155" y="401"/>
                </a:cubicBezTo>
                <a:cubicBezTo>
                  <a:pt x="1156" y="395"/>
                  <a:pt x="1151" y="392"/>
                  <a:pt x="1154" y="387"/>
                </a:cubicBezTo>
                <a:cubicBezTo>
                  <a:pt x="1155" y="390"/>
                  <a:pt x="1156" y="394"/>
                  <a:pt x="1159" y="396"/>
                </a:cubicBezTo>
                <a:cubicBezTo>
                  <a:pt x="1160" y="392"/>
                  <a:pt x="1158" y="391"/>
                  <a:pt x="1157" y="387"/>
                </a:cubicBezTo>
                <a:cubicBezTo>
                  <a:pt x="1160" y="386"/>
                  <a:pt x="1160" y="390"/>
                  <a:pt x="1161" y="388"/>
                </a:cubicBezTo>
                <a:cubicBezTo>
                  <a:pt x="1152" y="359"/>
                  <a:pt x="1141" y="327"/>
                  <a:pt x="1121" y="306"/>
                </a:cubicBezTo>
                <a:cubicBezTo>
                  <a:pt x="1121" y="304"/>
                  <a:pt x="1120" y="302"/>
                  <a:pt x="1119" y="300"/>
                </a:cubicBezTo>
                <a:cubicBezTo>
                  <a:pt x="1112" y="300"/>
                  <a:pt x="1112" y="291"/>
                  <a:pt x="1107" y="289"/>
                </a:cubicBezTo>
                <a:cubicBezTo>
                  <a:pt x="1093" y="268"/>
                  <a:pt x="1075" y="253"/>
                  <a:pt x="1060" y="234"/>
                </a:cubicBezTo>
                <a:cubicBezTo>
                  <a:pt x="1055" y="234"/>
                  <a:pt x="1055" y="229"/>
                  <a:pt x="1051" y="228"/>
                </a:cubicBezTo>
                <a:cubicBezTo>
                  <a:pt x="1059" y="241"/>
                  <a:pt x="1072" y="248"/>
                  <a:pt x="1080" y="263"/>
                </a:cubicBezTo>
                <a:cubicBezTo>
                  <a:pt x="1092" y="274"/>
                  <a:pt x="1103" y="285"/>
                  <a:pt x="1110" y="301"/>
                </a:cubicBezTo>
                <a:cubicBezTo>
                  <a:pt x="1109" y="301"/>
                  <a:pt x="1108" y="302"/>
                  <a:pt x="1107" y="302"/>
                </a:cubicBezTo>
                <a:cubicBezTo>
                  <a:pt x="1103" y="298"/>
                  <a:pt x="1102" y="291"/>
                  <a:pt x="1099" y="286"/>
                </a:cubicBezTo>
                <a:cubicBezTo>
                  <a:pt x="1096" y="286"/>
                  <a:pt x="1096" y="288"/>
                  <a:pt x="1094" y="286"/>
                </a:cubicBezTo>
                <a:cubicBezTo>
                  <a:pt x="1094" y="281"/>
                  <a:pt x="1094" y="281"/>
                  <a:pt x="1094" y="281"/>
                </a:cubicBezTo>
                <a:cubicBezTo>
                  <a:pt x="1081" y="269"/>
                  <a:pt x="1073" y="252"/>
                  <a:pt x="1057" y="243"/>
                </a:cubicBezTo>
                <a:cubicBezTo>
                  <a:pt x="1059" y="247"/>
                  <a:pt x="1063" y="256"/>
                  <a:pt x="1066" y="252"/>
                </a:cubicBezTo>
                <a:cubicBezTo>
                  <a:pt x="1068" y="260"/>
                  <a:pt x="1065" y="264"/>
                  <a:pt x="1066" y="270"/>
                </a:cubicBezTo>
                <a:cubicBezTo>
                  <a:pt x="1061" y="257"/>
                  <a:pt x="1047" y="253"/>
                  <a:pt x="1041" y="241"/>
                </a:cubicBezTo>
                <a:cubicBezTo>
                  <a:pt x="1043" y="240"/>
                  <a:pt x="1043" y="244"/>
                  <a:pt x="1045" y="242"/>
                </a:cubicBezTo>
                <a:cubicBezTo>
                  <a:pt x="1045" y="238"/>
                  <a:pt x="1042" y="238"/>
                  <a:pt x="1041" y="236"/>
                </a:cubicBezTo>
                <a:cubicBezTo>
                  <a:pt x="1041" y="237"/>
                  <a:pt x="1041" y="238"/>
                  <a:pt x="1039" y="238"/>
                </a:cubicBezTo>
                <a:cubicBezTo>
                  <a:pt x="1041" y="234"/>
                  <a:pt x="1036" y="235"/>
                  <a:pt x="1036" y="232"/>
                </a:cubicBezTo>
                <a:cubicBezTo>
                  <a:pt x="1034" y="232"/>
                  <a:pt x="1031" y="234"/>
                  <a:pt x="1029" y="232"/>
                </a:cubicBezTo>
                <a:cubicBezTo>
                  <a:pt x="1029" y="233"/>
                  <a:pt x="1030" y="234"/>
                  <a:pt x="1029" y="235"/>
                </a:cubicBezTo>
                <a:cubicBezTo>
                  <a:pt x="1026" y="234"/>
                  <a:pt x="1023" y="229"/>
                  <a:pt x="1021" y="233"/>
                </a:cubicBezTo>
                <a:cubicBezTo>
                  <a:pt x="1019" y="231"/>
                  <a:pt x="1017" y="228"/>
                  <a:pt x="1014" y="227"/>
                </a:cubicBezTo>
                <a:cubicBezTo>
                  <a:pt x="1016" y="233"/>
                  <a:pt x="1022" y="234"/>
                  <a:pt x="1024" y="241"/>
                </a:cubicBezTo>
                <a:cubicBezTo>
                  <a:pt x="1020" y="244"/>
                  <a:pt x="1017" y="237"/>
                  <a:pt x="1015" y="235"/>
                </a:cubicBezTo>
                <a:cubicBezTo>
                  <a:pt x="1010" y="230"/>
                  <a:pt x="1003" y="231"/>
                  <a:pt x="1007" y="227"/>
                </a:cubicBezTo>
                <a:cubicBezTo>
                  <a:pt x="1002" y="224"/>
                  <a:pt x="996" y="211"/>
                  <a:pt x="993" y="217"/>
                </a:cubicBezTo>
                <a:cubicBezTo>
                  <a:pt x="992" y="215"/>
                  <a:pt x="991" y="214"/>
                  <a:pt x="992" y="211"/>
                </a:cubicBezTo>
                <a:cubicBezTo>
                  <a:pt x="990" y="209"/>
                  <a:pt x="987" y="209"/>
                  <a:pt x="986" y="206"/>
                </a:cubicBezTo>
                <a:cubicBezTo>
                  <a:pt x="988" y="204"/>
                  <a:pt x="987" y="204"/>
                  <a:pt x="987" y="200"/>
                </a:cubicBezTo>
                <a:cubicBezTo>
                  <a:pt x="989" y="202"/>
                  <a:pt x="989" y="199"/>
                  <a:pt x="990" y="199"/>
                </a:cubicBezTo>
                <a:cubicBezTo>
                  <a:pt x="980" y="195"/>
                  <a:pt x="973" y="183"/>
                  <a:pt x="964" y="181"/>
                </a:cubicBezTo>
                <a:cubicBezTo>
                  <a:pt x="963" y="186"/>
                  <a:pt x="974" y="189"/>
                  <a:pt x="972" y="195"/>
                </a:cubicBezTo>
                <a:cubicBezTo>
                  <a:pt x="974" y="196"/>
                  <a:pt x="978" y="197"/>
                  <a:pt x="977" y="202"/>
                </a:cubicBezTo>
                <a:cubicBezTo>
                  <a:pt x="971" y="202"/>
                  <a:pt x="969" y="200"/>
                  <a:pt x="968" y="192"/>
                </a:cubicBezTo>
                <a:cubicBezTo>
                  <a:pt x="956" y="194"/>
                  <a:pt x="951" y="183"/>
                  <a:pt x="942" y="178"/>
                </a:cubicBezTo>
                <a:cubicBezTo>
                  <a:pt x="945" y="177"/>
                  <a:pt x="942" y="175"/>
                  <a:pt x="942" y="171"/>
                </a:cubicBezTo>
                <a:cubicBezTo>
                  <a:pt x="951" y="171"/>
                  <a:pt x="956" y="180"/>
                  <a:pt x="963" y="181"/>
                </a:cubicBezTo>
                <a:cubicBezTo>
                  <a:pt x="963" y="178"/>
                  <a:pt x="960" y="178"/>
                  <a:pt x="959" y="175"/>
                </a:cubicBezTo>
                <a:cubicBezTo>
                  <a:pt x="951" y="177"/>
                  <a:pt x="954" y="164"/>
                  <a:pt x="946" y="163"/>
                </a:cubicBezTo>
                <a:cubicBezTo>
                  <a:pt x="945" y="169"/>
                  <a:pt x="940" y="161"/>
                  <a:pt x="937" y="159"/>
                </a:cubicBezTo>
                <a:cubicBezTo>
                  <a:pt x="934" y="160"/>
                  <a:pt x="933" y="162"/>
                  <a:pt x="931" y="159"/>
                </a:cubicBezTo>
                <a:cubicBezTo>
                  <a:pt x="932" y="164"/>
                  <a:pt x="937" y="164"/>
                  <a:pt x="939" y="168"/>
                </a:cubicBezTo>
                <a:cubicBezTo>
                  <a:pt x="938" y="168"/>
                  <a:pt x="939" y="170"/>
                  <a:pt x="937" y="171"/>
                </a:cubicBezTo>
                <a:cubicBezTo>
                  <a:pt x="931" y="169"/>
                  <a:pt x="926" y="166"/>
                  <a:pt x="922" y="162"/>
                </a:cubicBezTo>
                <a:cubicBezTo>
                  <a:pt x="923" y="161"/>
                  <a:pt x="922" y="158"/>
                  <a:pt x="924" y="158"/>
                </a:cubicBezTo>
                <a:cubicBezTo>
                  <a:pt x="926" y="157"/>
                  <a:pt x="928" y="159"/>
                  <a:pt x="931" y="159"/>
                </a:cubicBezTo>
                <a:cubicBezTo>
                  <a:pt x="933" y="156"/>
                  <a:pt x="926" y="154"/>
                  <a:pt x="932" y="152"/>
                </a:cubicBezTo>
                <a:cubicBezTo>
                  <a:pt x="927" y="151"/>
                  <a:pt x="925" y="147"/>
                  <a:pt x="920" y="145"/>
                </a:cubicBezTo>
                <a:cubicBezTo>
                  <a:pt x="922" y="144"/>
                  <a:pt x="919" y="142"/>
                  <a:pt x="921" y="142"/>
                </a:cubicBezTo>
                <a:cubicBezTo>
                  <a:pt x="932" y="144"/>
                  <a:pt x="922" y="140"/>
                  <a:pt x="919" y="137"/>
                </a:cubicBezTo>
                <a:cubicBezTo>
                  <a:pt x="919" y="139"/>
                  <a:pt x="918" y="139"/>
                  <a:pt x="917" y="140"/>
                </a:cubicBezTo>
                <a:cubicBezTo>
                  <a:pt x="915" y="139"/>
                  <a:pt x="915" y="136"/>
                  <a:pt x="911" y="135"/>
                </a:cubicBezTo>
                <a:cubicBezTo>
                  <a:pt x="911" y="137"/>
                  <a:pt x="909" y="137"/>
                  <a:pt x="908" y="139"/>
                </a:cubicBezTo>
                <a:cubicBezTo>
                  <a:pt x="907" y="138"/>
                  <a:pt x="904" y="139"/>
                  <a:pt x="903" y="137"/>
                </a:cubicBezTo>
                <a:cubicBezTo>
                  <a:pt x="904" y="134"/>
                  <a:pt x="909" y="138"/>
                  <a:pt x="908" y="135"/>
                </a:cubicBezTo>
                <a:cubicBezTo>
                  <a:pt x="907" y="134"/>
                  <a:pt x="908" y="134"/>
                  <a:pt x="908" y="133"/>
                </a:cubicBezTo>
                <a:cubicBezTo>
                  <a:pt x="906" y="133"/>
                  <a:pt x="904" y="133"/>
                  <a:pt x="903" y="132"/>
                </a:cubicBezTo>
                <a:cubicBezTo>
                  <a:pt x="903" y="136"/>
                  <a:pt x="900" y="137"/>
                  <a:pt x="898" y="139"/>
                </a:cubicBezTo>
                <a:cubicBezTo>
                  <a:pt x="896" y="139"/>
                  <a:pt x="894" y="135"/>
                  <a:pt x="893" y="137"/>
                </a:cubicBezTo>
                <a:cubicBezTo>
                  <a:pt x="894" y="137"/>
                  <a:pt x="895" y="138"/>
                  <a:pt x="895" y="140"/>
                </a:cubicBezTo>
                <a:cubicBezTo>
                  <a:pt x="894" y="140"/>
                  <a:pt x="893" y="140"/>
                  <a:pt x="892" y="139"/>
                </a:cubicBezTo>
                <a:cubicBezTo>
                  <a:pt x="894" y="145"/>
                  <a:pt x="887" y="142"/>
                  <a:pt x="885" y="139"/>
                </a:cubicBezTo>
                <a:cubicBezTo>
                  <a:pt x="886" y="137"/>
                  <a:pt x="888" y="137"/>
                  <a:pt x="887" y="135"/>
                </a:cubicBezTo>
                <a:cubicBezTo>
                  <a:pt x="885" y="132"/>
                  <a:pt x="882" y="130"/>
                  <a:pt x="881" y="127"/>
                </a:cubicBezTo>
                <a:cubicBezTo>
                  <a:pt x="883" y="127"/>
                  <a:pt x="884" y="126"/>
                  <a:pt x="885" y="125"/>
                </a:cubicBezTo>
                <a:cubicBezTo>
                  <a:pt x="881" y="123"/>
                  <a:pt x="884" y="117"/>
                  <a:pt x="880" y="113"/>
                </a:cubicBezTo>
                <a:cubicBezTo>
                  <a:pt x="874" y="113"/>
                  <a:pt x="871" y="111"/>
                  <a:pt x="869" y="107"/>
                </a:cubicBezTo>
                <a:cubicBezTo>
                  <a:pt x="871" y="109"/>
                  <a:pt x="868" y="103"/>
                  <a:pt x="873" y="106"/>
                </a:cubicBezTo>
                <a:cubicBezTo>
                  <a:pt x="870" y="101"/>
                  <a:pt x="863" y="95"/>
                  <a:pt x="859" y="99"/>
                </a:cubicBezTo>
                <a:cubicBezTo>
                  <a:pt x="862" y="99"/>
                  <a:pt x="863" y="103"/>
                  <a:pt x="864" y="106"/>
                </a:cubicBezTo>
                <a:cubicBezTo>
                  <a:pt x="862" y="106"/>
                  <a:pt x="862" y="104"/>
                  <a:pt x="860" y="105"/>
                </a:cubicBezTo>
                <a:cubicBezTo>
                  <a:pt x="860" y="107"/>
                  <a:pt x="862" y="109"/>
                  <a:pt x="859" y="109"/>
                </a:cubicBezTo>
                <a:cubicBezTo>
                  <a:pt x="857" y="108"/>
                  <a:pt x="854" y="106"/>
                  <a:pt x="850" y="107"/>
                </a:cubicBezTo>
                <a:cubicBezTo>
                  <a:pt x="849" y="103"/>
                  <a:pt x="845" y="100"/>
                  <a:pt x="847" y="95"/>
                </a:cubicBezTo>
                <a:cubicBezTo>
                  <a:pt x="842" y="89"/>
                  <a:pt x="835" y="90"/>
                  <a:pt x="826" y="88"/>
                </a:cubicBezTo>
                <a:cubicBezTo>
                  <a:pt x="825" y="91"/>
                  <a:pt x="830" y="92"/>
                  <a:pt x="828" y="93"/>
                </a:cubicBezTo>
                <a:cubicBezTo>
                  <a:pt x="817" y="91"/>
                  <a:pt x="816" y="82"/>
                  <a:pt x="811" y="74"/>
                </a:cubicBezTo>
                <a:cubicBezTo>
                  <a:pt x="804" y="73"/>
                  <a:pt x="802" y="68"/>
                  <a:pt x="795" y="69"/>
                </a:cubicBezTo>
                <a:cubicBezTo>
                  <a:pt x="783" y="56"/>
                  <a:pt x="763" y="50"/>
                  <a:pt x="742" y="47"/>
                </a:cubicBezTo>
                <a:cubicBezTo>
                  <a:pt x="720" y="44"/>
                  <a:pt x="694" y="42"/>
                  <a:pt x="676" y="46"/>
                </a:cubicBezTo>
                <a:cubicBezTo>
                  <a:pt x="691" y="43"/>
                  <a:pt x="691" y="65"/>
                  <a:pt x="677" y="62"/>
                </a:cubicBezTo>
                <a:cubicBezTo>
                  <a:pt x="675" y="61"/>
                  <a:pt x="673" y="60"/>
                  <a:pt x="672" y="56"/>
                </a:cubicBezTo>
                <a:cubicBezTo>
                  <a:pt x="675" y="55"/>
                  <a:pt x="678" y="53"/>
                  <a:pt x="678" y="49"/>
                </a:cubicBezTo>
                <a:cubicBezTo>
                  <a:pt x="673" y="49"/>
                  <a:pt x="670" y="48"/>
                  <a:pt x="671" y="42"/>
                </a:cubicBezTo>
                <a:cubicBezTo>
                  <a:pt x="655" y="34"/>
                  <a:pt x="640" y="43"/>
                  <a:pt x="624" y="45"/>
                </a:cubicBezTo>
                <a:cubicBezTo>
                  <a:pt x="624" y="47"/>
                  <a:pt x="626" y="47"/>
                  <a:pt x="625" y="50"/>
                </a:cubicBezTo>
                <a:cubicBezTo>
                  <a:pt x="619" y="53"/>
                  <a:pt x="610" y="48"/>
                  <a:pt x="606" y="53"/>
                </a:cubicBezTo>
                <a:cubicBezTo>
                  <a:pt x="613" y="54"/>
                  <a:pt x="619" y="54"/>
                  <a:pt x="626" y="57"/>
                </a:cubicBezTo>
                <a:cubicBezTo>
                  <a:pt x="621" y="60"/>
                  <a:pt x="613" y="54"/>
                  <a:pt x="608" y="57"/>
                </a:cubicBezTo>
                <a:cubicBezTo>
                  <a:pt x="611" y="57"/>
                  <a:pt x="613" y="59"/>
                  <a:pt x="616" y="59"/>
                </a:cubicBezTo>
                <a:cubicBezTo>
                  <a:pt x="615" y="63"/>
                  <a:pt x="618" y="62"/>
                  <a:pt x="618" y="65"/>
                </a:cubicBezTo>
                <a:cubicBezTo>
                  <a:pt x="611" y="68"/>
                  <a:pt x="603" y="63"/>
                  <a:pt x="597" y="68"/>
                </a:cubicBezTo>
                <a:cubicBezTo>
                  <a:pt x="597" y="70"/>
                  <a:pt x="603" y="66"/>
                  <a:pt x="604" y="70"/>
                </a:cubicBezTo>
                <a:cubicBezTo>
                  <a:pt x="591" y="73"/>
                  <a:pt x="578" y="70"/>
                  <a:pt x="566" y="73"/>
                </a:cubicBezTo>
                <a:cubicBezTo>
                  <a:pt x="566" y="76"/>
                  <a:pt x="566" y="75"/>
                  <a:pt x="566" y="78"/>
                </a:cubicBezTo>
                <a:cubicBezTo>
                  <a:pt x="572" y="76"/>
                  <a:pt x="582" y="73"/>
                  <a:pt x="589" y="77"/>
                </a:cubicBezTo>
                <a:cubicBezTo>
                  <a:pt x="580" y="82"/>
                  <a:pt x="566" y="82"/>
                  <a:pt x="558" y="87"/>
                </a:cubicBezTo>
                <a:cubicBezTo>
                  <a:pt x="551" y="84"/>
                  <a:pt x="542" y="84"/>
                  <a:pt x="536" y="86"/>
                </a:cubicBezTo>
                <a:cubicBezTo>
                  <a:pt x="536" y="85"/>
                  <a:pt x="537" y="84"/>
                  <a:pt x="536" y="83"/>
                </a:cubicBezTo>
                <a:cubicBezTo>
                  <a:pt x="526" y="83"/>
                  <a:pt x="519" y="88"/>
                  <a:pt x="510" y="86"/>
                </a:cubicBezTo>
                <a:cubicBezTo>
                  <a:pt x="512" y="81"/>
                  <a:pt x="521" y="75"/>
                  <a:pt x="524" y="78"/>
                </a:cubicBezTo>
                <a:cubicBezTo>
                  <a:pt x="525" y="75"/>
                  <a:pt x="526" y="74"/>
                  <a:pt x="529" y="74"/>
                </a:cubicBezTo>
                <a:cubicBezTo>
                  <a:pt x="530" y="74"/>
                  <a:pt x="530" y="76"/>
                  <a:pt x="530" y="77"/>
                </a:cubicBezTo>
                <a:cubicBezTo>
                  <a:pt x="533" y="77"/>
                  <a:pt x="533" y="74"/>
                  <a:pt x="536" y="75"/>
                </a:cubicBezTo>
                <a:cubicBezTo>
                  <a:pt x="536" y="76"/>
                  <a:pt x="535" y="77"/>
                  <a:pt x="536" y="78"/>
                </a:cubicBezTo>
                <a:cubicBezTo>
                  <a:pt x="541" y="75"/>
                  <a:pt x="549" y="82"/>
                  <a:pt x="549" y="72"/>
                </a:cubicBezTo>
                <a:cubicBezTo>
                  <a:pt x="543" y="71"/>
                  <a:pt x="534" y="78"/>
                  <a:pt x="531" y="71"/>
                </a:cubicBezTo>
                <a:cubicBezTo>
                  <a:pt x="528" y="70"/>
                  <a:pt x="525" y="71"/>
                  <a:pt x="522" y="72"/>
                </a:cubicBezTo>
                <a:cubicBezTo>
                  <a:pt x="521" y="70"/>
                  <a:pt x="521" y="69"/>
                  <a:pt x="518" y="67"/>
                </a:cubicBezTo>
                <a:cubicBezTo>
                  <a:pt x="517" y="70"/>
                  <a:pt x="519" y="70"/>
                  <a:pt x="517" y="72"/>
                </a:cubicBezTo>
                <a:cubicBezTo>
                  <a:pt x="514" y="71"/>
                  <a:pt x="512" y="72"/>
                  <a:pt x="510" y="72"/>
                </a:cubicBezTo>
                <a:cubicBezTo>
                  <a:pt x="505" y="63"/>
                  <a:pt x="511" y="64"/>
                  <a:pt x="514" y="57"/>
                </a:cubicBezTo>
                <a:cubicBezTo>
                  <a:pt x="510" y="55"/>
                  <a:pt x="510" y="59"/>
                  <a:pt x="509" y="60"/>
                </a:cubicBezTo>
                <a:cubicBezTo>
                  <a:pt x="501" y="58"/>
                  <a:pt x="490" y="51"/>
                  <a:pt x="483" y="59"/>
                </a:cubicBezTo>
                <a:cubicBezTo>
                  <a:pt x="462" y="65"/>
                  <a:pt x="441" y="73"/>
                  <a:pt x="424" y="85"/>
                </a:cubicBezTo>
                <a:cubicBezTo>
                  <a:pt x="421" y="86"/>
                  <a:pt x="423" y="82"/>
                  <a:pt x="421" y="83"/>
                </a:cubicBezTo>
                <a:cubicBezTo>
                  <a:pt x="420" y="89"/>
                  <a:pt x="411" y="87"/>
                  <a:pt x="405" y="87"/>
                </a:cubicBezTo>
                <a:cubicBezTo>
                  <a:pt x="405" y="93"/>
                  <a:pt x="405" y="93"/>
                  <a:pt x="405" y="93"/>
                </a:cubicBezTo>
                <a:cubicBezTo>
                  <a:pt x="407" y="94"/>
                  <a:pt x="409" y="90"/>
                  <a:pt x="409" y="93"/>
                </a:cubicBezTo>
                <a:cubicBezTo>
                  <a:pt x="409" y="101"/>
                  <a:pt x="399" y="101"/>
                  <a:pt x="394" y="106"/>
                </a:cubicBezTo>
                <a:cubicBezTo>
                  <a:pt x="398" y="106"/>
                  <a:pt x="400" y="101"/>
                  <a:pt x="404" y="104"/>
                </a:cubicBezTo>
                <a:cubicBezTo>
                  <a:pt x="404" y="107"/>
                  <a:pt x="402" y="107"/>
                  <a:pt x="401" y="109"/>
                </a:cubicBezTo>
                <a:cubicBezTo>
                  <a:pt x="397" y="106"/>
                  <a:pt x="393" y="111"/>
                  <a:pt x="388" y="107"/>
                </a:cubicBezTo>
                <a:cubicBezTo>
                  <a:pt x="388" y="110"/>
                  <a:pt x="391" y="112"/>
                  <a:pt x="387" y="114"/>
                </a:cubicBezTo>
                <a:cubicBezTo>
                  <a:pt x="389" y="116"/>
                  <a:pt x="391" y="113"/>
                  <a:pt x="392" y="114"/>
                </a:cubicBezTo>
                <a:cubicBezTo>
                  <a:pt x="388" y="117"/>
                  <a:pt x="387" y="122"/>
                  <a:pt x="380" y="122"/>
                </a:cubicBezTo>
                <a:cubicBezTo>
                  <a:pt x="379" y="128"/>
                  <a:pt x="377" y="132"/>
                  <a:pt x="370" y="132"/>
                </a:cubicBezTo>
                <a:cubicBezTo>
                  <a:pt x="371" y="134"/>
                  <a:pt x="374" y="139"/>
                  <a:pt x="370" y="140"/>
                </a:cubicBezTo>
                <a:cubicBezTo>
                  <a:pt x="367" y="139"/>
                  <a:pt x="366" y="136"/>
                  <a:pt x="363" y="135"/>
                </a:cubicBezTo>
                <a:cubicBezTo>
                  <a:pt x="361" y="136"/>
                  <a:pt x="357" y="140"/>
                  <a:pt x="353" y="137"/>
                </a:cubicBezTo>
                <a:cubicBezTo>
                  <a:pt x="357" y="125"/>
                  <a:pt x="373" y="125"/>
                  <a:pt x="379" y="114"/>
                </a:cubicBezTo>
                <a:cubicBezTo>
                  <a:pt x="370" y="115"/>
                  <a:pt x="363" y="119"/>
                  <a:pt x="357" y="124"/>
                </a:cubicBezTo>
                <a:cubicBezTo>
                  <a:pt x="353" y="126"/>
                  <a:pt x="348" y="127"/>
                  <a:pt x="346" y="133"/>
                </a:cubicBezTo>
                <a:cubicBezTo>
                  <a:pt x="341" y="130"/>
                  <a:pt x="341" y="139"/>
                  <a:pt x="333" y="136"/>
                </a:cubicBezTo>
                <a:cubicBezTo>
                  <a:pt x="330" y="143"/>
                  <a:pt x="323" y="146"/>
                  <a:pt x="318" y="151"/>
                </a:cubicBezTo>
                <a:cubicBezTo>
                  <a:pt x="320" y="154"/>
                  <a:pt x="322" y="148"/>
                  <a:pt x="324" y="151"/>
                </a:cubicBezTo>
                <a:cubicBezTo>
                  <a:pt x="321" y="154"/>
                  <a:pt x="316" y="160"/>
                  <a:pt x="312" y="157"/>
                </a:cubicBezTo>
                <a:cubicBezTo>
                  <a:pt x="311" y="161"/>
                  <a:pt x="310" y="163"/>
                  <a:pt x="308" y="166"/>
                </a:cubicBezTo>
                <a:cubicBezTo>
                  <a:pt x="311" y="166"/>
                  <a:pt x="311" y="166"/>
                  <a:pt x="313" y="169"/>
                </a:cubicBezTo>
                <a:cubicBezTo>
                  <a:pt x="317" y="169"/>
                  <a:pt x="318" y="166"/>
                  <a:pt x="319" y="164"/>
                </a:cubicBezTo>
                <a:cubicBezTo>
                  <a:pt x="320" y="164"/>
                  <a:pt x="321" y="165"/>
                  <a:pt x="322" y="166"/>
                </a:cubicBezTo>
                <a:cubicBezTo>
                  <a:pt x="320" y="168"/>
                  <a:pt x="318" y="169"/>
                  <a:pt x="316" y="171"/>
                </a:cubicBezTo>
                <a:cubicBezTo>
                  <a:pt x="318" y="175"/>
                  <a:pt x="322" y="168"/>
                  <a:pt x="326" y="171"/>
                </a:cubicBezTo>
                <a:cubicBezTo>
                  <a:pt x="326" y="168"/>
                  <a:pt x="326" y="168"/>
                  <a:pt x="326" y="168"/>
                </a:cubicBezTo>
                <a:cubicBezTo>
                  <a:pt x="326" y="166"/>
                  <a:pt x="322" y="169"/>
                  <a:pt x="322" y="166"/>
                </a:cubicBezTo>
                <a:cubicBezTo>
                  <a:pt x="325" y="165"/>
                  <a:pt x="323" y="161"/>
                  <a:pt x="326" y="161"/>
                </a:cubicBezTo>
                <a:cubicBezTo>
                  <a:pt x="326" y="163"/>
                  <a:pt x="326" y="165"/>
                  <a:pt x="327" y="166"/>
                </a:cubicBezTo>
                <a:cubicBezTo>
                  <a:pt x="335" y="162"/>
                  <a:pt x="333" y="150"/>
                  <a:pt x="344" y="154"/>
                </a:cubicBezTo>
                <a:cubicBezTo>
                  <a:pt x="344" y="157"/>
                  <a:pt x="341" y="156"/>
                  <a:pt x="342" y="158"/>
                </a:cubicBezTo>
                <a:cubicBezTo>
                  <a:pt x="346" y="157"/>
                  <a:pt x="349" y="154"/>
                  <a:pt x="353" y="152"/>
                </a:cubicBezTo>
                <a:cubicBezTo>
                  <a:pt x="350" y="153"/>
                  <a:pt x="351" y="150"/>
                  <a:pt x="350" y="150"/>
                </a:cubicBezTo>
                <a:cubicBezTo>
                  <a:pt x="352" y="149"/>
                  <a:pt x="352" y="147"/>
                  <a:pt x="353" y="147"/>
                </a:cubicBezTo>
                <a:cubicBezTo>
                  <a:pt x="356" y="150"/>
                  <a:pt x="358" y="149"/>
                  <a:pt x="361" y="148"/>
                </a:cubicBezTo>
                <a:cubicBezTo>
                  <a:pt x="360" y="151"/>
                  <a:pt x="364" y="148"/>
                  <a:pt x="364" y="150"/>
                </a:cubicBezTo>
                <a:cubicBezTo>
                  <a:pt x="357" y="153"/>
                  <a:pt x="356" y="162"/>
                  <a:pt x="347" y="163"/>
                </a:cubicBezTo>
                <a:cubicBezTo>
                  <a:pt x="347" y="162"/>
                  <a:pt x="349" y="159"/>
                  <a:pt x="346" y="160"/>
                </a:cubicBezTo>
                <a:cubicBezTo>
                  <a:pt x="346" y="163"/>
                  <a:pt x="340" y="165"/>
                  <a:pt x="344" y="167"/>
                </a:cubicBezTo>
                <a:cubicBezTo>
                  <a:pt x="347" y="166"/>
                  <a:pt x="349" y="163"/>
                  <a:pt x="353" y="163"/>
                </a:cubicBezTo>
                <a:cubicBezTo>
                  <a:pt x="353" y="165"/>
                  <a:pt x="353" y="166"/>
                  <a:pt x="354" y="167"/>
                </a:cubicBezTo>
                <a:cubicBezTo>
                  <a:pt x="336" y="178"/>
                  <a:pt x="323" y="191"/>
                  <a:pt x="305" y="201"/>
                </a:cubicBezTo>
                <a:cubicBezTo>
                  <a:pt x="305" y="203"/>
                  <a:pt x="306" y="203"/>
                  <a:pt x="306" y="205"/>
                </a:cubicBezTo>
                <a:cubicBezTo>
                  <a:pt x="304" y="207"/>
                  <a:pt x="300" y="207"/>
                  <a:pt x="298" y="210"/>
                </a:cubicBezTo>
                <a:cubicBezTo>
                  <a:pt x="300" y="212"/>
                  <a:pt x="304" y="205"/>
                  <a:pt x="307" y="209"/>
                </a:cubicBezTo>
                <a:cubicBezTo>
                  <a:pt x="305" y="214"/>
                  <a:pt x="300" y="215"/>
                  <a:pt x="296" y="218"/>
                </a:cubicBezTo>
                <a:cubicBezTo>
                  <a:pt x="292" y="215"/>
                  <a:pt x="286" y="215"/>
                  <a:pt x="283" y="213"/>
                </a:cubicBezTo>
                <a:cubicBezTo>
                  <a:pt x="283" y="212"/>
                  <a:pt x="284" y="212"/>
                  <a:pt x="284" y="211"/>
                </a:cubicBezTo>
                <a:cubicBezTo>
                  <a:pt x="280" y="211"/>
                  <a:pt x="277" y="211"/>
                  <a:pt x="274" y="213"/>
                </a:cubicBezTo>
                <a:cubicBezTo>
                  <a:pt x="273" y="211"/>
                  <a:pt x="272" y="208"/>
                  <a:pt x="270" y="206"/>
                </a:cubicBezTo>
                <a:cubicBezTo>
                  <a:pt x="265" y="210"/>
                  <a:pt x="259" y="209"/>
                  <a:pt x="252" y="215"/>
                </a:cubicBezTo>
                <a:cubicBezTo>
                  <a:pt x="251" y="213"/>
                  <a:pt x="254" y="211"/>
                  <a:pt x="252" y="211"/>
                </a:cubicBezTo>
                <a:cubicBezTo>
                  <a:pt x="251" y="212"/>
                  <a:pt x="249" y="213"/>
                  <a:pt x="248" y="212"/>
                </a:cubicBezTo>
                <a:cubicBezTo>
                  <a:pt x="247" y="206"/>
                  <a:pt x="253" y="205"/>
                  <a:pt x="252" y="202"/>
                </a:cubicBezTo>
                <a:cubicBezTo>
                  <a:pt x="249" y="202"/>
                  <a:pt x="246" y="199"/>
                  <a:pt x="244" y="202"/>
                </a:cubicBezTo>
                <a:cubicBezTo>
                  <a:pt x="247" y="201"/>
                  <a:pt x="247" y="204"/>
                  <a:pt x="248" y="206"/>
                </a:cubicBezTo>
                <a:cubicBezTo>
                  <a:pt x="245" y="208"/>
                  <a:pt x="243" y="211"/>
                  <a:pt x="239" y="213"/>
                </a:cubicBezTo>
                <a:cubicBezTo>
                  <a:pt x="235" y="212"/>
                  <a:pt x="240" y="210"/>
                  <a:pt x="236" y="210"/>
                </a:cubicBezTo>
                <a:cubicBezTo>
                  <a:pt x="235" y="211"/>
                  <a:pt x="233" y="211"/>
                  <a:pt x="233" y="213"/>
                </a:cubicBezTo>
                <a:cubicBezTo>
                  <a:pt x="235" y="213"/>
                  <a:pt x="237" y="214"/>
                  <a:pt x="237" y="216"/>
                </a:cubicBezTo>
                <a:cubicBezTo>
                  <a:pt x="233" y="215"/>
                  <a:pt x="236" y="219"/>
                  <a:pt x="235" y="220"/>
                </a:cubicBezTo>
                <a:cubicBezTo>
                  <a:pt x="231" y="225"/>
                  <a:pt x="223" y="224"/>
                  <a:pt x="217" y="227"/>
                </a:cubicBezTo>
                <a:cubicBezTo>
                  <a:pt x="208" y="230"/>
                  <a:pt x="207" y="237"/>
                  <a:pt x="201" y="241"/>
                </a:cubicBezTo>
                <a:cubicBezTo>
                  <a:pt x="200" y="244"/>
                  <a:pt x="201" y="248"/>
                  <a:pt x="203" y="251"/>
                </a:cubicBezTo>
                <a:cubicBezTo>
                  <a:pt x="204" y="246"/>
                  <a:pt x="206" y="247"/>
                  <a:pt x="210" y="245"/>
                </a:cubicBezTo>
                <a:cubicBezTo>
                  <a:pt x="208" y="247"/>
                  <a:pt x="209" y="249"/>
                  <a:pt x="209" y="252"/>
                </a:cubicBezTo>
                <a:cubicBezTo>
                  <a:pt x="204" y="255"/>
                  <a:pt x="202" y="257"/>
                  <a:pt x="198" y="252"/>
                </a:cubicBezTo>
                <a:cubicBezTo>
                  <a:pt x="195" y="253"/>
                  <a:pt x="197" y="260"/>
                  <a:pt x="193" y="260"/>
                </a:cubicBezTo>
                <a:cubicBezTo>
                  <a:pt x="188" y="259"/>
                  <a:pt x="192" y="253"/>
                  <a:pt x="188" y="252"/>
                </a:cubicBezTo>
                <a:cubicBezTo>
                  <a:pt x="199" y="240"/>
                  <a:pt x="206" y="224"/>
                  <a:pt x="220" y="216"/>
                </a:cubicBezTo>
                <a:cubicBezTo>
                  <a:pt x="220" y="213"/>
                  <a:pt x="220" y="213"/>
                  <a:pt x="220" y="213"/>
                </a:cubicBezTo>
                <a:cubicBezTo>
                  <a:pt x="229" y="212"/>
                  <a:pt x="225" y="195"/>
                  <a:pt x="235" y="199"/>
                </a:cubicBezTo>
                <a:cubicBezTo>
                  <a:pt x="236" y="201"/>
                  <a:pt x="237" y="202"/>
                  <a:pt x="238" y="204"/>
                </a:cubicBezTo>
                <a:cubicBezTo>
                  <a:pt x="237" y="199"/>
                  <a:pt x="244" y="201"/>
                  <a:pt x="244" y="194"/>
                </a:cubicBezTo>
                <a:cubicBezTo>
                  <a:pt x="243" y="194"/>
                  <a:pt x="242" y="194"/>
                  <a:pt x="242" y="193"/>
                </a:cubicBezTo>
                <a:cubicBezTo>
                  <a:pt x="245" y="189"/>
                  <a:pt x="247" y="183"/>
                  <a:pt x="252" y="182"/>
                </a:cubicBezTo>
                <a:cubicBezTo>
                  <a:pt x="252" y="183"/>
                  <a:pt x="252" y="184"/>
                  <a:pt x="252" y="185"/>
                </a:cubicBezTo>
                <a:cubicBezTo>
                  <a:pt x="254" y="185"/>
                  <a:pt x="256" y="184"/>
                  <a:pt x="258" y="184"/>
                </a:cubicBezTo>
                <a:cubicBezTo>
                  <a:pt x="256" y="174"/>
                  <a:pt x="265" y="175"/>
                  <a:pt x="267" y="171"/>
                </a:cubicBezTo>
                <a:cubicBezTo>
                  <a:pt x="266" y="171"/>
                  <a:pt x="265" y="172"/>
                  <a:pt x="265" y="171"/>
                </a:cubicBezTo>
                <a:cubicBezTo>
                  <a:pt x="268" y="167"/>
                  <a:pt x="272" y="164"/>
                  <a:pt x="276" y="160"/>
                </a:cubicBezTo>
                <a:cubicBezTo>
                  <a:pt x="276" y="161"/>
                  <a:pt x="277" y="161"/>
                  <a:pt x="278" y="161"/>
                </a:cubicBezTo>
                <a:cubicBezTo>
                  <a:pt x="278" y="164"/>
                  <a:pt x="275" y="163"/>
                  <a:pt x="277" y="165"/>
                </a:cubicBezTo>
                <a:cubicBezTo>
                  <a:pt x="283" y="173"/>
                  <a:pt x="271" y="176"/>
                  <a:pt x="267" y="181"/>
                </a:cubicBezTo>
                <a:cubicBezTo>
                  <a:pt x="265" y="182"/>
                  <a:pt x="266" y="179"/>
                  <a:pt x="263" y="179"/>
                </a:cubicBezTo>
                <a:cubicBezTo>
                  <a:pt x="263" y="186"/>
                  <a:pt x="263" y="186"/>
                  <a:pt x="263" y="186"/>
                </a:cubicBezTo>
                <a:cubicBezTo>
                  <a:pt x="259" y="188"/>
                  <a:pt x="257" y="192"/>
                  <a:pt x="254" y="195"/>
                </a:cubicBezTo>
                <a:cubicBezTo>
                  <a:pt x="266" y="201"/>
                  <a:pt x="269" y="180"/>
                  <a:pt x="278" y="185"/>
                </a:cubicBezTo>
                <a:cubicBezTo>
                  <a:pt x="279" y="186"/>
                  <a:pt x="275" y="187"/>
                  <a:pt x="277" y="188"/>
                </a:cubicBezTo>
                <a:cubicBezTo>
                  <a:pt x="285" y="186"/>
                  <a:pt x="281" y="172"/>
                  <a:pt x="289" y="174"/>
                </a:cubicBezTo>
                <a:cubicBezTo>
                  <a:pt x="290" y="165"/>
                  <a:pt x="297" y="163"/>
                  <a:pt x="301" y="158"/>
                </a:cubicBezTo>
                <a:cubicBezTo>
                  <a:pt x="302" y="156"/>
                  <a:pt x="300" y="156"/>
                  <a:pt x="300" y="154"/>
                </a:cubicBezTo>
                <a:cubicBezTo>
                  <a:pt x="294" y="151"/>
                  <a:pt x="288" y="165"/>
                  <a:pt x="282" y="160"/>
                </a:cubicBezTo>
                <a:cubicBezTo>
                  <a:pt x="286" y="153"/>
                  <a:pt x="298" y="149"/>
                  <a:pt x="300" y="142"/>
                </a:cubicBezTo>
                <a:cubicBezTo>
                  <a:pt x="296" y="144"/>
                  <a:pt x="293" y="146"/>
                  <a:pt x="290" y="150"/>
                </a:cubicBezTo>
                <a:cubicBezTo>
                  <a:pt x="289" y="138"/>
                  <a:pt x="305" y="136"/>
                  <a:pt x="307" y="125"/>
                </a:cubicBezTo>
                <a:cubicBezTo>
                  <a:pt x="304" y="124"/>
                  <a:pt x="303" y="122"/>
                  <a:pt x="299" y="122"/>
                </a:cubicBezTo>
                <a:cubicBezTo>
                  <a:pt x="298" y="128"/>
                  <a:pt x="292" y="128"/>
                  <a:pt x="288" y="130"/>
                </a:cubicBezTo>
                <a:cubicBezTo>
                  <a:pt x="288" y="128"/>
                  <a:pt x="288" y="125"/>
                  <a:pt x="290" y="125"/>
                </a:cubicBezTo>
                <a:cubicBezTo>
                  <a:pt x="291" y="125"/>
                  <a:pt x="292" y="126"/>
                  <a:pt x="293" y="126"/>
                </a:cubicBezTo>
                <a:cubicBezTo>
                  <a:pt x="295" y="124"/>
                  <a:pt x="295" y="121"/>
                  <a:pt x="296" y="119"/>
                </a:cubicBezTo>
                <a:cubicBezTo>
                  <a:pt x="297" y="120"/>
                  <a:pt x="298" y="119"/>
                  <a:pt x="300" y="121"/>
                </a:cubicBezTo>
                <a:cubicBezTo>
                  <a:pt x="303" y="114"/>
                  <a:pt x="310" y="107"/>
                  <a:pt x="318" y="109"/>
                </a:cubicBezTo>
                <a:cubicBezTo>
                  <a:pt x="317" y="115"/>
                  <a:pt x="310" y="118"/>
                  <a:pt x="305" y="119"/>
                </a:cubicBezTo>
                <a:cubicBezTo>
                  <a:pt x="306" y="122"/>
                  <a:pt x="308" y="123"/>
                  <a:pt x="310" y="124"/>
                </a:cubicBezTo>
                <a:cubicBezTo>
                  <a:pt x="329" y="111"/>
                  <a:pt x="346" y="96"/>
                  <a:pt x="365" y="82"/>
                </a:cubicBezTo>
                <a:cubicBezTo>
                  <a:pt x="360" y="83"/>
                  <a:pt x="359" y="88"/>
                  <a:pt x="353" y="88"/>
                </a:cubicBezTo>
                <a:cubicBezTo>
                  <a:pt x="353" y="87"/>
                  <a:pt x="352" y="87"/>
                  <a:pt x="353" y="86"/>
                </a:cubicBezTo>
                <a:cubicBezTo>
                  <a:pt x="356" y="83"/>
                  <a:pt x="358" y="72"/>
                  <a:pt x="365" y="77"/>
                </a:cubicBezTo>
                <a:cubicBezTo>
                  <a:pt x="366" y="66"/>
                  <a:pt x="382" y="69"/>
                  <a:pt x="384" y="59"/>
                </a:cubicBezTo>
                <a:cubicBezTo>
                  <a:pt x="381" y="60"/>
                  <a:pt x="378" y="63"/>
                  <a:pt x="378" y="65"/>
                </a:cubicBezTo>
                <a:cubicBezTo>
                  <a:pt x="367" y="65"/>
                  <a:pt x="359" y="74"/>
                  <a:pt x="348" y="77"/>
                </a:cubicBezTo>
                <a:cubicBezTo>
                  <a:pt x="345" y="75"/>
                  <a:pt x="349" y="72"/>
                  <a:pt x="347" y="72"/>
                </a:cubicBezTo>
                <a:cubicBezTo>
                  <a:pt x="345" y="74"/>
                  <a:pt x="341" y="75"/>
                  <a:pt x="345" y="76"/>
                </a:cubicBezTo>
                <a:cubicBezTo>
                  <a:pt x="337" y="81"/>
                  <a:pt x="332" y="90"/>
                  <a:pt x="322" y="93"/>
                </a:cubicBezTo>
                <a:cubicBezTo>
                  <a:pt x="321" y="91"/>
                  <a:pt x="321" y="91"/>
                  <a:pt x="319" y="91"/>
                </a:cubicBezTo>
                <a:cubicBezTo>
                  <a:pt x="306" y="97"/>
                  <a:pt x="298" y="111"/>
                  <a:pt x="283" y="114"/>
                </a:cubicBezTo>
                <a:cubicBezTo>
                  <a:pt x="286" y="109"/>
                  <a:pt x="293" y="107"/>
                  <a:pt x="296" y="100"/>
                </a:cubicBezTo>
                <a:cubicBezTo>
                  <a:pt x="288" y="101"/>
                  <a:pt x="287" y="111"/>
                  <a:pt x="278" y="113"/>
                </a:cubicBezTo>
                <a:cubicBezTo>
                  <a:pt x="281" y="119"/>
                  <a:pt x="270" y="122"/>
                  <a:pt x="273" y="128"/>
                </a:cubicBezTo>
                <a:cubicBezTo>
                  <a:pt x="268" y="133"/>
                  <a:pt x="262" y="135"/>
                  <a:pt x="257" y="139"/>
                </a:cubicBezTo>
                <a:cubicBezTo>
                  <a:pt x="256" y="136"/>
                  <a:pt x="258" y="136"/>
                  <a:pt x="257" y="133"/>
                </a:cubicBezTo>
                <a:cubicBezTo>
                  <a:pt x="261" y="134"/>
                  <a:pt x="266" y="127"/>
                  <a:pt x="265" y="123"/>
                </a:cubicBezTo>
                <a:cubicBezTo>
                  <a:pt x="267" y="123"/>
                  <a:pt x="268" y="122"/>
                  <a:pt x="270" y="122"/>
                </a:cubicBezTo>
                <a:cubicBezTo>
                  <a:pt x="270" y="121"/>
                  <a:pt x="271" y="120"/>
                  <a:pt x="271" y="119"/>
                </a:cubicBezTo>
                <a:cubicBezTo>
                  <a:pt x="268" y="118"/>
                  <a:pt x="269" y="121"/>
                  <a:pt x="266" y="121"/>
                </a:cubicBezTo>
                <a:cubicBezTo>
                  <a:pt x="268" y="118"/>
                  <a:pt x="269" y="115"/>
                  <a:pt x="271" y="114"/>
                </a:cubicBezTo>
                <a:cubicBezTo>
                  <a:pt x="270" y="113"/>
                  <a:pt x="268" y="114"/>
                  <a:pt x="268" y="113"/>
                </a:cubicBezTo>
                <a:cubicBezTo>
                  <a:pt x="283" y="99"/>
                  <a:pt x="299" y="87"/>
                  <a:pt x="312" y="72"/>
                </a:cubicBezTo>
                <a:cubicBezTo>
                  <a:pt x="310" y="71"/>
                  <a:pt x="307" y="74"/>
                  <a:pt x="307" y="72"/>
                </a:cubicBezTo>
                <a:cubicBezTo>
                  <a:pt x="309" y="70"/>
                  <a:pt x="309" y="66"/>
                  <a:pt x="311" y="64"/>
                </a:cubicBezTo>
                <a:cubicBezTo>
                  <a:pt x="302" y="65"/>
                  <a:pt x="297" y="73"/>
                  <a:pt x="290" y="77"/>
                </a:cubicBezTo>
                <a:cubicBezTo>
                  <a:pt x="288" y="79"/>
                  <a:pt x="289" y="84"/>
                  <a:pt x="285" y="84"/>
                </a:cubicBezTo>
                <a:cubicBezTo>
                  <a:pt x="285" y="83"/>
                  <a:pt x="286" y="83"/>
                  <a:pt x="286" y="81"/>
                </a:cubicBezTo>
                <a:cubicBezTo>
                  <a:pt x="282" y="84"/>
                  <a:pt x="276" y="89"/>
                  <a:pt x="275" y="92"/>
                </a:cubicBezTo>
                <a:cubicBezTo>
                  <a:pt x="275" y="92"/>
                  <a:pt x="278" y="93"/>
                  <a:pt x="278" y="93"/>
                </a:cubicBezTo>
                <a:cubicBezTo>
                  <a:pt x="273" y="103"/>
                  <a:pt x="262" y="107"/>
                  <a:pt x="255" y="114"/>
                </a:cubicBezTo>
                <a:cubicBezTo>
                  <a:pt x="255" y="120"/>
                  <a:pt x="253" y="129"/>
                  <a:pt x="247" y="128"/>
                </a:cubicBezTo>
                <a:cubicBezTo>
                  <a:pt x="247" y="126"/>
                  <a:pt x="248" y="125"/>
                  <a:pt x="248" y="122"/>
                </a:cubicBezTo>
                <a:cubicBezTo>
                  <a:pt x="246" y="121"/>
                  <a:pt x="246" y="123"/>
                  <a:pt x="244" y="121"/>
                </a:cubicBezTo>
                <a:cubicBezTo>
                  <a:pt x="245" y="114"/>
                  <a:pt x="252" y="108"/>
                  <a:pt x="257" y="108"/>
                </a:cubicBezTo>
                <a:cubicBezTo>
                  <a:pt x="258" y="103"/>
                  <a:pt x="262" y="101"/>
                  <a:pt x="262" y="96"/>
                </a:cubicBezTo>
                <a:cubicBezTo>
                  <a:pt x="260" y="96"/>
                  <a:pt x="259" y="94"/>
                  <a:pt x="259" y="92"/>
                </a:cubicBezTo>
                <a:cubicBezTo>
                  <a:pt x="260" y="89"/>
                  <a:pt x="262" y="89"/>
                  <a:pt x="265" y="89"/>
                </a:cubicBezTo>
                <a:cubicBezTo>
                  <a:pt x="268" y="93"/>
                  <a:pt x="263" y="95"/>
                  <a:pt x="264" y="97"/>
                </a:cubicBezTo>
                <a:cubicBezTo>
                  <a:pt x="267" y="92"/>
                  <a:pt x="275" y="88"/>
                  <a:pt x="271" y="82"/>
                </a:cubicBezTo>
                <a:cubicBezTo>
                  <a:pt x="273" y="82"/>
                  <a:pt x="272" y="80"/>
                  <a:pt x="274" y="80"/>
                </a:cubicBezTo>
                <a:cubicBezTo>
                  <a:pt x="277" y="80"/>
                  <a:pt x="276" y="84"/>
                  <a:pt x="278" y="84"/>
                </a:cubicBezTo>
                <a:cubicBezTo>
                  <a:pt x="279" y="78"/>
                  <a:pt x="285" y="76"/>
                  <a:pt x="283" y="71"/>
                </a:cubicBezTo>
                <a:cubicBezTo>
                  <a:pt x="296" y="71"/>
                  <a:pt x="297" y="60"/>
                  <a:pt x="304" y="54"/>
                </a:cubicBezTo>
                <a:cubicBezTo>
                  <a:pt x="318" y="51"/>
                  <a:pt x="325" y="32"/>
                  <a:pt x="341" y="28"/>
                </a:cubicBezTo>
                <a:cubicBezTo>
                  <a:pt x="343" y="27"/>
                  <a:pt x="343" y="29"/>
                  <a:pt x="344" y="29"/>
                </a:cubicBezTo>
                <a:cubicBezTo>
                  <a:pt x="344" y="26"/>
                  <a:pt x="346" y="25"/>
                  <a:pt x="347" y="23"/>
                </a:cubicBezTo>
                <a:cubicBezTo>
                  <a:pt x="344" y="23"/>
                  <a:pt x="342" y="28"/>
                  <a:pt x="340" y="25"/>
                </a:cubicBezTo>
                <a:cubicBezTo>
                  <a:pt x="341" y="20"/>
                  <a:pt x="351" y="23"/>
                  <a:pt x="348" y="15"/>
                </a:cubicBezTo>
                <a:cubicBezTo>
                  <a:pt x="320" y="26"/>
                  <a:pt x="302" y="46"/>
                  <a:pt x="275" y="57"/>
                </a:cubicBezTo>
                <a:cubicBezTo>
                  <a:pt x="270" y="71"/>
                  <a:pt x="256" y="74"/>
                  <a:pt x="248" y="84"/>
                </a:cubicBezTo>
                <a:cubicBezTo>
                  <a:pt x="249" y="84"/>
                  <a:pt x="249" y="85"/>
                  <a:pt x="249" y="86"/>
                </a:cubicBezTo>
                <a:cubicBezTo>
                  <a:pt x="243" y="89"/>
                  <a:pt x="236" y="87"/>
                  <a:pt x="233" y="93"/>
                </a:cubicBezTo>
                <a:cubicBezTo>
                  <a:pt x="234" y="94"/>
                  <a:pt x="235" y="94"/>
                  <a:pt x="235" y="95"/>
                </a:cubicBezTo>
                <a:cubicBezTo>
                  <a:pt x="227" y="106"/>
                  <a:pt x="216" y="110"/>
                  <a:pt x="212" y="123"/>
                </a:cubicBezTo>
                <a:cubicBezTo>
                  <a:pt x="208" y="122"/>
                  <a:pt x="208" y="125"/>
                  <a:pt x="205" y="125"/>
                </a:cubicBezTo>
                <a:cubicBezTo>
                  <a:pt x="193" y="142"/>
                  <a:pt x="178" y="156"/>
                  <a:pt x="166" y="174"/>
                </a:cubicBezTo>
                <a:cubicBezTo>
                  <a:pt x="169" y="179"/>
                  <a:pt x="156" y="179"/>
                  <a:pt x="156" y="187"/>
                </a:cubicBezTo>
                <a:cubicBezTo>
                  <a:pt x="157" y="188"/>
                  <a:pt x="158" y="185"/>
                  <a:pt x="159" y="187"/>
                </a:cubicBezTo>
                <a:cubicBezTo>
                  <a:pt x="157" y="189"/>
                  <a:pt x="158" y="191"/>
                  <a:pt x="157" y="192"/>
                </a:cubicBezTo>
                <a:cubicBezTo>
                  <a:pt x="153" y="190"/>
                  <a:pt x="148" y="194"/>
                  <a:pt x="146" y="199"/>
                </a:cubicBezTo>
                <a:cubicBezTo>
                  <a:pt x="149" y="198"/>
                  <a:pt x="150" y="200"/>
                  <a:pt x="150" y="202"/>
                </a:cubicBezTo>
                <a:cubicBezTo>
                  <a:pt x="144" y="205"/>
                  <a:pt x="141" y="216"/>
                  <a:pt x="136" y="217"/>
                </a:cubicBezTo>
                <a:cubicBezTo>
                  <a:pt x="135" y="212"/>
                  <a:pt x="141" y="210"/>
                  <a:pt x="139" y="206"/>
                </a:cubicBezTo>
                <a:cubicBezTo>
                  <a:pt x="134" y="214"/>
                  <a:pt x="128" y="221"/>
                  <a:pt x="125" y="230"/>
                </a:cubicBezTo>
                <a:cubicBezTo>
                  <a:pt x="130" y="234"/>
                  <a:pt x="119" y="240"/>
                  <a:pt x="123" y="246"/>
                </a:cubicBezTo>
                <a:cubicBezTo>
                  <a:pt x="123" y="245"/>
                  <a:pt x="124" y="244"/>
                  <a:pt x="125" y="245"/>
                </a:cubicBezTo>
                <a:cubicBezTo>
                  <a:pt x="124" y="246"/>
                  <a:pt x="123" y="247"/>
                  <a:pt x="121" y="246"/>
                </a:cubicBezTo>
                <a:cubicBezTo>
                  <a:pt x="120" y="254"/>
                  <a:pt x="110" y="250"/>
                  <a:pt x="110" y="261"/>
                </a:cubicBezTo>
                <a:cubicBezTo>
                  <a:pt x="113" y="263"/>
                  <a:pt x="113" y="256"/>
                  <a:pt x="117" y="256"/>
                </a:cubicBezTo>
                <a:cubicBezTo>
                  <a:pt x="117" y="257"/>
                  <a:pt x="118" y="257"/>
                  <a:pt x="118" y="258"/>
                </a:cubicBezTo>
                <a:cubicBezTo>
                  <a:pt x="116" y="266"/>
                  <a:pt x="112" y="268"/>
                  <a:pt x="108" y="274"/>
                </a:cubicBezTo>
                <a:cubicBezTo>
                  <a:pt x="110" y="275"/>
                  <a:pt x="112" y="274"/>
                  <a:pt x="113" y="277"/>
                </a:cubicBezTo>
                <a:cubicBezTo>
                  <a:pt x="110" y="277"/>
                  <a:pt x="113" y="280"/>
                  <a:pt x="111" y="283"/>
                </a:cubicBezTo>
                <a:cubicBezTo>
                  <a:pt x="113" y="283"/>
                  <a:pt x="113" y="283"/>
                  <a:pt x="113" y="285"/>
                </a:cubicBezTo>
                <a:cubicBezTo>
                  <a:pt x="110" y="296"/>
                  <a:pt x="101" y="302"/>
                  <a:pt x="104" y="315"/>
                </a:cubicBezTo>
                <a:cubicBezTo>
                  <a:pt x="96" y="316"/>
                  <a:pt x="99" y="327"/>
                  <a:pt x="92" y="329"/>
                </a:cubicBezTo>
                <a:cubicBezTo>
                  <a:pt x="94" y="316"/>
                  <a:pt x="104" y="304"/>
                  <a:pt x="107" y="290"/>
                </a:cubicBezTo>
                <a:cubicBezTo>
                  <a:pt x="104" y="288"/>
                  <a:pt x="103" y="286"/>
                  <a:pt x="104" y="282"/>
                </a:cubicBezTo>
                <a:cubicBezTo>
                  <a:pt x="101" y="280"/>
                  <a:pt x="99" y="287"/>
                  <a:pt x="98" y="291"/>
                </a:cubicBezTo>
                <a:cubicBezTo>
                  <a:pt x="99" y="293"/>
                  <a:pt x="101" y="293"/>
                  <a:pt x="102" y="294"/>
                </a:cubicBezTo>
                <a:cubicBezTo>
                  <a:pt x="99" y="296"/>
                  <a:pt x="102" y="297"/>
                  <a:pt x="101" y="300"/>
                </a:cubicBezTo>
                <a:cubicBezTo>
                  <a:pt x="99" y="301"/>
                  <a:pt x="97" y="302"/>
                  <a:pt x="95" y="303"/>
                </a:cubicBezTo>
                <a:cubicBezTo>
                  <a:pt x="94" y="301"/>
                  <a:pt x="93" y="299"/>
                  <a:pt x="91" y="298"/>
                </a:cubicBezTo>
                <a:cubicBezTo>
                  <a:pt x="86" y="299"/>
                  <a:pt x="80" y="307"/>
                  <a:pt x="84" y="313"/>
                </a:cubicBezTo>
                <a:cubicBezTo>
                  <a:pt x="81" y="315"/>
                  <a:pt x="78" y="321"/>
                  <a:pt x="80" y="327"/>
                </a:cubicBezTo>
                <a:cubicBezTo>
                  <a:pt x="79" y="327"/>
                  <a:pt x="79" y="328"/>
                  <a:pt x="78" y="327"/>
                </a:cubicBezTo>
                <a:cubicBezTo>
                  <a:pt x="77" y="336"/>
                  <a:pt x="69" y="337"/>
                  <a:pt x="71" y="349"/>
                </a:cubicBezTo>
                <a:cubicBezTo>
                  <a:pt x="68" y="351"/>
                  <a:pt x="66" y="359"/>
                  <a:pt x="69" y="361"/>
                </a:cubicBezTo>
                <a:cubicBezTo>
                  <a:pt x="70" y="360"/>
                  <a:pt x="70" y="357"/>
                  <a:pt x="72" y="357"/>
                </a:cubicBezTo>
                <a:cubicBezTo>
                  <a:pt x="72" y="358"/>
                  <a:pt x="73" y="358"/>
                  <a:pt x="73" y="359"/>
                </a:cubicBezTo>
                <a:cubicBezTo>
                  <a:pt x="68" y="359"/>
                  <a:pt x="69" y="365"/>
                  <a:pt x="67" y="370"/>
                </a:cubicBezTo>
                <a:cubicBezTo>
                  <a:pt x="76" y="362"/>
                  <a:pt x="78" y="344"/>
                  <a:pt x="85" y="333"/>
                </a:cubicBezTo>
                <a:cubicBezTo>
                  <a:pt x="86" y="339"/>
                  <a:pt x="81" y="345"/>
                  <a:pt x="84" y="354"/>
                </a:cubicBezTo>
                <a:cubicBezTo>
                  <a:pt x="82" y="354"/>
                  <a:pt x="82" y="357"/>
                  <a:pt x="80" y="355"/>
                </a:cubicBezTo>
                <a:cubicBezTo>
                  <a:pt x="75" y="363"/>
                  <a:pt x="72" y="377"/>
                  <a:pt x="64" y="379"/>
                </a:cubicBezTo>
                <a:cubicBezTo>
                  <a:pt x="61" y="387"/>
                  <a:pt x="54" y="396"/>
                  <a:pt x="56" y="404"/>
                </a:cubicBezTo>
                <a:cubicBezTo>
                  <a:pt x="46" y="415"/>
                  <a:pt x="47" y="430"/>
                  <a:pt x="50" y="446"/>
                </a:cubicBezTo>
                <a:cubicBezTo>
                  <a:pt x="61" y="442"/>
                  <a:pt x="58" y="463"/>
                  <a:pt x="50" y="463"/>
                </a:cubicBezTo>
                <a:cubicBezTo>
                  <a:pt x="51" y="470"/>
                  <a:pt x="46" y="480"/>
                  <a:pt x="48" y="487"/>
                </a:cubicBezTo>
                <a:cubicBezTo>
                  <a:pt x="53" y="482"/>
                  <a:pt x="53" y="474"/>
                  <a:pt x="57" y="469"/>
                </a:cubicBezTo>
                <a:cubicBezTo>
                  <a:pt x="58" y="473"/>
                  <a:pt x="65" y="471"/>
                  <a:pt x="65" y="477"/>
                </a:cubicBezTo>
                <a:cubicBezTo>
                  <a:pt x="65" y="471"/>
                  <a:pt x="69" y="476"/>
                  <a:pt x="70" y="475"/>
                </a:cubicBezTo>
                <a:cubicBezTo>
                  <a:pt x="71" y="471"/>
                  <a:pt x="71" y="467"/>
                  <a:pt x="74" y="467"/>
                </a:cubicBezTo>
                <a:cubicBezTo>
                  <a:pt x="76" y="475"/>
                  <a:pt x="78" y="479"/>
                  <a:pt x="76" y="486"/>
                </a:cubicBezTo>
                <a:cubicBezTo>
                  <a:pt x="76" y="485"/>
                  <a:pt x="76" y="484"/>
                  <a:pt x="75" y="483"/>
                </a:cubicBezTo>
                <a:cubicBezTo>
                  <a:pt x="73" y="486"/>
                  <a:pt x="72" y="495"/>
                  <a:pt x="73" y="498"/>
                </a:cubicBezTo>
                <a:cubicBezTo>
                  <a:pt x="73" y="497"/>
                  <a:pt x="73" y="496"/>
                  <a:pt x="74" y="497"/>
                </a:cubicBezTo>
                <a:cubicBezTo>
                  <a:pt x="74" y="501"/>
                  <a:pt x="78" y="500"/>
                  <a:pt x="77" y="506"/>
                </a:cubicBezTo>
                <a:cubicBezTo>
                  <a:pt x="82" y="508"/>
                  <a:pt x="81" y="501"/>
                  <a:pt x="84" y="500"/>
                </a:cubicBezTo>
                <a:cubicBezTo>
                  <a:pt x="89" y="499"/>
                  <a:pt x="90" y="501"/>
                  <a:pt x="94" y="503"/>
                </a:cubicBezTo>
                <a:cubicBezTo>
                  <a:pt x="94" y="501"/>
                  <a:pt x="92" y="499"/>
                  <a:pt x="94" y="497"/>
                </a:cubicBezTo>
                <a:cubicBezTo>
                  <a:pt x="92" y="497"/>
                  <a:pt x="89" y="498"/>
                  <a:pt x="89" y="496"/>
                </a:cubicBezTo>
                <a:cubicBezTo>
                  <a:pt x="89" y="493"/>
                  <a:pt x="89" y="493"/>
                  <a:pt x="89" y="493"/>
                </a:cubicBezTo>
                <a:cubicBezTo>
                  <a:pt x="89" y="491"/>
                  <a:pt x="92" y="492"/>
                  <a:pt x="93" y="490"/>
                </a:cubicBezTo>
                <a:cubicBezTo>
                  <a:pt x="95" y="490"/>
                  <a:pt x="95" y="492"/>
                  <a:pt x="97" y="493"/>
                </a:cubicBezTo>
                <a:cubicBezTo>
                  <a:pt x="99" y="491"/>
                  <a:pt x="97" y="487"/>
                  <a:pt x="101" y="488"/>
                </a:cubicBezTo>
                <a:cubicBezTo>
                  <a:pt x="101" y="483"/>
                  <a:pt x="100" y="477"/>
                  <a:pt x="104" y="476"/>
                </a:cubicBezTo>
                <a:cubicBezTo>
                  <a:pt x="104" y="477"/>
                  <a:pt x="105" y="476"/>
                  <a:pt x="105" y="477"/>
                </a:cubicBezTo>
                <a:cubicBezTo>
                  <a:pt x="100" y="489"/>
                  <a:pt x="107" y="507"/>
                  <a:pt x="102" y="517"/>
                </a:cubicBezTo>
                <a:cubicBezTo>
                  <a:pt x="103" y="515"/>
                  <a:pt x="105" y="515"/>
                  <a:pt x="107" y="515"/>
                </a:cubicBezTo>
                <a:cubicBezTo>
                  <a:pt x="107" y="512"/>
                  <a:pt x="109" y="510"/>
                  <a:pt x="108" y="505"/>
                </a:cubicBezTo>
                <a:cubicBezTo>
                  <a:pt x="110" y="506"/>
                  <a:pt x="113" y="503"/>
                  <a:pt x="113" y="504"/>
                </a:cubicBezTo>
                <a:cubicBezTo>
                  <a:pt x="114" y="512"/>
                  <a:pt x="112" y="523"/>
                  <a:pt x="117" y="525"/>
                </a:cubicBezTo>
                <a:cubicBezTo>
                  <a:pt x="129" y="516"/>
                  <a:pt x="118" y="489"/>
                  <a:pt x="134" y="484"/>
                </a:cubicBezTo>
                <a:cubicBezTo>
                  <a:pt x="131" y="492"/>
                  <a:pt x="134" y="495"/>
                  <a:pt x="134" y="504"/>
                </a:cubicBezTo>
                <a:cubicBezTo>
                  <a:pt x="141" y="503"/>
                  <a:pt x="139" y="511"/>
                  <a:pt x="140" y="515"/>
                </a:cubicBezTo>
                <a:cubicBezTo>
                  <a:pt x="143" y="515"/>
                  <a:pt x="143" y="510"/>
                  <a:pt x="145" y="510"/>
                </a:cubicBezTo>
                <a:cubicBezTo>
                  <a:pt x="151" y="516"/>
                  <a:pt x="146" y="528"/>
                  <a:pt x="142" y="534"/>
                </a:cubicBezTo>
                <a:cubicBezTo>
                  <a:pt x="140" y="532"/>
                  <a:pt x="140" y="526"/>
                  <a:pt x="139" y="524"/>
                </a:cubicBezTo>
                <a:cubicBezTo>
                  <a:pt x="135" y="525"/>
                  <a:pt x="134" y="525"/>
                  <a:pt x="129" y="525"/>
                </a:cubicBezTo>
                <a:cubicBezTo>
                  <a:pt x="129" y="530"/>
                  <a:pt x="126" y="532"/>
                  <a:pt x="126" y="538"/>
                </a:cubicBezTo>
                <a:cubicBezTo>
                  <a:pt x="127" y="538"/>
                  <a:pt x="130" y="539"/>
                  <a:pt x="127" y="542"/>
                </a:cubicBezTo>
                <a:cubicBezTo>
                  <a:pt x="129" y="544"/>
                  <a:pt x="129" y="541"/>
                  <a:pt x="131" y="541"/>
                </a:cubicBezTo>
                <a:cubicBezTo>
                  <a:pt x="131" y="549"/>
                  <a:pt x="134" y="568"/>
                  <a:pt x="124" y="568"/>
                </a:cubicBezTo>
                <a:cubicBezTo>
                  <a:pt x="125" y="572"/>
                  <a:pt x="120" y="574"/>
                  <a:pt x="123" y="577"/>
                </a:cubicBezTo>
                <a:cubicBezTo>
                  <a:pt x="123" y="575"/>
                  <a:pt x="126" y="576"/>
                  <a:pt x="126" y="575"/>
                </a:cubicBezTo>
                <a:cubicBezTo>
                  <a:pt x="125" y="574"/>
                  <a:pt x="126" y="572"/>
                  <a:pt x="126" y="571"/>
                </a:cubicBezTo>
                <a:cubicBezTo>
                  <a:pt x="129" y="572"/>
                  <a:pt x="128" y="569"/>
                  <a:pt x="130" y="568"/>
                </a:cubicBezTo>
                <a:cubicBezTo>
                  <a:pt x="129" y="573"/>
                  <a:pt x="128" y="577"/>
                  <a:pt x="125" y="580"/>
                </a:cubicBezTo>
                <a:cubicBezTo>
                  <a:pt x="134" y="588"/>
                  <a:pt x="128" y="606"/>
                  <a:pt x="130" y="617"/>
                </a:cubicBezTo>
                <a:cubicBezTo>
                  <a:pt x="132" y="624"/>
                  <a:pt x="131" y="636"/>
                  <a:pt x="131" y="644"/>
                </a:cubicBezTo>
                <a:cubicBezTo>
                  <a:pt x="132" y="644"/>
                  <a:pt x="134" y="644"/>
                  <a:pt x="134" y="645"/>
                </a:cubicBezTo>
                <a:cubicBezTo>
                  <a:pt x="135" y="655"/>
                  <a:pt x="135" y="669"/>
                  <a:pt x="137" y="677"/>
                </a:cubicBezTo>
                <a:cubicBezTo>
                  <a:pt x="131" y="689"/>
                  <a:pt x="144" y="701"/>
                  <a:pt x="139" y="712"/>
                </a:cubicBezTo>
                <a:cubicBezTo>
                  <a:pt x="137" y="708"/>
                  <a:pt x="137" y="712"/>
                  <a:pt x="132" y="711"/>
                </a:cubicBezTo>
                <a:cubicBezTo>
                  <a:pt x="130" y="707"/>
                  <a:pt x="133" y="698"/>
                  <a:pt x="129" y="696"/>
                </a:cubicBezTo>
                <a:cubicBezTo>
                  <a:pt x="130" y="704"/>
                  <a:pt x="131" y="720"/>
                  <a:pt x="129" y="725"/>
                </a:cubicBezTo>
                <a:cubicBezTo>
                  <a:pt x="133" y="728"/>
                  <a:pt x="132" y="736"/>
                  <a:pt x="137" y="737"/>
                </a:cubicBezTo>
                <a:cubicBezTo>
                  <a:pt x="137" y="733"/>
                  <a:pt x="137" y="735"/>
                  <a:pt x="139" y="736"/>
                </a:cubicBezTo>
                <a:cubicBezTo>
                  <a:pt x="140" y="732"/>
                  <a:pt x="139" y="728"/>
                  <a:pt x="142" y="726"/>
                </a:cubicBezTo>
                <a:cubicBezTo>
                  <a:pt x="145" y="744"/>
                  <a:pt x="147" y="769"/>
                  <a:pt x="149" y="785"/>
                </a:cubicBezTo>
                <a:cubicBezTo>
                  <a:pt x="149" y="784"/>
                  <a:pt x="148" y="784"/>
                  <a:pt x="147" y="785"/>
                </a:cubicBezTo>
                <a:cubicBezTo>
                  <a:pt x="149" y="795"/>
                  <a:pt x="154" y="803"/>
                  <a:pt x="156" y="814"/>
                </a:cubicBezTo>
                <a:cubicBezTo>
                  <a:pt x="158" y="814"/>
                  <a:pt x="160" y="814"/>
                  <a:pt x="161" y="816"/>
                </a:cubicBezTo>
                <a:cubicBezTo>
                  <a:pt x="160" y="824"/>
                  <a:pt x="168" y="828"/>
                  <a:pt x="165" y="839"/>
                </a:cubicBezTo>
                <a:cubicBezTo>
                  <a:pt x="167" y="842"/>
                  <a:pt x="170" y="845"/>
                  <a:pt x="171" y="848"/>
                </a:cubicBezTo>
                <a:cubicBezTo>
                  <a:pt x="170" y="848"/>
                  <a:pt x="170" y="850"/>
                  <a:pt x="169" y="851"/>
                </a:cubicBezTo>
                <a:cubicBezTo>
                  <a:pt x="172" y="852"/>
                  <a:pt x="173" y="851"/>
                  <a:pt x="175" y="850"/>
                </a:cubicBezTo>
                <a:cubicBezTo>
                  <a:pt x="184" y="861"/>
                  <a:pt x="186" y="881"/>
                  <a:pt x="192" y="893"/>
                </a:cubicBezTo>
                <a:cubicBezTo>
                  <a:pt x="195" y="893"/>
                  <a:pt x="190" y="890"/>
                  <a:pt x="193" y="890"/>
                </a:cubicBezTo>
                <a:cubicBezTo>
                  <a:pt x="196" y="894"/>
                  <a:pt x="195" y="903"/>
                  <a:pt x="200" y="905"/>
                </a:cubicBezTo>
                <a:cubicBezTo>
                  <a:pt x="201" y="904"/>
                  <a:pt x="201" y="902"/>
                  <a:pt x="203" y="902"/>
                </a:cubicBezTo>
                <a:cubicBezTo>
                  <a:pt x="206" y="907"/>
                  <a:pt x="209" y="913"/>
                  <a:pt x="214" y="915"/>
                </a:cubicBezTo>
                <a:cubicBezTo>
                  <a:pt x="214" y="911"/>
                  <a:pt x="208" y="908"/>
                  <a:pt x="212" y="903"/>
                </a:cubicBezTo>
                <a:cubicBezTo>
                  <a:pt x="213" y="904"/>
                  <a:pt x="216" y="903"/>
                  <a:pt x="217" y="905"/>
                </a:cubicBezTo>
                <a:cubicBezTo>
                  <a:pt x="215" y="910"/>
                  <a:pt x="220" y="913"/>
                  <a:pt x="221" y="917"/>
                </a:cubicBezTo>
                <a:cubicBezTo>
                  <a:pt x="221" y="920"/>
                  <a:pt x="219" y="919"/>
                  <a:pt x="218" y="921"/>
                </a:cubicBezTo>
                <a:cubicBezTo>
                  <a:pt x="223" y="933"/>
                  <a:pt x="235" y="942"/>
                  <a:pt x="243" y="949"/>
                </a:cubicBezTo>
                <a:cubicBezTo>
                  <a:pt x="243" y="952"/>
                  <a:pt x="245" y="953"/>
                  <a:pt x="244" y="956"/>
                </a:cubicBezTo>
                <a:cubicBezTo>
                  <a:pt x="247" y="958"/>
                  <a:pt x="250" y="958"/>
                  <a:pt x="252" y="961"/>
                </a:cubicBezTo>
                <a:cubicBezTo>
                  <a:pt x="253" y="962"/>
                  <a:pt x="251" y="963"/>
                  <a:pt x="252" y="964"/>
                </a:cubicBezTo>
                <a:cubicBezTo>
                  <a:pt x="253" y="966"/>
                  <a:pt x="261" y="970"/>
                  <a:pt x="257" y="975"/>
                </a:cubicBezTo>
                <a:cubicBezTo>
                  <a:pt x="254" y="972"/>
                  <a:pt x="249" y="966"/>
                  <a:pt x="245" y="972"/>
                </a:cubicBezTo>
                <a:cubicBezTo>
                  <a:pt x="250" y="979"/>
                  <a:pt x="255" y="986"/>
                  <a:pt x="262" y="991"/>
                </a:cubicBezTo>
                <a:cubicBezTo>
                  <a:pt x="265" y="990"/>
                  <a:pt x="260" y="990"/>
                  <a:pt x="261" y="987"/>
                </a:cubicBezTo>
                <a:cubicBezTo>
                  <a:pt x="265" y="989"/>
                  <a:pt x="265" y="986"/>
                  <a:pt x="268" y="986"/>
                </a:cubicBezTo>
                <a:cubicBezTo>
                  <a:pt x="274" y="989"/>
                  <a:pt x="279" y="994"/>
                  <a:pt x="283" y="999"/>
                </a:cubicBezTo>
                <a:cubicBezTo>
                  <a:pt x="283" y="993"/>
                  <a:pt x="278" y="991"/>
                  <a:pt x="278" y="987"/>
                </a:cubicBezTo>
                <a:cubicBezTo>
                  <a:pt x="276" y="986"/>
                  <a:pt x="274" y="986"/>
                  <a:pt x="272" y="986"/>
                </a:cubicBezTo>
                <a:cubicBezTo>
                  <a:pt x="273" y="983"/>
                  <a:pt x="277" y="983"/>
                  <a:pt x="279" y="982"/>
                </a:cubicBezTo>
                <a:cubicBezTo>
                  <a:pt x="281" y="986"/>
                  <a:pt x="285" y="988"/>
                  <a:pt x="287" y="991"/>
                </a:cubicBezTo>
                <a:cubicBezTo>
                  <a:pt x="293" y="985"/>
                  <a:pt x="298" y="993"/>
                  <a:pt x="303" y="996"/>
                </a:cubicBezTo>
                <a:cubicBezTo>
                  <a:pt x="303" y="993"/>
                  <a:pt x="300" y="992"/>
                  <a:pt x="300" y="989"/>
                </a:cubicBezTo>
                <a:cubicBezTo>
                  <a:pt x="302" y="990"/>
                  <a:pt x="303" y="990"/>
                  <a:pt x="305" y="989"/>
                </a:cubicBezTo>
                <a:cubicBezTo>
                  <a:pt x="311" y="998"/>
                  <a:pt x="321" y="1001"/>
                  <a:pt x="328" y="1005"/>
                </a:cubicBezTo>
                <a:cubicBezTo>
                  <a:pt x="326" y="1000"/>
                  <a:pt x="327" y="1000"/>
                  <a:pt x="326" y="995"/>
                </a:cubicBezTo>
                <a:cubicBezTo>
                  <a:pt x="322" y="994"/>
                  <a:pt x="324" y="990"/>
                  <a:pt x="322" y="986"/>
                </a:cubicBezTo>
                <a:cubicBezTo>
                  <a:pt x="323" y="985"/>
                  <a:pt x="323" y="984"/>
                  <a:pt x="324" y="984"/>
                </a:cubicBezTo>
                <a:cubicBezTo>
                  <a:pt x="326" y="986"/>
                  <a:pt x="327" y="991"/>
                  <a:pt x="326" y="994"/>
                </a:cubicBezTo>
                <a:cubicBezTo>
                  <a:pt x="328" y="996"/>
                  <a:pt x="330" y="998"/>
                  <a:pt x="332" y="1000"/>
                </a:cubicBezTo>
                <a:cubicBezTo>
                  <a:pt x="329" y="1002"/>
                  <a:pt x="331" y="1004"/>
                  <a:pt x="330" y="1007"/>
                </a:cubicBezTo>
                <a:cubicBezTo>
                  <a:pt x="338" y="1010"/>
                  <a:pt x="341" y="1014"/>
                  <a:pt x="348" y="1017"/>
                </a:cubicBezTo>
                <a:cubicBezTo>
                  <a:pt x="350" y="1016"/>
                  <a:pt x="344" y="1014"/>
                  <a:pt x="347" y="1013"/>
                </a:cubicBezTo>
                <a:cubicBezTo>
                  <a:pt x="351" y="1014"/>
                  <a:pt x="353" y="1016"/>
                  <a:pt x="356" y="1016"/>
                </a:cubicBezTo>
                <a:cubicBezTo>
                  <a:pt x="354" y="1012"/>
                  <a:pt x="349" y="1010"/>
                  <a:pt x="345" y="1007"/>
                </a:cubicBezTo>
                <a:cubicBezTo>
                  <a:pt x="345" y="1010"/>
                  <a:pt x="348" y="1011"/>
                  <a:pt x="346" y="1012"/>
                </a:cubicBezTo>
                <a:cubicBezTo>
                  <a:pt x="341" y="1010"/>
                  <a:pt x="345" y="1002"/>
                  <a:pt x="335" y="1002"/>
                </a:cubicBezTo>
                <a:cubicBezTo>
                  <a:pt x="331" y="998"/>
                  <a:pt x="332" y="995"/>
                  <a:pt x="330" y="991"/>
                </a:cubicBezTo>
                <a:cubicBezTo>
                  <a:pt x="335" y="989"/>
                  <a:pt x="339" y="993"/>
                  <a:pt x="343" y="997"/>
                </a:cubicBezTo>
                <a:cubicBezTo>
                  <a:pt x="343" y="999"/>
                  <a:pt x="341" y="999"/>
                  <a:pt x="341" y="1000"/>
                </a:cubicBezTo>
                <a:cubicBezTo>
                  <a:pt x="346" y="1002"/>
                  <a:pt x="348" y="1006"/>
                  <a:pt x="351" y="1009"/>
                </a:cubicBezTo>
                <a:cubicBezTo>
                  <a:pt x="360" y="1007"/>
                  <a:pt x="366" y="1011"/>
                  <a:pt x="368" y="1017"/>
                </a:cubicBezTo>
                <a:cubicBezTo>
                  <a:pt x="368" y="1013"/>
                  <a:pt x="372" y="1016"/>
                  <a:pt x="374" y="1014"/>
                </a:cubicBezTo>
                <a:cubicBezTo>
                  <a:pt x="375" y="1012"/>
                  <a:pt x="372" y="1010"/>
                  <a:pt x="374" y="1009"/>
                </a:cubicBezTo>
                <a:cubicBezTo>
                  <a:pt x="383" y="1017"/>
                  <a:pt x="400" y="1015"/>
                  <a:pt x="406" y="1025"/>
                </a:cubicBezTo>
                <a:cubicBezTo>
                  <a:pt x="404" y="1026"/>
                  <a:pt x="403" y="1022"/>
                  <a:pt x="403" y="1026"/>
                </a:cubicBezTo>
                <a:cubicBezTo>
                  <a:pt x="411" y="1028"/>
                  <a:pt x="414" y="1034"/>
                  <a:pt x="421" y="1037"/>
                </a:cubicBezTo>
                <a:cubicBezTo>
                  <a:pt x="421" y="1037"/>
                  <a:pt x="422" y="1035"/>
                  <a:pt x="423" y="1036"/>
                </a:cubicBezTo>
                <a:cubicBezTo>
                  <a:pt x="429" y="1037"/>
                  <a:pt x="430" y="1047"/>
                  <a:pt x="436" y="1051"/>
                </a:cubicBezTo>
                <a:cubicBezTo>
                  <a:pt x="432" y="1052"/>
                  <a:pt x="425" y="1050"/>
                  <a:pt x="424" y="1044"/>
                </a:cubicBezTo>
                <a:cubicBezTo>
                  <a:pt x="423" y="1044"/>
                  <a:pt x="422" y="1045"/>
                  <a:pt x="421" y="1045"/>
                </a:cubicBezTo>
                <a:cubicBezTo>
                  <a:pt x="420" y="1043"/>
                  <a:pt x="421" y="1042"/>
                  <a:pt x="420" y="1042"/>
                </a:cubicBezTo>
                <a:cubicBezTo>
                  <a:pt x="415" y="1041"/>
                  <a:pt x="409" y="1039"/>
                  <a:pt x="405" y="1036"/>
                </a:cubicBezTo>
                <a:cubicBezTo>
                  <a:pt x="403" y="1038"/>
                  <a:pt x="408" y="1039"/>
                  <a:pt x="405" y="1040"/>
                </a:cubicBezTo>
                <a:cubicBezTo>
                  <a:pt x="398" y="1039"/>
                  <a:pt x="395" y="1033"/>
                  <a:pt x="386" y="1033"/>
                </a:cubicBezTo>
                <a:cubicBezTo>
                  <a:pt x="386" y="1028"/>
                  <a:pt x="383" y="1027"/>
                  <a:pt x="378" y="1027"/>
                </a:cubicBezTo>
                <a:cubicBezTo>
                  <a:pt x="376" y="1029"/>
                  <a:pt x="376" y="1030"/>
                  <a:pt x="375" y="1031"/>
                </a:cubicBezTo>
                <a:cubicBezTo>
                  <a:pt x="369" y="1031"/>
                  <a:pt x="367" y="1028"/>
                  <a:pt x="364" y="1024"/>
                </a:cubicBezTo>
                <a:cubicBezTo>
                  <a:pt x="364" y="1021"/>
                  <a:pt x="367" y="1022"/>
                  <a:pt x="366" y="1019"/>
                </a:cubicBezTo>
                <a:cubicBezTo>
                  <a:pt x="365" y="1017"/>
                  <a:pt x="364" y="1016"/>
                  <a:pt x="361" y="1015"/>
                </a:cubicBezTo>
                <a:cubicBezTo>
                  <a:pt x="363" y="1021"/>
                  <a:pt x="360" y="1016"/>
                  <a:pt x="357" y="1016"/>
                </a:cubicBezTo>
                <a:cubicBezTo>
                  <a:pt x="355" y="1020"/>
                  <a:pt x="358" y="1021"/>
                  <a:pt x="360" y="1023"/>
                </a:cubicBezTo>
                <a:cubicBezTo>
                  <a:pt x="357" y="1022"/>
                  <a:pt x="358" y="1026"/>
                  <a:pt x="357" y="1026"/>
                </a:cubicBezTo>
                <a:cubicBezTo>
                  <a:pt x="354" y="1025"/>
                  <a:pt x="353" y="1026"/>
                  <a:pt x="352" y="1025"/>
                </a:cubicBezTo>
                <a:cubicBezTo>
                  <a:pt x="351" y="1026"/>
                  <a:pt x="352" y="1028"/>
                  <a:pt x="350" y="1029"/>
                </a:cubicBezTo>
                <a:cubicBezTo>
                  <a:pt x="346" y="1025"/>
                  <a:pt x="346" y="1032"/>
                  <a:pt x="345" y="1033"/>
                </a:cubicBezTo>
                <a:cubicBezTo>
                  <a:pt x="345" y="1033"/>
                  <a:pt x="343" y="1033"/>
                  <a:pt x="343" y="1033"/>
                </a:cubicBezTo>
                <a:cubicBezTo>
                  <a:pt x="340" y="1041"/>
                  <a:pt x="350" y="1044"/>
                  <a:pt x="346" y="1047"/>
                </a:cubicBezTo>
                <a:cubicBezTo>
                  <a:pt x="349" y="1047"/>
                  <a:pt x="350" y="1050"/>
                  <a:pt x="349" y="1053"/>
                </a:cubicBezTo>
                <a:cubicBezTo>
                  <a:pt x="352" y="1054"/>
                  <a:pt x="353" y="1055"/>
                  <a:pt x="355" y="1056"/>
                </a:cubicBezTo>
                <a:cubicBezTo>
                  <a:pt x="355" y="1052"/>
                  <a:pt x="355" y="1051"/>
                  <a:pt x="353" y="1048"/>
                </a:cubicBezTo>
                <a:cubicBezTo>
                  <a:pt x="354" y="1048"/>
                  <a:pt x="354" y="1048"/>
                  <a:pt x="355" y="1049"/>
                </a:cubicBezTo>
                <a:cubicBezTo>
                  <a:pt x="356" y="1043"/>
                  <a:pt x="354" y="1040"/>
                  <a:pt x="354" y="1038"/>
                </a:cubicBezTo>
                <a:cubicBezTo>
                  <a:pt x="359" y="1036"/>
                  <a:pt x="362" y="1039"/>
                  <a:pt x="363" y="1044"/>
                </a:cubicBezTo>
                <a:cubicBezTo>
                  <a:pt x="369" y="1046"/>
                  <a:pt x="373" y="1052"/>
                  <a:pt x="379" y="1053"/>
                </a:cubicBezTo>
                <a:cubicBezTo>
                  <a:pt x="380" y="1053"/>
                  <a:pt x="381" y="1051"/>
                  <a:pt x="383" y="1053"/>
                </a:cubicBezTo>
                <a:cubicBezTo>
                  <a:pt x="384" y="1049"/>
                  <a:pt x="378" y="1049"/>
                  <a:pt x="381" y="1047"/>
                </a:cubicBezTo>
                <a:cubicBezTo>
                  <a:pt x="392" y="1050"/>
                  <a:pt x="400" y="1056"/>
                  <a:pt x="409" y="1061"/>
                </a:cubicBezTo>
                <a:cubicBezTo>
                  <a:pt x="414" y="1056"/>
                  <a:pt x="420" y="1067"/>
                  <a:pt x="420" y="1073"/>
                </a:cubicBezTo>
                <a:cubicBezTo>
                  <a:pt x="428" y="1075"/>
                  <a:pt x="435" y="1080"/>
                  <a:pt x="442" y="1082"/>
                </a:cubicBezTo>
                <a:cubicBezTo>
                  <a:pt x="443" y="1082"/>
                  <a:pt x="445" y="1080"/>
                  <a:pt x="448" y="1081"/>
                </a:cubicBezTo>
                <a:cubicBezTo>
                  <a:pt x="449" y="1082"/>
                  <a:pt x="450" y="1084"/>
                  <a:pt x="451" y="1084"/>
                </a:cubicBezTo>
                <a:cubicBezTo>
                  <a:pt x="455" y="1083"/>
                  <a:pt x="455" y="1076"/>
                  <a:pt x="461" y="1080"/>
                </a:cubicBezTo>
                <a:cubicBezTo>
                  <a:pt x="461" y="1076"/>
                  <a:pt x="458" y="1077"/>
                  <a:pt x="458" y="1073"/>
                </a:cubicBezTo>
                <a:cubicBezTo>
                  <a:pt x="459" y="1073"/>
                  <a:pt x="459" y="1074"/>
                  <a:pt x="461" y="1074"/>
                </a:cubicBezTo>
                <a:cubicBezTo>
                  <a:pt x="463" y="1068"/>
                  <a:pt x="459" y="1065"/>
                  <a:pt x="457" y="1058"/>
                </a:cubicBezTo>
                <a:cubicBezTo>
                  <a:pt x="462" y="1059"/>
                  <a:pt x="458" y="1056"/>
                  <a:pt x="460" y="1056"/>
                </a:cubicBezTo>
                <a:cubicBezTo>
                  <a:pt x="465" y="1057"/>
                  <a:pt x="467" y="1056"/>
                  <a:pt x="470" y="1060"/>
                </a:cubicBezTo>
                <a:cubicBezTo>
                  <a:pt x="462" y="1069"/>
                  <a:pt x="479" y="1080"/>
                  <a:pt x="488" y="1080"/>
                </a:cubicBezTo>
                <a:cubicBezTo>
                  <a:pt x="486" y="1080"/>
                  <a:pt x="484" y="1078"/>
                  <a:pt x="482" y="1077"/>
                </a:cubicBezTo>
                <a:cubicBezTo>
                  <a:pt x="486" y="1070"/>
                  <a:pt x="490" y="1080"/>
                  <a:pt x="496" y="1080"/>
                </a:cubicBezTo>
                <a:cubicBezTo>
                  <a:pt x="497" y="1077"/>
                  <a:pt x="496" y="1077"/>
                  <a:pt x="497" y="1075"/>
                </a:cubicBezTo>
                <a:cubicBezTo>
                  <a:pt x="503" y="1075"/>
                  <a:pt x="509" y="1078"/>
                  <a:pt x="514" y="1077"/>
                </a:cubicBezTo>
                <a:cubicBezTo>
                  <a:pt x="509" y="1075"/>
                  <a:pt x="505" y="1074"/>
                  <a:pt x="501" y="1071"/>
                </a:cubicBezTo>
                <a:cubicBezTo>
                  <a:pt x="510" y="1071"/>
                  <a:pt x="518" y="1076"/>
                  <a:pt x="525" y="1074"/>
                </a:cubicBezTo>
                <a:cubicBezTo>
                  <a:pt x="536" y="1082"/>
                  <a:pt x="551" y="1086"/>
                  <a:pt x="564" y="1089"/>
                </a:cubicBezTo>
                <a:cubicBezTo>
                  <a:pt x="569" y="1086"/>
                  <a:pt x="574" y="1089"/>
                  <a:pt x="578" y="1088"/>
                </a:cubicBezTo>
                <a:cubicBezTo>
                  <a:pt x="574" y="1087"/>
                  <a:pt x="568" y="1082"/>
                  <a:pt x="563" y="1085"/>
                </a:cubicBezTo>
                <a:cubicBezTo>
                  <a:pt x="558" y="1090"/>
                  <a:pt x="552" y="1075"/>
                  <a:pt x="544" y="1081"/>
                </a:cubicBezTo>
                <a:cubicBezTo>
                  <a:pt x="542" y="1081"/>
                  <a:pt x="540" y="1080"/>
                  <a:pt x="540" y="1078"/>
                </a:cubicBezTo>
                <a:cubicBezTo>
                  <a:pt x="553" y="1077"/>
                  <a:pt x="568" y="1080"/>
                  <a:pt x="582" y="1084"/>
                </a:cubicBezTo>
                <a:cubicBezTo>
                  <a:pt x="583" y="1081"/>
                  <a:pt x="578" y="1080"/>
                  <a:pt x="581" y="1078"/>
                </a:cubicBezTo>
                <a:cubicBezTo>
                  <a:pt x="589" y="1079"/>
                  <a:pt x="597" y="1076"/>
                  <a:pt x="603" y="1079"/>
                </a:cubicBezTo>
                <a:cubicBezTo>
                  <a:pt x="603" y="1079"/>
                  <a:pt x="603" y="1079"/>
                  <a:pt x="603" y="1078"/>
                </a:cubicBezTo>
                <a:cubicBezTo>
                  <a:pt x="606" y="1077"/>
                  <a:pt x="612" y="1079"/>
                  <a:pt x="614" y="1077"/>
                </a:cubicBezTo>
                <a:cubicBezTo>
                  <a:pt x="602" y="1069"/>
                  <a:pt x="581" y="1075"/>
                  <a:pt x="571" y="1070"/>
                </a:cubicBezTo>
                <a:cubicBezTo>
                  <a:pt x="562" y="1075"/>
                  <a:pt x="550" y="1058"/>
                  <a:pt x="541" y="1066"/>
                </a:cubicBezTo>
                <a:cubicBezTo>
                  <a:pt x="542" y="1069"/>
                  <a:pt x="544" y="1070"/>
                  <a:pt x="545" y="1072"/>
                </a:cubicBezTo>
                <a:cubicBezTo>
                  <a:pt x="541" y="1074"/>
                  <a:pt x="539" y="1068"/>
                  <a:pt x="537" y="1064"/>
                </a:cubicBezTo>
                <a:cubicBezTo>
                  <a:pt x="539" y="1060"/>
                  <a:pt x="545" y="1060"/>
                  <a:pt x="548" y="1057"/>
                </a:cubicBezTo>
                <a:cubicBezTo>
                  <a:pt x="557" y="1065"/>
                  <a:pt x="571" y="1065"/>
                  <a:pt x="584" y="1064"/>
                </a:cubicBezTo>
                <a:cubicBezTo>
                  <a:pt x="584" y="1059"/>
                  <a:pt x="579" y="1058"/>
                  <a:pt x="578" y="1053"/>
                </a:cubicBezTo>
                <a:cubicBezTo>
                  <a:pt x="583" y="1045"/>
                  <a:pt x="593" y="1051"/>
                  <a:pt x="604" y="1050"/>
                </a:cubicBezTo>
                <a:cubicBezTo>
                  <a:pt x="609" y="1056"/>
                  <a:pt x="620" y="1059"/>
                  <a:pt x="627" y="1054"/>
                </a:cubicBezTo>
                <a:cubicBezTo>
                  <a:pt x="622" y="1053"/>
                  <a:pt x="626" y="1050"/>
                  <a:pt x="624" y="1047"/>
                </a:cubicBezTo>
                <a:cubicBezTo>
                  <a:pt x="626" y="1047"/>
                  <a:pt x="627" y="1047"/>
                  <a:pt x="627" y="1046"/>
                </a:cubicBezTo>
                <a:cubicBezTo>
                  <a:pt x="625" y="1041"/>
                  <a:pt x="628" y="1041"/>
                  <a:pt x="627" y="1035"/>
                </a:cubicBezTo>
                <a:cubicBezTo>
                  <a:pt x="623" y="1035"/>
                  <a:pt x="627" y="1032"/>
                  <a:pt x="623" y="1031"/>
                </a:cubicBezTo>
                <a:cubicBezTo>
                  <a:pt x="627" y="1031"/>
                  <a:pt x="629" y="1035"/>
                  <a:pt x="632" y="1031"/>
                </a:cubicBezTo>
                <a:cubicBezTo>
                  <a:pt x="630" y="1031"/>
                  <a:pt x="629" y="1030"/>
                  <a:pt x="629" y="1029"/>
                </a:cubicBezTo>
                <a:cubicBezTo>
                  <a:pt x="635" y="1032"/>
                  <a:pt x="637" y="1030"/>
                  <a:pt x="642" y="1033"/>
                </a:cubicBezTo>
                <a:cubicBezTo>
                  <a:pt x="649" y="1029"/>
                  <a:pt x="656" y="1030"/>
                  <a:pt x="664" y="1028"/>
                </a:cubicBezTo>
                <a:cubicBezTo>
                  <a:pt x="660" y="1028"/>
                  <a:pt x="661" y="1024"/>
                  <a:pt x="658" y="1023"/>
                </a:cubicBezTo>
                <a:cubicBezTo>
                  <a:pt x="653" y="1022"/>
                  <a:pt x="646" y="1028"/>
                  <a:pt x="642" y="1022"/>
                </a:cubicBezTo>
                <a:cubicBezTo>
                  <a:pt x="648" y="1019"/>
                  <a:pt x="652" y="1021"/>
                  <a:pt x="658" y="1022"/>
                </a:cubicBezTo>
                <a:cubicBezTo>
                  <a:pt x="657" y="1018"/>
                  <a:pt x="661" y="1019"/>
                  <a:pt x="662" y="1017"/>
                </a:cubicBezTo>
                <a:cubicBezTo>
                  <a:pt x="656" y="1016"/>
                  <a:pt x="650" y="1022"/>
                  <a:pt x="646" y="1017"/>
                </a:cubicBezTo>
                <a:cubicBezTo>
                  <a:pt x="650" y="1009"/>
                  <a:pt x="659" y="1009"/>
                  <a:pt x="662" y="1005"/>
                </a:cubicBezTo>
                <a:cubicBezTo>
                  <a:pt x="649" y="1006"/>
                  <a:pt x="629" y="1007"/>
                  <a:pt x="623" y="995"/>
                </a:cubicBezTo>
                <a:cubicBezTo>
                  <a:pt x="619" y="997"/>
                  <a:pt x="612" y="995"/>
                  <a:pt x="610" y="998"/>
                </a:cubicBezTo>
                <a:cubicBezTo>
                  <a:pt x="611" y="998"/>
                  <a:pt x="613" y="998"/>
                  <a:pt x="614" y="1000"/>
                </a:cubicBezTo>
                <a:cubicBezTo>
                  <a:pt x="612" y="1000"/>
                  <a:pt x="607" y="1000"/>
                  <a:pt x="606" y="998"/>
                </a:cubicBezTo>
                <a:cubicBezTo>
                  <a:pt x="606" y="997"/>
                  <a:pt x="607" y="997"/>
                  <a:pt x="607" y="995"/>
                </a:cubicBezTo>
                <a:cubicBezTo>
                  <a:pt x="604" y="996"/>
                  <a:pt x="603" y="993"/>
                  <a:pt x="605" y="991"/>
                </a:cubicBezTo>
                <a:cubicBezTo>
                  <a:pt x="601" y="990"/>
                  <a:pt x="601" y="992"/>
                  <a:pt x="597" y="992"/>
                </a:cubicBezTo>
                <a:cubicBezTo>
                  <a:pt x="596" y="995"/>
                  <a:pt x="602" y="994"/>
                  <a:pt x="600" y="996"/>
                </a:cubicBezTo>
                <a:cubicBezTo>
                  <a:pt x="592" y="995"/>
                  <a:pt x="584" y="994"/>
                  <a:pt x="580" y="989"/>
                </a:cubicBezTo>
                <a:cubicBezTo>
                  <a:pt x="574" y="991"/>
                  <a:pt x="566" y="987"/>
                  <a:pt x="562" y="983"/>
                </a:cubicBezTo>
                <a:cubicBezTo>
                  <a:pt x="577" y="981"/>
                  <a:pt x="581" y="993"/>
                  <a:pt x="592" y="991"/>
                </a:cubicBezTo>
                <a:cubicBezTo>
                  <a:pt x="591" y="988"/>
                  <a:pt x="588" y="988"/>
                  <a:pt x="588" y="986"/>
                </a:cubicBezTo>
                <a:cubicBezTo>
                  <a:pt x="591" y="986"/>
                  <a:pt x="589" y="981"/>
                  <a:pt x="593" y="982"/>
                </a:cubicBezTo>
                <a:cubicBezTo>
                  <a:pt x="597" y="989"/>
                  <a:pt x="607" y="988"/>
                  <a:pt x="613" y="986"/>
                </a:cubicBezTo>
                <a:cubicBezTo>
                  <a:pt x="608" y="986"/>
                  <a:pt x="603" y="986"/>
                  <a:pt x="603" y="980"/>
                </a:cubicBezTo>
                <a:cubicBezTo>
                  <a:pt x="587" y="977"/>
                  <a:pt x="568" y="974"/>
                  <a:pt x="557" y="964"/>
                </a:cubicBezTo>
                <a:cubicBezTo>
                  <a:pt x="558" y="963"/>
                  <a:pt x="557" y="963"/>
                  <a:pt x="557" y="961"/>
                </a:cubicBezTo>
                <a:cubicBezTo>
                  <a:pt x="568" y="960"/>
                  <a:pt x="581" y="968"/>
                  <a:pt x="593" y="967"/>
                </a:cubicBezTo>
                <a:cubicBezTo>
                  <a:pt x="594" y="969"/>
                  <a:pt x="592" y="970"/>
                  <a:pt x="593" y="972"/>
                </a:cubicBezTo>
                <a:cubicBezTo>
                  <a:pt x="595" y="971"/>
                  <a:pt x="598" y="974"/>
                  <a:pt x="600" y="972"/>
                </a:cubicBezTo>
                <a:cubicBezTo>
                  <a:pt x="598" y="972"/>
                  <a:pt x="598" y="971"/>
                  <a:pt x="597" y="970"/>
                </a:cubicBezTo>
                <a:cubicBezTo>
                  <a:pt x="599" y="970"/>
                  <a:pt x="599" y="969"/>
                  <a:pt x="601" y="969"/>
                </a:cubicBezTo>
                <a:cubicBezTo>
                  <a:pt x="603" y="970"/>
                  <a:pt x="603" y="974"/>
                  <a:pt x="606" y="974"/>
                </a:cubicBezTo>
                <a:cubicBezTo>
                  <a:pt x="612" y="969"/>
                  <a:pt x="620" y="977"/>
                  <a:pt x="627" y="971"/>
                </a:cubicBezTo>
                <a:cubicBezTo>
                  <a:pt x="629" y="972"/>
                  <a:pt x="632" y="971"/>
                  <a:pt x="634" y="973"/>
                </a:cubicBezTo>
                <a:cubicBezTo>
                  <a:pt x="631" y="974"/>
                  <a:pt x="630" y="975"/>
                  <a:pt x="627" y="975"/>
                </a:cubicBezTo>
                <a:cubicBezTo>
                  <a:pt x="629" y="977"/>
                  <a:pt x="632" y="976"/>
                  <a:pt x="635" y="976"/>
                </a:cubicBezTo>
                <a:cubicBezTo>
                  <a:pt x="635" y="977"/>
                  <a:pt x="634" y="978"/>
                  <a:pt x="634" y="979"/>
                </a:cubicBezTo>
                <a:cubicBezTo>
                  <a:pt x="638" y="978"/>
                  <a:pt x="642" y="978"/>
                  <a:pt x="645" y="977"/>
                </a:cubicBezTo>
                <a:cubicBezTo>
                  <a:pt x="641" y="976"/>
                  <a:pt x="639" y="972"/>
                  <a:pt x="642" y="970"/>
                </a:cubicBezTo>
                <a:cubicBezTo>
                  <a:pt x="635" y="969"/>
                  <a:pt x="625" y="969"/>
                  <a:pt x="623" y="965"/>
                </a:cubicBezTo>
                <a:cubicBezTo>
                  <a:pt x="623" y="963"/>
                  <a:pt x="627" y="968"/>
                  <a:pt x="627" y="965"/>
                </a:cubicBezTo>
                <a:cubicBezTo>
                  <a:pt x="627" y="964"/>
                  <a:pt x="626" y="964"/>
                  <a:pt x="625" y="963"/>
                </a:cubicBezTo>
                <a:cubicBezTo>
                  <a:pt x="626" y="961"/>
                  <a:pt x="630" y="961"/>
                  <a:pt x="630" y="958"/>
                </a:cubicBezTo>
                <a:cubicBezTo>
                  <a:pt x="627" y="958"/>
                  <a:pt x="627" y="956"/>
                  <a:pt x="624" y="956"/>
                </a:cubicBezTo>
                <a:cubicBezTo>
                  <a:pt x="606" y="964"/>
                  <a:pt x="592" y="946"/>
                  <a:pt x="575" y="943"/>
                </a:cubicBezTo>
                <a:cubicBezTo>
                  <a:pt x="573" y="942"/>
                  <a:pt x="576" y="947"/>
                  <a:pt x="573" y="945"/>
                </a:cubicBezTo>
                <a:cubicBezTo>
                  <a:pt x="571" y="945"/>
                  <a:pt x="568" y="940"/>
                  <a:pt x="571" y="939"/>
                </a:cubicBezTo>
                <a:cubicBezTo>
                  <a:pt x="591" y="947"/>
                  <a:pt x="610" y="947"/>
                  <a:pt x="632" y="944"/>
                </a:cubicBezTo>
                <a:cubicBezTo>
                  <a:pt x="631" y="949"/>
                  <a:pt x="640" y="949"/>
                  <a:pt x="646" y="949"/>
                </a:cubicBezTo>
                <a:cubicBezTo>
                  <a:pt x="646" y="943"/>
                  <a:pt x="639" y="949"/>
                  <a:pt x="637" y="945"/>
                </a:cubicBezTo>
                <a:cubicBezTo>
                  <a:pt x="645" y="940"/>
                  <a:pt x="657" y="945"/>
                  <a:pt x="663" y="938"/>
                </a:cubicBezTo>
                <a:cubicBezTo>
                  <a:pt x="668" y="944"/>
                  <a:pt x="678" y="932"/>
                  <a:pt x="682" y="940"/>
                </a:cubicBezTo>
                <a:cubicBezTo>
                  <a:pt x="693" y="941"/>
                  <a:pt x="695" y="933"/>
                  <a:pt x="702" y="929"/>
                </a:cubicBezTo>
                <a:cubicBezTo>
                  <a:pt x="686" y="931"/>
                  <a:pt x="667" y="938"/>
                  <a:pt x="647" y="941"/>
                </a:cubicBezTo>
                <a:cubicBezTo>
                  <a:pt x="637" y="942"/>
                  <a:pt x="604" y="945"/>
                  <a:pt x="607" y="933"/>
                </a:cubicBezTo>
                <a:cubicBezTo>
                  <a:pt x="590" y="931"/>
                  <a:pt x="576" y="928"/>
                  <a:pt x="560" y="923"/>
                </a:cubicBezTo>
                <a:cubicBezTo>
                  <a:pt x="561" y="920"/>
                  <a:pt x="558" y="920"/>
                  <a:pt x="557" y="918"/>
                </a:cubicBezTo>
                <a:cubicBezTo>
                  <a:pt x="566" y="919"/>
                  <a:pt x="573" y="923"/>
                  <a:pt x="582" y="919"/>
                </a:cubicBezTo>
                <a:cubicBezTo>
                  <a:pt x="588" y="922"/>
                  <a:pt x="599" y="926"/>
                  <a:pt x="607" y="923"/>
                </a:cubicBezTo>
                <a:cubicBezTo>
                  <a:pt x="603" y="921"/>
                  <a:pt x="598" y="920"/>
                  <a:pt x="593" y="918"/>
                </a:cubicBezTo>
                <a:cubicBezTo>
                  <a:pt x="593" y="920"/>
                  <a:pt x="596" y="921"/>
                  <a:pt x="593" y="922"/>
                </a:cubicBezTo>
                <a:cubicBezTo>
                  <a:pt x="589" y="923"/>
                  <a:pt x="589" y="914"/>
                  <a:pt x="588" y="919"/>
                </a:cubicBezTo>
                <a:cubicBezTo>
                  <a:pt x="586" y="913"/>
                  <a:pt x="576" y="916"/>
                  <a:pt x="572" y="912"/>
                </a:cubicBezTo>
                <a:cubicBezTo>
                  <a:pt x="562" y="913"/>
                  <a:pt x="549" y="903"/>
                  <a:pt x="541" y="900"/>
                </a:cubicBezTo>
                <a:cubicBezTo>
                  <a:pt x="529" y="895"/>
                  <a:pt x="511" y="886"/>
                  <a:pt x="508" y="881"/>
                </a:cubicBezTo>
                <a:cubicBezTo>
                  <a:pt x="495" y="877"/>
                  <a:pt x="487" y="867"/>
                  <a:pt x="475" y="862"/>
                </a:cubicBezTo>
                <a:cubicBezTo>
                  <a:pt x="474" y="864"/>
                  <a:pt x="477" y="865"/>
                  <a:pt x="475" y="866"/>
                </a:cubicBezTo>
                <a:cubicBezTo>
                  <a:pt x="471" y="854"/>
                  <a:pt x="462" y="848"/>
                  <a:pt x="454" y="840"/>
                </a:cubicBezTo>
                <a:cubicBezTo>
                  <a:pt x="457" y="840"/>
                  <a:pt x="452" y="837"/>
                  <a:pt x="455" y="837"/>
                </a:cubicBezTo>
                <a:cubicBezTo>
                  <a:pt x="463" y="843"/>
                  <a:pt x="468" y="852"/>
                  <a:pt x="479" y="856"/>
                </a:cubicBezTo>
                <a:cubicBezTo>
                  <a:pt x="476" y="851"/>
                  <a:pt x="473" y="845"/>
                  <a:pt x="475" y="840"/>
                </a:cubicBezTo>
                <a:cubicBezTo>
                  <a:pt x="469" y="839"/>
                  <a:pt x="461" y="834"/>
                  <a:pt x="462" y="828"/>
                </a:cubicBezTo>
                <a:cubicBezTo>
                  <a:pt x="469" y="834"/>
                  <a:pt x="482" y="843"/>
                  <a:pt x="487" y="846"/>
                </a:cubicBezTo>
                <a:cubicBezTo>
                  <a:pt x="482" y="840"/>
                  <a:pt x="473" y="832"/>
                  <a:pt x="470" y="827"/>
                </a:cubicBezTo>
                <a:cubicBezTo>
                  <a:pt x="478" y="833"/>
                  <a:pt x="485" y="840"/>
                  <a:pt x="494" y="844"/>
                </a:cubicBezTo>
                <a:cubicBezTo>
                  <a:pt x="493" y="839"/>
                  <a:pt x="499" y="842"/>
                  <a:pt x="500" y="843"/>
                </a:cubicBezTo>
                <a:cubicBezTo>
                  <a:pt x="488" y="834"/>
                  <a:pt x="481" y="821"/>
                  <a:pt x="466" y="816"/>
                </a:cubicBezTo>
                <a:cubicBezTo>
                  <a:pt x="465" y="823"/>
                  <a:pt x="457" y="820"/>
                  <a:pt x="453" y="817"/>
                </a:cubicBezTo>
                <a:cubicBezTo>
                  <a:pt x="453" y="816"/>
                  <a:pt x="456" y="816"/>
                  <a:pt x="455" y="814"/>
                </a:cubicBezTo>
                <a:cubicBezTo>
                  <a:pt x="452" y="812"/>
                  <a:pt x="446" y="809"/>
                  <a:pt x="447" y="805"/>
                </a:cubicBezTo>
                <a:cubicBezTo>
                  <a:pt x="449" y="806"/>
                  <a:pt x="450" y="809"/>
                  <a:pt x="453" y="809"/>
                </a:cubicBezTo>
                <a:cubicBezTo>
                  <a:pt x="453" y="805"/>
                  <a:pt x="453" y="805"/>
                  <a:pt x="453" y="805"/>
                </a:cubicBezTo>
                <a:cubicBezTo>
                  <a:pt x="448" y="803"/>
                  <a:pt x="444" y="801"/>
                  <a:pt x="442" y="795"/>
                </a:cubicBezTo>
                <a:cubicBezTo>
                  <a:pt x="440" y="795"/>
                  <a:pt x="436" y="796"/>
                  <a:pt x="435" y="794"/>
                </a:cubicBezTo>
                <a:cubicBezTo>
                  <a:pt x="440" y="788"/>
                  <a:pt x="430" y="786"/>
                  <a:pt x="431" y="780"/>
                </a:cubicBezTo>
                <a:cubicBezTo>
                  <a:pt x="431" y="780"/>
                  <a:pt x="432" y="780"/>
                  <a:pt x="432" y="780"/>
                </a:cubicBezTo>
                <a:cubicBezTo>
                  <a:pt x="432" y="774"/>
                  <a:pt x="426" y="773"/>
                  <a:pt x="423" y="769"/>
                </a:cubicBezTo>
                <a:cubicBezTo>
                  <a:pt x="419" y="763"/>
                  <a:pt x="419" y="754"/>
                  <a:pt x="414" y="749"/>
                </a:cubicBezTo>
                <a:cubicBezTo>
                  <a:pt x="419" y="746"/>
                  <a:pt x="415" y="740"/>
                  <a:pt x="414" y="736"/>
                </a:cubicBezTo>
                <a:cubicBezTo>
                  <a:pt x="416" y="734"/>
                  <a:pt x="415" y="731"/>
                  <a:pt x="419" y="732"/>
                </a:cubicBezTo>
                <a:cubicBezTo>
                  <a:pt x="419" y="730"/>
                  <a:pt x="419" y="727"/>
                  <a:pt x="421" y="727"/>
                </a:cubicBezTo>
                <a:cubicBezTo>
                  <a:pt x="422" y="729"/>
                  <a:pt x="424" y="731"/>
                  <a:pt x="427" y="730"/>
                </a:cubicBezTo>
                <a:cubicBezTo>
                  <a:pt x="427" y="726"/>
                  <a:pt x="424" y="721"/>
                  <a:pt x="427" y="720"/>
                </a:cubicBezTo>
                <a:cubicBezTo>
                  <a:pt x="431" y="725"/>
                  <a:pt x="432" y="732"/>
                  <a:pt x="436" y="736"/>
                </a:cubicBezTo>
                <a:cubicBezTo>
                  <a:pt x="437" y="735"/>
                  <a:pt x="435" y="731"/>
                  <a:pt x="437" y="731"/>
                </a:cubicBezTo>
                <a:cubicBezTo>
                  <a:pt x="439" y="735"/>
                  <a:pt x="440" y="740"/>
                  <a:pt x="445" y="740"/>
                </a:cubicBezTo>
                <a:cubicBezTo>
                  <a:pt x="447" y="740"/>
                  <a:pt x="446" y="738"/>
                  <a:pt x="447" y="738"/>
                </a:cubicBezTo>
                <a:cubicBezTo>
                  <a:pt x="449" y="737"/>
                  <a:pt x="450" y="743"/>
                  <a:pt x="452" y="739"/>
                </a:cubicBezTo>
                <a:cubicBezTo>
                  <a:pt x="451" y="738"/>
                  <a:pt x="449" y="738"/>
                  <a:pt x="449" y="737"/>
                </a:cubicBezTo>
                <a:cubicBezTo>
                  <a:pt x="453" y="735"/>
                  <a:pt x="449" y="729"/>
                  <a:pt x="453" y="728"/>
                </a:cubicBezTo>
                <a:cubicBezTo>
                  <a:pt x="456" y="733"/>
                  <a:pt x="460" y="733"/>
                  <a:pt x="462" y="734"/>
                </a:cubicBezTo>
                <a:cubicBezTo>
                  <a:pt x="464" y="728"/>
                  <a:pt x="469" y="730"/>
                  <a:pt x="472" y="726"/>
                </a:cubicBezTo>
                <a:cubicBezTo>
                  <a:pt x="474" y="729"/>
                  <a:pt x="473" y="733"/>
                  <a:pt x="479" y="731"/>
                </a:cubicBezTo>
                <a:cubicBezTo>
                  <a:pt x="480" y="732"/>
                  <a:pt x="481" y="738"/>
                  <a:pt x="483" y="737"/>
                </a:cubicBezTo>
                <a:cubicBezTo>
                  <a:pt x="482" y="735"/>
                  <a:pt x="479" y="731"/>
                  <a:pt x="481" y="729"/>
                </a:cubicBezTo>
                <a:cubicBezTo>
                  <a:pt x="485" y="731"/>
                  <a:pt x="488" y="731"/>
                  <a:pt x="492" y="733"/>
                </a:cubicBezTo>
                <a:cubicBezTo>
                  <a:pt x="493" y="731"/>
                  <a:pt x="488" y="724"/>
                  <a:pt x="492" y="720"/>
                </a:cubicBezTo>
                <a:cubicBezTo>
                  <a:pt x="493" y="722"/>
                  <a:pt x="495" y="723"/>
                  <a:pt x="498" y="723"/>
                </a:cubicBezTo>
                <a:cubicBezTo>
                  <a:pt x="497" y="720"/>
                  <a:pt x="499" y="720"/>
                  <a:pt x="500" y="718"/>
                </a:cubicBezTo>
                <a:cubicBezTo>
                  <a:pt x="498" y="719"/>
                  <a:pt x="496" y="714"/>
                  <a:pt x="497" y="714"/>
                </a:cubicBezTo>
                <a:cubicBezTo>
                  <a:pt x="502" y="716"/>
                  <a:pt x="502" y="722"/>
                  <a:pt x="504" y="726"/>
                </a:cubicBezTo>
                <a:cubicBezTo>
                  <a:pt x="504" y="725"/>
                  <a:pt x="506" y="725"/>
                  <a:pt x="507" y="725"/>
                </a:cubicBezTo>
                <a:cubicBezTo>
                  <a:pt x="507" y="719"/>
                  <a:pt x="506" y="718"/>
                  <a:pt x="510" y="714"/>
                </a:cubicBezTo>
                <a:cubicBezTo>
                  <a:pt x="511" y="717"/>
                  <a:pt x="511" y="722"/>
                  <a:pt x="515" y="722"/>
                </a:cubicBezTo>
                <a:cubicBezTo>
                  <a:pt x="517" y="718"/>
                  <a:pt x="514" y="709"/>
                  <a:pt x="518" y="708"/>
                </a:cubicBezTo>
                <a:cubicBezTo>
                  <a:pt x="519" y="711"/>
                  <a:pt x="521" y="708"/>
                  <a:pt x="523" y="709"/>
                </a:cubicBezTo>
                <a:cubicBezTo>
                  <a:pt x="522" y="704"/>
                  <a:pt x="524" y="707"/>
                  <a:pt x="527" y="706"/>
                </a:cubicBezTo>
                <a:cubicBezTo>
                  <a:pt x="527" y="700"/>
                  <a:pt x="527" y="700"/>
                  <a:pt x="527" y="700"/>
                </a:cubicBezTo>
                <a:cubicBezTo>
                  <a:pt x="529" y="698"/>
                  <a:pt x="531" y="701"/>
                  <a:pt x="532" y="699"/>
                </a:cubicBezTo>
                <a:cubicBezTo>
                  <a:pt x="533" y="694"/>
                  <a:pt x="527" y="693"/>
                  <a:pt x="531" y="690"/>
                </a:cubicBezTo>
                <a:cubicBezTo>
                  <a:pt x="532" y="692"/>
                  <a:pt x="534" y="692"/>
                  <a:pt x="536" y="694"/>
                </a:cubicBezTo>
                <a:cubicBezTo>
                  <a:pt x="536" y="692"/>
                  <a:pt x="536" y="689"/>
                  <a:pt x="536" y="685"/>
                </a:cubicBezTo>
                <a:cubicBezTo>
                  <a:pt x="537" y="685"/>
                  <a:pt x="541" y="683"/>
                  <a:pt x="541" y="684"/>
                </a:cubicBezTo>
                <a:cubicBezTo>
                  <a:pt x="542" y="687"/>
                  <a:pt x="540" y="687"/>
                  <a:pt x="540" y="689"/>
                </a:cubicBezTo>
                <a:cubicBezTo>
                  <a:pt x="546" y="689"/>
                  <a:pt x="545" y="697"/>
                  <a:pt x="542" y="699"/>
                </a:cubicBezTo>
                <a:cubicBezTo>
                  <a:pt x="546" y="698"/>
                  <a:pt x="548" y="699"/>
                  <a:pt x="550" y="702"/>
                </a:cubicBezTo>
                <a:cubicBezTo>
                  <a:pt x="550" y="703"/>
                  <a:pt x="549" y="703"/>
                  <a:pt x="549" y="705"/>
                </a:cubicBezTo>
                <a:cubicBezTo>
                  <a:pt x="547" y="703"/>
                  <a:pt x="545" y="706"/>
                  <a:pt x="543" y="707"/>
                </a:cubicBezTo>
                <a:cubicBezTo>
                  <a:pt x="547" y="707"/>
                  <a:pt x="551" y="708"/>
                  <a:pt x="553" y="710"/>
                </a:cubicBezTo>
                <a:cubicBezTo>
                  <a:pt x="549" y="724"/>
                  <a:pt x="554" y="728"/>
                  <a:pt x="556" y="740"/>
                </a:cubicBezTo>
                <a:cubicBezTo>
                  <a:pt x="552" y="740"/>
                  <a:pt x="554" y="737"/>
                  <a:pt x="551" y="740"/>
                </a:cubicBezTo>
                <a:cubicBezTo>
                  <a:pt x="549" y="736"/>
                  <a:pt x="546" y="731"/>
                  <a:pt x="549" y="726"/>
                </a:cubicBezTo>
                <a:cubicBezTo>
                  <a:pt x="548" y="726"/>
                  <a:pt x="547" y="726"/>
                  <a:pt x="547" y="725"/>
                </a:cubicBezTo>
                <a:cubicBezTo>
                  <a:pt x="547" y="724"/>
                  <a:pt x="548" y="723"/>
                  <a:pt x="549" y="724"/>
                </a:cubicBezTo>
                <a:cubicBezTo>
                  <a:pt x="547" y="720"/>
                  <a:pt x="552" y="709"/>
                  <a:pt x="545" y="710"/>
                </a:cubicBezTo>
                <a:cubicBezTo>
                  <a:pt x="544" y="716"/>
                  <a:pt x="547" y="713"/>
                  <a:pt x="548" y="714"/>
                </a:cubicBezTo>
                <a:cubicBezTo>
                  <a:pt x="546" y="716"/>
                  <a:pt x="548" y="719"/>
                  <a:pt x="548" y="721"/>
                </a:cubicBezTo>
                <a:cubicBezTo>
                  <a:pt x="545" y="723"/>
                  <a:pt x="543" y="721"/>
                  <a:pt x="542" y="724"/>
                </a:cubicBezTo>
                <a:cubicBezTo>
                  <a:pt x="543" y="730"/>
                  <a:pt x="545" y="740"/>
                  <a:pt x="541" y="743"/>
                </a:cubicBezTo>
                <a:cubicBezTo>
                  <a:pt x="540" y="737"/>
                  <a:pt x="538" y="743"/>
                  <a:pt x="536" y="738"/>
                </a:cubicBezTo>
                <a:cubicBezTo>
                  <a:pt x="535" y="739"/>
                  <a:pt x="537" y="743"/>
                  <a:pt x="535" y="743"/>
                </a:cubicBezTo>
                <a:cubicBezTo>
                  <a:pt x="532" y="742"/>
                  <a:pt x="531" y="739"/>
                  <a:pt x="529" y="737"/>
                </a:cubicBezTo>
                <a:cubicBezTo>
                  <a:pt x="530" y="754"/>
                  <a:pt x="550" y="758"/>
                  <a:pt x="549" y="772"/>
                </a:cubicBezTo>
                <a:cubicBezTo>
                  <a:pt x="547" y="771"/>
                  <a:pt x="547" y="769"/>
                  <a:pt x="545" y="768"/>
                </a:cubicBezTo>
                <a:cubicBezTo>
                  <a:pt x="547" y="772"/>
                  <a:pt x="547" y="778"/>
                  <a:pt x="551" y="780"/>
                </a:cubicBezTo>
                <a:cubicBezTo>
                  <a:pt x="552" y="776"/>
                  <a:pt x="547" y="775"/>
                  <a:pt x="550" y="773"/>
                </a:cubicBezTo>
                <a:cubicBezTo>
                  <a:pt x="554" y="775"/>
                  <a:pt x="558" y="781"/>
                  <a:pt x="553" y="785"/>
                </a:cubicBezTo>
                <a:cubicBezTo>
                  <a:pt x="556" y="791"/>
                  <a:pt x="557" y="788"/>
                  <a:pt x="561" y="793"/>
                </a:cubicBezTo>
                <a:cubicBezTo>
                  <a:pt x="560" y="793"/>
                  <a:pt x="561" y="796"/>
                  <a:pt x="559" y="796"/>
                </a:cubicBezTo>
                <a:cubicBezTo>
                  <a:pt x="549" y="797"/>
                  <a:pt x="547" y="792"/>
                  <a:pt x="540" y="793"/>
                </a:cubicBezTo>
                <a:cubicBezTo>
                  <a:pt x="539" y="785"/>
                  <a:pt x="531" y="784"/>
                  <a:pt x="529" y="777"/>
                </a:cubicBezTo>
                <a:cubicBezTo>
                  <a:pt x="526" y="790"/>
                  <a:pt x="541" y="801"/>
                  <a:pt x="544" y="809"/>
                </a:cubicBezTo>
                <a:cubicBezTo>
                  <a:pt x="541" y="809"/>
                  <a:pt x="537" y="805"/>
                  <a:pt x="536" y="802"/>
                </a:cubicBezTo>
                <a:cubicBezTo>
                  <a:pt x="525" y="803"/>
                  <a:pt x="530" y="784"/>
                  <a:pt x="518" y="791"/>
                </a:cubicBezTo>
                <a:cubicBezTo>
                  <a:pt x="521" y="791"/>
                  <a:pt x="520" y="795"/>
                  <a:pt x="520" y="797"/>
                </a:cubicBezTo>
                <a:cubicBezTo>
                  <a:pt x="519" y="797"/>
                  <a:pt x="519" y="796"/>
                  <a:pt x="518" y="797"/>
                </a:cubicBezTo>
                <a:cubicBezTo>
                  <a:pt x="520" y="800"/>
                  <a:pt x="519" y="802"/>
                  <a:pt x="518" y="805"/>
                </a:cubicBezTo>
                <a:cubicBezTo>
                  <a:pt x="519" y="808"/>
                  <a:pt x="522" y="810"/>
                  <a:pt x="525" y="811"/>
                </a:cubicBezTo>
                <a:cubicBezTo>
                  <a:pt x="531" y="826"/>
                  <a:pt x="544" y="830"/>
                  <a:pt x="550" y="844"/>
                </a:cubicBezTo>
                <a:cubicBezTo>
                  <a:pt x="550" y="844"/>
                  <a:pt x="549" y="844"/>
                  <a:pt x="549" y="844"/>
                </a:cubicBezTo>
                <a:cubicBezTo>
                  <a:pt x="553" y="848"/>
                  <a:pt x="558" y="853"/>
                  <a:pt x="566" y="853"/>
                </a:cubicBezTo>
                <a:cubicBezTo>
                  <a:pt x="572" y="864"/>
                  <a:pt x="587" y="860"/>
                  <a:pt x="597" y="866"/>
                </a:cubicBezTo>
                <a:cubicBezTo>
                  <a:pt x="598" y="865"/>
                  <a:pt x="599" y="864"/>
                  <a:pt x="601" y="865"/>
                </a:cubicBezTo>
                <a:cubicBezTo>
                  <a:pt x="610" y="871"/>
                  <a:pt x="626" y="866"/>
                  <a:pt x="636" y="859"/>
                </a:cubicBezTo>
                <a:cubicBezTo>
                  <a:pt x="636" y="858"/>
                  <a:pt x="636" y="858"/>
                  <a:pt x="636" y="858"/>
                </a:cubicBezTo>
                <a:cubicBezTo>
                  <a:pt x="634" y="856"/>
                  <a:pt x="627" y="856"/>
                  <a:pt x="626" y="859"/>
                </a:cubicBezTo>
                <a:cubicBezTo>
                  <a:pt x="625" y="858"/>
                  <a:pt x="623" y="858"/>
                  <a:pt x="623" y="855"/>
                </a:cubicBezTo>
                <a:cubicBezTo>
                  <a:pt x="613" y="857"/>
                  <a:pt x="615" y="848"/>
                  <a:pt x="604" y="848"/>
                </a:cubicBezTo>
                <a:cubicBezTo>
                  <a:pt x="605" y="845"/>
                  <a:pt x="601" y="846"/>
                  <a:pt x="601" y="844"/>
                </a:cubicBezTo>
                <a:cubicBezTo>
                  <a:pt x="605" y="844"/>
                  <a:pt x="612" y="845"/>
                  <a:pt x="614" y="844"/>
                </a:cubicBezTo>
                <a:cubicBezTo>
                  <a:pt x="612" y="843"/>
                  <a:pt x="609" y="843"/>
                  <a:pt x="608" y="841"/>
                </a:cubicBezTo>
                <a:cubicBezTo>
                  <a:pt x="611" y="841"/>
                  <a:pt x="615" y="845"/>
                  <a:pt x="618" y="843"/>
                </a:cubicBezTo>
                <a:cubicBezTo>
                  <a:pt x="616" y="841"/>
                  <a:pt x="625" y="840"/>
                  <a:pt x="625" y="837"/>
                </a:cubicBezTo>
                <a:cubicBezTo>
                  <a:pt x="619" y="831"/>
                  <a:pt x="605" y="833"/>
                  <a:pt x="602" y="824"/>
                </a:cubicBezTo>
                <a:cubicBezTo>
                  <a:pt x="608" y="823"/>
                  <a:pt x="612" y="827"/>
                  <a:pt x="616" y="825"/>
                </a:cubicBezTo>
                <a:cubicBezTo>
                  <a:pt x="614" y="825"/>
                  <a:pt x="614" y="825"/>
                  <a:pt x="614" y="825"/>
                </a:cubicBezTo>
                <a:cubicBezTo>
                  <a:pt x="614" y="821"/>
                  <a:pt x="614" y="821"/>
                  <a:pt x="614" y="821"/>
                </a:cubicBezTo>
                <a:cubicBezTo>
                  <a:pt x="608" y="818"/>
                  <a:pt x="604" y="816"/>
                  <a:pt x="602" y="811"/>
                </a:cubicBezTo>
                <a:cubicBezTo>
                  <a:pt x="605" y="811"/>
                  <a:pt x="606" y="813"/>
                  <a:pt x="609" y="811"/>
                </a:cubicBezTo>
                <a:cubicBezTo>
                  <a:pt x="609" y="808"/>
                  <a:pt x="607" y="808"/>
                  <a:pt x="606" y="806"/>
                </a:cubicBezTo>
                <a:cubicBezTo>
                  <a:pt x="609" y="802"/>
                  <a:pt x="611" y="803"/>
                  <a:pt x="614" y="800"/>
                </a:cubicBezTo>
                <a:cubicBezTo>
                  <a:pt x="614" y="803"/>
                  <a:pt x="614" y="803"/>
                  <a:pt x="614" y="803"/>
                </a:cubicBezTo>
                <a:cubicBezTo>
                  <a:pt x="619" y="802"/>
                  <a:pt x="624" y="807"/>
                  <a:pt x="632" y="803"/>
                </a:cubicBezTo>
                <a:cubicBezTo>
                  <a:pt x="632" y="797"/>
                  <a:pt x="637" y="802"/>
                  <a:pt x="641" y="803"/>
                </a:cubicBezTo>
                <a:cubicBezTo>
                  <a:pt x="642" y="800"/>
                  <a:pt x="638" y="801"/>
                  <a:pt x="639" y="798"/>
                </a:cubicBezTo>
                <a:cubicBezTo>
                  <a:pt x="646" y="794"/>
                  <a:pt x="660" y="804"/>
                  <a:pt x="659" y="791"/>
                </a:cubicBezTo>
                <a:cubicBezTo>
                  <a:pt x="665" y="789"/>
                  <a:pt x="666" y="786"/>
                  <a:pt x="671" y="785"/>
                </a:cubicBezTo>
                <a:cubicBezTo>
                  <a:pt x="673" y="787"/>
                  <a:pt x="668" y="788"/>
                  <a:pt x="671" y="790"/>
                </a:cubicBezTo>
                <a:cubicBezTo>
                  <a:pt x="677" y="790"/>
                  <a:pt x="676" y="781"/>
                  <a:pt x="680" y="778"/>
                </a:cubicBezTo>
                <a:cubicBezTo>
                  <a:pt x="684" y="777"/>
                  <a:pt x="686" y="778"/>
                  <a:pt x="688" y="780"/>
                </a:cubicBezTo>
                <a:cubicBezTo>
                  <a:pt x="695" y="776"/>
                  <a:pt x="699" y="766"/>
                  <a:pt x="708" y="767"/>
                </a:cubicBezTo>
                <a:cubicBezTo>
                  <a:pt x="708" y="765"/>
                  <a:pt x="708" y="762"/>
                  <a:pt x="710" y="761"/>
                </a:cubicBezTo>
                <a:cubicBezTo>
                  <a:pt x="708" y="765"/>
                  <a:pt x="713" y="763"/>
                  <a:pt x="714" y="765"/>
                </a:cubicBezTo>
                <a:cubicBezTo>
                  <a:pt x="714" y="762"/>
                  <a:pt x="715" y="760"/>
                  <a:pt x="716" y="758"/>
                </a:cubicBezTo>
                <a:cubicBezTo>
                  <a:pt x="720" y="758"/>
                  <a:pt x="720" y="758"/>
                  <a:pt x="720" y="758"/>
                </a:cubicBezTo>
                <a:cubicBezTo>
                  <a:pt x="726" y="765"/>
                  <a:pt x="718" y="771"/>
                  <a:pt x="718" y="775"/>
                </a:cubicBezTo>
                <a:cubicBezTo>
                  <a:pt x="721" y="774"/>
                  <a:pt x="720" y="769"/>
                  <a:pt x="725" y="769"/>
                </a:cubicBezTo>
                <a:cubicBezTo>
                  <a:pt x="725" y="775"/>
                  <a:pt x="718" y="780"/>
                  <a:pt x="713" y="783"/>
                </a:cubicBezTo>
                <a:cubicBezTo>
                  <a:pt x="718" y="785"/>
                  <a:pt x="720" y="777"/>
                  <a:pt x="725" y="777"/>
                </a:cubicBezTo>
                <a:cubicBezTo>
                  <a:pt x="725" y="779"/>
                  <a:pt x="724" y="780"/>
                  <a:pt x="726" y="781"/>
                </a:cubicBezTo>
                <a:cubicBezTo>
                  <a:pt x="726" y="777"/>
                  <a:pt x="728" y="776"/>
                  <a:pt x="732" y="775"/>
                </a:cubicBezTo>
                <a:cubicBezTo>
                  <a:pt x="740" y="784"/>
                  <a:pt x="740" y="762"/>
                  <a:pt x="744" y="759"/>
                </a:cubicBezTo>
                <a:cubicBezTo>
                  <a:pt x="743" y="762"/>
                  <a:pt x="747" y="760"/>
                  <a:pt x="746" y="763"/>
                </a:cubicBezTo>
                <a:cubicBezTo>
                  <a:pt x="746" y="767"/>
                  <a:pt x="742" y="768"/>
                  <a:pt x="741" y="771"/>
                </a:cubicBezTo>
                <a:cubicBezTo>
                  <a:pt x="744" y="775"/>
                  <a:pt x="745" y="775"/>
                  <a:pt x="745" y="780"/>
                </a:cubicBezTo>
                <a:cubicBezTo>
                  <a:pt x="746" y="780"/>
                  <a:pt x="748" y="776"/>
                  <a:pt x="750" y="778"/>
                </a:cubicBezTo>
                <a:cubicBezTo>
                  <a:pt x="747" y="780"/>
                  <a:pt x="744" y="785"/>
                  <a:pt x="744" y="787"/>
                </a:cubicBezTo>
                <a:cubicBezTo>
                  <a:pt x="744" y="786"/>
                  <a:pt x="746" y="785"/>
                  <a:pt x="746" y="787"/>
                </a:cubicBezTo>
                <a:cubicBezTo>
                  <a:pt x="745" y="790"/>
                  <a:pt x="743" y="790"/>
                  <a:pt x="741" y="788"/>
                </a:cubicBezTo>
                <a:cubicBezTo>
                  <a:pt x="742" y="792"/>
                  <a:pt x="742" y="789"/>
                  <a:pt x="740" y="791"/>
                </a:cubicBezTo>
                <a:cubicBezTo>
                  <a:pt x="741" y="791"/>
                  <a:pt x="740" y="793"/>
                  <a:pt x="741" y="795"/>
                </a:cubicBezTo>
                <a:cubicBezTo>
                  <a:pt x="739" y="795"/>
                  <a:pt x="737" y="796"/>
                  <a:pt x="736" y="798"/>
                </a:cubicBezTo>
                <a:cubicBezTo>
                  <a:pt x="737" y="798"/>
                  <a:pt x="736" y="801"/>
                  <a:pt x="738" y="801"/>
                </a:cubicBezTo>
                <a:cubicBezTo>
                  <a:pt x="741" y="794"/>
                  <a:pt x="747" y="784"/>
                  <a:pt x="753" y="788"/>
                </a:cubicBezTo>
                <a:cubicBezTo>
                  <a:pt x="753" y="785"/>
                  <a:pt x="756" y="785"/>
                  <a:pt x="759" y="785"/>
                </a:cubicBezTo>
                <a:cubicBezTo>
                  <a:pt x="761" y="794"/>
                  <a:pt x="757" y="796"/>
                  <a:pt x="760" y="804"/>
                </a:cubicBezTo>
                <a:cubicBezTo>
                  <a:pt x="764" y="798"/>
                  <a:pt x="772" y="797"/>
                  <a:pt x="774" y="789"/>
                </a:cubicBezTo>
                <a:cubicBezTo>
                  <a:pt x="779" y="790"/>
                  <a:pt x="781" y="783"/>
                  <a:pt x="783" y="784"/>
                </a:cubicBezTo>
                <a:cubicBezTo>
                  <a:pt x="782" y="788"/>
                  <a:pt x="775" y="790"/>
                  <a:pt x="778" y="795"/>
                </a:cubicBezTo>
                <a:cubicBezTo>
                  <a:pt x="782" y="796"/>
                  <a:pt x="782" y="791"/>
                  <a:pt x="784" y="790"/>
                </a:cubicBezTo>
                <a:cubicBezTo>
                  <a:pt x="788" y="791"/>
                  <a:pt x="787" y="788"/>
                  <a:pt x="789" y="788"/>
                </a:cubicBezTo>
                <a:cubicBezTo>
                  <a:pt x="798" y="772"/>
                  <a:pt x="812" y="763"/>
                  <a:pt x="820" y="746"/>
                </a:cubicBezTo>
                <a:cubicBezTo>
                  <a:pt x="819" y="746"/>
                  <a:pt x="819" y="745"/>
                  <a:pt x="819" y="744"/>
                </a:cubicBezTo>
                <a:cubicBezTo>
                  <a:pt x="826" y="737"/>
                  <a:pt x="828" y="726"/>
                  <a:pt x="834" y="719"/>
                </a:cubicBezTo>
                <a:cubicBezTo>
                  <a:pt x="834" y="715"/>
                  <a:pt x="836" y="714"/>
                  <a:pt x="835" y="710"/>
                </a:cubicBezTo>
                <a:cubicBezTo>
                  <a:pt x="844" y="701"/>
                  <a:pt x="843" y="680"/>
                  <a:pt x="853" y="673"/>
                </a:cubicBezTo>
                <a:cubicBezTo>
                  <a:pt x="852" y="669"/>
                  <a:pt x="854" y="668"/>
                  <a:pt x="854" y="665"/>
                </a:cubicBezTo>
                <a:cubicBezTo>
                  <a:pt x="857" y="661"/>
                  <a:pt x="859" y="657"/>
                  <a:pt x="860" y="651"/>
                </a:cubicBezTo>
                <a:cubicBezTo>
                  <a:pt x="861" y="651"/>
                  <a:pt x="862" y="651"/>
                  <a:pt x="863" y="650"/>
                </a:cubicBezTo>
                <a:cubicBezTo>
                  <a:pt x="864" y="642"/>
                  <a:pt x="863" y="622"/>
                  <a:pt x="872" y="618"/>
                </a:cubicBezTo>
                <a:cubicBezTo>
                  <a:pt x="874" y="619"/>
                  <a:pt x="875" y="621"/>
                  <a:pt x="876" y="623"/>
                </a:cubicBezTo>
                <a:cubicBezTo>
                  <a:pt x="879" y="621"/>
                  <a:pt x="876" y="617"/>
                  <a:pt x="879" y="617"/>
                </a:cubicBezTo>
                <a:cubicBezTo>
                  <a:pt x="881" y="618"/>
                  <a:pt x="877" y="623"/>
                  <a:pt x="880" y="625"/>
                </a:cubicBezTo>
                <a:cubicBezTo>
                  <a:pt x="883" y="620"/>
                  <a:pt x="882" y="613"/>
                  <a:pt x="887" y="610"/>
                </a:cubicBezTo>
                <a:cubicBezTo>
                  <a:pt x="887" y="612"/>
                  <a:pt x="888" y="612"/>
                  <a:pt x="890" y="612"/>
                </a:cubicBezTo>
                <a:cubicBezTo>
                  <a:pt x="893" y="608"/>
                  <a:pt x="897" y="605"/>
                  <a:pt x="894" y="597"/>
                </a:cubicBezTo>
                <a:cubicBezTo>
                  <a:pt x="896" y="598"/>
                  <a:pt x="899" y="599"/>
                  <a:pt x="899" y="596"/>
                </a:cubicBezTo>
                <a:cubicBezTo>
                  <a:pt x="897" y="593"/>
                  <a:pt x="894" y="591"/>
                  <a:pt x="891" y="589"/>
                </a:cubicBezTo>
                <a:cubicBezTo>
                  <a:pt x="891" y="582"/>
                  <a:pt x="892" y="577"/>
                  <a:pt x="896" y="575"/>
                </a:cubicBezTo>
                <a:cubicBezTo>
                  <a:pt x="896" y="567"/>
                  <a:pt x="896" y="567"/>
                  <a:pt x="896" y="567"/>
                </a:cubicBezTo>
                <a:cubicBezTo>
                  <a:pt x="904" y="565"/>
                  <a:pt x="897" y="548"/>
                  <a:pt x="906" y="547"/>
                </a:cubicBezTo>
                <a:cubicBezTo>
                  <a:pt x="903" y="547"/>
                  <a:pt x="904" y="541"/>
                  <a:pt x="906" y="540"/>
                </a:cubicBezTo>
                <a:cubicBezTo>
                  <a:pt x="907" y="541"/>
                  <a:pt x="907" y="544"/>
                  <a:pt x="909" y="544"/>
                </a:cubicBezTo>
                <a:cubicBezTo>
                  <a:pt x="911" y="542"/>
                  <a:pt x="907" y="542"/>
                  <a:pt x="907" y="539"/>
                </a:cubicBezTo>
                <a:cubicBezTo>
                  <a:pt x="908" y="539"/>
                  <a:pt x="910" y="538"/>
                  <a:pt x="911" y="539"/>
                </a:cubicBezTo>
                <a:cubicBezTo>
                  <a:pt x="910" y="543"/>
                  <a:pt x="915" y="548"/>
                  <a:pt x="916" y="545"/>
                </a:cubicBezTo>
                <a:cubicBezTo>
                  <a:pt x="910" y="536"/>
                  <a:pt x="903" y="520"/>
                  <a:pt x="905" y="509"/>
                </a:cubicBezTo>
                <a:cubicBezTo>
                  <a:pt x="907" y="511"/>
                  <a:pt x="909" y="512"/>
                  <a:pt x="910" y="515"/>
                </a:cubicBezTo>
                <a:cubicBezTo>
                  <a:pt x="910" y="516"/>
                  <a:pt x="908" y="516"/>
                  <a:pt x="908" y="518"/>
                </a:cubicBezTo>
                <a:cubicBezTo>
                  <a:pt x="916" y="531"/>
                  <a:pt x="919" y="555"/>
                  <a:pt x="924" y="574"/>
                </a:cubicBezTo>
                <a:cubicBezTo>
                  <a:pt x="926" y="568"/>
                  <a:pt x="921" y="561"/>
                  <a:pt x="926" y="559"/>
                </a:cubicBezTo>
                <a:cubicBezTo>
                  <a:pt x="926" y="563"/>
                  <a:pt x="926" y="568"/>
                  <a:pt x="928" y="571"/>
                </a:cubicBezTo>
                <a:cubicBezTo>
                  <a:pt x="932" y="564"/>
                  <a:pt x="923" y="556"/>
                  <a:pt x="929" y="549"/>
                </a:cubicBezTo>
                <a:cubicBezTo>
                  <a:pt x="929" y="546"/>
                  <a:pt x="928" y="544"/>
                  <a:pt x="927" y="541"/>
                </a:cubicBezTo>
                <a:cubicBezTo>
                  <a:pt x="934" y="519"/>
                  <a:pt x="917" y="500"/>
                  <a:pt x="918" y="478"/>
                </a:cubicBezTo>
                <a:cubicBezTo>
                  <a:pt x="920" y="479"/>
                  <a:pt x="922" y="480"/>
                  <a:pt x="924" y="479"/>
                </a:cubicBezTo>
                <a:cubicBezTo>
                  <a:pt x="925" y="484"/>
                  <a:pt x="926" y="484"/>
                  <a:pt x="928" y="487"/>
                </a:cubicBezTo>
                <a:cubicBezTo>
                  <a:pt x="925" y="491"/>
                  <a:pt x="931" y="498"/>
                  <a:pt x="932" y="504"/>
                </a:cubicBezTo>
                <a:cubicBezTo>
                  <a:pt x="932" y="503"/>
                  <a:pt x="933" y="502"/>
                  <a:pt x="933" y="501"/>
                </a:cubicBezTo>
                <a:cubicBezTo>
                  <a:pt x="939" y="506"/>
                  <a:pt x="937" y="519"/>
                  <a:pt x="942" y="525"/>
                </a:cubicBezTo>
                <a:cubicBezTo>
                  <a:pt x="944" y="523"/>
                  <a:pt x="942" y="518"/>
                  <a:pt x="946" y="518"/>
                </a:cubicBezTo>
                <a:cubicBezTo>
                  <a:pt x="949" y="526"/>
                  <a:pt x="946" y="535"/>
                  <a:pt x="950" y="542"/>
                </a:cubicBezTo>
                <a:cubicBezTo>
                  <a:pt x="948" y="542"/>
                  <a:pt x="948" y="542"/>
                  <a:pt x="948" y="542"/>
                </a:cubicBezTo>
                <a:cubicBezTo>
                  <a:pt x="950" y="554"/>
                  <a:pt x="953" y="564"/>
                  <a:pt x="950" y="575"/>
                </a:cubicBezTo>
                <a:cubicBezTo>
                  <a:pt x="952" y="576"/>
                  <a:pt x="954" y="572"/>
                  <a:pt x="955" y="575"/>
                </a:cubicBezTo>
                <a:cubicBezTo>
                  <a:pt x="954" y="587"/>
                  <a:pt x="952" y="595"/>
                  <a:pt x="952" y="607"/>
                </a:cubicBezTo>
                <a:cubicBezTo>
                  <a:pt x="948" y="608"/>
                  <a:pt x="948" y="616"/>
                  <a:pt x="951" y="620"/>
                </a:cubicBezTo>
                <a:cubicBezTo>
                  <a:pt x="954" y="609"/>
                  <a:pt x="956" y="596"/>
                  <a:pt x="956" y="581"/>
                </a:cubicBezTo>
                <a:cubicBezTo>
                  <a:pt x="956" y="561"/>
                  <a:pt x="953" y="541"/>
                  <a:pt x="955" y="524"/>
                </a:cubicBezTo>
                <a:cubicBezTo>
                  <a:pt x="957" y="531"/>
                  <a:pt x="957" y="541"/>
                  <a:pt x="962" y="546"/>
                </a:cubicBezTo>
                <a:cubicBezTo>
                  <a:pt x="967" y="530"/>
                  <a:pt x="961" y="508"/>
                  <a:pt x="957" y="493"/>
                </a:cubicBezTo>
                <a:cubicBezTo>
                  <a:pt x="958" y="492"/>
                  <a:pt x="958" y="490"/>
                  <a:pt x="960" y="490"/>
                </a:cubicBezTo>
                <a:cubicBezTo>
                  <a:pt x="962" y="496"/>
                  <a:pt x="961" y="504"/>
                  <a:pt x="965" y="508"/>
                </a:cubicBezTo>
                <a:cubicBezTo>
                  <a:pt x="968" y="506"/>
                  <a:pt x="963" y="503"/>
                  <a:pt x="966" y="502"/>
                </a:cubicBezTo>
                <a:cubicBezTo>
                  <a:pt x="970" y="507"/>
                  <a:pt x="968" y="515"/>
                  <a:pt x="971" y="520"/>
                </a:cubicBezTo>
                <a:cubicBezTo>
                  <a:pt x="973" y="513"/>
                  <a:pt x="969" y="501"/>
                  <a:pt x="972" y="497"/>
                </a:cubicBezTo>
                <a:cubicBezTo>
                  <a:pt x="978" y="509"/>
                  <a:pt x="980" y="518"/>
                  <a:pt x="977" y="533"/>
                </a:cubicBezTo>
                <a:cubicBezTo>
                  <a:pt x="975" y="535"/>
                  <a:pt x="972" y="534"/>
                  <a:pt x="972" y="536"/>
                </a:cubicBezTo>
                <a:cubicBezTo>
                  <a:pt x="970" y="533"/>
                  <a:pt x="976" y="532"/>
                  <a:pt x="976" y="529"/>
                </a:cubicBezTo>
                <a:cubicBezTo>
                  <a:pt x="973" y="527"/>
                  <a:pt x="971" y="523"/>
                  <a:pt x="967" y="523"/>
                </a:cubicBezTo>
                <a:cubicBezTo>
                  <a:pt x="966" y="529"/>
                  <a:pt x="969" y="534"/>
                  <a:pt x="969" y="539"/>
                </a:cubicBezTo>
                <a:cubicBezTo>
                  <a:pt x="970" y="545"/>
                  <a:pt x="968" y="552"/>
                  <a:pt x="971" y="552"/>
                </a:cubicBezTo>
                <a:cubicBezTo>
                  <a:pt x="972" y="552"/>
                  <a:pt x="971" y="542"/>
                  <a:pt x="973" y="539"/>
                </a:cubicBezTo>
                <a:cubicBezTo>
                  <a:pt x="975" y="543"/>
                  <a:pt x="973" y="547"/>
                  <a:pt x="976" y="548"/>
                </a:cubicBezTo>
                <a:cubicBezTo>
                  <a:pt x="975" y="544"/>
                  <a:pt x="976" y="542"/>
                  <a:pt x="975" y="539"/>
                </a:cubicBezTo>
                <a:cubicBezTo>
                  <a:pt x="977" y="539"/>
                  <a:pt x="977" y="537"/>
                  <a:pt x="979" y="537"/>
                </a:cubicBezTo>
                <a:cubicBezTo>
                  <a:pt x="982" y="538"/>
                  <a:pt x="983" y="541"/>
                  <a:pt x="984" y="544"/>
                </a:cubicBezTo>
                <a:cubicBezTo>
                  <a:pt x="984" y="543"/>
                  <a:pt x="985" y="542"/>
                  <a:pt x="986" y="542"/>
                </a:cubicBezTo>
                <a:cubicBezTo>
                  <a:pt x="990" y="567"/>
                  <a:pt x="996" y="597"/>
                  <a:pt x="985" y="619"/>
                </a:cubicBezTo>
                <a:cubicBezTo>
                  <a:pt x="986" y="618"/>
                  <a:pt x="987" y="618"/>
                  <a:pt x="986" y="616"/>
                </a:cubicBezTo>
                <a:cubicBezTo>
                  <a:pt x="981" y="616"/>
                  <a:pt x="987" y="629"/>
                  <a:pt x="981" y="628"/>
                </a:cubicBezTo>
                <a:cubicBezTo>
                  <a:pt x="979" y="609"/>
                  <a:pt x="985" y="592"/>
                  <a:pt x="982" y="576"/>
                </a:cubicBezTo>
                <a:cubicBezTo>
                  <a:pt x="978" y="576"/>
                  <a:pt x="981" y="568"/>
                  <a:pt x="978" y="567"/>
                </a:cubicBezTo>
                <a:cubicBezTo>
                  <a:pt x="968" y="570"/>
                  <a:pt x="974" y="586"/>
                  <a:pt x="966" y="593"/>
                </a:cubicBezTo>
                <a:cubicBezTo>
                  <a:pt x="963" y="589"/>
                  <a:pt x="966" y="582"/>
                  <a:pt x="968" y="576"/>
                </a:cubicBezTo>
                <a:cubicBezTo>
                  <a:pt x="965" y="575"/>
                  <a:pt x="966" y="571"/>
                  <a:pt x="963" y="569"/>
                </a:cubicBezTo>
                <a:cubicBezTo>
                  <a:pt x="961" y="582"/>
                  <a:pt x="968" y="600"/>
                  <a:pt x="956" y="600"/>
                </a:cubicBezTo>
                <a:cubicBezTo>
                  <a:pt x="959" y="614"/>
                  <a:pt x="958" y="622"/>
                  <a:pt x="958" y="636"/>
                </a:cubicBezTo>
                <a:cubicBezTo>
                  <a:pt x="959" y="634"/>
                  <a:pt x="958" y="633"/>
                  <a:pt x="961" y="634"/>
                </a:cubicBezTo>
                <a:cubicBezTo>
                  <a:pt x="965" y="623"/>
                  <a:pt x="967" y="608"/>
                  <a:pt x="967" y="598"/>
                </a:cubicBezTo>
                <a:cubicBezTo>
                  <a:pt x="970" y="600"/>
                  <a:pt x="976" y="613"/>
                  <a:pt x="968" y="612"/>
                </a:cubicBezTo>
                <a:cubicBezTo>
                  <a:pt x="969" y="618"/>
                  <a:pt x="971" y="622"/>
                  <a:pt x="973" y="625"/>
                </a:cubicBezTo>
                <a:cubicBezTo>
                  <a:pt x="974" y="629"/>
                  <a:pt x="970" y="627"/>
                  <a:pt x="971" y="630"/>
                </a:cubicBezTo>
                <a:cubicBezTo>
                  <a:pt x="969" y="649"/>
                  <a:pt x="963" y="669"/>
                  <a:pt x="960" y="685"/>
                </a:cubicBezTo>
                <a:cubicBezTo>
                  <a:pt x="954" y="687"/>
                  <a:pt x="954" y="696"/>
                  <a:pt x="953" y="703"/>
                </a:cubicBezTo>
                <a:cubicBezTo>
                  <a:pt x="941" y="713"/>
                  <a:pt x="936" y="731"/>
                  <a:pt x="937" y="751"/>
                </a:cubicBezTo>
                <a:cubicBezTo>
                  <a:pt x="933" y="753"/>
                  <a:pt x="932" y="757"/>
                  <a:pt x="928" y="759"/>
                </a:cubicBezTo>
                <a:cubicBezTo>
                  <a:pt x="927" y="757"/>
                  <a:pt x="925" y="760"/>
                  <a:pt x="925" y="759"/>
                </a:cubicBezTo>
                <a:cubicBezTo>
                  <a:pt x="926" y="750"/>
                  <a:pt x="931" y="748"/>
                  <a:pt x="933" y="739"/>
                </a:cubicBezTo>
                <a:cubicBezTo>
                  <a:pt x="931" y="738"/>
                  <a:pt x="930" y="738"/>
                  <a:pt x="928" y="738"/>
                </a:cubicBezTo>
                <a:cubicBezTo>
                  <a:pt x="926" y="746"/>
                  <a:pt x="922" y="753"/>
                  <a:pt x="919" y="760"/>
                </a:cubicBezTo>
                <a:cubicBezTo>
                  <a:pt x="920" y="761"/>
                  <a:pt x="922" y="761"/>
                  <a:pt x="923" y="763"/>
                </a:cubicBezTo>
                <a:cubicBezTo>
                  <a:pt x="921" y="769"/>
                  <a:pt x="918" y="771"/>
                  <a:pt x="918" y="779"/>
                </a:cubicBezTo>
                <a:cubicBezTo>
                  <a:pt x="909" y="780"/>
                  <a:pt x="910" y="796"/>
                  <a:pt x="903" y="796"/>
                </a:cubicBezTo>
                <a:cubicBezTo>
                  <a:pt x="904" y="793"/>
                  <a:pt x="905" y="792"/>
                  <a:pt x="902" y="790"/>
                </a:cubicBezTo>
                <a:cubicBezTo>
                  <a:pt x="903" y="789"/>
                  <a:pt x="903" y="787"/>
                  <a:pt x="903" y="784"/>
                </a:cubicBezTo>
                <a:cubicBezTo>
                  <a:pt x="898" y="784"/>
                  <a:pt x="897" y="789"/>
                  <a:pt x="894" y="792"/>
                </a:cubicBezTo>
                <a:cubicBezTo>
                  <a:pt x="893" y="788"/>
                  <a:pt x="891" y="786"/>
                  <a:pt x="888" y="785"/>
                </a:cubicBezTo>
                <a:cubicBezTo>
                  <a:pt x="883" y="794"/>
                  <a:pt x="878" y="798"/>
                  <a:pt x="872" y="804"/>
                </a:cubicBezTo>
                <a:cubicBezTo>
                  <a:pt x="868" y="803"/>
                  <a:pt x="863" y="809"/>
                  <a:pt x="864" y="814"/>
                </a:cubicBezTo>
                <a:cubicBezTo>
                  <a:pt x="868" y="814"/>
                  <a:pt x="870" y="815"/>
                  <a:pt x="872" y="816"/>
                </a:cubicBezTo>
                <a:cubicBezTo>
                  <a:pt x="873" y="824"/>
                  <a:pt x="867" y="825"/>
                  <a:pt x="863" y="828"/>
                </a:cubicBezTo>
                <a:cubicBezTo>
                  <a:pt x="862" y="823"/>
                  <a:pt x="864" y="820"/>
                  <a:pt x="863" y="817"/>
                </a:cubicBezTo>
                <a:cubicBezTo>
                  <a:pt x="854" y="824"/>
                  <a:pt x="846" y="834"/>
                  <a:pt x="836" y="834"/>
                </a:cubicBezTo>
                <a:cubicBezTo>
                  <a:pt x="834" y="839"/>
                  <a:pt x="837" y="840"/>
                  <a:pt x="836" y="843"/>
                </a:cubicBezTo>
                <a:cubicBezTo>
                  <a:pt x="841" y="841"/>
                  <a:pt x="842" y="835"/>
                  <a:pt x="847" y="833"/>
                </a:cubicBezTo>
                <a:cubicBezTo>
                  <a:pt x="851" y="838"/>
                  <a:pt x="851" y="846"/>
                  <a:pt x="852" y="852"/>
                </a:cubicBezTo>
                <a:cubicBezTo>
                  <a:pt x="858" y="843"/>
                  <a:pt x="864" y="835"/>
                  <a:pt x="874" y="831"/>
                </a:cubicBezTo>
                <a:cubicBezTo>
                  <a:pt x="877" y="835"/>
                  <a:pt x="875" y="840"/>
                  <a:pt x="873" y="844"/>
                </a:cubicBezTo>
                <a:cubicBezTo>
                  <a:pt x="880" y="841"/>
                  <a:pt x="880" y="833"/>
                  <a:pt x="885" y="828"/>
                </a:cubicBezTo>
                <a:cubicBezTo>
                  <a:pt x="881" y="827"/>
                  <a:pt x="880" y="832"/>
                  <a:pt x="878" y="830"/>
                </a:cubicBezTo>
                <a:cubicBezTo>
                  <a:pt x="882" y="826"/>
                  <a:pt x="879" y="816"/>
                  <a:pt x="886" y="817"/>
                </a:cubicBezTo>
                <a:cubicBezTo>
                  <a:pt x="886" y="821"/>
                  <a:pt x="883" y="820"/>
                  <a:pt x="883" y="823"/>
                </a:cubicBezTo>
                <a:cubicBezTo>
                  <a:pt x="886" y="824"/>
                  <a:pt x="885" y="820"/>
                  <a:pt x="888" y="821"/>
                </a:cubicBezTo>
                <a:cubicBezTo>
                  <a:pt x="893" y="826"/>
                  <a:pt x="900" y="813"/>
                  <a:pt x="907" y="816"/>
                </a:cubicBezTo>
                <a:cubicBezTo>
                  <a:pt x="906" y="820"/>
                  <a:pt x="901" y="820"/>
                  <a:pt x="902" y="827"/>
                </a:cubicBezTo>
                <a:cubicBezTo>
                  <a:pt x="899" y="827"/>
                  <a:pt x="899" y="830"/>
                  <a:pt x="898" y="832"/>
                </a:cubicBezTo>
                <a:cubicBezTo>
                  <a:pt x="900" y="833"/>
                  <a:pt x="899" y="838"/>
                  <a:pt x="902" y="839"/>
                </a:cubicBezTo>
                <a:cubicBezTo>
                  <a:pt x="901" y="840"/>
                  <a:pt x="899" y="840"/>
                  <a:pt x="898" y="842"/>
                </a:cubicBezTo>
                <a:cubicBezTo>
                  <a:pt x="903" y="844"/>
                  <a:pt x="906" y="838"/>
                  <a:pt x="909" y="836"/>
                </a:cubicBezTo>
                <a:cubicBezTo>
                  <a:pt x="909" y="837"/>
                  <a:pt x="910" y="837"/>
                  <a:pt x="911" y="837"/>
                </a:cubicBezTo>
                <a:cubicBezTo>
                  <a:pt x="905" y="844"/>
                  <a:pt x="895" y="849"/>
                  <a:pt x="889" y="858"/>
                </a:cubicBezTo>
                <a:cubicBezTo>
                  <a:pt x="888" y="861"/>
                  <a:pt x="891" y="860"/>
                  <a:pt x="890" y="863"/>
                </a:cubicBezTo>
                <a:cubicBezTo>
                  <a:pt x="888" y="864"/>
                  <a:pt x="889" y="868"/>
                  <a:pt x="886" y="867"/>
                </a:cubicBezTo>
                <a:cubicBezTo>
                  <a:pt x="883" y="867"/>
                  <a:pt x="882" y="864"/>
                  <a:pt x="880" y="861"/>
                </a:cubicBezTo>
                <a:cubicBezTo>
                  <a:pt x="869" y="861"/>
                  <a:pt x="873" y="871"/>
                  <a:pt x="863" y="872"/>
                </a:cubicBezTo>
                <a:cubicBezTo>
                  <a:pt x="863" y="876"/>
                  <a:pt x="860" y="877"/>
                  <a:pt x="859" y="880"/>
                </a:cubicBezTo>
                <a:cubicBezTo>
                  <a:pt x="853" y="876"/>
                  <a:pt x="850" y="883"/>
                  <a:pt x="847" y="885"/>
                </a:cubicBezTo>
                <a:cubicBezTo>
                  <a:pt x="847" y="888"/>
                  <a:pt x="847" y="891"/>
                  <a:pt x="848" y="894"/>
                </a:cubicBezTo>
                <a:cubicBezTo>
                  <a:pt x="847" y="895"/>
                  <a:pt x="841" y="895"/>
                  <a:pt x="840" y="894"/>
                </a:cubicBezTo>
                <a:cubicBezTo>
                  <a:pt x="839" y="891"/>
                  <a:pt x="841" y="891"/>
                  <a:pt x="841" y="889"/>
                </a:cubicBezTo>
                <a:cubicBezTo>
                  <a:pt x="835" y="893"/>
                  <a:pt x="831" y="896"/>
                  <a:pt x="826" y="899"/>
                </a:cubicBezTo>
                <a:cubicBezTo>
                  <a:pt x="820" y="902"/>
                  <a:pt x="815" y="907"/>
                  <a:pt x="811" y="908"/>
                </a:cubicBezTo>
                <a:cubicBezTo>
                  <a:pt x="808" y="909"/>
                  <a:pt x="805" y="907"/>
                  <a:pt x="802" y="908"/>
                </a:cubicBezTo>
                <a:cubicBezTo>
                  <a:pt x="796" y="909"/>
                  <a:pt x="793" y="915"/>
                  <a:pt x="786" y="915"/>
                </a:cubicBezTo>
                <a:cubicBezTo>
                  <a:pt x="791" y="911"/>
                  <a:pt x="797" y="907"/>
                  <a:pt x="802" y="904"/>
                </a:cubicBezTo>
                <a:cubicBezTo>
                  <a:pt x="802" y="900"/>
                  <a:pt x="802" y="900"/>
                  <a:pt x="802" y="900"/>
                </a:cubicBezTo>
                <a:cubicBezTo>
                  <a:pt x="792" y="903"/>
                  <a:pt x="791" y="911"/>
                  <a:pt x="778" y="911"/>
                </a:cubicBezTo>
                <a:cubicBezTo>
                  <a:pt x="777" y="917"/>
                  <a:pt x="770" y="916"/>
                  <a:pt x="771" y="924"/>
                </a:cubicBezTo>
                <a:cubicBezTo>
                  <a:pt x="773" y="927"/>
                  <a:pt x="775" y="924"/>
                  <a:pt x="777" y="927"/>
                </a:cubicBezTo>
                <a:cubicBezTo>
                  <a:pt x="775" y="933"/>
                  <a:pt x="768" y="934"/>
                  <a:pt x="763" y="938"/>
                </a:cubicBezTo>
                <a:cubicBezTo>
                  <a:pt x="764" y="938"/>
                  <a:pt x="766" y="938"/>
                  <a:pt x="766" y="939"/>
                </a:cubicBezTo>
                <a:cubicBezTo>
                  <a:pt x="765" y="941"/>
                  <a:pt x="760" y="944"/>
                  <a:pt x="759" y="941"/>
                </a:cubicBezTo>
                <a:cubicBezTo>
                  <a:pt x="759" y="939"/>
                  <a:pt x="762" y="940"/>
                  <a:pt x="762" y="938"/>
                </a:cubicBezTo>
                <a:cubicBezTo>
                  <a:pt x="757" y="938"/>
                  <a:pt x="756" y="942"/>
                  <a:pt x="751" y="942"/>
                </a:cubicBezTo>
                <a:cubicBezTo>
                  <a:pt x="752" y="944"/>
                  <a:pt x="752" y="944"/>
                  <a:pt x="751" y="947"/>
                </a:cubicBezTo>
                <a:cubicBezTo>
                  <a:pt x="755" y="947"/>
                  <a:pt x="757" y="944"/>
                  <a:pt x="758" y="943"/>
                </a:cubicBezTo>
                <a:cubicBezTo>
                  <a:pt x="759" y="944"/>
                  <a:pt x="760" y="941"/>
                  <a:pt x="761" y="944"/>
                </a:cubicBezTo>
                <a:cubicBezTo>
                  <a:pt x="759" y="946"/>
                  <a:pt x="757" y="947"/>
                  <a:pt x="755" y="949"/>
                </a:cubicBezTo>
                <a:cubicBezTo>
                  <a:pt x="760" y="947"/>
                  <a:pt x="763" y="943"/>
                  <a:pt x="769" y="943"/>
                </a:cubicBezTo>
                <a:cubicBezTo>
                  <a:pt x="770" y="945"/>
                  <a:pt x="769" y="947"/>
                  <a:pt x="771" y="949"/>
                </a:cubicBezTo>
                <a:cubicBezTo>
                  <a:pt x="768" y="949"/>
                  <a:pt x="764" y="951"/>
                  <a:pt x="765" y="953"/>
                </a:cubicBezTo>
                <a:cubicBezTo>
                  <a:pt x="761" y="954"/>
                  <a:pt x="766" y="951"/>
                  <a:pt x="763" y="951"/>
                </a:cubicBezTo>
                <a:cubicBezTo>
                  <a:pt x="763" y="952"/>
                  <a:pt x="762" y="953"/>
                  <a:pt x="762" y="954"/>
                </a:cubicBezTo>
                <a:cubicBezTo>
                  <a:pt x="761" y="952"/>
                  <a:pt x="758" y="952"/>
                  <a:pt x="757" y="954"/>
                </a:cubicBezTo>
                <a:cubicBezTo>
                  <a:pt x="760" y="955"/>
                  <a:pt x="756" y="956"/>
                  <a:pt x="756" y="957"/>
                </a:cubicBezTo>
                <a:cubicBezTo>
                  <a:pt x="762" y="958"/>
                  <a:pt x="771" y="955"/>
                  <a:pt x="774" y="951"/>
                </a:cubicBezTo>
                <a:cubicBezTo>
                  <a:pt x="774" y="952"/>
                  <a:pt x="776" y="951"/>
                  <a:pt x="776" y="953"/>
                </a:cubicBezTo>
                <a:cubicBezTo>
                  <a:pt x="784" y="949"/>
                  <a:pt x="789" y="942"/>
                  <a:pt x="798" y="939"/>
                </a:cubicBezTo>
                <a:cubicBezTo>
                  <a:pt x="798" y="941"/>
                  <a:pt x="798" y="943"/>
                  <a:pt x="798" y="944"/>
                </a:cubicBezTo>
                <a:cubicBezTo>
                  <a:pt x="803" y="949"/>
                  <a:pt x="814" y="940"/>
                  <a:pt x="810" y="934"/>
                </a:cubicBezTo>
                <a:cubicBezTo>
                  <a:pt x="813" y="934"/>
                  <a:pt x="811" y="928"/>
                  <a:pt x="816" y="929"/>
                </a:cubicBezTo>
                <a:cubicBezTo>
                  <a:pt x="816" y="932"/>
                  <a:pt x="816" y="933"/>
                  <a:pt x="817" y="934"/>
                </a:cubicBezTo>
                <a:cubicBezTo>
                  <a:pt x="826" y="929"/>
                  <a:pt x="832" y="929"/>
                  <a:pt x="837" y="918"/>
                </a:cubicBezTo>
                <a:cubicBezTo>
                  <a:pt x="845" y="917"/>
                  <a:pt x="852" y="905"/>
                  <a:pt x="860" y="905"/>
                </a:cubicBezTo>
                <a:cubicBezTo>
                  <a:pt x="864" y="905"/>
                  <a:pt x="861" y="906"/>
                  <a:pt x="863" y="904"/>
                </a:cubicBezTo>
                <a:cubicBezTo>
                  <a:pt x="869" y="898"/>
                  <a:pt x="880" y="892"/>
                  <a:pt x="889" y="887"/>
                </a:cubicBezTo>
                <a:cubicBezTo>
                  <a:pt x="889" y="888"/>
                  <a:pt x="887" y="887"/>
                  <a:pt x="887" y="889"/>
                </a:cubicBezTo>
                <a:cubicBezTo>
                  <a:pt x="889" y="891"/>
                  <a:pt x="892" y="891"/>
                  <a:pt x="894" y="890"/>
                </a:cubicBezTo>
                <a:cubicBezTo>
                  <a:pt x="894" y="886"/>
                  <a:pt x="895" y="887"/>
                  <a:pt x="894" y="884"/>
                </a:cubicBezTo>
                <a:cubicBezTo>
                  <a:pt x="896" y="884"/>
                  <a:pt x="896" y="882"/>
                  <a:pt x="898" y="883"/>
                </a:cubicBezTo>
                <a:cubicBezTo>
                  <a:pt x="899" y="878"/>
                  <a:pt x="900" y="875"/>
                  <a:pt x="907" y="875"/>
                </a:cubicBezTo>
                <a:cubicBezTo>
                  <a:pt x="907" y="880"/>
                  <a:pt x="918" y="877"/>
                  <a:pt x="921" y="875"/>
                </a:cubicBezTo>
                <a:cubicBezTo>
                  <a:pt x="920" y="878"/>
                  <a:pt x="922" y="877"/>
                  <a:pt x="922" y="880"/>
                </a:cubicBezTo>
                <a:cubicBezTo>
                  <a:pt x="917" y="882"/>
                  <a:pt x="911" y="884"/>
                  <a:pt x="907" y="887"/>
                </a:cubicBezTo>
                <a:cubicBezTo>
                  <a:pt x="910" y="892"/>
                  <a:pt x="901" y="894"/>
                  <a:pt x="905" y="895"/>
                </a:cubicBezTo>
                <a:cubicBezTo>
                  <a:pt x="908" y="897"/>
                  <a:pt x="912" y="888"/>
                  <a:pt x="915" y="891"/>
                </a:cubicBezTo>
                <a:cubicBezTo>
                  <a:pt x="914" y="892"/>
                  <a:pt x="914" y="895"/>
                  <a:pt x="910" y="894"/>
                </a:cubicBezTo>
                <a:cubicBezTo>
                  <a:pt x="910" y="899"/>
                  <a:pt x="907" y="900"/>
                  <a:pt x="905" y="902"/>
                </a:cubicBezTo>
                <a:cubicBezTo>
                  <a:pt x="890" y="902"/>
                  <a:pt x="885" y="920"/>
                  <a:pt x="867" y="920"/>
                </a:cubicBezTo>
                <a:cubicBezTo>
                  <a:pt x="862" y="931"/>
                  <a:pt x="850" y="930"/>
                  <a:pt x="842" y="938"/>
                </a:cubicBezTo>
                <a:cubicBezTo>
                  <a:pt x="840" y="935"/>
                  <a:pt x="842" y="932"/>
                  <a:pt x="841" y="931"/>
                </a:cubicBezTo>
                <a:cubicBezTo>
                  <a:pt x="839" y="932"/>
                  <a:pt x="836" y="932"/>
                  <a:pt x="834" y="934"/>
                </a:cubicBezTo>
                <a:cubicBezTo>
                  <a:pt x="834" y="932"/>
                  <a:pt x="834" y="931"/>
                  <a:pt x="835" y="930"/>
                </a:cubicBezTo>
                <a:cubicBezTo>
                  <a:pt x="817" y="937"/>
                  <a:pt x="804" y="949"/>
                  <a:pt x="786" y="956"/>
                </a:cubicBezTo>
                <a:cubicBezTo>
                  <a:pt x="784" y="961"/>
                  <a:pt x="780" y="961"/>
                  <a:pt x="780" y="970"/>
                </a:cubicBezTo>
                <a:cubicBezTo>
                  <a:pt x="772" y="973"/>
                  <a:pt x="770" y="981"/>
                  <a:pt x="758" y="980"/>
                </a:cubicBezTo>
                <a:cubicBezTo>
                  <a:pt x="758" y="979"/>
                  <a:pt x="759" y="979"/>
                  <a:pt x="758" y="978"/>
                </a:cubicBezTo>
                <a:cubicBezTo>
                  <a:pt x="752" y="979"/>
                  <a:pt x="747" y="981"/>
                  <a:pt x="745" y="986"/>
                </a:cubicBezTo>
                <a:cubicBezTo>
                  <a:pt x="757" y="988"/>
                  <a:pt x="766" y="979"/>
                  <a:pt x="775" y="982"/>
                </a:cubicBezTo>
                <a:cubicBezTo>
                  <a:pt x="763" y="989"/>
                  <a:pt x="745" y="993"/>
                  <a:pt x="732" y="996"/>
                </a:cubicBezTo>
                <a:cubicBezTo>
                  <a:pt x="733" y="1004"/>
                  <a:pt x="741" y="997"/>
                  <a:pt x="744" y="1003"/>
                </a:cubicBezTo>
                <a:cubicBezTo>
                  <a:pt x="743" y="1006"/>
                  <a:pt x="740" y="1005"/>
                  <a:pt x="740" y="1007"/>
                </a:cubicBezTo>
                <a:cubicBezTo>
                  <a:pt x="749" y="1008"/>
                  <a:pt x="755" y="1006"/>
                  <a:pt x="763" y="1002"/>
                </a:cubicBezTo>
                <a:cubicBezTo>
                  <a:pt x="760" y="1001"/>
                  <a:pt x="753" y="1005"/>
                  <a:pt x="750" y="1004"/>
                </a:cubicBezTo>
                <a:cubicBezTo>
                  <a:pt x="756" y="999"/>
                  <a:pt x="766" y="991"/>
                  <a:pt x="779" y="993"/>
                </a:cubicBezTo>
                <a:cubicBezTo>
                  <a:pt x="775" y="998"/>
                  <a:pt x="768" y="999"/>
                  <a:pt x="763" y="1002"/>
                </a:cubicBezTo>
                <a:cubicBezTo>
                  <a:pt x="772" y="1003"/>
                  <a:pt x="779" y="997"/>
                  <a:pt x="786" y="1000"/>
                </a:cubicBezTo>
                <a:cubicBezTo>
                  <a:pt x="785" y="1001"/>
                  <a:pt x="782" y="1000"/>
                  <a:pt x="783" y="1003"/>
                </a:cubicBezTo>
                <a:cubicBezTo>
                  <a:pt x="788" y="1006"/>
                  <a:pt x="793" y="1003"/>
                  <a:pt x="796" y="1000"/>
                </a:cubicBezTo>
                <a:cubicBezTo>
                  <a:pt x="805" y="1002"/>
                  <a:pt x="811" y="993"/>
                  <a:pt x="819" y="992"/>
                </a:cubicBezTo>
                <a:cubicBezTo>
                  <a:pt x="820" y="993"/>
                  <a:pt x="815" y="995"/>
                  <a:pt x="819" y="995"/>
                </a:cubicBezTo>
                <a:cubicBezTo>
                  <a:pt x="826" y="990"/>
                  <a:pt x="837" y="988"/>
                  <a:pt x="842" y="980"/>
                </a:cubicBezTo>
                <a:cubicBezTo>
                  <a:pt x="850" y="982"/>
                  <a:pt x="856" y="974"/>
                  <a:pt x="865" y="973"/>
                </a:cubicBezTo>
                <a:cubicBezTo>
                  <a:pt x="865" y="968"/>
                  <a:pt x="869" y="966"/>
                  <a:pt x="873" y="968"/>
                </a:cubicBezTo>
                <a:cubicBezTo>
                  <a:pt x="883" y="961"/>
                  <a:pt x="891" y="949"/>
                  <a:pt x="902" y="951"/>
                </a:cubicBezTo>
                <a:cubicBezTo>
                  <a:pt x="903" y="949"/>
                  <a:pt x="901" y="949"/>
                  <a:pt x="902" y="946"/>
                </a:cubicBezTo>
                <a:cubicBezTo>
                  <a:pt x="907" y="945"/>
                  <a:pt x="912" y="942"/>
                  <a:pt x="915" y="937"/>
                </a:cubicBezTo>
                <a:cubicBezTo>
                  <a:pt x="912" y="934"/>
                  <a:pt x="916" y="932"/>
                  <a:pt x="913" y="930"/>
                </a:cubicBezTo>
                <a:cubicBezTo>
                  <a:pt x="916" y="928"/>
                  <a:pt x="921" y="930"/>
                  <a:pt x="924" y="929"/>
                </a:cubicBezTo>
                <a:cubicBezTo>
                  <a:pt x="926" y="926"/>
                  <a:pt x="928" y="926"/>
                  <a:pt x="930" y="928"/>
                </a:cubicBezTo>
                <a:cubicBezTo>
                  <a:pt x="932" y="927"/>
                  <a:pt x="930" y="922"/>
                  <a:pt x="933" y="922"/>
                </a:cubicBezTo>
                <a:cubicBezTo>
                  <a:pt x="937" y="926"/>
                  <a:pt x="945" y="919"/>
                  <a:pt x="950" y="922"/>
                </a:cubicBezTo>
                <a:cubicBezTo>
                  <a:pt x="948" y="924"/>
                  <a:pt x="950" y="925"/>
                  <a:pt x="950" y="928"/>
                </a:cubicBezTo>
                <a:cubicBezTo>
                  <a:pt x="934" y="942"/>
                  <a:pt x="916" y="951"/>
                  <a:pt x="897" y="965"/>
                </a:cubicBezTo>
                <a:cubicBezTo>
                  <a:pt x="897" y="966"/>
                  <a:pt x="897" y="966"/>
                  <a:pt x="897" y="967"/>
                </a:cubicBezTo>
                <a:cubicBezTo>
                  <a:pt x="892" y="974"/>
                  <a:pt x="883" y="986"/>
                  <a:pt x="872" y="989"/>
                </a:cubicBezTo>
                <a:cubicBezTo>
                  <a:pt x="870" y="988"/>
                  <a:pt x="870" y="986"/>
                  <a:pt x="869" y="985"/>
                </a:cubicBezTo>
                <a:cubicBezTo>
                  <a:pt x="864" y="985"/>
                  <a:pt x="860" y="993"/>
                  <a:pt x="856" y="992"/>
                </a:cubicBezTo>
                <a:cubicBezTo>
                  <a:pt x="857" y="989"/>
                  <a:pt x="856" y="988"/>
                  <a:pt x="857" y="986"/>
                </a:cubicBezTo>
                <a:cubicBezTo>
                  <a:pt x="860" y="985"/>
                  <a:pt x="865" y="982"/>
                  <a:pt x="864" y="979"/>
                </a:cubicBezTo>
                <a:cubicBezTo>
                  <a:pt x="859" y="984"/>
                  <a:pt x="851" y="986"/>
                  <a:pt x="848" y="993"/>
                </a:cubicBezTo>
                <a:cubicBezTo>
                  <a:pt x="849" y="993"/>
                  <a:pt x="850" y="993"/>
                  <a:pt x="850" y="994"/>
                </a:cubicBezTo>
                <a:cubicBezTo>
                  <a:pt x="847" y="998"/>
                  <a:pt x="841" y="1002"/>
                  <a:pt x="837" y="998"/>
                </a:cubicBezTo>
                <a:cubicBezTo>
                  <a:pt x="831" y="1003"/>
                  <a:pt x="830" y="1011"/>
                  <a:pt x="820" y="1013"/>
                </a:cubicBezTo>
                <a:cubicBezTo>
                  <a:pt x="822" y="1009"/>
                  <a:pt x="818" y="1008"/>
                  <a:pt x="817" y="1005"/>
                </a:cubicBezTo>
                <a:cubicBezTo>
                  <a:pt x="819" y="1002"/>
                  <a:pt x="822" y="1003"/>
                  <a:pt x="824" y="1000"/>
                </a:cubicBezTo>
                <a:cubicBezTo>
                  <a:pt x="812" y="1004"/>
                  <a:pt x="801" y="1008"/>
                  <a:pt x="792" y="1014"/>
                </a:cubicBezTo>
                <a:cubicBezTo>
                  <a:pt x="792" y="1015"/>
                  <a:pt x="793" y="1014"/>
                  <a:pt x="793" y="1015"/>
                </a:cubicBezTo>
                <a:cubicBezTo>
                  <a:pt x="792" y="1017"/>
                  <a:pt x="790" y="1015"/>
                  <a:pt x="789" y="1017"/>
                </a:cubicBezTo>
                <a:cubicBezTo>
                  <a:pt x="790" y="1019"/>
                  <a:pt x="792" y="1016"/>
                  <a:pt x="792" y="1018"/>
                </a:cubicBezTo>
                <a:cubicBezTo>
                  <a:pt x="783" y="1025"/>
                  <a:pt x="767" y="1026"/>
                  <a:pt x="761" y="1036"/>
                </a:cubicBezTo>
                <a:cubicBezTo>
                  <a:pt x="763" y="1038"/>
                  <a:pt x="769" y="1037"/>
                  <a:pt x="768" y="1042"/>
                </a:cubicBezTo>
                <a:cubicBezTo>
                  <a:pt x="779" y="1041"/>
                  <a:pt x="788" y="1040"/>
                  <a:pt x="794" y="1035"/>
                </a:cubicBezTo>
                <a:cubicBezTo>
                  <a:pt x="798" y="1035"/>
                  <a:pt x="799" y="1037"/>
                  <a:pt x="802" y="1037"/>
                </a:cubicBezTo>
                <a:cubicBezTo>
                  <a:pt x="802" y="1034"/>
                  <a:pt x="804" y="1033"/>
                  <a:pt x="806" y="1032"/>
                </a:cubicBezTo>
                <a:cubicBezTo>
                  <a:pt x="824" y="1025"/>
                  <a:pt x="848" y="1021"/>
                  <a:pt x="863" y="1014"/>
                </a:cubicBezTo>
                <a:cubicBezTo>
                  <a:pt x="860" y="1017"/>
                  <a:pt x="862" y="1026"/>
                  <a:pt x="863" y="1029"/>
                </a:cubicBezTo>
                <a:cubicBezTo>
                  <a:pt x="866" y="1029"/>
                  <a:pt x="869" y="1028"/>
                  <a:pt x="871" y="1030"/>
                </a:cubicBezTo>
                <a:cubicBezTo>
                  <a:pt x="868" y="1041"/>
                  <a:pt x="855" y="1041"/>
                  <a:pt x="850" y="1049"/>
                </a:cubicBezTo>
                <a:cubicBezTo>
                  <a:pt x="845" y="1047"/>
                  <a:pt x="843" y="1048"/>
                  <a:pt x="836" y="1048"/>
                </a:cubicBezTo>
                <a:cubicBezTo>
                  <a:pt x="836" y="1050"/>
                  <a:pt x="834" y="1050"/>
                  <a:pt x="836" y="1052"/>
                </a:cubicBezTo>
                <a:cubicBezTo>
                  <a:pt x="830" y="1054"/>
                  <a:pt x="827" y="1059"/>
                  <a:pt x="823" y="1062"/>
                </a:cubicBezTo>
                <a:cubicBezTo>
                  <a:pt x="822" y="1061"/>
                  <a:pt x="822" y="1060"/>
                  <a:pt x="821" y="1059"/>
                </a:cubicBezTo>
                <a:cubicBezTo>
                  <a:pt x="818" y="1061"/>
                  <a:pt x="814" y="1063"/>
                  <a:pt x="810" y="1064"/>
                </a:cubicBezTo>
                <a:cubicBezTo>
                  <a:pt x="809" y="1063"/>
                  <a:pt x="807" y="1062"/>
                  <a:pt x="807" y="1060"/>
                </a:cubicBezTo>
                <a:cubicBezTo>
                  <a:pt x="805" y="1062"/>
                  <a:pt x="799" y="1060"/>
                  <a:pt x="798" y="1064"/>
                </a:cubicBezTo>
                <a:cubicBezTo>
                  <a:pt x="802" y="1065"/>
                  <a:pt x="806" y="1058"/>
                  <a:pt x="807" y="1064"/>
                </a:cubicBezTo>
                <a:cubicBezTo>
                  <a:pt x="803" y="1066"/>
                  <a:pt x="796" y="1067"/>
                  <a:pt x="798" y="1071"/>
                </a:cubicBezTo>
                <a:cubicBezTo>
                  <a:pt x="819" y="1063"/>
                  <a:pt x="838" y="1060"/>
                  <a:pt x="856" y="1058"/>
                </a:cubicBezTo>
                <a:cubicBezTo>
                  <a:pt x="856" y="1061"/>
                  <a:pt x="852" y="1061"/>
                  <a:pt x="851" y="1063"/>
                </a:cubicBezTo>
                <a:cubicBezTo>
                  <a:pt x="856" y="1062"/>
                  <a:pt x="859" y="1060"/>
                  <a:pt x="862" y="1057"/>
                </a:cubicBezTo>
                <a:cubicBezTo>
                  <a:pt x="867" y="1060"/>
                  <a:pt x="875" y="1055"/>
                  <a:pt x="880" y="1051"/>
                </a:cubicBezTo>
                <a:cubicBezTo>
                  <a:pt x="878" y="1052"/>
                  <a:pt x="877" y="1052"/>
                  <a:pt x="876" y="1050"/>
                </a:cubicBezTo>
                <a:cubicBezTo>
                  <a:pt x="881" y="1049"/>
                  <a:pt x="884" y="1042"/>
                  <a:pt x="890" y="1046"/>
                </a:cubicBezTo>
                <a:cubicBezTo>
                  <a:pt x="888" y="1050"/>
                  <a:pt x="890" y="1049"/>
                  <a:pt x="889" y="1055"/>
                </a:cubicBezTo>
                <a:cubicBezTo>
                  <a:pt x="877" y="1057"/>
                  <a:pt x="865" y="1068"/>
                  <a:pt x="852" y="1068"/>
                </a:cubicBezTo>
                <a:cubicBezTo>
                  <a:pt x="842" y="1068"/>
                  <a:pt x="838" y="1076"/>
                  <a:pt x="831" y="1077"/>
                </a:cubicBezTo>
                <a:cubicBezTo>
                  <a:pt x="831" y="1077"/>
                  <a:pt x="830" y="1074"/>
                  <a:pt x="828" y="1074"/>
                </a:cubicBezTo>
                <a:cubicBezTo>
                  <a:pt x="824" y="1074"/>
                  <a:pt x="822" y="1077"/>
                  <a:pt x="819" y="1076"/>
                </a:cubicBezTo>
                <a:cubicBezTo>
                  <a:pt x="819" y="1079"/>
                  <a:pt x="817" y="1081"/>
                  <a:pt x="815" y="1081"/>
                </a:cubicBezTo>
                <a:cubicBezTo>
                  <a:pt x="814" y="1085"/>
                  <a:pt x="814" y="1085"/>
                  <a:pt x="815" y="1089"/>
                </a:cubicBezTo>
                <a:cubicBezTo>
                  <a:pt x="823" y="1091"/>
                  <a:pt x="832" y="1087"/>
                  <a:pt x="834" y="1079"/>
                </a:cubicBezTo>
                <a:cubicBezTo>
                  <a:pt x="861" y="1083"/>
                  <a:pt x="884" y="1069"/>
                  <a:pt x="907" y="1060"/>
                </a:cubicBezTo>
                <a:cubicBezTo>
                  <a:pt x="928" y="1059"/>
                  <a:pt x="939" y="1037"/>
                  <a:pt x="957" y="1031"/>
                </a:cubicBezTo>
                <a:cubicBezTo>
                  <a:pt x="948" y="1043"/>
                  <a:pt x="933" y="1049"/>
                  <a:pt x="923" y="1060"/>
                </a:cubicBezTo>
                <a:cubicBezTo>
                  <a:pt x="917" y="1059"/>
                  <a:pt x="907" y="1067"/>
                  <a:pt x="907" y="1071"/>
                </a:cubicBezTo>
                <a:cubicBezTo>
                  <a:pt x="907" y="1071"/>
                  <a:pt x="908" y="1070"/>
                  <a:pt x="908" y="1071"/>
                </a:cubicBezTo>
                <a:cubicBezTo>
                  <a:pt x="908" y="1074"/>
                  <a:pt x="907" y="1075"/>
                  <a:pt x="905" y="1075"/>
                </a:cubicBezTo>
                <a:cubicBezTo>
                  <a:pt x="903" y="1074"/>
                  <a:pt x="900" y="1072"/>
                  <a:pt x="898" y="1073"/>
                </a:cubicBezTo>
                <a:cubicBezTo>
                  <a:pt x="897" y="1075"/>
                  <a:pt x="896" y="1077"/>
                  <a:pt x="895" y="1079"/>
                </a:cubicBezTo>
                <a:cubicBezTo>
                  <a:pt x="896" y="1079"/>
                  <a:pt x="897" y="1079"/>
                  <a:pt x="898" y="1080"/>
                </a:cubicBezTo>
                <a:cubicBezTo>
                  <a:pt x="894" y="1083"/>
                  <a:pt x="888" y="1085"/>
                  <a:pt x="886" y="1090"/>
                </a:cubicBezTo>
                <a:cubicBezTo>
                  <a:pt x="896" y="1098"/>
                  <a:pt x="911" y="1088"/>
                  <a:pt x="919" y="1081"/>
                </a:cubicBezTo>
                <a:cubicBezTo>
                  <a:pt x="915" y="1080"/>
                  <a:pt x="912" y="1084"/>
                  <a:pt x="911" y="1081"/>
                </a:cubicBezTo>
                <a:cubicBezTo>
                  <a:pt x="916" y="1069"/>
                  <a:pt x="924" y="1058"/>
                  <a:pt x="938" y="1055"/>
                </a:cubicBezTo>
                <a:cubicBezTo>
                  <a:pt x="938" y="1060"/>
                  <a:pt x="943" y="1058"/>
                  <a:pt x="942" y="1062"/>
                </a:cubicBezTo>
                <a:cubicBezTo>
                  <a:pt x="944" y="1062"/>
                  <a:pt x="945" y="1060"/>
                  <a:pt x="946" y="1059"/>
                </a:cubicBezTo>
                <a:cubicBezTo>
                  <a:pt x="947" y="1062"/>
                  <a:pt x="949" y="1062"/>
                  <a:pt x="952" y="1062"/>
                </a:cubicBezTo>
                <a:cubicBezTo>
                  <a:pt x="953" y="1049"/>
                  <a:pt x="969" y="1052"/>
                  <a:pt x="975" y="1043"/>
                </a:cubicBezTo>
                <a:cubicBezTo>
                  <a:pt x="975" y="1042"/>
                  <a:pt x="974" y="1041"/>
                  <a:pt x="974" y="1040"/>
                </a:cubicBezTo>
                <a:cubicBezTo>
                  <a:pt x="978" y="1037"/>
                  <a:pt x="983" y="1036"/>
                  <a:pt x="986" y="1034"/>
                </a:cubicBezTo>
                <a:cubicBezTo>
                  <a:pt x="983" y="1034"/>
                  <a:pt x="986" y="1031"/>
                  <a:pt x="985" y="1031"/>
                </a:cubicBezTo>
                <a:cubicBezTo>
                  <a:pt x="981" y="1035"/>
                  <a:pt x="976" y="1038"/>
                  <a:pt x="972" y="1041"/>
                </a:cubicBezTo>
                <a:cubicBezTo>
                  <a:pt x="970" y="1041"/>
                  <a:pt x="970" y="1039"/>
                  <a:pt x="970" y="1037"/>
                </a:cubicBezTo>
                <a:cubicBezTo>
                  <a:pt x="980" y="1033"/>
                  <a:pt x="986" y="1021"/>
                  <a:pt x="994" y="1016"/>
                </a:cubicBezTo>
                <a:cubicBezTo>
                  <a:pt x="994" y="1021"/>
                  <a:pt x="993" y="1021"/>
                  <a:pt x="993" y="1024"/>
                </a:cubicBezTo>
                <a:cubicBezTo>
                  <a:pt x="996" y="1026"/>
                  <a:pt x="999" y="1026"/>
                  <a:pt x="1003" y="1024"/>
                </a:cubicBezTo>
                <a:cubicBezTo>
                  <a:pt x="1003" y="1025"/>
                  <a:pt x="1002" y="1027"/>
                  <a:pt x="1003" y="1027"/>
                </a:cubicBezTo>
                <a:cubicBezTo>
                  <a:pt x="1007" y="1024"/>
                  <a:pt x="1010" y="1020"/>
                  <a:pt x="1016" y="1020"/>
                </a:cubicBezTo>
                <a:cubicBezTo>
                  <a:pt x="1016" y="1017"/>
                  <a:pt x="1015" y="1017"/>
                  <a:pt x="1015" y="1014"/>
                </a:cubicBezTo>
                <a:cubicBezTo>
                  <a:pt x="1016" y="1013"/>
                  <a:pt x="1022" y="1015"/>
                  <a:pt x="1020" y="1013"/>
                </a:cubicBezTo>
                <a:cubicBezTo>
                  <a:pt x="1019" y="1013"/>
                  <a:pt x="1019" y="1013"/>
                  <a:pt x="1018" y="1014"/>
                </a:cubicBezTo>
                <a:cubicBezTo>
                  <a:pt x="1018" y="1012"/>
                  <a:pt x="1018" y="1010"/>
                  <a:pt x="1017" y="1009"/>
                </a:cubicBezTo>
                <a:cubicBezTo>
                  <a:pt x="1023" y="1007"/>
                  <a:pt x="1026" y="998"/>
                  <a:pt x="1033" y="1000"/>
                </a:cubicBezTo>
                <a:cubicBezTo>
                  <a:pt x="1038" y="990"/>
                  <a:pt x="1044" y="979"/>
                  <a:pt x="1052" y="972"/>
                </a:cubicBezTo>
                <a:cubicBezTo>
                  <a:pt x="1051" y="979"/>
                  <a:pt x="1048" y="982"/>
                  <a:pt x="1047" y="989"/>
                </a:cubicBezTo>
                <a:cubicBezTo>
                  <a:pt x="1051" y="988"/>
                  <a:pt x="1052" y="985"/>
                  <a:pt x="1052" y="989"/>
                </a:cubicBezTo>
                <a:cubicBezTo>
                  <a:pt x="1053" y="988"/>
                  <a:pt x="1053" y="986"/>
                  <a:pt x="1052" y="985"/>
                </a:cubicBezTo>
                <a:cubicBezTo>
                  <a:pt x="1055" y="984"/>
                  <a:pt x="1055" y="983"/>
                  <a:pt x="1056" y="983"/>
                </a:cubicBezTo>
                <a:cubicBezTo>
                  <a:pt x="1055" y="980"/>
                  <a:pt x="1059" y="975"/>
                  <a:pt x="1060" y="972"/>
                </a:cubicBezTo>
                <a:cubicBezTo>
                  <a:pt x="1061" y="972"/>
                  <a:pt x="1063" y="973"/>
                  <a:pt x="1063" y="975"/>
                </a:cubicBezTo>
                <a:cubicBezTo>
                  <a:pt x="1061" y="975"/>
                  <a:pt x="1062" y="973"/>
                  <a:pt x="1060" y="972"/>
                </a:cubicBezTo>
                <a:cubicBezTo>
                  <a:pt x="1061" y="977"/>
                  <a:pt x="1059" y="979"/>
                  <a:pt x="1059" y="982"/>
                </a:cubicBezTo>
                <a:cubicBezTo>
                  <a:pt x="1059" y="981"/>
                  <a:pt x="1060" y="980"/>
                  <a:pt x="1061" y="979"/>
                </a:cubicBezTo>
                <a:cubicBezTo>
                  <a:pt x="1061" y="981"/>
                  <a:pt x="1063" y="980"/>
                  <a:pt x="1063" y="981"/>
                </a:cubicBezTo>
                <a:cubicBezTo>
                  <a:pt x="1063" y="986"/>
                  <a:pt x="1059" y="985"/>
                  <a:pt x="1059" y="990"/>
                </a:cubicBezTo>
                <a:cubicBezTo>
                  <a:pt x="1063" y="989"/>
                  <a:pt x="1063" y="994"/>
                  <a:pt x="1064" y="990"/>
                </a:cubicBezTo>
                <a:cubicBezTo>
                  <a:pt x="1062" y="990"/>
                  <a:pt x="1066" y="984"/>
                  <a:pt x="1068" y="982"/>
                </a:cubicBezTo>
                <a:cubicBezTo>
                  <a:pt x="1065" y="975"/>
                  <a:pt x="1077" y="965"/>
                  <a:pt x="1070" y="958"/>
                </a:cubicBezTo>
                <a:cubicBezTo>
                  <a:pt x="1073" y="958"/>
                  <a:pt x="1074" y="956"/>
                  <a:pt x="1076" y="955"/>
                </a:cubicBezTo>
                <a:cubicBezTo>
                  <a:pt x="1078" y="958"/>
                  <a:pt x="1073" y="959"/>
                  <a:pt x="1076" y="961"/>
                </a:cubicBezTo>
                <a:cubicBezTo>
                  <a:pt x="1078" y="958"/>
                  <a:pt x="1084" y="947"/>
                  <a:pt x="1078" y="949"/>
                </a:cubicBezTo>
                <a:cubicBezTo>
                  <a:pt x="1083" y="940"/>
                  <a:pt x="1093" y="930"/>
                  <a:pt x="1096" y="919"/>
                </a:cubicBezTo>
                <a:cubicBezTo>
                  <a:pt x="1096" y="917"/>
                  <a:pt x="1093" y="918"/>
                  <a:pt x="1094" y="915"/>
                </a:cubicBezTo>
                <a:cubicBezTo>
                  <a:pt x="1096" y="914"/>
                  <a:pt x="1096" y="915"/>
                  <a:pt x="1098" y="916"/>
                </a:cubicBezTo>
                <a:cubicBezTo>
                  <a:pt x="1103" y="908"/>
                  <a:pt x="1105" y="898"/>
                  <a:pt x="1112" y="890"/>
                </a:cubicBezTo>
                <a:cubicBezTo>
                  <a:pt x="1115" y="886"/>
                  <a:pt x="1120" y="884"/>
                  <a:pt x="1123" y="880"/>
                </a:cubicBezTo>
                <a:cubicBezTo>
                  <a:pt x="1126" y="875"/>
                  <a:pt x="1127" y="869"/>
                  <a:pt x="1130" y="863"/>
                </a:cubicBezTo>
                <a:cubicBezTo>
                  <a:pt x="1130" y="860"/>
                  <a:pt x="1129" y="861"/>
                  <a:pt x="1129" y="857"/>
                </a:cubicBezTo>
                <a:cubicBezTo>
                  <a:pt x="1133" y="851"/>
                  <a:pt x="1132" y="840"/>
                  <a:pt x="1138" y="837"/>
                </a:cubicBezTo>
                <a:cubicBezTo>
                  <a:pt x="1141" y="838"/>
                  <a:pt x="1142" y="839"/>
                  <a:pt x="1145" y="840"/>
                </a:cubicBezTo>
                <a:cubicBezTo>
                  <a:pt x="1149" y="837"/>
                  <a:pt x="1150" y="832"/>
                  <a:pt x="1151" y="825"/>
                </a:cubicBezTo>
                <a:cubicBezTo>
                  <a:pt x="1160" y="821"/>
                  <a:pt x="1164" y="803"/>
                  <a:pt x="1162" y="793"/>
                </a:cubicBezTo>
                <a:cubicBezTo>
                  <a:pt x="1172" y="758"/>
                  <a:pt x="1190" y="721"/>
                  <a:pt x="1198" y="684"/>
                </a:cubicBezTo>
                <a:cubicBezTo>
                  <a:pt x="1198" y="684"/>
                  <a:pt x="1198" y="684"/>
                  <a:pt x="1198" y="684"/>
                </a:cubicBezTo>
                <a:cubicBezTo>
                  <a:pt x="1195" y="673"/>
                  <a:pt x="1199" y="661"/>
                  <a:pt x="1199" y="650"/>
                </a:cubicBezTo>
                <a:cubicBezTo>
                  <a:pt x="1205" y="641"/>
                  <a:pt x="1206" y="626"/>
                  <a:pt x="1207" y="611"/>
                </a:cubicBezTo>
                <a:cubicBezTo>
                  <a:pt x="1208" y="590"/>
                  <a:pt x="1216" y="561"/>
                  <a:pt x="1210" y="547"/>
                </a:cubicBezTo>
                <a:close/>
                <a:moveTo>
                  <a:pt x="333" y="143"/>
                </a:moveTo>
                <a:cubicBezTo>
                  <a:pt x="333" y="140"/>
                  <a:pt x="333" y="139"/>
                  <a:pt x="334" y="138"/>
                </a:cubicBezTo>
                <a:cubicBezTo>
                  <a:pt x="335" y="138"/>
                  <a:pt x="335" y="139"/>
                  <a:pt x="336" y="139"/>
                </a:cubicBezTo>
                <a:cubicBezTo>
                  <a:pt x="336" y="141"/>
                  <a:pt x="336" y="143"/>
                  <a:pt x="333" y="143"/>
                </a:cubicBezTo>
                <a:close/>
                <a:moveTo>
                  <a:pt x="338" y="89"/>
                </a:moveTo>
                <a:cubicBezTo>
                  <a:pt x="336" y="97"/>
                  <a:pt x="326" y="96"/>
                  <a:pt x="324" y="104"/>
                </a:cubicBezTo>
                <a:cubicBezTo>
                  <a:pt x="320" y="105"/>
                  <a:pt x="321" y="100"/>
                  <a:pt x="319" y="99"/>
                </a:cubicBezTo>
                <a:cubicBezTo>
                  <a:pt x="324" y="94"/>
                  <a:pt x="330" y="91"/>
                  <a:pt x="338" y="89"/>
                </a:cubicBezTo>
                <a:close/>
                <a:moveTo>
                  <a:pt x="317" y="100"/>
                </a:moveTo>
                <a:cubicBezTo>
                  <a:pt x="315" y="104"/>
                  <a:pt x="312" y="107"/>
                  <a:pt x="307" y="107"/>
                </a:cubicBezTo>
                <a:cubicBezTo>
                  <a:pt x="307" y="102"/>
                  <a:pt x="313" y="102"/>
                  <a:pt x="317" y="100"/>
                </a:cubicBezTo>
                <a:close/>
                <a:moveTo>
                  <a:pt x="288" y="149"/>
                </a:moveTo>
                <a:cubicBezTo>
                  <a:pt x="287" y="151"/>
                  <a:pt x="286" y="153"/>
                  <a:pt x="284" y="155"/>
                </a:cubicBezTo>
                <a:cubicBezTo>
                  <a:pt x="282" y="152"/>
                  <a:pt x="286" y="149"/>
                  <a:pt x="288" y="149"/>
                </a:cubicBezTo>
                <a:close/>
                <a:moveTo>
                  <a:pt x="283" y="85"/>
                </a:moveTo>
                <a:cubicBezTo>
                  <a:pt x="285" y="85"/>
                  <a:pt x="286" y="85"/>
                  <a:pt x="287" y="86"/>
                </a:cubicBezTo>
                <a:cubicBezTo>
                  <a:pt x="287" y="88"/>
                  <a:pt x="285" y="89"/>
                  <a:pt x="283" y="89"/>
                </a:cubicBezTo>
                <a:cubicBezTo>
                  <a:pt x="281" y="87"/>
                  <a:pt x="283" y="87"/>
                  <a:pt x="283" y="85"/>
                </a:cubicBezTo>
                <a:close/>
                <a:moveTo>
                  <a:pt x="266" y="149"/>
                </a:moveTo>
                <a:cubicBezTo>
                  <a:pt x="261" y="156"/>
                  <a:pt x="256" y="162"/>
                  <a:pt x="248" y="167"/>
                </a:cubicBezTo>
                <a:cubicBezTo>
                  <a:pt x="252" y="159"/>
                  <a:pt x="258" y="148"/>
                  <a:pt x="266" y="149"/>
                </a:cubicBezTo>
                <a:close/>
                <a:moveTo>
                  <a:pt x="239" y="138"/>
                </a:moveTo>
                <a:cubicBezTo>
                  <a:pt x="238" y="139"/>
                  <a:pt x="238" y="141"/>
                  <a:pt x="235" y="142"/>
                </a:cubicBezTo>
                <a:cubicBezTo>
                  <a:pt x="236" y="139"/>
                  <a:pt x="237" y="136"/>
                  <a:pt x="239" y="138"/>
                </a:cubicBezTo>
                <a:close/>
                <a:moveTo>
                  <a:pt x="235" y="142"/>
                </a:moveTo>
                <a:cubicBezTo>
                  <a:pt x="235" y="145"/>
                  <a:pt x="233" y="145"/>
                  <a:pt x="230" y="146"/>
                </a:cubicBezTo>
                <a:cubicBezTo>
                  <a:pt x="231" y="143"/>
                  <a:pt x="232" y="142"/>
                  <a:pt x="235" y="142"/>
                </a:cubicBezTo>
                <a:close/>
                <a:moveTo>
                  <a:pt x="94" y="318"/>
                </a:moveTo>
                <a:cubicBezTo>
                  <a:pt x="92" y="310"/>
                  <a:pt x="97" y="308"/>
                  <a:pt x="94" y="318"/>
                </a:cubicBezTo>
                <a:close/>
                <a:moveTo>
                  <a:pt x="60" y="460"/>
                </a:moveTo>
                <a:cubicBezTo>
                  <a:pt x="57" y="459"/>
                  <a:pt x="58" y="456"/>
                  <a:pt x="59" y="454"/>
                </a:cubicBezTo>
                <a:cubicBezTo>
                  <a:pt x="61" y="454"/>
                  <a:pt x="60" y="458"/>
                  <a:pt x="60" y="460"/>
                </a:cubicBezTo>
                <a:close/>
                <a:moveTo>
                  <a:pt x="83" y="370"/>
                </a:moveTo>
                <a:cubicBezTo>
                  <a:pt x="74" y="366"/>
                  <a:pt x="87" y="358"/>
                  <a:pt x="87" y="352"/>
                </a:cubicBezTo>
                <a:cubicBezTo>
                  <a:pt x="88" y="357"/>
                  <a:pt x="85" y="366"/>
                  <a:pt x="83" y="370"/>
                </a:cubicBezTo>
                <a:close/>
                <a:moveTo>
                  <a:pt x="131" y="236"/>
                </a:moveTo>
                <a:cubicBezTo>
                  <a:pt x="131" y="239"/>
                  <a:pt x="128" y="240"/>
                  <a:pt x="126" y="242"/>
                </a:cubicBezTo>
                <a:cubicBezTo>
                  <a:pt x="124" y="239"/>
                  <a:pt x="128" y="236"/>
                  <a:pt x="131" y="236"/>
                </a:cubicBezTo>
                <a:close/>
                <a:moveTo>
                  <a:pt x="138" y="242"/>
                </a:moveTo>
                <a:cubicBezTo>
                  <a:pt x="140" y="246"/>
                  <a:pt x="134" y="248"/>
                  <a:pt x="134" y="253"/>
                </a:cubicBezTo>
                <a:cubicBezTo>
                  <a:pt x="132" y="252"/>
                  <a:pt x="132" y="254"/>
                  <a:pt x="130" y="254"/>
                </a:cubicBezTo>
                <a:cubicBezTo>
                  <a:pt x="132" y="260"/>
                  <a:pt x="127" y="265"/>
                  <a:pt x="123" y="269"/>
                </a:cubicBezTo>
                <a:cubicBezTo>
                  <a:pt x="124" y="260"/>
                  <a:pt x="126" y="262"/>
                  <a:pt x="126" y="256"/>
                </a:cubicBezTo>
                <a:cubicBezTo>
                  <a:pt x="124" y="255"/>
                  <a:pt x="125" y="258"/>
                  <a:pt x="123" y="258"/>
                </a:cubicBezTo>
                <a:cubicBezTo>
                  <a:pt x="120" y="259"/>
                  <a:pt x="121" y="256"/>
                  <a:pt x="118" y="256"/>
                </a:cubicBezTo>
                <a:cubicBezTo>
                  <a:pt x="121" y="245"/>
                  <a:pt x="130" y="247"/>
                  <a:pt x="138" y="242"/>
                </a:cubicBezTo>
                <a:close/>
                <a:moveTo>
                  <a:pt x="119" y="283"/>
                </a:moveTo>
                <a:cubicBezTo>
                  <a:pt x="118" y="278"/>
                  <a:pt x="125" y="274"/>
                  <a:pt x="127" y="270"/>
                </a:cubicBezTo>
                <a:cubicBezTo>
                  <a:pt x="128" y="274"/>
                  <a:pt x="123" y="281"/>
                  <a:pt x="119" y="283"/>
                </a:cubicBezTo>
                <a:close/>
                <a:moveTo>
                  <a:pt x="114" y="287"/>
                </a:moveTo>
                <a:cubicBezTo>
                  <a:pt x="116" y="288"/>
                  <a:pt x="115" y="293"/>
                  <a:pt x="113" y="291"/>
                </a:cubicBezTo>
                <a:cubicBezTo>
                  <a:pt x="112" y="289"/>
                  <a:pt x="114" y="289"/>
                  <a:pt x="114" y="287"/>
                </a:cubicBezTo>
                <a:close/>
                <a:moveTo>
                  <a:pt x="101" y="389"/>
                </a:moveTo>
                <a:cubicBezTo>
                  <a:pt x="103" y="390"/>
                  <a:pt x="102" y="395"/>
                  <a:pt x="100" y="395"/>
                </a:cubicBezTo>
                <a:cubicBezTo>
                  <a:pt x="99" y="392"/>
                  <a:pt x="100" y="391"/>
                  <a:pt x="101" y="389"/>
                </a:cubicBezTo>
                <a:close/>
                <a:moveTo>
                  <a:pt x="93" y="334"/>
                </a:moveTo>
                <a:cubicBezTo>
                  <a:pt x="94" y="334"/>
                  <a:pt x="94" y="335"/>
                  <a:pt x="95" y="335"/>
                </a:cubicBezTo>
                <a:cubicBezTo>
                  <a:pt x="96" y="338"/>
                  <a:pt x="94" y="337"/>
                  <a:pt x="94" y="339"/>
                </a:cubicBezTo>
                <a:cubicBezTo>
                  <a:pt x="92" y="339"/>
                  <a:pt x="92" y="336"/>
                  <a:pt x="93" y="334"/>
                </a:cubicBezTo>
                <a:close/>
                <a:moveTo>
                  <a:pt x="100" y="417"/>
                </a:moveTo>
                <a:cubicBezTo>
                  <a:pt x="95" y="413"/>
                  <a:pt x="101" y="405"/>
                  <a:pt x="104" y="412"/>
                </a:cubicBezTo>
                <a:cubicBezTo>
                  <a:pt x="104" y="415"/>
                  <a:pt x="101" y="415"/>
                  <a:pt x="100" y="417"/>
                </a:cubicBezTo>
                <a:close/>
                <a:moveTo>
                  <a:pt x="96" y="414"/>
                </a:moveTo>
                <a:cubicBezTo>
                  <a:pt x="93" y="413"/>
                  <a:pt x="96" y="410"/>
                  <a:pt x="95" y="406"/>
                </a:cubicBezTo>
                <a:cubicBezTo>
                  <a:pt x="95" y="403"/>
                  <a:pt x="91" y="408"/>
                  <a:pt x="91" y="403"/>
                </a:cubicBezTo>
                <a:cubicBezTo>
                  <a:pt x="96" y="403"/>
                  <a:pt x="104" y="400"/>
                  <a:pt x="109" y="398"/>
                </a:cubicBezTo>
                <a:cubicBezTo>
                  <a:pt x="109" y="403"/>
                  <a:pt x="106" y="404"/>
                  <a:pt x="105" y="407"/>
                </a:cubicBezTo>
                <a:cubicBezTo>
                  <a:pt x="99" y="405"/>
                  <a:pt x="98" y="410"/>
                  <a:pt x="96" y="414"/>
                </a:cubicBezTo>
                <a:close/>
                <a:moveTo>
                  <a:pt x="112" y="482"/>
                </a:moveTo>
                <a:cubicBezTo>
                  <a:pt x="111" y="478"/>
                  <a:pt x="110" y="473"/>
                  <a:pt x="105" y="473"/>
                </a:cubicBezTo>
                <a:cubicBezTo>
                  <a:pt x="105" y="470"/>
                  <a:pt x="105" y="466"/>
                  <a:pt x="108" y="467"/>
                </a:cubicBezTo>
                <a:cubicBezTo>
                  <a:pt x="108" y="464"/>
                  <a:pt x="108" y="462"/>
                  <a:pt x="108" y="457"/>
                </a:cubicBezTo>
                <a:cubicBezTo>
                  <a:pt x="111" y="458"/>
                  <a:pt x="112" y="456"/>
                  <a:pt x="113" y="454"/>
                </a:cubicBezTo>
                <a:cubicBezTo>
                  <a:pt x="116" y="454"/>
                  <a:pt x="115" y="459"/>
                  <a:pt x="114" y="462"/>
                </a:cubicBezTo>
                <a:cubicBezTo>
                  <a:pt x="122" y="464"/>
                  <a:pt x="117" y="476"/>
                  <a:pt x="116" y="483"/>
                </a:cubicBezTo>
                <a:cubicBezTo>
                  <a:pt x="114" y="481"/>
                  <a:pt x="114" y="481"/>
                  <a:pt x="112" y="482"/>
                </a:cubicBezTo>
                <a:close/>
                <a:moveTo>
                  <a:pt x="117" y="492"/>
                </a:moveTo>
                <a:cubicBezTo>
                  <a:pt x="116" y="491"/>
                  <a:pt x="117" y="486"/>
                  <a:pt x="120" y="487"/>
                </a:cubicBezTo>
                <a:cubicBezTo>
                  <a:pt x="120" y="490"/>
                  <a:pt x="118" y="490"/>
                  <a:pt x="117" y="492"/>
                </a:cubicBezTo>
                <a:close/>
                <a:moveTo>
                  <a:pt x="121" y="484"/>
                </a:moveTo>
                <a:cubicBezTo>
                  <a:pt x="120" y="477"/>
                  <a:pt x="127" y="472"/>
                  <a:pt x="128" y="465"/>
                </a:cubicBezTo>
                <a:cubicBezTo>
                  <a:pt x="132" y="473"/>
                  <a:pt x="124" y="478"/>
                  <a:pt x="121" y="484"/>
                </a:cubicBezTo>
                <a:close/>
                <a:moveTo>
                  <a:pt x="116" y="427"/>
                </a:moveTo>
                <a:cubicBezTo>
                  <a:pt x="108" y="432"/>
                  <a:pt x="111" y="446"/>
                  <a:pt x="104" y="450"/>
                </a:cubicBezTo>
                <a:cubicBezTo>
                  <a:pt x="104" y="434"/>
                  <a:pt x="110" y="421"/>
                  <a:pt x="105" y="409"/>
                </a:cubicBezTo>
                <a:cubicBezTo>
                  <a:pt x="108" y="408"/>
                  <a:pt x="108" y="410"/>
                  <a:pt x="111" y="410"/>
                </a:cubicBezTo>
                <a:cubicBezTo>
                  <a:pt x="111" y="404"/>
                  <a:pt x="112" y="394"/>
                  <a:pt x="118" y="391"/>
                </a:cubicBezTo>
                <a:cubicBezTo>
                  <a:pt x="119" y="390"/>
                  <a:pt x="117" y="401"/>
                  <a:pt x="114" y="403"/>
                </a:cubicBezTo>
                <a:cubicBezTo>
                  <a:pt x="117" y="406"/>
                  <a:pt x="118" y="403"/>
                  <a:pt x="122" y="403"/>
                </a:cubicBezTo>
                <a:cubicBezTo>
                  <a:pt x="124" y="398"/>
                  <a:pt x="125" y="394"/>
                  <a:pt x="126" y="389"/>
                </a:cubicBezTo>
                <a:cubicBezTo>
                  <a:pt x="128" y="389"/>
                  <a:pt x="128" y="388"/>
                  <a:pt x="130" y="388"/>
                </a:cubicBezTo>
                <a:cubicBezTo>
                  <a:pt x="131" y="389"/>
                  <a:pt x="132" y="391"/>
                  <a:pt x="130" y="392"/>
                </a:cubicBezTo>
                <a:cubicBezTo>
                  <a:pt x="133" y="391"/>
                  <a:pt x="134" y="389"/>
                  <a:pt x="134" y="384"/>
                </a:cubicBezTo>
                <a:cubicBezTo>
                  <a:pt x="137" y="384"/>
                  <a:pt x="135" y="388"/>
                  <a:pt x="137" y="390"/>
                </a:cubicBezTo>
                <a:cubicBezTo>
                  <a:pt x="139" y="389"/>
                  <a:pt x="141" y="385"/>
                  <a:pt x="143" y="387"/>
                </a:cubicBezTo>
                <a:cubicBezTo>
                  <a:pt x="136" y="403"/>
                  <a:pt x="127" y="417"/>
                  <a:pt x="116" y="427"/>
                </a:cubicBezTo>
                <a:close/>
                <a:moveTo>
                  <a:pt x="136" y="234"/>
                </a:moveTo>
                <a:cubicBezTo>
                  <a:pt x="137" y="230"/>
                  <a:pt x="140" y="230"/>
                  <a:pt x="143" y="230"/>
                </a:cubicBezTo>
                <a:cubicBezTo>
                  <a:pt x="143" y="233"/>
                  <a:pt x="139" y="236"/>
                  <a:pt x="136" y="234"/>
                </a:cubicBezTo>
                <a:close/>
                <a:moveTo>
                  <a:pt x="134" y="568"/>
                </a:moveTo>
                <a:cubicBezTo>
                  <a:pt x="132" y="568"/>
                  <a:pt x="134" y="563"/>
                  <a:pt x="134" y="561"/>
                </a:cubicBezTo>
                <a:cubicBezTo>
                  <a:pt x="138" y="561"/>
                  <a:pt x="135" y="567"/>
                  <a:pt x="134" y="568"/>
                </a:cubicBezTo>
                <a:close/>
                <a:moveTo>
                  <a:pt x="151" y="219"/>
                </a:moveTo>
                <a:cubicBezTo>
                  <a:pt x="149" y="218"/>
                  <a:pt x="151" y="217"/>
                  <a:pt x="151" y="216"/>
                </a:cubicBezTo>
                <a:cubicBezTo>
                  <a:pt x="149" y="215"/>
                  <a:pt x="149" y="213"/>
                  <a:pt x="148" y="213"/>
                </a:cubicBezTo>
                <a:cubicBezTo>
                  <a:pt x="152" y="207"/>
                  <a:pt x="155" y="214"/>
                  <a:pt x="151" y="219"/>
                </a:cubicBezTo>
                <a:close/>
                <a:moveTo>
                  <a:pt x="144" y="225"/>
                </a:moveTo>
                <a:cubicBezTo>
                  <a:pt x="144" y="222"/>
                  <a:pt x="145" y="219"/>
                  <a:pt x="148" y="220"/>
                </a:cubicBezTo>
                <a:cubicBezTo>
                  <a:pt x="147" y="221"/>
                  <a:pt x="147" y="225"/>
                  <a:pt x="144" y="225"/>
                </a:cubicBezTo>
                <a:close/>
                <a:moveTo>
                  <a:pt x="149" y="482"/>
                </a:moveTo>
                <a:cubicBezTo>
                  <a:pt x="146" y="477"/>
                  <a:pt x="152" y="477"/>
                  <a:pt x="152" y="472"/>
                </a:cubicBezTo>
                <a:cubicBezTo>
                  <a:pt x="153" y="475"/>
                  <a:pt x="155" y="483"/>
                  <a:pt x="149" y="482"/>
                </a:cubicBezTo>
                <a:close/>
                <a:moveTo>
                  <a:pt x="152" y="236"/>
                </a:moveTo>
                <a:cubicBezTo>
                  <a:pt x="149" y="236"/>
                  <a:pt x="151" y="231"/>
                  <a:pt x="154" y="231"/>
                </a:cubicBezTo>
                <a:cubicBezTo>
                  <a:pt x="154" y="234"/>
                  <a:pt x="152" y="234"/>
                  <a:pt x="152" y="236"/>
                </a:cubicBezTo>
                <a:close/>
                <a:moveTo>
                  <a:pt x="192" y="197"/>
                </a:moveTo>
                <a:cubicBezTo>
                  <a:pt x="192" y="194"/>
                  <a:pt x="194" y="195"/>
                  <a:pt x="194" y="192"/>
                </a:cubicBezTo>
                <a:cubicBezTo>
                  <a:pt x="196" y="192"/>
                  <a:pt x="196" y="192"/>
                  <a:pt x="196" y="192"/>
                </a:cubicBezTo>
                <a:cubicBezTo>
                  <a:pt x="195" y="193"/>
                  <a:pt x="196" y="193"/>
                  <a:pt x="196" y="193"/>
                </a:cubicBezTo>
                <a:cubicBezTo>
                  <a:pt x="195" y="195"/>
                  <a:pt x="195" y="198"/>
                  <a:pt x="192" y="197"/>
                </a:cubicBezTo>
                <a:close/>
                <a:moveTo>
                  <a:pt x="192" y="191"/>
                </a:moveTo>
                <a:cubicBezTo>
                  <a:pt x="192" y="189"/>
                  <a:pt x="193" y="189"/>
                  <a:pt x="193" y="187"/>
                </a:cubicBezTo>
                <a:cubicBezTo>
                  <a:pt x="197" y="187"/>
                  <a:pt x="196" y="189"/>
                  <a:pt x="196" y="192"/>
                </a:cubicBezTo>
                <a:cubicBezTo>
                  <a:pt x="195" y="191"/>
                  <a:pt x="194" y="191"/>
                  <a:pt x="192" y="191"/>
                </a:cubicBezTo>
                <a:close/>
                <a:moveTo>
                  <a:pt x="217" y="156"/>
                </a:moveTo>
                <a:cubicBezTo>
                  <a:pt x="219" y="153"/>
                  <a:pt x="221" y="151"/>
                  <a:pt x="223" y="150"/>
                </a:cubicBezTo>
                <a:cubicBezTo>
                  <a:pt x="224" y="153"/>
                  <a:pt x="221" y="157"/>
                  <a:pt x="223" y="160"/>
                </a:cubicBezTo>
                <a:cubicBezTo>
                  <a:pt x="216" y="160"/>
                  <a:pt x="218" y="174"/>
                  <a:pt x="210" y="171"/>
                </a:cubicBezTo>
                <a:cubicBezTo>
                  <a:pt x="212" y="166"/>
                  <a:pt x="216" y="163"/>
                  <a:pt x="219" y="160"/>
                </a:cubicBezTo>
                <a:cubicBezTo>
                  <a:pt x="220" y="157"/>
                  <a:pt x="217" y="158"/>
                  <a:pt x="217" y="156"/>
                </a:cubicBezTo>
                <a:close/>
                <a:moveTo>
                  <a:pt x="214" y="136"/>
                </a:moveTo>
                <a:cubicBezTo>
                  <a:pt x="213" y="139"/>
                  <a:pt x="210" y="142"/>
                  <a:pt x="209" y="141"/>
                </a:cubicBezTo>
                <a:cubicBezTo>
                  <a:pt x="210" y="138"/>
                  <a:pt x="210" y="136"/>
                  <a:pt x="214" y="136"/>
                </a:cubicBezTo>
                <a:close/>
                <a:moveTo>
                  <a:pt x="206" y="179"/>
                </a:moveTo>
                <a:cubicBezTo>
                  <a:pt x="205" y="177"/>
                  <a:pt x="207" y="177"/>
                  <a:pt x="207" y="175"/>
                </a:cubicBezTo>
                <a:cubicBezTo>
                  <a:pt x="210" y="174"/>
                  <a:pt x="209" y="181"/>
                  <a:pt x="206" y="179"/>
                </a:cubicBezTo>
                <a:close/>
                <a:moveTo>
                  <a:pt x="207" y="132"/>
                </a:moveTo>
                <a:cubicBezTo>
                  <a:pt x="209" y="133"/>
                  <a:pt x="205" y="135"/>
                  <a:pt x="205" y="137"/>
                </a:cubicBezTo>
                <a:cubicBezTo>
                  <a:pt x="202" y="136"/>
                  <a:pt x="206" y="133"/>
                  <a:pt x="207" y="132"/>
                </a:cubicBezTo>
                <a:close/>
                <a:moveTo>
                  <a:pt x="208" y="143"/>
                </a:moveTo>
                <a:cubicBezTo>
                  <a:pt x="207" y="145"/>
                  <a:pt x="206" y="147"/>
                  <a:pt x="204" y="148"/>
                </a:cubicBezTo>
                <a:cubicBezTo>
                  <a:pt x="204" y="144"/>
                  <a:pt x="205" y="143"/>
                  <a:pt x="208" y="143"/>
                </a:cubicBezTo>
                <a:close/>
                <a:moveTo>
                  <a:pt x="196" y="156"/>
                </a:moveTo>
                <a:cubicBezTo>
                  <a:pt x="195" y="162"/>
                  <a:pt x="190" y="165"/>
                  <a:pt x="185" y="167"/>
                </a:cubicBezTo>
                <a:cubicBezTo>
                  <a:pt x="184" y="166"/>
                  <a:pt x="184" y="165"/>
                  <a:pt x="183" y="164"/>
                </a:cubicBezTo>
                <a:cubicBezTo>
                  <a:pt x="185" y="163"/>
                  <a:pt x="186" y="162"/>
                  <a:pt x="189" y="162"/>
                </a:cubicBezTo>
                <a:cubicBezTo>
                  <a:pt x="187" y="158"/>
                  <a:pt x="191" y="157"/>
                  <a:pt x="196" y="156"/>
                </a:cubicBezTo>
                <a:close/>
                <a:moveTo>
                  <a:pt x="156" y="225"/>
                </a:moveTo>
                <a:cubicBezTo>
                  <a:pt x="156" y="222"/>
                  <a:pt x="157" y="221"/>
                  <a:pt x="160" y="221"/>
                </a:cubicBezTo>
                <a:cubicBezTo>
                  <a:pt x="160" y="225"/>
                  <a:pt x="158" y="225"/>
                  <a:pt x="156" y="225"/>
                </a:cubicBezTo>
                <a:close/>
                <a:moveTo>
                  <a:pt x="165" y="786"/>
                </a:moveTo>
                <a:cubicBezTo>
                  <a:pt x="162" y="785"/>
                  <a:pt x="160" y="782"/>
                  <a:pt x="162" y="780"/>
                </a:cubicBezTo>
                <a:cubicBezTo>
                  <a:pt x="164" y="780"/>
                  <a:pt x="165" y="782"/>
                  <a:pt x="165" y="786"/>
                </a:cubicBezTo>
                <a:close/>
                <a:moveTo>
                  <a:pt x="165" y="253"/>
                </a:moveTo>
                <a:cubicBezTo>
                  <a:pt x="164" y="251"/>
                  <a:pt x="166" y="251"/>
                  <a:pt x="165" y="249"/>
                </a:cubicBezTo>
                <a:cubicBezTo>
                  <a:pt x="169" y="251"/>
                  <a:pt x="170" y="247"/>
                  <a:pt x="173" y="250"/>
                </a:cubicBezTo>
                <a:cubicBezTo>
                  <a:pt x="173" y="247"/>
                  <a:pt x="169" y="246"/>
                  <a:pt x="171" y="243"/>
                </a:cubicBezTo>
                <a:cubicBezTo>
                  <a:pt x="175" y="245"/>
                  <a:pt x="175" y="246"/>
                  <a:pt x="179" y="247"/>
                </a:cubicBezTo>
                <a:cubicBezTo>
                  <a:pt x="177" y="251"/>
                  <a:pt x="174" y="249"/>
                  <a:pt x="172" y="252"/>
                </a:cubicBezTo>
                <a:cubicBezTo>
                  <a:pt x="172" y="254"/>
                  <a:pt x="174" y="253"/>
                  <a:pt x="174" y="256"/>
                </a:cubicBezTo>
                <a:cubicBezTo>
                  <a:pt x="171" y="257"/>
                  <a:pt x="168" y="253"/>
                  <a:pt x="165" y="253"/>
                </a:cubicBezTo>
                <a:close/>
                <a:moveTo>
                  <a:pt x="168" y="219"/>
                </a:moveTo>
                <a:cubicBezTo>
                  <a:pt x="168" y="222"/>
                  <a:pt x="166" y="222"/>
                  <a:pt x="165" y="222"/>
                </a:cubicBezTo>
                <a:cubicBezTo>
                  <a:pt x="165" y="220"/>
                  <a:pt x="166" y="219"/>
                  <a:pt x="168" y="219"/>
                </a:cubicBezTo>
                <a:close/>
                <a:moveTo>
                  <a:pt x="165" y="209"/>
                </a:moveTo>
                <a:cubicBezTo>
                  <a:pt x="166" y="207"/>
                  <a:pt x="167" y="206"/>
                  <a:pt x="169" y="206"/>
                </a:cubicBezTo>
                <a:cubicBezTo>
                  <a:pt x="169" y="208"/>
                  <a:pt x="168" y="210"/>
                  <a:pt x="165" y="209"/>
                </a:cubicBezTo>
                <a:close/>
                <a:moveTo>
                  <a:pt x="182" y="229"/>
                </a:moveTo>
                <a:cubicBezTo>
                  <a:pt x="183" y="233"/>
                  <a:pt x="182" y="235"/>
                  <a:pt x="180" y="237"/>
                </a:cubicBezTo>
                <a:cubicBezTo>
                  <a:pt x="176" y="236"/>
                  <a:pt x="178" y="229"/>
                  <a:pt x="182" y="229"/>
                </a:cubicBezTo>
                <a:close/>
                <a:moveTo>
                  <a:pt x="168" y="819"/>
                </a:moveTo>
                <a:cubicBezTo>
                  <a:pt x="170" y="822"/>
                  <a:pt x="171" y="827"/>
                  <a:pt x="172" y="831"/>
                </a:cubicBezTo>
                <a:cubicBezTo>
                  <a:pt x="166" y="830"/>
                  <a:pt x="167" y="824"/>
                  <a:pt x="168" y="819"/>
                </a:cubicBezTo>
                <a:close/>
                <a:moveTo>
                  <a:pt x="168" y="286"/>
                </a:moveTo>
                <a:cubicBezTo>
                  <a:pt x="168" y="284"/>
                  <a:pt x="166" y="285"/>
                  <a:pt x="166" y="283"/>
                </a:cubicBezTo>
                <a:cubicBezTo>
                  <a:pt x="172" y="278"/>
                  <a:pt x="174" y="271"/>
                  <a:pt x="179" y="266"/>
                </a:cubicBezTo>
                <a:cubicBezTo>
                  <a:pt x="178" y="263"/>
                  <a:pt x="177" y="263"/>
                  <a:pt x="179" y="261"/>
                </a:cubicBezTo>
                <a:cubicBezTo>
                  <a:pt x="182" y="263"/>
                  <a:pt x="179" y="264"/>
                  <a:pt x="183" y="265"/>
                </a:cubicBezTo>
                <a:cubicBezTo>
                  <a:pt x="175" y="268"/>
                  <a:pt x="180" y="287"/>
                  <a:pt x="168" y="286"/>
                </a:cubicBezTo>
                <a:close/>
                <a:moveTo>
                  <a:pt x="179" y="209"/>
                </a:moveTo>
                <a:cubicBezTo>
                  <a:pt x="180" y="207"/>
                  <a:pt x="179" y="203"/>
                  <a:pt x="178" y="206"/>
                </a:cubicBezTo>
                <a:cubicBezTo>
                  <a:pt x="175" y="204"/>
                  <a:pt x="178" y="200"/>
                  <a:pt x="181" y="201"/>
                </a:cubicBezTo>
                <a:cubicBezTo>
                  <a:pt x="181" y="199"/>
                  <a:pt x="179" y="199"/>
                  <a:pt x="181" y="197"/>
                </a:cubicBezTo>
                <a:cubicBezTo>
                  <a:pt x="175" y="195"/>
                  <a:pt x="172" y="197"/>
                  <a:pt x="167" y="196"/>
                </a:cubicBezTo>
                <a:cubicBezTo>
                  <a:pt x="167" y="192"/>
                  <a:pt x="169" y="192"/>
                  <a:pt x="169" y="188"/>
                </a:cubicBezTo>
                <a:cubicBezTo>
                  <a:pt x="167" y="187"/>
                  <a:pt x="164" y="192"/>
                  <a:pt x="165" y="188"/>
                </a:cubicBezTo>
                <a:cubicBezTo>
                  <a:pt x="162" y="188"/>
                  <a:pt x="163" y="191"/>
                  <a:pt x="160" y="191"/>
                </a:cubicBezTo>
                <a:cubicBezTo>
                  <a:pt x="162" y="184"/>
                  <a:pt x="163" y="179"/>
                  <a:pt x="169" y="178"/>
                </a:cubicBezTo>
                <a:cubicBezTo>
                  <a:pt x="170" y="175"/>
                  <a:pt x="172" y="170"/>
                  <a:pt x="177" y="170"/>
                </a:cubicBezTo>
                <a:cubicBezTo>
                  <a:pt x="177" y="172"/>
                  <a:pt x="178" y="172"/>
                  <a:pt x="178" y="175"/>
                </a:cubicBezTo>
                <a:cubicBezTo>
                  <a:pt x="180" y="175"/>
                  <a:pt x="180" y="173"/>
                  <a:pt x="179" y="176"/>
                </a:cubicBezTo>
                <a:cubicBezTo>
                  <a:pt x="183" y="175"/>
                  <a:pt x="184" y="171"/>
                  <a:pt x="187" y="169"/>
                </a:cubicBezTo>
                <a:cubicBezTo>
                  <a:pt x="186" y="174"/>
                  <a:pt x="180" y="180"/>
                  <a:pt x="178" y="186"/>
                </a:cubicBezTo>
                <a:cubicBezTo>
                  <a:pt x="178" y="188"/>
                  <a:pt x="183" y="190"/>
                  <a:pt x="180" y="192"/>
                </a:cubicBezTo>
                <a:cubicBezTo>
                  <a:pt x="182" y="192"/>
                  <a:pt x="182" y="194"/>
                  <a:pt x="185" y="194"/>
                </a:cubicBezTo>
                <a:cubicBezTo>
                  <a:pt x="185" y="196"/>
                  <a:pt x="184" y="197"/>
                  <a:pt x="182" y="198"/>
                </a:cubicBezTo>
                <a:cubicBezTo>
                  <a:pt x="183" y="199"/>
                  <a:pt x="185" y="199"/>
                  <a:pt x="184" y="201"/>
                </a:cubicBezTo>
                <a:cubicBezTo>
                  <a:pt x="185" y="201"/>
                  <a:pt x="186" y="200"/>
                  <a:pt x="187" y="200"/>
                </a:cubicBezTo>
                <a:cubicBezTo>
                  <a:pt x="187" y="208"/>
                  <a:pt x="184" y="207"/>
                  <a:pt x="179" y="209"/>
                </a:cubicBezTo>
                <a:close/>
                <a:moveTo>
                  <a:pt x="197" y="327"/>
                </a:moveTo>
                <a:cubicBezTo>
                  <a:pt x="192" y="327"/>
                  <a:pt x="193" y="322"/>
                  <a:pt x="190" y="320"/>
                </a:cubicBezTo>
                <a:cubicBezTo>
                  <a:pt x="193" y="312"/>
                  <a:pt x="198" y="306"/>
                  <a:pt x="204" y="300"/>
                </a:cubicBezTo>
                <a:cubicBezTo>
                  <a:pt x="205" y="309"/>
                  <a:pt x="198" y="309"/>
                  <a:pt x="198" y="317"/>
                </a:cubicBezTo>
                <a:cubicBezTo>
                  <a:pt x="198" y="319"/>
                  <a:pt x="199" y="316"/>
                  <a:pt x="200" y="318"/>
                </a:cubicBezTo>
                <a:cubicBezTo>
                  <a:pt x="205" y="317"/>
                  <a:pt x="205" y="310"/>
                  <a:pt x="209" y="309"/>
                </a:cubicBezTo>
                <a:cubicBezTo>
                  <a:pt x="205" y="315"/>
                  <a:pt x="202" y="322"/>
                  <a:pt x="197" y="327"/>
                </a:cubicBezTo>
                <a:close/>
                <a:moveTo>
                  <a:pt x="212" y="255"/>
                </a:moveTo>
                <a:cubicBezTo>
                  <a:pt x="211" y="252"/>
                  <a:pt x="214" y="252"/>
                  <a:pt x="216" y="252"/>
                </a:cubicBezTo>
                <a:cubicBezTo>
                  <a:pt x="216" y="255"/>
                  <a:pt x="214" y="255"/>
                  <a:pt x="212" y="255"/>
                </a:cubicBezTo>
                <a:close/>
                <a:moveTo>
                  <a:pt x="239" y="232"/>
                </a:moveTo>
                <a:cubicBezTo>
                  <a:pt x="237" y="231"/>
                  <a:pt x="237" y="230"/>
                  <a:pt x="237" y="228"/>
                </a:cubicBezTo>
                <a:cubicBezTo>
                  <a:pt x="238" y="228"/>
                  <a:pt x="239" y="226"/>
                  <a:pt x="240" y="227"/>
                </a:cubicBezTo>
                <a:cubicBezTo>
                  <a:pt x="241" y="230"/>
                  <a:pt x="241" y="230"/>
                  <a:pt x="239" y="232"/>
                </a:cubicBezTo>
                <a:close/>
                <a:moveTo>
                  <a:pt x="250" y="954"/>
                </a:moveTo>
                <a:cubicBezTo>
                  <a:pt x="252" y="954"/>
                  <a:pt x="252" y="956"/>
                  <a:pt x="253" y="957"/>
                </a:cubicBezTo>
                <a:cubicBezTo>
                  <a:pt x="252" y="960"/>
                  <a:pt x="248" y="955"/>
                  <a:pt x="250" y="954"/>
                </a:cubicBezTo>
                <a:close/>
                <a:moveTo>
                  <a:pt x="252" y="976"/>
                </a:moveTo>
                <a:cubicBezTo>
                  <a:pt x="254" y="978"/>
                  <a:pt x="257" y="978"/>
                  <a:pt x="257" y="983"/>
                </a:cubicBezTo>
                <a:cubicBezTo>
                  <a:pt x="254" y="981"/>
                  <a:pt x="252" y="980"/>
                  <a:pt x="252" y="976"/>
                </a:cubicBezTo>
                <a:close/>
                <a:moveTo>
                  <a:pt x="278" y="974"/>
                </a:moveTo>
                <a:cubicBezTo>
                  <a:pt x="273" y="968"/>
                  <a:pt x="257" y="974"/>
                  <a:pt x="258" y="960"/>
                </a:cubicBezTo>
                <a:cubicBezTo>
                  <a:pt x="262" y="958"/>
                  <a:pt x="266" y="963"/>
                  <a:pt x="266" y="957"/>
                </a:cubicBezTo>
                <a:cubicBezTo>
                  <a:pt x="269" y="956"/>
                  <a:pt x="270" y="957"/>
                  <a:pt x="272" y="958"/>
                </a:cubicBezTo>
                <a:cubicBezTo>
                  <a:pt x="273" y="966"/>
                  <a:pt x="281" y="962"/>
                  <a:pt x="284" y="968"/>
                </a:cubicBezTo>
                <a:cubicBezTo>
                  <a:pt x="281" y="969"/>
                  <a:pt x="281" y="973"/>
                  <a:pt x="278" y="974"/>
                </a:cubicBezTo>
                <a:close/>
                <a:moveTo>
                  <a:pt x="286" y="985"/>
                </a:moveTo>
                <a:cubicBezTo>
                  <a:pt x="288" y="985"/>
                  <a:pt x="289" y="986"/>
                  <a:pt x="289" y="989"/>
                </a:cubicBezTo>
                <a:cubicBezTo>
                  <a:pt x="287" y="989"/>
                  <a:pt x="286" y="987"/>
                  <a:pt x="286" y="985"/>
                </a:cubicBezTo>
                <a:close/>
                <a:moveTo>
                  <a:pt x="290" y="977"/>
                </a:moveTo>
                <a:cubicBezTo>
                  <a:pt x="288" y="977"/>
                  <a:pt x="286" y="975"/>
                  <a:pt x="287" y="972"/>
                </a:cubicBezTo>
                <a:cubicBezTo>
                  <a:pt x="289" y="973"/>
                  <a:pt x="291" y="975"/>
                  <a:pt x="290" y="977"/>
                </a:cubicBezTo>
                <a:close/>
                <a:moveTo>
                  <a:pt x="345" y="182"/>
                </a:moveTo>
                <a:cubicBezTo>
                  <a:pt x="345" y="184"/>
                  <a:pt x="348" y="183"/>
                  <a:pt x="348" y="185"/>
                </a:cubicBezTo>
                <a:cubicBezTo>
                  <a:pt x="345" y="186"/>
                  <a:pt x="344" y="192"/>
                  <a:pt x="345" y="196"/>
                </a:cubicBezTo>
                <a:cubicBezTo>
                  <a:pt x="344" y="197"/>
                  <a:pt x="343" y="198"/>
                  <a:pt x="341" y="199"/>
                </a:cubicBezTo>
                <a:cubicBezTo>
                  <a:pt x="345" y="208"/>
                  <a:pt x="330" y="212"/>
                  <a:pt x="320" y="213"/>
                </a:cubicBezTo>
                <a:cubicBezTo>
                  <a:pt x="322" y="211"/>
                  <a:pt x="320" y="209"/>
                  <a:pt x="321" y="205"/>
                </a:cubicBezTo>
                <a:cubicBezTo>
                  <a:pt x="325" y="202"/>
                  <a:pt x="327" y="198"/>
                  <a:pt x="330" y="194"/>
                </a:cubicBezTo>
                <a:cubicBezTo>
                  <a:pt x="331" y="195"/>
                  <a:pt x="334" y="193"/>
                  <a:pt x="334" y="195"/>
                </a:cubicBezTo>
                <a:cubicBezTo>
                  <a:pt x="337" y="191"/>
                  <a:pt x="340" y="187"/>
                  <a:pt x="344" y="184"/>
                </a:cubicBezTo>
                <a:cubicBezTo>
                  <a:pt x="340" y="183"/>
                  <a:pt x="341" y="187"/>
                  <a:pt x="339" y="185"/>
                </a:cubicBezTo>
                <a:cubicBezTo>
                  <a:pt x="343" y="182"/>
                  <a:pt x="349" y="172"/>
                  <a:pt x="357" y="173"/>
                </a:cubicBezTo>
                <a:cubicBezTo>
                  <a:pt x="356" y="180"/>
                  <a:pt x="349" y="179"/>
                  <a:pt x="345" y="182"/>
                </a:cubicBezTo>
                <a:close/>
                <a:moveTo>
                  <a:pt x="357" y="996"/>
                </a:moveTo>
                <a:cubicBezTo>
                  <a:pt x="363" y="1001"/>
                  <a:pt x="368" y="1007"/>
                  <a:pt x="373" y="1010"/>
                </a:cubicBezTo>
                <a:cubicBezTo>
                  <a:pt x="368" y="1009"/>
                  <a:pt x="356" y="1004"/>
                  <a:pt x="357" y="996"/>
                </a:cubicBezTo>
                <a:close/>
                <a:moveTo>
                  <a:pt x="414" y="1044"/>
                </a:moveTo>
                <a:cubicBezTo>
                  <a:pt x="416" y="1044"/>
                  <a:pt x="417" y="1045"/>
                  <a:pt x="417" y="1047"/>
                </a:cubicBezTo>
                <a:cubicBezTo>
                  <a:pt x="416" y="1048"/>
                  <a:pt x="413" y="1047"/>
                  <a:pt x="414" y="1044"/>
                </a:cubicBezTo>
                <a:close/>
                <a:moveTo>
                  <a:pt x="614" y="1007"/>
                </a:moveTo>
                <a:cubicBezTo>
                  <a:pt x="618" y="1008"/>
                  <a:pt x="619" y="1006"/>
                  <a:pt x="622" y="1007"/>
                </a:cubicBezTo>
                <a:cubicBezTo>
                  <a:pt x="624" y="1011"/>
                  <a:pt x="614" y="1012"/>
                  <a:pt x="614" y="1007"/>
                </a:cubicBezTo>
                <a:close/>
                <a:moveTo>
                  <a:pt x="617" y="966"/>
                </a:moveTo>
                <a:cubicBezTo>
                  <a:pt x="611" y="969"/>
                  <a:pt x="605" y="969"/>
                  <a:pt x="601" y="966"/>
                </a:cubicBezTo>
                <a:cubicBezTo>
                  <a:pt x="604" y="963"/>
                  <a:pt x="615" y="961"/>
                  <a:pt x="617" y="966"/>
                </a:cubicBezTo>
                <a:close/>
                <a:moveTo>
                  <a:pt x="491" y="881"/>
                </a:moveTo>
                <a:cubicBezTo>
                  <a:pt x="489" y="881"/>
                  <a:pt x="489" y="878"/>
                  <a:pt x="487" y="878"/>
                </a:cubicBezTo>
                <a:cubicBezTo>
                  <a:pt x="489" y="875"/>
                  <a:pt x="491" y="879"/>
                  <a:pt x="491" y="881"/>
                </a:cubicBezTo>
                <a:close/>
                <a:moveTo>
                  <a:pt x="487" y="873"/>
                </a:moveTo>
                <a:cubicBezTo>
                  <a:pt x="485" y="873"/>
                  <a:pt x="483" y="872"/>
                  <a:pt x="483" y="870"/>
                </a:cubicBezTo>
                <a:cubicBezTo>
                  <a:pt x="485" y="868"/>
                  <a:pt x="487" y="870"/>
                  <a:pt x="487" y="873"/>
                </a:cubicBezTo>
                <a:close/>
                <a:moveTo>
                  <a:pt x="480" y="877"/>
                </a:moveTo>
                <a:cubicBezTo>
                  <a:pt x="477" y="876"/>
                  <a:pt x="474" y="874"/>
                  <a:pt x="473" y="871"/>
                </a:cubicBezTo>
                <a:cubicBezTo>
                  <a:pt x="476" y="872"/>
                  <a:pt x="483" y="872"/>
                  <a:pt x="480" y="877"/>
                </a:cubicBezTo>
                <a:close/>
                <a:moveTo>
                  <a:pt x="460" y="828"/>
                </a:moveTo>
                <a:cubicBezTo>
                  <a:pt x="458" y="830"/>
                  <a:pt x="455" y="826"/>
                  <a:pt x="454" y="823"/>
                </a:cubicBezTo>
                <a:cubicBezTo>
                  <a:pt x="456" y="825"/>
                  <a:pt x="458" y="826"/>
                  <a:pt x="460" y="828"/>
                </a:cubicBezTo>
                <a:close/>
                <a:moveTo>
                  <a:pt x="457" y="1075"/>
                </a:moveTo>
                <a:cubicBezTo>
                  <a:pt x="455" y="1074"/>
                  <a:pt x="452" y="1075"/>
                  <a:pt x="453" y="1072"/>
                </a:cubicBezTo>
                <a:cubicBezTo>
                  <a:pt x="455" y="1072"/>
                  <a:pt x="457" y="1072"/>
                  <a:pt x="457" y="1075"/>
                </a:cubicBezTo>
                <a:close/>
                <a:moveTo>
                  <a:pt x="447" y="831"/>
                </a:moveTo>
                <a:cubicBezTo>
                  <a:pt x="449" y="833"/>
                  <a:pt x="452" y="834"/>
                  <a:pt x="452" y="838"/>
                </a:cubicBezTo>
                <a:cubicBezTo>
                  <a:pt x="449" y="837"/>
                  <a:pt x="448" y="836"/>
                  <a:pt x="445" y="836"/>
                </a:cubicBezTo>
                <a:cubicBezTo>
                  <a:pt x="445" y="834"/>
                  <a:pt x="447" y="833"/>
                  <a:pt x="447" y="831"/>
                </a:cubicBezTo>
                <a:close/>
                <a:moveTo>
                  <a:pt x="451" y="1070"/>
                </a:moveTo>
                <a:cubicBezTo>
                  <a:pt x="448" y="1072"/>
                  <a:pt x="443" y="1069"/>
                  <a:pt x="441" y="1066"/>
                </a:cubicBezTo>
                <a:cubicBezTo>
                  <a:pt x="444" y="1065"/>
                  <a:pt x="447" y="1070"/>
                  <a:pt x="451" y="1070"/>
                </a:cubicBezTo>
                <a:close/>
                <a:moveTo>
                  <a:pt x="412" y="92"/>
                </a:moveTo>
                <a:cubicBezTo>
                  <a:pt x="413" y="90"/>
                  <a:pt x="414" y="89"/>
                  <a:pt x="417" y="89"/>
                </a:cubicBezTo>
                <a:cubicBezTo>
                  <a:pt x="416" y="91"/>
                  <a:pt x="414" y="92"/>
                  <a:pt x="412" y="92"/>
                </a:cubicBezTo>
                <a:close/>
                <a:moveTo>
                  <a:pt x="440" y="680"/>
                </a:moveTo>
                <a:cubicBezTo>
                  <a:pt x="436" y="680"/>
                  <a:pt x="437" y="676"/>
                  <a:pt x="439" y="674"/>
                </a:cubicBezTo>
                <a:cubicBezTo>
                  <a:pt x="441" y="676"/>
                  <a:pt x="441" y="677"/>
                  <a:pt x="440" y="680"/>
                </a:cubicBezTo>
                <a:close/>
                <a:moveTo>
                  <a:pt x="440" y="673"/>
                </a:moveTo>
                <a:cubicBezTo>
                  <a:pt x="438" y="671"/>
                  <a:pt x="438" y="667"/>
                  <a:pt x="438" y="664"/>
                </a:cubicBezTo>
                <a:cubicBezTo>
                  <a:pt x="439" y="665"/>
                  <a:pt x="440" y="666"/>
                  <a:pt x="441" y="667"/>
                </a:cubicBezTo>
                <a:cubicBezTo>
                  <a:pt x="441" y="669"/>
                  <a:pt x="440" y="671"/>
                  <a:pt x="440" y="673"/>
                </a:cubicBezTo>
                <a:close/>
                <a:moveTo>
                  <a:pt x="444" y="687"/>
                </a:moveTo>
                <a:cubicBezTo>
                  <a:pt x="441" y="684"/>
                  <a:pt x="442" y="680"/>
                  <a:pt x="443" y="676"/>
                </a:cubicBezTo>
                <a:cubicBezTo>
                  <a:pt x="444" y="676"/>
                  <a:pt x="444" y="676"/>
                  <a:pt x="444" y="676"/>
                </a:cubicBezTo>
                <a:cubicBezTo>
                  <a:pt x="446" y="678"/>
                  <a:pt x="447" y="682"/>
                  <a:pt x="449" y="684"/>
                </a:cubicBezTo>
                <a:cubicBezTo>
                  <a:pt x="448" y="686"/>
                  <a:pt x="447" y="687"/>
                  <a:pt x="444" y="687"/>
                </a:cubicBezTo>
                <a:close/>
                <a:moveTo>
                  <a:pt x="466" y="689"/>
                </a:moveTo>
                <a:cubicBezTo>
                  <a:pt x="466" y="685"/>
                  <a:pt x="466" y="685"/>
                  <a:pt x="466" y="685"/>
                </a:cubicBezTo>
                <a:cubicBezTo>
                  <a:pt x="470" y="685"/>
                  <a:pt x="470" y="685"/>
                  <a:pt x="470" y="685"/>
                </a:cubicBezTo>
                <a:cubicBezTo>
                  <a:pt x="470" y="688"/>
                  <a:pt x="469" y="689"/>
                  <a:pt x="466" y="689"/>
                </a:cubicBezTo>
                <a:close/>
                <a:moveTo>
                  <a:pt x="817" y="538"/>
                </a:moveTo>
                <a:cubicBezTo>
                  <a:pt x="815" y="537"/>
                  <a:pt x="813" y="537"/>
                  <a:pt x="813" y="534"/>
                </a:cubicBezTo>
                <a:cubicBezTo>
                  <a:pt x="815" y="532"/>
                  <a:pt x="818" y="534"/>
                  <a:pt x="817" y="538"/>
                </a:cubicBezTo>
                <a:close/>
                <a:moveTo>
                  <a:pt x="786" y="244"/>
                </a:moveTo>
                <a:cubicBezTo>
                  <a:pt x="788" y="244"/>
                  <a:pt x="791" y="244"/>
                  <a:pt x="790" y="247"/>
                </a:cubicBezTo>
                <a:cubicBezTo>
                  <a:pt x="788" y="247"/>
                  <a:pt x="786" y="247"/>
                  <a:pt x="786" y="244"/>
                </a:cubicBezTo>
                <a:close/>
                <a:moveTo>
                  <a:pt x="788" y="294"/>
                </a:moveTo>
                <a:cubicBezTo>
                  <a:pt x="787" y="295"/>
                  <a:pt x="782" y="294"/>
                  <a:pt x="783" y="291"/>
                </a:cubicBezTo>
                <a:cubicBezTo>
                  <a:pt x="786" y="290"/>
                  <a:pt x="786" y="294"/>
                  <a:pt x="788" y="294"/>
                </a:cubicBezTo>
                <a:close/>
                <a:moveTo>
                  <a:pt x="776" y="252"/>
                </a:moveTo>
                <a:cubicBezTo>
                  <a:pt x="775" y="253"/>
                  <a:pt x="775" y="253"/>
                  <a:pt x="775" y="255"/>
                </a:cubicBezTo>
                <a:cubicBezTo>
                  <a:pt x="772" y="255"/>
                  <a:pt x="772" y="253"/>
                  <a:pt x="771" y="251"/>
                </a:cubicBezTo>
                <a:cubicBezTo>
                  <a:pt x="773" y="251"/>
                  <a:pt x="775" y="251"/>
                  <a:pt x="776" y="252"/>
                </a:cubicBezTo>
                <a:close/>
                <a:moveTo>
                  <a:pt x="736" y="566"/>
                </a:moveTo>
                <a:cubicBezTo>
                  <a:pt x="734" y="568"/>
                  <a:pt x="731" y="564"/>
                  <a:pt x="729" y="562"/>
                </a:cubicBezTo>
                <a:cubicBezTo>
                  <a:pt x="733" y="561"/>
                  <a:pt x="736" y="562"/>
                  <a:pt x="736" y="566"/>
                </a:cubicBezTo>
                <a:close/>
                <a:moveTo>
                  <a:pt x="735" y="623"/>
                </a:moveTo>
                <a:cubicBezTo>
                  <a:pt x="734" y="623"/>
                  <a:pt x="734" y="624"/>
                  <a:pt x="734" y="625"/>
                </a:cubicBezTo>
                <a:cubicBezTo>
                  <a:pt x="731" y="626"/>
                  <a:pt x="731" y="624"/>
                  <a:pt x="728" y="625"/>
                </a:cubicBezTo>
                <a:cubicBezTo>
                  <a:pt x="728" y="621"/>
                  <a:pt x="734" y="622"/>
                  <a:pt x="735" y="623"/>
                </a:cubicBezTo>
                <a:close/>
                <a:moveTo>
                  <a:pt x="725" y="569"/>
                </a:moveTo>
                <a:cubicBezTo>
                  <a:pt x="727" y="572"/>
                  <a:pt x="727" y="576"/>
                  <a:pt x="725" y="580"/>
                </a:cubicBezTo>
                <a:cubicBezTo>
                  <a:pt x="720" y="580"/>
                  <a:pt x="720" y="580"/>
                  <a:pt x="720" y="580"/>
                </a:cubicBezTo>
                <a:cubicBezTo>
                  <a:pt x="721" y="574"/>
                  <a:pt x="718" y="576"/>
                  <a:pt x="715" y="575"/>
                </a:cubicBezTo>
                <a:cubicBezTo>
                  <a:pt x="715" y="573"/>
                  <a:pt x="717" y="572"/>
                  <a:pt x="717" y="570"/>
                </a:cubicBezTo>
                <a:cubicBezTo>
                  <a:pt x="719" y="570"/>
                  <a:pt x="718" y="573"/>
                  <a:pt x="720" y="572"/>
                </a:cubicBezTo>
                <a:cubicBezTo>
                  <a:pt x="718" y="570"/>
                  <a:pt x="723" y="571"/>
                  <a:pt x="725" y="569"/>
                </a:cubicBezTo>
                <a:close/>
                <a:moveTo>
                  <a:pt x="728" y="583"/>
                </a:moveTo>
                <a:cubicBezTo>
                  <a:pt x="726" y="585"/>
                  <a:pt x="718" y="588"/>
                  <a:pt x="718" y="583"/>
                </a:cubicBezTo>
                <a:lnTo>
                  <a:pt x="728" y="583"/>
                </a:lnTo>
                <a:close/>
                <a:moveTo>
                  <a:pt x="731" y="638"/>
                </a:moveTo>
                <a:cubicBezTo>
                  <a:pt x="731" y="640"/>
                  <a:pt x="725" y="642"/>
                  <a:pt x="723" y="646"/>
                </a:cubicBezTo>
                <a:cubicBezTo>
                  <a:pt x="720" y="645"/>
                  <a:pt x="716" y="644"/>
                  <a:pt x="716" y="639"/>
                </a:cubicBezTo>
                <a:cubicBezTo>
                  <a:pt x="723" y="637"/>
                  <a:pt x="725" y="638"/>
                  <a:pt x="731" y="638"/>
                </a:cubicBezTo>
                <a:close/>
                <a:moveTo>
                  <a:pt x="720" y="629"/>
                </a:moveTo>
                <a:cubicBezTo>
                  <a:pt x="723" y="624"/>
                  <a:pt x="730" y="628"/>
                  <a:pt x="732" y="628"/>
                </a:cubicBezTo>
                <a:cubicBezTo>
                  <a:pt x="732" y="629"/>
                  <a:pt x="731" y="632"/>
                  <a:pt x="732" y="632"/>
                </a:cubicBezTo>
                <a:cubicBezTo>
                  <a:pt x="729" y="631"/>
                  <a:pt x="724" y="633"/>
                  <a:pt x="720" y="629"/>
                </a:cubicBezTo>
                <a:close/>
                <a:moveTo>
                  <a:pt x="728" y="616"/>
                </a:moveTo>
                <a:cubicBezTo>
                  <a:pt x="728" y="620"/>
                  <a:pt x="722" y="619"/>
                  <a:pt x="721" y="620"/>
                </a:cubicBezTo>
                <a:cubicBezTo>
                  <a:pt x="719" y="617"/>
                  <a:pt x="723" y="615"/>
                  <a:pt x="723" y="612"/>
                </a:cubicBezTo>
                <a:cubicBezTo>
                  <a:pt x="728" y="612"/>
                  <a:pt x="728" y="612"/>
                  <a:pt x="728" y="612"/>
                </a:cubicBezTo>
                <a:cubicBezTo>
                  <a:pt x="726" y="614"/>
                  <a:pt x="726" y="614"/>
                  <a:pt x="728" y="616"/>
                </a:cubicBezTo>
                <a:close/>
                <a:moveTo>
                  <a:pt x="728" y="563"/>
                </a:moveTo>
                <a:cubicBezTo>
                  <a:pt x="723" y="568"/>
                  <a:pt x="719" y="564"/>
                  <a:pt x="713" y="565"/>
                </a:cubicBezTo>
                <a:cubicBezTo>
                  <a:pt x="714" y="560"/>
                  <a:pt x="725" y="560"/>
                  <a:pt x="728" y="563"/>
                </a:cubicBezTo>
                <a:close/>
                <a:moveTo>
                  <a:pt x="709" y="587"/>
                </a:moveTo>
                <a:cubicBezTo>
                  <a:pt x="706" y="587"/>
                  <a:pt x="707" y="584"/>
                  <a:pt x="704" y="584"/>
                </a:cubicBezTo>
                <a:cubicBezTo>
                  <a:pt x="705" y="581"/>
                  <a:pt x="712" y="583"/>
                  <a:pt x="709" y="587"/>
                </a:cubicBezTo>
                <a:close/>
                <a:moveTo>
                  <a:pt x="696" y="664"/>
                </a:moveTo>
                <a:cubicBezTo>
                  <a:pt x="699" y="664"/>
                  <a:pt x="699" y="664"/>
                  <a:pt x="699" y="664"/>
                </a:cubicBezTo>
                <a:cubicBezTo>
                  <a:pt x="699" y="667"/>
                  <a:pt x="698" y="669"/>
                  <a:pt x="697" y="671"/>
                </a:cubicBezTo>
                <a:cubicBezTo>
                  <a:pt x="695" y="671"/>
                  <a:pt x="696" y="667"/>
                  <a:pt x="696" y="664"/>
                </a:cubicBezTo>
                <a:close/>
                <a:moveTo>
                  <a:pt x="696" y="672"/>
                </a:moveTo>
                <a:cubicBezTo>
                  <a:pt x="697" y="672"/>
                  <a:pt x="698" y="673"/>
                  <a:pt x="699" y="673"/>
                </a:cubicBezTo>
                <a:cubicBezTo>
                  <a:pt x="699" y="678"/>
                  <a:pt x="695" y="678"/>
                  <a:pt x="693" y="682"/>
                </a:cubicBezTo>
                <a:cubicBezTo>
                  <a:pt x="690" y="681"/>
                  <a:pt x="695" y="675"/>
                  <a:pt x="696" y="672"/>
                </a:cubicBezTo>
                <a:close/>
                <a:moveTo>
                  <a:pt x="703" y="679"/>
                </a:moveTo>
                <a:cubicBezTo>
                  <a:pt x="704" y="683"/>
                  <a:pt x="700" y="687"/>
                  <a:pt x="698" y="690"/>
                </a:cubicBezTo>
                <a:cubicBezTo>
                  <a:pt x="694" y="687"/>
                  <a:pt x="698" y="678"/>
                  <a:pt x="703" y="679"/>
                </a:cubicBezTo>
                <a:close/>
                <a:moveTo>
                  <a:pt x="701" y="671"/>
                </a:moveTo>
                <a:cubicBezTo>
                  <a:pt x="702" y="666"/>
                  <a:pt x="700" y="650"/>
                  <a:pt x="710" y="653"/>
                </a:cubicBezTo>
                <a:cubicBezTo>
                  <a:pt x="708" y="661"/>
                  <a:pt x="705" y="664"/>
                  <a:pt x="701" y="671"/>
                </a:cubicBezTo>
                <a:close/>
                <a:moveTo>
                  <a:pt x="695" y="619"/>
                </a:moveTo>
                <a:cubicBezTo>
                  <a:pt x="698" y="618"/>
                  <a:pt x="699" y="619"/>
                  <a:pt x="700" y="615"/>
                </a:cubicBezTo>
                <a:cubicBezTo>
                  <a:pt x="703" y="617"/>
                  <a:pt x="701" y="624"/>
                  <a:pt x="697" y="626"/>
                </a:cubicBezTo>
                <a:cubicBezTo>
                  <a:pt x="695" y="626"/>
                  <a:pt x="695" y="623"/>
                  <a:pt x="695" y="619"/>
                </a:cubicBezTo>
                <a:close/>
                <a:moveTo>
                  <a:pt x="694" y="51"/>
                </a:moveTo>
                <a:cubicBezTo>
                  <a:pt x="694" y="53"/>
                  <a:pt x="692" y="53"/>
                  <a:pt x="690" y="53"/>
                </a:cubicBezTo>
                <a:cubicBezTo>
                  <a:pt x="690" y="50"/>
                  <a:pt x="693" y="50"/>
                  <a:pt x="694" y="51"/>
                </a:cubicBezTo>
                <a:close/>
                <a:moveTo>
                  <a:pt x="672" y="708"/>
                </a:moveTo>
                <a:cubicBezTo>
                  <a:pt x="670" y="708"/>
                  <a:pt x="668" y="707"/>
                  <a:pt x="668" y="704"/>
                </a:cubicBezTo>
                <a:cubicBezTo>
                  <a:pt x="669" y="703"/>
                  <a:pt x="670" y="704"/>
                  <a:pt x="671" y="702"/>
                </a:cubicBezTo>
                <a:cubicBezTo>
                  <a:pt x="672" y="704"/>
                  <a:pt x="672" y="706"/>
                  <a:pt x="672" y="708"/>
                </a:cubicBezTo>
                <a:close/>
                <a:moveTo>
                  <a:pt x="671" y="461"/>
                </a:moveTo>
                <a:cubicBezTo>
                  <a:pt x="669" y="466"/>
                  <a:pt x="666" y="469"/>
                  <a:pt x="664" y="473"/>
                </a:cubicBezTo>
                <a:cubicBezTo>
                  <a:pt x="662" y="470"/>
                  <a:pt x="660" y="471"/>
                  <a:pt x="657" y="472"/>
                </a:cubicBezTo>
                <a:cubicBezTo>
                  <a:pt x="653" y="463"/>
                  <a:pt x="665" y="460"/>
                  <a:pt x="671" y="461"/>
                </a:cubicBezTo>
                <a:close/>
                <a:moveTo>
                  <a:pt x="662" y="504"/>
                </a:moveTo>
                <a:cubicBezTo>
                  <a:pt x="659" y="502"/>
                  <a:pt x="656" y="498"/>
                  <a:pt x="658" y="494"/>
                </a:cubicBezTo>
                <a:cubicBezTo>
                  <a:pt x="661" y="493"/>
                  <a:pt x="657" y="501"/>
                  <a:pt x="662" y="498"/>
                </a:cubicBezTo>
                <a:cubicBezTo>
                  <a:pt x="663" y="501"/>
                  <a:pt x="661" y="501"/>
                  <a:pt x="662" y="504"/>
                </a:cubicBezTo>
                <a:close/>
                <a:moveTo>
                  <a:pt x="651" y="157"/>
                </a:moveTo>
                <a:cubicBezTo>
                  <a:pt x="652" y="157"/>
                  <a:pt x="652" y="157"/>
                  <a:pt x="654" y="157"/>
                </a:cubicBezTo>
                <a:cubicBezTo>
                  <a:pt x="651" y="160"/>
                  <a:pt x="653" y="161"/>
                  <a:pt x="652" y="164"/>
                </a:cubicBezTo>
                <a:cubicBezTo>
                  <a:pt x="650" y="164"/>
                  <a:pt x="650" y="163"/>
                  <a:pt x="649" y="163"/>
                </a:cubicBezTo>
                <a:cubicBezTo>
                  <a:pt x="650" y="161"/>
                  <a:pt x="650" y="158"/>
                  <a:pt x="651" y="157"/>
                </a:cubicBezTo>
                <a:close/>
                <a:moveTo>
                  <a:pt x="617" y="160"/>
                </a:moveTo>
                <a:cubicBezTo>
                  <a:pt x="619" y="159"/>
                  <a:pt x="618" y="158"/>
                  <a:pt x="621" y="159"/>
                </a:cubicBezTo>
                <a:cubicBezTo>
                  <a:pt x="621" y="160"/>
                  <a:pt x="620" y="161"/>
                  <a:pt x="620" y="162"/>
                </a:cubicBezTo>
                <a:cubicBezTo>
                  <a:pt x="621" y="164"/>
                  <a:pt x="622" y="159"/>
                  <a:pt x="623" y="162"/>
                </a:cubicBezTo>
                <a:cubicBezTo>
                  <a:pt x="622" y="159"/>
                  <a:pt x="622" y="158"/>
                  <a:pt x="623" y="156"/>
                </a:cubicBezTo>
                <a:cubicBezTo>
                  <a:pt x="626" y="156"/>
                  <a:pt x="627" y="160"/>
                  <a:pt x="629" y="163"/>
                </a:cubicBezTo>
                <a:cubicBezTo>
                  <a:pt x="627" y="166"/>
                  <a:pt x="623" y="164"/>
                  <a:pt x="618" y="164"/>
                </a:cubicBezTo>
                <a:cubicBezTo>
                  <a:pt x="618" y="162"/>
                  <a:pt x="616" y="163"/>
                  <a:pt x="617" y="160"/>
                </a:cubicBezTo>
                <a:close/>
                <a:moveTo>
                  <a:pt x="625" y="169"/>
                </a:moveTo>
                <a:cubicBezTo>
                  <a:pt x="625" y="171"/>
                  <a:pt x="623" y="170"/>
                  <a:pt x="623" y="171"/>
                </a:cubicBezTo>
                <a:cubicBezTo>
                  <a:pt x="626" y="173"/>
                  <a:pt x="625" y="169"/>
                  <a:pt x="627" y="170"/>
                </a:cubicBezTo>
                <a:cubicBezTo>
                  <a:pt x="627" y="172"/>
                  <a:pt x="627" y="172"/>
                  <a:pt x="627" y="172"/>
                </a:cubicBezTo>
                <a:cubicBezTo>
                  <a:pt x="637" y="172"/>
                  <a:pt x="651" y="171"/>
                  <a:pt x="661" y="171"/>
                </a:cubicBezTo>
                <a:cubicBezTo>
                  <a:pt x="659" y="180"/>
                  <a:pt x="647" y="173"/>
                  <a:pt x="645" y="181"/>
                </a:cubicBezTo>
                <a:cubicBezTo>
                  <a:pt x="639" y="180"/>
                  <a:pt x="627" y="185"/>
                  <a:pt x="623" y="180"/>
                </a:cubicBezTo>
                <a:cubicBezTo>
                  <a:pt x="618" y="185"/>
                  <a:pt x="611" y="181"/>
                  <a:pt x="607" y="178"/>
                </a:cubicBezTo>
                <a:cubicBezTo>
                  <a:pt x="617" y="182"/>
                  <a:pt x="614" y="166"/>
                  <a:pt x="625" y="169"/>
                </a:cubicBezTo>
                <a:close/>
                <a:moveTo>
                  <a:pt x="653" y="506"/>
                </a:moveTo>
                <a:cubicBezTo>
                  <a:pt x="651" y="506"/>
                  <a:pt x="649" y="506"/>
                  <a:pt x="649" y="504"/>
                </a:cubicBezTo>
                <a:cubicBezTo>
                  <a:pt x="650" y="504"/>
                  <a:pt x="650" y="503"/>
                  <a:pt x="650" y="503"/>
                </a:cubicBezTo>
                <a:cubicBezTo>
                  <a:pt x="652" y="502"/>
                  <a:pt x="653" y="504"/>
                  <a:pt x="653" y="506"/>
                </a:cubicBezTo>
                <a:close/>
                <a:moveTo>
                  <a:pt x="634" y="498"/>
                </a:moveTo>
                <a:cubicBezTo>
                  <a:pt x="636" y="497"/>
                  <a:pt x="637" y="502"/>
                  <a:pt x="637" y="499"/>
                </a:cubicBezTo>
                <a:cubicBezTo>
                  <a:pt x="640" y="502"/>
                  <a:pt x="632" y="504"/>
                  <a:pt x="634" y="498"/>
                </a:cubicBezTo>
                <a:close/>
                <a:moveTo>
                  <a:pt x="632" y="490"/>
                </a:moveTo>
                <a:cubicBezTo>
                  <a:pt x="634" y="488"/>
                  <a:pt x="637" y="492"/>
                  <a:pt x="635" y="494"/>
                </a:cubicBezTo>
                <a:cubicBezTo>
                  <a:pt x="633" y="494"/>
                  <a:pt x="632" y="492"/>
                  <a:pt x="632" y="490"/>
                </a:cubicBezTo>
                <a:close/>
                <a:moveTo>
                  <a:pt x="625" y="482"/>
                </a:moveTo>
                <a:cubicBezTo>
                  <a:pt x="625" y="475"/>
                  <a:pt x="634" y="476"/>
                  <a:pt x="636" y="471"/>
                </a:cubicBezTo>
                <a:cubicBezTo>
                  <a:pt x="638" y="471"/>
                  <a:pt x="638" y="471"/>
                  <a:pt x="638" y="471"/>
                </a:cubicBezTo>
                <a:cubicBezTo>
                  <a:pt x="639" y="474"/>
                  <a:pt x="637" y="475"/>
                  <a:pt x="641" y="475"/>
                </a:cubicBezTo>
                <a:cubicBezTo>
                  <a:pt x="638" y="481"/>
                  <a:pt x="634" y="481"/>
                  <a:pt x="625" y="482"/>
                </a:cubicBezTo>
                <a:close/>
                <a:moveTo>
                  <a:pt x="601" y="572"/>
                </a:moveTo>
                <a:cubicBezTo>
                  <a:pt x="601" y="570"/>
                  <a:pt x="604" y="570"/>
                  <a:pt x="606" y="569"/>
                </a:cubicBezTo>
                <a:cubicBezTo>
                  <a:pt x="606" y="571"/>
                  <a:pt x="607" y="571"/>
                  <a:pt x="607" y="572"/>
                </a:cubicBezTo>
                <a:cubicBezTo>
                  <a:pt x="609" y="571"/>
                  <a:pt x="611" y="570"/>
                  <a:pt x="612" y="568"/>
                </a:cubicBezTo>
                <a:cubicBezTo>
                  <a:pt x="615" y="569"/>
                  <a:pt x="616" y="572"/>
                  <a:pt x="614" y="574"/>
                </a:cubicBezTo>
                <a:cubicBezTo>
                  <a:pt x="611" y="573"/>
                  <a:pt x="607" y="572"/>
                  <a:pt x="607" y="576"/>
                </a:cubicBezTo>
                <a:cubicBezTo>
                  <a:pt x="604" y="575"/>
                  <a:pt x="604" y="577"/>
                  <a:pt x="601" y="577"/>
                </a:cubicBezTo>
                <a:cubicBezTo>
                  <a:pt x="598" y="575"/>
                  <a:pt x="603" y="574"/>
                  <a:pt x="601" y="572"/>
                </a:cubicBezTo>
                <a:close/>
                <a:moveTo>
                  <a:pt x="604" y="559"/>
                </a:moveTo>
                <a:cubicBezTo>
                  <a:pt x="601" y="559"/>
                  <a:pt x="602" y="556"/>
                  <a:pt x="600" y="556"/>
                </a:cubicBezTo>
                <a:cubicBezTo>
                  <a:pt x="600" y="554"/>
                  <a:pt x="604" y="553"/>
                  <a:pt x="606" y="554"/>
                </a:cubicBezTo>
                <a:cubicBezTo>
                  <a:pt x="606" y="553"/>
                  <a:pt x="606" y="553"/>
                  <a:pt x="606" y="553"/>
                </a:cubicBezTo>
                <a:cubicBezTo>
                  <a:pt x="606" y="551"/>
                  <a:pt x="603" y="552"/>
                  <a:pt x="601" y="551"/>
                </a:cubicBezTo>
                <a:cubicBezTo>
                  <a:pt x="607" y="548"/>
                  <a:pt x="611" y="538"/>
                  <a:pt x="616" y="542"/>
                </a:cubicBezTo>
                <a:cubicBezTo>
                  <a:pt x="615" y="546"/>
                  <a:pt x="611" y="545"/>
                  <a:pt x="611" y="550"/>
                </a:cubicBezTo>
                <a:cubicBezTo>
                  <a:pt x="615" y="548"/>
                  <a:pt x="622" y="546"/>
                  <a:pt x="627" y="549"/>
                </a:cubicBezTo>
                <a:cubicBezTo>
                  <a:pt x="623" y="558"/>
                  <a:pt x="607" y="550"/>
                  <a:pt x="604" y="559"/>
                </a:cubicBezTo>
                <a:close/>
                <a:moveTo>
                  <a:pt x="614" y="473"/>
                </a:moveTo>
                <a:cubicBezTo>
                  <a:pt x="619" y="475"/>
                  <a:pt x="620" y="474"/>
                  <a:pt x="623" y="472"/>
                </a:cubicBezTo>
                <a:cubicBezTo>
                  <a:pt x="620" y="479"/>
                  <a:pt x="613" y="477"/>
                  <a:pt x="610" y="483"/>
                </a:cubicBezTo>
                <a:cubicBezTo>
                  <a:pt x="608" y="484"/>
                  <a:pt x="609" y="482"/>
                  <a:pt x="608" y="481"/>
                </a:cubicBezTo>
                <a:cubicBezTo>
                  <a:pt x="607" y="483"/>
                  <a:pt x="604" y="482"/>
                  <a:pt x="603" y="484"/>
                </a:cubicBezTo>
                <a:cubicBezTo>
                  <a:pt x="601" y="478"/>
                  <a:pt x="614" y="480"/>
                  <a:pt x="614" y="473"/>
                </a:cubicBezTo>
                <a:close/>
                <a:moveTo>
                  <a:pt x="609" y="445"/>
                </a:moveTo>
                <a:cubicBezTo>
                  <a:pt x="610" y="444"/>
                  <a:pt x="611" y="445"/>
                  <a:pt x="612" y="446"/>
                </a:cubicBezTo>
                <a:cubicBezTo>
                  <a:pt x="610" y="448"/>
                  <a:pt x="612" y="453"/>
                  <a:pt x="608" y="454"/>
                </a:cubicBezTo>
                <a:cubicBezTo>
                  <a:pt x="608" y="449"/>
                  <a:pt x="607" y="448"/>
                  <a:pt x="609" y="445"/>
                </a:cubicBezTo>
                <a:close/>
                <a:moveTo>
                  <a:pt x="606" y="503"/>
                </a:moveTo>
                <a:cubicBezTo>
                  <a:pt x="608" y="507"/>
                  <a:pt x="616" y="502"/>
                  <a:pt x="620" y="505"/>
                </a:cubicBezTo>
                <a:cubicBezTo>
                  <a:pt x="621" y="511"/>
                  <a:pt x="618" y="513"/>
                  <a:pt x="618" y="521"/>
                </a:cubicBezTo>
                <a:cubicBezTo>
                  <a:pt x="615" y="522"/>
                  <a:pt x="614" y="525"/>
                  <a:pt x="610" y="525"/>
                </a:cubicBezTo>
                <a:cubicBezTo>
                  <a:pt x="613" y="522"/>
                  <a:pt x="606" y="521"/>
                  <a:pt x="610" y="519"/>
                </a:cubicBezTo>
                <a:cubicBezTo>
                  <a:pt x="608" y="519"/>
                  <a:pt x="601" y="518"/>
                  <a:pt x="601" y="512"/>
                </a:cubicBezTo>
                <a:cubicBezTo>
                  <a:pt x="602" y="511"/>
                  <a:pt x="604" y="511"/>
                  <a:pt x="605" y="510"/>
                </a:cubicBezTo>
                <a:cubicBezTo>
                  <a:pt x="602" y="506"/>
                  <a:pt x="593" y="511"/>
                  <a:pt x="591" y="504"/>
                </a:cubicBezTo>
                <a:cubicBezTo>
                  <a:pt x="597" y="503"/>
                  <a:pt x="601" y="505"/>
                  <a:pt x="606" y="503"/>
                </a:cubicBezTo>
                <a:close/>
                <a:moveTo>
                  <a:pt x="619" y="567"/>
                </a:moveTo>
                <a:cubicBezTo>
                  <a:pt x="619" y="572"/>
                  <a:pt x="621" y="569"/>
                  <a:pt x="625" y="569"/>
                </a:cubicBezTo>
                <a:cubicBezTo>
                  <a:pt x="625" y="577"/>
                  <a:pt x="612" y="568"/>
                  <a:pt x="619" y="567"/>
                </a:cubicBezTo>
                <a:close/>
                <a:moveTo>
                  <a:pt x="623" y="575"/>
                </a:moveTo>
                <a:cubicBezTo>
                  <a:pt x="624" y="574"/>
                  <a:pt x="626" y="573"/>
                  <a:pt x="627" y="574"/>
                </a:cubicBezTo>
                <a:cubicBezTo>
                  <a:pt x="626" y="575"/>
                  <a:pt x="625" y="577"/>
                  <a:pt x="623" y="577"/>
                </a:cubicBezTo>
                <a:lnTo>
                  <a:pt x="623" y="575"/>
                </a:lnTo>
                <a:close/>
                <a:moveTo>
                  <a:pt x="627" y="548"/>
                </a:moveTo>
                <a:cubicBezTo>
                  <a:pt x="626" y="545"/>
                  <a:pt x="629" y="545"/>
                  <a:pt x="632" y="544"/>
                </a:cubicBezTo>
                <a:cubicBezTo>
                  <a:pt x="632" y="548"/>
                  <a:pt x="628" y="550"/>
                  <a:pt x="627" y="548"/>
                </a:cubicBezTo>
                <a:close/>
                <a:moveTo>
                  <a:pt x="624" y="472"/>
                </a:moveTo>
                <a:cubicBezTo>
                  <a:pt x="626" y="469"/>
                  <a:pt x="629" y="467"/>
                  <a:pt x="633" y="467"/>
                </a:cubicBezTo>
                <a:cubicBezTo>
                  <a:pt x="633" y="471"/>
                  <a:pt x="628" y="476"/>
                  <a:pt x="624" y="472"/>
                </a:cubicBezTo>
                <a:close/>
                <a:moveTo>
                  <a:pt x="639" y="465"/>
                </a:moveTo>
                <a:cubicBezTo>
                  <a:pt x="642" y="464"/>
                  <a:pt x="643" y="463"/>
                  <a:pt x="641" y="459"/>
                </a:cubicBezTo>
                <a:cubicBezTo>
                  <a:pt x="645" y="461"/>
                  <a:pt x="643" y="465"/>
                  <a:pt x="645" y="468"/>
                </a:cubicBezTo>
                <a:cubicBezTo>
                  <a:pt x="643" y="467"/>
                  <a:pt x="642" y="466"/>
                  <a:pt x="642" y="469"/>
                </a:cubicBezTo>
                <a:cubicBezTo>
                  <a:pt x="640" y="470"/>
                  <a:pt x="639" y="467"/>
                  <a:pt x="639" y="465"/>
                </a:cubicBezTo>
                <a:close/>
                <a:moveTo>
                  <a:pt x="602" y="440"/>
                </a:moveTo>
                <a:cubicBezTo>
                  <a:pt x="604" y="443"/>
                  <a:pt x="609" y="438"/>
                  <a:pt x="610" y="440"/>
                </a:cubicBezTo>
                <a:cubicBezTo>
                  <a:pt x="607" y="443"/>
                  <a:pt x="604" y="445"/>
                  <a:pt x="601" y="447"/>
                </a:cubicBezTo>
                <a:cubicBezTo>
                  <a:pt x="601" y="445"/>
                  <a:pt x="600" y="445"/>
                  <a:pt x="600" y="444"/>
                </a:cubicBezTo>
                <a:cubicBezTo>
                  <a:pt x="598" y="444"/>
                  <a:pt x="597" y="446"/>
                  <a:pt x="596" y="447"/>
                </a:cubicBezTo>
                <a:cubicBezTo>
                  <a:pt x="597" y="442"/>
                  <a:pt x="595" y="444"/>
                  <a:pt x="590" y="446"/>
                </a:cubicBezTo>
                <a:cubicBezTo>
                  <a:pt x="587" y="445"/>
                  <a:pt x="586" y="443"/>
                  <a:pt x="586" y="440"/>
                </a:cubicBezTo>
                <a:cubicBezTo>
                  <a:pt x="592" y="437"/>
                  <a:pt x="598" y="438"/>
                  <a:pt x="604" y="436"/>
                </a:cubicBezTo>
                <a:cubicBezTo>
                  <a:pt x="605" y="439"/>
                  <a:pt x="603" y="438"/>
                  <a:pt x="602" y="440"/>
                </a:cubicBezTo>
                <a:close/>
                <a:moveTo>
                  <a:pt x="584" y="484"/>
                </a:moveTo>
                <a:cubicBezTo>
                  <a:pt x="585" y="483"/>
                  <a:pt x="586" y="481"/>
                  <a:pt x="588" y="481"/>
                </a:cubicBezTo>
                <a:cubicBezTo>
                  <a:pt x="589" y="484"/>
                  <a:pt x="589" y="487"/>
                  <a:pt x="586" y="489"/>
                </a:cubicBezTo>
                <a:cubicBezTo>
                  <a:pt x="586" y="486"/>
                  <a:pt x="589" y="484"/>
                  <a:pt x="584" y="484"/>
                </a:cubicBezTo>
                <a:close/>
                <a:moveTo>
                  <a:pt x="584" y="164"/>
                </a:moveTo>
                <a:cubicBezTo>
                  <a:pt x="584" y="162"/>
                  <a:pt x="584" y="162"/>
                  <a:pt x="584" y="162"/>
                </a:cubicBezTo>
                <a:cubicBezTo>
                  <a:pt x="586" y="162"/>
                  <a:pt x="587" y="161"/>
                  <a:pt x="588" y="161"/>
                </a:cubicBezTo>
                <a:cubicBezTo>
                  <a:pt x="589" y="164"/>
                  <a:pt x="585" y="166"/>
                  <a:pt x="584" y="164"/>
                </a:cubicBezTo>
                <a:close/>
                <a:moveTo>
                  <a:pt x="597" y="164"/>
                </a:moveTo>
                <a:cubicBezTo>
                  <a:pt x="597" y="165"/>
                  <a:pt x="594" y="164"/>
                  <a:pt x="593" y="165"/>
                </a:cubicBezTo>
                <a:cubicBezTo>
                  <a:pt x="592" y="162"/>
                  <a:pt x="593" y="160"/>
                  <a:pt x="597" y="161"/>
                </a:cubicBezTo>
                <a:cubicBezTo>
                  <a:pt x="597" y="162"/>
                  <a:pt x="596" y="163"/>
                  <a:pt x="597" y="164"/>
                </a:cubicBezTo>
                <a:close/>
                <a:moveTo>
                  <a:pt x="542" y="103"/>
                </a:moveTo>
                <a:cubicBezTo>
                  <a:pt x="545" y="99"/>
                  <a:pt x="555" y="102"/>
                  <a:pt x="554" y="94"/>
                </a:cubicBezTo>
                <a:cubicBezTo>
                  <a:pt x="567" y="92"/>
                  <a:pt x="581" y="89"/>
                  <a:pt x="589" y="96"/>
                </a:cubicBezTo>
                <a:cubicBezTo>
                  <a:pt x="583" y="102"/>
                  <a:pt x="570" y="97"/>
                  <a:pt x="562" y="101"/>
                </a:cubicBezTo>
                <a:cubicBezTo>
                  <a:pt x="562" y="104"/>
                  <a:pt x="566" y="104"/>
                  <a:pt x="564" y="107"/>
                </a:cubicBezTo>
                <a:cubicBezTo>
                  <a:pt x="560" y="108"/>
                  <a:pt x="557" y="110"/>
                  <a:pt x="553" y="112"/>
                </a:cubicBezTo>
                <a:cubicBezTo>
                  <a:pt x="552" y="106"/>
                  <a:pt x="541" y="107"/>
                  <a:pt x="542" y="103"/>
                </a:cubicBezTo>
                <a:close/>
                <a:moveTo>
                  <a:pt x="579" y="108"/>
                </a:moveTo>
                <a:cubicBezTo>
                  <a:pt x="575" y="108"/>
                  <a:pt x="572" y="108"/>
                  <a:pt x="570" y="107"/>
                </a:cubicBezTo>
                <a:cubicBezTo>
                  <a:pt x="570" y="102"/>
                  <a:pt x="580" y="101"/>
                  <a:pt x="579" y="108"/>
                </a:cubicBezTo>
                <a:close/>
                <a:moveTo>
                  <a:pt x="525" y="86"/>
                </a:moveTo>
                <a:cubicBezTo>
                  <a:pt x="528" y="86"/>
                  <a:pt x="528" y="86"/>
                  <a:pt x="528" y="86"/>
                </a:cubicBezTo>
                <a:cubicBezTo>
                  <a:pt x="528" y="86"/>
                  <a:pt x="527" y="86"/>
                  <a:pt x="527" y="86"/>
                </a:cubicBezTo>
                <a:cubicBezTo>
                  <a:pt x="528" y="88"/>
                  <a:pt x="529" y="89"/>
                  <a:pt x="531" y="89"/>
                </a:cubicBezTo>
                <a:cubicBezTo>
                  <a:pt x="531" y="93"/>
                  <a:pt x="531" y="92"/>
                  <a:pt x="532" y="95"/>
                </a:cubicBezTo>
                <a:cubicBezTo>
                  <a:pt x="528" y="98"/>
                  <a:pt x="523" y="94"/>
                  <a:pt x="519" y="93"/>
                </a:cubicBezTo>
                <a:cubicBezTo>
                  <a:pt x="521" y="90"/>
                  <a:pt x="526" y="89"/>
                  <a:pt x="525" y="86"/>
                </a:cubicBezTo>
                <a:close/>
                <a:moveTo>
                  <a:pt x="537" y="114"/>
                </a:moveTo>
                <a:cubicBezTo>
                  <a:pt x="541" y="118"/>
                  <a:pt x="548" y="114"/>
                  <a:pt x="550" y="117"/>
                </a:cubicBezTo>
                <a:cubicBezTo>
                  <a:pt x="560" y="108"/>
                  <a:pt x="579" y="109"/>
                  <a:pt x="591" y="113"/>
                </a:cubicBezTo>
                <a:cubicBezTo>
                  <a:pt x="584" y="118"/>
                  <a:pt x="574" y="115"/>
                  <a:pt x="566" y="120"/>
                </a:cubicBezTo>
                <a:cubicBezTo>
                  <a:pt x="564" y="116"/>
                  <a:pt x="556" y="120"/>
                  <a:pt x="557" y="123"/>
                </a:cubicBezTo>
                <a:cubicBezTo>
                  <a:pt x="543" y="126"/>
                  <a:pt x="533" y="127"/>
                  <a:pt x="518" y="130"/>
                </a:cubicBezTo>
                <a:cubicBezTo>
                  <a:pt x="515" y="131"/>
                  <a:pt x="516" y="128"/>
                  <a:pt x="514" y="128"/>
                </a:cubicBezTo>
                <a:cubicBezTo>
                  <a:pt x="510" y="129"/>
                  <a:pt x="502" y="133"/>
                  <a:pt x="499" y="128"/>
                </a:cubicBezTo>
                <a:cubicBezTo>
                  <a:pt x="507" y="117"/>
                  <a:pt x="526" y="119"/>
                  <a:pt x="537" y="114"/>
                </a:cubicBezTo>
                <a:close/>
                <a:moveTo>
                  <a:pt x="508" y="134"/>
                </a:moveTo>
                <a:cubicBezTo>
                  <a:pt x="508" y="130"/>
                  <a:pt x="508" y="130"/>
                  <a:pt x="508" y="130"/>
                </a:cubicBezTo>
                <a:cubicBezTo>
                  <a:pt x="510" y="130"/>
                  <a:pt x="510" y="130"/>
                  <a:pt x="510" y="130"/>
                </a:cubicBezTo>
                <a:cubicBezTo>
                  <a:pt x="511" y="133"/>
                  <a:pt x="510" y="134"/>
                  <a:pt x="508" y="134"/>
                </a:cubicBezTo>
                <a:close/>
                <a:moveTo>
                  <a:pt x="483" y="484"/>
                </a:moveTo>
                <a:cubicBezTo>
                  <a:pt x="488" y="483"/>
                  <a:pt x="489" y="486"/>
                  <a:pt x="492" y="483"/>
                </a:cubicBezTo>
                <a:cubicBezTo>
                  <a:pt x="495" y="490"/>
                  <a:pt x="486" y="487"/>
                  <a:pt x="483" y="490"/>
                </a:cubicBezTo>
                <a:cubicBezTo>
                  <a:pt x="481" y="489"/>
                  <a:pt x="485" y="487"/>
                  <a:pt x="483" y="484"/>
                </a:cubicBezTo>
                <a:close/>
                <a:moveTo>
                  <a:pt x="491" y="628"/>
                </a:moveTo>
                <a:cubicBezTo>
                  <a:pt x="495" y="628"/>
                  <a:pt x="494" y="635"/>
                  <a:pt x="493" y="638"/>
                </a:cubicBezTo>
                <a:cubicBezTo>
                  <a:pt x="492" y="636"/>
                  <a:pt x="487" y="638"/>
                  <a:pt x="488" y="634"/>
                </a:cubicBezTo>
                <a:cubicBezTo>
                  <a:pt x="489" y="634"/>
                  <a:pt x="489" y="636"/>
                  <a:pt x="490" y="636"/>
                </a:cubicBezTo>
                <a:cubicBezTo>
                  <a:pt x="492" y="633"/>
                  <a:pt x="492" y="632"/>
                  <a:pt x="491" y="628"/>
                </a:cubicBezTo>
                <a:close/>
                <a:moveTo>
                  <a:pt x="483" y="497"/>
                </a:moveTo>
                <a:cubicBezTo>
                  <a:pt x="482" y="496"/>
                  <a:pt x="482" y="494"/>
                  <a:pt x="482" y="492"/>
                </a:cubicBezTo>
                <a:cubicBezTo>
                  <a:pt x="483" y="492"/>
                  <a:pt x="484" y="492"/>
                  <a:pt x="484" y="491"/>
                </a:cubicBezTo>
                <a:cubicBezTo>
                  <a:pt x="485" y="492"/>
                  <a:pt x="486" y="493"/>
                  <a:pt x="486" y="495"/>
                </a:cubicBezTo>
                <a:cubicBezTo>
                  <a:pt x="484" y="495"/>
                  <a:pt x="485" y="497"/>
                  <a:pt x="483" y="497"/>
                </a:cubicBezTo>
                <a:close/>
                <a:moveTo>
                  <a:pt x="486" y="656"/>
                </a:moveTo>
                <a:cubicBezTo>
                  <a:pt x="485" y="655"/>
                  <a:pt x="485" y="654"/>
                  <a:pt x="483" y="654"/>
                </a:cubicBezTo>
                <a:cubicBezTo>
                  <a:pt x="485" y="652"/>
                  <a:pt x="485" y="647"/>
                  <a:pt x="486" y="644"/>
                </a:cubicBezTo>
                <a:cubicBezTo>
                  <a:pt x="487" y="644"/>
                  <a:pt x="489" y="644"/>
                  <a:pt x="490" y="644"/>
                </a:cubicBezTo>
                <a:cubicBezTo>
                  <a:pt x="488" y="647"/>
                  <a:pt x="488" y="653"/>
                  <a:pt x="486" y="656"/>
                </a:cubicBezTo>
                <a:close/>
                <a:moveTo>
                  <a:pt x="487" y="639"/>
                </a:moveTo>
                <a:cubicBezTo>
                  <a:pt x="487" y="637"/>
                  <a:pt x="489" y="638"/>
                  <a:pt x="491" y="638"/>
                </a:cubicBezTo>
                <a:cubicBezTo>
                  <a:pt x="491" y="641"/>
                  <a:pt x="488" y="641"/>
                  <a:pt x="487" y="639"/>
                </a:cubicBezTo>
                <a:close/>
                <a:moveTo>
                  <a:pt x="491" y="653"/>
                </a:moveTo>
                <a:cubicBezTo>
                  <a:pt x="490" y="649"/>
                  <a:pt x="494" y="646"/>
                  <a:pt x="496" y="647"/>
                </a:cubicBezTo>
                <a:cubicBezTo>
                  <a:pt x="495" y="650"/>
                  <a:pt x="494" y="652"/>
                  <a:pt x="491" y="653"/>
                </a:cubicBezTo>
                <a:close/>
                <a:moveTo>
                  <a:pt x="503" y="671"/>
                </a:moveTo>
                <a:cubicBezTo>
                  <a:pt x="504" y="671"/>
                  <a:pt x="504" y="672"/>
                  <a:pt x="505" y="672"/>
                </a:cubicBezTo>
                <a:cubicBezTo>
                  <a:pt x="506" y="675"/>
                  <a:pt x="504" y="674"/>
                  <a:pt x="505" y="677"/>
                </a:cubicBezTo>
                <a:cubicBezTo>
                  <a:pt x="502" y="677"/>
                  <a:pt x="502" y="672"/>
                  <a:pt x="503" y="671"/>
                </a:cubicBezTo>
                <a:close/>
                <a:moveTo>
                  <a:pt x="510" y="702"/>
                </a:moveTo>
                <a:cubicBezTo>
                  <a:pt x="509" y="701"/>
                  <a:pt x="507" y="699"/>
                  <a:pt x="509" y="697"/>
                </a:cubicBezTo>
                <a:cubicBezTo>
                  <a:pt x="511" y="696"/>
                  <a:pt x="510" y="700"/>
                  <a:pt x="510" y="702"/>
                </a:cubicBezTo>
                <a:close/>
                <a:moveTo>
                  <a:pt x="507" y="688"/>
                </a:moveTo>
                <a:cubicBezTo>
                  <a:pt x="509" y="686"/>
                  <a:pt x="512" y="689"/>
                  <a:pt x="512" y="692"/>
                </a:cubicBezTo>
                <a:cubicBezTo>
                  <a:pt x="509" y="692"/>
                  <a:pt x="508" y="690"/>
                  <a:pt x="507" y="688"/>
                </a:cubicBezTo>
                <a:close/>
                <a:moveTo>
                  <a:pt x="511" y="686"/>
                </a:moveTo>
                <a:cubicBezTo>
                  <a:pt x="508" y="686"/>
                  <a:pt x="508" y="683"/>
                  <a:pt x="504" y="683"/>
                </a:cubicBezTo>
                <a:cubicBezTo>
                  <a:pt x="504" y="681"/>
                  <a:pt x="504" y="680"/>
                  <a:pt x="505" y="679"/>
                </a:cubicBezTo>
                <a:cubicBezTo>
                  <a:pt x="506" y="679"/>
                  <a:pt x="507" y="680"/>
                  <a:pt x="507" y="681"/>
                </a:cubicBezTo>
                <a:cubicBezTo>
                  <a:pt x="507" y="680"/>
                  <a:pt x="506" y="677"/>
                  <a:pt x="508" y="674"/>
                </a:cubicBezTo>
                <a:cubicBezTo>
                  <a:pt x="512" y="675"/>
                  <a:pt x="510" y="671"/>
                  <a:pt x="514" y="671"/>
                </a:cubicBezTo>
                <a:cubicBezTo>
                  <a:pt x="516" y="676"/>
                  <a:pt x="513" y="682"/>
                  <a:pt x="511" y="686"/>
                </a:cubicBezTo>
                <a:close/>
                <a:moveTo>
                  <a:pt x="514" y="667"/>
                </a:moveTo>
                <a:cubicBezTo>
                  <a:pt x="511" y="664"/>
                  <a:pt x="508" y="659"/>
                  <a:pt x="511" y="657"/>
                </a:cubicBezTo>
                <a:cubicBezTo>
                  <a:pt x="513" y="656"/>
                  <a:pt x="513" y="658"/>
                  <a:pt x="515" y="658"/>
                </a:cubicBezTo>
                <a:cubicBezTo>
                  <a:pt x="514" y="661"/>
                  <a:pt x="514" y="664"/>
                  <a:pt x="514" y="667"/>
                </a:cubicBezTo>
                <a:close/>
                <a:moveTo>
                  <a:pt x="519" y="502"/>
                </a:moveTo>
                <a:cubicBezTo>
                  <a:pt x="519" y="499"/>
                  <a:pt x="520" y="498"/>
                  <a:pt x="521" y="497"/>
                </a:cubicBezTo>
                <a:cubicBezTo>
                  <a:pt x="523" y="499"/>
                  <a:pt x="522" y="502"/>
                  <a:pt x="519" y="502"/>
                </a:cubicBezTo>
                <a:close/>
                <a:moveTo>
                  <a:pt x="516" y="469"/>
                </a:moveTo>
                <a:cubicBezTo>
                  <a:pt x="516" y="472"/>
                  <a:pt x="518" y="469"/>
                  <a:pt x="518" y="471"/>
                </a:cubicBezTo>
                <a:cubicBezTo>
                  <a:pt x="519" y="485"/>
                  <a:pt x="502" y="481"/>
                  <a:pt x="496" y="490"/>
                </a:cubicBezTo>
                <a:cubicBezTo>
                  <a:pt x="499" y="480"/>
                  <a:pt x="504" y="471"/>
                  <a:pt x="513" y="469"/>
                </a:cubicBezTo>
                <a:cubicBezTo>
                  <a:pt x="517" y="464"/>
                  <a:pt x="521" y="460"/>
                  <a:pt x="527" y="457"/>
                </a:cubicBezTo>
                <a:cubicBezTo>
                  <a:pt x="525" y="464"/>
                  <a:pt x="519" y="464"/>
                  <a:pt x="516" y="469"/>
                </a:cubicBezTo>
                <a:close/>
                <a:moveTo>
                  <a:pt x="527" y="675"/>
                </a:moveTo>
                <a:cubicBezTo>
                  <a:pt x="528" y="673"/>
                  <a:pt x="529" y="672"/>
                  <a:pt x="531" y="672"/>
                </a:cubicBezTo>
                <a:cubicBezTo>
                  <a:pt x="532" y="676"/>
                  <a:pt x="530" y="678"/>
                  <a:pt x="527" y="675"/>
                </a:cubicBezTo>
                <a:close/>
                <a:moveTo>
                  <a:pt x="523" y="477"/>
                </a:moveTo>
                <a:cubicBezTo>
                  <a:pt x="523" y="471"/>
                  <a:pt x="526" y="467"/>
                  <a:pt x="530" y="464"/>
                </a:cubicBezTo>
                <a:cubicBezTo>
                  <a:pt x="531" y="464"/>
                  <a:pt x="530" y="465"/>
                  <a:pt x="530" y="465"/>
                </a:cubicBezTo>
                <a:cubicBezTo>
                  <a:pt x="531" y="469"/>
                  <a:pt x="535" y="470"/>
                  <a:pt x="535" y="475"/>
                </a:cubicBezTo>
                <a:cubicBezTo>
                  <a:pt x="530" y="476"/>
                  <a:pt x="528" y="480"/>
                  <a:pt x="523" y="477"/>
                </a:cubicBezTo>
                <a:close/>
                <a:moveTo>
                  <a:pt x="532" y="674"/>
                </a:moveTo>
                <a:cubicBezTo>
                  <a:pt x="535" y="672"/>
                  <a:pt x="537" y="676"/>
                  <a:pt x="536" y="679"/>
                </a:cubicBezTo>
                <a:cubicBezTo>
                  <a:pt x="535" y="677"/>
                  <a:pt x="532" y="678"/>
                  <a:pt x="532" y="674"/>
                </a:cubicBezTo>
                <a:close/>
                <a:moveTo>
                  <a:pt x="528" y="457"/>
                </a:moveTo>
                <a:cubicBezTo>
                  <a:pt x="526" y="453"/>
                  <a:pt x="533" y="444"/>
                  <a:pt x="536" y="448"/>
                </a:cubicBezTo>
                <a:cubicBezTo>
                  <a:pt x="534" y="452"/>
                  <a:pt x="530" y="453"/>
                  <a:pt x="528" y="457"/>
                </a:cubicBezTo>
                <a:close/>
                <a:moveTo>
                  <a:pt x="529" y="437"/>
                </a:moveTo>
                <a:cubicBezTo>
                  <a:pt x="530" y="436"/>
                  <a:pt x="531" y="436"/>
                  <a:pt x="533" y="436"/>
                </a:cubicBezTo>
                <a:cubicBezTo>
                  <a:pt x="534" y="439"/>
                  <a:pt x="528" y="440"/>
                  <a:pt x="529" y="437"/>
                </a:cubicBezTo>
                <a:close/>
                <a:moveTo>
                  <a:pt x="538" y="467"/>
                </a:moveTo>
                <a:cubicBezTo>
                  <a:pt x="538" y="464"/>
                  <a:pt x="540" y="464"/>
                  <a:pt x="543" y="464"/>
                </a:cubicBezTo>
                <a:cubicBezTo>
                  <a:pt x="544" y="468"/>
                  <a:pt x="539" y="469"/>
                  <a:pt x="538" y="467"/>
                </a:cubicBezTo>
                <a:close/>
                <a:moveTo>
                  <a:pt x="537" y="462"/>
                </a:moveTo>
                <a:cubicBezTo>
                  <a:pt x="540" y="456"/>
                  <a:pt x="547" y="454"/>
                  <a:pt x="553" y="451"/>
                </a:cubicBezTo>
                <a:cubicBezTo>
                  <a:pt x="550" y="456"/>
                  <a:pt x="544" y="460"/>
                  <a:pt x="537" y="462"/>
                </a:cubicBezTo>
                <a:close/>
                <a:moveTo>
                  <a:pt x="512" y="174"/>
                </a:moveTo>
                <a:cubicBezTo>
                  <a:pt x="511" y="175"/>
                  <a:pt x="511" y="178"/>
                  <a:pt x="510" y="180"/>
                </a:cubicBezTo>
                <a:cubicBezTo>
                  <a:pt x="501" y="184"/>
                  <a:pt x="495" y="193"/>
                  <a:pt x="483" y="188"/>
                </a:cubicBezTo>
                <a:cubicBezTo>
                  <a:pt x="484" y="183"/>
                  <a:pt x="494" y="188"/>
                  <a:pt x="495" y="182"/>
                </a:cubicBezTo>
                <a:cubicBezTo>
                  <a:pt x="494" y="178"/>
                  <a:pt x="491" y="178"/>
                  <a:pt x="487" y="178"/>
                </a:cubicBezTo>
                <a:cubicBezTo>
                  <a:pt x="488" y="177"/>
                  <a:pt x="488" y="174"/>
                  <a:pt x="486" y="173"/>
                </a:cubicBezTo>
                <a:cubicBezTo>
                  <a:pt x="490" y="164"/>
                  <a:pt x="503" y="164"/>
                  <a:pt x="510" y="163"/>
                </a:cubicBezTo>
                <a:cubicBezTo>
                  <a:pt x="512" y="161"/>
                  <a:pt x="510" y="160"/>
                  <a:pt x="512" y="158"/>
                </a:cubicBezTo>
                <a:cubicBezTo>
                  <a:pt x="505" y="157"/>
                  <a:pt x="499" y="164"/>
                  <a:pt x="495" y="158"/>
                </a:cubicBezTo>
                <a:cubicBezTo>
                  <a:pt x="493" y="160"/>
                  <a:pt x="491" y="163"/>
                  <a:pt x="487" y="161"/>
                </a:cubicBezTo>
                <a:cubicBezTo>
                  <a:pt x="487" y="157"/>
                  <a:pt x="491" y="157"/>
                  <a:pt x="492" y="155"/>
                </a:cubicBezTo>
                <a:cubicBezTo>
                  <a:pt x="493" y="161"/>
                  <a:pt x="496" y="151"/>
                  <a:pt x="499" y="156"/>
                </a:cubicBezTo>
                <a:cubicBezTo>
                  <a:pt x="502" y="153"/>
                  <a:pt x="502" y="148"/>
                  <a:pt x="502" y="144"/>
                </a:cubicBezTo>
                <a:cubicBezTo>
                  <a:pt x="507" y="137"/>
                  <a:pt x="523" y="142"/>
                  <a:pt x="523" y="132"/>
                </a:cubicBezTo>
                <a:cubicBezTo>
                  <a:pt x="525" y="131"/>
                  <a:pt x="528" y="133"/>
                  <a:pt x="531" y="131"/>
                </a:cubicBezTo>
                <a:cubicBezTo>
                  <a:pt x="533" y="133"/>
                  <a:pt x="531" y="134"/>
                  <a:pt x="531" y="135"/>
                </a:cubicBezTo>
                <a:cubicBezTo>
                  <a:pt x="542" y="137"/>
                  <a:pt x="544" y="130"/>
                  <a:pt x="554" y="133"/>
                </a:cubicBezTo>
                <a:cubicBezTo>
                  <a:pt x="554" y="135"/>
                  <a:pt x="556" y="135"/>
                  <a:pt x="555" y="137"/>
                </a:cubicBezTo>
                <a:cubicBezTo>
                  <a:pt x="552" y="137"/>
                  <a:pt x="551" y="138"/>
                  <a:pt x="549" y="138"/>
                </a:cubicBezTo>
                <a:cubicBezTo>
                  <a:pt x="566" y="144"/>
                  <a:pt x="571" y="122"/>
                  <a:pt x="588" y="123"/>
                </a:cubicBezTo>
                <a:cubicBezTo>
                  <a:pt x="587" y="122"/>
                  <a:pt x="586" y="122"/>
                  <a:pt x="586" y="121"/>
                </a:cubicBezTo>
                <a:cubicBezTo>
                  <a:pt x="591" y="116"/>
                  <a:pt x="601" y="122"/>
                  <a:pt x="603" y="128"/>
                </a:cubicBezTo>
                <a:cubicBezTo>
                  <a:pt x="598" y="128"/>
                  <a:pt x="597" y="131"/>
                  <a:pt x="595" y="133"/>
                </a:cubicBezTo>
                <a:cubicBezTo>
                  <a:pt x="588" y="129"/>
                  <a:pt x="582" y="135"/>
                  <a:pt x="576" y="134"/>
                </a:cubicBezTo>
                <a:cubicBezTo>
                  <a:pt x="578" y="137"/>
                  <a:pt x="584" y="135"/>
                  <a:pt x="585" y="138"/>
                </a:cubicBezTo>
                <a:cubicBezTo>
                  <a:pt x="586" y="141"/>
                  <a:pt x="581" y="139"/>
                  <a:pt x="581" y="141"/>
                </a:cubicBezTo>
                <a:cubicBezTo>
                  <a:pt x="590" y="142"/>
                  <a:pt x="598" y="132"/>
                  <a:pt x="604" y="141"/>
                </a:cubicBezTo>
                <a:cubicBezTo>
                  <a:pt x="600" y="146"/>
                  <a:pt x="590" y="144"/>
                  <a:pt x="585" y="145"/>
                </a:cubicBezTo>
                <a:cubicBezTo>
                  <a:pt x="591" y="147"/>
                  <a:pt x="598" y="146"/>
                  <a:pt x="604" y="147"/>
                </a:cubicBezTo>
                <a:cubicBezTo>
                  <a:pt x="598" y="151"/>
                  <a:pt x="584" y="150"/>
                  <a:pt x="584" y="157"/>
                </a:cubicBezTo>
                <a:cubicBezTo>
                  <a:pt x="562" y="165"/>
                  <a:pt x="540" y="172"/>
                  <a:pt x="512" y="174"/>
                </a:cubicBezTo>
                <a:close/>
                <a:moveTo>
                  <a:pt x="578" y="166"/>
                </a:moveTo>
                <a:cubicBezTo>
                  <a:pt x="576" y="166"/>
                  <a:pt x="577" y="164"/>
                  <a:pt x="575" y="164"/>
                </a:cubicBezTo>
                <a:cubicBezTo>
                  <a:pt x="576" y="162"/>
                  <a:pt x="578" y="162"/>
                  <a:pt x="580" y="162"/>
                </a:cubicBezTo>
                <a:cubicBezTo>
                  <a:pt x="581" y="165"/>
                  <a:pt x="578" y="164"/>
                  <a:pt x="578" y="166"/>
                </a:cubicBezTo>
                <a:close/>
                <a:moveTo>
                  <a:pt x="568" y="449"/>
                </a:moveTo>
                <a:cubicBezTo>
                  <a:pt x="567" y="452"/>
                  <a:pt x="564" y="453"/>
                  <a:pt x="562" y="454"/>
                </a:cubicBezTo>
                <a:cubicBezTo>
                  <a:pt x="560" y="452"/>
                  <a:pt x="565" y="449"/>
                  <a:pt x="565" y="445"/>
                </a:cubicBezTo>
                <a:cubicBezTo>
                  <a:pt x="566" y="445"/>
                  <a:pt x="568" y="445"/>
                  <a:pt x="569" y="445"/>
                </a:cubicBezTo>
                <a:cubicBezTo>
                  <a:pt x="568" y="448"/>
                  <a:pt x="567" y="445"/>
                  <a:pt x="566" y="447"/>
                </a:cubicBezTo>
                <a:cubicBezTo>
                  <a:pt x="565" y="449"/>
                  <a:pt x="567" y="448"/>
                  <a:pt x="568" y="449"/>
                </a:cubicBezTo>
                <a:close/>
                <a:moveTo>
                  <a:pt x="562" y="514"/>
                </a:moveTo>
                <a:cubicBezTo>
                  <a:pt x="565" y="517"/>
                  <a:pt x="566" y="518"/>
                  <a:pt x="570" y="516"/>
                </a:cubicBezTo>
                <a:cubicBezTo>
                  <a:pt x="571" y="518"/>
                  <a:pt x="571" y="520"/>
                  <a:pt x="571" y="524"/>
                </a:cubicBezTo>
                <a:cubicBezTo>
                  <a:pt x="565" y="525"/>
                  <a:pt x="562" y="529"/>
                  <a:pt x="556" y="525"/>
                </a:cubicBezTo>
                <a:cubicBezTo>
                  <a:pt x="556" y="519"/>
                  <a:pt x="561" y="519"/>
                  <a:pt x="562" y="514"/>
                </a:cubicBezTo>
                <a:close/>
                <a:moveTo>
                  <a:pt x="573" y="739"/>
                </a:moveTo>
                <a:cubicBezTo>
                  <a:pt x="570" y="737"/>
                  <a:pt x="571" y="733"/>
                  <a:pt x="567" y="734"/>
                </a:cubicBezTo>
                <a:cubicBezTo>
                  <a:pt x="567" y="728"/>
                  <a:pt x="567" y="728"/>
                  <a:pt x="567" y="728"/>
                </a:cubicBezTo>
                <a:cubicBezTo>
                  <a:pt x="571" y="728"/>
                  <a:pt x="571" y="728"/>
                  <a:pt x="571" y="728"/>
                </a:cubicBezTo>
                <a:cubicBezTo>
                  <a:pt x="570" y="734"/>
                  <a:pt x="574" y="734"/>
                  <a:pt x="573" y="739"/>
                </a:cubicBezTo>
                <a:close/>
                <a:moveTo>
                  <a:pt x="553" y="764"/>
                </a:moveTo>
                <a:cubicBezTo>
                  <a:pt x="555" y="765"/>
                  <a:pt x="564" y="769"/>
                  <a:pt x="565" y="780"/>
                </a:cubicBezTo>
                <a:cubicBezTo>
                  <a:pt x="559" y="776"/>
                  <a:pt x="554" y="772"/>
                  <a:pt x="553" y="764"/>
                </a:cubicBezTo>
                <a:close/>
                <a:moveTo>
                  <a:pt x="570" y="766"/>
                </a:moveTo>
                <a:cubicBezTo>
                  <a:pt x="569" y="769"/>
                  <a:pt x="571" y="770"/>
                  <a:pt x="571" y="773"/>
                </a:cubicBezTo>
                <a:cubicBezTo>
                  <a:pt x="568" y="772"/>
                  <a:pt x="566" y="772"/>
                  <a:pt x="564" y="773"/>
                </a:cubicBezTo>
                <a:cubicBezTo>
                  <a:pt x="560" y="769"/>
                  <a:pt x="558" y="759"/>
                  <a:pt x="558" y="753"/>
                </a:cubicBezTo>
                <a:cubicBezTo>
                  <a:pt x="560" y="753"/>
                  <a:pt x="560" y="752"/>
                  <a:pt x="562" y="752"/>
                </a:cubicBezTo>
                <a:cubicBezTo>
                  <a:pt x="561" y="754"/>
                  <a:pt x="563" y="754"/>
                  <a:pt x="562" y="756"/>
                </a:cubicBezTo>
                <a:cubicBezTo>
                  <a:pt x="560" y="756"/>
                  <a:pt x="560" y="756"/>
                  <a:pt x="560" y="756"/>
                </a:cubicBezTo>
                <a:cubicBezTo>
                  <a:pt x="560" y="758"/>
                  <a:pt x="564" y="756"/>
                  <a:pt x="562" y="759"/>
                </a:cubicBezTo>
                <a:cubicBezTo>
                  <a:pt x="565" y="755"/>
                  <a:pt x="566" y="764"/>
                  <a:pt x="569" y="765"/>
                </a:cubicBezTo>
                <a:cubicBezTo>
                  <a:pt x="567" y="751"/>
                  <a:pt x="561" y="743"/>
                  <a:pt x="559" y="730"/>
                </a:cubicBezTo>
                <a:cubicBezTo>
                  <a:pt x="559" y="727"/>
                  <a:pt x="562" y="732"/>
                  <a:pt x="562" y="729"/>
                </a:cubicBezTo>
                <a:cubicBezTo>
                  <a:pt x="566" y="737"/>
                  <a:pt x="569" y="751"/>
                  <a:pt x="575" y="765"/>
                </a:cubicBezTo>
                <a:cubicBezTo>
                  <a:pt x="575" y="767"/>
                  <a:pt x="571" y="765"/>
                  <a:pt x="570" y="766"/>
                </a:cubicBezTo>
                <a:close/>
                <a:moveTo>
                  <a:pt x="558" y="178"/>
                </a:moveTo>
                <a:cubicBezTo>
                  <a:pt x="565" y="171"/>
                  <a:pt x="575" y="176"/>
                  <a:pt x="586" y="177"/>
                </a:cubicBezTo>
                <a:cubicBezTo>
                  <a:pt x="580" y="182"/>
                  <a:pt x="566" y="179"/>
                  <a:pt x="558" y="178"/>
                </a:cubicBezTo>
                <a:close/>
                <a:moveTo>
                  <a:pt x="579" y="577"/>
                </a:moveTo>
                <a:cubicBezTo>
                  <a:pt x="580" y="567"/>
                  <a:pt x="589" y="566"/>
                  <a:pt x="593" y="558"/>
                </a:cubicBezTo>
                <a:cubicBezTo>
                  <a:pt x="591" y="554"/>
                  <a:pt x="588" y="561"/>
                  <a:pt x="584" y="560"/>
                </a:cubicBezTo>
                <a:cubicBezTo>
                  <a:pt x="583" y="557"/>
                  <a:pt x="587" y="555"/>
                  <a:pt x="584" y="552"/>
                </a:cubicBezTo>
                <a:cubicBezTo>
                  <a:pt x="590" y="552"/>
                  <a:pt x="590" y="552"/>
                  <a:pt x="595" y="551"/>
                </a:cubicBezTo>
                <a:cubicBezTo>
                  <a:pt x="594" y="554"/>
                  <a:pt x="598" y="552"/>
                  <a:pt x="597" y="554"/>
                </a:cubicBezTo>
                <a:cubicBezTo>
                  <a:pt x="598" y="558"/>
                  <a:pt x="594" y="555"/>
                  <a:pt x="594" y="557"/>
                </a:cubicBezTo>
                <a:cubicBezTo>
                  <a:pt x="596" y="559"/>
                  <a:pt x="597" y="557"/>
                  <a:pt x="600" y="558"/>
                </a:cubicBezTo>
                <a:cubicBezTo>
                  <a:pt x="600" y="568"/>
                  <a:pt x="592" y="568"/>
                  <a:pt x="586" y="571"/>
                </a:cubicBezTo>
                <a:cubicBezTo>
                  <a:pt x="583" y="572"/>
                  <a:pt x="584" y="578"/>
                  <a:pt x="579" y="577"/>
                </a:cubicBezTo>
                <a:close/>
                <a:moveTo>
                  <a:pt x="594" y="577"/>
                </a:moveTo>
                <a:cubicBezTo>
                  <a:pt x="598" y="577"/>
                  <a:pt x="598" y="577"/>
                  <a:pt x="598" y="577"/>
                </a:cubicBezTo>
                <a:cubicBezTo>
                  <a:pt x="598" y="579"/>
                  <a:pt x="594" y="581"/>
                  <a:pt x="594" y="577"/>
                </a:cubicBezTo>
                <a:close/>
                <a:moveTo>
                  <a:pt x="597" y="584"/>
                </a:moveTo>
                <a:cubicBezTo>
                  <a:pt x="599" y="581"/>
                  <a:pt x="605" y="581"/>
                  <a:pt x="606" y="577"/>
                </a:cubicBezTo>
                <a:cubicBezTo>
                  <a:pt x="608" y="577"/>
                  <a:pt x="610" y="578"/>
                  <a:pt x="611" y="579"/>
                </a:cubicBezTo>
                <a:cubicBezTo>
                  <a:pt x="613" y="579"/>
                  <a:pt x="612" y="576"/>
                  <a:pt x="613" y="575"/>
                </a:cubicBezTo>
                <a:cubicBezTo>
                  <a:pt x="614" y="576"/>
                  <a:pt x="614" y="577"/>
                  <a:pt x="614" y="578"/>
                </a:cubicBezTo>
                <a:cubicBezTo>
                  <a:pt x="617" y="577"/>
                  <a:pt x="621" y="577"/>
                  <a:pt x="619" y="574"/>
                </a:cubicBezTo>
                <a:cubicBezTo>
                  <a:pt x="621" y="575"/>
                  <a:pt x="623" y="575"/>
                  <a:pt x="623" y="578"/>
                </a:cubicBezTo>
                <a:cubicBezTo>
                  <a:pt x="614" y="581"/>
                  <a:pt x="607" y="588"/>
                  <a:pt x="597" y="584"/>
                </a:cubicBezTo>
                <a:close/>
                <a:moveTo>
                  <a:pt x="622" y="724"/>
                </a:moveTo>
                <a:cubicBezTo>
                  <a:pt x="623" y="722"/>
                  <a:pt x="625" y="721"/>
                  <a:pt x="626" y="719"/>
                </a:cubicBezTo>
                <a:cubicBezTo>
                  <a:pt x="628" y="721"/>
                  <a:pt x="624" y="724"/>
                  <a:pt x="622" y="724"/>
                </a:cubicBezTo>
                <a:close/>
                <a:moveTo>
                  <a:pt x="658" y="758"/>
                </a:moveTo>
                <a:cubicBezTo>
                  <a:pt x="660" y="751"/>
                  <a:pt x="668" y="745"/>
                  <a:pt x="672" y="750"/>
                </a:cubicBezTo>
                <a:cubicBezTo>
                  <a:pt x="670" y="755"/>
                  <a:pt x="666" y="758"/>
                  <a:pt x="658" y="758"/>
                </a:cubicBezTo>
                <a:close/>
                <a:moveTo>
                  <a:pt x="724" y="767"/>
                </a:moveTo>
                <a:cubicBezTo>
                  <a:pt x="725" y="765"/>
                  <a:pt x="726" y="763"/>
                  <a:pt x="728" y="760"/>
                </a:cubicBezTo>
                <a:cubicBezTo>
                  <a:pt x="729" y="762"/>
                  <a:pt x="728" y="768"/>
                  <a:pt x="724" y="767"/>
                </a:cubicBezTo>
                <a:close/>
                <a:moveTo>
                  <a:pt x="734" y="680"/>
                </a:moveTo>
                <a:cubicBezTo>
                  <a:pt x="733" y="680"/>
                  <a:pt x="732" y="681"/>
                  <a:pt x="731" y="681"/>
                </a:cubicBezTo>
                <a:cubicBezTo>
                  <a:pt x="722" y="703"/>
                  <a:pt x="706" y="717"/>
                  <a:pt x="688" y="731"/>
                </a:cubicBezTo>
                <a:cubicBezTo>
                  <a:pt x="691" y="735"/>
                  <a:pt x="687" y="739"/>
                  <a:pt x="683" y="740"/>
                </a:cubicBezTo>
                <a:cubicBezTo>
                  <a:pt x="684" y="737"/>
                  <a:pt x="679" y="740"/>
                  <a:pt x="680" y="736"/>
                </a:cubicBezTo>
                <a:cubicBezTo>
                  <a:pt x="676" y="743"/>
                  <a:pt x="666" y="740"/>
                  <a:pt x="659" y="745"/>
                </a:cubicBezTo>
                <a:cubicBezTo>
                  <a:pt x="660" y="751"/>
                  <a:pt x="655" y="751"/>
                  <a:pt x="655" y="757"/>
                </a:cubicBezTo>
                <a:cubicBezTo>
                  <a:pt x="653" y="757"/>
                  <a:pt x="650" y="759"/>
                  <a:pt x="649" y="758"/>
                </a:cubicBezTo>
                <a:cubicBezTo>
                  <a:pt x="650" y="752"/>
                  <a:pt x="655" y="751"/>
                  <a:pt x="657" y="746"/>
                </a:cubicBezTo>
                <a:cubicBezTo>
                  <a:pt x="650" y="742"/>
                  <a:pt x="639" y="746"/>
                  <a:pt x="634" y="747"/>
                </a:cubicBezTo>
                <a:cubicBezTo>
                  <a:pt x="632" y="746"/>
                  <a:pt x="631" y="743"/>
                  <a:pt x="630" y="740"/>
                </a:cubicBezTo>
                <a:cubicBezTo>
                  <a:pt x="629" y="741"/>
                  <a:pt x="629" y="742"/>
                  <a:pt x="627" y="742"/>
                </a:cubicBezTo>
                <a:cubicBezTo>
                  <a:pt x="627" y="738"/>
                  <a:pt x="625" y="734"/>
                  <a:pt x="627" y="731"/>
                </a:cubicBezTo>
                <a:cubicBezTo>
                  <a:pt x="631" y="730"/>
                  <a:pt x="630" y="734"/>
                  <a:pt x="635" y="733"/>
                </a:cubicBezTo>
                <a:cubicBezTo>
                  <a:pt x="638" y="733"/>
                  <a:pt x="637" y="727"/>
                  <a:pt x="639" y="726"/>
                </a:cubicBezTo>
                <a:cubicBezTo>
                  <a:pt x="636" y="725"/>
                  <a:pt x="635" y="729"/>
                  <a:pt x="632" y="727"/>
                </a:cubicBezTo>
                <a:cubicBezTo>
                  <a:pt x="635" y="723"/>
                  <a:pt x="639" y="726"/>
                  <a:pt x="641" y="721"/>
                </a:cubicBezTo>
                <a:cubicBezTo>
                  <a:pt x="651" y="725"/>
                  <a:pt x="656" y="717"/>
                  <a:pt x="662" y="716"/>
                </a:cubicBezTo>
                <a:cubicBezTo>
                  <a:pt x="668" y="722"/>
                  <a:pt x="674" y="726"/>
                  <a:pt x="679" y="730"/>
                </a:cubicBezTo>
                <a:cubicBezTo>
                  <a:pt x="680" y="726"/>
                  <a:pt x="680" y="722"/>
                  <a:pt x="680" y="717"/>
                </a:cubicBezTo>
                <a:cubicBezTo>
                  <a:pt x="683" y="718"/>
                  <a:pt x="682" y="721"/>
                  <a:pt x="683" y="723"/>
                </a:cubicBezTo>
                <a:cubicBezTo>
                  <a:pt x="685" y="722"/>
                  <a:pt x="683" y="717"/>
                  <a:pt x="684" y="715"/>
                </a:cubicBezTo>
                <a:cubicBezTo>
                  <a:pt x="693" y="709"/>
                  <a:pt x="699" y="700"/>
                  <a:pt x="707" y="691"/>
                </a:cubicBezTo>
                <a:cubicBezTo>
                  <a:pt x="709" y="694"/>
                  <a:pt x="703" y="701"/>
                  <a:pt x="705" y="705"/>
                </a:cubicBezTo>
                <a:cubicBezTo>
                  <a:pt x="714" y="693"/>
                  <a:pt x="717" y="684"/>
                  <a:pt x="719" y="666"/>
                </a:cubicBezTo>
                <a:cubicBezTo>
                  <a:pt x="714" y="666"/>
                  <a:pt x="718" y="673"/>
                  <a:pt x="714" y="675"/>
                </a:cubicBezTo>
                <a:cubicBezTo>
                  <a:pt x="714" y="682"/>
                  <a:pt x="710" y="685"/>
                  <a:pt x="708" y="689"/>
                </a:cubicBezTo>
                <a:cubicBezTo>
                  <a:pt x="707" y="677"/>
                  <a:pt x="709" y="667"/>
                  <a:pt x="714" y="656"/>
                </a:cubicBezTo>
                <a:cubicBezTo>
                  <a:pt x="716" y="656"/>
                  <a:pt x="715" y="659"/>
                  <a:pt x="716" y="660"/>
                </a:cubicBezTo>
                <a:cubicBezTo>
                  <a:pt x="717" y="660"/>
                  <a:pt x="717" y="660"/>
                  <a:pt x="718" y="660"/>
                </a:cubicBezTo>
                <a:cubicBezTo>
                  <a:pt x="720" y="656"/>
                  <a:pt x="715" y="658"/>
                  <a:pt x="715" y="653"/>
                </a:cubicBezTo>
                <a:cubicBezTo>
                  <a:pt x="722" y="651"/>
                  <a:pt x="735" y="647"/>
                  <a:pt x="741" y="656"/>
                </a:cubicBezTo>
                <a:cubicBezTo>
                  <a:pt x="739" y="664"/>
                  <a:pt x="737" y="672"/>
                  <a:pt x="734" y="680"/>
                </a:cubicBezTo>
                <a:close/>
                <a:moveTo>
                  <a:pt x="738" y="685"/>
                </a:moveTo>
                <a:cubicBezTo>
                  <a:pt x="739" y="678"/>
                  <a:pt x="738" y="652"/>
                  <a:pt x="749" y="659"/>
                </a:cubicBezTo>
                <a:cubicBezTo>
                  <a:pt x="744" y="667"/>
                  <a:pt x="742" y="677"/>
                  <a:pt x="738" y="685"/>
                </a:cubicBezTo>
                <a:close/>
                <a:moveTo>
                  <a:pt x="746" y="189"/>
                </a:moveTo>
                <a:cubicBezTo>
                  <a:pt x="749" y="187"/>
                  <a:pt x="757" y="188"/>
                  <a:pt x="757" y="192"/>
                </a:cubicBezTo>
                <a:cubicBezTo>
                  <a:pt x="755" y="192"/>
                  <a:pt x="748" y="191"/>
                  <a:pt x="746" y="189"/>
                </a:cubicBezTo>
                <a:close/>
                <a:moveTo>
                  <a:pt x="752" y="762"/>
                </a:moveTo>
                <a:cubicBezTo>
                  <a:pt x="753" y="760"/>
                  <a:pt x="752" y="757"/>
                  <a:pt x="754" y="755"/>
                </a:cubicBezTo>
                <a:cubicBezTo>
                  <a:pt x="755" y="757"/>
                  <a:pt x="755" y="754"/>
                  <a:pt x="757" y="756"/>
                </a:cubicBezTo>
                <a:cubicBezTo>
                  <a:pt x="756" y="759"/>
                  <a:pt x="755" y="762"/>
                  <a:pt x="752" y="762"/>
                </a:cubicBezTo>
                <a:close/>
                <a:moveTo>
                  <a:pt x="754" y="258"/>
                </a:moveTo>
                <a:cubicBezTo>
                  <a:pt x="754" y="255"/>
                  <a:pt x="757" y="258"/>
                  <a:pt x="758" y="260"/>
                </a:cubicBezTo>
                <a:cubicBezTo>
                  <a:pt x="760" y="262"/>
                  <a:pt x="755" y="258"/>
                  <a:pt x="754" y="258"/>
                </a:cubicBezTo>
                <a:close/>
                <a:moveTo>
                  <a:pt x="759" y="260"/>
                </a:moveTo>
                <a:cubicBezTo>
                  <a:pt x="763" y="261"/>
                  <a:pt x="766" y="262"/>
                  <a:pt x="770" y="263"/>
                </a:cubicBezTo>
                <a:cubicBezTo>
                  <a:pt x="766" y="258"/>
                  <a:pt x="758" y="253"/>
                  <a:pt x="750" y="249"/>
                </a:cubicBezTo>
                <a:cubicBezTo>
                  <a:pt x="752" y="248"/>
                  <a:pt x="754" y="247"/>
                  <a:pt x="757" y="247"/>
                </a:cubicBezTo>
                <a:cubicBezTo>
                  <a:pt x="758" y="256"/>
                  <a:pt x="779" y="254"/>
                  <a:pt x="779" y="264"/>
                </a:cubicBezTo>
                <a:cubicBezTo>
                  <a:pt x="778" y="266"/>
                  <a:pt x="775" y="266"/>
                  <a:pt x="776" y="270"/>
                </a:cubicBezTo>
                <a:cubicBezTo>
                  <a:pt x="770" y="266"/>
                  <a:pt x="764" y="264"/>
                  <a:pt x="759" y="260"/>
                </a:cubicBezTo>
                <a:close/>
                <a:moveTo>
                  <a:pt x="784" y="762"/>
                </a:moveTo>
                <a:cubicBezTo>
                  <a:pt x="784" y="761"/>
                  <a:pt x="785" y="755"/>
                  <a:pt x="789" y="756"/>
                </a:cubicBezTo>
                <a:cubicBezTo>
                  <a:pt x="788" y="759"/>
                  <a:pt x="785" y="759"/>
                  <a:pt x="784" y="762"/>
                </a:cubicBezTo>
                <a:close/>
                <a:moveTo>
                  <a:pt x="792" y="710"/>
                </a:moveTo>
                <a:cubicBezTo>
                  <a:pt x="791" y="713"/>
                  <a:pt x="793" y="713"/>
                  <a:pt x="793" y="716"/>
                </a:cubicBezTo>
                <a:cubicBezTo>
                  <a:pt x="790" y="717"/>
                  <a:pt x="790" y="720"/>
                  <a:pt x="787" y="721"/>
                </a:cubicBezTo>
                <a:cubicBezTo>
                  <a:pt x="793" y="729"/>
                  <a:pt x="779" y="739"/>
                  <a:pt x="774" y="741"/>
                </a:cubicBezTo>
                <a:cubicBezTo>
                  <a:pt x="777" y="738"/>
                  <a:pt x="772" y="738"/>
                  <a:pt x="770" y="738"/>
                </a:cubicBezTo>
                <a:cubicBezTo>
                  <a:pt x="767" y="739"/>
                  <a:pt x="773" y="739"/>
                  <a:pt x="771" y="741"/>
                </a:cubicBezTo>
                <a:cubicBezTo>
                  <a:pt x="771" y="741"/>
                  <a:pt x="771" y="742"/>
                  <a:pt x="771" y="743"/>
                </a:cubicBezTo>
                <a:cubicBezTo>
                  <a:pt x="761" y="736"/>
                  <a:pt x="769" y="724"/>
                  <a:pt x="770" y="713"/>
                </a:cubicBezTo>
                <a:cubicBezTo>
                  <a:pt x="772" y="713"/>
                  <a:pt x="772" y="710"/>
                  <a:pt x="775" y="710"/>
                </a:cubicBezTo>
                <a:cubicBezTo>
                  <a:pt x="776" y="704"/>
                  <a:pt x="773" y="705"/>
                  <a:pt x="773" y="699"/>
                </a:cubicBezTo>
                <a:cubicBezTo>
                  <a:pt x="774" y="699"/>
                  <a:pt x="775" y="699"/>
                  <a:pt x="775" y="698"/>
                </a:cubicBezTo>
                <a:cubicBezTo>
                  <a:pt x="776" y="699"/>
                  <a:pt x="776" y="700"/>
                  <a:pt x="777" y="700"/>
                </a:cubicBezTo>
                <a:cubicBezTo>
                  <a:pt x="776" y="703"/>
                  <a:pt x="778" y="705"/>
                  <a:pt x="776" y="706"/>
                </a:cubicBezTo>
                <a:cubicBezTo>
                  <a:pt x="776" y="707"/>
                  <a:pt x="778" y="705"/>
                  <a:pt x="777" y="710"/>
                </a:cubicBezTo>
                <a:cubicBezTo>
                  <a:pt x="782" y="705"/>
                  <a:pt x="784" y="696"/>
                  <a:pt x="786" y="688"/>
                </a:cubicBezTo>
                <a:cubicBezTo>
                  <a:pt x="785" y="686"/>
                  <a:pt x="781" y="689"/>
                  <a:pt x="780" y="689"/>
                </a:cubicBezTo>
                <a:cubicBezTo>
                  <a:pt x="779" y="693"/>
                  <a:pt x="783" y="691"/>
                  <a:pt x="782" y="694"/>
                </a:cubicBezTo>
                <a:cubicBezTo>
                  <a:pt x="780" y="696"/>
                  <a:pt x="778" y="692"/>
                  <a:pt x="779" y="697"/>
                </a:cubicBezTo>
                <a:cubicBezTo>
                  <a:pt x="777" y="696"/>
                  <a:pt x="777" y="698"/>
                  <a:pt x="775" y="697"/>
                </a:cubicBezTo>
                <a:cubicBezTo>
                  <a:pt x="775" y="690"/>
                  <a:pt x="779" y="690"/>
                  <a:pt x="777" y="681"/>
                </a:cubicBezTo>
                <a:cubicBezTo>
                  <a:pt x="780" y="679"/>
                  <a:pt x="779" y="676"/>
                  <a:pt x="780" y="674"/>
                </a:cubicBezTo>
                <a:cubicBezTo>
                  <a:pt x="780" y="674"/>
                  <a:pt x="781" y="675"/>
                  <a:pt x="781" y="676"/>
                </a:cubicBezTo>
                <a:cubicBezTo>
                  <a:pt x="783" y="675"/>
                  <a:pt x="783" y="673"/>
                  <a:pt x="784" y="672"/>
                </a:cubicBezTo>
                <a:cubicBezTo>
                  <a:pt x="785" y="671"/>
                  <a:pt x="782" y="679"/>
                  <a:pt x="783" y="682"/>
                </a:cubicBezTo>
                <a:cubicBezTo>
                  <a:pt x="785" y="681"/>
                  <a:pt x="784" y="675"/>
                  <a:pt x="787" y="678"/>
                </a:cubicBezTo>
                <a:cubicBezTo>
                  <a:pt x="786" y="674"/>
                  <a:pt x="787" y="673"/>
                  <a:pt x="786" y="670"/>
                </a:cubicBezTo>
                <a:cubicBezTo>
                  <a:pt x="791" y="666"/>
                  <a:pt x="796" y="669"/>
                  <a:pt x="802" y="667"/>
                </a:cubicBezTo>
                <a:cubicBezTo>
                  <a:pt x="799" y="665"/>
                  <a:pt x="795" y="664"/>
                  <a:pt x="792" y="662"/>
                </a:cubicBezTo>
                <a:cubicBezTo>
                  <a:pt x="791" y="655"/>
                  <a:pt x="794" y="652"/>
                  <a:pt x="794" y="646"/>
                </a:cubicBezTo>
                <a:cubicBezTo>
                  <a:pt x="801" y="645"/>
                  <a:pt x="805" y="644"/>
                  <a:pt x="811" y="646"/>
                </a:cubicBezTo>
                <a:cubicBezTo>
                  <a:pt x="811" y="637"/>
                  <a:pt x="802" y="638"/>
                  <a:pt x="798" y="633"/>
                </a:cubicBezTo>
                <a:cubicBezTo>
                  <a:pt x="805" y="630"/>
                  <a:pt x="816" y="639"/>
                  <a:pt x="821" y="635"/>
                </a:cubicBezTo>
                <a:cubicBezTo>
                  <a:pt x="815" y="631"/>
                  <a:pt x="809" y="627"/>
                  <a:pt x="802" y="626"/>
                </a:cubicBezTo>
                <a:cubicBezTo>
                  <a:pt x="801" y="622"/>
                  <a:pt x="802" y="619"/>
                  <a:pt x="805" y="616"/>
                </a:cubicBezTo>
                <a:cubicBezTo>
                  <a:pt x="810" y="618"/>
                  <a:pt x="814" y="616"/>
                  <a:pt x="818" y="617"/>
                </a:cubicBezTo>
                <a:cubicBezTo>
                  <a:pt x="810" y="609"/>
                  <a:pt x="792" y="615"/>
                  <a:pt x="799" y="597"/>
                </a:cubicBezTo>
                <a:cubicBezTo>
                  <a:pt x="800" y="596"/>
                  <a:pt x="803" y="596"/>
                  <a:pt x="803" y="594"/>
                </a:cubicBezTo>
                <a:cubicBezTo>
                  <a:pt x="805" y="589"/>
                  <a:pt x="801" y="578"/>
                  <a:pt x="807" y="576"/>
                </a:cubicBezTo>
                <a:cubicBezTo>
                  <a:pt x="809" y="580"/>
                  <a:pt x="806" y="583"/>
                  <a:pt x="809" y="586"/>
                </a:cubicBezTo>
                <a:cubicBezTo>
                  <a:pt x="806" y="586"/>
                  <a:pt x="806" y="586"/>
                  <a:pt x="806" y="586"/>
                </a:cubicBezTo>
                <a:cubicBezTo>
                  <a:pt x="807" y="589"/>
                  <a:pt x="809" y="590"/>
                  <a:pt x="808" y="595"/>
                </a:cubicBezTo>
                <a:cubicBezTo>
                  <a:pt x="809" y="596"/>
                  <a:pt x="810" y="596"/>
                  <a:pt x="811" y="596"/>
                </a:cubicBezTo>
                <a:cubicBezTo>
                  <a:pt x="813" y="595"/>
                  <a:pt x="810" y="593"/>
                  <a:pt x="811" y="591"/>
                </a:cubicBezTo>
                <a:cubicBezTo>
                  <a:pt x="813" y="590"/>
                  <a:pt x="818" y="591"/>
                  <a:pt x="818" y="596"/>
                </a:cubicBezTo>
                <a:cubicBezTo>
                  <a:pt x="820" y="592"/>
                  <a:pt x="821" y="586"/>
                  <a:pt x="824" y="582"/>
                </a:cubicBezTo>
                <a:cubicBezTo>
                  <a:pt x="826" y="585"/>
                  <a:pt x="826" y="589"/>
                  <a:pt x="824" y="592"/>
                </a:cubicBezTo>
                <a:cubicBezTo>
                  <a:pt x="828" y="590"/>
                  <a:pt x="826" y="582"/>
                  <a:pt x="829" y="579"/>
                </a:cubicBezTo>
                <a:cubicBezTo>
                  <a:pt x="833" y="580"/>
                  <a:pt x="830" y="586"/>
                  <a:pt x="830" y="589"/>
                </a:cubicBezTo>
                <a:cubicBezTo>
                  <a:pt x="829" y="589"/>
                  <a:pt x="829" y="588"/>
                  <a:pt x="828" y="588"/>
                </a:cubicBezTo>
                <a:cubicBezTo>
                  <a:pt x="828" y="591"/>
                  <a:pt x="828" y="598"/>
                  <a:pt x="826" y="602"/>
                </a:cubicBezTo>
                <a:cubicBezTo>
                  <a:pt x="825" y="601"/>
                  <a:pt x="824" y="600"/>
                  <a:pt x="824" y="598"/>
                </a:cubicBezTo>
                <a:cubicBezTo>
                  <a:pt x="823" y="601"/>
                  <a:pt x="823" y="604"/>
                  <a:pt x="824" y="606"/>
                </a:cubicBezTo>
                <a:cubicBezTo>
                  <a:pt x="824" y="606"/>
                  <a:pt x="824" y="605"/>
                  <a:pt x="823" y="605"/>
                </a:cubicBezTo>
                <a:cubicBezTo>
                  <a:pt x="823" y="609"/>
                  <a:pt x="823" y="609"/>
                  <a:pt x="823" y="609"/>
                </a:cubicBezTo>
                <a:cubicBezTo>
                  <a:pt x="823" y="612"/>
                  <a:pt x="825" y="607"/>
                  <a:pt x="825" y="610"/>
                </a:cubicBezTo>
                <a:cubicBezTo>
                  <a:pt x="825" y="613"/>
                  <a:pt x="825" y="610"/>
                  <a:pt x="823" y="610"/>
                </a:cubicBezTo>
                <a:cubicBezTo>
                  <a:pt x="823" y="613"/>
                  <a:pt x="824" y="613"/>
                  <a:pt x="824" y="616"/>
                </a:cubicBezTo>
                <a:cubicBezTo>
                  <a:pt x="826" y="616"/>
                  <a:pt x="823" y="612"/>
                  <a:pt x="825" y="612"/>
                </a:cubicBezTo>
                <a:cubicBezTo>
                  <a:pt x="833" y="621"/>
                  <a:pt x="831" y="640"/>
                  <a:pt x="824" y="647"/>
                </a:cubicBezTo>
                <a:cubicBezTo>
                  <a:pt x="825" y="649"/>
                  <a:pt x="824" y="652"/>
                  <a:pt x="824" y="654"/>
                </a:cubicBezTo>
                <a:cubicBezTo>
                  <a:pt x="820" y="657"/>
                  <a:pt x="818" y="670"/>
                  <a:pt x="819" y="674"/>
                </a:cubicBezTo>
                <a:cubicBezTo>
                  <a:pt x="814" y="685"/>
                  <a:pt x="804" y="698"/>
                  <a:pt x="797" y="710"/>
                </a:cubicBezTo>
                <a:cubicBezTo>
                  <a:pt x="794" y="711"/>
                  <a:pt x="794" y="709"/>
                  <a:pt x="792" y="710"/>
                </a:cubicBezTo>
                <a:close/>
                <a:moveTo>
                  <a:pt x="796" y="745"/>
                </a:moveTo>
                <a:cubicBezTo>
                  <a:pt x="796" y="742"/>
                  <a:pt x="796" y="741"/>
                  <a:pt x="798" y="741"/>
                </a:cubicBezTo>
                <a:cubicBezTo>
                  <a:pt x="799" y="743"/>
                  <a:pt x="798" y="745"/>
                  <a:pt x="796" y="745"/>
                </a:cubicBezTo>
                <a:close/>
                <a:moveTo>
                  <a:pt x="854" y="600"/>
                </a:moveTo>
                <a:cubicBezTo>
                  <a:pt x="855" y="603"/>
                  <a:pt x="854" y="605"/>
                  <a:pt x="853" y="607"/>
                </a:cubicBezTo>
                <a:cubicBezTo>
                  <a:pt x="857" y="608"/>
                  <a:pt x="853" y="605"/>
                  <a:pt x="856" y="605"/>
                </a:cubicBezTo>
                <a:cubicBezTo>
                  <a:pt x="859" y="613"/>
                  <a:pt x="854" y="631"/>
                  <a:pt x="850" y="639"/>
                </a:cubicBezTo>
                <a:cubicBezTo>
                  <a:pt x="851" y="658"/>
                  <a:pt x="841" y="676"/>
                  <a:pt x="838" y="690"/>
                </a:cubicBezTo>
                <a:cubicBezTo>
                  <a:pt x="836" y="690"/>
                  <a:pt x="836" y="691"/>
                  <a:pt x="835" y="691"/>
                </a:cubicBezTo>
                <a:cubicBezTo>
                  <a:pt x="829" y="708"/>
                  <a:pt x="818" y="716"/>
                  <a:pt x="810" y="728"/>
                </a:cubicBezTo>
                <a:cubicBezTo>
                  <a:pt x="807" y="715"/>
                  <a:pt x="818" y="707"/>
                  <a:pt x="816" y="695"/>
                </a:cubicBezTo>
                <a:cubicBezTo>
                  <a:pt x="818" y="693"/>
                  <a:pt x="819" y="690"/>
                  <a:pt x="823" y="691"/>
                </a:cubicBezTo>
                <a:cubicBezTo>
                  <a:pt x="824" y="688"/>
                  <a:pt x="825" y="685"/>
                  <a:pt x="829" y="685"/>
                </a:cubicBezTo>
                <a:cubicBezTo>
                  <a:pt x="832" y="667"/>
                  <a:pt x="848" y="650"/>
                  <a:pt x="842" y="625"/>
                </a:cubicBezTo>
                <a:cubicBezTo>
                  <a:pt x="846" y="625"/>
                  <a:pt x="846" y="625"/>
                  <a:pt x="846" y="625"/>
                </a:cubicBezTo>
                <a:cubicBezTo>
                  <a:pt x="844" y="623"/>
                  <a:pt x="843" y="621"/>
                  <a:pt x="844" y="617"/>
                </a:cubicBezTo>
                <a:cubicBezTo>
                  <a:pt x="845" y="618"/>
                  <a:pt x="846" y="620"/>
                  <a:pt x="846" y="622"/>
                </a:cubicBezTo>
                <a:cubicBezTo>
                  <a:pt x="849" y="619"/>
                  <a:pt x="847" y="614"/>
                  <a:pt x="847" y="610"/>
                </a:cubicBezTo>
                <a:cubicBezTo>
                  <a:pt x="849" y="611"/>
                  <a:pt x="851" y="612"/>
                  <a:pt x="853" y="613"/>
                </a:cubicBezTo>
                <a:cubicBezTo>
                  <a:pt x="855" y="611"/>
                  <a:pt x="851" y="609"/>
                  <a:pt x="850" y="607"/>
                </a:cubicBezTo>
                <a:cubicBezTo>
                  <a:pt x="850" y="604"/>
                  <a:pt x="851" y="602"/>
                  <a:pt x="849" y="598"/>
                </a:cubicBezTo>
                <a:cubicBezTo>
                  <a:pt x="846" y="595"/>
                  <a:pt x="848" y="590"/>
                  <a:pt x="845" y="585"/>
                </a:cubicBezTo>
                <a:cubicBezTo>
                  <a:pt x="846" y="581"/>
                  <a:pt x="853" y="592"/>
                  <a:pt x="849" y="593"/>
                </a:cubicBezTo>
                <a:cubicBezTo>
                  <a:pt x="850" y="594"/>
                  <a:pt x="852" y="595"/>
                  <a:pt x="854" y="596"/>
                </a:cubicBezTo>
                <a:cubicBezTo>
                  <a:pt x="854" y="596"/>
                  <a:pt x="855" y="595"/>
                  <a:pt x="855" y="594"/>
                </a:cubicBezTo>
                <a:cubicBezTo>
                  <a:pt x="855" y="597"/>
                  <a:pt x="855" y="597"/>
                  <a:pt x="858" y="599"/>
                </a:cubicBezTo>
                <a:cubicBezTo>
                  <a:pt x="855" y="599"/>
                  <a:pt x="857" y="602"/>
                  <a:pt x="854" y="600"/>
                </a:cubicBezTo>
                <a:close/>
                <a:moveTo>
                  <a:pt x="940" y="190"/>
                </a:moveTo>
                <a:cubicBezTo>
                  <a:pt x="941" y="191"/>
                  <a:pt x="943" y="193"/>
                  <a:pt x="942" y="194"/>
                </a:cubicBezTo>
                <a:cubicBezTo>
                  <a:pt x="940" y="194"/>
                  <a:pt x="938" y="192"/>
                  <a:pt x="940" y="190"/>
                </a:cubicBezTo>
                <a:close/>
                <a:moveTo>
                  <a:pt x="922" y="150"/>
                </a:moveTo>
                <a:cubicBezTo>
                  <a:pt x="921" y="149"/>
                  <a:pt x="921" y="150"/>
                  <a:pt x="920" y="150"/>
                </a:cubicBezTo>
                <a:cubicBezTo>
                  <a:pt x="919" y="149"/>
                  <a:pt x="917" y="148"/>
                  <a:pt x="917" y="145"/>
                </a:cubicBezTo>
                <a:cubicBezTo>
                  <a:pt x="920" y="145"/>
                  <a:pt x="921" y="147"/>
                  <a:pt x="922" y="150"/>
                </a:cubicBezTo>
                <a:close/>
                <a:moveTo>
                  <a:pt x="905" y="180"/>
                </a:moveTo>
                <a:cubicBezTo>
                  <a:pt x="906" y="182"/>
                  <a:pt x="910" y="180"/>
                  <a:pt x="909" y="184"/>
                </a:cubicBezTo>
                <a:cubicBezTo>
                  <a:pt x="907" y="185"/>
                  <a:pt x="907" y="183"/>
                  <a:pt x="905" y="184"/>
                </a:cubicBezTo>
                <a:lnTo>
                  <a:pt x="905" y="180"/>
                </a:lnTo>
                <a:close/>
                <a:moveTo>
                  <a:pt x="898" y="427"/>
                </a:moveTo>
                <a:cubicBezTo>
                  <a:pt x="895" y="429"/>
                  <a:pt x="894" y="425"/>
                  <a:pt x="893" y="423"/>
                </a:cubicBezTo>
                <a:cubicBezTo>
                  <a:pt x="895" y="424"/>
                  <a:pt x="897" y="425"/>
                  <a:pt x="898" y="427"/>
                </a:cubicBezTo>
                <a:close/>
                <a:moveTo>
                  <a:pt x="895" y="252"/>
                </a:moveTo>
                <a:cubicBezTo>
                  <a:pt x="887" y="252"/>
                  <a:pt x="880" y="251"/>
                  <a:pt x="880" y="243"/>
                </a:cubicBezTo>
                <a:cubicBezTo>
                  <a:pt x="886" y="247"/>
                  <a:pt x="894" y="243"/>
                  <a:pt x="895" y="252"/>
                </a:cubicBezTo>
                <a:close/>
                <a:moveTo>
                  <a:pt x="880" y="121"/>
                </a:moveTo>
                <a:cubicBezTo>
                  <a:pt x="877" y="119"/>
                  <a:pt x="875" y="119"/>
                  <a:pt x="874" y="116"/>
                </a:cubicBezTo>
                <a:cubicBezTo>
                  <a:pt x="876" y="119"/>
                  <a:pt x="880" y="115"/>
                  <a:pt x="880" y="121"/>
                </a:cubicBezTo>
                <a:close/>
                <a:moveTo>
                  <a:pt x="860" y="272"/>
                </a:moveTo>
                <a:cubicBezTo>
                  <a:pt x="863" y="273"/>
                  <a:pt x="865" y="273"/>
                  <a:pt x="866" y="275"/>
                </a:cubicBezTo>
                <a:cubicBezTo>
                  <a:pt x="865" y="280"/>
                  <a:pt x="859" y="277"/>
                  <a:pt x="860" y="272"/>
                </a:cubicBezTo>
                <a:close/>
                <a:moveTo>
                  <a:pt x="866" y="111"/>
                </a:moveTo>
                <a:cubicBezTo>
                  <a:pt x="868" y="106"/>
                  <a:pt x="872" y="112"/>
                  <a:pt x="872" y="114"/>
                </a:cubicBezTo>
                <a:cubicBezTo>
                  <a:pt x="871" y="116"/>
                  <a:pt x="867" y="112"/>
                  <a:pt x="866" y="111"/>
                </a:cubicBezTo>
                <a:close/>
                <a:moveTo>
                  <a:pt x="870" y="277"/>
                </a:moveTo>
                <a:cubicBezTo>
                  <a:pt x="876" y="278"/>
                  <a:pt x="879" y="282"/>
                  <a:pt x="881" y="288"/>
                </a:cubicBezTo>
                <a:cubicBezTo>
                  <a:pt x="876" y="286"/>
                  <a:pt x="873" y="281"/>
                  <a:pt x="870" y="277"/>
                </a:cubicBezTo>
                <a:close/>
                <a:moveTo>
                  <a:pt x="890" y="266"/>
                </a:moveTo>
                <a:cubicBezTo>
                  <a:pt x="885" y="261"/>
                  <a:pt x="879" y="265"/>
                  <a:pt x="874" y="259"/>
                </a:cubicBezTo>
                <a:cubicBezTo>
                  <a:pt x="875" y="258"/>
                  <a:pt x="878" y="258"/>
                  <a:pt x="876" y="256"/>
                </a:cubicBezTo>
                <a:cubicBezTo>
                  <a:pt x="877" y="256"/>
                  <a:pt x="889" y="259"/>
                  <a:pt x="893" y="263"/>
                </a:cubicBezTo>
                <a:cubicBezTo>
                  <a:pt x="893" y="266"/>
                  <a:pt x="889" y="263"/>
                  <a:pt x="890" y="266"/>
                </a:cubicBezTo>
                <a:close/>
                <a:moveTo>
                  <a:pt x="898" y="438"/>
                </a:moveTo>
                <a:cubicBezTo>
                  <a:pt x="894" y="437"/>
                  <a:pt x="894" y="432"/>
                  <a:pt x="893" y="428"/>
                </a:cubicBezTo>
                <a:cubicBezTo>
                  <a:pt x="896" y="430"/>
                  <a:pt x="900" y="434"/>
                  <a:pt x="898" y="438"/>
                </a:cubicBezTo>
                <a:close/>
                <a:moveTo>
                  <a:pt x="902" y="444"/>
                </a:moveTo>
                <a:cubicBezTo>
                  <a:pt x="903" y="444"/>
                  <a:pt x="904" y="444"/>
                  <a:pt x="904" y="443"/>
                </a:cubicBezTo>
                <a:cubicBezTo>
                  <a:pt x="906" y="444"/>
                  <a:pt x="905" y="448"/>
                  <a:pt x="908" y="447"/>
                </a:cubicBezTo>
                <a:cubicBezTo>
                  <a:pt x="905" y="450"/>
                  <a:pt x="909" y="453"/>
                  <a:pt x="911" y="456"/>
                </a:cubicBezTo>
                <a:cubicBezTo>
                  <a:pt x="906" y="457"/>
                  <a:pt x="904" y="448"/>
                  <a:pt x="902" y="444"/>
                </a:cubicBezTo>
                <a:close/>
                <a:moveTo>
                  <a:pt x="904" y="301"/>
                </a:moveTo>
                <a:cubicBezTo>
                  <a:pt x="906" y="302"/>
                  <a:pt x="907" y="302"/>
                  <a:pt x="908" y="304"/>
                </a:cubicBezTo>
                <a:cubicBezTo>
                  <a:pt x="907" y="306"/>
                  <a:pt x="903" y="304"/>
                  <a:pt x="904" y="301"/>
                </a:cubicBezTo>
                <a:close/>
                <a:moveTo>
                  <a:pt x="917" y="342"/>
                </a:moveTo>
                <a:cubicBezTo>
                  <a:pt x="920" y="340"/>
                  <a:pt x="924" y="345"/>
                  <a:pt x="924" y="340"/>
                </a:cubicBezTo>
                <a:cubicBezTo>
                  <a:pt x="928" y="340"/>
                  <a:pt x="931" y="340"/>
                  <a:pt x="933" y="342"/>
                </a:cubicBezTo>
                <a:cubicBezTo>
                  <a:pt x="931" y="347"/>
                  <a:pt x="935" y="347"/>
                  <a:pt x="935" y="351"/>
                </a:cubicBezTo>
                <a:cubicBezTo>
                  <a:pt x="930" y="347"/>
                  <a:pt x="919" y="349"/>
                  <a:pt x="917" y="342"/>
                </a:cubicBezTo>
                <a:close/>
                <a:moveTo>
                  <a:pt x="921" y="248"/>
                </a:moveTo>
                <a:cubicBezTo>
                  <a:pt x="921" y="246"/>
                  <a:pt x="921" y="246"/>
                  <a:pt x="921" y="246"/>
                </a:cubicBezTo>
                <a:cubicBezTo>
                  <a:pt x="925" y="246"/>
                  <a:pt x="925" y="250"/>
                  <a:pt x="927" y="252"/>
                </a:cubicBezTo>
                <a:cubicBezTo>
                  <a:pt x="924" y="250"/>
                  <a:pt x="924" y="248"/>
                  <a:pt x="921" y="248"/>
                </a:cubicBezTo>
                <a:close/>
                <a:moveTo>
                  <a:pt x="928" y="252"/>
                </a:moveTo>
                <a:cubicBezTo>
                  <a:pt x="931" y="252"/>
                  <a:pt x="932" y="253"/>
                  <a:pt x="932" y="256"/>
                </a:cubicBezTo>
                <a:cubicBezTo>
                  <a:pt x="930" y="255"/>
                  <a:pt x="928" y="255"/>
                  <a:pt x="928" y="252"/>
                </a:cubicBezTo>
                <a:close/>
                <a:moveTo>
                  <a:pt x="936" y="253"/>
                </a:moveTo>
                <a:cubicBezTo>
                  <a:pt x="926" y="239"/>
                  <a:pt x="908" y="238"/>
                  <a:pt x="898" y="224"/>
                </a:cubicBezTo>
                <a:cubicBezTo>
                  <a:pt x="905" y="226"/>
                  <a:pt x="909" y="228"/>
                  <a:pt x="917" y="230"/>
                </a:cubicBezTo>
                <a:cubicBezTo>
                  <a:pt x="916" y="233"/>
                  <a:pt x="923" y="237"/>
                  <a:pt x="925" y="236"/>
                </a:cubicBezTo>
                <a:cubicBezTo>
                  <a:pt x="929" y="247"/>
                  <a:pt x="942" y="246"/>
                  <a:pt x="946" y="256"/>
                </a:cubicBezTo>
                <a:cubicBezTo>
                  <a:pt x="942" y="256"/>
                  <a:pt x="940" y="251"/>
                  <a:pt x="936" y="253"/>
                </a:cubicBezTo>
                <a:close/>
                <a:moveTo>
                  <a:pt x="952" y="227"/>
                </a:moveTo>
                <a:cubicBezTo>
                  <a:pt x="951" y="228"/>
                  <a:pt x="955" y="231"/>
                  <a:pt x="955" y="234"/>
                </a:cubicBezTo>
                <a:cubicBezTo>
                  <a:pt x="951" y="234"/>
                  <a:pt x="949" y="230"/>
                  <a:pt x="946" y="228"/>
                </a:cubicBezTo>
                <a:cubicBezTo>
                  <a:pt x="946" y="230"/>
                  <a:pt x="943" y="232"/>
                  <a:pt x="942" y="230"/>
                </a:cubicBezTo>
                <a:cubicBezTo>
                  <a:pt x="941" y="232"/>
                  <a:pt x="942" y="232"/>
                  <a:pt x="943" y="233"/>
                </a:cubicBezTo>
                <a:cubicBezTo>
                  <a:pt x="941" y="235"/>
                  <a:pt x="939" y="229"/>
                  <a:pt x="937" y="233"/>
                </a:cubicBezTo>
                <a:cubicBezTo>
                  <a:pt x="934" y="225"/>
                  <a:pt x="924" y="220"/>
                  <a:pt x="920" y="211"/>
                </a:cubicBezTo>
                <a:cubicBezTo>
                  <a:pt x="923" y="211"/>
                  <a:pt x="923" y="211"/>
                  <a:pt x="923" y="211"/>
                </a:cubicBezTo>
                <a:cubicBezTo>
                  <a:pt x="922" y="208"/>
                  <a:pt x="919" y="208"/>
                  <a:pt x="919" y="205"/>
                </a:cubicBezTo>
                <a:cubicBezTo>
                  <a:pt x="925" y="209"/>
                  <a:pt x="933" y="210"/>
                  <a:pt x="938" y="214"/>
                </a:cubicBezTo>
                <a:cubicBezTo>
                  <a:pt x="938" y="219"/>
                  <a:pt x="940" y="220"/>
                  <a:pt x="944" y="220"/>
                </a:cubicBezTo>
                <a:cubicBezTo>
                  <a:pt x="943" y="219"/>
                  <a:pt x="940" y="220"/>
                  <a:pt x="941" y="217"/>
                </a:cubicBezTo>
                <a:cubicBezTo>
                  <a:pt x="942" y="217"/>
                  <a:pt x="943" y="217"/>
                  <a:pt x="943" y="216"/>
                </a:cubicBezTo>
                <a:cubicBezTo>
                  <a:pt x="943" y="214"/>
                  <a:pt x="942" y="213"/>
                  <a:pt x="940" y="213"/>
                </a:cubicBezTo>
                <a:cubicBezTo>
                  <a:pt x="953" y="206"/>
                  <a:pt x="955" y="226"/>
                  <a:pt x="963" y="229"/>
                </a:cubicBezTo>
                <a:cubicBezTo>
                  <a:pt x="963" y="232"/>
                  <a:pt x="964" y="232"/>
                  <a:pt x="964" y="235"/>
                </a:cubicBezTo>
                <a:cubicBezTo>
                  <a:pt x="959" y="234"/>
                  <a:pt x="957" y="229"/>
                  <a:pt x="952" y="227"/>
                </a:cubicBezTo>
                <a:close/>
                <a:moveTo>
                  <a:pt x="966" y="256"/>
                </a:moveTo>
                <a:cubicBezTo>
                  <a:pt x="965" y="257"/>
                  <a:pt x="962" y="254"/>
                  <a:pt x="963" y="250"/>
                </a:cubicBezTo>
                <a:cubicBezTo>
                  <a:pt x="965" y="251"/>
                  <a:pt x="966" y="252"/>
                  <a:pt x="967" y="255"/>
                </a:cubicBezTo>
                <a:cubicBezTo>
                  <a:pt x="965" y="254"/>
                  <a:pt x="965" y="256"/>
                  <a:pt x="966" y="256"/>
                </a:cubicBezTo>
                <a:close/>
                <a:moveTo>
                  <a:pt x="966" y="199"/>
                </a:moveTo>
                <a:cubicBezTo>
                  <a:pt x="970" y="199"/>
                  <a:pt x="972" y="202"/>
                  <a:pt x="975" y="204"/>
                </a:cubicBezTo>
                <a:cubicBezTo>
                  <a:pt x="972" y="208"/>
                  <a:pt x="967" y="202"/>
                  <a:pt x="966" y="199"/>
                </a:cubicBezTo>
                <a:close/>
                <a:moveTo>
                  <a:pt x="880" y="807"/>
                </a:moveTo>
                <a:cubicBezTo>
                  <a:pt x="880" y="802"/>
                  <a:pt x="882" y="800"/>
                  <a:pt x="884" y="798"/>
                </a:cubicBezTo>
                <a:cubicBezTo>
                  <a:pt x="886" y="802"/>
                  <a:pt x="883" y="806"/>
                  <a:pt x="880" y="807"/>
                </a:cubicBezTo>
                <a:close/>
                <a:moveTo>
                  <a:pt x="890" y="805"/>
                </a:moveTo>
                <a:cubicBezTo>
                  <a:pt x="891" y="801"/>
                  <a:pt x="892" y="802"/>
                  <a:pt x="896" y="802"/>
                </a:cubicBezTo>
                <a:cubicBezTo>
                  <a:pt x="896" y="805"/>
                  <a:pt x="893" y="807"/>
                  <a:pt x="890" y="805"/>
                </a:cubicBezTo>
                <a:close/>
                <a:moveTo>
                  <a:pt x="854" y="904"/>
                </a:moveTo>
                <a:cubicBezTo>
                  <a:pt x="849" y="906"/>
                  <a:pt x="844" y="912"/>
                  <a:pt x="838" y="910"/>
                </a:cubicBezTo>
                <a:cubicBezTo>
                  <a:pt x="843" y="903"/>
                  <a:pt x="848" y="893"/>
                  <a:pt x="859" y="896"/>
                </a:cubicBezTo>
                <a:cubicBezTo>
                  <a:pt x="857" y="899"/>
                  <a:pt x="855" y="898"/>
                  <a:pt x="854" y="904"/>
                </a:cubicBezTo>
                <a:close/>
                <a:moveTo>
                  <a:pt x="873" y="877"/>
                </a:moveTo>
                <a:cubicBezTo>
                  <a:pt x="870" y="877"/>
                  <a:pt x="870" y="880"/>
                  <a:pt x="866" y="880"/>
                </a:cubicBezTo>
                <a:cubicBezTo>
                  <a:pt x="867" y="875"/>
                  <a:pt x="869" y="872"/>
                  <a:pt x="874" y="872"/>
                </a:cubicBezTo>
                <a:cubicBezTo>
                  <a:pt x="874" y="874"/>
                  <a:pt x="873" y="874"/>
                  <a:pt x="873" y="877"/>
                </a:cubicBezTo>
                <a:close/>
                <a:moveTo>
                  <a:pt x="916" y="832"/>
                </a:moveTo>
                <a:cubicBezTo>
                  <a:pt x="913" y="834"/>
                  <a:pt x="911" y="832"/>
                  <a:pt x="910" y="830"/>
                </a:cubicBezTo>
                <a:cubicBezTo>
                  <a:pt x="911" y="823"/>
                  <a:pt x="920" y="824"/>
                  <a:pt x="916" y="832"/>
                </a:cubicBezTo>
                <a:close/>
                <a:moveTo>
                  <a:pt x="885" y="951"/>
                </a:moveTo>
                <a:cubicBezTo>
                  <a:pt x="888" y="949"/>
                  <a:pt x="889" y="945"/>
                  <a:pt x="893" y="944"/>
                </a:cubicBezTo>
                <a:cubicBezTo>
                  <a:pt x="891" y="947"/>
                  <a:pt x="888" y="952"/>
                  <a:pt x="885" y="951"/>
                </a:cubicBezTo>
                <a:close/>
                <a:moveTo>
                  <a:pt x="892" y="915"/>
                </a:moveTo>
                <a:cubicBezTo>
                  <a:pt x="885" y="920"/>
                  <a:pt x="879" y="926"/>
                  <a:pt x="870" y="928"/>
                </a:cubicBezTo>
                <a:cubicBezTo>
                  <a:pt x="870" y="924"/>
                  <a:pt x="873" y="923"/>
                  <a:pt x="876" y="922"/>
                </a:cubicBezTo>
                <a:cubicBezTo>
                  <a:pt x="884" y="918"/>
                  <a:pt x="890" y="910"/>
                  <a:pt x="900" y="908"/>
                </a:cubicBezTo>
                <a:cubicBezTo>
                  <a:pt x="901" y="912"/>
                  <a:pt x="897" y="917"/>
                  <a:pt x="892" y="915"/>
                </a:cubicBezTo>
                <a:close/>
                <a:moveTo>
                  <a:pt x="899" y="940"/>
                </a:moveTo>
                <a:cubicBezTo>
                  <a:pt x="902" y="928"/>
                  <a:pt x="913" y="924"/>
                  <a:pt x="921" y="917"/>
                </a:cubicBezTo>
                <a:cubicBezTo>
                  <a:pt x="919" y="928"/>
                  <a:pt x="905" y="932"/>
                  <a:pt x="899" y="940"/>
                </a:cubicBezTo>
                <a:close/>
                <a:moveTo>
                  <a:pt x="924" y="887"/>
                </a:moveTo>
                <a:cubicBezTo>
                  <a:pt x="920" y="886"/>
                  <a:pt x="920" y="890"/>
                  <a:pt x="916" y="889"/>
                </a:cubicBezTo>
                <a:cubicBezTo>
                  <a:pt x="918" y="886"/>
                  <a:pt x="920" y="883"/>
                  <a:pt x="924" y="883"/>
                </a:cubicBezTo>
                <a:lnTo>
                  <a:pt x="924" y="887"/>
                </a:lnTo>
                <a:close/>
                <a:moveTo>
                  <a:pt x="944" y="754"/>
                </a:moveTo>
                <a:cubicBezTo>
                  <a:pt x="941" y="752"/>
                  <a:pt x="946" y="750"/>
                  <a:pt x="946" y="748"/>
                </a:cubicBezTo>
                <a:cubicBezTo>
                  <a:pt x="948" y="750"/>
                  <a:pt x="943" y="751"/>
                  <a:pt x="944" y="754"/>
                </a:cubicBezTo>
                <a:close/>
                <a:moveTo>
                  <a:pt x="946" y="747"/>
                </a:moveTo>
                <a:cubicBezTo>
                  <a:pt x="945" y="745"/>
                  <a:pt x="944" y="739"/>
                  <a:pt x="947" y="736"/>
                </a:cubicBezTo>
                <a:cubicBezTo>
                  <a:pt x="949" y="740"/>
                  <a:pt x="950" y="745"/>
                  <a:pt x="946" y="747"/>
                </a:cubicBezTo>
                <a:close/>
                <a:moveTo>
                  <a:pt x="809" y="1015"/>
                </a:moveTo>
                <a:cubicBezTo>
                  <a:pt x="808" y="1011"/>
                  <a:pt x="814" y="1011"/>
                  <a:pt x="814" y="1014"/>
                </a:cubicBezTo>
                <a:cubicBezTo>
                  <a:pt x="812" y="1014"/>
                  <a:pt x="811" y="1016"/>
                  <a:pt x="809" y="1015"/>
                </a:cubicBezTo>
                <a:close/>
                <a:moveTo>
                  <a:pt x="864" y="1003"/>
                </a:moveTo>
                <a:cubicBezTo>
                  <a:pt x="863" y="1000"/>
                  <a:pt x="867" y="995"/>
                  <a:pt x="872" y="995"/>
                </a:cubicBezTo>
                <a:cubicBezTo>
                  <a:pt x="870" y="999"/>
                  <a:pt x="866" y="1000"/>
                  <a:pt x="864" y="1003"/>
                </a:cubicBezTo>
                <a:close/>
                <a:moveTo>
                  <a:pt x="859" y="1053"/>
                </a:moveTo>
                <a:cubicBezTo>
                  <a:pt x="863" y="1048"/>
                  <a:pt x="869" y="1047"/>
                  <a:pt x="875" y="1045"/>
                </a:cubicBezTo>
                <a:cubicBezTo>
                  <a:pt x="873" y="1050"/>
                  <a:pt x="865" y="1053"/>
                  <a:pt x="859" y="1053"/>
                </a:cubicBezTo>
                <a:close/>
                <a:moveTo>
                  <a:pt x="906" y="981"/>
                </a:moveTo>
                <a:cubicBezTo>
                  <a:pt x="903" y="981"/>
                  <a:pt x="904" y="979"/>
                  <a:pt x="902" y="979"/>
                </a:cubicBezTo>
                <a:cubicBezTo>
                  <a:pt x="901" y="976"/>
                  <a:pt x="903" y="976"/>
                  <a:pt x="903" y="973"/>
                </a:cubicBezTo>
                <a:cubicBezTo>
                  <a:pt x="906" y="973"/>
                  <a:pt x="906" y="973"/>
                  <a:pt x="906" y="973"/>
                </a:cubicBezTo>
                <a:cubicBezTo>
                  <a:pt x="905" y="977"/>
                  <a:pt x="907" y="979"/>
                  <a:pt x="906" y="981"/>
                </a:cubicBezTo>
                <a:close/>
                <a:moveTo>
                  <a:pt x="907" y="1053"/>
                </a:moveTo>
                <a:cubicBezTo>
                  <a:pt x="908" y="1050"/>
                  <a:pt x="910" y="1050"/>
                  <a:pt x="913" y="1050"/>
                </a:cubicBezTo>
                <a:cubicBezTo>
                  <a:pt x="913" y="1053"/>
                  <a:pt x="910" y="1053"/>
                  <a:pt x="907" y="1053"/>
                </a:cubicBezTo>
                <a:close/>
                <a:moveTo>
                  <a:pt x="919" y="954"/>
                </a:moveTo>
                <a:cubicBezTo>
                  <a:pt x="920" y="951"/>
                  <a:pt x="923" y="949"/>
                  <a:pt x="927" y="948"/>
                </a:cubicBezTo>
                <a:cubicBezTo>
                  <a:pt x="925" y="952"/>
                  <a:pt x="922" y="954"/>
                  <a:pt x="919" y="954"/>
                </a:cubicBezTo>
                <a:close/>
                <a:moveTo>
                  <a:pt x="961" y="1042"/>
                </a:moveTo>
                <a:cubicBezTo>
                  <a:pt x="961" y="1039"/>
                  <a:pt x="961" y="1039"/>
                  <a:pt x="961" y="1039"/>
                </a:cubicBezTo>
                <a:cubicBezTo>
                  <a:pt x="965" y="1040"/>
                  <a:pt x="964" y="1035"/>
                  <a:pt x="968" y="1036"/>
                </a:cubicBezTo>
                <a:cubicBezTo>
                  <a:pt x="967" y="1040"/>
                  <a:pt x="963" y="1043"/>
                  <a:pt x="961" y="1042"/>
                </a:cubicBezTo>
                <a:close/>
                <a:moveTo>
                  <a:pt x="968" y="1029"/>
                </a:moveTo>
                <a:cubicBezTo>
                  <a:pt x="969" y="1026"/>
                  <a:pt x="971" y="1027"/>
                  <a:pt x="972" y="1025"/>
                </a:cubicBezTo>
                <a:cubicBezTo>
                  <a:pt x="974" y="1026"/>
                  <a:pt x="971" y="1029"/>
                  <a:pt x="968" y="1029"/>
                </a:cubicBezTo>
                <a:close/>
                <a:moveTo>
                  <a:pt x="972" y="1011"/>
                </a:moveTo>
                <a:cubicBezTo>
                  <a:pt x="971" y="1003"/>
                  <a:pt x="977" y="1001"/>
                  <a:pt x="983" y="1000"/>
                </a:cubicBezTo>
                <a:cubicBezTo>
                  <a:pt x="980" y="1005"/>
                  <a:pt x="977" y="1009"/>
                  <a:pt x="972" y="1011"/>
                </a:cubicBezTo>
                <a:close/>
                <a:moveTo>
                  <a:pt x="990" y="1016"/>
                </a:moveTo>
                <a:cubicBezTo>
                  <a:pt x="986" y="1015"/>
                  <a:pt x="982" y="1019"/>
                  <a:pt x="982" y="1013"/>
                </a:cubicBezTo>
                <a:cubicBezTo>
                  <a:pt x="987" y="1014"/>
                  <a:pt x="988" y="1009"/>
                  <a:pt x="992" y="1011"/>
                </a:cubicBezTo>
                <a:cubicBezTo>
                  <a:pt x="992" y="1014"/>
                  <a:pt x="990" y="1014"/>
                  <a:pt x="990" y="1016"/>
                </a:cubicBezTo>
                <a:close/>
                <a:moveTo>
                  <a:pt x="1021" y="515"/>
                </a:moveTo>
                <a:cubicBezTo>
                  <a:pt x="1028" y="517"/>
                  <a:pt x="1023" y="525"/>
                  <a:pt x="1024" y="527"/>
                </a:cubicBezTo>
                <a:cubicBezTo>
                  <a:pt x="1022" y="528"/>
                  <a:pt x="1021" y="533"/>
                  <a:pt x="1018" y="531"/>
                </a:cubicBezTo>
                <a:cubicBezTo>
                  <a:pt x="1016" y="532"/>
                  <a:pt x="1017" y="538"/>
                  <a:pt x="1014" y="539"/>
                </a:cubicBezTo>
                <a:cubicBezTo>
                  <a:pt x="1012" y="529"/>
                  <a:pt x="1014" y="518"/>
                  <a:pt x="1021" y="515"/>
                </a:cubicBezTo>
                <a:close/>
                <a:moveTo>
                  <a:pt x="1008" y="607"/>
                </a:moveTo>
                <a:cubicBezTo>
                  <a:pt x="1007" y="606"/>
                  <a:pt x="1006" y="605"/>
                  <a:pt x="1006" y="603"/>
                </a:cubicBezTo>
                <a:cubicBezTo>
                  <a:pt x="1007" y="602"/>
                  <a:pt x="1009" y="602"/>
                  <a:pt x="1009" y="600"/>
                </a:cubicBezTo>
                <a:cubicBezTo>
                  <a:pt x="1011" y="602"/>
                  <a:pt x="1009" y="605"/>
                  <a:pt x="1008" y="607"/>
                </a:cubicBezTo>
                <a:close/>
                <a:moveTo>
                  <a:pt x="1012" y="965"/>
                </a:moveTo>
                <a:cubicBezTo>
                  <a:pt x="1014" y="964"/>
                  <a:pt x="1015" y="965"/>
                  <a:pt x="1017" y="965"/>
                </a:cubicBezTo>
                <a:cubicBezTo>
                  <a:pt x="1018" y="968"/>
                  <a:pt x="1016" y="968"/>
                  <a:pt x="1016" y="970"/>
                </a:cubicBezTo>
                <a:cubicBezTo>
                  <a:pt x="1014" y="969"/>
                  <a:pt x="1012" y="968"/>
                  <a:pt x="1012" y="965"/>
                </a:cubicBezTo>
                <a:close/>
                <a:moveTo>
                  <a:pt x="1014" y="1005"/>
                </a:moveTo>
                <a:cubicBezTo>
                  <a:pt x="1015" y="1001"/>
                  <a:pt x="1018" y="999"/>
                  <a:pt x="1022" y="998"/>
                </a:cubicBezTo>
                <a:cubicBezTo>
                  <a:pt x="1021" y="1002"/>
                  <a:pt x="1018" y="1004"/>
                  <a:pt x="1014" y="1005"/>
                </a:cubicBezTo>
                <a:close/>
                <a:moveTo>
                  <a:pt x="1022" y="997"/>
                </a:moveTo>
                <a:cubicBezTo>
                  <a:pt x="1022" y="996"/>
                  <a:pt x="1024" y="997"/>
                  <a:pt x="1024" y="995"/>
                </a:cubicBezTo>
                <a:cubicBezTo>
                  <a:pt x="1026" y="996"/>
                  <a:pt x="1026" y="997"/>
                  <a:pt x="1027" y="997"/>
                </a:cubicBezTo>
                <a:cubicBezTo>
                  <a:pt x="1026" y="1000"/>
                  <a:pt x="1023" y="998"/>
                  <a:pt x="1022" y="997"/>
                </a:cubicBezTo>
                <a:close/>
                <a:moveTo>
                  <a:pt x="1041" y="247"/>
                </a:moveTo>
                <a:cubicBezTo>
                  <a:pt x="1043" y="247"/>
                  <a:pt x="1043" y="247"/>
                  <a:pt x="1043" y="247"/>
                </a:cubicBezTo>
                <a:cubicBezTo>
                  <a:pt x="1042" y="254"/>
                  <a:pt x="1048" y="254"/>
                  <a:pt x="1048" y="260"/>
                </a:cubicBezTo>
                <a:cubicBezTo>
                  <a:pt x="1040" y="263"/>
                  <a:pt x="1036" y="254"/>
                  <a:pt x="1041" y="247"/>
                </a:cubicBezTo>
                <a:close/>
                <a:moveTo>
                  <a:pt x="1062" y="978"/>
                </a:moveTo>
                <a:cubicBezTo>
                  <a:pt x="1063" y="978"/>
                  <a:pt x="1063" y="979"/>
                  <a:pt x="1064" y="979"/>
                </a:cubicBezTo>
                <a:cubicBezTo>
                  <a:pt x="1064" y="974"/>
                  <a:pt x="1063" y="973"/>
                  <a:pt x="1064" y="970"/>
                </a:cubicBezTo>
                <a:cubicBezTo>
                  <a:pt x="1070" y="970"/>
                  <a:pt x="1064" y="983"/>
                  <a:pt x="1062" y="978"/>
                </a:cubicBezTo>
                <a:close/>
                <a:moveTo>
                  <a:pt x="1079" y="277"/>
                </a:moveTo>
                <a:cubicBezTo>
                  <a:pt x="1078" y="280"/>
                  <a:pt x="1082" y="283"/>
                  <a:pt x="1080" y="287"/>
                </a:cubicBezTo>
                <a:cubicBezTo>
                  <a:pt x="1077" y="286"/>
                  <a:pt x="1070" y="280"/>
                  <a:pt x="1076" y="279"/>
                </a:cubicBezTo>
                <a:cubicBezTo>
                  <a:pt x="1076" y="277"/>
                  <a:pt x="1072" y="279"/>
                  <a:pt x="1071" y="278"/>
                </a:cubicBezTo>
                <a:cubicBezTo>
                  <a:pt x="1070" y="275"/>
                  <a:pt x="1069" y="274"/>
                  <a:pt x="1067" y="272"/>
                </a:cubicBezTo>
                <a:cubicBezTo>
                  <a:pt x="1067" y="271"/>
                  <a:pt x="1068" y="271"/>
                  <a:pt x="1068" y="270"/>
                </a:cubicBezTo>
                <a:cubicBezTo>
                  <a:pt x="1070" y="270"/>
                  <a:pt x="1072" y="271"/>
                  <a:pt x="1072" y="267"/>
                </a:cubicBezTo>
                <a:cubicBezTo>
                  <a:pt x="1076" y="270"/>
                  <a:pt x="1079" y="273"/>
                  <a:pt x="1082" y="277"/>
                </a:cubicBezTo>
                <a:cubicBezTo>
                  <a:pt x="1083" y="277"/>
                  <a:pt x="1083" y="276"/>
                  <a:pt x="1083" y="275"/>
                </a:cubicBezTo>
                <a:cubicBezTo>
                  <a:pt x="1087" y="276"/>
                  <a:pt x="1085" y="280"/>
                  <a:pt x="1086" y="284"/>
                </a:cubicBezTo>
                <a:cubicBezTo>
                  <a:pt x="1082" y="283"/>
                  <a:pt x="1082" y="279"/>
                  <a:pt x="1079" y="277"/>
                </a:cubicBezTo>
                <a:close/>
                <a:moveTo>
                  <a:pt x="1090" y="289"/>
                </a:moveTo>
                <a:cubicBezTo>
                  <a:pt x="1096" y="290"/>
                  <a:pt x="1098" y="297"/>
                  <a:pt x="1099" y="304"/>
                </a:cubicBezTo>
                <a:cubicBezTo>
                  <a:pt x="1093" y="300"/>
                  <a:pt x="1094" y="294"/>
                  <a:pt x="1090" y="289"/>
                </a:cubicBezTo>
                <a:close/>
                <a:moveTo>
                  <a:pt x="1100" y="904"/>
                </a:moveTo>
                <a:cubicBezTo>
                  <a:pt x="1098" y="904"/>
                  <a:pt x="1098" y="903"/>
                  <a:pt x="1096" y="902"/>
                </a:cubicBezTo>
                <a:cubicBezTo>
                  <a:pt x="1097" y="895"/>
                  <a:pt x="1101" y="892"/>
                  <a:pt x="1105" y="888"/>
                </a:cubicBezTo>
                <a:cubicBezTo>
                  <a:pt x="1106" y="889"/>
                  <a:pt x="1106" y="889"/>
                  <a:pt x="1107" y="890"/>
                </a:cubicBezTo>
                <a:cubicBezTo>
                  <a:pt x="1106" y="896"/>
                  <a:pt x="1101" y="898"/>
                  <a:pt x="1100" y="904"/>
                </a:cubicBezTo>
                <a:close/>
                <a:moveTo>
                  <a:pt x="1172" y="461"/>
                </a:moveTo>
                <a:cubicBezTo>
                  <a:pt x="1169" y="460"/>
                  <a:pt x="1169" y="452"/>
                  <a:pt x="1169" y="449"/>
                </a:cubicBezTo>
                <a:cubicBezTo>
                  <a:pt x="1172" y="452"/>
                  <a:pt x="1172" y="456"/>
                  <a:pt x="1172" y="461"/>
                </a:cubicBezTo>
                <a:close/>
                <a:moveTo>
                  <a:pt x="1198" y="684"/>
                </a:moveTo>
                <a:cubicBezTo>
                  <a:pt x="1198" y="683"/>
                  <a:pt x="1198" y="683"/>
                  <a:pt x="1199" y="682"/>
                </a:cubicBezTo>
                <a:cubicBezTo>
                  <a:pt x="1198" y="683"/>
                  <a:pt x="1198" y="683"/>
                  <a:pt x="1198" y="684"/>
                </a:cubicBezTo>
                <a:close/>
                <a:moveTo>
                  <a:pt x="274" y="93"/>
                </a:moveTo>
                <a:cubicBezTo>
                  <a:pt x="274" y="92"/>
                  <a:pt x="275" y="92"/>
                  <a:pt x="275" y="92"/>
                </a:cubicBezTo>
                <a:cubicBezTo>
                  <a:pt x="274" y="92"/>
                  <a:pt x="274" y="92"/>
                  <a:pt x="274" y="93"/>
                </a:cubicBezTo>
                <a:close/>
                <a:moveTo>
                  <a:pt x="298" y="99"/>
                </a:moveTo>
                <a:cubicBezTo>
                  <a:pt x="301" y="99"/>
                  <a:pt x="305" y="94"/>
                  <a:pt x="306" y="93"/>
                </a:cubicBezTo>
                <a:cubicBezTo>
                  <a:pt x="302" y="94"/>
                  <a:pt x="300" y="96"/>
                  <a:pt x="298" y="99"/>
                </a:cubicBezTo>
                <a:close/>
                <a:moveTo>
                  <a:pt x="306" y="93"/>
                </a:moveTo>
                <a:cubicBezTo>
                  <a:pt x="306" y="93"/>
                  <a:pt x="306" y="93"/>
                  <a:pt x="306" y="93"/>
                </a:cubicBezTo>
                <a:cubicBezTo>
                  <a:pt x="306" y="92"/>
                  <a:pt x="306" y="92"/>
                  <a:pt x="306" y="93"/>
                </a:cubicBezTo>
                <a:close/>
                <a:moveTo>
                  <a:pt x="957" y="97"/>
                </a:moveTo>
                <a:cubicBezTo>
                  <a:pt x="966" y="98"/>
                  <a:pt x="963" y="95"/>
                  <a:pt x="955" y="93"/>
                </a:cubicBezTo>
                <a:cubicBezTo>
                  <a:pt x="953" y="95"/>
                  <a:pt x="957" y="95"/>
                  <a:pt x="957" y="97"/>
                </a:cubicBezTo>
                <a:close/>
                <a:moveTo>
                  <a:pt x="307" y="136"/>
                </a:moveTo>
                <a:cubicBezTo>
                  <a:pt x="310" y="133"/>
                  <a:pt x="315" y="131"/>
                  <a:pt x="318" y="127"/>
                </a:cubicBezTo>
                <a:cubicBezTo>
                  <a:pt x="311" y="127"/>
                  <a:pt x="310" y="132"/>
                  <a:pt x="307" y="136"/>
                </a:cubicBezTo>
                <a:close/>
                <a:moveTo>
                  <a:pt x="1024" y="152"/>
                </a:moveTo>
                <a:cubicBezTo>
                  <a:pt x="1027" y="152"/>
                  <a:pt x="1029" y="151"/>
                  <a:pt x="1030" y="150"/>
                </a:cubicBezTo>
                <a:cubicBezTo>
                  <a:pt x="1030" y="150"/>
                  <a:pt x="1031" y="151"/>
                  <a:pt x="1032" y="150"/>
                </a:cubicBezTo>
                <a:cubicBezTo>
                  <a:pt x="1032" y="146"/>
                  <a:pt x="1029" y="150"/>
                  <a:pt x="1028" y="150"/>
                </a:cubicBezTo>
                <a:cubicBezTo>
                  <a:pt x="1028" y="149"/>
                  <a:pt x="1024" y="146"/>
                  <a:pt x="1022" y="143"/>
                </a:cubicBezTo>
                <a:cubicBezTo>
                  <a:pt x="1022" y="145"/>
                  <a:pt x="1021" y="145"/>
                  <a:pt x="1020" y="146"/>
                </a:cubicBezTo>
                <a:cubicBezTo>
                  <a:pt x="1025" y="146"/>
                  <a:pt x="1024" y="150"/>
                  <a:pt x="1024" y="152"/>
                </a:cubicBezTo>
                <a:close/>
                <a:moveTo>
                  <a:pt x="941" y="152"/>
                </a:moveTo>
                <a:cubicBezTo>
                  <a:pt x="940" y="148"/>
                  <a:pt x="943" y="152"/>
                  <a:pt x="945" y="151"/>
                </a:cubicBezTo>
                <a:cubicBezTo>
                  <a:pt x="945" y="150"/>
                  <a:pt x="944" y="149"/>
                  <a:pt x="945" y="149"/>
                </a:cubicBezTo>
                <a:cubicBezTo>
                  <a:pt x="954" y="148"/>
                  <a:pt x="955" y="162"/>
                  <a:pt x="963" y="160"/>
                </a:cubicBezTo>
                <a:cubicBezTo>
                  <a:pt x="957" y="154"/>
                  <a:pt x="950" y="145"/>
                  <a:pt x="941" y="145"/>
                </a:cubicBezTo>
                <a:cubicBezTo>
                  <a:pt x="939" y="146"/>
                  <a:pt x="942" y="147"/>
                  <a:pt x="940" y="148"/>
                </a:cubicBezTo>
                <a:cubicBezTo>
                  <a:pt x="937" y="149"/>
                  <a:pt x="937" y="143"/>
                  <a:pt x="935" y="145"/>
                </a:cubicBezTo>
                <a:cubicBezTo>
                  <a:pt x="936" y="148"/>
                  <a:pt x="938" y="151"/>
                  <a:pt x="941" y="152"/>
                </a:cubicBezTo>
                <a:close/>
                <a:moveTo>
                  <a:pt x="959" y="161"/>
                </a:moveTo>
                <a:cubicBezTo>
                  <a:pt x="959" y="164"/>
                  <a:pt x="956" y="166"/>
                  <a:pt x="959" y="167"/>
                </a:cubicBezTo>
                <a:cubicBezTo>
                  <a:pt x="959" y="163"/>
                  <a:pt x="966" y="167"/>
                  <a:pt x="965" y="165"/>
                </a:cubicBezTo>
                <a:cubicBezTo>
                  <a:pt x="962" y="164"/>
                  <a:pt x="963" y="160"/>
                  <a:pt x="959" y="161"/>
                </a:cubicBezTo>
                <a:close/>
                <a:moveTo>
                  <a:pt x="313" y="176"/>
                </a:moveTo>
                <a:cubicBezTo>
                  <a:pt x="311" y="174"/>
                  <a:pt x="308" y="175"/>
                  <a:pt x="306" y="174"/>
                </a:cubicBezTo>
                <a:cubicBezTo>
                  <a:pt x="306" y="172"/>
                  <a:pt x="308" y="171"/>
                  <a:pt x="306" y="170"/>
                </a:cubicBezTo>
                <a:cubicBezTo>
                  <a:pt x="304" y="169"/>
                  <a:pt x="304" y="171"/>
                  <a:pt x="301" y="171"/>
                </a:cubicBezTo>
                <a:cubicBezTo>
                  <a:pt x="301" y="169"/>
                  <a:pt x="305" y="168"/>
                  <a:pt x="302" y="167"/>
                </a:cubicBezTo>
                <a:cubicBezTo>
                  <a:pt x="301" y="169"/>
                  <a:pt x="298" y="168"/>
                  <a:pt x="296" y="170"/>
                </a:cubicBezTo>
                <a:cubicBezTo>
                  <a:pt x="300" y="178"/>
                  <a:pt x="289" y="178"/>
                  <a:pt x="292" y="185"/>
                </a:cubicBezTo>
                <a:cubicBezTo>
                  <a:pt x="289" y="184"/>
                  <a:pt x="290" y="188"/>
                  <a:pt x="287" y="187"/>
                </a:cubicBezTo>
                <a:cubicBezTo>
                  <a:pt x="285" y="187"/>
                  <a:pt x="285" y="185"/>
                  <a:pt x="283" y="185"/>
                </a:cubicBezTo>
                <a:cubicBezTo>
                  <a:pt x="282" y="188"/>
                  <a:pt x="281" y="188"/>
                  <a:pt x="282" y="192"/>
                </a:cubicBezTo>
                <a:cubicBezTo>
                  <a:pt x="279" y="191"/>
                  <a:pt x="278" y="193"/>
                  <a:pt x="278" y="194"/>
                </a:cubicBezTo>
                <a:cubicBezTo>
                  <a:pt x="281" y="195"/>
                  <a:pt x="278" y="198"/>
                  <a:pt x="280" y="199"/>
                </a:cubicBezTo>
                <a:cubicBezTo>
                  <a:pt x="279" y="201"/>
                  <a:pt x="276" y="200"/>
                  <a:pt x="277" y="203"/>
                </a:cubicBezTo>
                <a:cubicBezTo>
                  <a:pt x="281" y="204"/>
                  <a:pt x="281" y="200"/>
                  <a:pt x="284" y="200"/>
                </a:cubicBezTo>
                <a:cubicBezTo>
                  <a:pt x="285" y="202"/>
                  <a:pt x="281" y="205"/>
                  <a:pt x="283" y="203"/>
                </a:cubicBezTo>
                <a:cubicBezTo>
                  <a:pt x="284" y="202"/>
                  <a:pt x="287" y="201"/>
                  <a:pt x="287" y="204"/>
                </a:cubicBezTo>
                <a:cubicBezTo>
                  <a:pt x="297" y="201"/>
                  <a:pt x="301" y="191"/>
                  <a:pt x="314" y="191"/>
                </a:cubicBezTo>
                <a:cubicBezTo>
                  <a:pt x="315" y="188"/>
                  <a:pt x="318" y="188"/>
                  <a:pt x="319" y="186"/>
                </a:cubicBezTo>
                <a:cubicBezTo>
                  <a:pt x="320" y="183"/>
                  <a:pt x="317" y="183"/>
                  <a:pt x="318" y="180"/>
                </a:cubicBezTo>
                <a:cubicBezTo>
                  <a:pt x="314" y="179"/>
                  <a:pt x="312" y="183"/>
                  <a:pt x="311" y="179"/>
                </a:cubicBezTo>
                <a:cubicBezTo>
                  <a:pt x="311" y="178"/>
                  <a:pt x="313" y="178"/>
                  <a:pt x="313" y="176"/>
                </a:cubicBezTo>
                <a:close/>
                <a:moveTo>
                  <a:pt x="287" y="201"/>
                </a:moveTo>
                <a:cubicBezTo>
                  <a:pt x="289" y="199"/>
                  <a:pt x="290" y="196"/>
                  <a:pt x="295" y="196"/>
                </a:cubicBezTo>
                <a:cubicBezTo>
                  <a:pt x="292" y="198"/>
                  <a:pt x="291" y="201"/>
                  <a:pt x="287" y="201"/>
                </a:cubicBezTo>
                <a:close/>
                <a:moveTo>
                  <a:pt x="296" y="185"/>
                </a:moveTo>
                <a:cubicBezTo>
                  <a:pt x="297" y="183"/>
                  <a:pt x="298" y="181"/>
                  <a:pt x="301" y="181"/>
                </a:cubicBezTo>
                <a:cubicBezTo>
                  <a:pt x="300" y="183"/>
                  <a:pt x="299" y="185"/>
                  <a:pt x="296" y="185"/>
                </a:cubicBezTo>
                <a:close/>
                <a:moveTo>
                  <a:pt x="995" y="203"/>
                </a:moveTo>
                <a:cubicBezTo>
                  <a:pt x="992" y="205"/>
                  <a:pt x="999" y="209"/>
                  <a:pt x="997" y="207"/>
                </a:cubicBezTo>
                <a:cubicBezTo>
                  <a:pt x="995" y="206"/>
                  <a:pt x="998" y="204"/>
                  <a:pt x="995" y="203"/>
                </a:cubicBezTo>
                <a:close/>
                <a:moveTo>
                  <a:pt x="1047" y="224"/>
                </a:moveTo>
                <a:cubicBezTo>
                  <a:pt x="1043" y="221"/>
                  <a:pt x="1039" y="213"/>
                  <a:pt x="1035" y="213"/>
                </a:cubicBezTo>
                <a:cubicBezTo>
                  <a:pt x="1039" y="216"/>
                  <a:pt x="1044" y="223"/>
                  <a:pt x="1047" y="224"/>
                </a:cubicBezTo>
                <a:close/>
                <a:moveTo>
                  <a:pt x="1039" y="227"/>
                </a:moveTo>
                <a:cubicBezTo>
                  <a:pt x="1041" y="228"/>
                  <a:pt x="1046" y="232"/>
                  <a:pt x="1042" y="235"/>
                </a:cubicBezTo>
                <a:cubicBezTo>
                  <a:pt x="1044" y="236"/>
                  <a:pt x="1047" y="235"/>
                  <a:pt x="1049" y="235"/>
                </a:cubicBezTo>
                <a:cubicBezTo>
                  <a:pt x="1047" y="232"/>
                  <a:pt x="1042" y="227"/>
                  <a:pt x="1039" y="227"/>
                </a:cubicBezTo>
                <a:close/>
                <a:moveTo>
                  <a:pt x="1051" y="248"/>
                </a:moveTo>
                <a:cubicBezTo>
                  <a:pt x="1051" y="245"/>
                  <a:pt x="1049" y="243"/>
                  <a:pt x="1047" y="242"/>
                </a:cubicBezTo>
                <a:cubicBezTo>
                  <a:pt x="1047" y="243"/>
                  <a:pt x="1046" y="242"/>
                  <a:pt x="1046" y="242"/>
                </a:cubicBezTo>
                <a:cubicBezTo>
                  <a:pt x="1045" y="245"/>
                  <a:pt x="1050" y="242"/>
                  <a:pt x="1049" y="247"/>
                </a:cubicBezTo>
                <a:cubicBezTo>
                  <a:pt x="1050" y="247"/>
                  <a:pt x="1051" y="247"/>
                  <a:pt x="1051" y="248"/>
                </a:cubicBezTo>
                <a:close/>
                <a:moveTo>
                  <a:pt x="6" y="590"/>
                </a:moveTo>
                <a:cubicBezTo>
                  <a:pt x="10" y="589"/>
                  <a:pt x="10" y="594"/>
                  <a:pt x="13" y="596"/>
                </a:cubicBezTo>
                <a:cubicBezTo>
                  <a:pt x="13" y="597"/>
                  <a:pt x="12" y="603"/>
                  <a:pt x="13" y="605"/>
                </a:cubicBezTo>
                <a:cubicBezTo>
                  <a:pt x="15" y="604"/>
                  <a:pt x="19" y="609"/>
                  <a:pt x="21" y="605"/>
                </a:cubicBezTo>
                <a:cubicBezTo>
                  <a:pt x="20" y="611"/>
                  <a:pt x="25" y="611"/>
                  <a:pt x="26" y="615"/>
                </a:cubicBezTo>
                <a:cubicBezTo>
                  <a:pt x="26" y="610"/>
                  <a:pt x="30" y="609"/>
                  <a:pt x="35" y="610"/>
                </a:cubicBezTo>
                <a:cubicBezTo>
                  <a:pt x="34" y="603"/>
                  <a:pt x="38" y="604"/>
                  <a:pt x="41" y="602"/>
                </a:cubicBezTo>
                <a:cubicBezTo>
                  <a:pt x="43" y="603"/>
                  <a:pt x="41" y="609"/>
                  <a:pt x="43" y="610"/>
                </a:cubicBezTo>
                <a:cubicBezTo>
                  <a:pt x="44" y="607"/>
                  <a:pt x="42" y="601"/>
                  <a:pt x="45" y="601"/>
                </a:cubicBezTo>
                <a:cubicBezTo>
                  <a:pt x="46" y="603"/>
                  <a:pt x="47" y="607"/>
                  <a:pt x="50" y="607"/>
                </a:cubicBezTo>
                <a:cubicBezTo>
                  <a:pt x="48" y="613"/>
                  <a:pt x="55" y="618"/>
                  <a:pt x="52" y="625"/>
                </a:cubicBezTo>
                <a:cubicBezTo>
                  <a:pt x="56" y="626"/>
                  <a:pt x="55" y="620"/>
                  <a:pt x="58" y="619"/>
                </a:cubicBezTo>
                <a:cubicBezTo>
                  <a:pt x="58" y="625"/>
                  <a:pt x="61" y="628"/>
                  <a:pt x="61" y="632"/>
                </a:cubicBezTo>
                <a:cubicBezTo>
                  <a:pt x="63" y="630"/>
                  <a:pt x="59" y="625"/>
                  <a:pt x="65" y="625"/>
                </a:cubicBezTo>
                <a:cubicBezTo>
                  <a:pt x="65" y="628"/>
                  <a:pt x="69" y="623"/>
                  <a:pt x="68" y="629"/>
                </a:cubicBezTo>
                <a:cubicBezTo>
                  <a:pt x="72" y="629"/>
                  <a:pt x="72" y="629"/>
                  <a:pt x="72" y="629"/>
                </a:cubicBezTo>
                <a:cubicBezTo>
                  <a:pt x="71" y="628"/>
                  <a:pt x="65" y="621"/>
                  <a:pt x="69" y="616"/>
                </a:cubicBezTo>
                <a:cubicBezTo>
                  <a:pt x="72" y="616"/>
                  <a:pt x="71" y="617"/>
                  <a:pt x="73" y="616"/>
                </a:cubicBezTo>
                <a:cubicBezTo>
                  <a:pt x="73" y="613"/>
                  <a:pt x="70" y="609"/>
                  <a:pt x="73" y="607"/>
                </a:cubicBezTo>
                <a:cubicBezTo>
                  <a:pt x="75" y="607"/>
                  <a:pt x="77" y="608"/>
                  <a:pt x="78" y="610"/>
                </a:cubicBezTo>
                <a:cubicBezTo>
                  <a:pt x="74" y="613"/>
                  <a:pt x="82" y="624"/>
                  <a:pt x="74" y="623"/>
                </a:cubicBezTo>
                <a:cubicBezTo>
                  <a:pt x="76" y="628"/>
                  <a:pt x="72" y="635"/>
                  <a:pt x="78" y="637"/>
                </a:cubicBezTo>
                <a:cubicBezTo>
                  <a:pt x="78" y="633"/>
                  <a:pt x="81" y="632"/>
                  <a:pt x="83" y="631"/>
                </a:cubicBezTo>
                <a:cubicBezTo>
                  <a:pt x="86" y="624"/>
                  <a:pt x="77" y="607"/>
                  <a:pt x="87" y="605"/>
                </a:cubicBezTo>
                <a:cubicBezTo>
                  <a:pt x="87" y="612"/>
                  <a:pt x="87" y="615"/>
                  <a:pt x="89" y="621"/>
                </a:cubicBezTo>
                <a:cubicBezTo>
                  <a:pt x="89" y="619"/>
                  <a:pt x="94" y="618"/>
                  <a:pt x="95" y="619"/>
                </a:cubicBezTo>
                <a:cubicBezTo>
                  <a:pt x="93" y="609"/>
                  <a:pt x="95" y="604"/>
                  <a:pt x="92" y="597"/>
                </a:cubicBezTo>
                <a:cubicBezTo>
                  <a:pt x="91" y="599"/>
                  <a:pt x="91" y="605"/>
                  <a:pt x="92" y="607"/>
                </a:cubicBezTo>
                <a:cubicBezTo>
                  <a:pt x="90" y="606"/>
                  <a:pt x="91" y="610"/>
                  <a:pt x="89" y="610"/>
                </a:cubicBezTo>
                <a:cubicBezTo>
                  <a:pt x="88" y="607"/>
                  <a:pt x="90" y="602"/>
                  <a:pt x="89" y="602"/>
                </a:cubicBezTo>
                <a:cubicBezTo>
                  <a:pt x="88" y="603"/>
                  <a:pt x="89" y="605"/>
                  <a:pt x="87" y="604"/>
                </a:cubicBezTo>
                <a:cubicBezTo>
                  <a:pt x="83" y="603"/>
                  <a:pt x="86" y="595"/>
                  <a:pt x="89" y="599"/>
                </a:cubicBezTo>
                <a:cubicBezTo>
                  <a:pt x="88" y="596"/>
                  <a:pt x="90" y="597"/>
                  <a:pt x="90" y="594"/>
                </a:cubicBezTo>
                <a:cubicBezTo>
                  <a:pt x="86" y="592"/>
                  <a:pt x="84" y="591"/>
                  <a:pt x="86" y="585"/>
                </a:cubicBezTo>
                <a:cubicBezTo>
                  <a:pt x="83" y="583"/>
                  <a:pt x="83" y="589"/>
                  <a:pt x="79" y="588"/>
                </a:cubicBezTo>
                <a:cubicBezTo>
                  <a:pt x="80" y="572"/>
                  <a:pt x="85" y="555"/>
                  <a:pt x="86" y="539"/>
                </a:cubicBezTo>
                <a:cubicBezTo>
                  <a:pt x="83" y="533"/>
                  <a:pt x="77" y="531"/>
                  <a:pt x="74" y="526"/>
                </a:cubicBezTo>
                <a:cubicBezTo>
                  <a:pt x="75" y="530"/>
                  <a:pt x="70" y="535"/>
                  <a:pt x="72" y="532"/>
                </a:cubicBezTo>
                <a:cubicBezTo>
                  <a:pt x="68" y="536"/>
                  <a:pt x="68" y="546"/>
                  <a:pt x="64" y="551"/>
                </a:cubicBezTo>
                <a:cubicBezTo>
                  <a:pt x="60" y="549"/>
                  <a:pt x="64" y="544"/>
                  <a:pt x="60" y="542"/>
                </a:cubicBezTo>
                <a:cubicBezTo>
                  <a:pt x="60" y="545"/>
                  <a:pt x="59" y="547"/>
                  <a:pt x="58" y="548"/>
                </a:cubicBezTo>
                <a:cubicBezTo>
                  <a:pt x="49" y="543"/>
                  <a:pt x="54" y="530"/>
                  <a:pt x="54" y="518"/>
                </a:cubicBezTo>
                <a:cubicBezTo>
                  <a:pt x="51" y="518"/>
                  <a:pt x="51" y="515"/>
                  <a:pt x="49" y="516"/>
                </a:cubicBezTo>
                <a:cubicBezTo>
                  <a:pt x="50" y="512"/>
                  <a:pt x="53" y="503"/>
                  <a:pt x="47" y="502"/>
                </a:cubicBezTo>
                <a:cubicBezTo>
                  <a:pt x="46" y="505"/>
                  <a:pt x="49" y="507"/>
                  <a:pt x="45" y="508"/>
                </a:cubicBezTo>
                <a:cubicBezTo>
                  <a:pt x="46" y="505"/>
                  <a:pt x="46" y="501"/>
                  <a:pt x="48" y="498"/>
                </a:cubicBezTo>
                <a:cubicBezTo>
                  <a:pt x="40" y="501"/>
                  <a:pt x="42" y="512"/>
                  <a:pt x="37" y="517"/>
                </a:cubicBezTo>
                <a:cubicBezTo>
                  <a:pt x="38" y="516"/>
                  <a:pt x="38" y="511"/>
                  <a:pt x="36" y="511"/>
                </a:cubicBezTo>
                <a:cubicBezTo>
                  <a:pt x="34" y="525"/>
                  <a:pt x="26" y="529"/>
                  <a:pt x="17" y="539"/>
                </a:cubicBezTo>
                <a:cubicBezTo>
                  <a:pt x="18" y="534"/>
                  <a:pt x="14" y="539"/>
                  <a:pt x="13" y="536"/>
                </a:cubicBezTo>
                <a:cubicBezTo>
                  <a:pt x="17" y="533"/>
                  <a:pt x="16" y="528"/>
                  <a:pt x="15" y="524"/>
                </a:cubicBezTo>
                <a:cubicBezTo>
                  <a:pt x="15" y="531"/>
                  <a:pt x="7" y="534"/>
                  <a:pt x="8" y="539"/>
                </a:cubicBezTo>
                <a:cubicBezTo>
                  <a:pt x="10" y="538"/>
                  <a:pt x="16" y="541"/>
                  <a:pt x="17" y="540"/>
                </a:cubicBezTo>
                <a:cubicBezTo>
                  <a:pt x="15" y="545"/>
                  <a:pt x="14" y="550"/>
                  <a:pt x="16" y="554"/>
                </a:cubicBezTo>
                <a:cubicBezTo>
                  <a:pt x="15" y="554"/>
                  <a:pt x="14" y="555"/>
                  <a:pt x="13" y="555"/>
                </a:cubicBezTo>
                <a:cubicBezTo>
                  <a:pt x="15" y="559"/>
                  <a:pt x="11" y="565"/>
                  <a:pt x="13" y="571"/>
                </a:cubicBezTo>
                <a:cubicBezTo>
                  <a:pt x="16" y="573"/>
                  <a:pt x="17" y="570"/>
                  <a:pt x="18" y="573"/>
                </a:cubicBezTo>
                <a:cubicBezTo>
                  <a:pt x="15" y="576"/>
                  <a:pt x="18" y="581"/>
                  <a:pt x="14" y="582"/>
                </a:cubicBezTo>
                <a:cubicBezTo>
                  <a:pt x="14" y="578"/>
                  <a:pt x="14" y="576"/>
                  <a:pt x="12" y="575"/>
                </a:cubicBezTo>
                <a:cubicBezTo>
                  <a:pt x="11" y="576"/>
                  <a:pt x="11" y="576"/>
                  <a:pt x="10" y="575"/>
                </a:cubicBezTo>
                <a:cubicBezTo>
                  <a:pt x="9" y="577"/>
                  <a:pt x="9" y="580"/>
                  <a:pt x="8" y="581"/>
                </a:cubicBezTo>
                <a:cubicBezTo>
                  <a:pt x="7" y="580"/>
                  <a:pt x="8" y="578"/>
                  <a:pt x="7" y="578"/>
                </a:cubicBezTo>
                <a:cubicBezTo>
                  <a:pt x="4" y="581"/>
                  <a:pt x="8" y="585"/>
                  <a:pt x="6" y="590"/>
                </a:cubicBezTo>
                <a:close/>
                <a:moveTo>
                  <a:pt x="50" y="518"/>
                </a:moveTo>
                <a:cubicBezTo>
                  <a:pt x="52" y="519"/>
                  <a:pt x="54" y="524"/>
                  <a:pt x="50" y="524"/>
                </a:cubicBezTo>
                <a:cubicBezTo>
                  <a:pt x="49" y="521"/>
                  <a:pt x="50" y="522"/>
                  <a:pt x="50" y="518"/>
                </a:cubicBezTo>
                <a:close/>
                <a:moveTo>
                  <a:pt x="47" y="590"/>
                </a:moveTo>
                <a:cubicBezTo>
                  <a:pt x="49" y="592"/>
                  <a:pt x="49" y="592"/>
                  <a:pt x="52" y="591"/>
                </a:cubicBezTo>
                <a:cubicBezTo>
                  <a:pt x="52" y="596"/>
                  <a:pt x="50" y="600"/>
                  <a:pt x="49" y="603"/>
                </a:cubicBezTo>
                <a:cubicBezTo>
                  <a:pt x="47" y="602"/>
                  <a:pt x="47" y="594"/>
                  <a:pt x="47" y="590"/>
                </a:cubicBezTo>
                <a:close/>
                <a:moveTo>
                  <a:pt x="34" y="583"/>
                </a:moveTo>
                <a:cubicBezTo>
                  <a:pt x="37" y="583"/>
                  <a:pt x="37" y="583"/>
                  <a:pt x="37" y="583"/>
                </a:cubicBezTo>
                <a:cubicBezTo>
                  <a:pt x="37" y="586"/>
                  <a:pt x="37" y="588"/>
                  <a:pt x="34" y="588"/>
                </a:cubicBezTo>
                <a:cubicBezTo>
                  <a:pt x="36" y="586"/>
                  <a:pt x="35" y="585"/>
                  <a:pt x="34" y="583"/>
                </a:cubicBezTo>
                <a:close/>
                <a:moveTo>
                  <a:pt x="33" y="595"/>
                </a:moveTo>
                <a:cubicBezTo>
                  <a:pt x="35" y="595"/>
                  <a:pt x="36" y="598"/>
                  <a:pt x="34" y="600"/>
                </a:cubicBezTo>
                <a:cubicBezTo>
                  <a:pt x="32" y="599"/>
                  <a:pt x="32" y="597"/>
                  <a:pt x="33" y="595"/>
                </a:cubicBezTo>
                <a:close/>
                <a:moveTo>
                  <a:pt x="10" y="583"/>
                </a:moveTo>
                <a:cubicBezTo>
                  <a:pt x="11" y="582"/>
                  <a:pt x="14" y="583"/>
                  <a:pt x="15" y="584"/>
                </a:cubicBezTo>
                <a:cubicBezTo>
                  <a:pt x="15" y="587"/>
                  <a:pt x="12" y="586"/>
                  <a:pt x="10" y="587"/>
                </a:cubicBezTo>
                <a:lnTo>
                  <a:pt x="10" y="583"/>
                </a:lnTo>
                <a:close/>
                <a:moveTo>
                  <a:pt x="13" y="522"/>
                </a:moveTo>
                <a:cubicBezTo>
                  <a:pt x="15" y="519"/>
                  <a:pt x="16" y="520"/>
                  <a:pt x="15" y="515"/>
                </a:cubicBezTo>
                <a:cubicBezTo>
                  <a:pt x="16" y="513"/>
                  <a:pt x="16" y="515"/>
                  <a:pt x="19" y="515"/>
                </a:cubicBezTo>
                <a:cubicBezTo>
                  <a:pt x="19" y="512"/>
                  <a:pt x="18" y="510"/>
                  <a:pt x="17" y="510"/>
                </a:cubicBezTo>
                <a:cubicBezTo>
                  <a:pt x="14" y="515"/>
                  <a:pt x="14" y="514"/>
                  <a:pt x="11" y="518"/>
                </a:cubicBezTo>
                <a:cubicBezTo>
                  <a:pt x="17" y="518"/>
                  <a:pt x="11" y="520"/>
                  <a:pt x="13" y="522"/>
                </a:cubicBezTo>
                <a:close/>
                <a:moveTo>
                  <a:pt x="898" y="610"/>
                </a:moveTo>
                <a:cubicBezTo>
                  <a:pt x="898" y="609"/>
                  <a:pt x="899" y="608"/>
                  <a:pt x="899" y="606"/>
                </a:cubicBezTo>
                <a:cubicBezTo>
                  <a:pt x="899" y="605"/>
                  <a:pt x="898" y="602"/>
                  <a:pt x="897" y="604"/>
                </a:cubicBezTo>
                <a:cubicBezTo>
                  <a:pt x="901" y="606"/>
                  <a:pt x="896" y="609"/>
                  <a:pt x="898" y="610"/>
                </a:cubicBezTo>
                <a:close/>
                <a:moveTo>
                  <a:pt x="870" y="710"/>
                </a:moveTo>
                <a:cubicBezTo>
                  <a:pt x="869" y="704"/>
                  <a:pt x="874" y="703"/>
                  <a:pt x="875" y="699"/>
                </a:cubicBezTo>
                <a:cubicBezTo>
                  <a:pt x="875" y="697"/>
                  <a:pt x="874" y="693"/>
                  <a:pt x="875" y="691"/>
                </a:cubicBezTo>
                <a:cubicBezTo>
                  <a:pt x="877" y="685"/>
                  <a:pt x="883" y="681"/>
                  <a:pt x="885" y="676"/>
                </a:cubicBezTo>
                <a:cubicBezTo>
                  <a:pt x="886" y="675"/>
                  <a:pt x="884" y="673"/>
                  <a:pt x="885" y="673"/>
                </a:cubicBezTo>
                <a:cubicBezTo>
                  <a:pt x="885" y="671"/>
                  <a:pt x="887" y="671"/>
                  <a:pt x="887" y="670"/>
                </a:cubicBezTo>
                <a:cubicBezTo>
                  <a:pt x="887" y="668"/>
                  <a:pt x="882" y="666"/>
                  <a:pt x="886" y="663"/>
                </a:cubicBezTo>
                <a:cubicBezTo>
                  <a:pt x="885" y="666"/>
                  <a:pt x="889" y="667"/>
                  <a:pt x="887" y="666"/>
                </a:cubicBezTo>
                <a:cubicBezTo>
                  <a:pt x="888" y="660"/>
                  <a:pt x="886" y="657"/>
                  <a:pt x="888" y="654"/>
                </a:cubicBezTo>
                <a:cubicBezTo>
                  <a:pt x="888" y="655"/>
                  <a:pt x="888" y="656"/>
                  <a:pt x="889" y="656"/>
                </a:cubicBezTo>
                <a:cubicBezTo>
                  <a:pt x="890" y="648"/>
                  <a:pt x="892" y="648"/>
                  <a:pt x="891" y="641"/>
                </a:cubicBezTo>
                <a:cubicBezTo>
                  <a:pt x="889" y="640"/>
                  <a:pt x="887" y="643"/>
                  <a:pt x="889" y="643"/>
                </a:cubicBezTo>
                <a:cubicBezTo>
                  <a:pt x="889" y="641"/>
                  <a:pt x="891" y="643"/>
                  <a:pt x="890" y="645"/>
                </a:cubicBezTo>
                <a:cubicBezTo>
                  <a:pt x="887" y="644"/>
                  <a:pt x="887" y="647"/>
                  <a:pt x="888" y="649"/>
                </a:cubicBezTo>
                <a:cubicBezTo>
                  <a:pt x="882" y="649"/>
                  <a:pt x="887" y="659"/>
                  <a:pt x="880" y="663"/>
                </a:cubicBezTo>
                <a:cubicBezTo>
                  <a:pt x="879" y="660"/>
                  <a:pt x="883" y="659"/>
                  <a:pt x="881" y="658"/>
                </a:cubicBezTo>
                <a:cubicBezTo>
                  <a:pt x="879" y="659"/>
                  <a:pt x="882" y="661"/>
                  <a:pt x="878" y="660"/>
                </a:cubicBezTo>
                <a:cubicBezTo>
                  <a:pt x="878" y="662"/>
                  <a:pt x="879" y="662"/>
                  <a:pt x="879" y="664"/>
                </a:cubicBezTo>
                <a:cubicBezTo>
                  <a:pt x="878" y="664"/>
                  <a:pt x="877" y="663"/>
                  <a:pt x="876" y="664"/>
                </a:cubicBezTo>
                <a:cubicBezTo>
                  <a:pt x="871" y="677"/>
                  <a:pt x="875" y="697"/>
                  <a:pt x="867" y="708"/>
                </a:cubicBezTo>
                <a:cubicBezTo>
                  <a:pt x="870" y="706"/>
                  <a:pt x="868" y="711"/>
                  <a:pt x="870" y="710"/>
                </a:cubicBezTo>
                <a:close/>
                <a:moveTo>
                  <a:pt x="866" y="651"/>
                </a:moveTo>
                <a:cubicBezTo>
                  <a:pt x="867" y="651"/>
                  <a:pt x="867" y="653"/>
                  <a:pt x="867" y="654"/>
                </a:cubicBezTo>
                <a:cubicBezTo>
                  <a:pt x="869" y="655"/>
                  <a:pt x="869" y="652"/>
                  <a:pt x="869" y="651"/>
                </a:cubicBezTo>
                <a:cubicBezTo>
                  <a:pt x="868" y="650"/>
                  <a:pt x="867" y="650"/>
                  <a:pt x="866" y="651"/>
                </a:cubicBezTo>
                <a:close/>
                <a:moveTo>
                  <a:pt x="129" y="651"/>
                </a:moveTo>
                <a:cubicBezTo>
                  <a:pt x="129" y="660"/>
                  <a:pt x="125" y="663"/>
                  <a:pt x="124" y="670"/>
                </a:cubicBezTo>
                <a:cubicBezTo>
                  <a:pt x="127" y="670"/>
                  <a:pt x="125" y="659"/>
                  <a:pt x="129" y="664"/>
                </a:cubicBezTo>
                <a:cubicBezTo>
                  <a:pt x="129" y="661"/>
                  <a:pt x="131" y="655"/>
                  <a:pt x="129" y="651"/>
                </a:cubicBezTo>
                <a:close/>
                <a:moveTo>
                  <a:pt x="35" y="686"/>
                </a:moveTo>
                <a:cubicBezTo>
                  <a:pt x="35" y="688"/>
                  <a:pt x="33" y="692"/>
                  <a:pt x="35" y="694"/>
                </a:cubicBezTo>
                <a:cubicBezTo>
                  <a:pt x="36" y="691"/>
                  <a:pt x="38" y="695"/>
                  <a:pt x="40" y="694"/>
                </a:cubicBezTo>
                <a:cubicBezTo>
                  <a:pt x="42" y="711"/>
                  <a:pt x="41" y="728"/>
                  <a:pt x="47" y="745"/>
                </a:cubicBezTo>
                <a:cubicBezTo>
                  <a:pt x="47" y="744"/>
                  <a:pt x="47" y="742"/>
                  <a:pt x="48" y="743"/>
                </a:cubicBezTo>
                <a:cubicBezTo>
                  <a:pt x="51" y="743"/>
                  <a:pt x="47" y="747"/>
                  <a:pt x="52" y="747"/>
                </a:cubicBezTo>
                <a:cubicBezTo>
                  <a:pt x="50" y="742"/>
                  <a:pt x="51" y="738"/>
                  <a:pt x="52" y="732"/>
                </a:cubicBezTo>
                <a:cubicBezTo>
                  <a:pt x="56" y="733"/>
                  <a:pt x="57" y="730"/>
                  <a:pt x="55" y="728"/>
                </a:cubicBezTo>
                <a:cubicBezTo>
                  <a:pt x="58" y="729"/>
                  <a:pt x="59" y="730"/>
                  <a:pt x="63" y="729"/>
                </a:cubicBezTo>
                <a:cubicBezTo>
                  <a:pt x="66" y="732"/>
                  <a:pt x="61" y="739"/>
                  <a:pt x="65" y="742"/>
                </a:cubicBezTo>
                <a:cubicBezTo>
                  <a:pt x="65" y="740"/>
                  <a:pt x="67" y="740"/>
                  <a:pt x="68" y="738"/>
                </a:cubicBezTo>
                <a:cubicBezTo>
                  <a:pt x="66" y="736"/>
                  <a:pt x="64" y="729"/>
                  <a:pt x="67" y="728"/>
                </a:cubicBezTo>
                <a:cubicBezTo>
                  <a:pt x="69" y="732"/>
                  <a:pt x="73" y="730"/>
                  <a:pt x="74" y="727"/>
                </a:cubicBezTo>
                <a:cubicBezTo>
                  <a:pt x="75" y="729"/>
                  <a:pt x="72" y="731"/>
                  <a:pt x="75" y="731"/>
                </a:cubicBezTo>
                <a:cubicBezTo>
                  <a:pt x="77" y="730"/>
                  <a:pt x="75" y="726"/>
                  <a:pt x="78" y="726"/>
                </a:cubicBezTo>
                <a:cubicBezTo>
                  <a:pt x="88" y="725"/>
                  <a:pt x="79" y="740"/>
                  <a:pt x="84" y="745"/>
                </a:cubicBezTo>
                <a:cubicBezTo>
                  <a:pt x="84" y="736"/>
                  <a:pt x="88" y="728"/>
                  <a:pt x="87" y="722"/>
                </a:cubicBezTo>
                <a:cubicBezTo>
                  <a:pt x="86" y="721"/>
                  <a:pt x="84" y="721"/>
                  <a:pt x="84" y="721"/>
                </a:cubicBezTo>
                <a:cubicBezTo>
                  <a:pt x="82" y="717"/>
                  <a:pt x="83" y="713"/>
                  <a:pt x="82" y="710"/>
                </a:cubicBezTo>
                <a:cubicBezTo>
                  <a:pt x="82" y="711"/>
                  <a:pt x="82" y="712"/>
                  <a:pt x="81" y="713"/>
                </a:cubicBezTo>
                <a:cubicBezTo>
                  <a:pt x="81" y="712"/>
                  <a:pt x="81" y="711"/>
                  <a:pt x="80" y="711"/>
                </a:cubicBezTo>
                <a:cubicBezTo>
                  <a:pt x="80" y="716"/>
                  <a:pt x="79" y="720"/>
                  <a:pt x="78" y="722"/>
                </a:cubicBezTo>
                <a:cubicBezTo>
                  <a:pt x="77" y="721"/>
                  <a:pt x="77" y="719"/>
                  <a:pt x="76" y="717"/>
                </a:cubicBezTo>
                <a:cubicBezTo>
                  <a:pt x="81" y="713"/>
                  <a:pt x="76" y="703"/>
                  <a:pt x="84" y="702"/>
                </a:cubicBezTo>
                <a:cubicBezTo>
                  <a:pt x="84" y="704"/>
                  <a:pt x="83" y="704"/>
                  <a:pt x="85" y="704"/>
                </a:cubicBezTo>
                <a:cubicBezTo>
                  <a:pt x="85" y="703"/>
                  <a:pt x="85" y="701"/>
                  <a:pt x="84" y="701"/>
                </a:cubicBezTo>
                <a:cubicBezTo>
                  <a:pt x="84" y="703"/>
                  <a:pt x="82" y="701"/>
                  <a:pt x="82" y="699"/>
                </a:cubicBezTo>
                <a:cubicBezTo>
                  <a:pt x="81" y="699"/>
                  <a:pt x="79" y="701"/>
                  <a:pt x="78" y="699"/>
                </a:cubicBezTo>
                <a:cubicBezTo>
                  <a:pt x="77" y="701"/>
                  <a:pt x="79" y="701"/>
                  <a:pt x="78" y="703"/>
                </a:cubicBezTo>
                <a:cubicBezTo>
                  <a:pt x="74" y="701"/>
                  <a:pt x="75" y="709"/>
                  <a:pt x="71" y="704"/>
                </a:cubicBezTo>
                <a:cubicBezTo>
                  <a:pt x="72" y="706"/>
                  <a:pt x="73" y="712"/>
                  <a:pt x="69" y="712"/>
                </a:cubicBezTo>
                <a:cubicBezTo>
                  <a:pt x="68" y="706"/>
                  <a:pt x="68" y="698"/>
                  <a:pt x="65" y="693"/>
                </a:cubicBezTo>
                <a:cubicBezTo>
                  <a:pt x="69" y="689"/>
                  <a:pt x="67" y="672"/>
                  <a:pt x="64" y="665"/>
                </a:cubicBezTo>
                <a:cubicBezTo>
                  <a:pt x="63" y="669"/>
                  <a:pt x="60" y="680"/>
                  <a:pt x="63" y="681"/>
                </a:cubicBezTo>
                <a:cubicBezTo>
                  <a:pt x="60" y="683"/>
                  <a:pt x="62" y="692"/>
                  <a:pt x="56" y="692"/>
                </a:cubicBezTo>
                <a:cubicBezTo>
                  <a:pt x="58" y="689"/>
                  <a:pt x="56" y="690"/>
                  <a:pt x="55" y="688"/>
                </a:cubicBezTo>
                <a:cubicBezTo>
                  <a:pt x="57" y="688"/>
                  <a:pt x="57" y="689"/>
                  <a:pt x="58" y="687"/>
                </a:cubicBezTo>
                <a:cubicBezTo>
                  <a:pt x="51" y="684"/>
                  <a:pt x="50" y="674"/>
                  <a:pt x="47" y="667"/>
                </a:cubicBezTo>
                <a:cubicBezTo>
                  <a:pt x="38" y="670"/>
                  <a:pt x="46" y="657"/>
                  <a:pt x="41" y="652"/>
                </a:cubicBezTo>
                <a:cubicBezTo>
                  <a:pt x="41" y="654"/>
                  <a:pt x="41" y="657"/>
                  <a:pt x="39" y="657"/>
                </a:cubicBezTo>
                <a:cubicBezTo>
                  <a:pt x="39" y="669"/>
                  <a:pt x="29" y="674"/>
                  <a:pt x="35" y="686"/>
                </a:cubicBezTo>
                <a:close/>
                <a:moveTo>
                  <a:pt x="60" y="689"/>
                </a:moveTo>
                <a:cubicBezTo>
                  <a:pt x="62" y="689"/>
                  <a:pt x="62" y="688"/>
                  <a:pt x="64" y="688"/>
                </a:cubicBezTo>
                <a:cubicBezTo>
                  <a:pt x="61" y="692"/>
                  <a:pt x="64" y="691"/>
                  <a:pt x="65" y="695"/>
                </a:cubicBezTo>
                <a:cubicBezTo>
                  <a:pt x="64" y="695"/>
                  <a:pt x="63" y="695"/>
                  <a:pt x="63" y="696"/>
                </a:cubicBezTo>
                <a:cubicBezTo>
                  <a:pt x="60" y="696"/>
                  <a:pt x="60" y="693"/>
                  <a:pt x="60" y="689"/>
                </a:cubicBezTo>
                <a:close/>
                <a:moveTo>
                  <a:pt x="60" y="717"/>
                </a:moveTo>
                <a:cubicBezTo>
                  <a:pt x="61" y="722"/>
                  <a:pt x="58" y="723"/>
                  <a:pt x="56" y="726"/>
                </a:cubicBezTo>
                <a:cubicBezTo>
                  <a:pt x="55" y="725"/>
                  <a:pt x="55" y="722"/>
                  <a:pt x="55" y="719"/>
                </a:cubicBezTo>
                <a:cubicBezTo>
                  <a:pt x="57" y="718"/>
                  <a:pt x="58" y="717"/>
                  <a:pt x="60" y="717"/>
                </a:cubicBezTo>
                <a:close/>
                <a:moveTo>
                  <a:pt x="894" y="690"/>
                </a:moveTo>
                <a:cubicBezTo>
                  <a:pt x="894" y="689"/>
                  <a:pt x="897" y="691"/>
                  <a:pt x="898" y="692"/>
                </a:cubicBezTo>
                <a:cubicBezTo>
                  <a:pt x="897" y="698"/>
                  <a:pt x="899" y="701"/>
                  <a:pt x="898" y="706"/>
                </a:cubicBezTo>
                <a:cubicBezTo>
                  <a:pt x="901" y="706"/>
                  <a:pt x="900" y="700"/>
                  <a:pt x="901" y="696"/>
                </a:cubicBezTo>
                <a:cubicBezTo>
                  <a:pt x="903" y="697"/>
                  <a:pt x="904" y="696"/>
                  <a:pt x="905" y="695"/>
                </a:cubicBezTo>
                <a:cubicBezTo>
                  <a:pt x="908" y="697"/>
                  <a:pt x="903" y="703"/>
                  <a:pt x="906" y="705"/>
                </a:cubicBezTo>
                <a:cubicBezTo>
                  <a:pt x="909" y="688"/>
                  <a:pt x="916" y="676"/>
                  <a:pt x="919" y="659"/>
                </a:cubicBezTo>
                <a:cubicBezTo>
                  <a:pt x="916" y="659"/>
                  <a:pt x="915" y="659"/>
                  <a:pt x="913" y="662"/>
                </a:cubicBezTo>
                <a:cubicBezTo>
                  <a:pt x="910" y="662"/>
                  <a:pt x="910" y="657"/>
                  <a:pt x="909" y="656"/>
                </a:cubicBezTo>
                <a:cubicBezTo>
                  <a:pt x="908" y="657"/>
                  <a:pt x="909" y="660"/>
                  <a:pt x="907" y="660"/>
                </a:cubicBezTo>
                <a:cubicBezTo>
                  <a:pt x="905" y="658"/>
                  <a:pt x="906" y="662"/>
                  <a:pt x="903" y="662"/>
                </a:cubicBezTo>
                <a:cubicBezTo>
                  <a:pt x="905" y="659"/>
                  <a:pt x="905" y="659"/>
                  <a:pt x="903" y="659"/>
                </a:cubicBezTo>
                <a:cubicBezTo>
                  <a:pt x="905" y="658"/>
                  <a:pt x="905" y="655"/>
                  <a:pt x="904" y="654"/>
                </a:cubicBezTo>
                <a:cubicBezTo>
                  <a:pt x="903" y="661"/>
                  <a:pt x="896" y="669"/>
                  <a:pt x="899" y="678"/>
                </a:cubicBezTo>
                <a:cubicBezTo>
                  <a:pt x="897" y="678"/>
                  <a:pt x="896" y="681"/>
                  <a:pt x="894" y="681"/>
                </a:cubicBezTo>
                <a:cubicBezTo>
                  <a:pt x="895" y="687"/>
                  <a:pt x="893" y="686"/>
                  <a:pt x="894" y="690"/>
                </a:cubicBezTo>
                <a:close/>
                <a:moveTo>
                  <a:pt x="906" y="675"/>
                </a:moveTo>
                <a:cubicBezTo>
                  <a:pt x="908" y="675"/>
                  <a:pt x="908" y="675"/>
                  <a:pt x="908" y="675"/>
                </a:cubicBezTo>
                <a:cubicBezTo>
                  <a:pt x="907" y="677"/>
                  <a:pt x="909" y="680"/>
                  <a:pt x="907" y="681"/>
                </a:cubicBezTo>
                <a:cubicBezTo>
                  <a:pt x="905" y="681"/>
                  <a:pt x="906" y="677"/>
                  <a:pt x="906" y="675"/>
                </a:cubicBezTo>
                <a:close/>
                <a:moveTo>
                  <a:pt x="677" y="731"/>
                </a:moveTo>
                <a:cubicBezTo>
                  <a:pt x="677" y="732"/>
                  <a:pt x="677" y="732"/>
                  <a:pt x="678" y="733"/>
                </a:cubicBezTo>
                <a:cubicBezTo>
                  <a:pt x="676" y="733"/>
                  <a:pt x="675" y="735"/>
                  <a:pt x="675" y="736"/>
                </a:cubicBezTo>
                <a:cubicBezTo>
                  <a:pt x="675" y="736"/>
                  <a:pt x="678" y="738"/>
                  <a:pt x="678" y="736"/>
                </a:cubicBezTo>
                <a:cubicBezTo>
                  <a:pt x="676" y="735"/>
                  <a:pt x="681" y="731"/>
                  <a:pt x="677" y="731"/>
                </a:cubicBezTo>
                <a:close/>
                <a:moveTo>
                  <a:pt x="793" y="807"/>
                </a:moveTo>
                <a:cubicBezTo>
                  <a:pt x="788" y="816"/>
                  <a:pt x="781" y="824"/>
                  <a:pt x="773" y="831"/>
                </a:cubicBezTo>
                <a:cubicBezTo>
                  <a:pt x="770" y="834"/>
                  <a:pt x="762" y="836"/>
                  <a:pt x="763" y="843"/>
                </a:cubicBezTo>
                <a:cubicBezTo>
                  <a:pt x="775" y="831"/>
                  <a:pt x="787" y="820"/>
                  <a:pt x="798" y="809"/>
                </a:cubicBezTo>
                <a:cubicBezTo>
                  <a:pt x="804" y="807"/>
                  <a:pt x="807" y="804"/>
                  <a:pt x="808" y="798"/>
                </a:cubicBezTo>
                <a:cubicBezTo>
                  <a:pt x="813" y="795"/>
                  <a:pt x="821" y="783"/>
                  <a:pt x="828" y="779"/>
                </a:cubicBezTo>
                <a:cubicBezTo>
                  <a:pt x="831" y="777"/>
                  <a:pt x="837" y="774"/>
                  <a:pt x="837" y="779"/>
                </a:cubicBezTo>
                <a:cubicBezTo>
                  <a:pt x="835" y="782"/>
                  <a:pt x="839" y="781"/>
                  <a:pt x="838" y="785"/>
                </a:cubicBezTo>
                <a:cubicBezTo>
                  <a:pt x="838" y="784"/>
                  <a:pt x="839" y="784"/>
                  <a:pt x="841" y="784"/>
                </a:cubicBezTo>
                <a:cubicBezTo>
                  <a:pt x="839" y="779"/>
                  <a:pt x="844" y="777"/>
                  <a:pt x="845" y="772"/>
                </a:cubicBezTo>
                <a:cubicBezTo>
                  <a:pt x="843" y="772"/>
                  <a:pt x="842" y="771"/>
                  <a:pt x="842" y="769"/>
                </a:cubicBezTo>
                <a:cubicBezTo>
                  <a:pt x="844" y="766"/>
                  <a:pt x="845" y="771"/>
                  <a:pt x="846" y="769"/>
                </a:cubicBezTo>
                <a:cubicBezTo>
                  <a:pt x="845" y="767"/>
                  <a:pt x="848" y="760"/>
                  <a:pt x="845" y="757"/>
                </a:cubicBezTo>
                <a:cubicBezTo>
                  <a:pt x="851" y="757"/>
                  <a:pt x="853" y="753"/>
                  <a:pt x="855" y="750"/>
                </a:cubicBezTo>
                <a:cubicBezTo>
                  <a:pt x="851" y="750"/>
                  <a:pt x="852" y="755"/>
                  <a:pt x="847" y="754"/>
                </a:cubicBezTo>
                <a:cubicBezTo>
                  <a:pt x="845" y="749"/>
                  <a:pt x="850" y="746"/>
                  <a:pt x="853" y="743"/>
                </a:cubicBezTo>
                <a:cubicBezTo>
                  <a:pt x="848" y="742"/>
                  <a:pt x="843" y="737"/>
                  <a:pt x="840" y="741"/>
                </a:cubicBezTo>
                <a:cubicBezTo>
                  <a:pt x="834" y="753"/>
                  <a:pt x="820" y="764"/>
                  <a:pt x="811" y="774"/>
                </a:cubicBezTo>
                <a:cubicBezTo>
                  <a:pt x="812" y="784"/>
                  <a:pt x="800" y="784"/>
                  <a:pt x="802" y="791"/>
                </a:cubicBezTo>
                <a:cubicBezTo>
                  <a:pt x="802" y="790"/>
                  <a:pt x="804" y="787"/>
                  <a:pt x="805" y="789"/>
                </a:cubicBezTo>
                <a:cubicBezTo>
                  <a:pt x="804" y="796"/>
                  <a:pt x="796" y="798"/>
                  <a:pt x="798" y="805"/>
                </a:cubicBezTo>
                <a:cubicBezTo>
                  <a:pt x="796" y="805"/>
                  <a:pt x="795" y="806"/>
                  <a:pt x="793" y="807"/>
                </a:cubicBezTo>
                <a:close/>
                <a:moveTo>
                  <a:pt x="840" y="772"/>
                </a:moveTo>
                <a:cubicBezTo>
                  <a:pt x="843" y="772"/>
                  <a:pt x="843" y="772"/>
                  <a:pt x="843" y="772"/>
                </a:cubicBezTo>
                <a:cubicBezTo>
                  <a:pt x="843" y="774"/>
                  <a:pt x="842" y="775"/>
                  <a:pt x="840" y="775"/>
                </a:cubicBezTo>
                <a:lnTo>
                  <a:pt x="840" y="772"/>
                </a:lnTo>
                <a:close/>
                <a:moveTo>
                  <a:pt x="918" y="766"/>
                </a:moveTo>
                <a:cubicBezTo>
                  <a:pt x="913" y="765"/>
                  <a:pt x="909" y="777"/>
                  <a:pt x="909" y="778"/>
                </a:cubicBezTo>
                <a:cubicBezTo>
                  <a:pt x="912" y="774"/>
                  <a:pt x="916" y="771"/>
                  <a:pt x="918" y="766"/>
                </a:cubicBezTo>
                <a:close/>
                <a:moveTo>
                  <a:pt x="19" y="768"/>
                </a:moveTo>
                <a:cubicBezTo>
                  <a:pt x="19" y="769"/>
                  <a:pt x="19" y="769"/>
                  <a:pt x="18" y="769"/>
                </a:cubicBezTo>
                <a:cubicBezTo>
                  <a:pt x="18" y="769"/>
                  <a:pt x="18" y="768"/>
                  <a:pt x="17" y="768"/>
                </a:cubicBezTo>
                <a:cubicBezTo>
                  <a:pt x="18" y="777"/>
                  <a:pt x="20" y="783"/>
                  <a:pt x="19" y="769"/>
                </a:cubicBezTo>
                <a:cubicBezTo>
                  <a:pt x="19" y="769"/>
                  <a:pt x="20" y="768"/>
                  <a:pt x="19" y="768"/>
                </a:cubicBezTo>
                <a:close/>
                <a:moveTo>
                  <a:pt x="105" y="833"/>
                </a:moveTo>
                <a:cubicBezTo>
                  <a:pt x="105" y="830"/>
                  <a:pt x="105" y="830"/>
                  <a:pt x="105" y="830"/>
                </a:cubicBezTo>
                <a:cubicBezTo>
                  <a:pt x="104" y="829"/>
                  <a:pt x="103" y="831"/>
                  <a:pt x="102" y="830"/>
                </a:cubicBezTo>
                <a:cubicBezTo>
                  <a:pt x="96" y="821"/>
                  <a:pt x="97" y="805"/>
                  <a:pt x="88" y="799"/>
                </a:cubicBezTo>
                <a:cubicBezTo>
                  <a:pt x="87" y="803"/>
                  <a:pt x="91" y="806"/>
                  <a:pt x="88" y="809"/>
                </a:cubicBezTo>
                <a:cubicBezTo>
                  <a:pt x="83" y="805"/>
                  <a:pt x="87" y="799"/>
                  <a:pt x="82" y="795"/>
                </a:cubicBezTo>
                <a:cubicBezTo>
                  <a:pt x="82" y="801"/>
                  <a:pt x="79" y="797"/>
                  <a:pt x="78" y="801"/>
                </a:cubicBezTo>
                <a:cubicBezTo>
                  <a:pt x="77" y="799"/>
                  <a:pt x="73" y="800"/>
                  <a:pt x="73" y="798"/>
                </a:cubicBezTo>
                <a:cubicBezTo>
                  <a:pt x="74" y="798"/>
                  <a:pt x="74" y="797"/>
                  <a:pt x="73" y="795"/>
                </a:cubicBezTo>
                <a:cubicBezTo>
                  <a:pt x="75" y="795"/>
                  <a:pt x="76" y="796"/>
                  <a:pt x="77" y="795"/>
                </a:cubicBezTo>
                <a:cubicBezTo>
                  <a:pt x="74" y="795"/>
                  <a:pt x="74" y="793"/>
                  <a:pt x="71" y="794"/>
                </a:cubicBezTo>
                <a:cubicBezTo>
                  <a:pt x="71" y="797"/>
                  <a:pt x="72" y="801"/>
                  <a:pt x="69" y="802"/>
                </a:cubicBezTo>
                <a:cubicBezTo>
                  <a:pt x="69" y="802"/>
                  <a:pt x="68" y="801"/>
                  <a:pt x="67" y="800"/>
                </a:cubicBezTo>
                <a:cubicBezTo>
                  <a:pt x="66" y="802"/>
                  <a:pt x="69" y="803"/>
                  <a:pt x="67" y="804"/>
                </a:cubicBezTo>
                <a:cubicBezTo>
                  <a:pt x="64" y="796"/>
                  <a:pt x="60" y="786"/>
                  <a:pt x="62" y="780"/>
                </a:cubicBezTo>
                <a:cubicBezTo>
                  <a:pt x="57" y="781"/>
                  <a:pt x="62" y="785"/>
                  <a:pt x="60" y="788"/>
                </a:cubicBezTo>
                <a:cubicBezTo>
                  <a:pt x="56" y="789"/>
                  <a:pt x="58" y="783"/>
                  <a:pt x="54" y="783"/>
                </a:cubicBezTo>
                <a:cubicBezTo>
                  <a:pt x="53" y="785"/>
                  <a:pt x="53" y="790"/>
                  <a:pt x="51" y="787"/>
                </a:cubicBezTo>
                <a:cubicBezTo>
                  <a:pt x="55" y="809"/>
                  <a:pt x="55" y="833"/>
                  <a:pt x="61" y="849"/>
                </a:cubicBezTo>
                <a:cubicBezTo>
                  <a:pt x="62" y="843"/>
                  <a:pt x="65" y="846"/>
                  <a:pt x="68" y="845"/>
                </a:cubicBezTo>
                <a:cubicBezTo>
                  <a:pt x="66" y="838"/>
                  <a:pt x="66" y="826"/>
                  <a:pt x="64" y="814"/>
                </a:cubicBezTo>
                <a:cubicBezTo>
                  <a:pt x="66" y="813"/>
                  <a:pt x="69" y="809"/>
                  <a:pt x="71" y="813"/>
                </a:cubicBezTo>
                <a:cubicBezTo>
                  <a:pt x="71" y="814"/>
                  <a:pt x="70" y="815"/>
                  <a:pt x="70" y="816"/>
                </a:cubicBezTo>
                <a:cubicBezTo>
                  <a:pt x="69" y="816"/>
                  <a:pt x="69" y="814"/>
                  <a:pt x="67" y="815"/>
                </a:cubicBezTo>
                <a:cubicBezTo>
                  <a:pt x="67" y="818"/>
                  <a:pt x="67" y="821"/>
                  <a:pt x="69" y="823"/>
                </a:cubicBezTo>
                <a:cubicBezTo>
                  <a:pt x="68" y="821"/>
                  <a:pt x="69" y="820"/>
                  <a:pt x="71" y="820"/>
                </a:cubicBezTo>
                <a:cubicBezTo>
                  <a:pt x="72" y="822"/>
                  <a:pt x="71" y="826"/>
                  <a:pt x="73" y="826"/>
                </a:cubicBezTo>
                <a:cubicBezTo>
                  <a:pt x="74" y="822"/>
                  <a:pt x="79" y="821"/>
                  <a:pt x="77" y="816"/>
                </a:cubicBezTo>
                <a:cubicBezTo>
                  <a:pt x="79" y="818"/>
                  <a:pt x="80" y="816"/>
                  <a:pt x="82" y="816"/>
                </a:cubicBezTo>
                <a:cubicBezTo>
                  <a:pt x="83" y="823"/>
                  <a:pt x="87" y="826"/>
                  <a:pt x="85" y="832"/>
                </a:cubicBezTo>
                <a:cubicBezTo>
                  <a:pt x="83" y="832"/>
                  <a:pt x="83" y="830"/>
                  <a:pt x="82" y="830"/>
                </a:cubicBezTo>
                <a:cubicBezTo>
                  <a:pt x="80" y="834"/>
                  <a:pt x="79" y="835"/>
                  <a:pt x="77" y="837"/>
                </a:cubicBezTo>
                <a:cubicBezTo>
                  <a:pt x="75" y="838"/>
                  <a:pt x="76" y="834"/>
                  <a:pt x="73" y="835"/>
                </a:cubicBezTo>
                <a:cubicBezTo>
                  <a:pt x="73" y="839"/>
                  <a:pt x="74" y="843"/>
                  <a:pt x="75" y="846"/>
                </a:cubicBezTo>
                <a:cubicBezTo>
                  <a:pt x="75" y="841"/>
                  <a:pt x="77" y="845"/>
                  <a:pt x="78" y="846"/>
                </a:cubicBezTo>
                <a:cubicBezTo>
                  <a:pt x="78" y="844"/>
                  <a:pt x="80" y="843"/>
                  <a:pt x="82" y="841"/>
                </a:cubicBezTo>
                <a:cubicBezTo>
                  <a:pt x="80" y="848"/>
                  <a:pt x="87" y="847"/>
                  <a:pt x="87" y="852"/>
                </a:cubicBezTo>
                <a:cubicBezTo>
                  <a:pt x="87" y="845"/>
                  <a:pt x="89" y="839"/>
                  <a:pt x="86" y="831"/>
                </a:cubicBezTo>
                <a:cubicBezTo>
                  <a:pt x="88" y="831"/>
                  <a:pt x="88" y="830"/>
                  <a:pt x="91" y="830"/>
                </a:cubicBezTo>
                <a:cubicBezTo>
                  <a:pt x="91" y="840"/>
                  <a:pt x="92" y="844"/>
                  <a:pt x="92" y="852"/>
                </a:cubicBezTo>
                <a:cubicBezTo>
                  <a:pt x="94" y="853"/>
                  <a:pt x="95" y="854"/>
                  <a:pt x="97" y="854"/>
                </a:cubicBezTo>
                <a:cubicBezTo>
                  <a:pt x="97" y="852"/>
                  <a:pt x="97" y="850"/>
                  <a:pt x="100" y="851"/>
                </a:cubicBezTo>
                <a:cubicBezTo>
                  <a:pt x="104" y="851"/>
                  <a:pt x="102" y="859"/>
                  <a:pt x="106" y="860"/>
                </a:cubicBezTo>
                <a:cubicBezTo>
                  <a:pt x="103" y="860"/>
                  <a:pt x="102" y="859"/>
                  <a:pt x="101" y="862"/>
                </a:cubicBezTo>
                <a:cubicBezTo>
                  <a:pt x="104" y="862"/>
                  <a:pt x="104" y="869"/>
                  <a:pt x="107" y="866"/>
                </a:cubicBezTo>
                <a:cubicBezTo>
                  <a:pt x="105" y="866"/>
                  <a:pt x="104" y="865"/>
                  <a:pt x="104" y="863"/>
                </a:cubicBezTo>
                <a:cubicBezTo>
                  <a:pt x="107" y="863"/>
                  <a:pt x="108" y="864"/>
                  <a:pt x="110" y="863"/>
                </a:cubicBezTo>
                <a:cubicBezTo>
                  <a:pt x="103" y="858"/>
                  <a:pt x="105" y="846"/>
                  <a:pt x="100" y="841"/>
                </a:cubicBezTo>
                <a:cubicBezTo>
                  <a:pt x="103" y="840"/>
                  <a:pt x="102" y="835"/>
                  <a:pt x="104" y="834"/>
                </a:cubicBezTo>
                <a:cubicBezTo>
                  <a:pt x="102" y="834"/>
                  <a:pt x="101" y="834"/>
                  <a:pt x="102" y="831"/>
                </a:cubicBezTo>
                <a:cubicBezTo>
                  <a:pt x="105" y="830"/>
                  <a:pt x="103" y="834"/>
                  <a:pt x="105" y="833"/>
                </a:cubicBezTo>
                <a:close/>
                <a:moveTo>
                  <a:pt x="58" y="790"/>
                </a:moveTo>
                <a:cubicBezTo>
                  <a:pt x="60" y="787"/>
                  <a:pt x="60" y="794"/>
                  <a:pt x="61" y="795"/>
                </a:cubicBezTo>
                <a:cubicBezTo>
                  <a:pt x="59" y="799"/>
                  <a:pt x="59" y="791"/>
                  <a:pt x="58" y="790"/>
                </a:cubicBezTo>
                <a:close/>
                <a:moveTo>
                  <a:pt x="81" y="809"/>
                </a:moveTo>
                <a:cubicBezTo>
                  <a:pt x="79" y="808"/>
                  <a:pt x="78" y="804"/>
                  <a:pt x="79" y="802"/>
                </a:cubicBezTo>
                <a:cubicBezTo>
                  <a:pt x="80" y="805"/>
                  <a:pt x="82" y="806"/>
                  <a:pt x="81" y="809"/>
                </a:cubicBezTo>
                <a:close/>
                <a:moveTo>
                  <a:pt x="82" y="804"/>
                </a:moveTo>
                <a:cubicBezTo>
                  <a:pt x="82" y="803"/>
                  <a:pt x="82" y="801"/>
                  <a:pt x="81" y="801"/>
                </a:cubicBezTo>
                <a:cubicBezTo>
                  <a:pt x="82" y="798"/>
                  <a:pt x="86" y="805"/>
                  <a:pt x="82" y="804"/>
                </a:cubicBezTo>
                <a:close/>
                <a:moveTo>
                  <a:pt x="83" y="809"/>
                </a:moveTo>
                <a:cubicBezTo>
                  <a:pt x="83" y="806"/>
                  <a:pt x="85" y="810"/>
                  <a:pt x="87" y="809"/>
                </a:cubicBezTo>
                <a:cubicBezTo>
                  <a:pt x="87" y="814"/>
                  <a:pt x="87" y="814"/>
                  <a:pt x="87" y="814"/>
                </a:cubicBezTo>
                <a:cubicBezTo>
                  <a:pt x="83" y="814"/>
                  <a:pt x="84" y="809"/>
                  <a:pt x="83" y="809"/>
                </a:cubicBezTo>
                <a:close/>
                <a:moveTo>
                  <a:pt x="88" y="825"/>
                </a:moveTo>
                <a:cubicBezTo>
                  <a:pt x="87" y="825"/>
                  <a:pt x="87" y="824"/>
                  <a:pt x="87" y="823"/>
                </a:cubicBezTo>
                <a:cubicBezTo>
                  <a:pt x="87" y="822"/>
                  <a:pt x="87" y="823"/>
                  <a:pt x="87" y="823"/>
                </a:cubicBezTo>
                <a:cubicBezTo>
                  <a:pt x="86" y="823"/>
                  <a:pt x="86" y="823"/>
                  <a:pt x="87" y="823"/>
                </a:cubicBezTo>
                <a:cubicBezTo>
                  <a:pt x="84" y="821"/>
                  <a:pt x="86" y="820"/>
                  <a:pt x="88" y="820"/>
                </a:cubicBezTo>
                <a:lnTo>
                  <a:pt x="88" y="825"/>
                </a:lnTo>
                <a:close/>
                <a:moveTo>
                  <a:pt x="115" y="817"/>
                </a:moveTo>
                <a:cubicBezTo>
                  <a:pt x="115" y="818"/>
                  <a:pt x="115" y="819"/>
                  <a:pt x="114" y="819"/>
                </a:cubicBezTo>
                <a:cubicBezTo>
                  <a:pt x="110" y="813"/>
                  <a:pt x="111" y="807"/>
                  <a:pt x="106" y="802"/>
                </a:cubicBezTo>
                <a:cubicBezTo>
                  <a:pt x="108" y="810"/>
                  <a:pt x="105" y="823"/>
                  <a:pt x="112" y="827"/>
                </a:cubicBezTo>
                <a:cubicBezTo>
                  <a:pt x="115" y="824"/>
                  <a:pt x="116" y="829"/>
                  <a:pt x="119" y="830"/>
                </a:cubicBezTo>
                <a:cubicBezTo>
                  <a:pt x="119" y="828"/>
                  <a:pt x="119" y="826"/>
                  <a:pt x="118" y="825"/>
                </a:cubicBezTo>
                <a:cubicBezTo>
                  <a:pt x="122" y="825"/>
                  <a:pt x="120" y="823"/>
                  <a:pt x="122" y="822"/>
                </a:cubicBezTo>
                <a:cubicBezTo>
                  <a:pt x="123" y="824"/>
                  <a:pt x="128" y="826"/>
                  <a:pt x="130" y="823"/>
                </a:cubicBezTo>
                <a:cubicBezTo>
                  <a:pt x="129" y="823"/>
                  <a:pt x="127" y="823"/>
                  <a:pt x="126" y="822"/>
                </a:cubicBezTo>
                <a:cubicBezTo>
                  <a:pt x="128" y="820"/>
                  <a:pt x="128" y="818"/>
                  <a:pt x="129" y="816"/>
                </a:cubicBezTo>
                <a:cubicBezTo>
                  <a:pt x="124" y="811"/>
                  <a:pt x="126" y="799"/>
                  <a:pt x="121" y="793"/>
                </a:cubicBezTo>
                <a:cubicBezTo>
                  <a:pt x="119" y="801"/>
                  <a:pt x="125" y="801"/>
                  <a:pt x="123" y="809"/>
                </a:cubicBezTo>
                <a:cubicBezTo>
                  <a:pt x="119" y="809"/>
                  <a:pt x="120" y="805"/>
                  <a:pt x="117" y="804"/>
                </a:cubicBezTo>
                <a:cubicBezTo>
                  <a:pt x="117" y="813"/>
                  <a:pt x="125" y="818"/>
                  <a:pt x="119" y="823"/>
                </a:cubicBezTo>
                <a:cubicBezTo>
                  <a:pt x="115" y="823"/>
                  <a:pt x="117" y="818"/>
                  <a:pt x="115" y="817"/>
                </a:cubicBezTo>
                <a:close/>
                <a:moveTo>
                  <a:pt x="111" y="854"/>
                </a:moveTo>
                <a:cubicBezTo>
                  <a:pt x="114" y="854"/>
                  <a:pt x="110" y="866"/>
                  <a:pt x="115" y="866"/>
                </a:cubicBezTo>
                <a:cubicBezTo>
                  <a:pt x="113" y="864"/>
                  <a:pt x="115" y="861"/>
                  <a:pt x="115" y="858"/>
                </a:cubicBezTo>
                <a:cubicBezTo>
                  <a:pt x="116" y="859"/>
                  <a:pt x="116" y="860"/>
                  <a:pt x="117" y="859"/>
                </a:cubicBezTo>
                <a:cubicBezTo>
                  <a:pt x="118" y="854"/>
                  <a:pt x="118" y="850"/>
                  <a:pt x="121" y="851"/>
                </a:cubicBezTo>
                <a:cubicBezTo>
                  <a:pt x="120" y="846"/>
                  <a:pt x="125" y="843"/>
                  <a:pt x="121" y="841"/>
                </a:cubicBezTo>
                <a:cubicBezTo>
                  <a:pt x="122" y="844"/>
                  <a:pt x="119" y="842"/>
                  <a:pt x="118" y="844"/>
                </a:cubicBezTo>
                <a:cubicBezTo>
                  <a:pt x="114" y="840"/>
                  <a:pt x="115" y="831"/>
                  <a:pt x="112" y="827"/>
                </a:cubicBezTo>
                <a:cubicBezTo>
                  <a:pt x="110" y="838"/>
                  <a:pt x="123" y="851"/>
                  <a:pt x="111" y="854"/>
                </a:cubicBezTo>
                <a:close/>
                <a:moveTo>
                  <a:pt x="747" y="809"/>
                </a:moveTo>
                <a:cubicBezTo>
                  <a:pt x="745" y="811"/>
                  <a:pt x="744" y="815"/>
                  <a:pt x="741" y="817"/>
                </a:cubicBezTo>
                <a:cubicBezTo>
                  <a:pt x="745" y="816"/>
                  <a:pt x="755" y="809"/>
                  <a:pt x="749" y="806"/>
                </a:cubicBezTo>
                <a:cubicBezTo>
                  <a:pt x="748" y="808"/>
                  <a:pt x="750" y="808"/>
                  <a:pt x="750" y="809"/>
                </a:cubicBezTo>
                <a:cubicBezTo>
                  <a:pt x="749" y="810"/>
                  <a:pt x="748" y="810"/>
                  <a:pt x="747" y="809"/>
                </a:cubicBezTo>
                <a:close/>
                <a:moveTo>
                  <a:pt x="132" y="816"/>
                </a:moveTo>
                <a:cubicBezTo>
                  <a:pt x="133" y="816"/>
                  <a:pt x="132" y="812"/>
                  <a:pt x="130" y="812"/>
                </a:cubicBezTo>
                <a:cubicBezTo>
                  <a:pt x="129" y="814"/>
                  <a:pt x="131" y="813"/>
                  <a:pt x="130" y="816"/>
                </a:cubicBezTo>
                <a:cubicBezTo>
                  <a:pt x="134" y="814"/>
                  <a:pt x="130" y="819"/>
                  <a:pt x="132" y="816"/>
                </a:cubicBezTo>
                <a:close/>
                <a:moveTo>
                  <a:pt x="837" y="826"/>
                </a:moveTo>
                <a:cubicBezTo>
                  <a:pt x="832" y="827"/>
                  <a:pt x="832" y="832"/>
                  <a:pt x="826" y="831"/>
                </a:cubicBezTo>
                <a:cubicBezTo>
                  <a:pt x="827" y="835"/>
                  <a:pt x="821" y="841"/>
                  <a:pt x="824" y="844"/>
                </a:cubicBezTo>
                <a:cubicBezTo>
                  <a:pt x="823" y="845"/>
                  <a:pt x="823" y="843"/>
                  <a:pt x="821" y="844"/>
                </a:cubicBezTo>
                <a:cubicBezTo>
                  <a:pt x="820" y="848"/>
                  <a:pt x="814" y="850"/>
                  <a:pt x="809" y="849"/>
                </a:cubicBezTo>
                <a:cubicBezTo>
                  <a:pt x="796" y="854"/>
                  <a:pt x="793" y="870"/>
                  <a:pt x="784" y="879"/>
                </a:cubicBezTo>
                <a:cubicBezTo>
                  <a:pt x="782" y="879"/>
                  <a:pt x="782" y="877"/>
                  <a:pt x="781" y="879"/>
                </a:cubicBezTo>
                <a:cubicBezTo>
                  <a:pt x="783" y="879"/>
                  <a:pt x="778" y="884"/>
                  <a:pt x="780" y="885"/>
                </a:cubicBezTo>
                <a:cubicBezTo>
                  <a:pt x="790" y="880"/>
                  <a:pt x="798" y="871"/>
                  <a:pt x="806" y="864"/>
                </a:cubicBezTo>
                <a:cubicBezTo>
                  <a:pt x="807" y="860"/>
                  <a:pt x="807" y="861"/>
                  <a:pt x="806" y="858"/>
                </a:cubicBezTo>
                <a:cubicBezTo>
                  <a:pt x="811" y="854"/>
                  <a:pt x="814" y="848"/>
                  <a:pt x="819" y="851"/>
                </a:cubicBezTo>
                <a:cubicBezTo>
                  <a:pt x="819" y="845"/>
                  <a:pt x="830" y="844"/>
                  <a:pt x="833" y="840"/>
                </a:cubicBezTo>
                <a:cubicBezTo>
                  <a:pt x="831" y="840"/>
                  <a:pt x="828" y="843"/>
                  <a:pt x="827" y="840"/>
                </a:cubicBezTo>
                <a:cubicBezTo>
                  <a:pt x="829" y="837"/>
                  <a:pt x="831" y="835"/>
                  <a:pt x="831" y="831"/>
                </a:cubicBezTo>
                <a:cubicBezTo>
                  <a:pt x="833" y="831"/>
                  <a:pt x="833" y="833"/>
                  <a:pt x="835" y="832"/>
                </a:cubicBezTo>
                <a:cubicBezTo>
                  <a:pt x="836" y="831"/>
                  <a:pt x="837" y="829"/>
                  <a:pt x="837" y="826"/>
                </a:cubicBezTo>
                <a:close/>
                <a:moveTo>
                  <a:pt x="529" y="858"/>
                </a:moveTo>
                <a:cubicBezTo>
                  <a:pt x="526" y="858"/>
                  <a:pt x="528" y="856"/>
                  <a:pt x="531" y="855"/>
                </a:cubicBezTo>
                <a:cubicBezTo>
                  <a:pt x="521" y="850"/>
                  <a:pt x="512" y="845"/>
                  <a:pt x="502" y="844"/>
                </a:cubicBezTo>
                <a:cubicBezTo>
                  <a:pt x="505" y="845"/>
                  <a:pt x="503" y="847"/>
                  <a:pt x="502" y="849"/>
                </a:cubicBezTo>
                <a:cubicBezTo>
                  <a:pt x="509" y="854"/>
                  <a:pt x="519" y="865"/>
                  <a:pt x="529" y="858"/>
                </a:cubicBezTo>
                <a:close/>
                <a:moveTo>
                  <a:pt x="754" y="850"/>
                </a:moveTo>
                <a:cubicBezTo>
                  <a:pt x="756" y="846"/>
                  <a:pt x="760" y="846"/>
                  <a:pt x="762" y="843"/>
                </a:cubicBezTo>
                <a:cubicBezTo>
                  <a:pt x="759" y="844"/>
                  <a:pt x="756" y="845"/>
                  <a:pt x="754" y="846"/>
                </a:cubicBezTo>
                <a:cubicBezTo>
                  <a:pt x="756" y="848"/>
                  <a:pt x="752" y="850"/>
                  <a:pt x="754" y="850"/>
                </a:cubicBezTo>
                <a:close/>
                <a:moveTo>
                  <a:pt x="539" y="857"/>
                </a:moveTo>
                <a:cubicBezTo>
                  <a:pt x="541" y="858"/>
                  <a:pt x="544" y="863"/>
                  <a:pt x="546" y="861"/>
                </a:cubicBezTo>
                <a:cubicBezTo>
                  <a:pt x="543" y="861"/>
                  <a:pt x="541" y="855"/>
                  <a:pt x="539" y="857"/>
                </a:cubicBezTo>
                <a:close/>
                <a:moveTo>
                  <a:pt x="627" y="916"/>
                </a:moveTo>
                <a:cubicBezTo>
                  <a:pt x="637" y="908"/>
                  <a:pt x="650" y="920"/>
                  <a:pt x="658" y="909"/>
                </a:cubicBezTo>
                <a:cubicBezTo>
                  <a:pt x="662" y="911"/>
                  <a:pt x="667" y="906"/>
                  <a:pt x="671" y="905"/>
                </a:cubicBezTo>
                <a:cubicBezTo>
                  <a:pt x="663" y="906"/>
                  <a:pt x="657" y="905"/>
                  <a:pt x="651" y="908"/>
                </a:cubicBezTo>
                <a:cubicBezTo>
                  <a:pt x="651" y="907"/>
                  <a:pt x="652" y="907"/>
                  <a:pt x="650" y="907"/>
                </a:cubicBezTo>
                <a:cubicBezTo>
                  <a:pt x="630" y="914"/>
                  <a:pt x="599" y="905"/>
                  <a:pt x="578" y="896"/>
                </a:cubicBezTo>
                <a:cubicBezTo>
                  <a:pt x="571" y="897"/>
                  <a:pt x="558" y="892"/>
                  <a:pt x="553" y="885"/>
                </a:cubicBezTo>
                <a:cubicBezTo>
                  <a:pt x="556" y="887"/>
                  <a:pt x="560" y="888"/>
                  <a:pt x="565" y="886"/>
                </a:cubicBezTo>
                <a:cubicBezTo>
                  <a:pt x="550" y="880"/>
                  <a:pt x="534" y="875"/>
                  <a:pt x="519" y="869"/>
                </a:cubicBezTo>
                <a:cubicBezTo>
                  <a:pt x="509" y="877"/>
                  <a:pt x="497" y="862"/>
                  <a:pt x="489" y="860"/>
                </a:cubicBezTo>
                <a:cubicBezTo>
                  <a:pt x="492" y="862"/>
                  <a:pt x="486" y="859"/>
                  <a:pt x="487" y="861"/>
                </a:cubicBezTo>
                <a:cubicBezTo>
                  <a:pt x="490" y="861"/>
                  <a:pt x="490" y="865"/>
                  <a:pt x="491" y="867"/>
                </a:cubicBezTo>
                <a:cubicBezTo>
                  <a:pt x="496" y="869"/>
                  <a:pt x="501" y="871"/>
                  <a:pt x="504" y="876"/>
                </a:cubicBezTo>
                <a:cubicBezTo>
                  <a:pt x="524" y="879"/>
                  <a:pt x="529" y="891"/>
                  <a:pt x="550" y="891"/>
                </a:cubicBezTo>
                <a:cubicBezTo>
                  <a:pt x="563" y="895"/>
                  <a:pt x="577" y="902"/>
                  <a:pt x="590" y="903"/>
                </a:cubicBezTo>
                <a:cubicBezTo>
                  <a:pt x="600" y="910"/>
                  <a:pt x="614" y="909"/>
                  <a:pt x="624" y="910"/>
                </a:cubicBezTo>
                <a:cubicBezTo>
                  <a:pt x="624" y="913"/>
                  <a:pt x="626" y="915"/>
                  <a:pt x="627" y="916"/>
                </a:cubicBezTo>
                <a:close/>
                <a:moveTo>
                  <a:pt x="789" y="863"/>
                </a:moveTo>
                <a:cubicBezTo>
                  <a:pt x="782" y="864"/>
                  <a:pt x="779" y="873"/>
                  <a:pt x="777" y="877"/>
                </a:cubicBezTo>
                <a:cubicBezTo>
                  <a:pt x="783" y="875"/>
                  <a:pt x="785" y="868"/>
                  <a:pt x="789" y="863"/>
                </a:cubicBezTo>
                <a:close/>
                <a:moveTo>
                  <a:pt x="731" y="865"/>
                </a:moveTo>
                <a:cubicBezTo>
                  <a:pt x="727" y="865"/>
                  <a:pt x="725" y="867"/>
                  <a:pt x="723" y="869"/>
                </a:cubicBezTo>
                <a:cubicBezTo>
                  <a:pt x="725" y="867"/>
                  <a:pt x="729" y="867"/>
                  <a:pt x="731" y="865"/>
                </a:cubicBezTo>
                <a:close/>
                <a:moveTo>
                  <a:pt x="45" y="876"/>
                </a:moveTo>
                <a:cubicBezTo>
                  <a:pt x="46" y="874"/>
                  <a:pt x="41" y="866"/>
                  <a:pt x="39" y="866"/>
                </a:cubicBezTo>
                <a:cubicBezTo>
                  <a:pt x="40" y="867"/>
                  <a:pt x="40" y="870"/>
                  <a:pt x="40" y="873"/>
                </a:cubicBezTo>
                <a:cubicBezTo>
                  <a:pt x="43" y="874"/>
                  <a:pt x="42" y="874"/>
                  <a:pt x="45" y="876"/>
                </a:cubicBezTo>
                <a:close/>
                <a:moveTo>
                  <a:pt x="570" y="871"/>
                </a:moveTo>
                <a:cubicBezTo>
                  <a:pt x="576" y="872"/>
                  <a:pt x="579" y="876"/>
                  <a:pt x="584" y="877"/>
                </a:cubicBezTo>
                <a:cubicBezTo>
                  <a:pt x="581" y="874"/>
                  <a:pt x="575" y="869"/>
                  <a:pt x="570" y="871"/>
                </a:cubicBezTo>
                <a:close/>
                <a:moveTo>
                  <a:pt x="591" y="886"/>
                </a:moveTo>
                <a:cubicBezTo>
                  <a:pt x="591" y="888"/>
                  <a:pt x="592" y="888"/>
                  <a:pt x="593" y="890"/>
                </a:cubicBezTo>
                <a:cubicBezTo>
                  <a:pt x="596" y="891"/>
                  <a:pt x="598" y="889"/>
                  <a:pt x="601" y="889"/>
                </a:cubicBezTo>
                <a:cubicBezTo>
                  <a:pt x="603" y="885"/>
                  <a:pt x="608" y="884"/>
                  <a:pt x="610" y="880"/>
                </a:cubicBezTo>
                <a:cubicBezTo>
                  <a:pt x="605" y="882"/>
                  <a:pt x="600" y="874"/>
                  <a:pt x="601" y="880"/>
                </a:cubicBezTo>
                <a:cubicBezTo>
                  <a:pt x="598" y="882"/>
                  <a:pt x="600" y="878"/>
                  <a:pt x="597" y="879"/>
                </a:cubicBezTo>
                <a:cubicBezTo>
                  <a:pt x="597" y="881"/>
                  <a:pt x="596" y="880"/>
                  <a:pt x="593" y="881"/>
                </a:cubicBezTo>
                <a:cubicBezTo>
                  <a:pt x="594" y="885"/>
                  <a:pt x="594" y="885"/>
                  <a:pt x="591" y="886"/>
                </a:cubicBezTo>
                <a:close/>
                <a:moveTo>
                  <a:pt x="815" y="881"/>
                </a:moveTo>
                <a:cubicBezTo>
                  <a:pt x="814" y="884"/>
                  <a:pt x="809" y="885"/>
                  <a:pt x="811" y="887"/>
                </a:cubicBezTo>
                <a:cubicBezTo>
                  <a:pt x="811" y="885"/>
                  <a:pt x="812" y="886"/>
                  <a:pt x="814" y="886"/>
                </a:cubicBezTo>
                <a:cubicBezTo>
                  <a:pt x="813" y="884"/>
                  <a:pt x="817" y="882"/>
                  <a:pt x="815" y="881"/>
                </a:cubicBezTo>
                <a:close/>
                <a:moveTo>
                  <a:pt x="51" y="895"/>
                </a:moveTo>
                <a:cubicBezTo>
                  <a:pt x="54" y="899"/>
                  <a:pt x="58" y="901"/>
                  <a:pt x="62" y="900"/>
                </a:cubicBezTo>
                <a:cubicBezTo>
                  <a:pt x="61" y="896"/>
                  <a:pt x="59" y="894"/>
                  <a:pt x="57" y="892"/>
                </a:cubicBezTo>
                <a:cubicBezTo>
                  <a:pt x="56" y="895"/>
                  <a:pt x="59" y="894"/>
                  <a:pt x="59" y="897"/>
                </a:cubicBezTo>
                <a:cubicBezTo>
                  <a:pt x="55" y="895"/>
                  <a:pt x="52" y="881"/>
                  <a:pt x="47" y="888"/>
                </a:cubicBezTo>
                <a:cubicBezTo>
                  <a:pt x="47" y="885"/>
                  <a:pt x="47" y="885"/>
                  <a:pt x="47" y="885"/>
                </a:cubicBezTo>
                <a:cubicBezTo>
                  <a:pt x="45" y="883"/>
                  <a:pt x="41" y="886"/>
                  <a:pt x="43" y="887"/>
                </a:cubicBezTo>
                <a:cubicBezTo>
                  <a:pt x="47" y="883"/>
                  <a:pt x="46" y="896"/>
                  <a:pt x="49" y="893"/>
                </a:cubicBezTo>
                <a:cubicBezTo>
                  <a:pt x="49" y="894"/>
                  <a:pt x="50" y="894"/>
                  <a:pt x="50" y="894"/>
                </a:cubicBezTo>
                <a:cubicBezTo>
                  <a:pt x="50" y="896"/>
                  <a:pt x="49" y="896"/>
                  <a:pt x="49" y="898"/>
                </a:cubicBezTo>
                <a:cubicBezTo>
                  <a:pt x="53" y="899"/>
                  <a:pt x="48" y="896"/>
                  <a:pt x="51" y="895"/>
                </a:cubicBezTo>
                <a:close/>
                <a:moveTo>
                  <a:pt x="52" y="893"/>
                </a:moveTo>
                <a:cubicBezTo>
                  <a:pt x="55" y="892"/>
                  <a:pt x="56" y="894"/>
                  <a:pt x="56" y="896"/>
                </a:cubicBezTo>
                <a:cubicBezTo>
                  <a:pt x="55" y="895"/>
                  <a:pt x="52" y="896"/>
                  <a:pt x="52" y="893"/>
                </a:cubicBezTo>
                <a:close/>
                <a:moveTo>
                  <a:pt x="48" y="890"/>
                </a:moveTo>
                <a:cubicBezTo>
                  <a:pt x="49" y="889"/>
                  <a:pt x="50" y="889"/>
                  <a:pt x="52" y="890"/>
                </a:cubicBezTo>
                <a:cubicBezTo>
                  <a:pt x="51" y="893"/>
                  <a:pt x="51" y="892"/>
                  <a:pt x="52" y="894"/>
                </a:cubicBezTo>
                <a:cubicBezTo>
                  <a:pt x="50" y="893"/>
                  <a:pt x="50" y="891"/>
                  <a:pt x="48" y="890"/>
                </a:cubicBezTo>
                <a:close/>
                <a:moveTo>
                  <a:pt x="680" y="901"/>
                </a:moveTo>
                <a:cubicBezTo>
                  <a:pt x="680" y="904"/>
                  <a:pt x="684" y="899"/>
                  <a:pt x="688" y="901"/>
                </a:cubicBezTo>
                <a:cubicBezTo>
                  <a:pt x="687" y="895"/>
                  <a:pt x="683" y="901"/>
                  <a:pt x="680" y="901"/>
                </a:cubicBezTo>
                <a:close/>
                <a:moveTo>
                  <a:pt x="88" y="919"/>
                </a:moveTo>
                <a:cubicBezTo>
                  <a:pt x="89" y="917"/>
                  <a:pt x="91" y="917"/>
                  <a:pt x="92" y="915"/>
                </a:cubicBezTo>
                <a:cubicBezTo>
                  <a:pt x="87" y="911"/>
                  <a:pt x="83" y="903"/>
                  <a:pt x="81" y="899"/>
                </a:cubicBezTo>
                <a:cubicBezTo>
                  <a:pt x="78" y="905"/>
                  <a:pt x="86" y="906"/>
                  <a:pt x="87" y="912"/>
                </a:cubicBezTo>
                <a:cubicBezTo>
                  <a:pt x="83" y="913"/>
                  <a:pt x="85" y="919"/>
                  <a:pt x="88" y="919"/>
                </a:cubicBezTo>
                <a:close/>
                <a:moveTo>
                  <a:pt x="897" y="900"/>
                </a:moveTo>
                <a:cubicBezTo>
                  <a:pt x="894" y="902"/>
                  <a:pt x="889" y="903"/>
                  <a:pt x="887" y="906"/>
                </a:cubicBezTo>
                <a:cubicBezTo>
                  <a:pt x="891" y="905"/>
                  <a:pt x="897" y="902"/>
                  <a:pt x="897" y="900"/>
                </a:cubicBezTo>
                <a:close/>
                <a:moveTo>
                  <a:pt x="885" y="906"/>
                </a:moveTo>
                <a:cubicBezTo>
                  <a:pt x="885" y="909"/>
                  <a:pt x="878" y="909"/>
                  <a:pt x="880" y="912"/>
                </a:cubicBezTo>
                <a:cubicBezTo>
                  <a:pt x="881" y="910"/>
                  <a:pt x="887" y="908"/>
                  <a:pt x="885" y="906"/>
                </a:cubicBezTo>
                <a:close/>
                <a:moveTo>
                  <a:pt x="66" y="947"/>
                </a:moveTo>
                <a:cubicBezTo>
                  <a:pt x="63" y="947"/>
                  <a:pt x="63" y="943"/>
                  <a:pt x="62" y="941"/>
                </a:cubicBezTo>
                <a:cubicBezTo>
                  <a:pt x="64" y="943"/>
                  <a:pt x="67" y="943"/>
                  <a:pt x="66" y="947"/>
                </a:cubicBezTo>
                <a:close/>
                <a:moveTo>
                  <a:pt x="181" y="984"/>
                </a:moveTo>
                <a:cubicBezTo>
                  <a:pt x="184" y="986"/>
                  <a:pt x="188" y="990"/>
                  <a:pt x="187" y="994"/>
                </a:cubicBezTo>
                <a:cubicBezTo>
                  <a:pt x="182" y="993"/>
                  <a:pt x="182" y="988"/>
                  <a:pt x="181" y="984"/>
                </a:cubicBezTo>
                <a:close/>
                <a:moveTo>
                  <a:pt x="202" y="1015"/>
                </a:moveTo>
                <a:cubicBezTo>
                  <a:pt x="199" y="1009"/>
                  <a:pt x="191" y="1004"/>
                  <a:pt x="191" y="998"/>
                </a:cubicBezTo>
                <a:cubicBezTo>
                  <a:pt x="195" y="1001"/>
                  <a:pt x="199" y="1005"/>
                  <a:pt x="204" y="1009"/>
                </a:cubicBezTo>
                <a:cubicBezTo>
                  <a:pt x="203" y="1011"/>
                  <a:pt x="203" y="1014"/>
                  <a:pt x="202" y="1015"/>
                </a:cubicBezTo>
                <a:close/>
                <a:moveTo>
                  <a:pt x="1077" y="966"/>
                </a:moveTo>
                <a:cubicBezTo>
                  <a:pt x="1073" y="968"/>
                  <a:pt x="1075" y="971"/>
                  <a:pt x="1075" y="975"/>
                </a:cubicBezTo>
                <a:cubicBezTo>
                  <a:pt x="1072" y="974"/>
                  <a:pt x="1070" y="984"/>
                  <a:pt x="1069" y="986"/>
                </a:cubicBezTo>
                <a:cubicBezTo>
                  <a:pt x="1071" y="983"/>
                  <a:pt x="1067" y="991"/>
                  <a:pt x="1071" y="991"/>
                </a:cubicBezTo>
                <a:cubicBezTo>
                  <a:pt x="1069" y="990"/>
                  <a:pt x="1068" y="995"/>
                  <a:pt x="1069" y="996"/>
                </a:cubicBezTo>
                <a:cubicBezTo>
                  <a:pt x="1073" y="990"/>
                  <a:pt x="1073" y="982"/>
                  <a:pt x="1073" y="976"/>
                </a:cubicBezTo>
                <a:cubicBezTo>
                  <a:pt x="1076" y="976"/>
                  <a:pt x="1077" y="974"/>
                  <a:pt x="1077" y="972"/>
                </a:cubicBezTo>
                <a:cubicBezTo>
                  <a:pt x="1075" y="970"/>
                  <a:pt x="1076" y="969"/>
                  <a:pt x="1077" y="966"/>
                </a:cubicBezTo>
                <a:close/>
                <a:moveTo>
                  <a:pt x="661" y="973"/>
                </a:moveTo>
                <a:cubicBezTo>
                  <a:pt x="660" y="976"/>
                  <a:pt x="654" y="972"/>
                  <a:pt x="654" y="975"/>
                </a:cubicBezTo>
                <a:cubicBezTo>
                  <a:pt x="655" y="975"/>
                  <a:pt x="655" y="975"/>
                  <a:pt x="655" y="977"/>
                </a:cubicBezTo>
                <a:cubicBezTo>
                  <a:pt x="658" y="977"/>
                  <a:pt x="662" y="975"/>
                  <a:pt x="661" y="973"/>
                </a:cubicBezTo>
                <a:close/>
                <a:moveTo>
                  <a:pt x="1065" y="992"/>
                </a:moveTo>
                <a:cubicBezTo>
                  <a:pt x="1066" y="994"/>
                  <a:pt x="1063" y="997"/>
                  <a:pt x="1065" y="998"/>
                </a:cubicBezTo>
                <a:cubicBezTo>
                  <a:pt x="1065" y="995"/>
                  <a:pt x="1067" y="995"/>
                  <a:pt x="1068" y="993"/>
                </a:cubicBezTo>
                <a:cubicBezTo>
                  <a:pt x="1066" y="993"/>
                  <a:pt x="1067" y="991"/>
                  <a:pt x="1065" y="992"/>
                </a:cubicBezTo>
                <a:close/>
                <a:moveTo>
                  <a:pt x="247" y="1014"/>
                </a:moveTo>
                <a:cubicBezTo>
                  <a:pt x="249" y="1013"/>
                  <a:pt x="249" y="1017"/>
                  <a:pt x="251" y="1014"/>
                </a:cubicBezTo>
                <a:cubicBezTo>
                  <a:pt x="251" y="1012"/>
                  <a:pt x="245" y="1009"/>
                  <a:pt x="248" y="1011"/>
                </a:cubicBezTo>
                <a:cubicBezTo>
                  <a:pt x="248" y="1012"/>
                  <a:pt x="248" y="1012"/>
                  <a:pt x="248" y="1013"/>
                </a:cubicBezTo>
                <a:cubicBezTo>
                  <a:pt x="248" y="1013"/>
                  <a:pt x="247" y="1013"/>
                  <a:pt x="247" y="1014"/>
                </a:cubicBezTo>
                <a:close/>
                <a:moveTo>
                  <a:pt x="325" y="1020"/>
                </a:moveTo>
                <a:cubicBezTo>
                  <a:pt x="322" y="1019"/>
                  <a:pt x="321" y="1021"/>
                  <a:pt x="318" y="1021"/>
                </a:cubicBezTo>
                <a:cubicBezTo>
                  <a:pt x="313" y="1017"/>
                  <a:pt x="311" y="1010"/>
                  <a:pt x="305" y="1008"/>
                </a:cubicBezTo>
                <a:cubicBezTo>
                  <a:pt x="305" y="1011"/>
                  <a:pt x="302" y="1011"/>
                  <a:pt x="300" y="1011"/>
                </a:cubicBezTo>
                <a:cubicBezTo>
                  <a:pt x="301" y="1014"/>
                  <a:pt x="303" y="1016"/>
                  <a:pt x="305" y="1018"/>
                </a:cubicBezTo>
                <a:cubicBezTo>
                  <a:pt x="309" y="1015"/>
                  <a:pt x="309" y="1022"/>
                  <a:pt x="313" y="1022"/>
                </a:cubicBezTo>
                <a:cubicBezTo>
                  <a:pt x="314" y="1021"/>
                  <a:pt x="314" y="1019"/>
                  <a:pt x="315" y="1019"/>
                </a:cubicBezTo>
                <a:cubicBezTo>
                  <a:pt x="317" y="1020"/>
                  <a:pt x="317" y="1023"/>
                  <a:pt x="318" y="1025"/>
                </a:cubicBezTo>
                <a:cubicBezTo>
                  <a:pt x="323" y="1023"/>
                  <a:pt x="332" y="1040"/>
                  <a:pt x="338" y="1032"/>
                </a:cubicBezTo>
                <a:cubicBezTo>
                  <a:pt x="333" y="1028"/>
                  <a:pt x="326" y="1027"/>
                  <a:pt x="325" y="1020"/>
                </a:cubicBezTo>
                <a:close/>
                <a:moveTo>
                  <a:pt x="319" y="1029"/>
                </a:moveTo>
                <a:cubicBezTo>
                  <a:pt x="318" y="1029"/>
                  <a:pt x="313" y="1024"/>
                  <a:pt x="314" y="1027"/>
                </a:cubicBezTo>
                <a:cubicBezTo>
                  <a:pt x="315" y="1028"/>
                  <a:pt x="317" y="1033"/>
                  <a:pt x="319" y="1029"/>
                </a:cubicBezTo>
                <a:close/>
                <a:moveTo>
                  <a:pt x="699" y="1055"/>
                </a:moveTo>
                <a:cubicBezTo>
                  <a:pt x="697" y="1052"/>
                  <a:pt x="703" y="1051"/>
                  <a:pt x="703" y="1048"/>
                </a:cubicBezTo>
                <a:cubicBezTo>
                  <a:pt x="708" y="1046"/>
                  <a:pt x="711" y="1048"/>
                  <a:pt x="714" y="1044"/>
                </a:cubicBezTo>
                <a:cubicBezTo>
                  <a:pt x="704" y="1040"/>
                  <a:pt x="690" y="1052"/>
                  <a:pt x="688" y="1043"/>
                </a:cubicBezTo>
                <a:cubicBezTo>
                  <a:pt x="694" y="1038"/>
                  <a:pt x="702" y="1040"/>
                  <a:pt x="707" y="1036"/>
                </a:cubicBezTo>
                <a:cubicBezTo>
                  <a:pt x="703" y="1036"/>
                  <a:pt x="703" y="1032"/>
                  <a:pt x="698" y="1033"/>
                </a:cubicBezTo>
                <a:cubicBezTo>
                  <a:pt x="696" y="1041"/>
                  <a:pt x="676" y="1034"/>
                  <a:pt x="676" y="1042"/>
                </a:cubicBezTo>
                <a:cubicBezTo>
                  <a:pt x="673" y="1043"/>
                  <a:pt x="672" y="1038"/>
                  <a:pt x="670" y="1041"/>
                </a:cubicBezTo>
                <a:cubicBezTo>
                  <a:pt x="674" y="1041"/>
                  <a:pt x="671" y="1043"/>
                  <a:pt x="670" y="1044"/>
                </a:cubicBezTo>
                <a:cubicBezTo>
                  <a:pt x="673" y="1044"/>
                  <a:pt x="672" y="1047"/>
                  <a:pt x="672" y="1050"/>
                </a:cubicBezTo>
                <a:cubicBezTo>
                  <a:pt x="657" y="1057"/>
                  <a:pt x="641" y="1047"/>
                  <a:pt x="627" y="1050"/>
                </a:cubicBezTo>
                <a:cubicBezTo>
                  <a:pt x="628" y="1052"/>
                  <a:pt x="628" y="1054"/>
                  <a:pt x="628" y="1057"/>
                </a:cubicBezTo>
                <a:cubicBezTo>
                  <a:pt x="631" y="1056"/>
                  <a:pt x="633" y="1055"/>
                  <a:pt x="636" y="1057"/>
                </a:cubicBezTo>
                <a:cubicBezTo>
                  <a:pt x="636" y="1056"/>
                  <a:pt x="635" y="1054"/>
                  <a:pt x="636" y="1054"/>
                </a:cubicBezTo>
                <a:cubicBezTo>
                  <a:pt x="645" y="1054"/>
                  <a:pt x="658" y="1059"/>
                  <a:pt x="662" y="1053"/>
                </a:cubicBezTo>
                <a:cubicBezTo>
                  <a:pt x="664" y="1053"/>
                  <a:pt x="666" y="1055"/>
                  <a:pt x="664" y="1057"/>
                </a:cubicBezTo>
                <a:cubicBezTo>
                  <a:pt x="671" y="1057"/>
                  <a:pt x="677" y="1059"/>
                  <a:pt x="683" y="1061"/>
                </a:cubicBezTo>
                <a:cubicBezTo>
                  <a:pt x="684" y="1059"/>
                  <a:pt x="681" y="1058"/>
                  <a:pt x="683" y="1057"/>
                </a:cubicBezTo>
                <a:cubicBezTo>
                  <a:pt x="683" y="1059"/>
                  <a:pt x="685" y="1058"/>
                  <a:pt x="685" y="1059"/>
                </a:cubicBezTo>
                <a:cubicBezTo>
                  <a:pt x="686" y="1053"/>
                  <a:pt x="697" y="1055"/>
                  <a:pt x="699" y="1055"/>
                </a:cubicBezTo>
                <a:close/>
                <a:moveTo>
                  <a:pt x="489" y="1081"/>
                </a:moveTo>
                <a:cubicBezTo>
                  <a:pt x="490" y="1085"/>
                  <a:pt x="494" y="1086"/>
                  <a:pt x="496" y="1085"/>
                </a:cubicBezTo>
                <a:cubicBezTo>
                  <a:pt x="492" y="1085"/>
                  <a:pt x="494" y="1080"/>
                  <a:pt x="489" y="1081"/>
                </a:cubicBezTo>
                <a:close/>
                <a:moveTo>
                  <a:pt x="517" y="1092"/>
                </a:moveTo>
                <a:cubicBezTo>
                  <a:pt x="510" y="1092"/>
                  <a:pt x="502" y="1087"/>
                  <a:pt x="496" y="1089"/>
                </a:cubicBezTo>
                <a:cubicBezTo>
                  <a:pt x="504" y="1090"/>
                  <a:pt x="509" y="1094"/>
                  <a:pt x="517" y="1092"/>
                </a:cubicBezTo>
                <a:close/>
                <a:moveTo>
                  <a:pt x="823" y="1101"/>
                </a:moveTo>
                <a:cubicBezTo>
                  <a:pt x="823" y="1104"/>
                  <a:pt x="818" y="1101"/>
                  <a:pt x="818" y="1103"/>
                </a:cubicBezTo>
                <a:cubicBezTo>
                  <a:pt x="819" y="1105"/>
                  <a:pt x="825" y="1103"/>
                  <a:pt x="823" y="1101"/>
                </a:cubicBezTo>
                <a:close/>
                <a:moveTo>
                  <a:pt x="593" y="1118"/>
                </a:moveTo>
                <a:cubicBezTo>
                  <a:pt x="597" y="1118"/>
                  <a:pt x="603" y="1124"/>
                  <a:pt x="606" y="1120"/>
                </a:cubicBezTo>
                <a:cubicBezTo>
                  <a:pt x="603" y="1118"/>
                  <a:pt x="592" y="1117"/>
                  <a:pt x="593" y="1118"/>
                </a:cubicBezTo>
                <a:close/>
                <a:moveTo>
                  <a:pt x="818" y="1126"/>
                </a:moveTo>
                <a:cubicBezTo>
                  <a:pt x="814" y="1127"/>
                  <a:pt x="806" y="1126"/>
                  <a:pt x="810" y="1131"/>
                </a:cubicBezTo>
                <a:cubicBezTo>
                  <a:pt x="796" y="1134"/>
                  <a:pt x="784" y="1133"/>
                  <a:pt x="775" y="1139"/>
                </a:cubicBezTo>
                <a:cubicBezTo>
                  <a:pt x="771" y="1134"/>
                  <a:pt x="767" y="1141"/>
                  <a:pt x="764" y="1143"/>
                </a:cubicBezTo>
                <a:cubicBezTo>
                  <a:pt x="781" y="1141"/>
                  <a:pt x="801" y="1137"/>
                  <a:pt x="817" y="1129"/>
                </a:cubicBezTo>
                <a:cubicBezTo>
                  <a:pt x="815" y="1129"/>
                  <a:pt x="814" y="1127"/>
                  <a:pt x="818" y="1126"/>
                </a:cubicBezTo>
                <a:close/>
                <a:moveTo>
                  <a:pt x="916" y="627"/>
                </a:moveTo>
                <a:cubicBezTo>
                  <a:pt x="917" y="623"/>
                  <a:pt x="917" y="618"/>
                  <a:pt x="916" y="616"/>
                </a:cubicBezTo>
                <a:cubicBezTo>
                  <a:pt x="915" y="619"/>
                  <a:pt x="914" y="621"/>
                  <a:pt x="914" y="625"/>
                </a:cubicBezTo>
                <a:cubicBezTo>
                  <a:pt x="917" y="623"/>
                  <a:pt x="914" y="627"/>
                  <a:pt x="916" y="627"/>
                </a:cubicBezTo>
                <a:close/>
                <a:moveTo>
                  <a:pt x="912" y="748"/>
                </a:moveTo>
                <a:cubicBezTo>
                  <a:pt x="920" y="748"/>
                  <a:pt x="918" y="735"/>
                  <a:pt x="924" y="736"/>
                </a:cubicBezTo>
                <a:cubicBezTo>
                  <a:pt x="926" y="732"/>
                  <a:pt x="927" y="727"/>
                  <a:pt x="931" y="725"/>
                </a:cubicBezTo>
                <a:cubicBezTo>
                  <a:pt x="931" y="732"/>
                  <a:pt x="936" y="727"/>
                  <a:pt x="933" y="734"/>
                </a:cubicBezTo>
                <a:cubicBezTo>
                  <a:pt x="938" y="734"/>
                  <a:pt x="936" y="726"/>
                  <a:pt x="937" y="722"/>
                </a:cubicBezTo>
                <a:cubicBezTo>
                  <a:pt x="938" y="721"/>
                  <a:pt x="940" y="721"/>
                  <a:pt x="940" y="720"/>
                </a:cubicBezTo>
                <a:cubicBezTo>
                  <a:pt x="943" y="714"/>
                  <a:pt x="942" y="700"/>
                  <a:pt x="946" y="706"/>
                </a:cubicBezTo>
                <a:cubicBezTo>
                  <a:pt x="946" y="698"/>
                  <a:pt x="953" y="691"/>
                  <a:pt x="949" y="686"/>
                </a:cubicBezTo>
                <a:cubicBezTo>
                  <a:pt x="950" y="685"/>
                  <a:pt x="950" y="683"/>
                  <a:pt x="952" y="684"/>
                </a:cubicBezTo>
                <a:cubicBezTo>
                  <a:pt x="949" y="677"/>
                  <a:pt x="953" y="673"/>
                  <a:pt x="950" y="666"/>
                </a:cubicBezTo>
                <a:cubicBezTo>
                  <a:pt x="942" y="666"/>
                  <a:pt x="938" y="682"/>
                  <a:pt x="933" y="676"/>
                </a:cubicBezTo>
                <a:cubicBezTo>
                  <a:pt x="931" y="685"/>
                  <a:pt x="926" y="690"/>
                  <a:pt x="928" y="702"/>
                </a:cubicBezTo>
                <a:cubicBezTo>
                  <a:pt x="926" y="702"/>
                  <a:pt x="925" y="704"/>
                  <a:pt x="924" y="705"/>
                </a:cubicBezTo>
                <a:cubicBezTo>
                  <a:pt x="924" y="708"/>
                  <a:pt x="926" y="708"/>
                  <a:pt x="926" y="711"/>
                </a:cubicBezTo>
                <a:cubicBezTo>
                  <a:pt x="923" y="709"/>
                  <a:pt x="926" y="715"/>
                  <a:pt x="925" y="718"/>
                </a:cubicBezTo>
                <a:cubicBezTo>
                  <a:pt x="922" y="725"/>
                  <a:pt x="918" y="729"/>
                  <a:pt x="918" y="738"/>
                </a:cubicBezTo>
                <a:cubicBezTo>
                  <a:pt x="916" y="741"/>
                  <a:pt x="912" y="742"/>
                  <a:pt x="912" y="748"/>
                </a:cubicBezTo>
                <a:close/>
                <a:moveTo>
                  <a:pt x="932" y="685"/>
                </a:moveTo>
                <a:cubicBezTo>
                  <a:pt x="935" y="685"/>
                  <a:pt x="932" y="691"/>
                  <a:pt x="930" y="691"/>
                </a:cubicBezTo>
                <a:cubicBezTo>
                  <a:pt x="930" y="688"/>
                  <a:pt x="931" y="687"/>
                  <a:pt x="932" y="685"/>
                </a:cubicBezTo>
                <a:close/>
                <a:moveTo>
                  <a:pt x="125" y="832"/>
                </a:moveTo>
                <a:cubicBezTo>
                  <a:pt x="126" y="837"/>
                  <a:pt x="126" y="836"/>
                  <a:pt x="126" y="842"/>
                </a:cubicBezTo>
                <a:cubicBezTo>
                  <a:pt x="131" y="842"/>
                  <a:pt x="129" y="834"/>
                  <a:pt x="133" y="834"/>
                </a:cubicBezTo>
                <a:cubicBezTo>
                  <a:pt x="132" y="831"/>
                  <a:pt x="133" y="828"/>
                  <a:pt x="132" y="827"/>
                </a:cubicBezTo>
                <a:cubicBezTo>
                  <a:pt x="131" y="830"/>
                  <a:pt x="129" y="823"/>
                  <a:pt x="128" y="827"/>
                </a:cubicBezTo>
                <a:cubicBezTo>
                  <a:pt x="129" y="827"/>
                  <a:pt x="129" y="834"/>
                  <a:pt x="125" y="832"/>
                </a:cubicBezTo>
                <a:close/>
                <a:moveTo>
                  <a:pt x="548" y="863"/>
                </a:moveTo>
                <a:cubicBezTo>
                  <a:pt x="551" y="868"/>
                  <a:pt x="557" y="871"/>
                  <a:pt x="561" y="875"/>
                </a:cubicBezTo>
                <a:cubicBezTo>
                  <a:pt x="559" y="870"/>
                  <a:pt x="565" y="873"/>
                  <a:pt x="565" y="870"/>
                </a:cubicBezTo>
                <a:cubicBezTo>
                  <a:pt x="561" y="864"/>
                  <a:pt x="554" y="860"/>
                  <a:pt x="549" y="855"/>
                </a:cubicBezTo>
                <a:cubicBezTo>
                  <a:pt x="547" y="862"/>
                  <a:pt x="556" y="860"/>
                  <a:pt x="557" y="866"/>
                </a:cubicBezTo>
                <a:cubicBezTo>
                  <a:pt x="552" y="867"/>
                  <a:pt x="551" y="864"/>
                  <a:pt x="548" y="863"/>
                </a:cubicBezTo>
                <a:close/>
                <a:moveTo>
                  <a:pt x="738" y="887"/>
                </a:moveTo>
                <a:cubicBezTo>
                  <a:pt x="739" y="890"/>
                  <a:pt x="739" y="891"/>
                  <a:pt x="738" y="894"/>
                </a:cubicBezTo>
                <a:cubicBezTo>
                  <a:pt x="740" y="894"/>
                  <a:pt x="741" y="893"/>
                  <a:pt x="742" y="893"/>
                </a:cubicBezTo>
                <a:cubicBezTo>
                  <a:pt x="743" y="895"/>
                  <a:pt x="742" y="896"/>
                  <a:pt x="745" y="898"/>
                </a:cubicBezTo>
                <a:cubicBezTo>
                  <a:pt x="748" y="893"/>
                  <a:pt x="754" y="892"/>
                  <a:pt x="758" y="888"/>
                </a:cubicBezTo>
                <a:cubicBezTo>
                  <a:pt x="757" y="885"/>
                  <a:pt x="756" y="882"/>
                  <a:pt x="753" y="881"/>
                </a:cubicBezTo>
                <a:cubicBezTo>
                  <a:pt x="750" y="885"/>
                  <a:pt x="743" y="885"/>
                  <a:pt x="738" y="887"/>
                </a:cubicBezTo>
                <a:close/>
                <a:moveTo>
                  <a:pt x="136" y="922"/>
                </a:moveTo>
                <a:cubicBezTo>
                  <a:pt x="137" y="922"/>
                  <a:pt x="138" y="923"/>
                  <a:pt x="138" y="925"/>
                </a:cubicBezTo>
                <a:cubicBezTo>
                  <a:pt x="134" y="926"/>
                  <a:pt x="131" y="923"/>
                  <a:pt x="129" y="926"/>
                </a:cubicBezTo>
                <a:cubicBezTo>
                  <a:pt x="130" y="928"/>
                  <a:pt x="132" y="929"/>
                  <a:pt x="132" y="932"/>
                </a:cubicBezTo>
                <a:cubicBezTo>
                  <a:pt x="142" y="932"/>
                  <a:pt x="144" y="940"/>
                  <a:pt x="152" y="941"/>
                </a:cubicBezTo>
                <a:cubicBezTo>
                  <a:pt x="151" y="936"/>
                  <a:pt x="150" y="933"/>
                  <a:pt x="148" y="929"/>
                </a:cubicBezTo>
                <a:cubicBezTo>
                  <a:pt x="151" y="928"/>
                  <a:pt x="148" y="924"/>
                  <a:pt x="152" y="924"/>
                </a:cubicBezTo>
                <a:cubicBezTo>
                  <a:pt x="150" y="919"/>
                  <a:pt x="142" y="920"/>
                  <a:pt x="139" y="916"/>
                </a:cubicBezTo>
                <a:cubicBezTo>
                  <a:pt x="138" y="920"/>
                  <a:pt x="141" y="921"/>
                  <a:pt x="139" y="923"/>
                </a:cubicBezTo>
                <a:cubicBezTo>
                  <a:pt x="138" y="923"/>
                  <a:pt x="137" y="919"/>
                  <a:pt x="136" y="922"/>
                </a:cubicBezTo>
                <a:close/>
                <a:moveTo>
                  <a:pt x="638" y="991"/>
                </a:moveTo>
                <a:cubicBezTo>
                  <a:pt x="639" y="988"/>
                  <a:pt x="637" y="988"/>
                  <a:pt x="638" y="986"/>
                </a:cubicBezTo>
                <a:cubicBezTo>
                  <a:pt x="631" y="982"/>
                  <a:pt x="628" y="988"/>
                  <a:pt x="619" y="987"/>
                </a:cubicBezTo>
                <a:cubicBezTo>
                  <a:pt x="620" y="994"/>
                  <a:pt x="631" y="990"/>
                  <a:pt x="634" y="995"/>
                </a:cubicBezTo>
                <a:cubicBezTo>
                  <a:pt x="633" y="992"/>
                  <a:pt x="635" y="991"/>
                  <a:pt x="638" y="991"/>
                </a:cubicBezTo>
                <a:close/>
                <a:moveTo>
                  <a:pt x="675" y="1018"/>
                </a:moveTo>
                <a:cubicBezTo>
                  <a:pt x="677" y="1018"/>
                  <a:pt x="680" y="1017"/>
                  <a:pt x="680" y="1019"/>
                </a:cubicBezTo>
                <a:cubicBezTo>
                  <a:pt x="679" y="1019"/>
                  <a:pt x="676" y="1018"/>
                  <a:pt x="677" y="1021"/>
                </a:cubicBezTo>
                <a:cubicBezTo>
                  <a:pt x="677" y="1024"/>
                  <a:pt x="682" y="1020"/>
                  <a:pt x="684" y="1022"/>
                </a:cubicBezTo>
                <a:cubicBezTo>
                  <a:pt x="685" y="1017"/>
                  <a:pt x="685" y="1016"/>
                  <a:pt x="688" y="1014"/>
                </a:cubicBezTo>
                <a:cubicBezTo>
                  <a:pt x="682" y="1013"/>
                  <a:pt x="677" y="1013"/>
                  <a:pt x="675" y="1018"/>
                </a:cubicBezTo>
                <a:close/>
                <a:moveTo>
                  <a:pt x="847" y="1109"/>
                </a:moveTo>
                <a:cubicBezTo>
                  <a:pt x="841" y="1112"/>
                  <a:pt x="836" y="1115"/>
                  <a:pt x="835" y="1120"/>
                </a:cubicBezTo>
                <a:cubicBezTo>
                  <a:pt x="833" y="1118"/>
                  <a:pt x="837" y="1116"/>
                  <a:pt x="833" y="1116"/>
                </a:cubicBezTo>
                <a:cubicBezTo>
                  <a:pt x="833" y="1121"/>
                  <a:pt x="833" y="1121"/>
                  <a:pt x="833" y="1121"/>
                </a:cubicBezTo>
                <a:cubicBezTo>
                  <a:pt x="840" y="1122"/>
                  <a:pt x="847" y="1119"/>
                  <a:pt x="850" y="1114"/>
                </a:cubicBezTo>
                <a:cubicBezTo>
                  <a:pt x="849" y="1113"/>
                  <a:pt x="847" y="1112"/>
                  <a:pt x="847" y="1109"/>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文本框 1"/>
          <p:cNvSpPr txBox="1"/>
          <p:nvPr/>
        </p:nvSpPr>
        <p:spPr>
          <a:xfrm>
            <a:off x="5370340" y="1106880"/>
            <a:ext cx="1519311" cy="2646878"/>
          </a:xfrm>
          <a:prstGeom prst="rect">
            <a:avLst/>
          </a:prstGeom>
          <a:noFill/>
        </p:spPr>
        <p:txBody>
          <a:bodyPr wrap="square" rtlCol="0">
            <a:spAutoFit/>
          </a:bodyPr>
          <a:lstStyle/>
          <a:p>
            <a:r>
              <a:rPr lang="en-US" altLang="zh-CN" sz="16600" dirty="0">
                <a:solidFill>
                  <a:schemeClr val="bg2">
                    <a:lumMod val="25000"/>
                  </a:schemeClr>
                </a:solidFill>
                <a:latin typeface="Algerian" panose="04020705040A02060702" pitchFamily="82" charset="0"/>
              </a:rPr>
              <a:t>2</a:t>
            </a:r>
            <a:endParaRPr lang="zh-CN" altLang="en-US" sz="16600" dirty="0">
              <a:solidFill>
                <a:schemeClr val="bg2">
                  <a:lumMod val="25000"/>
                </a:schemeClr>
              </a:solidFill>
              <a:latin typeface="Algerian" panose="04020705040A02060702" pitchFamily="82" charset="0"/>
            </a:endParaRPr>
          </a:p>
        </p:txBody>
      </p:sp>
      <p:sp>
        <p:nvSpPr>
          <p:cNvPr id="3" name="文本框 2"/>
          <p:cNvSpPr txBox="1"/>
          <p:nvPr/>
        </p:nvSpPr>
        <p:spPr>
          <a:xfrm>
            <a:off x="3892062" y="4797083"/>
            <a:ext cx="4407877" cy="369332"/>
          </a:xfrm>
          <a:prstGeom prst="rect">
            <a:avLst/>
          </a:prstGeom>
          <a:noFill/>
        </p:spPr>
        <p:txBody>
          <a:bodyPr wrap="square" rtlCol="0">
            <a:spAutoFit/>
          </a:bodyPr>
          <a:lstStyle/>
          <a:p>
            <a:pPr algn="ctr"/>
            <a:r>
              <a:rPr lang="zh-CN" altLang="en-US" dirty="0">
                <a:latin typeface="微软雅黑 Light" panose="020B0502040204020203" pitchFamily="34" charset="-122"/>
                <a:ea typeface="微软雅黑 Light" panose="020B0502040204020203" pitchFamily="34" charset="-122"/>
              </a:rPr>
              <a:t>输入您的标题文字</a:t>
            </a:r>
          </a:p>
        </p:txBody>
      </p:sp>
      <p:sp>
        <p:nvSpPr>
          <p:cNvPr id="4" name="矩形 3"/>
          <p:cNvSpPr/>
          <p:nvPr/>
        </p:nvSpPr>
        <p:spPr>
          <a:xfrm>
            <a:off x="5019423" y="5108465"/>
            <a:ext cx="2153154" cy="369332"/>
          </a:xfrm>
          <a:prstGeom prst="rect">
            <a:avLst/>
          </a:prstGeom>
        </p:spPr>
        <p:txBody>
          <a:bodyPr wrap="none">
            <a:spAutoFit/>
          </a:bodyPr>
          <a:lstStyle/>
          <a:p>
            <a:r>
              <a:rPr lang="zh-CN" altLang="en-US" dirty="0">
                <a:latin typeface="微软雅黑 Light" panose="020B0502040204020203" pitchFamily="34" charset="-122"/>
                <a:ea typeface="微软雅黑 Light" panose="020B0502040204020203" pitchFamily="34" charset="-122"/>
              </a:rPr>
              <a:t>Enter your title text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grpSp>
        <p:nvGrpSpPr>
          <p:cNvPr id="10" name="组合 9"/>
          <p:cNvGrpSpPr/>
          <p:nvPr/>
        </p:nvGrpSpPr>
        <p:grpSpPr>
          <a:xfrm>
            <a:off x="4601892" y="214283"/>
            <a:ext cx="3476784" cy="544513"/>
            <a:chOff x="2049463" y="7829550"/>
            <a:chExt cx="1589088" cy="544513"/>
          </a:xfrm>
          <a:solidFill>
            <a:schemeClr val="bg1">
              <a:lumMod val="50000"/>
            </a:schemeClr>
          </a:solidFill>
        </p:grpSpPr>
        <p:sp>
          <p:nvSpPr>
            <p:cNvPr id="11"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16"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6" name="文本框 55"/>
          <p:cNvSpPr txBox="1"/>
          <p:nvPr/>
        </p:nvSpPr>
        <p:spPr>
          <a:xfrm>
            <a:off x="4853356" y="298047"/>
            <a:ext cx="2261473" cy="369332"/>
          </a:xfrm>
          <a:prstGeom prst="rect">
            <a:avLst/>
          </a:prstGeom>
          <a:noFill/>
        </p:spPr>
        <p:txBody>
          <a:bodyPr wrap="square" rtlCol="0">
            <a:spAutoFit/>
          </a:bodyPr>
          <a:lstStyle/>
          <a:p>
            <a:r>
              <a:rPr lang="zh-CN" altLang="en-US" dirty="0">
                <a:solidFill>
                  <a:schemeClr val="bg1"/>
                </a:solidFill>
              </a:rPr>
              <a:t>输入您的标题文字</a:t>
            </a:r>
          </a:p>
        </p:txBody>
      </p:sp>
      <p:sp>
        <p:nvSpPr>
          <p:cNvPr id="57" name="矩形 56"/>
          <p:cNvSpPr/>
          <p:nvPr/>
        </p:nvSpPr>
        <p:spPr>
          <a:xfrm>
            <a:off x="8863039" y="1308100"/>
            <a:ext cx="2404619" cy="42418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58" name="矩形 57"/>
          <p:cNvSpPr/>
          <p:nvPr/>
        </p:nvSpPr>
        <p:spPr>
          <a:xfrm>
            <a:off x="6024820" y="1054100"/>
            <a:ext cx="2692598" cy="4749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a:solidFill>
                <a:prstClr val="white"/>
              </a:solidFill>
              <a:latin typeface="Arial" panose="020B0604020202020204"/>
              <a:ea typeface="微软雅黑" panose="020B0503020204020204" pitchFamily="34" charset="-122"/>
              <a:sym typeface="+mn-lt"/>
            </a:endParaRPr>
          </a:p>
        </p:txBody>
      </p:sp>
      <p:sp>
        <p:nvSpPr>
          <p:cNvPr id="59" name="矩形 58"/>
          <p:cNvSpPr/>
          <p:nvPr/>
        </p:nvSpPr>
        <p:spPr>
          <a:xfrm>
            <a:off x="3474581" y="1308100"/>
            <a:ext cx="2404619" cy="42418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0" name="矩形 59"/>
          <p:cNvSpPr/>
          <p:nvPr/>
        </p:nvSpPr>
        <p:spPr>
          <a:xfrm>
            <a:off x="924341" y="1308100"/>
            <a:ext cx="2404619" cy="42418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1" name="椭圆 60"/>
          <p:cNvSpPr/>
          <p:nvPr/>
        </p:nvSpPr>
        <p:spPr>
          <a:xfrm>
            <a:off x="1656855" y="2505459"/>
            <a:ext cx="898525" cy="8985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2" name="椭圆 61"/>
          <p:cNvSpPr/>
          <p:nvPr/>
        </p:nvSpPr>
        <p:spPr>
          <a:xfrm>
            <a:off x="4227628" y="2505459"/>
            <a:ext cx="898525" cy="8985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3" name="椭圆 62"/>
          <p:cNvSpPr/>
          <p:nvPr/>
        </p:nvSpPr>
        <p:spPr>
          <a:xfrm>
            <a:off x="6853313" y="2414869"/>
            <a:ext cx="1090538" cy="109053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4" name="椭圆 63"/>
          <p:cNvSpPr/>
          <p:nvPr/>
        </p:nvSpPr>
        <p:spPr>
          <a:xfrm>
            <a:off x="9595552" y="2510874"/>
            <a:ext cx="898525" cy="8985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5" name="Freeform 17"/>
          <p:cNvSpPr>
            <a:spLocks noEditPoints="1"/>
          </p:cNvSpPr>
          <p:nvPr/>
        </p:nvSpPr>
        <p:spPr bwMode="auto">
          <a:xfrm>
            <a:off x="4490306" y="2793784"/>
            <a:ext cx="373168" cy="298218"/>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rgbClr val="0A0C33"/>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sp>
        <p:nvSpPr>
          <p:cNvPr id="66" name="Freeform 25"/>
          <p:cNvSpPr>
            <a:spLocks noEditPoints="1"/>
          </p:cNvSpPr>
          <p:nvPr/>
        </p:nvSpPr>
        <p:spPr bwMode="auto">
          <a:xfrm>
            <a:off x="9897300" y="2713414"/>
            <a:ext cx="295028" cy="401374"/>
          </a:xfrm>
          <a:custGeom>
            <a:avLst/>
            <a:gdLst>
              <a:gd name="T0" fmla="*/ 97 w 110"/>
              <a:gd name="T1" fmla="*/ 56 h 150"/>
              <a:gd name="T2" fmla="*/ 30 w 110"/>
              <a:gd name="T3" fmla="*/ 57 h 150"/>
              <a:gd name="T4" fmla="*/ 30 w 110"/>
              <a:gd name="T5" fmla="*/ 42 h 150"/>
              <a:gd name="T6" fmla="*/ 55 w 110"/>
              <a:gd name="T7" fmla="*/ 17 h 150"/>
              <a:gd name="T8" fmla="*/ 79 w 110"/>
              <a:gd name="T9" fmla="*/ 37 h 150"/>
              <a:gd name="T10" fmla="*/ 88 w 110"/>
              <a:gd name="T11" fmla="*/ 37 h 150"/>
              <a:gd name="T12" fmla="*/ 88 w 110"/>
              <a:gd name="T13" fmla="*/ 43 h 150"/>
              <a:gd name="T14" fmla="*/ 78 w 110"/>
              <a:gd name="T15" fmla="*/ 43 h 150"/>
              <a:gd name="T16" fmla="*/ 78 w 110"/>
              <a:gd name="T17" fmla="*/ 50 h 150"/>
              <a:gd name="T18" fmla="*/ 97 w 110"/>
              <a:gd name="T19" fmla="*/ 50 h 150"/>
              <a:gd name="T20" fmla="*/ 97 w 110"/>
              <a:gd name="T21" fmla="*/ 42 h 150"/>
              <a:gd name="T22" fmla="*/ 55 w 110"/>
              <a:gd name="T23" fmla="*/ 0 h 150"/>
              <a:gd name="T24" fmla="*/ 13 w 110"/>
              <a:gd name="T25" fmla="*/ 42 h 150"/>
              <a:gd name="T26" fmla="*/ 13 w 110"/>
              <a:gd name="T27" fmla="*/ 57 h 150"/>
              <a:gd name="T28" fmla="*/ 0 w 110"/>
              <a:gd name="T29" fmla="*/ 75 h 150"/>
              <a:gd name="T30" fmla="*/ 0 w 110"/>
              <a:gd name="T31" fmla="*/ 131 h 150"/>
              <a:gd name="T32" fmla="*/ 19 w 110"/>
              <a:gd name="T33" fmla="*/ 150 h 150"/>
              <a:gd name="T34" fmla="*/ 92 w 110"/>
              <a:gd name="T35" fmla="*/ 150 h 150"/>
              <a:gd name="T36" fmla="*/ 110 w 110"/>
              <a:gd name="T37" fmla="*/ 131 h 150"/>
              <a:gd name="T38" fmla="*/ 110 w 110"/>
              <a:gd name="T39" fmla="*/ 75 h 150"/>
              <a:gd name="T40" fmla="*/ 97 w 110"/>
              <a:gd name="T41" fmla="*/ 56 h 150"/>
              <a:gd name="T42" fmla="*/ 61 w 110"/>
              <a:gd name="T43" fmla="*/ 102 h 150"/>
              <a:gd name="T44" fmla="*/ 61 w 110"/>
              <a:gd name="T45" fmla="*/ 119 h 150"/>
              <a:gd name="T46" fmla="*/ 50 w 110"/>
              <a:gd name="T47" fmla="*/ 119 h 150"/>
              <a:gd name="T48" fmla="*/ 50 w 110"/>
              <a:gd name="T49" fmla="*/ 102 h 150"/>
              <a:gd name="T50" fmla="*/ 41 w 110"/>
              <a:gd name="T51" fmla="*/ 89 h 150"/>
              <a:gd name="T52" fmla="*/ 55 w 110"/>
              <a:gd name="T53" fmla="*/ 75 h 150"/>
              <a:gd name="T54" fmla="*/ 69 w 110"/>
              <a:gd name="T55" fmla="*/ 89 h 150"/>
              <a:gd name="T56" fmla="*/ 61 w 110"/>
              <a:gd name="T57" fmla="*/ 10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150">
                <a:moveTo>
                  <a:pt x="97" y="56"/>
                </a:moveTo>
                <a:cubicBezTo>
                  <a:pt x="30" y="57"/>
                  <a:pt x="30" y="57"/>
                  <a:pt x="30" y="57"/>
                </a:cubicBezTo>
                <a:cubicBezTo>
                  <a:pt x="30" y="42"/>
                  <a:pt x="30" y="42"/>
                  <a:pt x="30" y="42"/>
                </a:cubicBezTo>
                <a:cubicBezTo>
                  <a:pt x="30" y="29"/>
                  <a:pt x="41" y="17"/>
                  <a:pt x="55" y="17"/>
                </a:cubicBezTo>
                <a:cubicBezTo>
                  <a:pt x="67" y="17"/>
                  <a:pt x="77" y="26"/>
                  <a:pt x="79" y="37"/>
                </a:cubicBezTo>
                <a:cubicBezTo>
                  <a:pt x="88" y="37"/>
                  <a:pt x="88" y="37"/>
                  <a:pt x="88" y="37"/>
                </a:cubicBezTo>
                <a:cubicBezTo>
                  <a:pt x="88" y="43"/>
                  <a:pt x="88" y="43"/>
                  <a:pt x="88" y="43"/>
                </a:cubicBezTo>
                <a:cubicBezTo>
                  <a:pt x="78" y="43"/>
                  <a:pt x="78" y="43"/>
                  <a:pt x="78" y="43"/>
                </a:cubicBezTo>
                <a:cubicBezTo>
                  <a:pt x="78" y="50"/>
                  <a:pt x="78" y="50"/>
                  <a:pt x="78" y="50"/>
                </a:cubicBezTo>
                <a:cubicBezTo>
                  <a:pt x="97" y="50"/>
                  <a:pt x="97" y="50"/>
                  <a:pt x="97" y="50"/>
                </a:cubicBezTo>
                <a:cubicBezTo>
                  <a:pt x="97" y="42"/>
                  <a:pt x="97" y="42"/>
                  <a:pt x="97" y="42"/>
                </a:cubicBezTo>
                <a:cubicBezTo>
                  <a:pt x="97" y="19"/>
                  <a:pt x="78" y="0"/>
                  <a:pt x="55" y="0"/>
                </a:cubicBezTo>
                <a:cubicBezTo>
                  <a:pt x="32" y="0"/>
                  <a:pt x="13" y="19"/>
                  <a:pt x="13" y="42"/>
                </a:cubicBezTo>
                <a:cubicBezTo>
                  <a:pt x="13" y="57"/>
                  <a:pt x="13" y="57"/>
                  <a:pt x="13" y="57"/>
                </a:cubicBezTo>
                <a:cubicBezTo>
                  <a:pt x="6" y="60"/>
                  <a:pt x="0" y="67"/>
                  <a:pt x="0" y="75"/>
                </a:cubicBezTo>
                <a:cubicBezTo>
                  <a:pt x="0" y="131"/>
                  <a:pt x="0" y="131"/>
                  <a:pt x="0" y="131"/>
                </a:cubicBezTo>
                <a:cubicBezTo>
                  <a:pt x="0" y="141"/>
                  <a:pt x="9" y="150"/>
                  <a:pt x="19" y="150"/>
                </a:cubicBezTo>
                <a:cubicBezTo>
                  <a:pt x="92" y="150"/>
                  <a:pt x="92" y="150"/>
                  <a:pt x="92" y="150"/>
                </a:cubicBezTo>
                <a:cubicBezTo>
                  <a:pt x="102" y="150"/>
                  <a:pt x="110" y="141"/>
                  <a:pt x="110" y="131"/>
                </a:cubicBezTo>
                <a:cubicBezTo>
                  <a:pt x="110" y="75"/>
                  <a:pt x="110" y="75"/>
                  <a:pt x="110" y="75"/>
                </a:cubicBezTo>
                <a:cubicBezTo>
                  <a:pt x="110" y="67"/>
                  <a:pt x="105" y="59"/>
                  <a:pt x="97" y="56"/>
                </a:cubicBezTo>
                <a:close/>
                <a:moveTo>
                  <a:pt x="61" y="102"/>
                </a:moveTo>
                <a:cubicBezTo>
                  <a:pt x="61" y="119"/>
                  <a:pt x="61" y="119"/>
                  <a:pt x="61" y="119"/>
                </a:cubicBezTo>
                <a:cubicBezTo>
                  <a:pt x="50" y="119"/>
                  <a:pt x="50" y="119"/>
                  <a:pt x="50" y="119"/>
                </a:cubicBezTo>
                <a:cubicBezTo>
                  <a:pt x="50" y="102"/>
                  <a:pt x="50" y="102"/>
                  <a:pt x="50" y="102"/>
                </a:cubicBezTo>
                <a:cubicBezTo>
                  <a:pt x="45" y="100"/>
                  <a:pt x="41" y="95"/>
                  <a:pt x="41" y="89"/>
                </a:cubicBezTo>
                <a:cubicBezTo>
                  <a:pt x="41" y="82"/>
                  <a:pt x="47" y="75"/>
                  <a:pt x="55" y="75"/>
                </a:cubicBezTo>
                <a:cubicBezTo>
                  <a:pt x="63" y="75"/>
                  <a:pt x="69" y="82"/>
                  <a:pt x="69" y="89"/>
                </a:cubicBezTo>
                <a:cubicBezTo>
                  <a:pt x="69" y="95"/>
                  <a:pt x="66" y="100"/>
                  <a:pt x="61" y="102"/>
                </a:cubicBezTo>
                <a:close/>
              </a:path>
            </a:pathLst>
          </a:custGeom>
          <a:solidFill>
            <a:srgbClr val="0A0C33"/>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67" name="Freeform 132"/>
          <p:cNvSpPr>
            <a:spLocks noChangeAspect="1" noEditPoints="1"/>
          </p:cNvSpPr>
          <p:nvPr/>
        </p:nvSpPr>
        <p:spPr bwMode="auto">
          <a:xfrm>
            <a:off x="7126344" y="2660620"/>
            <a:ext cx="557532" cy="53329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0A0C33"/>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68" name="Freeform 1"/>
          <p:cNvSpPr>
            <a:spLocks noChangeArrowheads="1"/>
          </p:cNvSpPr>
          <p:nvPr/>
        </p:nvSpPr>
        <p:spPr bwMode="auto">
          <a:xfrm>
            <a:off x="1896564" y="2803439"/>
            <a:ext cx="419106" cy="335950"/>
          </a:xfrm>
          <a:custGeom>
            <a:avLst/>
            <a:gdLst>
              <a:gd name="T0" fmla="*/ 179752 w 444"/>
              <a:gd name="T1" fmla="*/ 16214 h 356"/>
              <a:gd name="T2" fmla="*/ 179752 w 444"/>
              <a:gd name="T3" fmla="*/ 16214 h 356"/>
              <a:gd name="T4" fmla="*/ 111726 w 444"/>
              <a:gd name="T5" fmla="*/ 16214 h 356"/>
              <a:gd name="T6" fmla="*/ 99562 w 444"/>
              <a:gd name="T7" fmla="*/ 27924 h 356"/>
              <a:gd name="T8" fmla="*/ 87849 w 444"/>
              <a:gd name="T9" fmla="*/ 16214 h 356"/>
              <a:gd name="T10" fmla="*/ 20273 w 444"/>
              <a:gd name="T11" fmla="*/ 16214 h 356"/>
              <a:gd name="T12" fmla="*/ 20273 w 444"/>
              <a:gd name="T13" fmla="*/ 83772 h 356"/>
              <a:gd name="T14" fmla="*/ 99562 w 444"/>
              <a:gd name="T15" fmla="*/ 159887 h 356"/>
              <a:gd name="T16" fmla="*/ 179752 w 444"/>
              <a:gd name="T17" fmla="*/ 83772 h 356"/>
              <a:gd name="T18" fmla="*/ 179752 w 444"/>
              <a:gd name="T19" fmla="*/ 16214 h 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rgbClr val="0A0C33"/>
          </a:solidFill>
          <a:ln>
            <a:noFill/>
          </a:ln>
          <a:effectLst/>
        </p:spPr>
        <p:txBody>
          <a:bodyPr wrap="none" lIns="34290" tIns="17145" rIns="34290" bIns="171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defRPr/>
            </a:pPr>
            <a:endParaRPr lang="zh-CN" altLang="en-US">
              <a:cs typeface="+mn-ea"/>
              <a:sym typeface="+mn-lt"/>
            </a:endParaRPr>
          </a:p>
        </p:txBody>
      </p:sp>
      <p:sp>
        <p:nvSpPr>
          <p:cNvPr id="69" name="矩形 68"/>
          <p:cNvSpPr/>
          <p:nvPr/>
        </p:nvSpPr>
        <p:spPr>
          <a:xfrm>
            <a:off x="992281" y="3638688"/>
            <a:ext cx="2268740" cy="153888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600" spc="-150" dirty="0">
                <a:solidFill>
                  <a:srgbClr val="0A0C33"/>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600" spc="-150" dirty="0">
              <a:solidFill>
                <a:srgbClr val="0A0C33"/>
              </a:solidFill>
              <a:latin typeface="Meiryo" panose="020B0604030504040204" pitchFamily="34" charset="-128"/>
              <a:ea typeface="Meiryo" panose="020B0604030504040204" pitchFamily="34" charset="-128"/>
            </a:endParaRPr>
          </a:p>
        </p:txBody>
      </p:sp>
      <p:sp>
        <p:nvSpPr>
          <p:cNvPr id="70" name="矩形 69"/>
          <p:cNvSpPr/>
          <p:nvPr/>
        </p:nvSpPr>
        <p:spPr>
          <a:xfrm>
            <a:off x="3542520" y="3638688"/>
            <a:ext cx="2268740" cy="153888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600" spc="-150" dirty="0">
                <a:solidFill>
                  <a:srgbClr val="0A0C33"/>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600" spc="-150" dirty="0">
              <a:solidFill>
                <a:srgbClr val="0A0C33"/>
              </a:solidFill>
              <a:latin typeface="Meiryo" panose="020B0604030504040204" pitchFamily="34" charset="-128"/>
              <a:ea typeface="Meiryo" panose="020B0604030504040204" pitchFamily="34" charset="-128"/>
            </a:endParaRPr>
          </a:p>
        </p:txBody>
      </p:sp>
      <p:sp>
        <p:nvSpPr>
          <p:cNvPr id="71" name="矩形 70"/>
          <p:cNvSpPr/>
          <p:nvPr/>
        </p:nvSpPr>
        <p:spPr>
          <a:xfrm>
            <a:off x="8930979" y="3638688"/>
            <a:ext cx="2268740" cy="153888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600" spc="-150" dirty="0">
                <a:solidFill>
                  <a:srgbClr val="0A0C33"/>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600" spc="-150" dirty="0">
              <a:solidFill>
                <a:srgbClr val="0A0C33"/>
              </a:solidFill>
              <a:latin typeface="Meiryo" panose="020B0604030504040204" pitchFamily="34" charset="-128"/>
              <a:ea typeface="Meiryo" panose="020B0604030504040204" pitchFamily="34" charset="-128"/>
            </a:endParaRPr>
          </a:p>
        </p:txBody>
      </p:sp>
      <p:sp>
        <p:nvSpPr>
          <p:cNvPr id="72" name="矩形 71"/>
          <p:cNvSpPr/>
          <p:nvPr/>
        </p:nvSpPr>
        <p:spPr>
          <a:xfrm>
            <a:off x="6236749" y="3638687"/>
            <a:ext cx="2268740" cy="153888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CN" sz="1600" spc="-150" dirty="0">
                <a:solidFill>
                  <a:srgbClr val="0A0C33"/>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600" spc="-150" dirty="0">
              <a:solidFill>
                <a:srgbClr val="0A0C33"/>
              </a:solidFill>
              <a:latin typeface="Meiryo" panose="020B0604030504040204" pitchFamily="34" charset="-128"/>
              <a:ea typeface="Meiryo" panose="020B0604030504040204" pitchFamily="34" charset="-128"/>
            </a:endParaRPr>
          </a:p>
        </p:txBody>
      </p:sp>
      <p:sp>
        <p:nvSpPr>
          <p:cNvPr id="73" name="TextBox 43"/>
          <p:cNvSpPr txBox="1"/>
          <p:nvPr/>
        </p:nvSpPr>
        <p:spPr>
          <a:xfrm>
            <a:off x="972809" y="1870652"/>
            <a:ext cx="2266616" cy="400103"/>
          </a:xfrm>
          <a:prstGeom prst="rect">
            <a:avLst/>
          </a:prstGeom>
          <a:noFill/>
          <a:effectLst/>
        </p:spPr>
        <p:txBody>
          <a:bodyPr wrap="square" lIns="91434" tIns="45717" rIns="91434"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t>Key Words Here</a:t>
            </a:r>
            <a:endParaRPr lang="zh-CN" altLang="en-US" sz="2000" b="1" dirty="0"/>
          </a:p>
        </p:txBody>
      </p:sp>
      <p:sp>
        <p:nvSpPr>
          <p:cNvPr id="74" name="TextBox 43"/>
          <p:cNvSpPr txBox="1"/>
          <p:nvPr/>
        </p:nvSpPr>
        <p:spPr>
          <a:xfrm>
            <a:off x="3542520" y="1870652"/>
            <a:ext cx="2266616" cy="400103"/>
          </a:xfrm>
          <a:prstGeom prst="rect">
            <a:avLst/>
          </a:prstGeom>
          <a:noFill/>
          <a:effectLst/>
        </p:spPr>
        <p:txBody>
          <a:bodyPr wrap="square" lIns="91434" tIns="45717" rIns="91434"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t>Key Words Here</a:t>
            </a:r>
            <a:endParaRPr lang="zh-CN" altLang="en-US" sz="2000" b="1" dirty="0"/>
          </a:p>
        </p:txBody>
      </p:sp>
      <p:sp>
        <p:nvSpPr>
          <p:cNvPr id="75" name="TextBox 43"/>
          <p:cNvSpPr txBox="1"/>
          <p:nvPr/>
        </p:nvSpPr>
        <p:spPr>
          <a:xfrm>
            <a:off x="6236749" y="1488000"/>
            <a:ext cx="2266616" cy="830991"/>
          </a:xfrm>
          <a:prstGeom prst="rect">
            <a:avLst/>
          </a:prstGeom>
          <a:noFill/>
          <a:effectLst/>
        </p:spPr>
        <p:txBody>
          <a:bodyPr wrap="square" lIns="91434" tIns="45717" rIns="91434"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b="1" dirty="0"/>
              <a:t>Key Words </a:t>
            </a:r>
          </a:p>
          <a:p>
            <a:pPr algn="ctr"/>
            <a:r>
              <a:rPr lang="en-US" altLang="zh-CN" sz="2400" b="1" dirty="0"/>
              <a:t>Here</a:t>
            </a:r>
            <a:endParaRPr lang="zh-CN" altLang="en-US" sz="2400" b="1" dirty="0"/>
          </a:p>
        </p:txBody>
      </p:sp>
      <p:sp>
        <p:nvSpPr>
          <p:cNvPr id="76" name="TextBox 43"/>
          <p:cNvSpPr txBox="1"/>
          <p:nvPr/>
        </p:nvSpPr>
        <p:spPr>
          <a:xfrm>
            <a:off x="8911506" y="1872590"/>
            <a:ext cx="2266616" cy="400103"/>
          </a:xfrm>
          <a:prstGeom prst="rect">
            <a:avLst/>
          </a:prstGeom>
          <a:noFill/>
          <a:effectLst/>
        </p:spPr>
        <p:txBody>
          <a:bodyPr wrap="square" lIns="91434" tIns="45717" rIns="91434"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t>Key Words Here</a:t>
            </a:r>
            <a:endParaRPr lang="zh-CN" altLang="en-US" sz="2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3508"/>
          </a:xfrm>
          <a:prstGeom prst="rect">
            <a:avLst/>
          </a:prstGeom>
        </p:spPr>
      </p:pic>
      <p:grpSp>
        <p:nvGrpSpPr>
          <p:cNvPr id="10" name="组合 9"/>
          <p:cNvGrpSpPr/>
          <p:nvPr/>
        </p:nvGrpSpPr>
        <p:grpSpPr>
          <a:xfrm>
            <a:off x="4601892" y="214283"/>
            <a:ext cx="3476784" cy="544513"/>
            <a:chOff x="2049463" y="7829550"/>
            <a:chExt cx="1589088" cy="544513"/>
          </a:xfrm>
          <a:solidFill>
            <a:schemeClr val="bg1">
              <a:lumMod val="50000"/>
            </a:schemeClr>
          </a:solidFill>
        </p:grpSpPr>
        <p:sp>
          <p:nvSpPr>
            <p:cNvPr id="11" name="Freeform 603"/>
            <p:cNvSpPr/>
            <p:nvPr/>
          </p:nvSpPr>
          <p:spPr bwMode="auto">
            <a:xfrm>
              <a:off x="2681287" y="7832725"/>
              <a:ext cx="7938" cy="4763"/>
            </a:xfrm>
            <a:custGeom>
              <a:avLst/>
              <a:gdLst>
                <a:gd name="T0" fmla="*/ 2 w 2"/>
                <a:gd name="T1" fmla="*/ 1 h 1"/>
                <a:gd name="T2" fmla="*/ 0 w 2"/>
                <a:gd name="T3" fmla="*/ 1 h 1"/>
                <a:gd name="T4" fmla="*/ 2 w 2"/>
                <a:gd name="T5" fmla="*/ 1 h 1"/>
              </a:gdLst>
              <a:ahLst/>
              <a:cxnLst>
                <a:cxn ang="0">
                  <a:pos x="T0" y="T1"/>
                </a:cxn>
                <a:cxn ang="0">
                  <a:pos x="T2" y="T3"/>
                </a:cxn>
                <a:cxn ang="0">
                  <a:pos x="T4" y="T5"/>
                </a:cxn>
              </a:cxnLst>
              <a:rect l="0" t="0" r="r" b="b"/>
              <a:pathLst>
                <a:path w="2" h="1">
                  <a:moveTo>
                    <a:pt x="2" y="1"/>
                  </a:moveTo>
                  <a:cubicBezTo>
                    <a:pt x="0" y="1"/>
                    <a:pt x="0" y="1"/>
                    <a:pt x="0" y="1"/>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604"/>
            <p:cNvSpPr/>
            <p:nvPr/>
          </p:nvSpPr>
          <p:spPr bwMode="auto">
            <a:xfrm>
              <a:off x="3275012" y="8250237"/>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1"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Freeform 605"/>
            <p:cNvSpPr/>
            <p:nvPr/>
          </p:nvSpPr>
          <p:spPr bwMode="auto">
            <a:xfrm>
              <a:off x="3382962" y="82042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606"/>
            <p:cNvSpPr/>
            <p:nvPr/>
          </p:nvSpPr>
          <p:spPr bwMode="auto">
            <a:xfrm>
              <a:off x="3536950" y="8126412"/>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 name="Freeform 608"/>
            <p:cNvSpPr>
              <a:spLocks noEditPoints="1"/>
            </p:cNvSpPr>
            <p:nvPr/>
          </p:nvSpPr>
          <p:spPr bwMode="auto">
            <a:xfrm>
              <a:off x="2049463" y="7829550"/>
              <a:ext cx="1589088" cy="528638"/>
            </a:xfrm>
            <a:custGeom>
              <a:avLst/>
              <a:gdLst>
                <a:gd name="T0" fmla="*/ 3 w 423"/>
                <a:gd name="T1" fmla="*/ 65 h 141"/>
                <a:gd name="T2" fmla="*/ 10 w 423"/>
                <a:gd name="T3" fmla="*/ 66 h 141"/>
                <a:gd name="T4" fmla="*/ 6 w 423"/>
                <a:gd name="T5" fmla="*/ 72 h 141"/>
                <a:gd name="T6" fmla="*/ 5 w 423"/>
                <a:gd name="T7" fmla="*/ 74 h 141"/>
                <a:gd name="T8" fmla="*/ 4 w 423"/>
                <a:gd name="T9" fmla="*/ 80 h 141"/>
                <a:gd name="T10" fmla="*/ 10 w 423"/>
                <a:gd name="T11" fmla="*/ 84 h 141"/>
                <a:gd name="T12" fmla="*/ 7 w 423"/>
                <a:gd name="T13" fmla="*/ 84 h 141"/>
                <a:gd name="T14" fmla="*/ 11 w 423"/>
                <a:gd name="T15" fmla="*/ 90 h 141"/>
                <a:gd name="T16" fmla="*/ 10 w 423"/>
                <a:gd name="T17" fmla="*/ 98 h 141"/>
                <a:gd name="T18" fmla="*/ 4 w 423"/>
                <a:gd name="T19" fmla="*/ 107 h 141"/>
                <a:gd name="T20" fmla="*/ 4 w 423"/>
                <a:gd name="T21" fmla="*/ 115 h 141"/>
                <a:gd name="T22" fmla="*/ 6 w 423"/>
                <a:gd name="T23" fmla="*/ 127 h 141"/>
                <a:gd name="T24" fmla="*/ 25 w 423"/>
                <a:gd name="T25" fmla="*/ 140 h 141"/>
                <a:gd name="T26" fmla="*/ 104 w 423"/>
                <a:gd name="T27" fmla="*/ 134 h 141"/>
                <a:gd name="T28" fmla="*/ 112 w 423"/>
                <a:gd name="T29" fmla="*/ 134 h 141"/>
                <a:gd name="T30" fmla="*/ 268 w 423"/>
                <a:gd name="T31" fmla="*/ 134 h 141"/>
                <a:gd name="T32" fmla="*/ 268 w 423"/>
                <a:gd name="T33" fmla="*/ 132 h 141"/>
                <a:gd name="T34" fmla="*/ 404 w 423"/>
                <a:gd name="T35" fmla="*/ 133 h 141"/>
                <a:gd name="T36" fmla="*/ 393 w 423"/>
                <a:gd name="T37" fmla="*/ 123 h 141"/>
                <a:gd name="T38" fmla="*/ 373 w 423"/>
                <a:gd name="T39" fmla="*/ 117 h 141"/>
                <a:gd name="T40" fmla="*/ 339 w 423"/>
                <a:gd name="T41" fmla="*/ 115 h 141"/>
                <a:gd name="T42" fmla="*/ 324 w 423"/>
                <a:gd name="T43" fmla="*/ 114 h 141"/>
                <a:gd name="T44" fmla="*/ 315 w 423"/>
                <a:gd name="T45" fmla="*/ 111 h 141"/>
                <a:gd name="T46" fmla="*/ 310 w 423"/>
                <a:gd name="T47" fmla="*/ 106 h 141"/>
                <a:gd name="T48" fmla="*/ 397 w 423"/>
                <a:gd name="T49" fmla="*/ 112 h 141"/>
                <a:gd name="T50" fmla="*/ 326 w 423"/>
                <a:gd name="T51" fmla="*/ 103 h 141"/>
                <a:gd name="T52" fmla="*/ 360 w 423"/>
                <a:gd name="T53" fmla="*/ 103 h 141"/>
                <a:gd name="T54" fmla="*/ 358 w 423"/>
                <a:gd name="T55" fmla="*/ 102 h 141"/>
                <a:gd name="T56" fmla="*/ 356 w 423"/>
                <a:gd name="T57" fmla="*/ 102 h 141"/>
                <a:gd name="T58" fmla="*/ 329 w 423"/>
                <a:gd name="T59" fmla="*/ 94 h 141"/>
                <a:gd name="T60" fmla="*/ 339 w 423"/>
                <a:gd name="T61" fmla="*/ 88 h 141"/>
                <a:gd name="T62" fmla="*/ 300 w 423"/>
                <a:gd name="T63" fmla="*/ 81 h 141"/>
                <a:gd name="T64" fmla="*/ 326 w 423"/>
                <a:gd name="T65" fmla="*/ 79 h 141"/>
                <a:gd name="T66" fmla="*/ 389 w 423"/>
                <a:gd name="T67" fmla="*/ 79 h 141"/>
                <a:gd name="T68" fmla="*/ 340 w 423"/>
                <a:gd name="T69" fmla="*/ 72 h 141"/>
                <a:gd name="T70" fmla="*/ 310 w 423"/>
                <a:gd name="T71" fmla="*/ 64 h 141"/>
                <a:gd name="T72" fmla="*/ 366 w 423"/>
                <a:gd name="T73" fmla="*/ 63 h 141"/>
                <a:gd name="T74" fmla="*/ 314 w 423"/>
                <a:gd name="T75" fmla="*/ 56 h 141"/>
                <a:gd name="T76" fmla="*/ 379 w 423"/>
                <a:gd name="T77" fmla="*/ 54 h 141"/>
                <a:gd name="T78" fmla="*/ 347 w 423"/>
                <a:gd name="T79" fmla="*/ 47 h 141"/>
                <a:gd name="T80" fmla="*/ 307 w 423"/>
                <a:gd name="T81" fmla="*/ 38 h 141"/>
                <a:gd name="T82" fmla="*/ 380 w 423"/>
                <a:gd name="T83" fmla="*/ 39 h 141"/>
                <a:gd name="T84" fmla="*/ 413 w 423"/>
                <a:gd name="T85" fmla="*/ 38 h 141"/>
                <a:gd name="T86" fmla="*/ 384 w 423"/>
                <a:gd name="T87" fmla="*/ 34 h 141"/>
                <a:gd name="T88" fmla="*/ 401 w 423"/>
                <a:gd name="T89" fmla="*/ 39 h 141"/>
                <a:gd name="T90" fmla="*/ 277 w 423"/>
                <a:gd name="T91" fmla="*/ 26 h 141"/>
                <a:gd name="T92" fmla="*/ 247 w 423"/>
                <a:gd name="T93" fmla="*/ 20 h 141"/>
                <a:gd name="T94" fmla="*/ 264 w 423"/>
                <a:gd name="T95" fmla="*/ 15 h 141"/>
                <a:gd name="T96" fmla="*/ 284 w 423"/>
                <a:gd name="T97" fmla="*/ 9 h 141"/>
                <a:gd name="T98" fmla="*/ 263 w 423"/>
                <a:gd name="T99" fmla="*/ 7 h 141"/>
                <a:gd name="T100" fmla="*/ 228 w 423"/>
                <a:gd name="T101" fmla="*/ 5 h 141"/>
                <a:gd name="T102" fmla="*/ 129 w 423"/>
                <a:gd name="T103" fmla="*/ 3 h 141"/>
                <a:gd name="T104" fmla="*/ 35 w 423"/>
                <a:gd name="T105" fmla="*/ 18 h 141"/>
                <a:gd name="T106" fmla="*/ 22 w 423"/>
                <a:gd name="T107" fmla="*/ 30 h 141"/>
                <a:gd name="T108" fmla="*/ 8 w 423"/>
                <a:gd name="T109" fmla="*/ 42 h 141"/>
                <a:gd name="T110" fmla="*/ 10 w 423"/>
                <a:gd name="T111" fmla="*/ 51 h 141"/>
                <a:gd name="T112" fmla="*/ 8 w 423"/>
                <a:gd name="T113" fmla="*/ 60 h 141"/>
                <a:gd name="T114" fmla="*/ 401 w 423"/>
                <a:gd name="T115" fmla="*/ 39 h 141"/>
                <a:gd name="T116" fmla="*/ 306 w 423"/>
                <a:gd name="T117" fmla="*/ 63 h 141"/>
                <a:gd name="T118" fmla="*/ 304 w 423"/>
                <a:gd name="T119" fmla="*/ 64 h 141"/>
                <a:gd name="T120" fmla="*/ 238 w 423"/>
                <a:gd name="T121" fmla="*/ 6 h 141"/>
                <a:gd name="T122" fmla="*/ 9 w 423"/>
                <a:gd name="T123"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141">
                  <a:moveTo>
                    <a:pt x="8" y="60"/>
                  </a:moveTo>
                  <a:cubicBezTo>
                    <a:pt x="6" y="61"/>
                    <a:pt x="3" y="61"/>
                    <a:pt x="2" y="63"/>
                  </a:cubicBezTo>
                  <a:cubicBezTo>
                    <a:pt x="2" y="63"/>
                    <a:pt x="3" y="64"/>
                    <a:pt x="3" y="64"/>
                  </a:cubicBezTo>
                  <a:cubicBezTo>
                    <a:pt x="3" y="65"/>
                    <a:pt x="3" y="65"/>
                    <a:pt x="3" y="65"/>
                  </a:cubicBezTo>
                  <a:cubicBezTo>
                    <a:pt x="4" y="66"/>
                    <a:pt x="5" y="65"/>
                    <a:pt x="6" y="64"/>
                  </a:cubicBezTo>
                  <a:cubicBezTo>
                    <a:pt x="6" y="64"/>
                    <a:pt x="7" y="64"/>
                    <a:pt x="7" y="64"/>
                  </a:cubicBezTo>
                  <a:cubicBezTo>
                    <a:pt x="7" y="65"/>
                    <a:pt x="6" y="65"/>
                    <a:pt x="6" y="66"/>
                  </a:cubicBezTo>
                  <a:cubicBezTo>
                    <a:pt x="7" y="67"/>
                    <a:pt x="9" y="64"/>
                    <a:pt x="10" y="66"/>
                  </a:cubicBezTo>
                  <a:cubicBezTo>
                    <a:pt x="9" y="68"/>
                    <a:pt x="7" y="67"/>
                    <a:pt x="6" y="69"/>
                  </a:cubicBezTo>
                  <a:cubicBezTo>
                    <a:pt x="6" y="67"/>
                    <a:pt x="4" y="68"/>
                    <a:pt x="4" y="68"/>
                  </a:cubicBezTo>
                  <a:cubicBezTo>
                    <a:pt x="3" y="70"/>
                    <a:pt x="3" y="70"/>
                    <a:pt x="3" y="70"/>
                  </a:cubicBezTo>
                  <a:cubicBezTo>
                    <a:pt x="5" y="71"/>
                    <a:pt x="3" y="72"/>
                    <a:pt x="6" y="72"/>
                  </a:cubicBezTo>
                  <a:cubicBezTo>
                    <a:pt x="6" y="71"/>
                    <a:pt x="6" y="71"/>
                    <a:pt x="6" y="71"/>
                  </a:cubicBezTo>
                  <a:cubicBezTo>
                    <a:pt x="7" y="72"/>
                    <a:pt x="7" y="72"/>
                    <a:pt x="7" y="72"/>
                  </a:cubicBezTo>
                  <a:cubicBezTo>
                    <a:pt x="4" y="74"/>
                    <a:pt x="4" y="74"/>
                    <a:pt x="4" y="74"/>
                  </a:cubicBezTo>
                  <a:cubicBezTo>
                    <a:pt x="5" y="74"/>
                    <a:pt x="5" y="74"/>
                    <a:pt x="5" y="74"/>
                  </a:cubicBezTo>
                  <a:cubicBezTo>
                    <a:pt x="4" y="75"/>
                    <a:pt x="4" y="75"/>
                    <a:pt x="4" y="75"/>
                  </a:cubicBezTo>
                  <a:cubicBezTo>
                    <a:pt x="5" y="76"/>
                    <a:pt x="5" y="76"/>
                    <a:pt x="5" y="76"/>
                  </a:cubicBezTo>
                  <a:cubicBezTo>
                    <a:pt x="2" y="76"/>
                    <a:pt x="5" y="79"/>
                    <a:pt x="4" y="79"/>
                  </a:cubicBezTo>
                  <a:cubicBezTo>
                    <a:pt x="4" y="80"/>
                    <a:pt x="4" y="80"/>
                    <a:pt x="4" y="80"/>
                  </a:cubicBezTo>
                  <a:cubicBezTo>
                    <a:pt x="6" y="78"/>
                    <a:pt x="8" y="76"/>
                    <a:pt x="10" y="75"/>
                  </a:cubicBezTo>
                  <a:cubicBezTo>
                    <a:pt x="12" y="78"/>
                    <a:pt x="8" y="81"/>
                    <a:pt x="12" y="82"/>
                  </a:cubicBezTo>
                  <a:cubicBezTo>
                    <a:pt x="13" y="84"/>
                    <a:pt x="11" y="85"/>
                    <a:pt x="11" y="86"/>
                  </a:cubicBezTo>
                  <a:cubicBezTo>
                    <a:pt x="10" y="85"/>
                    <a:pt x="10" y="85"/>
                    <a:pt x="10" y="84"/>
                  </a:cubicBezTo>
                  <a:cubicBezTo>
                    <a:pt x="11" y="83"/>
                    <a:pt x="11" y="83"/>
                    <a:pt x="11" y="83"/>
                  </a:cubicBezTo>
                  <a:cubicBezTo>
                    <a:pt x="9" y="82"/>
                    <a:pt x="7" y="82"/>
                    <a:pt x="6" y="83"/>
                  </a:cubicBezTo>
                  <a:cubicBezTo>
                    <a:pt x="6" y="84"/>
                    <a:pt x="6" y="84"/>
                    <a:pt x="6" y="84"/>
                  </a:cubicBezTo>
                  <a:cubicBezTo>
                    <a:pt x="6" y="84"/>
                    <a:pt x="7" y="84"/>
                    <a:pt x="7" y="84"/>
                  </a:cubicBezTo>
                  <a:cubicBezTo>
                    <a:pt x="4" y="89"/>
                    <a:pt x="4" y="89"/>
                    <a:pt x="4" y="89"/>
                  </a:cubicBezTo>
                  <a:cubicBezTo>
                    <a:pt x="4" y="90"/>
                    <a:pt x="5" y="90"/>
                    <a:pt x="6" y="89"/>
                  </a:cubicBezTo>
                  <a:cubicBezTo>
                    <a:pt x="8" y="87"/>
                    <a:pt x="8" y="87"/>
                    <a:pt x="8" y="87"/>
                  </a:cubicBezTo>
                  <a:cubicBezTo>
                    <a:pt x="8" y="89"/>
                    <a:pt x="11" y="88"/>
                    <a:pt x="11" y="90"/>
                  </a:cubicBezTo>
                  <a:cubicBezTo>
                    <a:pt x="5" y="93"/>
                    <a:pt x="5" y="93"/>
                    <a:pt x="5" y="93"/>
                  </a:cubicBezTo>
                  <a:cubicBezTo>
                    <a:pt x="7" y="94"/>
                    <a:pt x="10" y="93"/>
                    <a:pt x="11" y="94"/>
                  </a:cubicBezTo>
                  <a:cubicBezTo>
                    <a:pt x="9" y="96"/>
                    <a:pt x="9" y="96"/>
                    <a:pt x="9" y="96"/>
                  </a:cubicBezTo>
                  <a:cubicBezTo>
                    <a:pt x="10" y="98"/>
                    <a:pt x="10" y="98"/>
                    <a:pt x="10" y="98"/>
                  </a:cubicBezTo>
                  <a:cubicBezTo>
                    <a:pt x="8" y="99"/>
                    <a:pt x="5" y="99"/>
                    <a:pt x="3" y="100"/>
                  </a:cubicBezTo>
                  <a:cubicBezTo>
                    <a:pt x="4" y="101"/>
                    <a:pt x="4" y="101"/>
                    <a:pt x="4" y="101"/>
                  </a:cubicBezTo>
                  <a:cubicBezTo>
                    <a:pt x="3" y="103"/>
                    <a:pt x="6" y="103"/>
                    <a:pt x="6" y="104"/>
                  </a:cubicBezTo>
                  <a:cubicBezTo>
                    <a:pt x="4" y="107"/>
                    <a:pt x="4" y="107"/>
                    <a:pt x="4" y="107"/>
                  </a:cubicBezTo>
                  <a:cubicBezTo>
                    <a:pt x="5" y="107"/>
                    <a:pt x="6" y="108"/>
                    <a:pt x="6" y="109"/>
                  </a:cubicBezTo>
                  <a:cubicBezTo>
                    <a:pt x="4" y="111"/>
                    <a:pt x="4" y="111"/>
                    <a:pt x="4" y="111"/>
                  </a:cubicBezTo>
                  <a:cubicBezTo>
                    <a:pt x="5" y="110"/>
                    <a:pt x="5" y="111"/>
                    <a:pt x="6" y="112"/>
                  </a:cubicBezTo>
                  <a:cubicBezTo>
                    <a:pt x="6" y="113"/>
                    <a:pt x="5" y="114"/>
                    <a:pt x="4" y="115"/>
                  </a:cubicBezTo>
                  <a:cubicBezTo>
                    <a:pt x="7" y="116"/>
                    <a:pt x="7" y="116"/>
                    <a:pt x="7" y="116"/>
                  </a:cubicBezTo>
                  <a:cubicBezTo>
                    <a:pt x="4" y="116"/>
                    <a:pt x="7" y="120"/>
                    <a:pt x="4" y="121"/>
                  </a:cubicBezTo>
                  <a:cubicBezTo>
                    <a:pt x="7" y="121"/>
                    <a:pt x="3" y="125"/>
                    <a:pt x="6" y="125"/>
                  </a:cubicBezTo>
                  <a:cubicBezTo>
                    <a:pt x="6" y="126"/>
                    <a:pt x="4" y="126"/>
                    <a:pt x="6" y="127"/>
                  </a:cubicBezTo>
                  <a:cubicBezTo>
                    <a:pt x="5" y="128"/>
                    <a:pt x="4" y="129"/>
                    <a:pt x="5" y="130"/>
                  </a:cubicBezTo>
                  <a:cubicBezTo>
                    <a:pt x="6" y="130"/>
                    <a:pt x="7" y="130"/>
                    <a:pt x="7" y="131"/>
                  </a:cubicBezTo>
                  <a:cubicBezTo>
                    <a:pt x="7" y="133"/>
                    <a:pt x="4" y="134"/>
                    <a:pt x="6" y="136"/>
                  </a:cubicBezTo>
                  <a:cubicBezTo>
                    <a:pt x="11" y="141"/>
                    <a:pt x="18" y="141"/>
                    <a:pt x="25" y="140"/>
                  </a:cubicBezTo>
                  <a:cubicBezTo>
                    <a:pt x="26" y="141"/>
                    <a:pt x="26" y="141"/>
                    <a:pt x="26" y="141"/>
                  </a:cubicBezTo>
                  <a:cubicBezTo>
                    <a:pt x="45" y="138"/>
                    <a:pt x="64" y="138"/>
                    <a:pt x="84" y="137"/>
                  </a:cubicBezTo>
                  <a:cubicBezTo>
                    <a:pt x="84" y="136"/>
                    <a:pt x="84" y="135"/>
                    <a:pt x="85" y="134"/>
                  </a:cubicBezTo>
                  <a:cubicBezTo>
                    <a:pt x="91" y="134"/>
                    <a:pt x="98" y="134"/>
                    <a:pt x="104" y="134"/>
                  </a:cubicBezTo>
                  <a:cubicBezTo>
                    <a:pt x="102" y="135"/>
                    <a:pt x="100" y="136"/>
                    <a:pt x="98" y="136"/>
                  </a:cubicBezTo>
                  <a:cubicBezTo>
                    <a:pt x="116" y="136"/>
                    <a:pt x="116" y="136"/>
                    <a:pt x="116" y="136"/>
                  </a:cubicBezTo>
                  <a:cubicBezTo>
                    <a:pt x="116" y="134"/>
                    <a:pt x="116" y="134"/>
                    <a:pt x="116" y="134"/>
                  </a:cubicBezTo>
                  <a:cubicBezTo>
                    <a:pt x="114" y="134"/>
                    <a:pt x="113" y="136"/>
                    <a:pt x="112" y="134"/>
                  </a:cubicBezTo>
                  <a:cubicBezTo>
                    <a:pt x="120" y="132"/>
                    <a:pt x="129" y="136"/>
                    <a:pt x="135" y="131"/>
                  </a:cubicBezTo>
                  <a:cubicBezTo>
                    <a:pt x="136" y="131"/>
                    <a:pt x="137" y="131"/>
                    <a:pt x="137" y="132"/>
                  </a:cubicBezTo>
                  <a:cubicBezTo>
                    <a:pt x="215" y="133"/>
                    <a:pt x="215" y="133"/>
                    <a:pt x="215" y="133"/>
                  </a:cubicBezTo>
                  <a:cubicBezTo>
                    <a:pt x="233" y="132"/>
                    <a:pt x="251" y="136"/>
                    <a:pt x="268" y="134"/>
                  </a:cubicBezTo>
                  <a:cubicBezTo>
                    <a:pt x="269" y="135"/>
                    <a:pt x="271" y="136"/>
                    <a:pt x="272" y="135"/>
                  </a:cubicBezTo>
                  <a:cubicBezTo>
                    <a:pt x="273" y="135"/>
                    <a:pt x="273" y="135"/>
                    <a:pt x="273" y="135"/>
                  </a:cubicBezTo>
                  <a:cubicBezTo>
                    <a:pt x="271" y="134"/>
                    <a:pt x="268" y="133"/>
                    <a:pt x="267" y="133"/>
                  </a:cubicBezTo>
                  <a:cubicBezTo>
                    <a:pt x="268" y="132"/>
                    <a:pt x="268" y="132"/>
                    <a:pt x="268" y="132"/>
                  </a:cubicBezTo>
                  <a:cubicBezTo>
                    <a:pt x="274" y="132"/>
                    <a:pt x="280" y="134"/>
                    <a:pt x="286" y="132"/>
                  </a:cubicBezTo>
                  <a:cubicBezTo>
                    <a:pt x="355" y="135"/>
                    <a:pt x="355" y="135"/>
                    <a:pt x="355" y="135"/>
                  </a:cubicBezTo>
                  <a:cubicBezTo>
                    <a:pt x="374" y="134"/>
                    <a:pt x="394" y="138"/>
                    <a:pt x="412" y="135"/>
                  </a:cubicBezTo>
                  <a:cubicBezTo>
                    <a:pt x="404" y="133"/>
                    <a:pt x="404" y="133"/>
                    <a:pt x="404" y="133"/>
                  </a:cubicBezTo>
                  <a:cubicBezTo>
                    <a:pt x="406" y="131"/>
                    <a:pt x="409" y="132"/>
                    <a:pt x="412" y="131"/>
                  </a:cubicBezTo>
                  <a:cubicBezTo>
                    <a:pt x="409" y="130"/>
                    <a:pt x="404" y="130"/>
                    <a:pt x="401" y="127"/>
                  </a:cubicBezTo>
                  <a:cubicBezTo>
                    <a:pt x="401" y="125"/>
                    <a:pt x="401" y="125"/>
                    <a:pt x="401" y="125"/>
                  </a:cubicBezTo>
                  <a:cubicBezTo>
                    <a:pt x="399" y="124"/>
                    <a:pt x="395" y="125"/>
                    <a:pt x="393" y="123"/>
                  </a:cubicBezTo>
                  <a:cubicBezTo>
                    <a:pt x="397" y="123"/>
                    <a:pt x="400" y="122"/>
                    <a:pt x="404" y="122"/>
                  </a:cubicBezTo>
                  <a:cubicBezTo>
                    <a:pt x="399" y="119"/>
                    <a:pt x="391" y="120"/>
                    <a:pt x="385" y="119"/>
                  </a:cubicBezTo>
                  <a:cubicBezTo>
                    <a:pt x="394" y="119"/>
                    <a:pt x="394" y="119"/>
                    <a:pt x="394" y="119"/>
                  </a:cubicBezTo>
                  <a:cubicBezTo>
                    <a:pt x="387" y="118"/>
                    <a:pt x="380" y="116"/>
                    <a:pt x="373" y="117"/>
                  </a:cubicBezTo>
                  <a:cubicBezTo>
                    <a:pt x="374" y="118"/>
                    <a:pt x="376" y="116"/>
                    <a:pt x="376" y="118"/>
                  </a:cubicBezTo>
                  <a:cubicBezTo>
                    <a:pt x="363" y="118"/>
                    <a:pt x="347" y="118"/>
                    <a:pt x="332" y="117"/>
                  </a:cubicBezTo>
                  <a:cubicBezTo>
                    <a:pt x="332" y="116"/>
                    <a:pt x="332" y="116"/>
                    <a:pt x="332" y="116"/>
                  </a:cubicBezTo>
                  <a:cubicBezTo>
                    <a:pt x="334" y="113"/>
                    <a:pt x="336" y="116"/>
                    <a:pt x="339" y="115"/>
                  </a:cubicBezTo>
                  <a:cubicBezTo>
                    <a:pt x="346" y="116"/>
                    <a:pt x="357" y="117"/>
                    <a:pt x="363" y="116"/>
                  </a:cubicBezTo>
                  <a:cubicBezTo>
                    <a:pt x="351" y="115"/>
                    <a:pt x="340" y="114"/>
                    <a:pt x="327" y="114"/>
                  </a:cubicBezTo>
                  <a:cubicBezTo>
                    <a:pt x="327" y="114"/>
                    <a:pt x="327" y="113"/>
                    <a:pt x="327" y="113"/>
                  </a:cubicBezTo>
                  <a:cubicBezTo>
                    <a:pt x="326" y="114"/>
                    <a:pt x="325" y="114"/>
                    <a:pt x="324" y="114"/>
                  </a:cubicBezTo>
                  <a:cubicBezTo>
                    <a:pt x="323" y="113"/>
                    <a:pt x="325" y="112"/>
                    <a:pt x="323" y="112"/>
                  </a:cubicBezTo>
                  <a:cubicBezTo>
                    <a:pt x="324" y="113"/>
                    <a:pt x="324" y="113"/>
                    <a:pt x="324" y="113"/>
                  </a:cubicBezTo>
                  <a:cubicBezTo>
                    <a:pt x="323" y="114"/>
                    <a:pt x="322" y="112"/>
                    <a:pt x="321" y="112"/>
                  </a:cubicBezTo>
                  <a:cubicBezTo>
                    <a:pt x="319" y="112"/>
                    <a:pt x="317" y="111"/>
                    <a:pt x="315" y="111"/>
                  </a:cubicBezTo>
                  <a:cubicBezTo>
                    <a:pt x="325" y="110"/>
                    <a:pt x="335" y="112"/>
                    <a:pt x="345" y="111"/>
                  </a:cubicBezTo>
                  <a:cubicBezTo>
                    <a:pt x="345" y="110"/>
                    <a:pt x="345" y="110"/>
                    <a:pt x="345" y="110"/>
                  </a:cubicBezTo>
                  <a:cubicBezTo>
                    <a:pt x="343" y="111"/>
                    <a:pt x="341" y="108"/>
                    <a:pt x="340" y="110"/>
                  </a:cubicBezTo>
                  <a:cubicBezTo>
                    <a:pt x="330" y="111"/>
                    <a:pt x="320" y="107"/>
                    <a:pt x="310" y="106"/>
                  </a:cubicBezTo>
                  <a:cubicBezTo>
                    <a:pt x="310" y="106"/>
                    <a:pt x="310" y="106"/>
                    <a:pt x="310" y="106"/>
                  </a:cubicBezTo>
                  <a:cubicBezTo>
                    <a:pt x="316" y="104"/>
                    <a:pt x="320" y="107"/>
                    <a:pt x="326" y="107"/>
                  </a:cubicBezTo>
                  <a:cubicBezTo>
                    <a:pt x="330" y="105"/>
                    <a:pt x="333" y="106"/>
                    <a:pt x="337" y="106"/>
                  </a:cubicBezTo>
                  <a:cubicBezTo>
                    <a:pt x="356" y="108"/>
                    <a:pt x="378" y="109"/>
                    <a:pt x="397" y="112"/>
                  </a:cubicBezTo>
                  <a:cubicBezTo>
                    <a:pt x="400" y="112"/>
                    <a:pt x="404" y="112"/>
                    <a:pt x="407" y="112"/>
                  </a:cubicBezTo>
                  <a:cubicBezTo>
                    <a:pt x="403" y="109"/>
                    <a:pt x="396" y="110"/>
                    <a:pt x="391" y="109"/>
                  </a:cubicBezTo>
                  <a:cubicBezTo>
                    <a:pt x="369" y="106"/>
                    <a:pt x="344" y="106"/>
                    <a:pt x="321" y="103"/>
                  </a:cubicBezTo>
                  <a:cubicBezTo>
                    <a:pt x="322" y="100"/>
                    <a:pt x="324" y="103"/>
                    <a:pt x="326" y="103"/>
                  </a:cubicBezTo>
                  <a:cubicBezTo>
                    <a:pt x="331" y="102"/>
                    <a:pt x="339" y="104"/>
                    <a:pt x="346" y="103"/>
                  </a:cubicBezTo>
                  <a:cubicBezTo>
                    <a:pt x="346" y="105"/>
                    <a:pt x="347" y="104"/>
                    <a:pt x="348" y="103"/>
                  </a:cubicBezTo>
                  <a:cubicBezTo>
                    <a:pt x="352" y="106"/>
                    <a:pt x="359" y="103"/>
                    <a:pt x="362" y="104"/>
                  </a:cubicBezTo>
                  <a:cubicBezTo>
                    <a:pt x="360" y="103"/>
                    <a:pt x="360" y="103"/>
                    <a:pt x="360" y="103"/>
                  </a:cubicBezTo>
                  <a:cubicBezTo>
                    <a:pt x="364" y="102"/>
                    <a:pt x="364" y="102"/>
                    <a:pt x="364" y="102"/>
                  </a:cubicBezTo>
                  <a:cubicBezTo>
                    <a:pt x="363" y="102"/>
                    <a:pt x="362" y="101"/>
                    <a:pt x="361" y="101"/>
                  </a:cubicBezTo>
                  <a:cubicBezTo>
                    <a:pt x="361" y="102"/>
                    <a:pt x="360" y="103"/>
                    <a:pt x="360" y="103"/>
                  </a:cubicBezTo>
                  <a:cubicBezTo>
                    <a:pt x="359" y="103"/>
                    <a:pt x="358" y="103"/>
                    <a:pt x="358" y="102"/>
                  </a:cubicBezTo>
                  <a:cubicBezTo>
                    <a:pt x="359" y="102"/>
                    <a:pt x="358" y="101"/>
                    <a:pt x="359" y="101"/>
                  </a:cubicBezTo>
                  <a:cubicBezTo>
                    <a:pt x="355" y="100"/>
                    <a:pt x="355" y="100"/>
                    <a:pt x="355" y="100"/>
                  </a:cubicBezTo>
                  <a:cubicBezTo>
                    <a:pt x="356" y="100"/>
                    <a:pt x="356" y="100"/>
                    <a:pt x="356" y="101"/>
                  </a:cubicBezTo>
                  <a:cubicBezTo>
                    <a:pt x="356" y="102"/>
                    <a:pt x="356" y="102"/>
                    <a:pt x="356" y="102"/>
                  </a:cubicBezTo>
                  <a:cubicBezTo>
                    <a:pt x="352" y="101"/>
                    <a:pt x="346" y="104"/>
                    <a:pt x="343" y="100"/>
                  </a:cubicBezTo>
                  <a:cubicBezTo>
                    <a:pt x="336" y="99"/>
                    <a:pt x="328" y="100"/>
                    <a:pt x="321" y="97"/>
                  </a:cubicBezTo>
                  <a:cubicBezTo>
                    <a:pt x="321" y="95"/>
                    <a:pt x="323" y="95"/>
                    <a:pt x="324" y="95"/>
                  </a:cubicBezTo>
                  <a:cubicBezTo>
                    <a:pt x="326" y="95"/>
                    <a:pt x="327" y="94"/>
                    <a:pt x="329" y="94"/>
                  </a:cubicBezTo>
                  <a:cubicBezTo>
                    <a:pt x="319" y="92"/>
                    <a:pt x="308" y="93"/>
                    <a:pt x="298" y="90"/>
                  </a:cubicBezTo>
                  <a:cubicBezTo>
                    <a:pt x="317" y="91"/>
                    <a:pt x="335" y="90"/>
                    <a:pt x="354" y="91"/>
                  </a:cubicBezTo>
                  <a:cubicBezTo>
                    <a:pt x="355" y="90"/>
                    <a:pt x="355" y="90"/>
                    <a:pt x="355" y="90"/>
                  </a:cubicBezTo>
                  <a:cubicBezTo>
                    <a:pt x="351" y="89"/>
                    <a:pt x="343" y="91"/>
                    <a:pt x="339" y="88"/>
                  </a:cubicBezTo>
                  <a:cubicBezTo>
                    <a:pt x="339" y="87"/>
                    <a:pt x="339" y="87"/>
                    <a:pt x="339" y="87"/>
                  </a:cubicBezTo>
                  <a:cubicBezTo>
                    <a:pt x="354" y="87"/>
                    <a:pt x="354" y="87"/>
                    <a:pt x="354" y="87"/>
                  </a:cubicBezTo>
                  <a:cubicBezTo>
                    <a:pt x="353" y="86"/>
                    <a:pt x="353" y="86"/>
                    <a:pt x="353" y="86"/>
                  </a:cubicBezTo>
                  <a:cubicBezTo>
                    <a:pt x="335" y="84"/>
                    <a:pt x="318" y="83"/>
                    <a:pt x="300" y="81"/>
                  </a:cubicBezTo>
                  <a:cubicBezTo>
                    <a:pt x="320" y="81"/>
                    <a:pt x="340" y="83"/>
                    <a:pt x="358" y="85"/>
                  </a:cubicBezTo>
                  <a:cubicBezTo>
                    <a:pt x="371" y="84"/>
                    <a:pt x="384" y="87"/>
                    <a:pt x="396" y="86"/>
                  </a:cubicBezTo>
                  <a:cubicBezTo>
                    <a:pt x="373" y="85"/>
                    <a:pt x="351" y="81"/>
                    <a:pt x="327" y="80"/>
                  </a:cubicBezTo>
                  <a:cubicBezTo>
                    <a:pt x="327" y="80"/>
                    <a:pt x="326" y="80"/>
                    <a:pt x="326" y="79"/>
                  </a:cubicBezTo>
                  <a:cubicBezTo>
                    <a:pt x="331" y="75"/>
                    <a:pt x="338" y="78"/>
                    <a:pt x="344" y="78"/>
                  </a:cubicBezTo>
                  <a:cubicBezTo>
                    <a:pt x="364" y="81"/>
                    <a:pt x="383" y="81"/>
                    <a:pt x="404" y="84"/>
                  </a:cubicBezTo>
                  <a:cubicBezTo>
                    <a:pt x="404" y="83"/>
                    <a:pt x="404" y="83"/>
                    <a:pt x="404" y="83"/>
                  </a:cubicBezTo>
                  <a:cubicBezTo>
                    <a:pt x="389" y="79"/>
                    <a:pt x="389" y="79"/>
                    <a:pt x="389" y="79"/>
                  </a:cubicBezTo>
                  <a:cubicBezTo>
                    <a:pt x="396" y="79"/>
                    <a:pt x="396" y="79"/>
                    <a:pt x="396" y="79"/>
                  </a:cubicBezTo>
                  <a:cubicBezTo>
                    <a:pt x="395" y="79"/>
                    <a:pt x="395" y="78"/>
                    <a:pt x="394" y="78"/>
                  </a:cubicBezTo>
                  <a:cubicBezTo>
                    <a:pt x="396" y="77"/>
                    <a:pt x="396" y="77"/>
                    <a:pt x="396" y="77"/>
                  </a:cubicBezTo>
                  <a:cubicBezTo>
                    <a:pt x="377" y="74"/>
                    <a:pt x="358" y="74"/>
                    <a:pt x="340" y="72"/>
                  </a:cubicBezTo>
                  <a:cubicBezTo>
                    <a:pt x="348" y="71"/>
                    <a:pt x="357" y="73"/>
                    <a:pt x="365" y="72"/>
                  </a:cubicBezTo>
                  <a:cubicBezTo>
                    <a:pt x="364" y="72"/>
                    <a:pt x="364" y="72"/>
                    <a:pt x="364" y="72"/>
                  </a:cubicBezTo>
                  <a:cubicBezTo>
                    <a:pt x="364" y="70"/>
                    <a:pt x="364" y="70"/>
                    <a:pt x="364" y="70"/>
                  </a:cubicBezTo>
                  <a:cubicBezTo>
                    <a:pt x="346" y="67"/>
                    <a:pt x="328" y="68"/>
                    <a:pt x="310" y="64"/>
                  </a:cubicBezTo>
                  <a:cubicBezTo>
                    <a:pt x="310" y="64"/>
                    <a:pt x="310" y="64"/>
                    <a:pt x="310" y="64"/>
                  </a:cubicBezTo>
                  <a:cubicBezTo>
                    <a:pt x="327" y="63"/>
                    <a:pt x="346" y="63"/>
                    <a:pt x="362" y="65"/>
                  </a:cubicBezTo>
                  <a:cubicBezTo>
                    <a:pt x="362" y="65"/>
                    <a:pt x="362" y="63"/>
                    <a:pt x="363" y="62"/>
                  </a:cubicBezTo>
                  <a:cubicBezTo>
                    <a:pt x="364" y="63"/>
                    <a:pt x="365" y="63"/>
                    <a:pt x="366" y="63"/>
                  </a:cubicBezTo>
                  <a:cubicBezTo>
                    <a:pt x="366" y="61"/>
                    <a:pt x="364" y="62"/>
                    <a:pt x="363" y="61"/>
                  </a:cubicBezTo>
                  <a:cubicBezTo>
                    <a:pt x="362" y="63"/>
                    <a:pt x="362" y="63"/>
                    <a:pt x="362" y="63"/>
                  </a:cubicBezTo>
                  <a:cubicBezTo>
                    <a:pt x="347" y="60"/>
                    <a:pt x="331" y="61"/>
                    <a:pt x="316" y="58"/>
                  </a:cubicBezTo>
                  <a:cubicBezTo>
                    <a:pt x="315" y="58"/>
                    <a:pt x="314" y="57"/>
                    <a:pt x="314" y="56"/>
                  </a:cubicBezTo>
                  <a:cubicBezTo>
                    <a:pt x="316" y="55"/>
                    <a:pt x="316" y="55"/>
                    <a:pt x="316" y="55"/>
                  </a:cubicBezTo>
                  <a:cubicBezTo>
                    <a:pt x="336" y="55"/>
                    <a:pt x="357" y="58"/>
                    <a:pt x="377" y="58"/>
                  </a:cubicBezTo>
                  <a:cubicBezTo>
                    <a:pt x="376" y="56"/>
                    <a:pt x="372" y="59"/>
                    <a:pt x="372" y="55"/>
                  </a:cubicBezTo>
                  <a:cubicBezTo>
                    <a:pt x="374" y="54"/>
                    <a:pt x="377" y="55"/>
                    <a:pt x="379" y="54"/>
                  </a:cubicBezTo>
                  <a:cubicBezTo>
                    <a:pt x="369" y="52"/>
                    <a:pt x="357" y="52"/>
                    <a:pt x="347" y="50"/>
                  </a:cubicBezTo>
                  <a:cubicBezTo>
                    <a:pt x="346" y="49"/>
                    <a:pt x="346" y="49"/>
                    <a:pt x="346" y="49"/>
                  </a:cubicBezTo>
                  <a:cubicBezTo>
                    <a:pt x="347" y="48"/>
                    <a:pt x="347" y="48"/>
                    <a:pt x="347" y="47"/>
                  </a:cubicBezTo>
                  <a:cubicBezTo>
                    <a:pt x="347" y="47"/>
                    <a:pt x="347" y="47"/>
                    <a:pt x="347" y="47"/>
                  </a:cubicBezTo>
                  <a:cubicBezTo>
                    <a:pt x="347" y="48"/>
                    <a:pt x="347" y="48"/>
                    <a:pt x="347" y="48"/>
                  </a:cubicBezTo>
                  <a:cubicBezTo>
                    <a:pt x="342" y="50"/>
                    <a:pt x="339" y="45"/>
                    <a:pt x="334" y="44"/>
                  </a:cubicBezTo>
                  <a:cubicBezTo>
                    <a:pt x="325" y="45"/>
                    <a:pt x="317" y="41"/>
                    <a:pt x="307" y="41"/>
                  </a:cubicBezTo>
                  <a:cubicBezTo>
                    <a:pt x="306" y="40"/>
                    <a:pt x="307" y="39"/>
                    <a:pt x="307" y="38"/>
                  </a:cubicBezTo>
                  <a:cubicBezTo>
                    <a:pt x="308" y="36"/>
                    <a:pt x="310" y="36"/>
                    <a:pt x="311" y="36"/>
                  </a:cubicBezTo>
                  <a:cubicBezTo>
                    <a:pt x="307" y="35"/>
                    <a:pt x="303" y="36"/>
                    <a:pt x="300" y="33"/>
                  </a:cubicBezTo>
                  <a:cubicBezTo>
                    <a:pt x="316" y="33"/>
                    <a:pt x="316" y="33"/>
                    <a:pt x="316" y="33"/>
                  </a:cubicBezTo>
                  <a:cubicBezTo>
                    <a:pt x="380" y="39"/>
                    <a:pt x="380" y="39"/>
                    <a:pt x="380" y="39"/>
                  </a:cubicBezTo>
                  <a:cubicBezTo>
                    <a:pt x="392" y="42"/>
                    <a:pt x="405" y="43"/>
                    <a:pt x="417" y="46"/>
                  </a:cubicBezTo>
                  <a:cubicBezTo>
                    <a:pt x="419" y="46"/>
                    <a:pt x="421" y="45"/>
                    <a:pt x="423" y="45"/>
                  </a:cubicBezTo>
                  <a:cubicBezTo>
                    <a:pt x="419" y="41"/>
                    <a:pt x="414" y="40"/>
                    <a:pt x="410" y="38"/>
                  </a:cubicBezTo>
                  <a:cubicBezTo>
                    <a:pt x="410" y="36"/>
                    <a:pt x="412" y="39"/>
                    <a:pt x="413" y="38"/>
                  </a:cubicBezTo>
                  <a:cubicBezTo>
                    <a:pt x="406" y="34"/>
                    <a:pt x="396" y="35"/>
                    <a:pt x="388" y="33"/>
                  </a:cubicBezTo>
                  <a:cubicBezTo>
                    <a:pt x="388" y="32"/>
                    <a:pt x="388" y="32"/>
                    <a:pt x="388" y="32"/>
                  </a:cubicBezTo>
                  <a:cubicBezTo>
                    <a:pt x="383" y="32"/>
                    <a:pt x="383" y="32"/>
                    <a:pt x="383" y="32"/>
                  </a:cubicBezTo>
                  <a:cubicBezTo>
                    <a:pt x="384" y="33"/>
                    <a:pt x="384" y="33"/>
                    <a:pt x="384" y="34"/>
                  </a:cubicBezTo>
                  <a:cubicBezTo>
                    <a:pt x="385" y="33"/>
                    <a:pt x="385" y="33"/>
                    <a:pt x="385" y="33"/>
                  </a:cubicBezTo>
                  <a:cubicBezTo>
                    <a:pt x="388" y="36"/>
                    <a:pt x="394" y="36"/>
                    <a:pt x="398" y="36"/>
                  </a:cubicBezTo>
                  <a:cubicBezTo>
                    <a:pt x="398" y="37"/>
                    <a:pt x="399" y="38"/>
                    <a:pt x="400" y="38"/>
                  </a:cubicBezTo>
                  <a:cubicBezTo>
                    <a:pt x="400" y="38"/>
                    <a:pt x="400" y="39"/>
                    <a:pt x="401" y="39"/>
                  </a:cubicBezTo>
                  <a:cubicBezTo>
                    <a:pt x="392" y="38"/>
                    <a:pt x="382" y="37"/>
                    <a:pt x="372" y="36"/>
                  </a:cubicBezTo>
                  <a:cubicBezTo>
                    <a:pt x="338" y="32"/>
                    <a:pt x="307" y="30"/>
                    <a:pt x="272" y="28"/>
                  </a:cubicBezTo>
                  <a:cubicBezTo>
                    <a:pt x="270" y="27"/>
                    <a:pt x="267" y="28"/>
                    <a:pt x="265" y="26"/>
                  </a:cubicBezTo>
                  <a:cubicBezTo>
                    <a:pt x="269" y="24"/>
                    <a:pt x="273" y="26"/>
                    <a:pt x="277" y="26"/>
                  </a:cubicBezTo>
                  <a:cubicBezTo>
                    <a:pt x="309" y="29"/>
                    <a:pt x="341" y="29"/>
                    <a:pt x="373" y="31"/>
                  </a:cubicBezTo>
                  <a:cubicBezTo>
                    <a:pt x="368" y="30"/>
                    <a:pt x="362" y="31"/>
                    <a:pt x="357" y="29"/>
                  </a:cubicBezTo>
                  <a:cubicBezTo>
                    <a:pt x="336" y="25"/>
                    <a:pt x="314" y="24"/>
                    <a:pt x="293" y="22"/>
                  </a:cubicBezTo>
                  <a:cubicBezTo>
                    <a:pt x="277" y="22"/>
                    <a:pt x="262" y="19"/>
                    <a:pt x="247" y="20"/>
                  </a:cubicBezTo>
                  <a:cubicBezTo>
                    <a:pt x="244" y="20"/>
                    <a:pt x="241" y="19"/>
                    <a:pt x="239" y="17"/>
                  </a:cubicBezTo>
                  <a:cubicBezTo>
                    <a:pt x="251" y="16"/>
                    <a:pt x="262" y="18"/>
                    <a:pt x="273" y="17"/>
                  </a:cubicBezTo>
                  <a:cubicBezTo>
                    <a:pt x="269" y="17"/>
                    <a:pt x="263" y="17"/>
                    <a:pt x="259" y="15"/>
                  </a:cubicBezTo>
                  <a:cubicBezTo>
                    <a:pt x="260" y="14"/>
                    <a:pt x="262" y="15"/>
                    <a:pt x="264" y="15"/>
                  </a:cubicBezTo>
                  <a:cubicBezTo>
                    <a:pt x="263" y="13"/>
                    <a:pt x="264" y="13"/>
                    <a:pt x="263" y="12"/>
                  </a:cubicBezTo>
                  <a:cubicBezTo>
                    <a:pt x="261" y="12"/>
                    <a:pt x="259" y="11"/>
                    <a:pt x="258" y="11"/>
                  </a:cubicBezTo>
                  <a:cubicBezTo>
                    <a:pt x="259" y="9"/>
                    <a:pt x="259" y="9"/>
                    <a:pt x="259" y="9"/>
                  </a:cubicBezTo>
                  <a:cubicBezTo>
                    <a:pt x="267" y="9"/>
                    <a:pt x="277" y="11"/>
                    <a:pt x="284" y="9"/>
                  </a:cubicBezTo>
                  <a:cubicBezTo>
                    <a:pt x="287" y="12"/>
                    <a:pt x="290" y="9"/>
                    <a:pt x="293" y="10"/>
                  </a:cubicBezTo>
                  <a:cubicBezTo>
                    <a:pt x="289" y="9"/>
                    <a:pt x="282" y="8"/>
                    <a:pt x="279" y="7"/>
                  </a:cubicBezTo>
                  <a:cubicBezTo>
                    <a:pt x="281" y="9"/>
                    <a:pt x="281" y="9"/>
                    <a:pt x="281" y="9"/>
                  </a:cubicBezTo>
                  <a:cubicBezTo>
                    <a:pt x="275" y="9"/>
                    <a:pt x="269" y="6"/>
                    <a:pt x="263" y="7"/>
                  </a:cubicBezTo>
                  <a:cubicBezTo>
                    <a:pt x="256" y="6"/>
                    <a:pt x="249" y="6"/>
                    <a:pt x="242" y="6"/>
                  </a:cubicBezTo>
                  <a:cubicBezTo>
                    <a:pt x="244" y="5"/>
                    <a:pt x="244" y="5"/>
                    <a:pt x="244" y="5"/>
                  </a:cubicBezTo>
                  <a:cubicBezTo>
                    <a:pt x="231" y="2"/>
                    <a:pt x="214" y="3"/>
                    <a:pt x="202" y="4"/>
                  </a:cubicBezTo>
                  <a:cubicBezTo>
                    <a:pt x="210" y="4"/>
                    <a:pt x="219" y="3"/>
                    <a:pt x="228" y="5"/>
                  </a:cubicBezTo>
                  <a:cubicBezTo>
                    <a:pt x="197" y="5"/>
                    <a:pt x="197" y="5"/>
                    <a:pt x="197" y="5"/>
                  </a:cubicBezTo>
                  <a:cubicBezTo>
                    <a:pt x="197" y="4"/>
                    <a:pt x="197" y="4"/>
                    <a:pt x="197" y="4"/>
                  </a:cubicBezTo>
                  <a:cubicBezTo>
                    <a:pt x="146" y="4"/>
                    <a:pt x="146" y="4"/>
                    <a:pt x="146" y="4"/>
                  </a:cubicBezTo>
                  <a:cubicBezTo>
                    <a:pt x="140" y="0"/>
                    <a:pt x="135" y="4"/>
                    <a:pt x="129" y="3"/>
                  </a:cubicBezTo>
                  <a:cubicBezTo>
                    <a:pt x="128" y="4"/>
                    <a:pt x="128" y="4"/>
                    <a:pt x="128" y="4"/>
                  </a:cubicBezTo>
                  <a:cubicBezTo>
                    <a:pt x="114" y="2"/>
                    <a:pt x="99" y="5"/>
                    <a:pt x="85" y="6"/>
                  </a:cubicBezTo>
                  <a:cubicBezTo>
                    <a:pt x="76" y="10"/>
                    <a:pt x="67" y="2"/>
                    <a:pt x="59" y="9"/>
                  </a:cubicBezTo>
                  <a:cubicBezTo>
                    <a:pt x="51" y="11"/>
                    <a:pt x="43" y="15"/>
                    <a:pt x="35" y="18"/>
                  </a:cubicBezTo>
                  <a:cubicBezTo>
                    <a:pt x="32" y="20"/>
                    <a:pt x="31" y="24"/>
                    <a:pt x="28" y="24"/>
                  </a:cubicBezTo>
                  <a:cubicBezTo>
                    <a:pt x="24" y="20"/>
                    <a:pt x="19" y="26"/>
                    <a:pt x="15" y="29"/>
                  </a:cubicBezTo>
                  <a:cubicBezTo>
                    <a:pt x="18" y="31"/>
                    <a:pt x="21" y="25"/>
                    <a:pt x="24" y="26"/>
                  </a:cubicBezTo>
                  <a:cubicBezTo>
                    <a:pt x="21" y="27"/>
                    <a:pt x="25" y="29"/>
                    <a:pt x="22" y="30"/>
                  </a:cubicBezTo>
                  <a:cubicBezTo>
                    <a:pt x="14" y="29"/>
                    <a:pt x="6" y="31"/>
                    <a:pt x="0" y="37"/>
                  </a:cubicBezTo>
                  <a:cubicBezTo>
                    <a:pt x="1" y="38"/>
                    <a:pt x="1" y="42"/>
                    <a:pt x="3" y="40"/>
                  </a:cubicBezTo>
                  <a:cubicBezTo>
                    <a:pt x="4" y="40"/>
                    <a:pt x="4" y="37"/>
                    <a:pt x="6" y="39"/>
                  </a:cubicBezTo>
                  <a:cubicBezTo>
                    <a:pt x="6" y="40"/>
                    <a:pt x="9" y="40"/>
                    <a:pt x="8" y="42"/>
                  </a:cubicBezTo>
                  <a:cubicBezTo>
                    <a:pt x="6" y="45"/>
                    <a:pt x="4" y="43"/>
                    <a:pt x="3" y="46"/>
                  </a:cubicBezTo>
                  <a:cubicBezTo>
                    <a:pt x="5" y="50"/>
                    <a:pt x="8" y="42"/>
                    <a:pt x="12" y="46"/>
                  </a:cubicBezTo>
                  <a:cubicBezTo>
                    <a:pt x="9" y="48"/>
                    <a:pt x="9" y="48"/>
                    <a:pt x="9" y="48"/>
                  </a:cubicBezTo>
                  <a:cubicBezTo>
                    <a:pt x="8" y="50"/>
                    <a:pt x="10" y="50"/>
                    <a:pt x="10" y="51"/>
                  </a:cubicBezTo>
                  <a:cubicBezTo>
                    <a:pt x="9" y="52"/>
                    <a:pt x="9" y="52"/>
                    <a:pt x="9" y="53"/>
                  </a:cubicBezTo>
                  <a:cubicBezTo>
                    <a:pt x="10" y="54"/>
                    <a:pt x="8" y="56"/>
                    <a:pt x="10" y="58"/>
                  </a:cubicBezTo>
                  <a:cubicBezTo>
                    <a:pt x="10" y="59"/>
                    <a:pt x="10" y="61"/>
                    <a:pt x="9" y="61"/>
                  </a:cubicBezTo>
                  <a:lnTo>
                    <a:pt x="8" y="60"/>
                  </a:lnTo>
                  <a:close/>
                  <a:moveTo>
                    <a:pt x="401" y="39"/>
                  </a:moveTo>
                  <a:cubicBezTo>
                    <a:pt x="402" y="38"/>
                    <a:pt x="402" y="38"/>
                    <a:pt x="402" y="38"/>
                  </a:cubicBezTo>
                  <a:cubicBezTo>
                    <a:pt x="404" y="40"/>
                    <a:pt x="404" y="40"/>
                    <a:pt x="404" y="40"/>
                  </a:cubicBezTo>
                  <a:lnTo>
                    <a:pt x="401" y="39"/>
                  </a:lnTo>
                  <a:close/>
                  <a:moveTo>
                    <a:pt x="362" y="77"/>
                  </a:moveTo>
                  <a:cubicBezTo>
                    <a:pt x="364" y="77"/>
                    <a:pt x="367" y="77"/>
                    <a:pt x="368" y="77"/>
                  </a:cubicBezTo>
                  <a:cubicBezTo>
                    <a:pt x="366" y="77"/>
                    <a:pt x="364" y="78"/>
                    <a:pt x="362" y="77"/>
                  </a:cubicBezTo>
                  <a:close/>
                  <a:moveTo>
                    <a:pt x="306" y="63"/>
                  </a:moveTo>
                  <a:cubicBezTo>
                    <a:pt x="306" y="63"/>
                    <a:pt x="307" y="63"/>
                    <a:pt x="308" y="64"/>
                  </a:cubicBezTo>
                  <a:cubicBezTo>
                    <a:pt x="307" y="64"/>
                    <a:pt x="306" y="64"/>
                    <a:pt x="306" y="63"/>
                  </a:cubicBezTo>
                  <a:close/>
                  <a:moveTo>
                    <a:pt x="283" y="61"/>
                  </a:moveTo>
                  <a:cubicBezTo>
                    <a:pt x="291" y="61"/>
                    <a:pt x="298" y="62"/>
                    <a:pt x="304" y="64"/>
                  </a:cubicBezTo>
                  <a:cubicBezTo>
                    <a:pt x="298" y="62"/>
                    <a:pt x="290" y="63"/>
                    <a:pt x="283" y="61"/>
                  </a:cubicBezTo>
                  <a:close/>
                  <a:moveTo>
                    <a:pt x="229" y="5"/>
                  </a:moveTo>
                  <a:cubicBezTo>
                    <a:pt x="237" y="5"/>
                    <a:pt x="237" y="5"/>
                    <a:pt x="237" y="5"/>
                  </a:cubicBezTo>
                  <a:cubicBezTo>
                    <a:pt x="238" y="6"/>
                    <a:pt x="238" y="6"/>
                    <a:pt x="238" y="6"/>
                  </a:cubicBezTo>
                  <a:lnTo>
                    <a:pt x="229" y="5"/>
                  </a:lnTo>
                  <a:close/>
                  <a:moveTo>
                    <a:pt x="10" y="72"/>
                  </a:moveTo>
                  <a:cubicBezTo>
                    <a:pt x="9" y="72"/>
                    <a:pt x="8" y="72"/>
                    <a:pt x="7" y="72"/>
                  </a:cubicBezTo>
                  <a:cubicBezTo>
                    <a:pt x="9" y="70"/>
                    <a:pt x="9" y="70"/>
                    <a:pt x="9" y="70"/>
                  </a:cubicBezTo>
                  <a:lnTo>
                    <a:pt x="1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16" name="Freeform 609"/>
            <p:cNvSpPr/>
            <p:nvPr/>
          </p:nvSpPr>
          <p:spPr bwMode="auto">
            <a:xfrm>
              <a:off x="3481388" y="7948613"/>
              <a:ext cx="635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0" y="0"/>
                    <a:pt x="0" y="0"/>
                    <a:pt x="0" y="0"/>
                  </a:cubicBezTo>
                  <a:cubicBezTo>
                    <a:pt x="1"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610"/>
            <p:cNvSpPr/>
            <p:nvPr/>
          </p:nvSpPr>
          <p:spPr bwMode="auto">
            <a:xfrm>
              <a:off x="3421063" y="80994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Freeform 611"/>
            <p:cNvSpPr/>
            <p:nvPr/>
          </p:nvSpPr>
          <p:spPr bwMode="auto">
            <a:xfrm>
              <a:off x="3267075" y="7870825"/>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0"/>
                    <a:pt x="3" y="1"/>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612"/>
            <p:cNvSpPr/>
            <p:nvPr/>
          </p:nvSpPr>
          <p:spPr bwMode="auto">
            <a:xfrm>
              <a:off x="3162300" y="7878763"/>
              <a:ext cx="58738" cy="6350"/>
            </a:xfrm>
            <a:custGeom>
              <a:avLst/>
              <a:gdLst>
                <a:gd name="T0" fmla="*/ 0 w 16"/>
                <a:gd name="T1" fmla="*/ 0 h 2"/>
                <a:gd name="T2" fmla="*/ 13 w 16"/>
                <a:gd name="T3" fmla="*/ 0 h 2"/>
                <a:gd name="T4" fmla="*/ 16 w 16"/>
                <a:gd name="T5" fmla="*/ 1 h 2"/>
                <a:gd name="T6" fmla="*/ 0 w 16"/>
                <a:gd name="T7" fmla="*/ 0 h 2"/>
              </a:gdLst>
              <a:ahLst/>
              <a:cxnLst>
                <a:cxn ang="0">
                  <a:pos x="T0" y="T1"/>
                </a:cxn>
                <a:cxn ang="0">
                  <a:pos x="T2" y="T3"/>
                </a:cxn>
                <a:cxn ang="0">
                  <a:pos x="T4" y="T5"/>
                </a:cxn>
                <a:cxn ang="0">
                  <a:pos x="T6" y="T7"/>
                </a:cxn>
              </a:cxnLst>
              <a:rect l="0" t="0" r="r" b="b"/>
              <a:pathLst>
                <a:path w="16" h="2">
                  <a:moveTo>
                    <a:pt x="0" y="0"/>
                  </a:moveTo>
                  <a:cubicBezTo>
                    <a:pt x="4" y="0"/>
                    <a:pt x="9" y="0"/>
                    <a:pt x="13" y="0"/>
                  </a:cubicBezTo>
                  <a:cubicBezTo>
                    <a:pt x="16" y="1"/>
                    <a:pt x="16" y="1"/>
                    <a:pt x="16" y="1"/>
                  </a:cubicBezTo>
                  <a:cubicBezTo>
                    <a:pt x="10" y="1"/>
                    <a:pt x="4"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Freeform 613"/>
            <p:cNvSpPr/>
            <p:nvPr/>
          </p:nvSpPr>
          <p:spPr bwMode="auto">
            <a:xfrm>
              <a:off x="3052763" y="7878763"/>
              <a:ext cx="7938"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2" y="1"/>
                  </a:cubicBezTo>
                  <a:cubicBezTo>
                    <a:pt x="1" y="1"/>
                    <a:pt x="1" y="1"/>
                    <a:pt x="1"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614"/>
            <p:cNvSpPr/>
            <p:nvPr/>
          </p:nvSpPr>
          <p:spPr bwMode="auto">
            <a:xfrm>
              <a:off x="3044825" y="7881938"/>
              <a:ext cx="30163" cy="7938"/>
            </a:xfrm>
            <a:custGeom>
              <a:avLst/>
              <a:gdLst>
                <a:gd name="T0" fmla="*/ 8 w 8"/>
                <a:gd name="T1" fmla="*/ 1 h 2"/>
                <a:gd name="T2" fmla="*/ 0 w 8"/>
                <a:gd name="T3" fmla="*/ 1 h 2"/>
                <a:gd name="T4" fmla="*/ 8 w 8"/>
                <a:gd name="T5" fmla="*/ 1 h 2"/>
              </a:gdLst>
              <a:ahLst/>
              <a:cxnLst>
                <a:cxn ang="0">
                  <a:pos x="T0" y="T1"/>
                </a:cxn>
                <a:cxn ang="0">
                  <a:pos x="T2" y="T3"/>
                </a:cxn>
                <a:cxn ang="0">
                  <a:pos x="T4" y="T5"/>
                </a:cxn>
              </a:cxnLst>
              <a:rect l="0" t="0" r="r" b="b"/>
              <a:pathLst>
                <a:path w="8" h="2">
                  <a:moveTo>
                    <a:pt x="8" y="1"/>
                  </a:moveTo>
                  <a:cubicBezTo>
                    <a:pt x="5" y="1"/>
                    <a:pt x="2" y="2"/>
                    <a:pt x="0" y="1"/>
                  </a:cubicBezTo>
                  <a:cubicBezTo>
                    <a:pt x="2" y="1"/>
                    <a:pt x="6"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2" name="Freeform 615"/>
            <p:cNvSpPr/>
            <p:nvPr/>
          </p:nvSpPr>
          <p:spPr bwMode="auto">
            <a:xfrm>
              <a:off x="3484563" y="7942263"/>
              <a:ext cx="11113" cy="3175"/>
            </a:xfrm>
            <a:custGeom>
              <a:avLst/>
              <a:gdLst>
                <a:gd name="T0" fmla="*/ 0 w 3"/>
                <a:gd name="T1" fmla="*/ 0 h 1"/>
                <a:gd name="T2" fmla="*/ 3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3" y="0"/>
                    <a:pt x="3" y="0"/>
                    <a:pt x="3" y="0"/>
                  </a:cubicBezTo>
                  <a:cubicBezTo>
                    <a:pt x="3" y="1"/>
                    <a:pt x="3" y="1"/>
                    <a:pt x="3" y="1"/>
                  </a:cubicBezTo>
                  <a:cubicBezTo>
                    <a:pt x="2"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 name="Freeform 616"/>
            <p:cNvSpPr/>
            <p:nvPr/>
          </p:nvSpPr>
          <p:spPr bwMode="auto">
            <a:xfrm>
              <a:off x="2049463" y="7983538"/>
              <a:ext cx="19050" cy="14288"/>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0"/>
                    <a:pt x="2" y="4"/>
                    <a:pt x="0" y="4"/>
                  </a:cubicBezTo>
                  <a:cubicBezTo>
                    <a:pt x="1" y="2"/>
                    <a:pt x="3"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617"/>
            <p:cNvSpPr/>
            <p:nvPr/>
          </p:nvSpPr>
          <p:spPr bwMode="auto">
            <a:xfrm>
              <a:off x="3457575" y="8002588"/>
              <a:ext cx="153988" cy="28575"/>
            </a:xfrm>
            <a:custGeom>
              <a:avLst/>
              <a:gdLst>
                <a:gd name="T0" fmla="*/ 24 w 41"/>
                <a:gd name="T1" fmla="*/ 6 h 8"/>
                <a:gd name="T2" fmla="*/ 13 w 41"/>
                <a:gd name="T3" fmla="*/ 5 h 8"/>
                <a:gd name="T4" fmla="*/ 13 w 41"/>
                <a:gd name="T5" fmla="*/ 5 h 8"/>
                <a:gd name="T6" fmla="*/ 8 w 41"/>
                <a:gd name="T7" fmla="*/ 5 h 8"/>
                <a:gd name="T8" fmla="*/ 20 w 41"/>
                <a:gd name="T9" fmla="*/ 4 h 8"/>
                <a:gd name="T10" fmla="*/ 0 w 41"/>
                <a:gd name="T11" fmla="*/ 0 h 8"/>
                <a:gd name="T12" fmla="*/ 38 w 41"/>
                <a:gd name="T13" fmla="*/ 5 h 8"/>
                <a:gd name="T14" fmla="*/ 39 w 41"/>
                <a:gd name="T15" fmla="*/ 6 h 8"/>
                <a:gd name="T16" fmla="*/ 41 w 41"/>
                <a:gd name="T17" fmla="*/ 7 h 8"/>
                <a:gd name="T18" fmla="*/ 24 w 41"/>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
                  <a:moveTo>
                    <a:pt x="24" y="6"/>
                  </a:moveTo>
                  <a:cubicBezTo>
                    <a:pt x="20" y="7"/>
                    <a:pt x="17" y="4"/>
                    <a:pt x="13" y="5"/>
                  </a:cubicBezTo>
                  <a:cubicBezTo>
                    <a:pt x="13" y="5"/>
                    <a:pt x="13" y="5"/>
                    <a:pt x="13" y="5"/>
                  </a:cubicBezTo>
                  <a:cubicBezTo>
                    <a:pt x="11" y="5"/>
                    <a:pt x="8" y="5"/>
                    <a:pt x="8" y="5"/>
                  </a:cubicBezTo>
                  <a:cubicBezTo>
                    <a:pt x="12" y="3"/>
                    <a:pt x="16" y="4"/>
                    <a:pt x="20" y="4"/>
                  </a:cubicBezTo>
                  <a:cubicBezTo>
                    <a:pt x="14" y="1"/>
                    <a:pt x="6" y="2"/>
                    <a:pt x="0" y="0"/>
                  </a:cubicBezTo>
                  <a:cubicBezTo>
                    <a:pt x="13" y="0"/>
                    <a:pt x="26" y="2"/>
                    <a:pt x="38" y="5"/>
                  </a:cubicBezTo>
                  <a:cubicBezTo>
                    <a:pt x="39" y="6"/>
                    <a:pt x="39" y="6"/>
                    <a:pt x="39" y="6"/>
                  </a:cubicBezTo>
                  <a:cubicBezTo>
                    <a:pt x="40" y="6"/>
                    <a:pt x="40" y="7"/>
                    <a:pt x="41" y="7"/>
                  </a:cubicBezTo>
                  <a:cubicBezTo>
                    <a:pt x="35" y="8"/>
                    <a:pt x="29" y="5"/>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618"/>
            <p:cNvSpPr/>
            <p:nvPr/>
          </p:nvSpPr>
          <p:spPr bwMode="auto">
            <a:xfrm>
              <a:off x="3360738" y="8002588"/>
              <a:ext cx="11113" cy="6350"/>
            </a:xfrm>
            <a:custGeom>
              <a:avLst/>
              <a:gdLst>
                <a:gd name="T0" fmla="*/ 0 w 3"/>
                <a:gd name="T1" fmla="*/ 2 h 2"/>
                <a:gd name="T2" fmla="*/ 0 w 3"/>
                <a:gd name="T3" fmla="*/ 1 h 2"/>
                <a:gd name="T4" fmla="*/ 3 w 3"/>
                <a:gd name="T5" fmla="*/ 1 h 2"/>
                <a:gd name="T6" fmla="*/ 0 w 3"/>
                <a:gd name="T7" fmla="*/ 2 h 2"/>
              </a:gdLst>
              <a:ahLst/>
              <a:cxnLst>
                <a:cxn ang="0">
                  <a:pos x="T0" y="T1"/>
                </a:cxn>
                <a:cxn ang="0">
                  <a:pos x="T2" y="T3"/>
                </a:cxn>
                <a:cxn ang="0">
                  <a:pos x="T4" y="T5"/>
                </a:cxn>
                <a:cxn ang="0">
                  <a:pos x="T6" y="T7"/>
                </a:cxn>
              </a:cxnLst>
              <a:rect l="0" t="0" r="r" b="b"/>
              <a:pathLst>
                <a:path w="3" h="2">
                  <a:moveTo>
                    <a:pt x="0" y="2"/>
                  </a:moveTo>
                  <a:cubicBezTo>
                    <a:pt x="0" y="1"/>
                    <a:pt x="0" y="1"/>
                    <a:pt x="0" y="1"/>
                  </a:cubicBezTo>
                  <a:cubicBezTo>
                    <a:pt x="1" y="0"/>
                    <a:pt x="3" y="0"/>
                    <a:pt x="3" y="1"/>
                  </a:cubicBezTo>
                  <a:cubicBezTo>
                    <a:pt x="2" y="2"/>
                    <a:pt x="1"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619"/>
            <p:cNvSpPr/>
            <p:nvPr/>
          </p:nvSpPr>
          <p:spPr bwMode="auto">
            <a:xfrm>
              <a:off x="3382963" y="8002588"/>
              <a:ext cx="90488" cy="14288"/>
            </a:xfrm>
            <a:custGeom>
              <a:avLst/>
              <a:gdLst>
                <a:gd name="T0" fmla="*/ 24 w 24"/>
                <a:gd name="T1" fmla="*/ 4 h 4"/>
                <a:gd name="T2" fmla="*/ 6 w 24"/>
                <a:gd name="T3" fmla="*/ 3 h 4"/>
                <a:gd name="T4" fmla="*/ 0 w 24"/>
                <a:gd name="T5" fmla="*/ 1 h 4"/>
                <a:gd name="T6" fmla="*/ 23 w 24"/>
                <a:gd name="T7" fmla="*/ 3 h 4"/>
                <a:gd name="T8" fmla="*/ 24 w 24"/>
                <a:gd name="T9" fmla="*/ 4 h 4"/>
              </a:gdLst>
              <a:ahLst/>
              <a:cxnLst>
                <a:cxn ang="0">
                  <a:pos x="T0" y="T1"/>
                </a:cxn>
                <a:cxn ang="0">
                  <a:pos x="T2" y="T3"/>
                </a:cxn>
                <a:cxn ang="0">
                  <a:pos x="T4" y="T5"/>
                </a:cxn>
                <a:cxn ang="0">
                  <a:pos x="T6" y="T7"/>
                </a:cxn>
                <a:cxn ang="0">
                  <a:pos x="T8" y="T9"/>
                </a:cxn>
              </a:cxnLst>
              <a:rect l="0" t="0" r="r" b="b"/>
              <a:pathLst>
                <a:path w="24" h="4">
                  <a:moveTo>
                    <a:pt x="24" y="4"/>
                  </a:moveTo>
                  <a:cubicBezTo>
                    <a:pt x="6" y="3"/>
                    <a:pt x="6" y="3"/>
                    <a:pt x="6" y="3"/>
                  </a:cubicBezTo>
                  <a:cubicBezTo>
                    <a:pt x="4" y="0"/>
                    <a:pt x="1" y="4"/>
                    <a:pt x="0" y="1"/>
                  </a:cubicBezTo>
                  <a:cubicBezTo>
                    <a:pt x="8" y="1"/>
                    <a:pt x="15" y="3"/>
                    <a:pt x="23" y="3"/>
                  </a:cubicBezTo>
                  <a:cubicBezTo>
                    <a:pt x="23" y="3"/>
                    <a:pt x="24" y="3"/>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Freeform 620"/>
            <p:cNvSpPr/>
            <p:nvPr/>
          </p:nvSpPr>
          <p:spPr bwMode="auto">
            <a:xfrm>
              <a:off x="2049463" y="8008938"/>
              <a:ext cx="12700" cy="11113"/>
            </a:xfrm>
            <a:custGeom>
              <a:avLst/>
              <a:gdLst>
                <a:gd name="T0" fmla="*/ 0 w 3"/>
                <a:gd name="T1" fmla="*/ 2 h 3"/>
                <a:gd name="T2" fmla="*/ 3 w 3"/>
                <a:gd name="T3" fmla="*/ 0 h 3"/>
                <a:gd name="T4" fmla="*/ 0 w 3"/>
                <a:gd name="T5" fmla="*/ 2 h 3"/>
              </a:gdLst>
              <a:ahLst/>
              <a:cxnLst>
                <a:cxn ang="0">
                  <a:pos x="T0" y="T1"/>
                </a:cxn>
                <a:cxn ang="0">
                  <a:pos x="T2" y="T3"/>
                </a:cxn>
                <a:cxn ang="0">
                  <a:pos x="T4" y="T5"/>
                </a:cxn>
              </a:cxnLst>
              <a:rect l="0" t="0" r="r" b="b"/>
              <a:pathLst>
                <a:path w="3" h="3">
                  <a:moveTo>
                    <a:pt x="0" y="2"/>
                  </a:moveTo>
                  <a:cubicBezTo>
                    <a:pt x="1" y="1"/>
                    <a:pt x="2" y="0"/>
                    <a:pt x="3" y="0"/>
                  </a:cubicBezTo>
                  <a:cubicBezTo>
                    <a:pt x="2" y="1"/>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621"/>
            <p:cNvSpPr/>
            <p:nvPr/>
          </p:nvSpPr>
          <p:spPr bwMode="auto">
            <a:xfrm>
              <a:off x="2054225" y="8035925"/>
              <a:ext cx="7938" cy="3175"/>
            </a:xfrm>
            <a:custGeom>
              <a:avLst/>
              <a:gdLst>
                <a:gd name="T0" fmla="*/ 2 w 2"/>
                <a:gd name="T1" fmla="*/ 1 h 1"/>
                <a:gd name="T2" fmla="*/ 1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0" y="1"/>
                    <a:pt x="1" y="0"/>
                  </a:cubicBezTo>
                  <a:cubicBezTo>
                    <a:pt x="2" y="0"/>
                    <a:pt x="2" y="0"/>
                    <a:pt x="2"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Freeform 622"/>
            <p:cNvSpPr/>
            <p:nvPr/>
          </p:nvSpPr>
          <p:spPr bwMode="auto">
            <a:xfrm>
              <a:off x="3570288" y="8043863"/>
              <a:ext cx="7938" cy="6350"/>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2" y="1"/>
                  </a:cubicBezTo>
                  <a:cubicBezTo>
                    <a:pt x="1"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Freeform 623"/>
            <p:cNvSpPr/>
            <p:nvPr/>
          </p:nvSpPr>
          <p:spPr bwMode="auto">
            <a:xfrm>
              <a:off x="3492500" y="8050213"/>
              <a:ext cx="14288" cy="4763"/>
            </a:xfrm>
            <a:custGeom>
              <a:avLst/>
              <a:gdLst>
                <a:gd name="T0" fmla="*/ 0 w 4"/>
                <a:gd name="T1" fmla="*/ 0 h 1"/>
                <a:gd name="T2" fmla="*/ 4 w 4"/>
                <a:gd name="T3" fmla="*/ 1 h 1"/>
                <a:gd name="T4" fmla="*/ 0 w 4"/>
                <a:gd name="T5" fmla="*/ 0 h 1"/>
              </a:gdLst>
              <a:ahLst/>
              <a:cxnLst>
                <a:cxn ang="0">
                  <a:pos x="T0" y="T1"/>
                </a:cxn>
                <a:cxn ang="0">
                  <a:pos x="T2" y="T3"/>
                </a:cxn>
                <a:cxn ang="0">
                  <a:pos x="T4" y="T5"/>
                </a:cxn>
              </a:cxnLst>
              <a:rect l="0" t="0" r="r" b="b"/>
              <a:pathLst>
                <a:path w="4" h="1">
                  <a:moveTo>
                    <a:pt x="0" y="0"/>
                  </a:moveTo>
                  <a:cubicBezTo>
                    <a:pt x="2" y="1"/>
                    <a:pt x="3" y="0"/>
                    <a:pt x="4" y="1"/>
                  </a:cubicBezTo>
                  <a:cubicBezTo>
                    <a:pt x="3"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624"/>
            <p:cNvSpPr/>
            <p:nvPr/>
          </p:nvSpPr>
          <p:spPr bwMode="auto">
            <a:xfrm>
              <a:off x="3379788" y="8050213"/>
              <a:ext cx="14288" cy="7938"/>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2"/>
                    <a:pt x="1" y="1"/>
                    <a:pt x="0" y="0"/>
                  </a:cubicBezTo>
                  <a:cubicBezTo>
                    <a:pt x="1" y="1"/>
                    <a:pt x="4"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Freeform 625"/>
            <p:cNvSpPr/>
            <p:nvPr/>
          </p:nvSpPr>
          <p:spPr bwMode="auto">
            <a:xfrm>
              <a:off x="3451225" y="8061325"/>
              <a:ext cx="104775" cy="26988"/>
            </a:xfrm>
            <a:custGeom>
              <a:avLst/>
              <a:gdLst>
                <a:gd name="T0" fmla="*/ 4 w 28"/>
                <a:gd name="T1" fmla="*/ 0 h 7"/>
                <a:gd name="T2" fmla="*/ 27 w 28"/>
                <a:gd name="T3" fmla="*/ 3 h 7"/>
                <a:gd name="T4" fmla="*/ 25 w 28"/>
                <a:gd name="T5" fmla="*/ 6 h 7"/>
                <a:gd name="T6" fmla="*/ 28 w 28"/>
                <a:gd name="T7" fmla="*/ 7 h 7"/>
                <a:gd name="T8" fmla="*/ 0 w 28"/>
                <a:gd name="T9" fmla="*/ 4 h 7"/>
                <a:gd name="T10" fmla="*/ 9 w 28"/>
                <a:gd name="T11" fmla="*/ 3 h 7"/>
                <a:gd name="T12" fmla="*/ 4 w 2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8" h="7">
                  <a:moveTo>
                    <a:pt x="4" y="0"/>
                  </a:moveTo>
                  <a:cubicBezTo>
                    <a:pt x="12" y="0"/>
                    <a:pt x="20" y="1"/>
                    <a:pt x="27" y="3"/>
                  </a:cubicBezTo>
                  <a:cubicBezTo>
                    <a:pt x="25" y="6"/>
                    <a:pt x="25" y="6"/>
                    <a:pt x="25" y="6"/>
                  </a:cubicBezTo>
                  <a:cubicBezTo>
                    <a:pt x="26" y="7"/>
                    <a:pt x="27" y="6"/>
                    <a:pt x="28" y="7"/>
                  </a:cubicBezTo>
                  <a:cubicBezTo>
                    <a:pt x="18" y="6"/>
                    <a:pt x="8" y="7"/>
                    <a:pt x="0" y="4"/>
                  </a:cubicBezTo>
                  <a:cubicBezTo>
                    <a:pt x="3" y="3"/>
                    <a:pt x="7" y="6"/>
                    <a:pt x="9" y="3"/>
                  </a:cubicBezTo>
                  <a:cubicBezTo>
                    <a:pt x="7" y="2"/>
                    <a:pt x="5" y="3"/>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626"/>
            <p:cNvSpPr/>
            <p:nvPr/>
          </p:nvSpPr>
          <p:spPr bwMode="auto">
            <a:xfrm>
              <a:off x="3416300" y="8069263"/>
              <a:ext cx="19050" cy="7938"/>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4" y="2"/>
                    <a:pt x="1" y="1"/>
                    <a:pt x="0" y="1"/>
                  </a:cubicBezTo>
                  <a:cubicBezTo>
                    <a:pt x="2" y="0"/>
                    <a:pt x="3"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Freeform 627"/>
            <p:cNvSpPr/>
            <p:nvPr/>
          </p:nvSpPr>
          <p:spPr bwMode="auto">
            <a:xfrm>
              <a:off x="3416300" y="80740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628"/>
            <p:cNvSpPr/>
            <p:nvPr/>
          </p:nvSpPr>
          <p:spPr bwMode="auto">
            <a:xfrm>
              <a:off x="3476625" y="8088313"/>
              <a:ext cx="87313" cy="11113"/>
            </a:xfrm>
            <a:custGeom>
              <a:avLst/>
              <a:gdLst>
                <a:gd name="T0" fmla="*/ 1 w 23"/>
                <a:gd name="T1" fmla="*/ 0 h 3"/>
                <a:gd name="T2" fmla="*/ 23 w 23"/>
                <a:gd name="T3" fmla="*/ 3 h 3"/>
                <a:gd name="T4" fmla="*/ 0 w 23"/>
                <a:gd name="T5" fmla="*/ 0 h 3"/>
                <a:gd name="T6" fmla="*/ 1 w 23"/>
                <a:gd name="T7" fmla="*/ 0 h 3"/>
              </a:gdLst>
              <a:ahLst/>
              <a:cxnLst>
                <a:cxn ang="0">
                  <a:pos x="T0" y="T1"/>
                </a:cxn>
                <a:cxn ang="0">
                  <a:pos x="T2" y="T3"/>
                </a:cxn>
                <a:cxn ang="0">
                  <a:pos x="T4" y="T5"/>
                </a:cxn>
                <a:cxn ang="0">
                  <a:pos x="T6" y="T7"/>
                </a:cxn>
              </a:cxnLst>
              <a:rect l="0" t="0" r="r" b="b"/>
              <a:pathLst>
                <a:path w="23" h="3">
                  <a:moveTo>
                    <a:pt x="1" y="0"/>
                  </a:moveTo>
                  <a:cubicBezTo>
                    <a:pt x="8" y="1"/>
                    <a:pt x="18" y="0"/>
                    <a:pt x="23" y="3"/>
                  </a:cubicBezTo>
                  <a:cubicBezTo>
                    <a:pt x="15" y="3"/>
                    <a:pt x="8"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6" name="Freeform 629"/>
            <p:cNvSpPr/>
            <p:nvPr/>
          </p:nvSpPr>
          <p:spPr bwMode="auto">
            <a:xfrm>
              <a:off x="3487738" y="8102600"/>
              <a:ext cx="476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7" name="Freeform 630"/>
            <p:cNvSpPr/>
            <p:nvPr/>
          </p:nvSpPr>
          <p:spPr bwMode="auto">
            <a:xfrm>
              <a:off x="3451225" y="8096250"/>
              <a:ext cx="115888" cy="19050"/>
            </a:xfrm>
            <a:custGeom>
              <a:avLst/>
              <a:gdLst>
                <a:gd name="T0" fmla="*/ 6 w 31"/>
                <a:gd name="T1" fmla="*/ 1 h 5"/>
                <a:gd name="T2" fmla="*/ 6 w 31"/>
                <a:gd name="T3" fmla="*/ 2 h 5"/>
                <a:gd name="T4" fmla="*/ 11 w 31"/>
                <a:gd name="T5" fmla="*/ 2 h 5"/>
                <a:gd name="T6" fmla="*/ 11 w 31"/>
                <a:gd name="T7" fmla="*/ 2 h 5"/>
                <a:gd name="T8" fmla="*/ 30 w 31"/>
                <a:gd name="T9" fmla="*/ 4 h 5"/>
                <a:gd name="T10" fmla="*/ 31 w 31"/>
                <a:gd name="T11" fmla="*/ 5 h 5"/>
                <a:gd name="T12" fmla="*/ 2 w 31"/>
                <a:gd name="T13" fmla="*/ 2 h 5"/>
                <a:gd name="T14" fmla="*/ 4 w 31"/>
                <a:gd name="T15" fmla="*/ 2 h 5"/>
                <a:gd name="T16" fmla="*/ 0 w 31"/>
                <a:gd name="T17" fmla="*/ 1 h 5"/>
                <a:gd name="T18" fmla="*/ 6 w 31"/>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
                  <a:moveTo>
                    <a:pt x="6" y="1"/>
                  </a:moveTo>
                  <a:cubicBezTo>
                    <a:pt x="6" y="2"/>
                    <a:pt x="6" y="2"/>
                    <a:pt x="6" y="2"/>
                  </a:cubicBezTo>
                  <a:cubicBezTo>
                    <a:pt x="7" y="3"/>
                    <a:pt x="10" y="3"/>
                    <a:pt x="11" y="2"/>
                  </a:cubicBezTo>
                  <a:cubicBezTo>
                    <a:pt x="11" y="2"/>
                    <a:pt x="11" y="2"/>
                    <a:pt x="11" y="2"/>
                  </a:cubicBezTo>
                  <a:cubicBezTo>
                    <a:pt x="30" y="4"/>
                    <a:pt x="30" y="4"/>
                    <a:pt x="30" y="4"/>
                  </a:cubicBezTo>
                  <a:cubicBezTo>
                    <a:pt x="31" y="5"/>
                    <a:pt x="31" y="5"/>
                    <a:pt x="31" y="5"/>
                  </a:cubicBezTo>
                  <a:cubicBezTo>
                    <a:pt x="21" y="5"/>
                    <a:pt x="11" y="4"/>
                    <a:pt x="2" y="2"/>
                  </a:cubicBezTo>
                  <a:cubicBezTo>
                    <a:pt x="2" y="2"/>
                    <a:pt x="3" y="3"/>
                    <a:pt x="4" y="2"/>
                  </a:cubicBezTo>
                  <a:cubicBezTo>
                    <a:pt x="3" y="1"/>
                    <a:pt x="1" y="1"/>
                    <a:pt x="0" y="1"/>
                  </a:cubicBezTo>
                  <a:cubicBezTo>
                    <a:pt x="2" y="0"/>
                    <a:pt x="4"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8" name="Freeform 631"/>
            <p:cNvSpPr/>
            <p:nvPr/>
          </p:nvSpPr>
          <p:spPr bwMode="auto">
            <a:xfrm>
              <a:off x="3544888" y="8126413"/>
              <a:ext cx="14288" cy="3175"/>
            </a:xfrm>
            <a:custGeom>
              <a:avLst/>
              <a:gdLst>
                <a:gd name="T0" fmla="*/ 0 w 9"/>
                <a:gd name="T1" fmla="*/ 0 h 2"/>
                <a:gd name="T2" fmla="*/ 0 w 9"/>
                <a:gd name="T3" fmla="*/ 0 h 2"/>
                <a:gd name="T4" fmla="*/ 9 w 9"/>
                <a:gd name="T5" fmla="*/ 2 h 2"/>
                <a:gd name="T6" fmla="*/ 0 w 9"/>
                <a:gd name="T7" fmla="*/ 0 h 2"/>
              </a:gdLst>
              <a:ahLst/>
              <a:cxnLst>
                <a:cxn ang="0">
                  <a:pos x="T0" y="T1"/>
                </a:cxn>
                <a:cxn ang="0">
                  <a:pos x="T2" y="T3"/>
                </a:cxn>
                <a:cxn ang="0">
                  <a:pos x="T4" y="T5"/>
                </a:cxn>
                <a:cxn ang="0">
                  <a:pos x="T6" y="T7"/>
                </a:cxn>
              </a:cxnLst>
              <a:rect l="0" t="0" r="r" b="b"/>
              <a:pathLst>
                <a:path w="9" h="2">
                  <a:moveTo>
                    <a:pt x="0" y="0"/>
                  </a:moveTo>
                  <a:lnTo>
                    <a:pt x="0" y="0"/>
                  </a:lnTo>
                  <a:lnTo>
                    <a:pt x="9"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632"/>
            <p:cNvSpPr/>
            <p:nvPr/>
          </p:nvSpPr>
          <p:spPr bwMode="auto">
            <a:xfrm>
              <a:off x="2065338" y="8129588"/>
              <a:ext cx="7938" cy="3175"/>
            </a:xfrm>
            <a:custGeom>
              <a:avLst/>
              <a:gdLst>
                <a:gd name="T0" fmla="*/ 5 w 5"/>
                <a:gd name="T1" fmla="*/ 2 h 2"/>
                <a:gd name="T2" fmla="*/ 0 w 5"/>
                <a:gd name="T3" fmla="*/ 2 h 2"/>
                <a:gd name="T4" fmla="*/ 5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5" y="0"/>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633"/>
            <p:cNvSpPr/>
            <p:nvPr/>
          </p:nvSpPr>
          <p:spPr bwMode="auto">
            <a:xfrm>
              <a:off x="3387725" y="8162925"/>
              <a:ext cx="187325" cy="26988"/>
            </a:xfrm>
            <a:custGeom>
              <a:avLst/>
              <a:gdLst>
                <a:gd name="T0" fmla="*/ 27 w 50"/>
                <a:gd name="T1" fmla="*/ 2 h 7"/>
                <a:gd name="T2" fmla="*/ 27 w 50"/>
                <a:gd name="T3" fmla="*/ 0 h 7"/>
                <a:gd name="T4" fmla="*/ 39 w 50"/>
                <a:gd name="T5" fmla="*/ 3 h 7"/>
                <a:gd name="T6" fmla="*/ 50 w 50"/>
                <a:gd name="T7" fmla="*/ 6 h 7"/>
                <a:gd name="T8" fmla="*/ 50 w 50"/>
                <a:gd name="T9" fmla="*/ 7 h 7"/>
                <a:gd name="T10" fmla="*/ 38 w 50"/>
                <a:gd name="T11" fmla="*/ 6 h 7"/>
                <a:gd name="T12" fmla="*/ 0 w 50"/>
                <a:gd name="T13" fmla="*/ 1 h 7"/>
                <a:gd name="T14" fmla="*/ 27 w 50"/>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
                  <a:moveTo>
                    <a:pt x="27" y="2"/>
                  </a:moveTo>
                  <a:cubicBezTo>
                    <a:pt x="27" y="0"/>
                    <a:pt x="27" y="0"/>
                    <a:pt x="27" y="0"/>
                  </a:cubicBezTo>
                  <a:cubicBezTo>
                    <a:pt x="31" y="1"/>
                    <a:pt x="36" y="0"/>
                    <a:pt x="39" y="3"/>
                  </a:cubicBezTo>
                  <a:cubicBezTo>
                    <a:pt x="50" y="6"/>
                    <a:pt x="50" y="6"/>
                    <a:pt x="50" y="6"/>
                  </a:cubicBezTo>
                  <a:cubicBezTo>
                    <a:pt x="50" y="6"/>
                    <a:pt x="50" y="6"/>
                    <a:pt x="50" y="7"/>
                  </a:cubicBezTo>
                  <a:cubicBezTo>
                    <a:pt x="46" y="7"/>
                    <a:pt x="42" y="7"/>
                    <a:pt x="38" y="6"/>
                  </a:cubicBezTo>
                  <a:cubicBezTo>
                    <a:pt x="25" y="6"/>
                    <a:pt x="14" y="2"/>
                    <a:pt x="0" y="1"/>
                  </a:cubicBezTo>
                  <a:cubicBezTo>
                    <a:pt x="8" y="1"/>
                    <a:pt x="18" y="1"/>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634"/>
            <p:cNvSpPr/>
            <p:nvPr/>
          </p:nvSpPr>
          <p:spPr bwMode="auto">
            <a:xfrm>
              <a:off x="3292475" y="8181975"/>
              <a:ext cx="282575" cy="38100"/>
            </a:xfrm>
            <a:custGeom>
              <a:avLst/>
              <a:gdLst>
                <a:gd name="T0" fmla="*/ 0 w 75"/>
                <a:gd name="T1" fmla="*/ 0 h 10"/>
                <a:gd name="T2" fmla="*/ 22 w 75"/>
                <a:gd name="T3" fmla="*/ 2 h 10"/>
                <a:gd name="T4" fmla="*/ 75 w 75"/>
                <a:gd name="T5" fmla="*/ 7 h 10"/>
                <a:gd name="T6" fmla="*/ 74 w 75"/>
                <a:gd name="T7" fmla="*/ 8 h 10"/>
                <a:gd name="T8" fmla="*/ 75 w 75"/>
                <a:gd name="T9" fmla="*/ 9 h 10"/>
                <a:gd name="T10" fmla="*/ 75 w 75"/>
                <a:gd name="T11" fmla="*/ 10 h 10"/>
                <a:gd name="T12" fmla="*/ 54 w 75"/>
                <a:gd name="T13" fmla="*/ 8 h 10"/>
                <a:gd name="T14" fmla="*/ 58 w 75"/>
                <a:gd name="T15" fmla="*/ 7 h 10"/>
                <a:gd name="T16" fmla="*/ 5 w 75"/>
                <a:gd name="T17" fmla="*/ 3 h 10"/>
                <a:gd name="T18" fmla="*/ 0 w 7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0">
                  <a:moveTo>
                    <a:pt x="0" y="0"/>
                  </a:moveTo>
                  <a:cubicBezTo>
                    <a:pt x="7" y="0"/>
                    <a:pt x="15" y="0"/>
                    <a:pt x="22" y="2"/>
                  </a:cubicBezTo>
                  <a:cubicBezTo>
                    <a:pt x="39" y="3"/>
                    <a:pt x="58" y="4"/>
                    <a:pt x="75" y="7"/>
                  </a:cubicBezTo>
                  <a:cubicBezTo>
                    <a:pt x="74" y="8"/>
                    <a:pt x="74" y="8"/>
                    <a:pt x="74" y="8"/>
                  </a:cubicBezTo>
                  <a:cubicBezTo>
                    <a:pt x="75" y="9"/>
                    <a:pt x="75" y="9"/>
                    <a:pt x="75" y="9"/>
                  </a:cubicBezTo>
                  <a:cubicBezTo>
                    <a:pt x="75" y="10"/>
                    <a:pt x="75" y="10"/>
                    <a:pt x="75" y="10"/>
                  </a:cubicBezTo>
                  <a:cubicBezTo>
                    <a:pt x="54" y="8"/>
                    <a:pt x="54" y="8"/>
                    <a:pt x="54" y="8"/>
                  </a:cubicBezTo>
                  <a:cubicBezTo>
                    <a:pt x="55" y="8"/>
                    <a:pt x="57" y="8"/>
                    <a:pt x="58" y="7"/>
                  </a:cubicBezTo>
                  <a:cubicBezTo>
                    <a:pt x="41" y="4"/>
                    <a:pt x="23" y="3"/>
                    <a:pt x="5" y="3"/>
                  </a:cubicBezTo>
                  <a:cubicBezTo>
                    <a:pt x="4" y="1"/>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2" name="Freeform 635"/>
            <p:cNvSpPr/>
            <p:nvPr/>
          </p:nvSpPr>
          <p:spPr bwMode="auto">
            <a:xfrm>
              <a:off x="2065338" y="8181975"/>
              <a:ext cx="7938" cy="11113"/>
            </a:xfrm>
            <a:custGeom>
              <a:avLst/>
              <a:gdLst>
                <a:gd name="T0" fmla="*/ 2 w 2"/>
                <a:gd name="T1" fmla="*/ 3 h 3"/>
                <a:gd name="T2" fmla="*/ 1 w 2"/>
                <a:gd name="T3" fmla="*/ 3 h 3"/>
                <a:gd name="T4" fmla="*/ 0 w 2"/>
                <a:gd name="T5" fmla="*/ 1 h 3"/>
                <a:gd name="T6" fmla="*/ 2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cubicBezTo>
                    <a:pt x="1" y="3"/>
                    <a:pt x="1" y="3"/>
                    <a:pt x="1" y="3"/>
                  </a:cubicBezTo>
                  <a:cubicBezTo>
                    <a:pt x="0" y="3"/>
                    <a:pt x="0" y="2"/>
                    <a:pt x="0" y="1"/>
                  </a:cubicBezTo>
                  <a:cubicBezTo>
                    <a:pt x="2" y="0"/>
                    <a:pt x="2" y="0"/>
                    <a:pt x="2" y="0"/>
                  </a:cubicBez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3" name="Freeform 636"/>
            <p:cNvSpPr/>
            <p:nvPr/>
          </p:nvSpPr>
          <p:spPr bwMode="auto">
            <a:xfrm>
              <a:off x="3446463" y="8208963"/>
              <a:ext cx="15875" cy="11113"/>
            </a:xfrm>
            <a:custGeom>
              <a:avLst/>
              <a:gdLst>
                <a:gd name="T0" fmla="*/ 2 w 4"/>
                <a:gd name="T1" fmla="*/ 1 h 3"/>
                <a:gd name="T2" fmla="*/ 3 w 4"/>
                <a:gd name="T3" fmla="*/ 2 h 3"/>
                <a:gd name="T4" fmla="*/ 0 w 4"/>
                <a:gd name="T5" fmla="*/ 1 h 3"/>
                <a:gd name="T6" fmla="*/ 2 w 4"/>
                <a:gd name="T7" fmla="*/ 1 h 3"/>
              </a:gdLst>
              <a:ahLst/>
              <a:cxnLst>
                <a:cxn ang="0">
                  <a:pos x="T0" y="T1"/>
                </a:cxn>
                <a:cxn ang="0">
                  <a:pos x="T2" y="T3"/>
                </a:cxn>
                <a:cxn ang="0">
                  <a:pos x="T4" y="T5"/>
                </a:cxn>
                <a:cxn ang="0">
                  <a:pos x="T6" y="T7"/>
                </a:cxn>
              </a:cxnLst>
              <a:rect l="0" t="0" r="r" b="b"/>
              <a:pathLst>
                <a:path w="4" h="3">
                  <a:moveTo>
                    <a:pt x="2" y="1"/>
                  </a:moveTo>
                  <a:cubicBezTo>
                    <a:pt x="2" y="2"/>
                    <a:pt x="4" y="0"/>
                    <a:pt x="3" y="2"/>
                  </a:cubicBezTo>
                  <a:cubicBezTo>
                    <a:pt x="2" y="3"/>
                    <a:pt x="1" y="2"/>
                    <a:pt x="0" y="1"/>
                  </a:cubicBezTo>
                  <a:cubicBezTo>
                    <a:pt x="1" y="1"/>
                    <a:pt x="1"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Freeform 637"/>
            <p:cNvSpPr/>
            <p:nvPr/>
          </p:nvSpPr>
          <p:spPr bwMode="auto">
            <a:xfrm>
              <a:off x="3476625" y="8212138"/>
              <a:ext cx="11113"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0" y="0"/>
                    <a:pt x="2" y="1"/>
                    <a:pt x="3"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5" name="Rectangle 638"/>
            <p:cNvSpPr>
              <a:spLocks noChangeArrowheads="1"/>
            </p:cNvSpPr>
            <p:nvPr/>
          </p:nvSpPr>
          <p:spPr bwMode="auto">
            <a:xfrm>
              <a:off x="3368675" y="824230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6" name="Freeform 639"/>
            <p:cNvSpPr/>
            <p:nvPr/>
          </p:nvSpPr>
          <p:spPr bwMode="auto">
            <a:xfrm>
              <a:off x="3360738" y="8239125"/>
              <a:ext cx="7938" cy="3175"/>
            </a:xfrm>
            <a:custGeom>
              <a:avLst/>
              <a:gdLst>
                <a:gd name="T0" fmla="*/ 0 w 2"/>
                <a:gd name="T1" fmla="*/ 0 h 1"/>
                <a:gd name="T2" fmla="*/ 2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2"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Freeform 640"/>
            <p:cNvSpPr/>
            <p:nvPr/>
          </p:nvSpPr>
          <p:spPr bwMode="auto">
            <a:xfrm>
              <a:off x="3379788" y="8245475"/>
              <a:ext cx="66675" cy="7938"/>
            </a:xfrm>
            <a:custGeom>
              <a:avLst/>
              <a:gdLst>
                <a:gd name="T0" fmla="*/ 0 w 18"/>
                <a:gd name="T1" fmla="*/ 1 h 2"/>
                <a:gd name="T2" fmla="*/ 18 w 18"/>
                <a:gd name="T3" fmla="*/ 1 h 2"/>
                <a:gd name="T4" fmla="*/ 0 w 18"/>
                <a:gd name="T5" fmla="*/ 1 h 2"/>
              </a:gdLst>
              <a:ahLst/>
              <a:cxnLst>
                <a:cxn ang="0">
                  <a:pos x="T0" y="T1"/>
                </a:cxn>
                <a:cxn ang="0">
                  <a:pos x="T2" y="T3"/>
                </a:cxn>
                <a:cxn ang="0">
                  <a:pos x="T4" y="T5"/>
                </a:cxn>
              </a:cxnLst>
              <a:rect l="0" t="0" r="r" b="b"/>
              <a:pathLst>
                <a:path w="18" h="2">
                  <a:moveTo>
                    <a:pt x="0" y="1"/>
                  </a:moveTo>
                  <a:cubicBezTo>
                    <a:pt x="7" y="0"/>
                    <a:pt x="12" y="0"/>
                    <a:pt x="18" y="1"/>
                  </a:cubicBezTo>
                  <a:cubicBezTo>
                    <a:pt x="13" y="1"/>
                    <a:pt x="6"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Freeform 641"/>
            <p:cNvSpPr/>
            <p:nvPr/>
          </p:nvSpPr>
          <p:spPr bwMode="auto">
            <a:xfrm>
              <a:off x="3451225" y="8245475"/>
              <a:ext cx="115888" cy="15875"/>
            </a:xfrm>
            <a:custGeom>
              <a:avLst/>
              <a:gdLst>
                <a:gd name="T0" fmla="*/ 7 w 31"/>
                <a:gd name="T1" fmla="*/ 2 h 4"/>
                <a:gd name="T2" fmla="*/ 31 w 31"/>
                <a:gd name="T3" fmla="*/ 4 h 4"/>
                <a:gd name="T4" fmla="*/ 0 w 31"/>
                <a:gd name="T5" fmla="*/ 2 h 4"/>
                <a:gd name="T6" fmla="*/ 7 w 31"/>
                <a:gd name="T7" fmla="*/ 2 h 4"/>
              </a:gdLst>
              <a:ahLst/>
              <a:cxnLst>
                <a:cxn ang="0">
                  <a:pos x="T0" y="T1"/>
                </a:cxn>
                <a:cxn ang="0">
                  <a:pos x="T2" y="T3"/>
                </a:cxn>
                <a:cxn ang="0">
                  <a:pos x="T4" y="T5"/>
                </a:cxn>
                <a:cxn ang="0">
                  <a:pos x="T6" y="T7"/>
                </a:cxn>
              </a:cxnLst>
              <a:rect l="0" t="0" r="r" b="b"/>
              <a:pathLst>
                <a:path w="31" h="4">
                  <a:moveTo>
                    <a:pt x="7" y="2"/>
                  </a:moveTo>
                  <a:cubicBezTo>
                    <a:pt x="15" y="3"/>
                    <a:pt x="25" y="2"/>
                    <a:pt x="31" y="4"/>
                  </a:cubicBezTo>
                  <a:cubicBezTo>
                    <a:pt x="21" y="4"/>
                    <a:pt x="11" y="3"/>
                    <a:pt x="0" y="2"/>
                  </a:cubicBezTo>
                  <a:cubicBezTo>
                    <a:pt x="2" y="0"/>
                    <a:pt x="5"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9" name="Freeform 642"/>
            <p:cNvSpPr/>
            <p:nvPr/>
          </p:nvSpPr>
          <p:spPr bwMode="auto">
            <a:xfrm>
              <a:off x="3424238" y="8264525"/>
              <a:ext cx="11113" cy="3175"/>
            </a:xfrm>
            <a:custGeom>
              <a:avLst/>
              <a:gdLst>
                <a:gd name="T0" fmla="*/ 0 w 7"/>
                <a:gd name="T1" fmla="*/ 0 h 2"/>
                <a:gd name="T2" fmla="*/ 5 w 7"/>
                <a:gd name="T3" fmla="*/ 0 h 2"/>
                <a:gd name="T4" fmla="*/ 7 w 7"/>
                <a:gd name="T5" fmla="*/ 2 h 2"/>
                <a:gd name="T6" fmla="*/ 0 w 7"/>
                <a:gd name="T7" fmla="*/ 0 h 2"/>
              </a:gdLst>
              <a:ahLst/>
              <a:cxnLst>
                <a:cxn ang="0">
                  <a:pos x="T0" y="T1"/>
                </a:cxn>
                <a:cxn ang="0">
                  <a:pos x="T2" y="T3"/>
                </a:cxn>
                <a:cxn ang="0">
                  <a:pos x="T4" y="T5"/>
                </a:cxn>
                <a:cxn ang="0">
                  <a:pos x="T6" y="T7"/>
                </a:cxn>
              </a:cxnLst>
              <a:rect l="0" t="0" r="r" b="b"/>
              <a:pathLst>
                <a:path w="7" h="2">
                  <a:moveTo>
                    <a:pt x="0" y="0"/>
                  </a:moveTo>
                  <a:lnTo>
                    <a:pt x="5" y="0"/>
                  </a:lnTo>
                  <a:lnTo>
                    <a:pt x="7"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0" name="Freeform 643"/>
            <p:cNvSpPr/>
            <p:nvPr/>
          </p:nvSpPr>
          <p:spPr bwMode="auto">
            <a:xfrm>
              <a:off x="3533775" y="8272463"/>
              <a:ext cx="11113" cy="3175"/>
            </a:xfrm>
            <a:custGeom>
              <a:avLst/>
              <a:gdLst>
                <a:gd name="T0" fmla="*/ 0 w 7"/>
                <a:gd name="T1" fmla="*/ 2 h 2"/>
                <a:gd name="T2" fmla="*/ 2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lnTo>
                    <a:pt x="2" y="0"/>
                  </a:lnTo>
                  <a:lnTo>
                    <a:pt x="7"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Freeform 644"/>
            <p:cNvSpPr/>
            <p:nvPr/>
          </p:nvSpPr>
          <p:spPr bwMode="auto">
            <a:xfrm>
              <a:off x="2628900" y="8328025"/>
              <a:ext cx="784225" cy="46038"/>
            </a:xfrm>
            <a:custGeom>
              <a:avLst/>
              <a:gdLst>
                <a:gd name="T0" fmla="*/ 56 w 209"/>
                <a:gd name="T1" fmla="*/ 2 h 12"/>
                <a:gd name="T2" fmla="*/ 71 w 209"/>
                <a:gd name="T3" fmla="*/ 3 h 12"/>
                <a:gd name="T4" fmla="*/ 136 w 209"/>
                <a:gd name="T5" fmla="*/ 6 h 12"/>
                <a:gd name="T6" fmla="*/ 153 w 209"/>
                <a:gd name="T7" fmla="*/ 8 h 12"/>
                <a:gd name="T8" fmla="*/ 209 w 209"/>
                <a:gd name="T9" fmla="*/ 12 h 12"/>
                <a:gd name="T10" fmla="*/ 185 w 209"/>
                <a:gd name="T11" fmla="*/ 12 h 12"/>
                <a:gd name="T12" fmla="*/ 185 w 209"/>
                <a:gd name="T13" fmla="*/ 11 h 12"/>
                <a:gd name="T14" fmla="*/ 165 w 209"/>
                <a:gd name="T15" fmla="*/ 10 h 12"/>
                <a:gd name="T16" fmla="*/ 160 w 209"/>
                <a:gd name="T17" fmla="*/ 9 h 12"/>
                <a:gd name="T18" fmla="*/ 80 w 209"/>
                <a:gd name="T19" fmla="*/ 5 h 12"/>
                <a:gd name="T20" fmla="*/ 78 w 209"/>
                <a:gd name="T21" fmla="*/ 4 h 12"/>
                <a:gd name="T22" fmla="*/ 24 w 209"/>
                <a:gd name="T23" fmla="*/ 5 h 12"/>
                <a:gd name="T24" fmla="*/ 0 w 209"/>
                <a:gd name="T25" fmla="*/ 4 h 12"/>
                <a:gd name="T26" fmla="*/ 56 w 209"/>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9" h="12">
                  <a:moveTo>
                    <a:pt x="56" y="2"/>
                  </a:moveTo>
                  <a:cubicBezTo>
                    <a:pt x="61" y="2"/>
                    <a:pt x="66" y="2"/>
                    <a:pt x="71" y="3"/>
                  </a:cubicBezTo>
                  <a:cubicBezTo>
                    <a:pt x="93" y="3"/>
                    <a:pt x="114" y="4"/>
                    <a:pt x="136" y="6"/>
                  </a:cubicBezTo>
                  <a:cubicBezTo>
                    <a:pt x="142" y="9"/>
                    <a:pt x="148" y="3"/>
                    <a:pt x="153" y="8"/>
                  </a:cubicBezTo>
                  <a:cubicBezTo>
                    <a:pt x="172" y="8"/>
                    <a:pt x="191" y="10"/>
                    <a:pt x="209" y="12"/>
                  </a:cubicBezTo>
                  <a:cubicBezTo>
                    <a:pt x="185" y="12"/>
                    <a:pt x="185" y="12"/>
                    <a:pt x="185" y="12"/>
                  </a:cubicBezTo>
                  <a:cubicBezTo>
                    <a:pt x="185" y="11"/>
                    <a:pt x="185" y="11"/>
                    <a:pt x="185" y="11"/>
                  </a:cubicBezTo>
                  <a:cubicBezTo>
                    <a:pt x="178" y="11"/>
                    <a:pt x="170" y="12"/>
                    <a:pt x="165" y="10"/>
                  </a:cubicBezTo>
                  <a:cubicBezTo>
                    <a:pt x="163" y="9"/>
                    <a:pt x="159" y="12"/>
                    <a:pt x="160" y="9"/>
                  </a:cubicBezTo>
                  <a:cubicBezTo>
                    <a:pt x="134" y="7"/>
                    <a:pt x="107" y="6"/>
                    <a:pt x="80" y="5"/>
                  </a:cubicBezTo>
                  <a:cubicBezTo>
                    <a:pt x="78" y="4"/>
                    <a:pt x="78" y="4"/>
                    <a:pt x="78" y="4"/>
                  </a:cubicBezTo>
                  <a:cubicBezTo>
                    <a:pt x="24" y="5"/>
                    <a:pt x="24" y="5"/>
                    <a:pt x="24" y="5"/>
                  </a:cubicBezTo>
                  <a:cubicBezTo>
                    <a:pt x="17" y="2"/>
                    <a:pt x="7" y="7"/>
                    <a:pt x="0" y="4"/>
                  </a:cubicBezTo>
                  <a:cubicBezTo>
                    <a:pt x="18" y="0"/>
                    <a:pt x="38" y="3"/>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Freeform 645"/>
            <p:cNvSpPr/>
            <p:nvPr/>
          </p:nvSpPr>
          <p:spPr bwMode="auto">
            <a:xfrm>
              <a:off x="3514725" y="8347075"/>
              <a:ext cx="38100" cy="7938"/>
            </a:xfrm>
            <a:custGeom>
              <a:avLst/>
              <a:gdLst>
                <a:gd name="T0" fmla="*/ 10 w 10"/>
                <a:gd name="T1" fmla="*/ 1 h 2"/>
                <a:gd name="T2" fmla="*/ 0 w 10"/>
                <a:gd name="T3" fmla="*/ 2 h 2"/>
                <a:gd name="T4" fmla="*/ 0 w 10"/>
                <a:gd name="T5" fmla="*/ 1 h 2"/>
                <a:gd name="T6" fmla="*/ 10 w 10"/>
                <a:gd name="T7" fmla="*/ 1 h 2"/>
              </a:gdLst>
              <a:ahLst/>
              <a:cxnLst>
                <a:cxn ang="0">
                  <a:pos x="T0" y="T1"/>
                </a:cxn>
                <a:cxn ang="0">
                  <a:pos x="T2" y="T3"/>
                </a:cxn>
                <a:cxn ang="0">
                  <a:pos x="T4" y="T5"/>
                </a:cxn>
                <a:cxn ang="0">
                  <a:pos x="T6" y="T7"/>
                </a:cxn>
              </a:cxnLst>
              <a:rect l="0" t="0" r="r" b="b"/>
              <a:pathLst>
                <a:path w="10" h="2">
                  <a:moveTo>
                    <a:pt x="10" y="1"/>
                  </a:moveTo>
                  <a:cubicBezTo>
                    <a:pt x="0" y="2"/>
                    <a:pt x="0" y="2"/>
                    <a:pt x="0" y="2"/>
                  </a:cubicBezTo>
                  <a:cubicBezTo>
                    <a:pt x="0" y="1"/>
                    <a:pt x="0" y="1"/>
                    <a:pt x="0" y="1"/>
                  </a:cubicBezTo>
                  <a:cubicBezTo>
                    <a:pt x="4" y="0"/>
                    <a:pt x="7"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Freeform 646"/>
            <p:cNvSpPr/>
            <p:nvPr/>
          </p:nvSpPr>
          <p:spPr bwMode="auto">
            <a:xfrm>
              <a:off x="3552825" y="8350250"/>
              <a:ext cx="11113"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3" y="0"/>
                    <a:pt x="3" y="0"/>
                    <a:pt x="3"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4" name="Freeform 647"/>
            <p:cNvSpPr/>
            <p:nvPr/>
          </p:nvSpPr>
          <p:spPr bwMode="auto">
            <a:xfrm>
              <a:off x="3292475" y="8355013"/>
              <a:ext cx="76200" cy="7938"/>
            </a:xfrm>
            <a:custGeom>
              <a:avLst/>
              <a:gdLst>
                <a:gd name="T0" fmla="*/ 0 w 20"/>
                <a:gd name="T1" fmla="*/ 0 h 2"/>
                <a:gd name="T2" fmla="*/ 20 w 20"/>
                <a:gd name="T3" fmla="*/ 2 h 2"/>
                <a:gd name="T4" fmla="*/ 0 w 20"/>
                <a:gd name="T5" fmla="*/ 0 h 2"/>
              </a:gdLst>
              <a:ahLst/>
              <a:cxnLst>
                <a:cxn ang="0">
                  <a:pos x="T0" y="T1"/>
                </a:cxn>
                <a:cxn ang="0">
                  <a:pos x="T2" y="T3"/>
                </a:cxn>
                <a:cxn ang="0">
                  <a:pos x="T4" y="T5"/>
                </a:cxn>
              </a:cxnLst>
              <a:rect l="0" t="0" r="r" b="b"/>
              <a:pathLst>
                <a:path w="20" h="2">
                  <a:moveTo>
                    <a:pt x="0" y="0"/>
                  </a:moveTo>
                  <a:cubicBezTo>
                    <a:pt x="6" y="0"/>
                    <a:pt x="14" y="0"/>
                    <a:pt x="20" y="2"/>
                  </a:cubicBezTo>
                  <a:cubicBezTo>
                    <a:pt x="13" y="0"/>
                    <a:pt x="7"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5" name="Freeform 648"/>
            <p:cNvSpPr/>
            <p:nvPr/>
          </p:nvSpPr>
          <p:spPr bwMode="auto">
            <a:xfrm>
              <a:off x="3421063" y="8369300"/>
              <a:ext cx="77788" cy="4763"/>
            </a:xfrm>
            <a:custGeom>
              <a:avLst/>
              <a:gdLst>
                <a:gd name="T0" fmla="*/ 49 w 49"/>
                <a:gd name="T1" fmla="*/ 3 h 3"/>
                <a:gd name="T2" fmla="*/ 0 w 49"/>
                <a:gd name="T3" fmla="*/ 3 h 3"/>
                <a:gd name="T4" fmla="*/ 49 w 49"/>
                <a:gd name="T5" fmla="*/ 0 h 3"/>
                <a:gd name="T6" fmla="*/ 49 w 49"/>
                <a:gd name="T7" fmla="*/ 3 h 3"/>
              </a:gdLst>
              <a:ahLst/>
              <a:cxnLst>
                <a:cxn ang="0">
                  <a:pos x="T0" y="T1"/>
                </a:cxn>
                <a:cxn ang="0">
                  <a:pos x="T2" y="T3"/>
                </a:cxn>
                <a:cxn ang="0">
                  <a:pos x="T4" y="T5"/>
                </a:cxn>
                <a:cxn ang="0">
                  <a:pos x="T6" y="T7"/>
                </a:cxn>
              </a:cxnLst>
              <a:rect l="0" t="0" r="r" b="b"/>
              <a:pathLst>
                <a:path w="49" h="3">
                  <a:moveTo>
                    <a:pt x="49" y="3"/>
                  </a:moveTo>
                  <a:lnTo>
                    <a:pt x="0" y="3"/>
                  </a:lnTo>
                  <a:lnTo>
                    <a:pt x="49" y="0"/>
                  </a:lnTo>
                  <a:lnTo>
                    <a:pt x="4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6" name="文本框 55"/>
          <p:cNvSpPr txBox="1"/>
          <p:nvPr/>
        </p:nvSpPr>
        <p:spPr>
          <a:xfrm>
            <a:off x="4853356" y="298047"/>
            <a:ext cx="2261473" cy="369332"/>
          </a:xfrm>
          <a:prstGeom prst="rect">
            <a:avLst/>
          </a:prstGeom>
          <a:noFill/>
        </p:spPr>
        <p:txBody>
          <a:bodyPr wrap="square" rtlCol="0">
            <a:spAutoFit/>
          </a:bodyPr>
          <a:lstStyle/>
          <a:p>
            <a:r>
              <a:rPr lang="zh-CN" altLang="en-US" dirty="0">
                <a:solidFill>
                  <a:schemeClr val="bg1"/>
                </a:solidFill>
              </a:rPr>
              <a:t>输入您的标题文字</a:t>
            </a:r>
          </a:p>
        </p:txBody>
      </p:sp>
      <p:sp>
        <p:nvSpPr>
          <p:cNvPr id="57" name="直接连接符 56"/>
          <p:cNvSpPr>
            <a:spLocks noChangeShapeType="1"/>
          </p:cNvSpPr>
          <p:nvPr/>
        </p:nvSpPr>
        <p:spPr bwMode="auto">
          <a:xfrm rot="10800000">
            <a:off x="9365744" y="2796122"/>
            <a:ext cx="0" cy="1225550"/>
          </a:xfrm>
          <a:prstGeom prst="line">
            <a:avLst/>
          </a:prstGeom>
          <a:noFill/>
          <a:ln w="25400">
            <a:solidFill>
              <a:srgbClr val="71728A"/>
            </a:solidFill>
            <a:prstDash val="sysDash"/>
            <a:bevel/>
          </a:ln>
          <a:extLst>
            <a:ext uri="{909E8E84-426E-40DD-AFC4-6F175D3DCCD1}">
              <a14:hiddenFill xmlns:a14="http://schemas.microsoft.com/office/drawing/2010/main">
                <a:noFill/>
              </a14:hiddenFill>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58" name="直接连接符 57"/>
          <p:cNvSpPr>
            <a:spLocks noChangeShapeType="1"/>
          </p:cNvSpPr>
          <p:nvPr/>
        </p:nvSpPr>
        <p:spPr bwMode="auto">
          <a:xfrm rot="10800000">
            <a:off x="4994513" y="2796122"/>
            <a:ext cx="0" cy="1225550"/>
          </a:xfrm>
          <a:prstGeom prst="line">
            <a:avLst/>
          </a:prstGeom>
          <a:noFill/>
          <a:ln w="25400">
            <a:solidFill>
              <a:srgbClr val="71728A"/>
            </a:solidFill>
            <a:prstDash val="sysDash"/>
            <a:bevel/>
          </a:ln>
          <a:extLst>
            <a:ext uri="{909E8E84-426E-40DD-AFC4-6F175D3DCCD1}">
              <a14:hiddenFill xmlns:a14="http://schemas.microsoft.com/office/drawing/2010/main">
                <a:noFill/>
              </a14:hiddenFill>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59" name="直接连接符 58"/>
          <p:cNvSpPr>
            <a:spLocks noChangeShapeType="1"/>
          </p:cNvSpPr>
          <p:nvPr/>
        </p:nvSpPr>
        <p:spPr bwMode="auto">
          <a:xfrm rot="10800000">
            <a:off x="7160849" y="2904072"/>
            <a:ext cx="1588" cy="1116013"/>
          </a:xfrm>
          <a:prstGeom prst="line">
            <a:avLst/>
          </a:prstGeom>
          <a:noFill/>
          <a:ln w="25400">
            <a:solidFill>
              <a:schemeClr val="bg1">
                <a:lumMod val="50000"/>
              </a:schemeClr>
            </a:solidFill>
            <a:prstDash val="sysDash"/>
            <a:bevel/>
          </a:ln>
          <a:extLst>
            <a:ext uri="{909E8E84-426E-40DD-AFC4-6F175D3DCCD1}">
              <a14:hiddenFill xmlns:a14="http://schemas.microsoft.com/office/drawing/2010/main">
                <a:noFill/>
              </a14:hiddenFill>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60" name="直接连接符 59"/>
          <p:cNvSpPr>
            <a:spLocks noChangeShapeType="1"/>
          </p:cNvSpPr>
          <p:nvPr/>
        </p:nvSpPr>
        <p:spPr bwMode="auto">
          <a:xfrm rot="10800000">
            <a:off x="2828638" y="2956460"/>
            <a:ext cx="1587" cy="1223962"/>
          </a:xfrm>
          <a:prstGeom prst="line">
            <a:avLst/>
          </a:prstGeom>
          <a:noFill/>
          <a:ln w="25400">
            <a:solidFill>
              <a:schemeClr val="bg1">
                <a:lumMod val="50000"/>
              </a:schemeClr>
            </a:solidFill>
            <a:prstDash val="sysDash"/>
            <a:bevel/>
          </a:ln>
          <a:extLst>
            <a:ext uri="{909E8E84-426E-40DD-AFC4-6F175D3DCCD1}">
              <a14:hiddenFill xmlns:a14="http://schemas.microsoft.com/office/drawing/2010/main">
                <a:noFill/>
              </a14:hiddenFill>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85000"/>
                  <a:lumOff val="15000"/>
                </a:schemeClr>
              </a:solidFill>
            </a:endParaRPr>
          </a:p>
        </p:txBody>
      </p:sp>
      <p:sp>
        <p:nvSpPr>
          <p:cNvPr id="61" name="任意多边形 7"/>
          <p:cNvSpPr>
            <a:spLocks noChangeAspect="1" noChangeArrowheads="1"/>
          </p:cNvSpPr>
          <p:nvPr/>
        </p:nvSpPr>
        <p:spPr bwMode="auto">
          <a:xfrm>
            <a:off x="2112675" y="1738847"/>
            <a:ext cx="1428750" cy="1585913"/>
          </a:xfrm>
          <a:custGeom>
            <a:avLst/>
            <a:gdLst>
              <a:gd name="T0" fmla="*/ 713969 w 1427938"/>
              <a:gd name="T1" fmla="*/ 0 h 1586071"/>
              <a:gd name="T2" fmla="*/ 1427938 w 1427938"/>
              <a:gd name="T3" fmla="*/ 713969 h 1586071"/>
              <a:gd name="T4" fmla="*/ 991878 w 1427938"/>
              <a:gd name="T5" fmla="*/ 1371831 h 1586071"/>
              <a:gd name="T6" fmla="*/ 886675 w 1427938"/>
              <a:gd name="T7" fmla="*/ 1404488 h 1586071"/>
              <a:gd name="T8" fmla="*/ 713968 w 1427938"/>
              <a:gd name="T9" fmla="*/ 1586071 h 1586071"/>
              <a:gd name="T10" fmla="*/ 541261 w 1427938"/>
              <a:gd name="T11" fmla="*/ 1404487 h 1586071"/>
              <a:gd name="T12" fmla="*/ 436060 w 1427938"/>
              <a:gd name="T13" fmla="*/ 1371831 h 1586071"/>
              <a:gd name="T14" fmla="*/ 0 w 1427938"/>
              <a:gd name="T15" fmla="*/ 713969 h 1586071"/>
              <a:gd name="T16" fmla="*/ 713969 w 1427938"/>
              <a:gd name="T17" fmla="*/ 0 h 1586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7938" h="1586071">
                <a:moveTo>
                  <a:pt x="713969" y="0"/>
                </a:moveTo>
                <a:cubicBezTo>
                  <a:pt x="1108283" y="0"/>
                  <a:pt x="1427938" y="319655"/>
                  <a:pt x="1427938" y="713969"/>
                </a:cubicBezTo>
                <a:cubicBezTo>
                  <a:pt x="1427938" y="1009705"/>
                  <a:pt x="1248132" y="1263444"/>
                  <a:pt x="991878" y="1371831"/>
                </a:cubicBezTo>
                <a:lnTo>
                  <a:pt x="886675" y="1404488"/>
                </a:lnTo>
                <a:lnTo>
                  <a:pt x="713968" y="1586071"/>
                </a:lnTo>
                <a:lnTo>
                  <a:pt x="541261" y="1404487"/>
                </a:lnTo>
                <a:lnTo>
                  <a:pt x="436060" y="1371831"/>
                </a:lnTo>
                <a:cubicBezTo>
                  <a:pt x="179806" y="1263444"/>
                  <a:pt x="0" y="1009705"/>
                  <a:pt x="0" y="713969"/>
                </a:cubicBezTo>
                <a:cubicBezTo>
                  <a:pt x="0" y="319655"/>
                  <a:pt x="319655" y="0"/>
                  <a:pt x="71396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8565"/>
            <a:endParaRPr lang="zh-CN" altLang="en-US">
              <a:solidFill>
                <a:schemeClr val="tx1">
                  <a:lumMod val="85000"/>
                  <a:lumOff val="15000"/>
                </a:schemeClr>
              </a:solidFill>
              <a:latin typeface="Arial" panose="020B0604020202020204"/>
              <a:ea typeface="微软雅黑" panose="020B0503020204020204" pitchFamily="34" charset="-122"/>
            </a:endParaRPr>
          </a:p>
        </p:txBody>
      </p:sp>
      <p:sp>
        <p:nvSpPr>
          <p:cNvPr id="62" name="任意多边形 8"/>
          <p:cNvSpPr>
            <a:spLocks noChangeAspect="1" noChangeArrowheads="1"/>
          </p:cNvSpPr>
          <p:nvPr/>
        </p:nvSpPr>
        <p:spPr bwMode="auto">
          <a:xfrm>
            <a:off x="4281725" y="1319747"/>
            <a:ext cx="1427163" cy="1585913"/>
          </a:xfrm>
          <a:custGeom>
            <a:avLst/>
            <a:gdLst>
              <a:gd name="T0" fmla="*/ 713969 w 1427938"/>
              <a:gd name="T1" fmla="*/ 0 h 1586071"/>
              <a:gd name="T2" fmla="*/ 1427938 w 1427938"/>
              <a:gd name="T3" fmla="*/ 713969 h 1586071"/>
              <a:gd name="T4" fmla="*/ 991878 w 1427938"/>
              <a:gd name="T5" fmla="*/ 1371831 h 1586071"/>
              <a:gd name="T6" fmla="*/ 886675 w 1427938"/>
              <a:gd name="T7" fmla="*/ 1404488 h 1586071"/>
              <a:gd name="T8" fmla="*/ 713968 w 1427938"/>
              <a:gd name="T9" fmla="*/ 1586071 h 1586071"/>
              <a:gd name="T10" fmla="*/ 541261 w 1427938"/>
              <a:gd name="T11" fmla="*/ 1404487 h 1586071"/>
              <a:gd name="T12" fmla="*/ 436060 w 1427938"/>
              <a:gd name="T13" fmla="*/ 1371831 h 1586071"/>
              <a:gd name="T14" fmla="*/ 0 w 1427938"/>
              <a:gd name="T15" fmla="*/ 713969 h 1586071"/>
              <a:gd name="T16" fmla="*/ 713969 w 1427938"/>
              <a:gd name="T17" fmla="*/ 0 h 1586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7938" h="1586071">
                <a:moveTo>
                  <a:pt x="713969" y="0"/>
                </a:moveTo>
                <a:cubicBezTo>
                  <a:pt x="1108283" y="0"/>
                  <a:pt x="1427938" y="319655"/>
                  <a:pt x="1427938" y="713969"/>
                </a:cubicBezTo>
                <a:cubicBezTo>
                  <a:pt x="1427938" y="1009705"/>
                  <a:pt x="1248132" y="1263444"/>
                  <a:pt x="991878" y="1371831"/>
                </a:cubicBezTo>
                <a:lnTo>
                  <a:pt x="886675" y="1404488"/>
                </a:lnTo>
                <a:lnTo>
                  <a:pt x="713968" y="1586071"/>
                </a:lnTo>
                <a:lnTo>
                  <a:pt x="541261" y="1404487"/>
                </a:lnTo>
                <a:lnTo>
                  <a:pt x="436060" y="1371831"/>
                </a:lnTo>
                <a:cubicBezTo>
                  <a:pt x="179806" y="1263444"/>
                  <a:pt x="0" y="1009705"/>
                  <a:pt x="0" y="713969"/>
                </a:cubicBezTo>
                <a:cubicBezTo>
                  <a:pt x="0" y="319655"/>
                  <a:pt x="319655" y="0"/>
                  <a:pt x="713969" y="0"/>
                </a:cubicBezTo>
                <a:close/>
              </a:path>
            </a:pathLst>
          </a:custGeom>
          <a:solidFill>
            <a:schemeClr val="bg1">
              <a:alpha val="71000"/>
            </a:schemeClr>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tx1">
                  <a:lumMod val="85000"/>
                  <a:lumOff val="15000"/>
                </a:schemeClr>
              </a:solidFill>
            </a:endParaRPr>
          </a:p>
        </p:txBody>
      </p:sp>
      <p:sp>
        <p:nvSpPr>
          <p:cNvPr id="63" name="任意多边形 9"/>
          <p:cNvSpPr>
            <a:spLocks noChangeAspect="1" noChangeArrowheads="1"/>
          </p:cNvSpPr>
          <p:nvPr/>
        </p:nvSpPr>
        <p:spPr bwMode="auto">
          <a:xfrm>
            <a:off x="6460762" y="1738847"/>
            <a:ext cx="1427162" cy="1585913"/>
          </a:xfrm>
          <a:custGeom>
            <a:avLst/>
            <a:gdLst>
              <a:gd name="T0" fmla="*/ 713969 w 1427938"/>
              <a:gd name="T1" fmla="*/ 0 h 1586071"/>
              <a:gd name="T2" fmla="*/ 1427938 w 1427938"/>
              <a:gd name="T3" fmla="*/ 713969 h 1586071"/>
              <a:gd name="T4" fmla="*/ 991878 w 1427938"/>
              <a:gd name="T5" fmla="*/ 1371831 h 1586071"/>
              <a:gd name="T6" fmla="*/ 886675 w 1427938"/>
              <a:gd name="T7" fmla="*/ 1404488 h 1586071"/>
              <a:gd name="T8" fmla="*/ 713968 w 1427938"/>
              <a:gd name="T9" fmla="*/ 1586071 h 1586071"/>
              <a:gd name="T10" fmla="*/ 541261 w 1427938"/>
              <a:gd name="T11" fmla="*/ 1404487 h 1586071"/>
              <a:gd name="T12" fmla="*/ 436060 w 1427938"/>
              <a:gd name="T13" fmla="*/ 1371831 h 1586071"/>
              <a:gd name="T14" fmla="*/ 0 w 1427938"/>
              <a:gd name="T15" fmla="*/ 713969 h 1586071"/>
              <a:gd name="T16" fmla="*/ 713969 w 1427938"/>
              <a:gd name="T17" fmla="*/ 0 h 1586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7938" h="1586071">
                <a:moveTo>
                  <a:pt x="713969" y="0"/>
                </a:moveTo>
                <a:cubicBezTo>
                  <a:pt x="1108283" y="0"/>
                  <a:pt x="1427938" y="319655"/>
                  <a:pt x="1427938" y="713969"/>
                </a:cubicBezTo>
                <a:cubicBezTo>
                  <a:pt x="1427938" y="1009705"/>
                  <a:pt x="1248132" y="1263444"/>
                  <a:pt x="991878" y="1371831"/>
                </a:cubicBezTo>
                <a:lnTo>
                  <a:pt x="886675" y="1404488"/>
                </a:lnTo>
                <a:lnTo>
                  <a:pt x="713968" y="1586071"/>
                </a:lnTo>
                <a:lnTo>
                  <a:pt x="541261" y="1404487"/>
                </a:lnTo>
                <a:lnTo>
                  <a:pt x="436060" y="1371831"/>
                </a:lnTo>
                <a:cubicBezTo>
                  <a:pt x="179806" y="1263444"/>
                  <a:pt x="0" y="1009705"/>
                  <a:pt x="0" y="713969"/>
                </a:cubicBezTo>
                <a:cubicBezTo>
                  <a:pt x="0" y="319655"/>
                  <a:pt x="319655" y="0"/>
                  <a:pt x="71396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8565"/>
            <a:endParaRPr lang="zh-CN" altLang="en-US">
              <a:solidFill>
                <a:schemeClr val="tx1">
                  <a:lumMod val="85000"/>
                  <a:lumOff val="15000"/>
                </a:schemeClr>
              </a:solidFill>
              <a:latin typeface="Arial" panose="020B0604020202020204"/>
              <a:ea typeface="微软雅黑" panose="020B0503020204020204" pitchFamily="34" charset="-122"/>
            </a:endParaRPr>
          </a:p>
        </p:txBody>
      </p:sp>
      <p:sp>
        <p:nvSpPr>
          <p:cNvPr id="64" name="任意多边形 10"/>
          <p:cNvSpPr>
            <a:spLocks noChangeAspect="1" noChangeArrowheads="1"/>
          </p:cNvSpPr>
          <p:nvPr/>
        </p:nvSpPr>
        <p:spPr bwMode="auto">
          <a:xfrm>
            <a:off x="8651369" y="1319747"/>
            <a:ext cx="1427163" cy="1585913"/>
          </a:xfrm>
          <a:custGeom>
            <a:avLst/>
            <a:gdLst>
              <a:gd name="T0" fmla="*/ 713969 w 1427938"/>
              <a:gd name="T1" fmla="*/ 0 h 1586071"/>
              <a:gd name="T2" fmla="*/ 1427938 w 1427938"/>
              <a:gd name="T3" fmla="*/ 713969 h 1586071"/>
              <a:gd name="T4" fmla="*/ 991878 w 1427938"/>
              <a:gd name="T5" fmla="*/ 1371831 h 1586071"/>
              <a:gd name="T6" fmla="*/ 886675 w 1427938"/>
              <a:gd name="T7" fmla="*/ 1404488 h 1586071"/>
              <a:gd name="T8" fmla="*/ 713968 w 1427938"/>
              <a:gd name="T9" fmla="*/ 1586071 h 1586071"/>
              <a:gd name="T10" fmla="*/ 541261 w 1427938"/>
              <a:gd name="T11" fmla="*/ 1404487 h 1586071"/>
              <a:gd name="T12" fmla="*/ 436060 w 1427938"/>
              <a:gd name="T13" fmla="*/ 1371831 h 1586071"/>
              <a:gd name="T14" fmla="*/ 0 w 1427938"/>
              <a:gd name="T15" fmla="*/ 713969 h 1586071"/>
              <a:gd name="T16" fmla="*/ 713969 w 1427938"/>
              <a:gd name="T17" fmla="*/ 0 h 1586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7938" h="1586071">
                <a:moveTo>
                  <a:pt x="713969" y="0"/>
                </a:moveTo>
                <a:cubicBezTo>
                  <a:pt x="1108283" y="0"/>
                  <a:pt x="1427938" y="319655"/>
                  <a:pt x="1427938" y="713969"/>
                </a:cubicBezTo>
                <a:cubicBezTo>
                  <a:pt x="1427938" y="1009705"/>
                  <a:pt x="1248132" y="1263444"/>
                  <a:pt x="991878" y="1371831"/>
                </a:cubicBezTo>
                <a:lnTo>
                  <a:pt x="886675" y="1404488"/>
                </a:lnTo>
                <a:lnTo>
                  <a:pt x="713968" y="1586071"/>
                </a:lnTo>
                <a:lnTo>
                  <a:pt x="541261" y="1404487"/>
                </a:lnTo>
                <a:lnTo>
                  <a:pt x="436060" y="1371831"/>
                </a:lnTo>
                <a:cubicBezTo>
                  <a:pt x="179806" y="1263444"/>
                  <a:pt x="0" y="1009705"/>
                  <a:pt x="0" y="713969"/>
                </a:cubicBezTo>
                <a:cubicBezTo>
                  <a:pt x="0" y="319655"/>
                  <a:pt x="319655" y="0"/>
                  <a:pt x="713969" y="0"/>
                </a:cubicBezTo>
                <a:close/>
              </a:path>
            </a:pathLst>
          </a:custGeom>
          <a:solidFill>
            <a:schemeClr val="bg1">
              <a:alpha val="71000"/>
            </a:schemeClr>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tx1">
                  <a:lumMod val="85000"/>
                  <a:lumOff val="15000"/>
                </a:schemeClr>
              </a:solidFill>
            </a:endParaRPr>
          </a:p>
        </p:txBody>
      </p:sp>
      <p:sp>
        <p:nvSpPr>
          <p:cNvPr id="65" name="椭圆 64"/>
          <p:cNvSpPr>
            <a:spLocks noChangeAspect="1" noChangeArrowheads="1"/>
          </p:cNvSpPr>
          <p:nvPr/>
        </p:nvSpPr>
        <p:spPr bwMode="auto">
          <a:xfrm>
            <a:off x="2649250" y="4015322"/>
            <a:ext cx="360363" cy="36036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zh-CN" sz="1400">
              <a:solidFill>
                <a:schemeClr val="tx1">
                  <a:lumMod val="85000"/>
                  <a:lumOff val="15000"/>
                </a:schemeClr>
              </a:solidFill>
              <a:sym typeface="宋体" panose="02010600030101010101" pitchFamily="2" charset="-122"/>
            </a:endParaRPr>
          </a:p>
        </p:txBody>
      </p:sp>
      <p:sp>
        <p:nvSpPr>
          <p:cNvPr id="66" name="椭圆 65"/>
          <p:cNvSpPr>
            <a:spLocks noChangeAspect="1" noChangeArrowheads="1"/>
          </p:cNvSpPr>
          <p:nvPr/>
        </p:nvSpPr>
        <p:spPr bwMode="auto">
          <a:xfrm>
            <a:off x="4813538" y="4015322"/>
            <a:ext cx="360362" cy="360363"/>
          </a:xfrm>
          <a:prstGeom prst="ellipse">
            <a:avLst/>
          </a:prstGeom>
          <a:solidFill>
            <a:srgbClr val="71728A"/>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1">
                  <a:lumMod val="85000"/>
                  <a:lumOff val="15000"/>
                </a:schemeClr>
              </a:solidFill>
              <a:latin typeface="宋体" panose="02010600030101010101" pitchFamily="2" charset="-122"/>
              <a:sym typeface="宋体" panose="02010600030101010101" pitchFamily="2" charset="-122"/>
            </a:endParaRPr>
          </a:p>
        </p:txBody>
      </p:sp>
      <p:sp>
        <p:nvSpPr>
          <p:cNvPr id="67" name="椭圆 66"/>
          <p:cNvSpPr>
            <a:spLocks noChangeAspect="1" noChangeArrowheads="1"/>
          </p:cNvSpPr>
          <p:nvPr/>
        </p:nvSpPr>
        <p:spPr bwMode="auto">
          <a:xfrm>
            <a:off x="6981462" y="4018497"/>
            <a:ext cx="360362" cy="360363"/>
          </a:xfrm>
          <a:prstGeom prst="ellipse">
            <a:avLst/>
          </a:prstGeom>
          <a:solidFill>
            <a:schemeClr val="bg1">
              <a:lumMod val="85000"/>
            </a:schemeClr>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1">
                  <a:lumMod val="85000"/>
                  <a:lumOff val="15000"/>
                </a:schemeClr>
              </a:solidFill>
              <a:latin typeface="宋体" panose="02010600030101010101" pitchFamily="2" charset="-122"/>
              <a:sym typeface="宋体" panose="02010600030101010101" pitchFamily="2" charset="-122"/>
            </a:endParaRPr>
          </a:p>
        </p:txBody>
      </p:sp>
      <p:sp>
        <p:nvSpPr>
          <p:cNvPr id="68" name="椭圆 67"/>
          <p:cNvSpPr>
            <a:spLocks noChangeAspect="1" noChangeArrowheads="1"/>
          </p:cNvSpPr>
          <p:nvPr/>
        </p:nvSpPr>
        <p:spPr bwMode="auto">
          <a:xfrm>
            <a:off x="9184769" y="4023260"/>
            <a:ext cx="360363" cy="360362"/>
          </a:xfrm>
          <a:prstGeom prst="ellipse">
            <a:avLst/>
          </a:prstGeom>
          <a:solidFill>
            <a:srgbClr val="71728A"/>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1">
                  <a:lumMod val="85000"/>
                  <a:lumOff val="15000"/>
                </a:schemeClr>
              </a:solidFill>
              <a:latin typeface="宋体" panose="02010600030101010101" pitchFamily="2" charset="-122"/>
              <a:sym typeface="宋体" panose="02010600030101010101" pitchFamily="2" charset="-122"/>
            </a:endParaRPr>
          </a:p>
        </p:txBody>
      </p:sp>
      <p:sp>
        <p:nvSpPr>
          <p:cNvPr id="69" name="TextBox 43"/>
          <p:cNvSpPr txBox="1"/>
          <p:nvPr/>
        </p:nvSpPr>
        <p:spPr>
          <a:xfrm>
            <a:off x="1908364" y="2177863"/>
            <a:ext cx="1837371" cy="707880"/>
          </a:xfrm>
          <a:prstGeom prst="rect">
            <a:avLst/>
          </a:prstGeom>
          <a:noFill/>
          <a:effectLst/>
        </p:spPr>
        <p:txBody>
          <a:bodyPr wrap="square" lIns="91434" tIns="45717" rIns="91434"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Key Words</a:t>
            </a:r>
          </a:p>
          <a:p>
            <a:pPr algn="ctr"/>
            <a:r>
              <a:rPr lang="en-US" altLang="zh-CN" sz="2000" b="1" dirty="0">
                <a:solidFill>
                  <a:schemeClr val="tx1">
                    <a:lumMod val="85000"/>
                    <a:lumOff val="15000"/>
                  </a:schemeClr>
                </a:solidFill>
              </a:rPr>
              <a:t> Here</a:t>
            </a:r>
            <a:endParaRPr lang="zh-CN" altLang="en-US" sz="2000" b="1" dirty="0">
              <a:solidFill>
                <a:schemeClr val="tx1">
                  <a:lumMod val="85000"/>
                  <a:lumOff val="15000"/>
                </a:schemeClr>
              </a:solidFill>
            </a:endParaRPr>
          </a:p>
        </p:txBody>
      </p:sp>
      <p:sp>
        <p:nvSpPr>
          <p:cNvPr id="70" name="TextBox 43"/>
          <p:cNvSpPr txBox="1"/>
          <p:nvPr/>
        </p:nvSpPr>
        <p:spPr>
          <a:xfrm>
            <a:off x="6261443" y="2177863"/>
            <a:ext cx="1837371" cy="707880"/>
          </a:xfrm>
          <a:prstGeom prst="rect">
            <a:avLst/>
          </a:prstGeom>
          <a:noFill/>
          <a:effectLst/>
        </p:spPr>
        <p:txBody>
          <a:bodyPr wrap="square" lIns="91434" tIns="45717" rIns="91434"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Key Words</a:t>
            </a:r>
          </a:p>
          <a:p>
            <a:pPr algn="ctr"/>
            <a:r>
              <a:rPr lang="en-US" altLang="zh-CN" sz="2000" b="1" dirty="0">
                <a:solidFill>
                  <a:schemeClr val="tx1">
                    <a:lumMod val="85000"/>
                    <a:lumOff val="15000"/>
                  </a:schemeClr>
                </a:solidFill>
              </a:rPr>
              <a:t> Here</a:t>
            </a:r>
            <a:endParaRPr lang="zh-CN" altLang="en-US" sz="2000" b="1" dirty="0">
              <a:solidFill>
                <a:schemeClr val="tx1">
                  <a:lumMod val="85000"/>
                  <a:lumOff val="15000"/>
                </a:schemeClr>
              </a:solidFill>
            </a:endParaRPr>
          </a:p>
        </p:txBody>
      </p:sp>
      <p:sp>
        <p:nvSpPr>
          <p:cNvPr id="71" name="TextBox 43"/>
          <p:cNvSpPr txBox="1"/>
          <p:nvPr/>
        </p:nvSpPr>
        <p:spPr>
          <a:xfrm>
            <a:off x="4075033" y="1758763"/>
            <a:ext cx="1837371" cy="707880"/>
          </a:xfrm>
          <a:prstGeom prst="rect">
            <a:avLst/>
          </a:prstGeom>
          <a:noFill/>
          <a:effectLst/>
        </p:spPr>
        <p:txBody>
          <a:bodyPr wrap="square" lIns="91434" tIns="45717" rIns="91434"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Key Words</a:t>
            </a:r>
          </a:p>
          <a:p>
            <a:pPr algn="ctr"/>
            <a:r>
              <a:rPr lang="en-US" altLang="zh-CN" sz="2000" b="1" dirty="0">
                <a:solidFill>
                  <a:schemeClr val="tx1">
                    <a:lumMod val="85000"/>
                    <a:lumOff val="15000"/>
                  </a:schemeClr>
                </a:solidFill>
              </a:rPr>
              <a:t> Here</a:t>
            </a:r>
            <a:endParaRPr lang="zh-CN" altLang="en-US" sz="2000" b="1" dirty="0">
              <a:solidFill>
                <a:schemeClr val="tx1">
                  <a:lumMod val="85000"/>
                  <a:lumOff val="15000"/>
                </a:schemeClr>
              </a:solidFill>
            </a:endParaRPr>
          </a:p>
        </p:txBody>
      </p:sp>
      <p:sp>
        <p:nvSpPr>
          <p:cNvPr id="72" name="TextBox 43"/>
          <p:cNvSpPr txBox="1"/>
          <p:nvPr/>
        </p:nvSpPr>
        <p:spPr>
          <a:xfrm>
            <a:off x="8447853" y="1758763"/>
            <a:ext cx="1837371" cy="707880"/>
          </a:xfrm>
          <a:prstGeom prst="rect">
            <a:avLst/>
          </a:prstGeom>
          <a:noFill/>
          <a:effectLst/>
        </p:spPr>
        <p:txBody>
          <a:bodyPr wrap="square" lIns="91434" tIns="45717" rIns="91434" bIns="4571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Key Words</a:t>
            </a:r>
          </a:p>
          <a:p>
            <a:pPr algn="ctr"/>
            <a:r>
              <a:rPr lang="en-US" altLang="zh-CN" sz="2000" b="1" dirty="0">
                <a:solidFill>
                  <a:schemeClr val="tx1">
                    <a:lumMod val="85000"/>
                    <a:lumOff val="15000"/>
                  </a:schemeClr>
                </a:solidFill>
              </a:rPr>
              <a:t> Here</a:t>
            </a:r>
            <a:endParaRPr lang="zh-CN" altLang="en-US" sz="2000" b="1" dirty="0">
              <a:solidFill>
                <a:schemeClr val="tx1">
                  <a:lumMod val="85000"/>
                  <a:lumOff val="15000"/>
                </a:schemeClr>
              </a:solidFill>
            </a:endParaRPr>
          </a:p>
        </p:txBody>
      </p:sp>
      <p:sp>
        <p:nvSpPr>
          <p:cNvPr id="73" name="矩形 72"/>
          <p:cNvSpPr/>
          <p:nvPr/>
        </p:nvSpPr>
        <p:spPr>
          <a:xfrm>
            <a:off x="1692679" y="4559672"/>
            <a:ext cx="2268740"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74" name="矩形 73"/>
          <p:cNvSpPr/>
          <p:nvPr/>
        </p:nvSpPr>
        <p:spPr>
          <a:xfrm>
            <a:off x="3857660" y="4891922"/>
            <a:ext cx="2268740"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75" name="矩形 74"/>
          <p:cNvSpPr/>
          <p:nvPr/>
        </p:nvSpPr>
        <p:spPr>
          <a:xfrm>
            <a:off x="6039973" y="4554676"/>
            <a:ext cx="2268740"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sp>
        <p:nvSpPr>
          <p:cNvPr id="76" name="矩形 75"/>
          <p:cNvSpPr/>
          <p:nvPr/>
        </p:nvSpPr>
        <p:spPr>
          <a:xfrm>
            <a:off x="8230580" y="4891922"/>
            <a:ext cx="2268740"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spc="-150" dirty="0">
                <a:solidFill>
                  <a:schemeClr val="tx1">
                    <a:lumMod val="85000"/>
                    <a:lumOff val="15000"/>
                  </a:schemeClr>
                </a:solidFill>
                <a:latin typeface="Meiryo" panose="020B0604030504040204" pitchFamily="34" charset="-128"/>
                <a:ea typeface="Meiryo" panose="020B0604030504040204" pitchFamily="34" charset="-128"/>
              </a:rPr>
              <a:t>Text or Copy Your text and  paste it here. Text or Copy Your text and  paste it here. </a:t>
            </a:r>
            <a:endParaRPr lang="zh-CN" altLang="en-US" sz="1200" spc="-150" dirty="0">
              <a:solidFill>
                <a:schemeClr val="tx1">
                  <a:lumMod val="85000"/>
                  <a:lumOff val="15000"/>
                </a:schemeClr>
              </a:solidFill>
              <a:latin typeface="Meiryo" panose="020B0604030504040204" pitchFamily="34" charset="-128"/>
              <a:ea typeface="Meiryo" panose="020B0604030504040204" pitchFamily="34" charset="-128"/>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1215</Words>
  <Application>Microsoft Office PowerPoint</Application>
  <PresentationFormat>宽屏</PresentationFormat>
  <Paragraphs>148</Paragraphs>
  <Slides>19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Meiryo</vt:lpstr>
      <vt:lpstr>等线</vt:lpstr>
      <vt:lpstr>等线 Light</vt:lpstr>
      <vt:lpstr>宋体</vt:lpstr>
      <vt:lpstr>微软雅黑</vt:lpstr>
      <vt:lpstr>微软雅黑 Light</vt:lpstr>
      <vt:lpstr>郑庆科智雅体</vt:lpstr>
      <vt:lpstr>Algerian</vt:lpstr>
      <vt:lpstr>Arial</vt:lpstr>
      <vt:lpstr>Calibri</vt:lpstr>
      <vt:lpstr>Century Gothic</vt:lpstr>
      <vt:lpstr>Colonna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6</cp:revision>
  <dcterms:created xsi:type="dcterms:W3CDTF">2018-08-07T04:01:00Z</dcterms:created>
  <dcterms:modified xsi:type="dcterms:W3CDTF">2021-01-06T00:50:29Z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