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5" r:id="rId15"/>
    <p:sldId id="276" r:id="rId16"/>
    <p:sldId id="272" r:id="rId17"/>
    <p:sldId id="273" r:id="rId18"/>
    <p:sldId id="274" r:id="rId19"/>
    <p:sldId id="277" r:id="rId20"/>
    <p:sldId id="279" r:id="rId21"/>
    <p:sldId id="280" r:id="rId22"/>
    <p:sldId id="281" r:id="rId23"/>
    <p:sldId id="283" r:id="rId24"/>
    <p:sldId id="284" r:id="rId25"/>
    <p:sldId id="282" r:id="rId26"/>
    <p:sldId id="285" r:id="rId27"/>
    <p:sldId id="286" r:id="rId28"/>
    <p:sldId id="287" r:id="rId29"/>
    <p:sldId id="288" r:id="rId30"/>
    <p:sldId id="290" r:id="rId31"/>
    <p:sldId id="289" r:id="rId32"/>
    <p:sldId id="291" r:id="rId33"/>
    <p:sldId id="292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42" autoAdjust="0"/>
    <p:restoredTop sz="94660"/>
  </p:normalViewPr>
  <p:slideViewPr>
    <p:cSldViewPr snapToGrid="0">
      <p:cViewPr>
        <p:scale>
          <a:sx n="75" d="100"/>
          <a:sy n="75" d="100"/>
        </p:scale>
        <p:origin x="62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17-48A7-B5C8-5F56FAF2EE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17-48A7-B5C8-5F56FAF2EEB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17-48A7-B5C8-5F56FAF2EEB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817-48A7-B5C8-5F56FAF2EEB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17-48A7-B5C8-5F56FAF2EEB5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817-48A7-B5C8-5F56FAF2EEB5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817-48A7-B5C8-5F56FAF2EEB5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817-48A7-B5C8-5F56FAF2EEB5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817-48A7-B5C8-5F56FAF2EEB5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817-48A7-B5C8-5F56FAF2EEB5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17-48A7-B5C8-5F56FAF2E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E2F-4B72-8FBB-651CCE490D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E2F-4B72-8FBB-651CCE490D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2F-4B72-8FBB-651CCE490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32A-427D-B5D4-01D3B795CE0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2A-427D-B5D4-01D3B795CE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2A-427D-B5D4-01D3B795C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744B-4761-A4E3-DCDEC44CF29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44B-4761-A4E3-DCDEC44CF2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4B-4761-A4E3-DCDEC44CF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EA0-4B2A-A774-C47A73065AE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A0-4B2A-A774-C47A73065AE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0-4B2A-A774-C47A73065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317D-4567-9C29-546AC0DEAF1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17D-4567-9C29-546AC0DEAF1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317D-4567-9C29-546AC0DEAF1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17D-4567-9C29-546AC0DEAF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7D-4567-9C29-546AC0DEA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4FEA-3614-4988-84C9-CF60FD681A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21C3-EDD0-4E1F-8C22-4EBBD8A3E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1AF8-6D7B-4C2B-A388-981F0C6D5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1AF8-6D7B-4C2B-A388-981F0C6D5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1AF8-6D7B-4C2B-A388-981F0C6D5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BC72-BC0D-4626-B8CE-92C1F298A9E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21C3-EDD0-4E1F-8C22-4EBBD8A3E4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"/>
          <p:cNvSpPr/>
          <p:nvPr userDrawn="1"/>
        </p:nvSpPr>
        <p:spPr bwMode="auto">
          <a:xfrm>
            <a:off x="28346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1"/>
          <p:cNvSpPr/>
          <p:nvPr userDrawn="1"/>
        </p:nvSpPr>
        <p:spPr bwMode="auto">
          <a:xfrm>
            <a:off x="23038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1"/>
          <p:cNvSpPr/>
          <p:nvPr userDrawn="1"/>
        </p:nvSpPr>
        <p:spPr bwMode="auto">
          <a:xfrm>
            <a:off x="17730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Freeform 1"/>
          <p:cNvSpPr/>
          <p:nvPr userDrawn="1"/>
        </p:nvSpPr>
        <p:spPr bwMode="auto">
          <a:xfrm>
            <a:off x="12422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47979" y="277362"/>
            <a:ext cx="2658940" cy="535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点击输入标题</a:t>
            </a:r>
          </a:p>
        </p:txBody>
      </p:sp>
      <p:sp>
        <p:nvSpPr>
          <p:cNvPr id="17" name="Freeform 1"/>
          <p:cNvSpPr/>
          <p:nvPr userDrawn="1"/>
        </p:nvSpPr>
        <p:spPr bwMode="auto">
          <a:xfrm>
            <a:off x="3365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Freeform 1"/>
          <p:cNvSpPr/>
          <p:nvPr userDrawn="1"/>
        </p:nvSpPr>
        <p:spPr bwMode="auto">
          <a:xfrm>
            <a:off x="98748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1"/>
          <p:cNvSpPr/>
          <p:nvPr userDrawn="1"/>
        </p:nvSpPr>
        <p:spPr bwMode="auto">
          <a:xfrm>
            <a:off x="93440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Freeform 1"/>
          <p:cNvSpPr/>
          <p:nvPr userDrawn="1"/>
        </p:nvSpPr>
        <p:spPr bwMode="auto">
          <a:xfrm>
            <a:off x="88132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Freeform 1"/>
          <p:cNvSpPr/>
          <p:nvPr userDrawn="1"/>
        </p:nvSpPr>
        <p:spPr bwMode="auto">
          <a:xfrm>
            <a:off x="8282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Freeform 1"/>
          <p:cNvSpPr/>
          <p:nvPr userDrawn="1"/>
        </p:nvSpPr>
        <p:spPr bwMode="auto">
          <a:xfrm>
            <a:off x="10405598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"/>
          <p:cNvSpPr/>
          <p:nvPr userDrawn="1"/>
        </p:nvSpPr>
        <p:spPr bwMode="auto">
          <a:xfrm>
            <a:off x="28346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1"/>
          <p:cNvSpPr/>
          <p:nvPr userDrawn="1"/>
        </p:nvSpPr>
        <p:spPr bwMode="auto">
          <a:xfrm>
            <a:off x="23038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1"/>
          <p:cNvSpPr/>
          <p:nvPr userDrawn="1"/>
        </p:nvSpPr>
        <p:spPr bwMode="auto">
          <a:xfrm>
            <a:off x="17730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Freeform 1"/>
          <p:cNvSpPr/>
          <p:nvPr userDrawn="1"/>
        </p:nvSpPr>
        <p:spPr bwMode="auto">
          <a:xfrm>
            <a:off x="12422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47979" y="277362"/>
            <a:ext cx="2658940" cy="535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点击输入标题</a:t>
            </a:r>
          </a:p>
        </p:txBody>
      </p:sp>
      <p:sp>
        <p:nvSpPr>
          <p:cNvPr id="17" name="Freeform 1"/>
          <p:cNvSpPr/>
          <p:nvPr userDrawn="1"/>
        </p:nvSpPr>
        <p:spPr bwMode="auto">
          <a:xfrm>
            <a:off x="3365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Freeform 1"/>
          <p:cNvSpPr/>
          <p:nvPr userDrawn="1"/>
        </p:nvSpPr>
        <p:spPr bwMode="auto">
          <a:xfrm>
            <a:off x="98748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1"/>
          <p:cNvSpPr/>
          <p:nvPr userDrawn="1"/>
        </p:nvSpPr>
        <p:spPr bwMode="auto">
          <a:xfrm>
            <a:off x="93440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Freeform 1"/>
          <p:cNvSpPr/>
          <p:nvPr userDrawn="1"/>
        </p:nvSpPr>
        <p:spPr bwMode="auto">
          <a:xfrm>
            <a:off x="88132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Freeform 1"/>
          <p:cNvSpPr/>
          <p:nvPr userDrawn="1"/>
        </p:nvSpPr>
        <p:spPr bwMode="auto">
          <a:xfrm>
            <a:off x="8282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Freeform 1"/>
          <p:cNvSpPr/>
          <p:nvPr userDrawn="1"/>
        </p:nvSpPr>
        <p:spPr bwMode="auto">
          <a:xfrm>
            <a:off x="10405598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"/>
          <p:cNvSpPr/>
          <p:nvPr userDrawn="1"/>
        </p:nvSpPr>
        <p:spPr bwMode="auto">
          <a:xfrm>
            <a:off x="28346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1"/>
          <p:cNvSpPr/>
          <p:nvPr userDrawn="1"/>
        </p:nvSpPr>
        <p:spPr bwMode="auto">
          <a:xfrm>
            <a:off x="23038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1"/>
          <p:cNvSpPr/>
          <p:nvPr userDrawn="1"/>
        </p:nvSpPr>
        <p:spPr bwMode="auto">
          <a:xfrm>
            <a:off x="17730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Freeform 1"/>
          <p:cNvSpPr/>
          <p:nvPr userDrawn="1"/>
        </p:nvSpPr>
        <p:spPr bwMode="auto">
          <a:xfrm>
            <a:off x="12422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47979" y="277362"/>
            <a:ext cx="2658940" cy="535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点击输入标题</a:t>
            </a:r>
          </a:p>
        </p:txBody>
      </p:sp>
      <p:sp>
        <p:nvSpPr>
          <p:cNvPr id="17" name="Freeform 1"/>
          <p:cNvSpPr/>
          <p:nvPr userDrawn="1"/>
        </p:nvSpPr>
        <p:spPr bwMode="auto">
          <a:xfrm>
            <a:off x="3365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Freeform 1"/>
          <p:cNvSpPr/>
          <p:nvPr userDrawn="1"/>
        </p:nvSpPr>
        <p:spPr bwMode="auto">
          <a:xfrm>
            <a:off x="98748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1"/>
          <p:cNvSpPr/>
          <p:nvPr userDrawn="1"/>
        </p:nvSpPr>
        <p:spPr bwMode="auto">
          <a:xfrm>
            <a:off x="93440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Freeform 1"/>
          <p:cNvSpPr/>
          <p:nvPr userDrawn="1"/>
        </p:nvSpPr>
        <p:spPr bwMode="auto">
          <a:xfrm>
            <a:off x="88132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Freeform 1"/>
          <p:cNvSpPr/>
          <p:nvPr userDrawn="1"/>
        </p:nvSpPr>
        <p:spPr bwMode="auto">
          <a:xfrm>
            <a:off x="8282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Freeform 1"/>
          <p:cNvSpPr/>
          <p:nvPr userDrawn="1"/>
        </p:nvSpPr>
        <p:spPr bwMode="auto">
          <a:xfrm>
            <a:off x="10405598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4517-4787-4ED6-A48F-C647B4A683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58C-C61C-47A0-9A82-6A556D39C0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Freeform 1"/>
          <p:cNvSpPr/>
          <p:nvPr userDrawn="1"/>
        </p:nvSpPr>
        <p:spPr bwMode="auto">
          <a:xfrm>
            <a:off x="28346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1"/>
          <p:cNvSpPr/>
          <p:nvPr userDrawn="1"/>
        </p:nvSpPr>
        <p:spPr bwMode="auto">
          <a:xfrm>
            <a:off x="23038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Freeform 1"/>
          <p:cNvSpPr/>
          <p:nvPr userDrawn="1"/>
        </p:nvSpPr>
        <p:spPr bwMode="auto">
          <a:xfrm>
            <a:off x="17730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Freeform 1"/>
          <p:cNvSpPr/>
          <p:nvPr userDrawn="1"/>
        </p:nvSpPr>
        <p:spPr bwMode="auto">
          <a:xfrm>
            <a:off x="1242202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47979" y="277362"/>
            <a:ext cx="2658940" cy="535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点击输入标题</a:t>
            </a:r>
          </a:p>
        </p:txBody>
      </p:sp>
      <p:sp>
        <p:nvSpPr>
          <p:cNvPr id="17" name="Freeform 1"/>
          <p:cNvSpPr/>
          <p:nvPr userDrawn="1"/>
        </p:nvSpPr>
        <p:spPr bwMode="auto">
          <a:xfrm>
            <a:off x="3365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Freeform 1"/>
          <p:cNvSpPr/>
          <p:nvPr userDrawn="1"/>
        </p:nvSpPr>
        <p:spPr bwMode="auto">
          <a:xfrm>
            <a:off x="98748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F4F4F4"/>
              </a:gs>
              <a:gs pos="45000">
                <a:srgbClr val="FC2C1C"/>
              </a:gs>
              <a:gs pos="100000">
                <a:srgbClr val="FF0000"/>
              </a:gs>
            </a:gsLst>
            <a:lin ang="13500000" scaled="1"/>
          </a:gradFill>
          <a:ln w="25400">
            <a:solidFill>
              <a:srgbClr val="FF0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Freeform 1"/>
          <p:cNvSpPr/>
          <p:nvPr userDrawn="1"/>
        </p:nvSpPr>
        <p:spPr bwMode="auto">
          <a:xfrm>
            <a:off x="93440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2000">
                <a:srgbClr val="FFFF00"/>
              </a:gs>
              <a:gs pos="100000">
                <a:srgbClr val="FFC000"/>
              </a:gs>
            </a:gsLst>
            <a:lin ang="13500000" scaled="1"/>
          </a:gradFill>
          <a:ln w="25400">
            <a:solidFill>
              <a:srgbClr val="FFC00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Freeform 1"/>
          <p:cNvSpPr/>
          <p:nvPr userDrawn="1"/>
        </p:nvSpPr>
        <p:spPr bwMode="auto">
          <a:xfrm>
            <a:off x="88132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BF67DB"/>
              </a:gs>
              <a:gs pos="45000">
                <a:srgbClr val="BA26E2"/>
              </a:gs>
              <a:gs pos="100000">
                <a:srgbClr val="7030A0"/>
              </a:gs>
            </a:gsLst>
            <a:lin ang="13500000" scaled="1"/>
          </a:gradFill>
          <a:ln w="25400">
            <a:solidFill>
              <a:srgbClr val="7030A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Freeform 1"/>
          <p:cNvSpPr/>
          <p:nvPr userDrawn="1"/>
        </p:nvSpPr>
        <p:spPr bwMode="auto">
          <a:xfrm>
            <a:off x="8282400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lin ang="13500000" scaled="1"/>
          </a:gradFill>
          <a:ln w="25400">
            <a:solidFill>
              <a:srgbClr val="00B050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Freeform 1"/>
          <p:cNvSpPr/>
          <p:nvPr userDrawn="1"/>
        </p:nvSpPr>
        <p:spPr bwMode="auto">
          <a:xfrm>
            <a:off x="10405598" y="277362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45000">
                <a:srgbClr val="0079DE"/>
              </a:gs>
              <a:gs pos="100000">
                <a:srgbClr val="0060BF"/>
              </a:gs>
            </a:gsLst>
            <a:lin ang="13500000" scaled="1"/>
          </a:gradFill>
          <a:ln w="25400">
            <a:solidFill>
              <a:srgbClr val="0060BF"/>
            </a:solidFill>
          </a:ln>
          <a:effectLst>
            <a:outerShdw blurRad="419100" dist="8382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prstClr val="white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 userDrawn="1"/>
        </p:nvSpPr>
        <p:spPr>
          <a:xfrm>
            <a:off x="-2" y="5515429"/>
            <a:ext cx="12089955" cy="1342571"/>
          </a:xfrm>
          <a:prstGeom prst="triangle">
            <a:avLst>
              <a:gd name="adj" fmla="val 3121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 userDrawn="1"/>
        </p:nvSpPr>
        <p:spPr>
          <a:xfrm flipV="1">
            <a:off x="-1" y="-1901"/>
            <a:ext cx="12089955" cy="1588989"/>
          </a:xfrm>
          <a:prstGeom prst="triangle">
            <a:avLst>
              <a:gd name="adj" fmla="val 3121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2017313" y="1798235"/>
            <a:ext cx="3566468" cy="3562626"/>
          </a:xfrm>
          <a:custGeom>
            <a:avLst/>
            <a:gdLst>
              <a:gd name="T0" fmla="*/ 929 w 1857"/>
              <a:gd name="T1" fmla="*/ 0 h 1855"/>
              <a:gd name="T2" fmla="*/ 1857 w 1857"/>
              <a:gd name="T3" fmla="*/ 928 h 1855"/>
              <a:gd name="T4" fmla="*/ 929 w 1857"/>
              <a:gd name="T5" fmla="*/ 1855 h 1855"/>
              <a:gd name="T6" fmla="*/ 0 w 1857"/>
              <a:gd name="T7" fmla="*/ 928 h 1855"/>
              <a:gd name="T8" fmla="*/ 929 w 1857"/>
              <a:gd name="T9" fmla="*/ 0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7" h="1855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noFill/>
          <a:ln w="0">
            <a:solidFill>
              <a:schemeClr val="accent5"/>
            </a:solidFill>
            <a:prstDash val="solid"/>
            <a:round/>
          </a:ln>
        </p:spPr>
        <p:txBody>
          <a:bodyPr vert="horz" wrap="square" lIns="128559" tIns="64280" rIns="128559" bIns="64280" numCol="1" anchor="t" anchorCtr="0" compatLnSpc="1"/>
          <a:lstStyle/>
          <a:p>
            <a:endParaRPr lang="zh-CN" altLang="en-US" sz="2000"/>
          </a:p>
        </p:txBody>
      </p:sp>
      <p:cxnSp>
        <p:nvCxnSpPr>
          <p:cNvPr id="9" name="直接连接符 8"/>
          <p:cNvCxnSpPr/>
          <p:nvPr userDrawn="1">
            <p:custDataLst>
              <p:tags r:id="rId1"/>
            </p:custDataLst>
          </p:nvPr>
        </p:nvCxnSpPr>
        <p:spPr>
          <a:xfrm>
            <a:off x="6205350" y="3616325"/>
            <a:ext cx="414287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067477" y="3868611"/>
            <a:ext cx="346614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2608232" y="2271713"/>
            <a:ext cx="2384630" cy="1596898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05349" y="2743199"/>
            <a:ext cx="4142875" cy="87312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输入章节标题</a:t>
            </a:r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12" hasCustomPrompt="1"/>
          </p:nvPr>
        </p:nvSpPr>
        <p:spPr>
          <a:xfrm>
            <a:off x="6205349" y="3720796"/>
            <a:ext cx="4142875" cy="157489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点击输入描述性语言</a:t>
            </a:r>
          </a:p>
        </p:txBody>
      </p:sp>
      <p:sp>
        <p:nvSpPr>
          <p:cNvPr id="20" name="等腰三角形 19"/>
          <p:cNvSpPr/>
          <p:nvPr userDrawn="1"/>
        </p:nvSpPr>
        <p:spPr>
          <a:xfrm>
            <a:off x="0" y="5704122"/>
            <a:ext cx="12089955" cy="1153878"/>
          </a:xfrm>
          <a:prstGeom prst="triangle">
            <a:avLst>
              <a:gd name="adj" fmla="val 31214"/>
            </a:avLst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>
          <a:xfrm flipV="1">
            <a:off x="-1" y="-1900"/>
            <a:ext cx="12089955" cy="1369247"/>
          </a:xfrm>
          <a:prstGeom prst="triangle">
            <a:avLst>
              <a:gd name="adj" fmla="val 31214"/>
            </a:avLst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7" grpId="0" animBg="1"/>
      <p:bldP spid="10" grpId="0"/>
      <p:bldP spid="1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3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 userDrawn="1"/>
        </p:nvSpPr>
        <p:spPr>
          <a:xfrm flipH="1">
            <a:off x="0" y="6587836"/>
            <a:ext cx="12192000" cy="2701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306100" y="306100"/>
            <a:ext cx="1059875" cy="4476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-342900" y="342902"/>
            <a:ext cx="1059873" cy="374073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5047" y="219292"/>
            <a:ext cx="3962400" cy="55245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点击输入章节标题</a:t>
            </a:r>
          </a:p>
        </p:txBody>
      </p:sp>
      <p:sp>
        <p:nvSpPr>
          <p:cNvPr id="12" name="直角三角形 11"/>
          <p:cNvSpPr/>
          <p:nvPr userDrawn="1"/>
        </p:nvSpPr>
        <p:spPr>
          <a:xfrm>
            <a:off x="0" y="6356424"/>
            <a:ext cx="12192000" cy="501576"/>
          </a:xfrm>
          <a:prstGeom prst="rt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294E-4FC3-4437-8494-5ACA9BDA0F6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EFFE-BE5D-43BD-BE16-23F9CE707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0" y="4997002"/>
            <a:ext cx="12192000" cy="186099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10800000">
            <a:off x="0" y="0"/>
            <a:ext cx="12192000" cy="222804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>
            <a:off x="0" y="5215944"/>
            <a:ext cx="12192000" cy="1642056"/>
          </a:xfrm>
          <a:prstGeom prst="rt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0800000">
            <a:off x="0" y="0"/>
            <a:ext cx="12192000" cy="2009104"/>
          </a:xfrm>
          <a:prstGeom prst="rt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739507" y="2720488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>
                <a:cs typeface="Arial" panose="020B0604020202020204" pitchFamily="34" charset="0"/>
              </a:rPr>
              <a:t>创意几何工作汇报模板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245364" y="3981340"/>
            <a:ext cx="2249830" cy="3168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汇报：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809263" y="3981340"/>
            <a:ext cx="2399774" cy="31892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部门：颜值组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739507" y="2228046"/>
            <a:ext cx="84322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>
                <a:solidFill>
                  <a:schemeClr val="accent5"/>
                </a:solidFill>
              </a:rPr>
              <a:t>Creative Geometry </a:t>
            </a:r>
            <a:r>
              <a:rPr lang="en-US" altLang="zh-CN">
                <a:solidFill>
                  <a:schemeClr val="accent5"/>
                </a:solidFill>
                <a:cs typeface="Arial" panose="020B0604020202020204" pitchFamily="34" charset="0"/>
              </a:rPr>
              <a:t>Work Summary PPT</a:t>
            </a:r>
            <a:endParaRPr lang="zh-CN" altLang="en-US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pic>
        <p:nvPicPr>
          <p:cNvPr id="3" name="58ac55f21bbe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6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5510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4" grpId="0" animBg="1"/>
      <p:bldP spid="5" grpId="0" animBg="1"/>
      <p:bldP spid="8" grpId="0"/>
      <p:bldP spid="8" grpId="1"/>
      <p:bldP spid="9" grpId="0" bldLvl="0" animBg="1"/>
      <p:bldP spid="10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工作完成情况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年度工作概述，修改文字内容，也可以直接复制你的内容到此。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6476904" y="3113417"/>
            <a:ext cx="844890" cy="2474322"/>
            <a:chOff x="785764" y="1299340"/>
            <a:chExt cx="911768" cy="2670176"/>
          </a:xfrm>
        </p:grpSpPr>
        <p:grpSp>
          <p:nvGrpSpPr>
            <p:cNvPr id="5" name="Group 4"/>
            <p:cNvGrpSpPr/>
            <p:nvPr/>
          </p:nvGrpSpPr>
          <p:grpSpPr>
            <a:xfrm>
              <a:off x="785764" y="1299340"/>
              <a:ext cx="911768" cy="2670176"/>
              <a:chOff x="1143000" y="1349374"/>
              <a:chExt cx="911768" cy="267017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8" name="Group 93"/>
              <p:cNvGrpSpPr/>
              <p:nvPr/>
            </p:nvGrpSpPr>
            <p:grpSpPr>
              <a:xfrm>
                <a:off x="1403505" y="1543131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Can 33"/>
            <p:cNvSpPr/>
            <p:nvPr/>
          </p:nvSpPr>
          <p:spPr bwMode="auto">
            <a:xfrm>
              <a:off x="1139888" y="2528762"/>
              <a:ext cx="203520" cy="716390"/>
            </a:xfrm>
            <a:prstGeom prst="can">
              <a:avLst/>
            </a:prstGeom>
            <a:solidFill>
              <a:srgbClr val="2271C2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88131" y="3160115"/>
              <a:ext cx="707036" cy="707036"/>
            </a:xfrm>
            <a:prstGeom prst="ellipse">
              <a:avLst/>
            </a:prstGeom>
            <a:solidFill>
              <a:srgbClr val="2271C2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6610825" y="233991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7628307" y="3113417"/>
            <a:ext cx="844890" cy="2474322"/>
            <a:chOff x="2448570" y="1299340"/>
            <a:chExt cx="911768" cy="2670176"/>
          </a:xfrm>
        </p:grpSpPr>
        <p:grpSp>
          <p:nvGrpSpPr>
            <p:cNvPr id="37" name="Group 36"/>
            <p:cNvGrpSpPr/>
            <p:nvPr/>
          </p:nvGrpSpPr>
          <p:grpSpPr>
            <a:xfrm>
              <a:off x="2448570" y="1299340"/>
              <a:ext cx="911768" cy="2670176"/>
              <a:chOff x="1143000" y="1349374"/>
              <a:chExt cx="911768" cy="2670176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40" name="Group 104"/>
              <p:cNvGrpSpPr/>
              <p:nvPr/>
            </p:nvGrpSpPr>
            <p:grpSpPr>
              <a:xfrm>
                <a:off x="1403505" y="1543132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Can 65"/>
            <p:cNvSpPr/>
            <p:nvPr/>
          </p:nvSpPr>
          <p:spPr bwMode="auto">
            <a:xfrm>
              <a:off x="2802694" y="1942626"/>
              <a:ext cx="203520" cy="1302526"/>
            </a:xfrm>
            <a:prstGeom prst="can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550937" y="3160115"/>
              <a:ext cx="707036" cy="707036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Text Placeholder 3"/>
          <p:cNvSpPr txBox="1"/>
          <p:nvPr/>
        </p:nvSpPr>
        <p:spPr>
          <a:xfrm>
            <a:off x="7762228" y="233991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8779710" y="3113417"/>
            <a:ext cx="844890" cy="2474322"/>
            <a:chOff x="4093667" y="1299340"/>
            <a:chExt cx="911768" cy="2670176"/>
          </a:xfrm>
        </p:grpSpPr>
        <p:grpSp>
          <p:nvGrpSpPr>
            <p:cNvPr id="69" name="Group 68"/>
            <p:cNvGrpSpPr/>
            <p:nvPr/>
          </p:nvGrpSpPr>
          <p:grpSpPr>
            <a:xfrm>
              <a:off x="4093667" y="1299340"/>
              <a:ext cx="911768" cy="2670176"/>
              <a:chOff x="1143000" y="1349374"/>
              <a:chExt cx="911768" cy="2670176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2" name="Group 139"/>
              <p:cNvGrpSpPr/>
              <p:nvPr/>
            </p:nvGrpSpPr>
            <p:grpSpPr>
              <a:xfrm>
                <a:off x="1403505" y="1543133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Can 97"/>
            <p:cNvSpPr/>
            <p:nvPr/>
          </p:nvSpPr>
          <p:spPr bwMode="auto">
            <a:xfrm>
              <a:off x="4447791" y="2266511"/>
              <a:ext cx="203520" cy="978641"/>
            </a:xfrm>
            <a:prstGeom prst="can">
              <a:avLst/>
            </a:prstGeom>
            <a:solidFill>
              <a:srgbClr val="2271C2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196034" y="3160115"/>
              <a:ext cx="707036" cy="707036"/>
            </a:xfrm>
            <a:prstGeom prst="ellipse">
              <a:avLst/>
            </a:prstGeom>
            <a:solidFill>
              <a:srgbClr val="2271C2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0" name="Text Placeholder 3"/>
          <p:cNvSpPr txBox="1"/>
          <p:nvPr/>
        </p:nvSpPr>
        <p:spPr>
          <a:xfrm>
            <a:off x="8913632" y="233991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60%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9931114" y="3113417"/>
            <a:ext cx="844890" cy="2474322"/>
            <a:chOff x="5730492" y="1299340"/>
            <a:chExt cx="911768" cy="2670176"/>
          </a:xfrm>
        </p:grpSpPr>
        <p:grpSp>
          <p:nvGrpSpPr>
            <p:cNvPr id="101" name="Group 100"/>
            <p:cNvGrpSpPr/>
            <p:nvPr/>
          </p:nvGrpSpPr>
          <p:grpSpPr>
            <a:xfrm>
              <a:off x="5730492" y="1299340"/>
              <a:ext cx="911768" cy="2670176"/>
              <a:chOff x="1143000" y="1349374"/>
              <a:chExt cx="911768" cy="2670176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1143000" y="3107783"/>
                <a:ext cx="911768" cy="9117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403505" y="1349374"/>
                <a:ext cx="390758" cy="20840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rtlCol="0" anchor="t" anchorCtr="0" compatLnSpc="1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04" name="Group 174"/>
              <p:cNvGrpSpPr/>
              <p:nvPr/>
            </p:nvGrpSpPr>
            <p:grpSpPr>
              <a:xfrm>
                <a:off x="1403505" y="1543134"/>
                <a:ext cx="130253" cy="1564117"/>
                <a:chOff x="2819400" y="1809750"/>
                <a:chExt cx="228600" cy="1830388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819400" y="1809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819400" y="1885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2819400" y="1962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819400" y="2038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819400" y="2114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819400" y="2190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819400" y="2266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819400" y="2343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819400" y="2419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819400" y="2495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819400" y="2571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819400" y="2647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819400" y="2724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819400" y="2800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819400" y="2876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819400" y="29527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819400" y="30289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819400" y="31051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19400" y="31813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819400" y="32575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819400" y="33337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819400" y="34099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819400" y="34861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819400" y="3562350"/>
                  <a:ext cx="22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819400" y="3638550"/>
                  <a:ext cx="152400" cy="158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Can 129"/>
            <p:cNvSpPr/>
            <p:nvPr/>
          </p:nvSpPr>
          <p:spPr bwMode="auto">
            <a:xfrm>
              <a:off x="6084616" y="2724140"/>
              <a:ext cx="203520" cy="521011"/>
            </a:xfrm>
            <a:prstGeom prst="can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832859" y="3160115"/>
              <a:ext cx="707036" cy="707036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rtlCol="0" anchor="t" anchorCtr="0" compatLnSpc="1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32" name="Text Placeholder 3"/>
          <p:cNvSpPr txBox="1"/>
          <p:nvPr/>
        </p:nvSpPr>
        <p:spPr>
          <a:xfrm>
            <a:off x="10065036" y="233991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30%</a:t>
            </a:r>
          </a:p>
        </p:txBody>
      </p:sp>
      <p:sp>
        <p:nvSpPr>
          <p:cNvPr id="171" name="Text Placeholder 3"/>
          <p:cNvSpPr txBox="1"/>
          <p:nvPr/>
        </p:nvSpPr>
        <p:spPr>
          <a:xfrm>
            <a:off x="6610825" y="563072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8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2014</a:t>
            </a:r>
          </a:p>
        </p:txBody>
      </p:sp>
      <p:sp>
        <p:nvSpPr>
          <p:cNvPr id="172" name="Text Placeholder 3"/>
          <p:cNvSpPr txBox="1"/>
          <p:nvPr/>
        </p:nvSpPr>
        <p:spPr>
          <a:xfrm>
            <a:off x="7762228" y="563072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8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</a:p>
        </p:txBody>
      </p:sp>
      <p:sp>
        <p:nvSpPr>
          <p:cNvPr id="173" name="Text Placeholder 3"/>
          <p:cNvSpPr txBox="1"/>
          <p:nvPr/>
        </p:nvSpPr>
        <p:spPr>
          <a:xfrm>
            <a:off x="8913632" y="5630728"/>
            <a:ext cx="509511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8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</a:p>
        </p:txBody>
      </p:sp>
      <p:sp>
        <p:nvSpPr>
          <p:cNvPr id="174" name="Text Placeholder 3"/>
          <p:cNvSpPr txBox="1"/>
          <p:nvPr/>
        </p:nvSpPr>
        <p:spPr>
          <a:xfrm>
            <a:off x="10065036" y="5630728"/>
            <a:ext cx="577050" cy="36931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8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</a:p>
        </p:txBody>
      </p:sp>
      <p:grpSp>
        <p:nvGrpSpPr>
          <p:cNvPr id="175" name="Group 100"/>
          <p:cNvGrpSpPr/>
          <p:nvPr/>
        </p:nvGrpSpPr>
        <p:grpSpPr>
          <a:xfrm>
            <a:off x="2577490" y="1686674"/>
            <a:ext cx="3456230" cy="878674"/>
            <a:chOff x="1315498" y="1083942"/>
            <a:chExt cx="2592315" cy="659042"/>
          </a:xfrm>
        </p:grpSpPr>
        <p:sp>
          <p:nvSpPr>
            <p:cNvPr id="176" name="Text Placeholder 3"/>
            <p:cNvSpPr txBox="1"/>
            <p:nvPr/>
          </p:nvSpPr>
          <p:spPr>
            <a:xfrm>
              <a:off x="1315499" y="1083942"/>
              <a:ext cx="615587" cy="24431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7" name="Text Placeholder 3"/>
            <p:cNvSpPr txBox="1"/>
            <p:nvPr/>
          </p:nvSpPr>
          <p:spPr>
            <a:xfrm>
              <a:off x="1315498" y="1308610"/>
              <a:ext cx="2592315" cy="4343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78" name="Text Placeholder 3"/>
          <p:cNvSpPr txBox="1"/>
          <p:nvPr/>
        </p:nvSpPr>
        <p:spPr>
          <a:xfrm>
            <a:off x="1453922" y="1351325"/>
            <a:ext cx="820738" cy="130035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4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grpSp>
        <p:nvGrpSpPr>
          <p:cNvPr id="179" name="Group 104"/>
          <p:cNvGrpSpPr/>
          <p:nvPr/>
        </p:nvGrpSpPr>
        <p:grpSpPr>
          <a:xfrm>
            <a:off x="2558941" y="2832775"/>
            <a:ext cx="3456230" cy="900475"/>
            <a:chOff x="1315498" y="1067590"/>
            <a:chExt cx="2592315" cy="675394"/>
          </a:xfrm>
        </p:grpSpPr>
        <p:sp>
          <p:nvSpPr>
            <p:cNvPr id="180" name="Text Placeholder 3"/>
            <p:cNvSpPr txBox="1"/>
            <p:nvPr/>
          </p:nvSpPr>
          <p:spPr>
            <a:xfrm>
              <a:off x="1315499" y="1067590"/>
              <a:ext cx="615587" cy="2770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1" name="Text Placeholder 3"/>
            <p:cNvSpPr txBox="1"/>
            <p:nvPr/>
          </p:nvSpPr>
          <p:spPr>
            <a:xfrm>
              <a:off x="1315498" y="1308610"/>
              <a:ext cx="2592315" cy="4343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幻灯片中不能直接修改的图形或文字，请进入幻灯片母版，找到对应的位置进行</a:t>
              </a:r>
              <a:endPara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82" name="Text Placeholder 3"/>
          <p:cNvSpPr txBox="1"/>
          <p:nvPr/>
        </p:nvSpPr>
        <p:spPr>
          <a:xfrm>
            <a:off x="1435373" y="2342257"/>
            <a:ext cx="820738" cy="14773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40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83" name="Group 108"/>
          <p:cNvGrpSpPr/>
          <p:nvPr/>
        </p:nvGrpSpPr>
        <p:grpSpPr>
          <a:xfrm>
            <a:off x="2577061" y="3981859"/>
            <a:ext cx="3456230" cy="918621"/>
            <a:chOff x="1315498" y="1067590"/>
            <a:chExt cx="2592315" cy="689004"/>
          </a:xfrm>
        </p:grpSpPr>
        <p:sp>
          <p:nvSpPr>
            <p:cNvPr id="184" name="Text Placeholder 3"/>
            <p:cNvSpPr txBox="1"/>
            <p:nvPr/>
          </p:nvSpPr>
          <p:spPr>
            <a:xfrm>
              <a:off x="1315499" y="1067590"/>
              <a:ext cx="615587" cy="2770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5" name="Text Placeholder 3"/>
            <p:cNvSpPr txBox="1"/>
            <p:nvPr/>
          </p:nvSpPr>
          <p:spPr>
            <a:xfrm>
              <a:off x="1315498" y="1295000"/>
              <a:ext cx="2592315" cy="46159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幻灯片中不能直接修改的图形或文字，请进入幻灯片母版，找到对应的位置进行</a:t>
              </a:r>
              <a:endPara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86" name="Text Placeholder 3"/>
          <p:cNvSpPr txBox="1"/>
          <p:nvPr/>
        </p:nvSpPr>
        <p:spPr>
          <a:xfrm>
            <a:off x="1453493" y="3491340"/>
            <a:ext cx="820738" cy="14773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4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187" name="Group 112"/>
          <p:cNvGrpSpPr/>
          <p:nvPr/>
        </p:nvGrpSpPr>
        <p:grpSpPr>
          <a:xfrm>
            <a:off x="2586562" y="5149762"/>
            <a:ext cx="3456230" cy="918621"/>
            <a:chOff x="1315498" y="1067590"/>
            <a:chExt cx="2592315" cy="689004"/>
          </a:xfrm>
        </p:grpSpPr>
        <p:sp>
          <p:nvSpPr>
            <p:cNvPr id="188" name="Text Placeholder 3"/>
            <p:cNvSpPr txBox="1"/>
            <p:nvPr/>
          </p:nvSpPr>
          <p:spPr>
            <a:xfrm>
              <a:off x="1315499" y="1067590"/>
              <a:ext cx="615587" cy="2770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9" name="Text Placeholder 3"/>
            <p:cNvSpPr txBox="1"/>
            <p:nvPr/>
          </p:nvSpPr>
          <p:spPr>
            <a:xfrm>
              <a:off x="1315498" y="1295000"/>
              <a:ext cx="2592315" cy="46159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幻灯片中不能直接修改的图形或文字，请进入幻灯片母版，找到对应的位置进行</a:t>
              </a:r>
              <a:endPara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0" name="Text Placeholder 3"/>
          <p:cNvSpPr txBox="1"/>
          <p:nvPr/>
        </p:nvSpPr>
        <p:spPr>
          <a:xfrm>
            <a:off x="1412769" y="4659244"/>
            <a:ext cx="820738" cy="14773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40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8" grpId="0"/>
      <p:bldP spid="100" grpId="0"/>
      <p:bldP spid="132" grpId="0"/>
      <p:bldP spid="171" grpId="0"/>
      <p:bldP spid="172" grpId="0"/>
      <p:bldP spid="173" grpId="0"/>
      <p:bldP spid="174" grpId="0"/>
      <p:bldP spid="178" grpId="0"/>
      <p:bldP spid="182" grpId="0"/>
      <p:bldP spid="186" grpId="0"/>
      <p:bldP spid="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8765469" y="2287857"/>
            <a:ext cx="2574256" cy="1308750"/>
            <a:chOff x="8657822" y="2704651"/>
            <a:chExt cx="2574398" cy="1308822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GB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4" y="3043924"/>
              <a:ext cx="2493716" cy="969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03427" y="2287857"/>
            <a:ext cx="2566489" cy="1308750"/>
            <a:chOff x="1319148" y="2220559"/>
            <a:chExt cx="2566630" cy="1308823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GB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9148" y="2559832"/>
              <a:ext cx="24995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Shape 4159"/>
          <p:cNvSpPr/>
          <p:nvPr/>
        </p:nvSpPr>
        <p:spPr>
          <a:xfrm rot="2218901">
            <a:off x="7797142" y="1738887"/>
            <a:ext cx="1269419" cy="120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4" name="Shape 4159"/>
          <p:cNvSpPr/>
          <p:nvPr/>
        </p:nvSpPr>
        <p:spPr>
          <a:xfrm rot="20065798" flipV="1">
            <a:off x="7689595" y="4840108"/>
            <a:ext cx="1269419" cy="120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>
              <a:lnSpc>
                <a:spcPct val="150000"/>
              </a:lnSpc>
            </a:pPr>
            <a:endParaRPr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869074" y="4697246"/>
            <a:ext cx="2571814" cy="1270535"/>
            <a:chOff x="1313823" y="4952809"/>
            <a:chExt cx="2571955" cy="1270606"/>
          </a:xfrm>
        </p:grpSpPr>
        <p:sp>
          <p:nvSpPr>
            <p:cNvPr id="115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GB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313823" y="5292082"/>
              <a:ext cx="2504828" cy="931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765464" y="4697246"/>
            <a:ext cx="2736810" cy="1270535"/>
            <a:chOff x="8657822" y="2704651"/>
            <a:chExt cx="2736960" cy="1270606"/>
          </a:xfrm>
        </p:grpSpPr>
        <p:sp>
          <p:nvSpPr>
            <p:cNvPr id="11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GB" sz="1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738503" y="3043924"/>
              <a:ext cx="2656279" cy="931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Shape 4159"/>
          <p:cNvSpPr/>
          <p:nvPr/>
        </p:nvSpPr>
        <p:spPr>
          <a:xfrm rot="19381100" flipH="1">
            <a:off x="3162079" y="1738887"/>
            <a:ext cx="1269419" cy="120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2" name="Shape 4159"/>
          <p:cNvSpPr/>
          <p:nvPr/>
        </p:nvSpPr>
        <p:spPr>
          <a:xfrm rot="1534202" flipH="1" flipV="1">
            <a:off x="3254053" y="4840107"/>
            <a:ext cx="1269419" cy="120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>
              <a:lnSpc>
                <a:spcPct val="150000"/>
              </a:lnSpc>
            </a:pPr>
            <a:endParaRPr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656514" y="3961916"/>
            <a:ext cx="866728" cy="2362070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>
              <a:lnSpc>
                <a:spcPct val="150000"/>
              </a:lnSpc>
            </a:pPr>
            <a:endParaRPr lang="id-ID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27814" y="1960189"/>
            <a:ext cx="4568574" cy="3152602"/>
            <a:chOff x="3827689" y="1960108"/>
            <a:chExt cx="4568825" cy="3152775"/>
          </a:xfrm>
        </p:grpSpPr>
        <p:sp>
          <p:nvSpPr>
            <p:cNvPr id="31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1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1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id-ID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55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id-ID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14" grpId="0" animBg="1"/>
      <p:bldP spid="51" grpId="0" animBg="1"/>
      <p:bldP spid="52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3879" y="1876069"/>
            <a:ext cx="3983648" cy="10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16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879" y="2962052"/>
            <a:ext cx="3983648" cy="10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16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33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3879" y="4048035"/>
            <a:ext cx="3983648" cy="10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16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3880" y="5134019"/>
            <a:ext cx="3983649" cy="10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16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33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 b="1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5864880" y="2079270"/>
            <a:ext cx="657790" cy="638958"/>
            <a:chOff x="5205677" y="1309828"/>
            <a:chExt cx="493370" cy="479245"/>
          </a:xfrm>
        </p:grpSpPr>
        <p:sp>
          <p:nvSpPr>
            <p:cNvPr id="10" name="Rounded Rectangle 9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5864880" y="3174940"/>
            <a:ext cx="657790" cy="638958"/>
            <a:chOff x="5205677" y="1966548"/>
            <a:chExt cx="493370" cy="479245"/>
          </a:xfrm>
        </p:grpSpPr>
        <p:sp>
          <p:nvSpPr>
            <p:cNvPr id="13" name="Rounded Rectangle 12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5864880" y="4270610"/>
            <a:ext cx="657790" cy="638958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5864880" y="5366280"/>
            <a:ext cx="657790" cy="638958"/>
            <a:chOff x="5205677" y="3279988"/>
            <a:chExt cx="493370" cy="479245"/>
          </a:xfrm>
        </p:grpSpPr>
        <p:sp>
          <p:nvSpPr>
            <p:cNvPr id="19" name="Rounded Rectangle 1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1913"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7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1642009" y="2375431"/>
          <a:ext cx="3657399" cy="36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64"/>
          <p:cNvGrpSpPr/>
          <p:nvPr/>
        </p:nvGrpSpPr>
        <p:grpSpPr>
          <a:xfrm>
            <a:off x="2572522" y="3305943"/>
            <a:ext cx="1796374" cy="1796374"/>
            <a:chOff x="1075693" y="1086256"/>
            <a:chExt cx="1142254" cy="1142254"/>
          </a:xfrm>
        </p:grpSpPr>
        <p:grpSp>
          <p:nvGrpSpPr>
            <p:cNvPr id="25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6" bIns="210666" numCol="1" spcCol="1270" anchor="ctr" anchorCtr="0">
                <a:noAutofit/>
              </a:bodyPr>
              <a:lstStyle/>
              <a:p>
                <a:pPr algn="ctr" defTabSz="118554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827" tIns="243827" rIns="210666" bIns="210666" numCol="1" spcCol="1270" anchor="ctr" anchorCtr="0">
              <a:noAutofit/>
            </a:bodyPr>
            <a:lstStyle/>
            <a:p>
              <a:pPr algn="ctr" defTabSz="1185545">
                <a:lnSpc>
                  <a:spcPct val="90000"/>
                </a:lnSpc>
                <a:spcAft>
                  <a:spcPct val="35000"/>
                </a:spcAft>
              </a:pPr>
              <a:endParaRPr lang="en-US" sz="48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2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Arrow 6"/>
          <p:cNvSpPr/>
          <p:nvPr/>
        </p:nvSpPr>
        <p:spPr>
          <a:xfrm>
            <a:off x="708358" y="2069040"/>
            <a:ext cx="4425591" cy="4425591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52615" y="2389300"/>
            <a:ext cx="3457494" cy="3457494"/>
            <a:chOff x="1017865" y="2042121"/>
            <a:chExt cx="2593263" cy="2593263"/>
          </a:xfrm>
        </p:grpSpPr>
        <p:sp>
          <p:nvSpPr>
            <p:cNvPr id="6" name="Shape 5"/>
            <p:cNvSpPr/>
            <p:nvPr/>
          </p:nvSpPr>
          <p:spPr>
            <a:xfrm>
              <a:off x="1017865" y="2042121"/>
              <a:ext cx="2593263" cy="2593263"/>
            </a:xfrm>
            <a:prstGeom prst="gear9">
              <a:avLst/>
            </a:prstGeom>
            <a:solidFill>
              <a:srgbClr val="2271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45"/>
            <p:cNvSpPr/>
            <p:nvPr/>
          </p:nvSpPr>
          <p:spPr bwMode="auto">
            <a:xfrm>
              <a:off x="1805584" y="2875731"/>
              <a:ext cx="1010522" cy="87139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759291" y="2091682"/>
            <a:ext cx="734370" cy="734370"/>
          </a:xfrm>
          <a:prstGeom prst="ellipse">
            <a:avLst/>
          </a:prstGeom>
          <a:solidFill>
            <a:srgbClr val="227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819" y="1808243"/>
            <a:ext cx="440662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20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93084" y="2154084"/>
            <a:ext cx="609566" cy="609566"/>
            <a:chOff x="4343400" y="1854885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71C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2271C2"/>
            </a:solidFill>
            <a:ln>
              <a:solidFill>
                <a:srgbClr val="2271C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18574" y="3348352"/>
            <a:ext cx="734370" cy="7343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8819" y="3064912"/>
            <a:ext cx="440662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20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93084" y="3410754"/>
            <a:ext cx="609566" cy="609566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19" name="Oval 18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369568" y="4605022"/>
            <a:ext cx="734370" cy="734370"/>
          </a:xfrm>
          <a:prstGeom prst="ellipse">
            <a:avLst/>
          </a:prstGeom>
          <a:solidFill>
            <a:srgbClr val="227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8819" y="4321581"/>
            <a:ext cx="440662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20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93084" y="4667423"/>
            <a:ext cx="609566" cy="609566"/>
            <a:chOff x="4343400" y="1854885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271C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2271C2"/>
            </a:solidFill>
            <a:ln>
              <a:solidFill>
                <a:srgbClr val="2271C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 animBg="1"/>
      <p:bldP spid="17" grpId="0"/>
      <p:bldP spid="1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42734" y="1725011"/>
            <a:ext cx="3407882" cy="3433397"/>
            <a:chOff x="4361738" y="2182918"/>
            <a:chExt cx="3408069" cy="3433586"/>
          </a:xfrm>
        </p:grpSpPr>
        <p:sp>
          <p:nvSpPr>
            <p:cNvPr id="13" name="Oval 12"/>
            <p:cNvSpPr/>
            <p:nvPr/>
          </p:nvSpPr>
          <p:spPr>
            <a:xfrm>
              <a:off x="4361738" y="2182918"/>
              <a:ext cx="3408069" cy="340806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626101" y="2248179"/>
              <a:ext cx="952500" cy="3368325"/>
              <a:chOff x="5885821" y="2998040"/>
              <a:chExt cx="592553" cy="2095444"/>
            </a:xfrm>
          </p:grpSpPr>
          <p:sp>
            <p:nvSpPr>
              <p:cNvPr id="61" name="Shape 1033"/>
              <p:cNvSpPr/>
              <p:nvPr/>
            </p:nvSpPr>
            <p:spPr>
              <a:xfrm>
                <a:off x="5885821" y="2998040"/>
                <a:ext cx="592553" cy="209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597" extrusionOk="0">
                    <a:moveTo>
                      <a:pt x="8563" y="0"/>
                    </a:moveTo>
                    <a:cubicBezTo>
                      <a:pt x="10027" y="-3"/>
                      <a:pt x="12311" y="423"/>
                      <a:pt x="12311" y="1065"/>
                    </a:cubicBezTo>
                    <a:cubicBezTo>
                      <a:pt x="12311" y="1707"/>
                      <a:pt x="12132" y="1985"/>
                      <a:pt x="11954" y="2193"/>
                    </a:cubicBezTo>
                    <a:cubicBezTo>
                      <a:pt x="11775" y="2401"/>
                      <a:pt x="11537" y="2367"/>
                      <a:pt x="11537" y="2367"/>
                    </a:cubicBezTo>
                    <a:cubicBezTo>
                      <a:pt x="11537" y="2367"/>
                      <a:pt x="11597" y="2801"/>
                      <a:pt x="11121" y="2905"/>
                    </a:cubicBezTo>
                    <a:cubicBezTo>
                      <a:pt x="10645" y="3009"/>
                      <a:pt x="10526" y="3043"/>
                      <a:pt x="10526" y="3182"/>
                    </a:cubicBezTo>
                    <a:cubicBezTo>
                      <a:pt x="10526" y="3321"/>
                      <a:pt x="10823" y="3425"/>
                      <a:pt x="11240" y="3564"/>
                    </a:cubicBezTo>
                    <a:cubicBezTo>
                      <a:pt x="11656" y="3703"/>
                      <a:pt x="13442" y="3859"/>
                      <a:pt x="14393" y="3963"/>
                    </a:cubicBezTo>
                    <a:cubicBezTo>
                      <a:pt x="15346" y="4067"/>
                      <a:pt x="16119" y="4241"/>
                      <a:pt x="16654" y="4588"/>
                    </a:cubicBezTo>
                    <a:cubicBezTo>
                      <a:pt x="17190" y="4935"/>
                      <a:pt x="17963" y="5369"/>
                      <a:pt x="18975" y="5664"/>
                    </a:cubicBezTo>
                    <a:cubicBezTo>
                      <a:pt x="19986" y="5959"/>
                      <a:pt x="21236" y="6427"/>
                      <a:pt x="20879" y="6878"/>
                    </a:cubicBezTo>
                    <a:cubicBezTo>
                      <a:pt x="20522" y="7329"/>
                      <a:pt x="18380" y="7676"/>
                      <a:pt x="17190" y="7486"/>
                    </a:cubicBezTo>
                    <a:cubicBezTo>
                      <a:pt x="16000" y="7295"/>
                      <a:pt x="15524" y="7277"/>
                      <a:pt x="15524" y="7277"/>
                    </a:cubicBezTo>
                    <a:cubicBezTo>
                      <a:pt x="15524" y="7277"/>
                      <a:pt x="16297" y="8266"/>
                      <a:pt x="16654" y="9255"/>
                    </a:cubicBezTo>
                    <a:cubicBezTo>
                      <a:pt x="17011" y="10245"/>
                      <a:pt x="17963" y="11199"/>
                      <a:pt x="17428" y="11286"/>
                    </a:cubicBezTo>
                    <a:cubicBezTo>
                      <a:pt x="16893" y="11372"/>
                      <a:pt x="16119" y="11477"/>
                      <a:pt x="16119" y="11477"/>
                    </a:cubicBezTo>
                    <a:cubicBezTo>
                      <a:pt x="16119" y="11477"/>
                      <a:pt x="15958" y="12874"/>
                      <a:pt x="15107" y="14083"/>
                    </a:cubicBezTo>
                    <a:cubicBezTo>
                      <a:pt x="14257" y="15292"/>
                      <a:pt x="13947" y="15840"/>
                      <a:pt x="13838" y="16560"/>
                    </a:cubicBezTo>
                    <a:cubicBezTo>
                      <a:pt x="13728" y="17279"/>
                      <a:pt x="13454" y="17807"/>
                      <a:pt x="13673" y="18111"/>
                    </a:cubicBezTo>
                    <a:cubicBezTo>
                      <a:pt x="13893" y="18415"/>
                      <a:pt x="15318" y="19006"/>
                      <a:pt x="16141" y="19118"/>
                    </a:cubicBezTo>
                    <a:cubicBezTo>
                      <a:pt x="16963" y="19230"/>
                      <a:pt x="18444" y="19230"/>
                      <a:pt x="19047" y="19310"/>
                    </a:cubicBezTo>
                    <a:cubicBezTo>
                      <a:pt x="19650" y="19390"/>
                      <a:pt x="20089" y="19614"/>
                      <a:pt x="18718" y="19678"/>
                    </a:cubicBezTo>
                    <a:cubicBezTo>
                      <a:pt x="17347" y="19742"/>
                      <a:pt x="14770" y="19630"/>
                      <a:pt x="14112" y="19566"/>
                    </a:cubicBezTo>
                    <a:cubicBezTo>
                      <a:pt x="13454" y="19502"/>
                      <a:pt x="12412" y="19358"/>
                      <a:pt x="12412" y="19358"/>
                    </a:cubicBezTo>
                    <a:cubicBezTo>
                      <a:pt x="12412" y="19358"/>
                      <a:pt x="12741" y="19598"/>
                      <a:pt x="11261" y="19598"/>
                    </a:cubicBezTo>
                    <a:cubicBezTo>
                      <a:pt x="9780" y="19598"/>
                      <a:pt x="9506" y="19566"/>
                      <a:pt x="9451" y="19294"/>
                    </a:cubicBezTo>
                    <a:cubicBezTo>
                      <a:pt x="9397" y="19022"/>
                      <a:pt x="9451" y="18655"/>
                      <a:pt x="9232" y="18463"/>
                    </a:cubicBezTo>
                    <a:cubicBezTo>
                      <a:pt x="9012" y="18271"/>
                      <a:pt x="10109" y="17775"/>
                      <a:pt x="9561" y="17503"/>
                    </a:cubicBezTo>
                    <a:cubicBezTo>
                      <a:pt x="9012" y="17231"/>
                      <a:pt x="8464" y="16528"/>
                      <a:pt x="8958" y="16112"/>
                    </a:cubicBezTo>
                    <a:cubicBezTo>
                      <a:pt x="9451" y="15696"/>
                      <a:pt x="8793" y="15281"/>
                      <a:pt x="8958" y="15009"/>
                    </a:cubicBezTo>
                    <a:cubicBezTo>
                      <a:pt x="9122" y="14737"/>
                      <a:pt x="9341" y="14369"/>
                      <a:pt x="9341" y="13953"/>
                    </a:cubicBezTo>
                    <a:cubicBezTo>
                      <a:pt x="9341" y="13538"/>
                      <a:pt x="9287" y="13234"/>
                      <a:pt x="9287" y="13234"/>
                    </a:cubicBezTo>
                    <a:cubicBezTo>
                      <a:pt x="9287" y="13234"/>
                      <a:pt x="8245" y="14801"/>
                      <a:pt x="7971" y="15217"/>
                    </a:cubicBezTo>
                    <a:cubicBezTo>
                      <a:pt x="7696" y="15632"/>
                      <a:pt x="7258" y="17119"/>
                      <a:pt x="7258" y="17567"/>
                    </a:cubicBezTo>
                    <a:cubicBezTo>
                      <a:pt x="7258" y="18015"/>
                      <a:pt x="6107" y="18623"/>
                      <a:pt x="6052" y="19022"/>
                    </a:cubicBezTo>
                    <a:cubicBezTo>
                      <a:pt x="5997" y="19422"/>
                      <a:pt x="5942" y="19662"/>
                      <a:pt x="5558" y="19662"/>
                    </a:cubicBezTo>
                    <a:cubicBezTo>
                      <a:pt x="5174" y="19662"/>
                      <a:pt x="5942" y="20110"/>
                      <a:pt x="6216" y="20462"/>
                    </a:cubicBezTo>
                    <a:cubicBezTo>
                      <a:pt x="6490" y="20813"/>
                      <a:pt x="7313" y="21597"/>
                      <a:pt x="5723" y="21597"/>
                    </a:cubicBezTo>
                    <a:cubicBezTo>
                      <a:pt x="4132" y="21597"/>
                      <a:pt x="2323" y="21405"/>
                      <a:pt x="2268" y="20909"/>
                    </a:cubicBezTo>
                    <a:cubicBezTo>
                      <a:pt x="2213" y="20414"/>
                      <a:pt x="2432" y="19982"/>
                      <a:pt x="1994" y="19790"/>
                    </a:cubicBezTo>
                    <a:cubicBezTo>
                      <a:pt x="1555" y="19598"/>
                      <a:pt x="1500" y="19182"/>
                      <a:pt x="1555" y="18927"/>
                    </a:cubicBezTo>
                    <a:cubicBezTo>
                      <a:pt x="1610" y="18671"/>
                      <a:pt x="1336" y="18239"/>
                      <a:pt x="1555" y="17695"/>
                    </a:cubicBezTo>
                    <a:cubicBezTo>
                      <a:pt x="1775" y="17152"/>
                      <a:pt x="1775" y="16240"/>
                      <a:pt x="2213" y="15552"/>
                    </a:cubicBezTo>
                    <a:cubicBezTo>
                      <a:pt x="2652" y="14865"/>
                      <a:pt x="2761" y="13809"/>
                      <a:pt x="2981" y="12978"/>
                    </a:cubicBezTo>
                    <a:cubicBezTo>
                      <a:pt x="3200" y="12146"/>
                      <a:pt x="3365" y="11730"/>
                      <a:pt x="3090" y="11603"/>
                    </a:cubicBezTo>
                    <a:cubicBezTo>
                      <a:pt x="2816" y="11475"/>
                      <a:pt x="1172" y="11363"/>
                      <a:pt x="733" y="11331"/>
                    </a:cubicBezTo>
                    <a:cubicBezTo>
                      <a:pt x="294" y="11299"/>
                      <a:pt x="1281" y="10435"/>
                      <a:pt x="1610" y="9716"/>
                    </a:cubicBezTo>
                    <a:cubicBezTo>
                      <a:pt x="1939" y="8996"/>
                      <a:pt x="2542" y="8564"/>
                      <a:pt x="2871" y="8053"/>
                    </a:cubicBezTo>
                    <a:cubicBezTo>
                      <a:pt x="3200" y="7541"/>
                      <a:pt x="3200" y="7301"/>
                      <a:pt x="2487" y="6933"/>
                    </a:cubicBezTo>
                    <a:cubicBezTo>
                      <a:pt x="1775" y="6565"/>
                      <a:pt x="897" y="6326"/>
                      <a:pt x="513" y="5494"/>
                    </a:cubicBezTo>
                    <a:cubicBezTo>
                      <a:pt x="130" y="4663"/>
                      <a:pt x="-364" y="4119"/>
                      <a:pt x="404" y="3911"/>
                    </a:cubicBezTo>
                    <a:cubicBezTo>
                      <a:pt x="1172" y="3703"/>
                      <a:pt x="2652" y="3815"/>
                      <a:pt x="3748" y="3559"/>
                    </a:cubicBezTo>
                    <a:cubicBezTo>
                      <a:pt x="4845" y="3303"/>
                      <a:pt x="5010" y="3015"/>
                      <a:pt x="5503" y="2983"/>
                    </a:cubicBezTo>
                    <a:cubicBezTo>
                      <a:pt x="5997" y="2951"/>
                      <a:pt x="6106" y="2920"/>
                      <a:pt x="6106" y="2744"/>
                    </a:cubicBezTo>
                    <a:cubicBezTo>
                      <a:pt x="6106" y="2568"/>
                      <a:pt x="5942" y="2392"/>
                      <a:pt x="5942" y="2392"/>
                    </a:cubicBezTo>
                    <a:cubicBezTo>
                      <a:pt x="5942" y="2392"/>
                      <a:pt x="5174" y="2248"/>
                      <a:pt x="5010" y="2024"/>
                    </a:cubicBezTo>
                    <a:cubicBezTo>
                      <a:pt x="4845" y="1800"/>
                      <a:pt x="4681" y="1240"/>
                      <a:pt x="4900" y="857"/>
                    </a:cubicBezTo>
                    <a:cubicBezTo>
                      <a:pt x="5119" y="473"/>
                      <a:pt x="6318" y="5"/>
                      <a:pt x="856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8" tIns="38098" rIns="38098" bIns="38098" numCol="1" anchor="ctr">
                <a:noAutofit/>
              </a:bodyPr>
              <a:lstStyle/>
              <a:p>
                <a:pPr lvl="0">
                  <a:lnSpc>
                    <a:spcPct val="150000"/>
                  </a:lnSpc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6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Shape 1034"/>
              <p:cNvSpPr/>
              <p:nvPr/>
            </p:nvSpPr>
            <p:spPr>
              <a:xfrm>
                <a:off x="6044928" y="3266536"/>
                <a:ext cx="152772" cy="118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3" y="9828"/>
                    </a:moveTo>
                    <a:cubicBezTo>
                      <a:pt x="20503" y="10692"/>
                      <a:pt x="21004" y="11543"/>
                      <a:pt x="21600" y="12462"/>
                    </a:cubicBezTo>
                    <a:cubicBezTo>
                      <a:pt x="20797" y="15394"/>
                      <a:pt x="20629" y="18810"/>
                      <a:pt x="20550" y="21600"/>
                    </a:cubicBezTo>
                    <a:cubicBezTo>
                      <a:pt x="17285" y="18886"/>
                      <a:pt x="18957" y="12766"/>
                      <a:pt x="16102" y="12414"/>
                    </a:cubicBezTo>
                    <a:cubicBezTo>
                      <a:pt x="13346" y="12074"/>
                      <a:pt x="12988" y="13608"/>
                      <a:pt x="12526" y="15998"/>
                    </a:cubicBezTo>
                    <a:cubicBezTo>
                      <a:pt x="12064" y="18387"/>
                      <a:pt x="11785" y="20178"/>
                      <a:pt x="11785" y="20178"/>
                    </a:cubicBezTo>
                    <a:cubicBezTo>
                      <a:pt x="11785" y="20178"/>
                      <a:pt x="2700" y="7597"/>
                      <a:pt x="0" y="3147"/>
                    </a:cubicBezTo>
                    <a:cubicBezTo>
                      <a:pt x="1311" y="2680"/>
                      <a:pt x="1742" y="2046"/>
                      <a:pt x="1827" y="0"/>
                    </a:cubicBezTo>
                    <a:cubicBezTo>
                      <a:pt x="4847" y="4160"/>
                      <a:pt x="12262" y="11667"/>
                      <a:pt x="15756" y="11667"/>
                    </a:cubicBezTo>
                    <a:cubicBezTo>
                      <a:pt x="17415" y="11667"/>
                      <a:pt x="18853" y="10951"/>
                      <a:pt x="20143" y="9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8" tIns="38098" rIns="38098" bIns="38098" numCol="1" anchor="ctr">
                <a:noAutofit/>
              </a:bodyPr>
              <a:lstStyle/>
              <a:p>
                <a:pPr lvl="0" algn="l">
                  <a:lnSpc>
                    <a:spcPct val="150000"/>
                  </a:lnSpc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Shape 1035"/>
              <p:cNvSpPr/>
              <p:nvPr/>
            </p:nvSpPr>
            <p:spPr>
              <a:xfrm>
                <a:off x="6204036" y="3584752"/>
                <a:ext cx="63807" cy="8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8" h="21600" extrusionOk="0">
                    <a:moveTo>
                      <a:pt x="11314" y="594"/>
                    </a:moveTo>
                    <a:lnTo>
                      <a:pt x="0" y="0"/>
                    </a:lnTo>
                    <a:cubicBezTo>
                      <a:pt x="0" y="0"/>
                      <a:pt x="10284" y="5549"/>
                      <a:pt x="10284" y="11495"/>
                    </a:cubicBezTo>
                    <a:cubicBezTo>
                      <a:pt x="10284" y="17438"/>
                      <a:pt x="9772" y="20013"/>
                      <a:pt x="9772" y="20013"/>
                    </a:cubicBezTo>
                    <a:lnTo>
                      <a:pt x="18772" y="21600"/>
                    </a:lnTo>
                    <a:cubicBezTo>
                      <a:pt x="18772" y="21600"/>
                      <a:pt x="21600" y="15655"/>
                      <a:pt x="19026" y="9907"/>
                    </a:cubicBezTo>
                    <a:cubicBezTo>
                      <a:pt x="16457" y="4162"/>
                      <a:pt x="13629" y="2575"/>
                      <a:pt x="11314" y="5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8" tIns="38098" rIns="38098" bIns="38098" numCol="1" anchor="ctr">
                <a:noAutofit/>
              </a:bodyPr>
              <a:lstStyle/>
              <a:p>
                <a:pPr lvl="0" algn="l">
                  <a:lnSpc>
                    <a:spcPct val="150000"/>
                  </a:lnSpc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Shape 1036"/>
              <p:cNvSpPr/>
              <p:nvPr/>
            </p:nvSpPr>
            <p:spPr>
              <a:xfrm>
                <a:off x="6243813" y="3793582"/>
                <a:ext cx="27989" cy="7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0"/>
                    </a:moveTo>
                    <a:cubicBezTo>
                      <a:pt x="6479" y="0"/>
                      <a:pt x="2878" y="12381"/>
                      <a:pt x="1439" y="16334"/>
                    </a:cubicBezTo>
                    <a:cubicBezTo>
                      <a:pt x="0" y="20286"/>
                      <a:pt x="0" y="21600"/>
                      <a:pt x="0" y="21600"/>
                    </a:cubicBezTo>
                    <a:lnTo>
                      <a:pt x="21600" y="20286"/>
                    </a:lnTo>
                    <a:cubicBezTo>
                      <a:pt x="21600" y="20286"/>
                      <a:pt x="16556" y="10275"/>
                      <a:pt x="6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8" tIns="38098" rIns="38098" bIns="38098" numCol="1" anchor="ctr">
                <a:noAutofit/>
              </a:bodyPr>
              <a:lstStyle/>
              <a:p>
                <a:pPr lvl="0" algn="l">
                  <a:lnSpc>
                    <a:spcPct val="150000"/>
                  </a:lnSpc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7677496" y="1880249"/>
            <a:ext cx="2359348" cy="994080"/>
            <a:chOff x="8689522" y="2386924"/>
            <a:chExt cx="2359478" cy="994135"/>
          </a:xfrm>
        </p:grpSpPr>
        <p:sp>
          <p:nvSpPr>
            <p:cNvPr id="75" name="TextBox 74"/>
            <p:cNvSpPr txBox="1"/>
            <p:nvPr/>
          </p:nvSpPr>
          <p:spPr>
            <a:xfrm>
              <a:off x="8689522" y="2386924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689522" y="2642354"/>
              <a:ext cx="2359478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059257" y="3061279"/>
            <a:ext cx="2359348" cy="994080"/>
            <a:chOff x="8689522" y="2386924"/>
            <a:chExt cx="2359478" cy="994135"/>
          </a:xfrm>
        </p:grpSpPr>
        <p:sp>
          <p:nvSpPr>
            <p:cNvPr id="78" name="TextBox 77"/>
            <p:cNvSpPr txBox="1"/>
            <p:nvPr/>
          </p:nvSpPr>
          <p:spPr>
            <a:xfrm>
              <a:off x="8689522" y="2386924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689522" y="2642354"/>
              <a:ext cx="2359478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677496" y="4273021"/>
            <a:ext cx="2359348" cy="994080"/>
            <a:chOff x="8689522" y="2386924"/>
            <a:chExt cx="2359478" cy="994135"/>
          </a:xfrm>
        </p:grpSpPr>
        <p:sp>
          <p:nvSpPr>
            <p:cNvPr id="81" name="TextBox 80"/>
            <p:cNvSpPr txBox="1"/>
            <p:nvPr/>
          </p:nvSpPr>
          <p:spPr>
            <a:xfrm>
              <a:off x="8689522" y="2386924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689522" y="2642354"/>
              <a:ext cx="2359478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92688" y="1868362"/>
            <a:ext cx="2333236" cy="994080"/>
            <a:chOff x="1139825" y="2386923"/>
            <a:chExt cx="2333364" cy="994135"/>
          </a:xfrm>
        </p:grpSpPr>
        <p:sp>
          <p:nvSpPr>
            <p:cNvPr id="84" name="TextBox 83"/>
            <p:cNvSpPr txBox="1"/>
            <p:nvPr/>
          </p:nvSpPr>
          <p:spPr>
            <a:xfrm>
              <a:off x="2570328" y="2386923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9825" y="2642353"/>
              <a:ext cx="2333364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92688" y="4287647"/>
            <a:ext cx="2333236" cy="994080"/>
            <a:chOff x="1139825" y="2386923"/>
            <a:chExt cx="2333364" cy="994135"/>
          </a:xfrm>
        </p:grpSpPr>
        <p:sp>
          <p:nvSpPr>
            <p:cNvPr id="87" name="TextBox 86"/>
            <p:cNvSpPr txBox="1"/>
            <p:nvPr/>
          </p:nvSpPr>
          <p:spPr>
            <a:xfrm>
              <a:off x="2570328" y="2386923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39825" y="2642353"/>
              <a:ext cx="2333364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01170" y="3070418"/>
            <a:ext cx="2333236" cy="994080"/>
            <a:chOff x="1139825" y="2386923"/>
            <a:chExt cx="2333364" cy="994135"/>
          </a:xfrm>
        </p:grpSpPr>
        <p:sp>
          <p:nvSpPr>
            <p:cNvPr id="90" name="TextBox 89"/>
            <p:cNvSpPr txBox="1"/>
            <p:nvPr/>
          </p:nvSpPr>
          <p:spPr>
            <a:xfrm>
              <a:off x="2570328" y="2386923"/>
              <a:ext cx="902861" cy="415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4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39825" y="2642353"/>
              <a:ext cx="2333364" cy="73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76737" y="4232518"/>
            <a:ext cx="768768" cy="768768"/>
            <a:chOff x="7195897" y="4690564"/>
            <a:chExt cx="768810" cy="768810"/>
          </a:xfrm>
        </p:grpSpPr>
        <p:sp>
          <p:nvSpPr>
            <p:cNvPr id="47" name="Oval 46"/>
            <p:cNvSpPr/>
            <p:nvPr/>
          </p:nvSpPr>
          <p:spPr>
            <a:xfrm>
              <a:off x="7195897" y="4690564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398984" y="4901792"/>
              <a:ext cx="377876" cy="405642"/>
              <a:chOff x="8705164" y="5768787"/>
              <a:chExt cx="602561" cy="646836"/>
            </a:xfrm>
            <a:solidFill>
              <a:srgbClr val="445468"/>
            </a:solidFill>
          </p:grpSpPr>
          <p:sp>
            <p:nvSpPr>
              <p:cNvPr id="51" name="Freeform 20"/>
              <p:cNvSpPr>
                <a:spLocks noEditPoints="1"/>
              </p:cNvSpPr>
              <p:nvPr/>
            </p:nvSpPr>
            <p:spPr bwMode="auto">
              <a:xfrm>
                <a:off x="8705164" y="5768787"/>
                <a:ext cx="602561" cy="646836"/>
              </a:xfrm>
              <a:custGeom>
                <a:avLst/>
                <a:gdLst>
                  <a:gd name="T0" fmla="*/ 236 w 236"/>
                  <a:gd name="T1" fmla="*/ 123 h 253"/>
                  <a:gd name="T2" fmla="*/ 220 w 236"/>
                  <a:gd name="T3" fmla="*/ 63 h 253"/>
                  <a:gd name="T4" fmla="*/ 226 w 236"/>
                  <a:gd name="T5" fmla="*/ 60 h 253"/>
                  <a:gd name="T6" fmla="*/ 220 w 236"/>
                  <a:gd name="T7" fmla="*/ 24 h 253"/>
                  <a:gd name="T8" fmla="*/ 221 w 236"/>
                  <a:gd name="T9" fmla="*/ 22 h 253"/>
                  <a:gd name="T10" fmla="*/ 221 w 236"/>
                  <a:gd name="T11" fmla="*/ 12 h 253"/>
                  <a:gd name="T12" fmla="*/ 210 w 236"/>
                  <a:gd name="T13" fmla="*/ 12 h 253"/>
                  <a:gd name="T14" fmla="*/ 209 w 236"/>
                  <a:gd name="T15" fmla="*/ 13 h 253"/>
                  <a:gd name="T16" fmla="*/ 173 w 236"/>
                  <a:gd name="T17" fmla="*/ 7 h 253"/>
                  <a:gd name="T18" fmla="*/ 169 w 236"/>
                  <a:gd name="T19" fmla="*/ 16 h 253"/>
                  <a:gd name="T20" fmla="*/ 168 w 236"/>
                  <a:gd name="T21" fmla="*/ 16 h 253"/>
                  <a:gd name="T22" fmla="*/ 118 w 236"/>
                  <a:gd name="T23" fmla="*/ 5 h 253"/>
                  <a:gd name="T24" fmla="*/ 79 w 236"/>
                  <a:gd name="T25" fmla="*/ 11 h 253"/>
                  <a:gd name="T26" fmla="*/ 74 w 236"/>
                  <a:gd name="T27" fmla="*/ 13 h 253"/>
                  <a:gd name="T28" fmla="*/ 70 w 236"/>
                  <a:gd name="T29" fmla="*/ 15 h 253"/>
                  <a:gd name="T30" fmla="*/ 66 w 236"/>
                  <a:gd name="T31" fmla="*/ 16 h 253"/>
                  <a:gd name="T32" fmla="*/ 62 w 236"/>
                  <a:gd name="T33" fmla="*/ 7 h 253"/>
                  <a:gd name="T34" fmla="*/ 27 w 236"/>
                  <a:gd name="T35" fmla="*/ 13 h 253"/>
                  <a:gd name="T36" fmla="*/ 25 w 236"/>
                  <a:gd name="T37" fmla="*/ 12 h 253"/>
                  <a:gd name="T38" fmla="*/ 15 w 236"/>
                  <a:gd name="T39" fmla="*/ 12 h 253"/>
                  <a:gd name="T40" fmla="*/ 15 w 236"/>
                  <a:gd name="T41" fmla="*/ 22 h 253"/>
                  <a:gd name="T42" fmla="*/ 16 w 236"/>
                  <a:gd name="T43" fmla="*/ 24 h 253"/>
                  <a:gd name="T44" fmla="*/ 9 w 236"/>
                  <a:gd name="T45" fmla="*/ 60 h 253"/>
                  <a:gd name="T46" fmla="*/ 16 w 236"/>
                  <a:gd name="T47" fmla="*/ 63 h 253"/>
                  <a:gd name="T48" fmla="*/ 14 w 236"/>
                  <a:gd name="T49" fmla="*/ 66 h 253"/>
                  <a:gd name="T50" fmla="*/ 13 w 236"/>
                  <a:gd name="T51" fmla="*/ 68 h 253"/>
                  <a:gd name="T52" fmla="*/ 10 w 236"/>
                  <a:gd name="T53" fmla="*/ 75 h 253"/>
                  <a:gd name="T54" fmla="*/ 0 w 236"/>
                  <a:gd name="T55" fmla="*/ 123 h 253"/>
                  <a:gd name="T56" fmla="*/ 45 w 236"/>
                  <a:gd name="T57" fmla="*/ 216 h 253"/>
                  <a:gd name="T58" fmla="*/ 28 w 236"/>
                  <a:gd name="T59" fmla="*/ 249 h 253"/>
                  <a:gd name="T60" fmla="*/ 36 w 236"/>
                  <a:gd name="T61" fmla="*/ 253 h 253"/>
                  <a:gd name="T62" fmla="*/ 62 w 236"/>
                  <a:gd name="T63" fmla="*/ 227 h 253"/>
                  <a:gd name="T64" fmla="*/ 118 w 236"/>
                  <a:gd name="T65" fmla="*/ 241 h 253"/>
                  <a:gd name="T66" fmla="*/ 174 w 236"/>
                  <a:gd name="T67" fmla="*/ 227 h 253"/>
                  <a:gd name="T68" fmla="*/ 199 w 236"/>
                  <a:gd name="T69" fmla="*/ 253 h 253"/>
                  <a:gd name="T70" fmla="*/ 208 w 236"/>
                  <a:gd name="T71" fmla="*/ 249 h 253"/>
                  <a:gd name="T72" fmla="*/ 190 w 236"/>
                  <a:gd name="T73" fmla="*/ 217 h 253"/>
                  <a:gd name="T74" fmla="*/ 236 w 236"/>
                  <a:gd name="T75" fmla="*/ 123 h 253"/>
                  <a:gd name="T76" fmla="*/ 21 w 236"/>
                  <a:gd name="T77" fmla="*/ 123 h 253"/>
                  <a:gd name="T78" fmla="*/ 118 w 236"/>
                  <a:gd name="T79" fmla="*/ 26 h 253"/>
                  <a:gd name="T80" fmla="*/ 215 w 236"/>
                  <a:gd name="T81" fmla="*/ 123 h 253"/>
                  <a:gd name="T82" fmla="*/ 118 w 236"/>
                  <a:gd name="T83" fmla="*/ 220 h 253"/>
                  <a:gd name="T84" fmla="*/ 21 w 236"/>
                  <a:gd name="T85" fmla="*/ 1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53">
                    <a:moveTo>
                      <a:pt x="236" y="123"/>
                    </a:moveTo>
                    <a:cubicBezTo>
                      <a:pt x="236" y="101"/>
                      <a:pt x="230" y="81"/>
                      <a:pt x="220" y="63"/>
                    </a:cubicBezTo>
                    <a:cubicBezTo>
                      <a:pt x="222" y="63"/>
                      <a:pt x="224" y="62"/>
                      <a:pt x="226" y="60"/>
                    </a:cubicBezTo>
                    <a:cubicBezTo>
                      <a:pt x="233" y="53"/>
                      <a:pt x="230" y="37"/>
                      <a:pt x="220" y="24"/>
                    </a:cubicBezTo>
                    <a:cubicBezTo>
                      <a:pt x="221" y="22"/>
                      <a:pt x="221" y="22"/>
                      <a:pt x="221" y="22"/>
                    </a:cubicBezTo>
                    <a:cubicBezTo>
                      <a:pt x="224" y="19"/>
                      <a:pt x="224" y="15"/>
                      <a:pt x="221" y="12"/>
                    </a:cubicBezTo>
                    <a:cubicBezTo>
                      <a:pt x="218" y="9"/>
                      <a:pt x="213" y="9"/>
                      <a:pt x="210" y="12"/>
                    </a:cubicBezTo>
                    <a:cubicBezTo>
                      <a:pt x="209" y="13"/>
                      <a:pt x="209" y="13"/>
                      <a:pt x="209" y="13"/>
                    </a:cubicBezTo>
                    <a:cubicBezTo>
                      <a:pt x="195" y="3"/>
                      <a:pt x="180" y="0"/>
                      <a:pt x="173" y="7"/>
                    </a:cubicBezTo>
                    <a:cubicBezTo>
                      <a:pt x="171" y="9"/>
                      <a:pt x="169" y="13"/>
                      <a:pt x="169" y="16"/>
                    </a:cubicBezTo>
                    <a:cubicBezTo>
                      <a:pt x="169" y="16"/>
                      <a:pt x="169" y="16"/>
                      <a:pt x="168" y="16"/>
                    </a:cubicBezTo>
                    <a:cubicBezTo>
                      <a:pt x="153" y="9"/>
                      <a:pt x="136" y="5"/>
                      <a:pt x="118" y="5"/>
                    </a:cubicBezTo>
                    <a:cubicBezTo>
                      <a:pt x="104" y="5"/>
                      <a:pt x="91" y="7"/>
                      <a:pt x="79" y="11"/>
                    </a:cubicBezTo>
                    <a:cubicBezTo>
                      <a:pt x="77" y="12"/>
                      <a:pt x="76" y="13"/>
                      <a:pt x="74" y="13"/>
                    </a:cubicBezTo>
                    <a:cubicBezTo>
                      <a:pt x="73" y="14"/>
                      <a:pt x="72" y="14"/>
                      <a:pt x="70" y="15"/>
                    </a:cubicBezTo>
                    <a:cubicBezTo>
                      <a:pt x="69" y="15"/>
                      <a:pt x="68" y="16"/>
                      <a:pt x="66" y="16"/>
                    </a:cubicBezTo>
                    <a:cubicBezTo>
                      <a:pt x="66" y="13"/>
                      <a:pt x="65" y="9"/>
                      <a:pt x="62" y="7"/>
                    </a:cubicBezTo>
                    <a:cubicBezTo>
                      <a:pt x="55" y="0"/>
                      <a:pt x="40" y="3"/>
                      <a:pt x="27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9"/>
                      <a:pt x="18" y="9"/>
                      <a:pt x="15" y="12"/>
                    </a:cubicBezTo>
                    <a:cubicBezTo>
                      <a:pt x="12" y="15"/>
                      <a:pt x="12" y="19"/>
                      <a:pt x="15" y="2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5" y="37"/>
                      <a:pt x="2" y="53"/>
                      <a:pt x="9" y="60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5" y="64"/>
                      <a:pt x="15" y="65"/>
                      <a:pt x="14" y="66"/>
                    </a:cubicBezTo>
                    <a:cubicBezTo>
                      <a:pt x="14" y="67"/>
                      <a:pt x="13" y="68"/>
                      <a:pt x="13" y="68"/>
                    </a:cubicBezTo>
                    <a:cubicBezTo>
                      <a:pt x="12" y="70"/>
                      <a:pt x="11" y="72"/>
                      <a:pt x="10" y="75"/>
                    </a:cubicBezTo>
                    <a:cubicBezTo>
                      <a:pt x="3" y="89"/>
                      <a:pt x="0" y="106"/>
                      <a:pt x="0" y="123"/>
                    </a:cubicBezTo>
                    <a:cubicBezTo>
                      <a:pt x="0" y="161"/>
                      <a:pt x="18" y="195"/>
                      <a:pt x="45" y="216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62" y="227"/>
                      <a:pt x="62" y="227"/>
                      <a:pt x="62" y="227"/>
                    </a:cubicBezTo>
                    <a:cubicBezTo>
                      <a:pt x="78" y="236"/>
                      <a:pt x="98" y="241"/>
                      <a:pt x="118" y="241"/>
                    </a:cubicBezTo>
                    <a:cubicBezTo>
                      <a:pt x="138" y="241"/>
                      <a:pt x="157" y="236"/>
                      <a:pt x="174" y="227"/>
                    </a:cubicBezTo>
                    <a:cubicBezTo>
                      <a:pt x="199" y="253"/>
                      <a:pt x="199" y="253"/>
                      <a:pt x="199" y="253"/>
                    </a:cubicBezTo>
                    <a:cubicBezTo>
                      <a:pt x="208" y="249"/>
                      <a:pt x="208" y="249"/>
                      <a:pt x="208" y="249"/>
                    </a:cubicBezTo>
                    <a:cubicBezTo>
                      <a:pt x="190" y="217"/>
                      <a:pt x="190" y="217"/>
                      <a:pt x="190" y="217"/>
                    </a:cubicBezTo>
                    <a:cubicBezTo>
                      <a:pt x="218" y="195"/>
                      <a:pt x="236" y="161"/>
                      <a:pt x="236" y="123"/>
                    </a:cubicBezTo>
                    <a:close/>
                    <a:moveTo>
                      <a:pt x="21" y="123"/>
                    </a:moveTo>
                    <a:cubicBezTo>
                      <a:pt x="21" y="69"/>
                      <a:pt x="64" y="26"/>
                      <a:pt x="118" y="26"/>
                    </a:cubicBezTo>
                    <a:cubicBezTo>
                      <a:pt x="172" y="26"/>
                      <a:pt x="215" y="69"/>
                      <a:pt x="215" y="123"/>
                    </a:cubicBezTo>
                    <a:cubicBezTo>
                      <a:pt x="215" y="177"/>
                      <a:pt x="172" y="220"/>
                      <a:pt x="118" y="220"/>
                    </a:cubicBezTo>
                    <a:cubicBezTo>
                      <a:pt x="64" y="220"/>
                      <a:pt x="21" y="177"/>
                      <a:pt x="21" y="1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8968344" y="5939397"/>
                <a:ext cx="186816" cy="179256"/>
              </a:xfrm>
              <a:custGeom>
                <a:avLst/>
                <a:gdLst>
                  <a:gd name="T0" fmla="*/ 68 w 73"/>
                  <a:gd name="T1" fmla="*/ 60 h 70"/>
                  <a:gd name="T2" fmla="*/ 10 w 73"/>
                  <a:gd name="T3" fmla="*/ 60 h 70"/>
                  <a:gd name="T4" fmla="*/ 10 w 73"/>
                  <a:gd name="T5" fmla="*/ 6 h 70"/>
                  <a:gd name="T6" fmla="*/ 0 w 73"/>
                  <a:gd name="T7" fmla="*/ 6 h 70"/>
                  <a:gd name="T8" fmla="*/ 0 w 73"/>
                  <a:gd name="T9" fmla="*/ 65 h 70"/>
                  <a:gd name="T10" fmla="*/ 4 w 73"/>
                  <a:gd name="T11" fmla="*/ 69 h 70"/>
                  <a:gd name="T12" fmla="*/ 5 w 73"/>
                  <a:gd name="T13" fmla="*/ 70 h 70"/>
                  <a:gd name="T14" fmla="*/ 68 w 73"/>
                  <a:gd name="T15" fmla="*/ 70 h 70"/>
                  <a:gd name="T16" fmla="*/ 73 w 73"/>
                  <a:gd name="T17" fmla="*/ 65 h 70"/>
                  <a:gd name="T18" fmla="*/ 68 w 73"/>
                  <a:gd name="T19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0">
                    <a:moveTo>
                      <a:pt x="68" y="60"/>
                    </a:move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0" y="0"/>
                      <a:pt x="0" y="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4" y="69"/>
                      <a:pt x="4" y="70"/>
                      <a:pt x="5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70"/>
                      <a:pt x="73" y="67"/>
                      <a:pt x="73" y="65"/>
                    </a:cubicBezTo>
                    <a:cubicBezTo>
                      <a:pt x="73" y="62"/>
                      <a:pt x="71" y="60"/>
                      <a:pt x="68" y="6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776737" y="1878916"/>
            <a:ext cx="768768" cy="768767"/>
            <a:chOff x="7195897" y="2336832"/>
            <a:chExt cx="768810" cy="768809"/>
          </a:xfrm>
        </p:grpSpPr>
        <p:sp>
          <p:nvSpPr>
            <p:cNvPr id="38" name="Oval 37"/>
            <p:cNvSpPr/>
            <p:nvPr/>
          </p:nvSpPr>
          <p:spPr>
            <a:xfrm>
              <a:off x="7195897" y="2336832"/>
              <a:ext cx="768810" cy="7688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Shape 162"/>
            <p:cNvSpPr/>
            <p:nvPr/>
          </p:nvSpPr>
          <p:spPr>
            <a:xfrm>
              <a:off x="7361259" y="2523731"/>
              <a:ext cx="417541" cy="36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67198" y="3044566"/>
            <a:ext cx="768768" cy="768768"/>
            <a:chOff x="7586380" y="3502547"/>
            <a:chExt cx="768810" cy="768810"/>
          </a:xfrm>
        </p:grpSpPr>
        <p:sp>
          <p:nvSpPr>
            <p:cNvPr id="44" name="Oval 43"/>
            <p:cNvSpPr/>
            <p:nvPr/>
          </p:nvSpPr>
          <p:spPr>
            <a:xfrm>
              <a:off x="7586380" y="3502547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Shape 940"/>
            <p:cNvSpPr/>
            <p:nvPr/>
          </p:nvSpPr>
          <p:spPr>
            <a:xfrm>
              <a:off x="7753227" y="3723026"/>
              <a:ext cx="478913" cy="3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6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57646" y="1878918"/>
            <a:ext cx="768768" cy="768768"/>
            <a:chOff x="4176641" y="2336835"/>
            <a:chExt cx="768810" cy="768810"/>
          </a:xfrm>
        </p:grpSpPr>
        <p:sp>
          <p:nvSpPr>
            <p:cNvPr id="60" name="Oval 59"/>
            <p:cNvSpPr/>
            <p:nvPr/>
          </p:nvSpPr>
          <p:spPr>
            <a:xfrm>
              <a:off x="4176641" y="2336835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360365" y="2531351"/>
              <a:ext cx="404675" cy="417729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030" y="3044566"/>
            <a:ext cx="768768" cy="768768"/>
            <a:chOff x="3771003" y="3502547"/>
            <a:chExt cx="768810" cy="768810"/>
          </a:xfrm>
        </p:grpSpPr>
        <p:sp>
          <p:nvSpPr>
            <p:cNvPr id="55" name="Oval 54"/>
            <p:cNvSpPr/>
            <p:nvPr/>
          </p:nvSpPr>
          <p:spPr>
            <a:xfrm>
              <a:off x="3771003" y="3502547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Shape 1804"/>
            <p:cNvSpPr/>
            <p:nvPr/>
          </p:nvSpPr>
          <p:spPr>
            <a:xfrm>
              <a:off x="3997514" y="3724730"/>
              <a:ext cx="332569" cy="33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2271C2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6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57646" y="4232518"/>
            <a:ext cx="768768" cy="768768"/>
            <a:chOff x="4176641" y="4690564"/>
            <a:chExt cx="768810" cy="768810"/>
          </a:xfrm>
        </p:grpSpPr>
        <p:sp>
          <p:nvSpPr>
            <p:cNvPr id="50" name="Oval 49"/>
            <p:cNvSpPr/>
            <p:nvPr/>
          </p:nvSpPr>
          <p:spPr>
            <a:xfrm>
              <a:off x="4176641" y="4690564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4345469" y="4899589"/>
              <a:ext cx="450235" cy="372677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6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3465787" y="1582430"/>
          <a:ext cx="2509809" cy="23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165342" y="1582430"/>
          <a:ext cx="2509809" cy="23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747677" y="1582430"/>
          <a:ext cx="2509809" cy="23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8883451" y="1582430"/>
          <a:ext cx="2509809" cy="23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4844" y="4453196"/>
            <a:ext cx="2242930" cy="1401177"/>
            <a:chOff x="961710" y="4758062"/>
            <a:chExt cx="2243053" cy="1401253"/>
          </a:xfrm>
        </p:grpSpPr>
        <p:sp>
          <p:nvSpPr>
            <p:cNvPr id="64" name="TextBox 63"/>
            <p:cNvSpPr txBox="1"/>
            <p:nvPr/>
          </p:nvSpPr>
          <p:spPr>
            <a:xfrm>
              <a:off x="1526103" y="4758062"/>
              <a:ext cx="1108058" cy="5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61710" y="5135646"/>
              <a:ext cx="2243053" cy="1023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72666" y="4453196"/>
            <a:ext cx="2242930" cy="1401177"/>
            <a:chOff x="961710" y="4758062"/>
            <a:chExt cx="2243053" cy="1401253"/>
          </a:xfrm>
        </p:grpSpPr>
        <p:sp>
          <p:nvSpPr>
            <p:cNvPr id="73" name="TextBox 72"/>
            <p:cNvSpPr txBox="1"/>
            <p:nvPr/>
          </p:nvSpPr>
          <p:spPr>
            <a:xfrm>
              <a:off x="1526104" y="4758062"/>
              <a:ext cx="1108058" cy="5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1710" y="5135646"/>
              <a:ext cx="2243053" cy="1023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20472" y="4453196"/>
            <a:ext cx="2242930" cy="1439393"/>
            <a:chOff x="961710" y="4758062"/>
            <a:chExt cx="2243053" cy="1439471"/>
          </a:xfrm>
        </p:grpSpPr>
        <p:sp>
          <p:nvSpPr>
            <p:cNvPr id="76" name="TextBox 75"/>
            <p:cNvSpPr txBox="1"/>
            <p:nvPr/>
          </p:nvSpPr>
          <p:spPr>
            <a:xfrm>
              <a:off x="1526102" y="4758062"/>
              <a:ext cx="1108058" cy="5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1710" y="5135646"/>
              <a:ext cx="2243053" cy="1061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067234" y="4453196"/>
            <a:ext cx="2242930" cy="1401177"/>
            <a:chOff x="961710" y="4758062"/>
            <a:chExt cx="2243053" cy="1401253"/>
          </a:xfrm>
        </p:grpSpPr>
        <p:sp>
          <p:nvSpPr>
            <p:cNvPr id="79" name="TextBox 78"/>
            <p:cNvSpPr txBox="1"/>
            <p:nvPr/>
          </p:nvSpPr>
          <p:spPr>
            <a:xfrm>
              <a:off x="1526105" y="4758062"/>
              <a:ext cx="1108058" cy="5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en-US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1710" y="5135646"/>
              <a:ext cx="2243053" cy="1023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571799" y="3795868"/>
            <a:ext cx="9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7</a:t>
            </a:r>
            <a:r>
              <a:rPr lang="id-ID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39621" y="3795868"/>
            <a:ext cx="9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9</a:t>
            </a:r>
            <a:r>
              <a:rPr lang="id-ID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87426" y="3795868"/>
            <a:ext cx="9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6</a:t>
            </a:r>
            <a:r>
              <a:rPr lang="id-ID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34190" y="3795868"/>
            <a:ext cx="9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8</a:t>
            </a:r>
            <a:r>
              <a:rPr lang="id-ID" sz="2800" b="1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715493" y="2466816"/>
            <a:ext cx="615414" cy="596695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86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8" name="AutoShape 36"/>
          <p:cNvSpPr/>
          <p:nvPr/>
        </p:nvSpPr>
        <p:spPr bwMode="auto">
          <a:xfrm>
            <a:off x="4380306" y="2557619"/>
            <a:ext cx="666439" cy="465340"/>
          </a:xfrm>
          <a:custGeom>
            <a:avLst/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9" name="AutoShape 38"/>
          <p:cNvSpPr/>
          <p:nvPr/>
        </p:nvSpPr>
        <p:spPr bwMode="auto">
          <a:xfrm>
            <a:off x="7165884" y="2383303"/>
            <a:ext cx="616085" cy="620862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0" name="AutoShape 32"/>
          <p:cNvSpPr/>
          <p:nvPr/>
        </p:nvSpPr>
        <p:spPr bwMode="auto">
          <a:xfrm>
            <a:off x="9822275" y="2419325"/>
            <a:ext cx="761951" cy="629240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6" grpId="0">
        <p:bldAsOne/>
      </p:bldGraphic>
      <p:bldGraphic spid="43" grpId="0">
        <p:bldAsOne/>
      </p:bldGraphic>
      <p:bldGraphic spid="51" grpId="0">
        <p:bldAsOne/>
      </p:bldGraphic>
      <p:bldP spid="81" grpId="0"/>
      <p:bldP spid="82" grpId="0"/>
      <p:bldP spid="83" grpId="0"/>
      <p:bldP spid="84" grpId="0"/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51133" y="1515875"/>
          <a:ext cx="5892476" cy="44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46"/>
          <p:cNvSpPr>
            <a:spLocks noEditPoints="1"/>
          </p:cNvSpPr>
          <p:nvPr/>
        </p:nvSpPr>
        <p:spPr bwMode="auto">
          <a:xfrm>
            <a:off x="6042931" y="2192568"/>
            <a:ext cx="453069" cy="45306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271C2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6070131" y="3163471"/>
            <a:ext cx="453069" cy="45306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6070131" y="4134374"/>
            <a:ext cx="453069" cy="45306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271C2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46"/>
          <p:cNvSpPr>
            <a:spLocks noEditPoints="1"/>
          </p:cNvSpPr>
          <p:nvPr/>
        </p:nvSpPr>
        <p:spPr bwMode="auto">
          <a:xfrm>
            <a:off x="6070131" y="5105277"/>
            <a:ext cx="453069" cy="453066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6648392" y="1988917"/>
            <a:ext cx="4063777" cy="923520"/>
            <a:chOff x="1270277" y="1187718"/>
            <a:chExt cx="3048000" cy="692677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1270277" y="1187718"/>
              <a:ext cx="615587" cy="27687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1270277" y="1418801"/>
              <a:ext cx="3048000" cy="46159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335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30"/>
          <p:cNvGrpSpPr/>
          <p:nvPr/>
        </p:nvGrpSpPr>
        <p:grpSpPr>
          <a:xfrm>
            <a:off x="6648392" y="2974914"/>
            <a:ext cx="4063777" cy="921905"/>
            <a:chOff x="1270277" y="1188929"/>
            <a:chExt cx="3048000" cy="691466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1270277" y="1188929"/>
              <a:ext cx="615587" cy="27687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1270277" y="1418801"/>
              <a:ext cx="3048000" cy="46159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335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6648392" y="3949804"/>
            <a:ext cx="4063777" cy="931398"/>
            <a:chOff x="1270277" y="1181809"/>
            <a:chExt cx="3048000" cy="698586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1270277" y="1181809"/>
              <a:ext cx="615587" cy="27687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1270277" y="1418801"/>
              <a:ext cx="3048000" cy="46159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335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6648392" y="4920708"/>
            <a:ext cx="4063777" cy="944879"/>
            <a:chOff x="1270277" y="1171698"/>
            <a:chExt cx="3048000" cy="708697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1270277" y="1171698"/>
              <a:ext cx="615587" cy="27687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输入标题</a:t>
              </a:r>
              <a:endParaRPr lang="en-US" sz="1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1270277" y="1418801"/>
              <a:ext cx="3048000" cy="46159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幻灯片中不能直接修改的图形或文字，请进入幻灯片母版，找到对应的位置进行修改</a:t>
              </a:r>
              <a:endParaRPr lang="en-US" sz="1335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02977" y="2042537"/>
            <a:ext cx="4134528" cy="3800363"/>
            <a:chOff x="1802741" y="2042460"/>
            <a:chExt cx="4134755" cy="3800571"/>
          </a:xfrm>
        </p:grpSpPr>
        <p:grpSp>
          <p:nvGrpSpPr>
            <p:cNvPr id="4" name="Group 3"/>
            <p:cNvGrpSpPr/>
            <p:nvPr/>
          </p:nvGrpSpPr>
          <p:grpSpPr>
            <a:xfrm>
              <a:off x="1802741" y="2042460"/>
              <a:ext cx="829215" cy="3800571"/>
              <a:chOff x="1802741" y="2042460"/>
              <a:chExt cx="829215" cy="3800571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2047737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99558" y="2042460"/>
              <a:ext cx="829215" cy="3800571"/>
              <a:chOff x="2899558" y="2042460"/>
              <a:chExt cx="829215" cy="3800571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44554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11464" y="2042460"/>
              <a:ext cx="829215" cy="3800571"/>
              <a:chOff x="4055006" y="2042460"/>
              <a:chExt cx="829215" cy="3800571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300002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08281" y="2042460"/>
              <a:ext cx="829215" cy="3800571"/>
              <a:chOff x="5151823" y="2042460"/>
              <a:chExt cx="829215" cy="3800571"/>
            </a:xfrm>
          </p:grpSpPr>
          <p:sp>
            <p:nvSpPr>
              <p:cNvPr id="26" name="Freeform 5"/>
              <p:cNvSpPr/>
              <p:nvPr/>
            </p:nvSpPr>
            <p:spPr bwMode="auto">
              <a:xfrm>
                <a:off x="5396819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802977" y="2967626"/>
            <a:ext cx="829170" cy="2875273"/>
            <a:chOff x="1802741" y="2967600"/>
            <a:chExt cx="829215" cy="2875431"/>
          </a:xfrm>
          <a:solidFill>
            <a:schemeClr val="accent5"/>
          </a:solidFill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47737" y="2967600"/>
              <a:ext cx="339225" cy="2341465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802741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65286" y="5133030"/>
            <a:ext cx="904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75%</a:t>
            </a:r>
            <a:endParaRPr lang="en-US" sz="12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9734" y="2765791"/>
            <a:ext cx="829170" cy="3077107"/>
            <a:chOff x="2899558" y="2765755"/>
            <a:chExt cx="829215" cy="307727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144554" y="2765755"/>
              <a:ext cx="339225" cy="2543312"/>
            </a:xfrm>
            <a:prstGeom prst="rect">
              <a:avLst/>
            </a:prstGeom>
            <a:solidFill>
              <a:srgbClr val="FFC0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899558" y="5022192"/>
              <a:ext cx="829215" cy="820839"/>
            </a:xfrm>
            <a:prstGeom prst="ellipse">
              <a:avLst/>
            </a:prstGeom>
            <a:solidFill>
              <a:srgbClr val="FFC0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62042" y="5133030"/>
            <a:ext cx="904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80%</a:t>
            </a:r>
            <a:endParaRPr lang="en-US" sz="12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11579" y="3798577"/>
            <a:ext cx="829170" cy="2044322"/>
            <a:chOff x="4055006" y="3798597"/>
            <a:chExt cx="829215" cy="2044434"/>
          </a:xfrm>
          <a:solidFill>
            <a:schemeClr val="accent3"/>
          </a:solidFill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300002" y="3798597"/>
              <a:ext cx="339225" cy="1510469"/>
            </a:xfrm>
            <a:prstGeom prst="rect">
              <a:avLst/>
            </a:prstGeom>
            <a:solidFill>
              <a:schemeClr val="accent5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055006" y="5022192"/>
              <a:ext cx="829215" cy="820839"/>
            </a:xfrm>
            <a:prstGeom prst="ellipse">
              <a:avLst/>
            </a:prstGeom>
            <a:solidFill>
              <a:schemeClr val="accent5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40385" y="5133030"/>
            <a:ext cx="904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50%</a:t>
            </a:r>
            <a:endParaRPr lang="en-US" sz="12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08336" y="2392709"/>
            <a:ext cx="829170" cy="3450190"/>
            <a:chOff x="5151823" y="2392652"/>
            <a:chExt cx="829215" cy="3450379"/>
          </a:xfrm>
          <a:solidFill>
            <a:schemeClr val="accent4"/>
          </a:solidFill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396819" y="2392652"/>
              <a:ext cx="339225" cy="2916414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5151823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70644" y="5133030"/>
            <a:ext cx="904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90%</a:t>
            </a:r>
            <a:endParaRPr lang="en-US" sz="12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744419" y="1424003"/>
            <a:ext cx="4026439" cy="1205863"/>
            <a:chOff x="6744454" y="1938209"/>
            <a:chExt cx="4026660" cy="1205929"/>
          </a:xfrm>
        </p:grpSpPr>
        <p:grpSp>
          <p:nvGrpSpPr>
            <p:cNvPr id="2" name="Group 1"/>
            <p:cNvGrpSpPr/>
            <p:nvPr/>
          </p:nvGrpSpPr>
          <p:grpSpPr>
            <a:xfrm>
              <a:off x="7415203" y="1938209"/>
              <a:ext cx="3355911" cy="1205929"/>
              <a:chOff x="8836089" y="3608687"/>
              <a:chExt cx="3355911" cy="120592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41692" y="3983574"/>
                <a:ext cx="3350308" cy="83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600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幻灯片中不能直接修改的图形或文字，请进入幻灯片母版</a:t>
                </a:r>
                <a:endParaRPr lang="en-US" sz="16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836089" y="3608687"/>
                <a:ext cx="1943469" cy="4616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输入标题</a:t>
                </a:r>
                <a:endParaRPr lang="en-US" sz="16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744454" y="2197554"/>
              <a:ext cx="467425" cy="453208"/>
              <a:chOff x="4411266" y="2303265"/>
              <a:chExt cx="325040" cy="315154"/>
            </a:xfrm>
            <a:solidFill>
              <a:srgbClr val="F69C15"/>
            </a:solidFill>
          </p:grpSpPr>
          <p:sp>
            <p:nvSpPr>
              <p:cNvPr id="78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solidFill>
                <a:srgbClr val="2271C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</a:pPr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solidFill>
                <a:srgbClr val="2271C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</a:pPr>
                <a:endParaRPr lang="en-US" sz="20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686783" y="2623261"/>
            <a:ext cx="4084075" cy="1205863"/>
            <a:chOff x="6686815" y="2953926"/>
            <a:chExt cx="4084299" cy="1205929"/>
          </a:xfrm>
        </p:grpSpPr>
        <p:grpSp>
          <p:nvGrpSpPr>
            <p:cNvPr id="68" name="Group 67"/>
            <p:cNvGrpSpPr/>
            <p:nvPr/>
          </p:nvGrpSpPr>
          <p:grpSpPr>
            <a:xfrm>
              <a:off x="7415203" y="2953926"/>
              <a:ext cx="3355911" cy="1205929"/>
              <a:chOff x="8836089" y="3608687"/>
              <a:chExt cx="3355911" cy="120592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41692" y="3983574"/>
                <a:ext cx="3350308" cy="83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600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幻灯片中不能直接修改的图形或文字，请进入幻灯片母版</a:t>
                </a:r>
                <a:endParaRPr lang="en-US" sz="16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36089" y="3608687"/>
                <a:ext cx="1943469" cy="4616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输入标题</a:t>
                </a:r>
                <a:endParaRPr lang="en-US" sz="16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0" name="AutoShape 36"/>
            <p:cNvSpPr/>
            <p:nvPr/>
          </p:nvSpPr>
          <p:spPr bwMode="auto">
            <a:xfrm>
              <a:off x="6686815" y="3261038"/>
              <a:ext cx="525064" cy="366624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</a:pPr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44419" y="3822518"/>
            <a:ext cx="4026439" cy="1205863"/>
            <a:chOff x="6744454" y="3993747"/>
            <a:chExt cx="4026660" cy="1205929"/>
          </a:xfrm>
        </p:grpSpPr>
        <p:grpSp>
          <p:nvGrpSpPr>
            <p:cNvPr id="71" name="Group 70"/>
            <p:cNvGrpSpPr/>
            <p:nvPr/>
          </p:nvGrpSpPr>
          <p:grpSpPr>
            <a:xfrm>
              <a:off x="7415203" y="3993747"/>
              <a:ext cx="3355911" cy="1205929"/>
              <a:chOff x="8836089" y="3608687"/>
              <a:chExt cx="3355911" cy="1205929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8841692" y="3983574"/>
                <a:ext cx="3350308" cy="83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600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幻灯片中不能直接修改的图形或文字，请进入幻灯片母版</a:t>
                </a:r>
                <a:endParaRPr lang="en-US" sz="16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836089" y="3608687"/>
                <a:ext cx="1943469" cy="4616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输入标题</a:t>
                </a:r>
                <a:endParaRPr lang="en-US" sz="16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1" name="AutoShape 38"/>
            <p:cNvSpPr/>
            <p:nvPr/>
          </p:nvSpPr>
          <p:spPr bwMode="auto">
            <a:xfrm>
              <a:off x="6744454" y="4253029"/>
              <a:ext cx="467425" cy="471049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</a:pPr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86783" y="5021775"/>
            <a:ext cx="4084075" cy="1205863"/>
            <a:chOff x="6686815" y="5021865"/>
            <a:chExt cx="4084299" cy="1205929"/>
          </a:xfrm>
        </p:grpSpPr>
        <p:grpSp>
          <p:nvGrpSpPr>
            <p:cNvPr id="74" name="Group 73"/>
            <p:cNvGrpSpPr/>
            <p:nvPr/>
          </p:nvGrpSpPr>
          <p:grpSpPr>
            <a:xfrm>
              <a:off x="7415203" y="5021865"/>
              <a:ext cx="3355911" cy="1205929"/>
              <a:chOff x="8836089" y="3608687"/>
              <a:chExt cx="3355911" cy="120592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8841692" y="3983574"/>
                <a:ext cx="3350308" cy="83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600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幻灯片中不能直接修改的图形或文字，请进入幻灯片母版</a:t>
                </a:r>
                <a:endParaRPr lang="en-US" sz="16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836089" y="3608687"/>
                <a:ext cx="1943469" cy="4616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输入标题</a:t>
                </a:r>
                <a:endParaRPr lang="en-US" sz="1600" b="1"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2" name="AutoShape 32"/>
            <p:cNvSpPr/>
            <p:nvPr/>
          </p:nvSpPr>
          <p:spPr bwMode="auto">
            <a:xfrm>
              <a:off x="6686815" y="5276267"/>
              <a:ext cx="546405" cy="451236"/>
            </a:xfrm>
            <a:custGeom>
              <a:avLst/>
              <a:gdLst>
                <a:gd name="T0" fmla="*/ 15660 w 21600"/>
                <a:gd name="T1" fmla="*/ 16668 h 21148"/>
                <a:gd name="T2" fmla="*/ 11880 w 21600"/>
                <a:gd name="T3" fmla="*/ 12668 h 21148"/>
                <a:gd name="T4" fmla="*/ 11880 w 21600"/>
                <a:gd name="T5" fmla="*/ 10428 h 21148"/>
                <a:gd name="T6" fmla="*/ 13365 w 21600"/>
                <a:gd name="T7" fmla="*/ 12508 h 21148"/>
                <a:gd name="T8" fmla="*/ 15390 w 21600"/>
                <a:gd name="T9" fmla="*/ 11388 h 21148"/>
                <a:gd name="T10" fmla="*/ 16470 w 21600"/>
                <a:gd name="T11" fmla="*/ 11228 h 21148"/>
                <a:gd name="T12" fmla="*/ 17820 w 21600"/>
                <a:gd name="T13" fmla="*/ 9948 h 21148"/>
                <a:gd name="T14" fmla="*/ 21600 w 21600"/>
                <a:gd name="T15" fmla="*/ 14428 h 21148"/>
                <a:gd name="T16" fmla="*/ 18765 w 21600"/>
                <a:gd name="T17" fmla="*/ 4828 h 21148"/>
                <a:gd name="T18" fmla="*/ 18630 w 21600"/>
                <a:gd name="T19" fmla="*/ 2588 h 21148"/>
                <a:gd name="T20" fmla="*/ 15660 w 21600"/>
                <a:gd name="T21" fmla="*/ 28 h 21148"/>
                <a:gd name="T22" fmla="*/ 12690 w 21600"/>
                <a:gd name="T23" fmla="*/ 4828 h 21148"/>
                <a:gd name="T24" fmla="*/ 12285 w 21600"/>
                <a:gd name="T25" fmla="*/ 5308 h 21148"/>
                <a:gd name="T26" fmla="*/ 13230 w 21600"/>
                <a:gd name="T27" fmla="*/ 6748 h 21148"/>
                <a:gd name="T28" fmla="*/ 13635 w 21600"/>
                <a:gd name="T29" fmla="*/ 8188 h 21148"/>
                <a:gd name="T30" fmla="*/ 13635 w 21600"/>
                <a:gd name="T31" fmla="*/ 8188 h 21148"/>
                <a:gd name="T32" fmla="*/ 13770 w 21600"/>
                <a:gd name="T33" fmla="*/ 8348 h 21148"/>
                <a:gd name="T34" fmla="*/ 13770 w 21600"/>
                <a:gd name="T35" fmla="*/ 8668 h 21148"/>
                <a:gd name="T36" fmla="*/ 15660 w 21600"/>
                <a:gd name="T37" fmla="*/ 11068 h 21148"/>
                <a:gd name="T38" fmla="*/ 17415 w 21600"/>
                <a:gd name="T39" fmla="*/ 8668 h 21148"/>
                <a:gd name="T40" fmla="*/ 17550 w 21600"/>
                <a:gd name="T41" fmla="*/ 8188 h 21148"/>
                <a:gd name="T42" fmla="*/ 17955 w 21600"/>
                <a:gd name="T43" fmla="*/ 6748 h 21148"/>
                <a:gd name="T44" fmla="*/ 18900 w 21600"/>
                <a:gd name="T45" fmla="*/ 5308 h 21148"/>
                <a:gd name="T46" fmla="*/ 16335 w 21600"/>
                <a:gd name="T47" fmla="*/ 14268 h 21148"/>
                <a:gd name="T48" fmla="*/ 16335 w 21600"/>
                <a:gd name="T49" fmla="*/ 14268 h 21148"/>
                <a:gd name="T50" fmla="*/ 16335 w 21600"/>
                <a:gd name="T51" fmla="*/ 14268 h 21148"/>
                <a:gd name="T52" fmla="*/ 16335 w 21600"/>
                <a:gd name="T53" fmla="*/ 14268 h 21148"/>
                <a:gd name="T54" fmla="*/ 16335 w 21600"/>
                <a:gd name="T55" fmla="*/ 14268 h 21148"/>
                <a:gd name="T56" fmla="*/ 9855 w 21600"/>
                <a:gd name="T57" fmla="*/ 13148 h 21148"/>
                <a:gd name="T58" fmla="*/ 8100 w 21600"/>
                <a:gd name="T59" fmla="*/ 14748 h 21148"/>
                <a:gd name="T60" fmla="*/ 7020 w 21600"/>
                <a:gd name="T61" fmla="*/ 14908 h 21148"/>
                <a:gd name="T62" fmla="*/ 4455 w 21600"/>
                <a:gd name="T63" fmla="*/ 16188 h 21148"/>
                <a:gd name="T64" fmla="*/ 2700 w 21600"/>
                <a:gd name="T65" fmla="*/ 13788 h 21148"/>
                <a:gd name="T66" fmla="*/ 7155 w 21600"/>
                <a:gd name="T67" fmla="*/ 21148 h 21148"/>
                <a:gd name="T68" fmla="*/ 11610 w 21600"/>
                <a:gd name="T69" fmla="*/ 13788 h 21148"/>
                <a:gd name="T70" fmla="*/ 10935 w 21600"/>
                <a:gd name="T71" fmla="*/ 7228 h 21148"/>
                <a:gd name="T72" fmla="*/ 10665 w 21600"/>
                <a:gd name="T73" fmla="*/ 4348 h 21148"/>
                <a:gd name="T74" fmla="*/ 7155 w 21600"/>
                <a:gd name="T75" fmla="*/ 1308 h 21148"/>
                <a:gd name="T76" fmla="*/ 3645 w 21600"/>
                <a:gd name="T77" fmla="*/ 7068 h 21148"/>
                <a:gd name="T78" fmla="*/ 3240 w 21600"/>
                <a:gd name="T79" fmla="*/ 7708 h 21148"/>
                <a:gd name="T80" fmla="*/ 4320 w 21600"/>
                <a:gd name="T81" fmla="*/ 9468 h 21148"/>
                <a:gd name="T82" fmla="*/ 4725 w 21600"/>
                <a:gd name="T83" fmla="*/ 11068 h 21148"/>
                <a:gd name="T84" fmla="*/ 4860 w 21600"/>
                <a:gd name="T85" fmla="*/ 11228 h 21148"/>
                <a:gd name="T86" fmla="*/ 4860 w 21600"/>
                <a:gd name="T87" fmla="*/ 11228 h 21148"/>
                <a:gd name="T88" fmla="*/ 4995 w 21600"/>
                <a:gd name="T89" fmla="*/ 11708 h 21148"/>
                <a:gd name="T90" fmla="*/ 7155 w 21600"/>
                <a:gd name="T91" fmla="*/ 14588 h 21148"/>
                <a:gd name="T92" fmla="*/ 9315 w 21600"/>
                <a:gd name="T93" fmla="*/ 11708 h 21148"/>
                <a:gd name="T94" fmla="*/ 9450 w 21600"/>
                <a:gd name="T95" fmla="*/ 11228 h 21148"/>
                <a:gd name="T96" fmla="*/ 9990 w 21600"/>
                <a:gd name="T97" fmla="*/ 9468 h 21148"/>
                <a:gd name="T98" fmla="*/ 11070 w 21600"/>
                <a:gd name="T99" fmla="*/ 7708 h 2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00" h="21148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</a:pPr>
              <a:endParaRPr lang="en-US" sz="2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成功项目展示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年度工作概述，修改文字内容，也可以直接复制你的内容到此。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>
            <a:off x="476250" y="4933950"/>
            <a:ext cx="1390650" cy="19240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76250" y="0"/>
            <a:ext cx="1390650" cy="19240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742950" y="4933950"/>
            <a:ext cx="1390650" cy="1924050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742950" y="0"/>
            <a:ext cx="1390650" cy="1924050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2949" y="2440267"/>
            <a:ext cx="1292662" cy="1977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前   言</a:t>
            </a:r>
            <a:endParaRPr lang="en-US" altLang="zh-CN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FORWORD</a:t>
            </a:r>
            <a:endParaRPr lang="zh-CN" altLang="en-US" sz="280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62250" y="1352550"/>
            <a:ext cx="8382000" cy="455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此处添加详细文本描述，建议与标题相关并符合整体语言风格，语言描述尽量简洁生动。尽量将每页幻灯片的字数控制在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分钟之内此处添加详细文本描述，建议与标题相关并符合整体语言风格，语言描述尽量简洁生动。尽量将每页幻灯片的字数控制在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  <a:p>
            <a:pPr>
              <a:lnSpc>
                <a:spcPct val="200000"/>
              </a:lnSpc>
            </a:pP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7683" y="4928577"/>
            <a:ext cx="1923734" cy="13906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00067" y="4928577"/>
            <a:ext cx="1990701" cy="136389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b="-55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4" grpId="0" animBg="1"/>
      <p:bldP spid="5" grpId="0" animBg="1"/>
      <p:bldP spid="10" grpId="0"/>
      <p:bldP spid="11" grpId="0" build="p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4686300" y="2201473"/>
            <a:ext cx="2520000" cy="2520000"/>
          </a:xfrm>
          <a:prstGeom prst="ellipse">
            <a:avLst/>
          </a:prstGeom>
          <a:solidFill>
            <a:schemeClr val="accent5"/>
          </a:solidFill>
          <a:ln w="25400">
            <a:solidFill>
              <a:srgbClr val="0060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3983281" y="1651300"/>
            <a:ext cx="4943485" cy="1776380"/>
          </a:xfrm>
          <a:custGeom>
            <a:avLst/>
            <a:gdLst>
              <a:gd name="T0" fmla="*/ 340 w 3743"/>
              <a:gd name="T1" fmla="*/ 1345 h 1345"/>
              <a:gd name="T2" fmla="*/ 0 w 3743"/>
              <a:gd name="T3" fmla="*/ 1345 h 1345"/>
              <a:gd name="T4" fmla="*/ 792 w 3743"/>
              <a:gd name="T5" fmla="*/ 0 h 1345"/>
              <a:gd name="T6" fmla="*/ 3743 w 3743"/>
              <a:gd name="T7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3" h="1345">
                <a:moveTo>
                  <a:pt x="340" y="1345"/>
                </a:moveTo>
                <a:lnTo>
                  <a:pt x="0" y="1345"/>
                </a:lnTo>
                <a:lnTo>
                  <a:pt x="792" y="0"/>
                </a:lnTo>
                <a:lnTo>
                  <a:pt x="3743" y="0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2585598" y="3430322"/>
            <a:ext cx="5033295" cy="1776380"/>
          </a:xfrm>
          <a:custGeom>
            <a:avLst/>
            <a:gdLst>
              <a:gd name="T0" fmla="*/ 3470 w 3811"/>
              <a:gd name="T1" fmla="*/ 0 h 1345"/>
              <a:gd name="T2" fmla="*/ 3811 w 3811"/>
              <a:gd name="T3" fmla="*/ 0 h 1345"/>
              <a:gd name="T4" fmla="*/ 3018 w 3811"/>
              <a:gd name="T5" fmla="*/ 1345 h 1345"/>
              <a:gd name="T6" fmla="*/ 0 w 3811"/>
              <a:gd name="T7" fmla="*/ 1345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1" h="1345">
                <a:moveTo>
                  <a:pt x="3470" y="0"/>
                </a:moveTo>
                <a:lnTo>
                  <a:pt x="3811" y="0"/>
                </a:lnTo>
                <a:lnTo>
                  <a:pt x="3018" y="1345"/>
                </a:lnTo>
                <a:lnTo>
                  <a:pt x="0" y="1345"/>
                </a:lnTo>
              </a:path>
            </a:pathLst>
          </a:custGeom>
          <a:noFill/>
          <a:ln w="7938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16997" y="1433505"/>
            <a:ext cx="2390279" cy="430306"/>
          </a:xfrm>
          <a:prstGeom prst="roundRect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填写段落标题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353946" y="4991549"/>
            <a:ext cx="2390279" cy="430306"/>
          </a:xfrm>
          <a:prstGeom prst="roundRect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填写段落标题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8316998" y="2071740"/>
            <a:ext cx="2496146" cy="14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337525" y="2854512"/>
            <a:ext cx="2496146" cy="14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5275554" y="2651986"/>
            <a:ext cx="1640892" cy="1604828"/>
          </a:xfrm>
          <a:custGeom>
            <a:avLst/>
            <a:gdLst>
              <a:gd name="T0" fmla="*/ 1647 w 2514"/>
              <a:gd name="T1" fmla="*/ 221 h 2456"/>
              <a:gd name="T2" fmla="*/ 610 w 2514"/>
              <a:gd name="T3" fmla="*/ 369 h 2456"/>
              <a:gd name="T4" fmla="*/ 685 w 2514"/>
              <a:gd name="T5" fmla="*/ 405 h 2456"/>
              <a:gd name="T6" fmla="*/ 954 w 2514"/>
              <a:gd name="T7" fmla="*/ 401 h 2456"/>
              <a:gd name="T8" fmla="*/ 1005 w 2514"/>
              <a:gd name="T9" fmla="*/ 531 h 2456"/>
              <a:gd name="T10" fmla="*/ 1023 w 2514"/>
              <a:gd name="T11" fmla="*/ 788 h 2456"/>
              <a:gd name="T12" fmla="*/ 1076 w 2514"/>
              <a:gd name="T13" fmla="*/ 972 h 2456"/>
              <a:gd name="T14" fmla="*/ 1078 w 2514"/>
              <a:gd name="T15" fmla="*/ 843 h 2456"/>
              <a:gd name="T16" fmla="*/ 1136 w 2514"/>
              <a:gd name="T17" fmla="*/ 1049 h 2456"/>
              <a:gd name="T18" fmla="*/ 1363 w 2514"/>
              <a:gd name="T19" fmla="*/ 1266 h 2456"/>
              <a:gd name="T20" fmla="*/ 1432 w 2514"/>
              <a:gd name="T21" fmla="*/ 1469 h 2456"/>
              <a:gd name="T22" fmla="*/ 1423 w 2514"/>
              <a:gd name="T23" fmla="*/ 1798 h 2456"/>
              <a:gd name="T24" fmla="*/ 1231 w 2514"/>
              <a:gd name="T25" fmla="*/ 2177 h 2456"/>
              <a:gd name="T26" fmla="*/ 1211 w 2514"/>
              <a:gd name="T27" fmla="*/ 2303 h 2456"/>
              <a:gd name="T28" fmla="*/ 1477 w 2514"/>
              <a:gd name="T29" fmla="*/ 682 h 2456"/>
              <a:gd name="T30" fmla="*/ 1271 w 2514"/>
              <a:gd name="T31" fmla="*/ 2243 h 2456"/>
              <a:gd name="T32" fmla="*/ 1542 w 2514"/>
              <a:gd name="T33" fmla="*/ 2058 h 2456"/>
              <a:gd name="T34" fmla="*/ 1955 w 2514"/>
              <a:gd name="T35" fmla="*/ 1699 h 2456"/>
              <a:gd name="T36" fmla="*/ 1703 w 2514"/>
              <a:gd name="T37" fmla="*/ 1398 h 2456"/>
              <a:gd name="T38" fmla="*/ 1421 w 2514"/>
              <a:gd name="T39" fmla="*/ 1217 h 2456"/>
              <a:gd name="T40" fmla="*/ 1410 w 2514"/>
              <a:gd name="T41" fmla="*/ 969 h 2456"/>
              <a:gd name="T42" fmla="*/ 1740 w 2514"/>
              <a:gd name="T43" fmla="*/ 826 h 2456"/>
              <a:gd name="T44" fmla="*/ 1802 w 2514"/>
              <a:gd name="T45" fmla="*/ 777 h 2456"/>
              <a:gd name="T46" fmla="*/ 1838 w 2514"/>
              <a:gd name="T47" fmla="*/ 605 h 2456"/>
              <a:gd name="T48" fmla="*/ 1654 w 2514"/>
              <a:gd name="T49" fmla="*/ 629 h 2456"/>
              <a:gd name="T50" fmla="*/ 1614 w 2514"/>
              <a:gd name="T51" fmla="*/ 413 h 2456"/>
              <a:gd name="T52" fmla="*/ 1660 w 2514"/>
              <a:gd name="T53" fmla="*/ 392 h 2456"/>
              <a:gd name="T54" fmla="*/ 1713 w 2514"/>
              <a:gd name="T55" fmla="*/ 479 h 2456"/>
              <a:gd name="T56" fmla="*/ 1861 w 2514"/>
              <a:gd name="T57" fmla="*/ 552 h 2456"/>
              <a:gd name="T58" fmla="*/ 1839 w 2514"/>
              <a:gd name="T59" fmla="*/ 465 h 2456"/>
              <a:gd name="T60" fmla="*/ 1700 w 2514"/>
              <a:gd name="T61" fmla="*/ 347 h 2456"/>
              <a:gd name="T62" fmla="*/ 1610 w 2514"/>
              <a:gd name="T63" fmla="*/ 390 h 2456"/>
              <a:gd name="T64" fmla="*/ 1511 w 2514"/>
              <a:gd name="T65" fmla="*/ 270 h 2456"/>
              <a:gd name="T66" fmla="*/ 1394 w 2514"/>
              <a:gd name="T67" fmla="*/ 314 h 2456"/>
              <a:gd name="T68" fmla="*/ 1087 w 2514"/>
              <a:gd name="T69" fmla="*/ 250 h 2456"/>
              <a:gd name="T70" fmla="*/ 1542 w 2514"/>
              <a:gd name="T71" fmla="*/ 189 h 2456"/>
              <a:gd name="T72" fmla="*/ 1609 w 2514"/>
              <a:gd name="T73" fmla="*/ 248 h 2456"/>
              <a:gd name="T74" fmla="*/ 1610 w 2514"/>
              <a:gd name="T75" fmla="*/ 284 h 2456"/>
              <a:gd name="T76" fmla="*/ 1717 w 2514"/>
              <a:gd name="T77" fmla="*/ 309 h 2456"/>
              <a:gd name="T78" fmla="*/ 1832 w 2514"/>
              <a:gd name="T79" fmla="*/ 338 h 2456"/>
              <a:gd name="T80" fmla="*/ 1983 w 2514"/>
              <a:gd name="T81" fmla="*/ 541 h 2456"/>
              <a:gd name="T82" fmla="*/ 2053 w 2514"/>
              <a:gd name="T83" fmla="*/ 718 h 2456"/>
              <a:gd name="T84" fmla="*/ 2243 w 2514"/>
              <a:gd name="T85" fmla="*/ 749 h 2456"/>
              <a:gd name="T86" fmla="*/ 2273 w 2514"/>
              <a:gd name="T87" fmla="*/ 833 h 2456"/>
              <a:gd name="T88" fmla="*/ 1559 w 2514"/>
              <a:gd name="T89" fmla="*/ 800 h 2456"/>
              <a:gd name="T90" fmla="*/ 1381 w 2514"/>
              <a:gd name="T91" fmla="*/ 181 h 2456"/>
              <a:gd name="T92" fmla="*/ 1364 w 2514"/>
              <a:gd name="T93" fmla="*/ 203 h 2456"/>
              <a:gd name="T94" fmla="*/ 1319 w 2514"/>
              <a:gd name="T95" fmla="*/ 215 h 2456"/>
              <a:gd name="T96" fmla="*/ 1262 w 2514"/>
              <a:gd name="T97" fmla="*/ 188 h 2456"/>
              <a:gd name="T98" fmla="*/ 535 w 2514"/>
              <a:gd name="T99" fmla="*/ 444 h 2456"/>
              <a:gd name="T100" fmla="*/ 1521 w 2514"/>
              <a:gd name="T101" fmla="*/ 191 h 2456"/>
              <a:gd name="T102" fmla="*/ 1450 w 2514"/>
              <a:gd name="T103" fmla="*/ 180 h 2456"/>
              <a:gd name="T104" fmla="*/ 1802 w 2514"/>
              <a:gd name="T105" fmla="*/ 579 h 2456"/>
              <a:gd name="T106" fmla="*/ 1955 w 2514"/>
              <a:gd name="T107" fmla="*/ 823 h 2456"/>
              <a:gd name="T108" fmla="*/ 1595 w 2514"/>
              <a:gd name="T109" fmla="*/ 1199 h 2456"/>
              <a:gd name="T110" fmla="*/ 1542 w 2514"/>
              <a:gd name="T111" fmla="*/ 1171 h 2456"/>
              <a:gd name="T112" fmla="*/ 1451 w 2514"/>
              <a:gd name="T113" fmla="*/ 209 h 2456"/>
              <a:gd name="T114" fmla="*/ 1552 w 2514"/>
              <a:gd name="T115" fmla="*/ 264 h 2456"/>
              <a:gd name="T116" fmla="*/ 1417 w 2514"/>
              <a:gd name="T117" fmla="*/ 241 h 2456"/>
              <a:gd name="T118" fmla="*/ 1292 w 2514"/>
              <a:gd name="T119" fmla="*/ 228 h 2456"/>
              <a:gd name="T120" fmla="*/ 1253 w 2514"/>
              <a:gd name="T121" fmla="*/ 232 h 2456"/>
              <a:gd name="T122" fmla="*/ 1446 w 2514"/>
              <a:gd name="T123" fmla="*/ 312 h 2456"/>
              <a:gd name="T124" fmla="*/ 1440 w 2514"/>
              <a:gd name="T125" fmla="*/ 320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4" h="2456">
                <a:moveTo>
                  <a:pt x="2373" y="1547"/>
                </a:moveTo>
                <a:cubicBezTo>
                  <a:pt x="2514" y="1077"/>
                  <a:pt x="2329" y="589"/>
                  <a:pt x="1949" y="314"/>
                </a:cubicBezTo>
                <a:cubicBezTo>
                  <a:pt x="1841" y="237"/>
                  <a:pt x="1719" y="176"/>
                  <a:pt x="1583" y="137"/>
                </a:cubicBezTo>
                <a:cubicBezTo>
                  <a:pt x="1102" y="0"/>
                  <a:pt x="603" y="180"/>
                  <a:pt x="322" y="552"/>
                </a:cubicBezTo>
                <a:cubicBezTo>
                  <a:pt x="242" y="656"/>
                  <a:pt x="180" y="776"/>
                  <a:pt x="141" y="909"/>
                </a:cubicBezTo>
                <a:cubicBezTo>
                  <a:pt x="0" y="1379"/>
                  <a:pt x="184" y="1866"/>
                  <a:pt x="565" y="2141"/>
                </a:cubicBezTo>
                <a:cubicBezTo>
                  <a:pt x="672" y="2219"/>
                  <a:pt x="795" y="2280"/>
                  <a:pt x="930" y="2318"/>
                </a:cubicBezTo>
                <a:cubicBezTo>
                  <a:pt x="1411" y="2456"/>
                  <a:pt x="1910" y="2276"/>
                  <a:pt x="2192" y="1904"/>
                </a:cubicBezTo>
                <a:cubicBezTo>
                  <a:pt x="2271" y="1799"/>
                  <a:pt x="2333" y="1679"/>
                  <a:pt x="2373" y="1547"/>
                </a:cubicBezTo>
                <a:close/>
                <a:moveTo>
                  <a:pt x="2209" y="708"/>
                </a:moveTo>
                <a:cubicBezTo>
                  <a:pt x="2213" y="710"/>
                  <a:pt x="2214" y="712"/>
                  <a:pt x="2218" y="715"/>
                </a:cubicBezTo>
                <a:cubicBezTo>
                  <a:pt x="2218" y="713"/>
                  <a:pt x="2217" y="712"/>
                  <a:pt x="2217" y="710"/>
                </a:cubicBezTo>
                <a:cubicBezTo>
                  <a:pt x="2220" y="714"/>
                  <a:pt x="2222" y="715"/>
                  <a:pt x="2225" y="719"/>
                </a:cubicBezTo>
                <a:cubicBezTo>
                  <a:pt x="2228" y="724"/>
                  <a:pt x="2229" y="726"/>
                  <a:pt x="2232" y="732"/>
                </a:cubicBezTo>
                <a:cubicBezTo>
                  <a:pt x="2234" y="734"/>
                  <a:pt x="2235" y="736"/>
                  <a:pt x="2237" y="738"/>
                </a:cubicBezTo>
                <a:cubicBezTo>
                  <a:pt x="2238" y="740"/>
                  <a:pt x="2239" y="742"/>
                  <a:pt x="2240" y="744"/>
                </a:cubicBezTo>
                <a:cubicBezTo>
                  <a:pt x="2238" y="741"/>
                  <a:pt x="2235" y="739"/>
                  <a:pt x="2231" y="735"/>
                </a:cubicBezTo>
                <a:cubicBezTo>
                  <a:pt x="2228" y="730"/>
                  <a:pt x="2226" y="728"/>
                  <a:pt x="2223" y="723"/>
                </a:cubicBezTo>
                <a:cubicBezTo>
                  <a:pt x="2219" y="719"/>
                  <a:pt x="2217" y="717"/>
                  <a:pt x="2212" y="713"/>
                </a:cubicBezTo>
                <a:cubicBezTo>
                  <a:pt x="2210" y="711"/>
                  <a:pt x="2209" y="710"/>
                  <a:pt x="2206" y="708"/>
                </a:cubicBezTo>
                <a:cubicBezTo>
                  <a:pt x="2207" y="708"/>
                  <a:pt x="2208" y="708"/>
                  <a:pt x="2209" y="708"/>
                </a:cubicBezTo>
                <a:close/>
                <a:moveTo>
                  <a:pt x="1647" y="221"/>
                </a:moveTo>
                <a:cubicBezTo>
                  <a:pt x="1646" y="221"/>
                  <a:pt x="1646" y="222"/>
                  <a:pt x="1646" y="222"/>
                </a:cubicBezTo>
                <a:cubicBezTo>
                  <a:pt x="1646" y="221"/>
                  <a:pt x="1646" y="221"/>
                  <a:pt x="1645" y="221"/>
                </a:cubicBezTo>
                <a:cubicBezTo>
                  <a:pt x="1646" y="221"/>
                  <a:pt x="1646" y="221"/>
                  <a:pt x="1647" y="221"/>
                </a:cubicBezTo>
                <a:close/>
                <a:moveTo>
                  <a:pt x="687" y="307"/>
                </a:moveTo>
                <a:cubicBezTo>
                  <a:pt x="687" y="308"/>
                  <a:pt x="688" y="308"/>
                  <a:pt x="689" y="309"/>
                </a:cubicBezTo>
                <a:cubicBezTo>
                  <a:pt x="689" y="309"/>
                  <a:pt x="708" y="306"/>
                  <a:pt x="702" y="314"/>
                </a:cubicBezTo>
                <a:cubicBezTo>
                  <a:pt x="697" y="315"/>
                  <a:pt x="694" y="316"/>
                  <a:pt x="689" y="317"/>
                </a:cubicBezTo>
                <a:cubicBezTo>
                  <a:pt x="686" y="318"/>
                  <a:pt x="684" y="318"/>
                  <a:pt x="681" y="319"/>
                </a:cubicBezTo>
                <a:cubicBezTo>
                  <a:pt x="682" y="317"/>
                  <a:pt x="682" y="316"/>
                  <a:pt x="683" y="314"/>
                </a:cubicBezTo>
                <a:cubicBezTo>
                  <a:pt x="679" y="314"/>
                  <a:pt x="677" y="314"/>
                  <a:pt x="674" y="315"/>
                </a:cubicBezTo>
                <a:cubicBezTo>
                  <a:pt x="678" y="312"/>
                  <a:pt x="682" y="310"/>
                  <a:pt x="687" y="307"/>
                </a:cubicBezTo>
                <a:close/>
                <a:moveTo>
                  <a:pt x="948" y="2261"/>
                </a:moveTo>
                <a:cubicBezTo>
                  <a:pt x="819" y="2224"/>
                  <a:pt x="703" y="2167"/>
                  <a:pt x="601" y="2093"/>
                </a:cubicBezTo>
                <a:cubicBezTo>
                  <a:pt x="241" y="1832"/>
                  <a:pt x="66" y="1371"/>
                  <a:pt x="200" y="926"/>
                </a:cubicBezTo>
                <a:cubicBezTo>
                  <a:pt x="237" y="800"/>
                  <a:pt x="296" y="687"/>
                  <a:pt x="371" y="587"/>
                </a:cubicBezTo>
                <a:cubicBezTo>
                  <a:pt x="445" y="490"/>
                  <a:pt x="535" y="406"/>
                  <a:pt x="635" y="339"/>
                </a:cubicBezTo>
                <a:cubicBezTo>
                  <a:pt x="636" y="339"/>
                  <a:pt x="637" y="339"/>
                  <a:pt x="639" y="339"/>
                </a:cubicBezTo>
                <a:cubicBezTo>
                  <a:pt x="644" y="338"/>
                  <a:pt x="665" y="333"/>
                  <a:pt x="670" y="334"/>
                </a:cubicBezTo>
                <a:cubicBezTo>
                  <a:pt x="676" y="335"/>
                  <a:pt x="693" y="327"/>
                  <a:pt x="694" y="331"/>
                </a:cubicBezTo>
                <a:cubicBezTo>
                  <a:pt x="694" y="334"/>
                  <a:pt x="688" y="338"/>
                  <a:pt x="688" y="338"/>
                </a:cubicBezTo>
                <a:cubicBezTo>
                  <a:pt x="681" y="339"/>
                  <a:pt x="677" y="340"/>
                  <a:pt x="670" y="342"/>
                </a:cubicBezTo>
                <a:cubicBezTo>
                  <a:pt x="664" y="343"/>
                  <a:pt x="662" y="343"/>
                  <a:pt x="656" y="344"/>
                </a:cubicBezTo>
                <a:cubicBezTo>
                  <a:pt x="653" y="343"/>
                  <a:pt x="651" y="343"/>
                  <a:pt x="648" y="342"/>
                </a:cubicBezTo>
                <a:cubicBezTo>
                  <a:pt x="645" y="344"/>
                  <a:pt x="644" y="345"/>
                  <a:pt x="641" y="347"/>
                </a:cubicBezTo>
                <a:cubicBezTo>
                  <a:pt x="636" y="350"/>
                  <a:pt x="634" y="351"/>
                  <a:pt x="630" y="353"/>
                </a:cubicBezTo>
                <a:cubicBezTo>
                  <a:pt x="625" y="355"/>
                  <a:pt x="623" y="357"/>
                  <a:pt x="618" y="358"/>
                </a:cubicBezTo>
                <a:cubicBezTo>
                  <a:pt x="619" y="360"/>
                  <a:pt x="619" y="361"/>
                  <a:pt x="620" y="362"/>
                </a:cubicBezTo>
                <a:cubicBezTo>
                  <a:pt x="616" y="365"/>
                  <a:pt x="614" y="366"/>
                  <a:pt x="610" y="369"/>
                </a:cubicBezTo>
                <a:cubicBezTo>
                  <a:pt x="610" y="369"/>
                  <a:pt x="618" y="371"/>
                  <a:pt x="614" y="376"/>
                </a:cubicBezTo>
                <a:cubicBezTo>
                  <a:pt x="610" y="380"/>
                  <a:pt x="618" y="380"/>
                  <a:pt x="618" y="380"/>
                </a:cubicBezTo>
                <a:cubicBezTo>
                  <a:pt x="618" y="380"/>
                  <a:pt x="619" y="387"/>
                  <a:pt x="628" y="383"/>
                </a:cubicBezTo>
                <a:cubicBezTo>
                  <a:pt x="638" y="379"/>
                  <a:pt x="637" y="388"/>
                  <a:pt x="637" y="390"/>
                </a:cubicBezTo>
                <a:cubicBezTo>
                  <a:pt x="636" y="392"/>
                  <a:pt x="646" y="395"/>
                  <a:pt x="659" y="384"/>
                </a:cubicBezTo>
                <a:cubicBezTo>
                  <a:pt x="660" y="386"/>
                  <a:pt x="660" y="387"/>
                  <a:pt x="660" y="389"/>
                </a:cubicBezTo>
                <a:cubicBezTo>
                  <a:pt x="663" y="390"/>
                  <a:pt x="664" y="390"/>
                  <a:pt x="666" y="391"/>
                </a:cubicBezTo>
                <a:cubicBezTo>
                  <a:pt x="672" y="390"/>
                  <a:pt x="675" y="390"/>
                  <a:pt x="681" y="389"/>
                </a:cubicBezTo>
                <a:cubicBezTo>
                  <a:pt x="681" y="389"/>
                  <a:pt x="683" y="393"/>
                  <a:pt x="673" y="400"/>
                </a:cubicBezTo>
                <a:cubicBezTo>
                  <a:pt x="663" y="407"/>
                  <a:pt x="645" y="412"/>
                  <a:pt x="645" y="412"/>
                </a:cubicBezTo>
                <a:cubicBezTo>
                  <a:pt x="645" y="412"/>
                  <a:pt x="633" y="413"/>
                  <a:pt x="629" y="418"/>
                </a:cubicBezTo>
                <a:cubicBezTo>
                  <a:pt x="624" y="418"/>
                  <a:pt x="622" y="418"/>
                  <a:pt x="617" y="418"/>
                </a:cubicBezTo>
                <a:cubicBezTo>
                  <a:pt x="613" y="420"/>
                  <a:pt x="611" y="420"/>
                  <a:pt x="607" y="421"/>
                </a:cubicBezTo>
                <a:cubicBezTo>
                  <a:pt x="607" y="421"/>
                  <a:pt x="594" y="429"/>
                  <a:pt x="587" y="430"/>
                </a:cubicBezTo>
                <a:cubicBezTo>
                  <a:pt x="580" y="430"/>
                  <a:pt x="573" y="434"/>
                  <a:pt x="573" y="434"/>
                </a:cubicBezTo>
                <a:cubicBezTo>
                  <a:pt x="573" y="434"/>
                  <a:pt x="568" y="434"/>
                  <a:pt x="566" y="438"/>
                </a:cubicBezTo>
                <a:cubicBezTo>
                  <a:pt x="565" y="441"/>
                  <a:pt x="579" y="435"/>
                  <a:pt x="579" y="435"/>
                </a:cubicBezTo>
                <a:cubicBezTo>
                  <a:pt x="579" y="435"/>
                  <a:pt x="586" y="437"/>
                  <a:pt x="589" y="434"/>
                </a:cubicBezTo>
                <a:cubicBezTo>
                  <a:pt x="593" y="431"/>
                  <a:pt x="604" y="429"/>
                  <a:pt x="604" y="429"/>
                </a:cubicBezTo>
                <a:cubicBezTo>
                  <a:pt x="609" y="427"/>
                  <a:pt x="611" y="427"/>
                  <a:pt x="615" y="425"/>
                </a:cubicBezTo>
                <a:cubicBezTo>
                  <a:pt x="615" y="425"/>
                  <a:pt x="628" y="430"/>
                  <a:pt x="635" y="430"/>
                </a:cubicBezTo>
                <a:cubicBezTo>
                  <a:pt x="632" y="427"/>
                  <a:pt x="631" y="426"/>
                  <a:pt x="629" y="423"/>
                </a:cubicBezTo>
                <a:cubicBezTo>
                  <a:pt x="632" y="422"/>
                  <a:pt x="634" y="422"/>
                  <a:pt x="638" y="421"/>
                </a:cubicBezTo>
                <a:cubicBezTo>
                  <a:pt x="638" y="421"/>
                  <a:pt x="651" y="421"/>
                  <a:pt x="660" y="415"/>
                </a:cubicBezTo>
                <a:cubicBezTo>
                  <a:pt x="669" y="408"/>
                  <a:pt x="680" y="411"/>
                  <a:pt x="685" y="405"/>
                </a:cubicBezTo>
                <a:cubicBezTo>
                  <a:pt x="690" y="399"/>
                  <a:pt x="701" y="399"/>
                  <a:pt x="708" y="397"/>
                </a:cubicBezTo>
                <a:cubicBezTo>
                  <a:pt x="716" y="394"/>
                  <a:pt x="723" y="392"/>
                  <a:pt x="723" y="392"/>
                </a:cubicBezTo>
                <a:cubicBezTo>
                  <a:pt x="723" y="392"/>
                  <a:pt x="723" y="388"/>
                  <a:pt x="732" y="388"/>
                </a:cubicBezTo>
                <a:cubicBezTo>
                  <a:pt x="741" y="387"/>
                  <a:pt x="738" y="380"/>
                  <a:pt x="733" y="380"/>
                </a:cubicBezTo>
                <a:cubicBezTo>
                  <a:pt x="733" y="380"/>
                  <a:pt x="738" y="380"/>
                  <a:pt x="743" y="375"/>
                </a:cubicBezTo>
                <a:cubicBezTo>
                  <a:pt x="748" y="370"/>
                  <a:pt x="750" y="379"/>
                  <a:pt x="761" y="367"/>
                </a:cubicBezTo>
                <a:cubicBezTo>
                  <a:pt x="772" y="354"/>
                  <a:pt x="767" y="374"/>
                  <a:pt x="757" y="379"/>
                </a:cubicBezTo>
                <a:cubicBezTo>
                  <a:pt x="763" y="379"/>
                  <a:pt x="766" y="379"/>
                  <a:pt x="772" y="379"/>
                </a:cubicBezTo>
                <a:cubicBezTo>
                  <a:pt x="772" y="379"/>
                  <a:pt x="781" y="373"/>
                  <a:pt x="788" y="372"/>
                </a:cubicBezTo>
                <a:cubicBezTo>
                  <a:pt x="795" y="371"/>
                  <a:pt x="805" y="370"/>
                  <a:pt x="805" y="370"/>
                </a:cubicBezTo>
                <a:cubicBezTo>
                  <a:pt x="808" y="367"/>
                  <a:pt x="810" y="365"/>
                  <a:pt x="813" y="361"/>
                </a:cubicBezTo>
                <a:cubicBezTo>
                  <a:pt x="819" y="359"/>
                  <a:pt x="822" y="358"/>
                  <a:pt x="828" y="356"/>
                </a:cubicBezTo>
                <a:cubicBezTo>
                  <a:pt x="828" y="356"/>
                  <a:pt x="837" y="361"/>
                  <a:pt x="836" y="365"/>
                </a:cubicBezTo>
                <a:cubicBezTo>
                  <a:pt x="836" y="365"/>
                  <a:pt x="824" y="363"/>
                  <a:pt x="819" y="368"/>
                </a:cubicBezTo>
                <a:cubicBezTo>
                  <a:pt x="819" y="368"/>
                  <a:pt x="832" y="365"/>
                  <a:pt x="846" y="371"/>
                </a:cubicBezTo>
                <a:cubicBezTo>
                  <a:pt x="860" y="377"/>
                  <a:pt x="867" y="369"/>
                  <a:pt x="867" y="369"/>
                </a:cubicBezTo>
                <a:cubicBezTo>
                  <a:pt x="871" y="370"/>
                  <a:pt x="873" y="370"/>
                  <a:pt x="876" y="370"/>
                </a:cubicBezTo>
                <a:cubicBezTo>
                  <a:pt x="881" y="372"/>
                  <a:pt x="883" y="373"/>
                  <a:pt x="887" y="375"/>
                </a:cubicBezTo>
                <a:cubicBezTo>
                  <a:pt x="887" y="375"/>
                  <a:pt x="907" y="372"/>
                  <a:pt x="909" y="383"/>
                </a:cubicBezTo>
                <a:cubicBezTo>
                  <a:pt x="912" y="395"/>
                  <a:pt x="922" y="388"/>
                  <a:pt x="922" y="388"/>
                </a:cubicBezTo>
                <a:cubicBezTo>
                  <a:pt x="922" y="388"/>
                  <a:pt x="938" y="401"/>
                  <a:pt x="936" y="407"/>
                </a:cubicBezTo>
                <a:cubicBezTo>
                  <a:pt x="934" y="412"/>
                  <a:pt x="938" y="418"/>
                  <a:pt x="938" y="418"/>
                </a:cubicBezTo>
                <a:cubicBezTo>
                  <a:pt x="941" y="420"/>
                  <a:pt x="942" y="421"/>
                  <a:pt x="945" y="424"/>
                </a:cubicBezTo>
                <a:cubicBezTo>
                  <a:pt x="948" y="420"/>
                  <a:pt x="949" y="418"/>
                  <a:pt x="951" y="414"/>
                </a:cubicBezTo>
                <a:cubicBezTo>
                  <a:pt x="951" y="414"/>
                  <a:pt x="950" y="410"/>
                  <a:pt x="954" y="401"/>
                </a:cubicBezTo>
                <a:cubicBezTo>
                  <a:pt x="958" y="393"/>
                  <a:pt x="956" y="389"/>
                  <a:pt x="956" y="389"/>
                </a:cubicBezTo>
                <a:cubicBezTo>
                  <a:pt x="956" y="389"/>
                  <a:pt x="961" y="399"/>
                  <a:pt x="957" y="405"/>
                </a:cubicBezTo>
                <a:cubicBezTo>
                  <a:pt x="954" y="411"/>
                  <a:pt x="957" y="415"/>
                  <a:pt x="961" y="412"/>
                </a:cubicBezTo>
                <a:cubicBezTo>
                  <a:pt x="965" y="410"/>
                  <a:pt x="967" y="405"/>
                  <a:pt x="967" y="405"/>
                </a:cubicBezTo>
                <a:cubicBezTo>
                  <a:pt x="968" y="408"/>
                  <a:pt x="969" y="409"/>
                  <a:pt x="970" y="413"/>
                </a:cubicBezTo>
                <a:cubicBezTo>
                  <a:pt x="970" y="413"/>
                  <a:pt x="956" y="415"/>
                  <a:pt x="955" y="417"/>
                </a:cubicBezTo>
                <a:cubicBezTo>
                  <a:pt x="954" y="420"/>
                  <a:pt x="948" y="429"/>
                  <a:pt x="956" y="425"/>
                </a:cubicBezTo>
                <a:cubicBezTo>
                  <a:pt x="956" y="425"/>
                  <a:pt x="956" y="431"/>
                  <a:pt x="952" y="437"/>
                </a:cubicBezTo>
                <a:cubicBezTo>
                  <a:pt x="949" y="444"/>
                  <a:pt x="959" y="446"/>
                  <a:pt x="959" y="446"/>
                </a:cubicBezTo>
                <a:cubicBezTo>
                  <a:pt x="962" y="446"/>
                  <a:pt x="964" y="446"/>
                  <a:pt x="968" y="447"/>
                </a:cubicBezTo>
                <a:cubicBezTo>
                  <a:pt x="968" y="447"/>
                  <a:pt x="973" y="441"/>
                  <a:pt x="971" y="435"/>
                </a:cubicBezTo>
                <a:cubicBezTo>
                  <a:pt x="971" y="435"/>
                  <a:pt x="979" y="438"/>
                  <a:pt x="976" y="445"/>
                </a:cubicBezTo>
                <a:cubicBezTo>
                  <a:pt x="973" y="452"/>
                  <a:pt x="980" y="448"/>
                  <a:pt x="980" y="448"/>
                </a:cubicBezTo>
                <a:cubicBezTo>
                  <a:pt x="980" y="454"/>
                  <a:pt x="981" y="457"/>
                  <a:pt x="981" y="463"/>
                </a:cubicBezTo>
                <a:cubicBezTo>
                  <a:pt x="981" y="467"/>
                  <a:pt x="981" y="469"/>
                  <a:pt x="981" y="473"/>
                </a:cubicBezTo>
                <a:cubicBezTo>
                  <a:pt x="985" y="473"/>
                  <a:pt x="987" y="473"/>
                  <a:pt x="992" y="473"/>
                </a:cubicBezTo>
                <a:cubicBezTo>
                  <a:pt x="991" y="477"/>
                  <a:pt x="991" y="479"/>
                  <a:pt x="990" y="482"/>
                </a:cubicBezTo>
                <a:cubicBezTo>
                  <a:pt x="992" y="483"/>
                  <a:pt x="993" y="483"/>
                  <a:pt x="994" y="483"/>
                </a:cubicBezTo>
                <a:cubicBezTo>
                  <a:pt x="994" y="483"/>
                  <a:pt x="999" y="492"/>
                  <a:pt x="998" y="496"/>
                </a:cubicBezTo>
                <a:cubicBezTo>
                  <a:pt x="998" y="496"/>
                  <a:pt x="999" y="500"/>
                  <a:pt x="1005" y="500"/>
                </a:cubicBezTo>
                <a:cubicBezTo>
                  <a:pt x="1005" y="500"/>
                  <a:pt x="1000" y="505"/>
                  <a:pt x="1007" y="512"/>
                </a:cubicBezTo>
                <a:cubicBezTo>
                  <a:pt x="1007" y="512"/>
                  <a:pt x="1004" y="514"/>
                  <a:pt x="999" y="507"/>
                </a:cubicBezTo>
                <a:cubicBezTo>
                  <a:pt x="995" y="500"/>
                  <a:pt x="989" y="507"/>
                  <a:pt x="988" y="511"/>
                </a:cubicBezTo>
                <a:cubicBezTo>
                  <a:pt x="986" y="514"/>
                  <a:pt x="998" y="524"/>
                  <a:pt x="1006" y="527"/>
                </a:cubicBezTo>
                <a:cubicBezTo>
                  <a:pt x="1005" y="529"/>
                  <a:pt x="1005" y="530"/>
                  <a:pt x="1005" y="531"/>
                </a:cubicBezTo>
                <a:cubicBezTo>
                  <a:pt x="1009" y="534"/>
                  <a:pt x="1010" y="535"/>
                  <a:pt x="1014" y="537"/>
                </a:cubicBezTo>
                <a:cubicBezTo>
                  <a:pt x="1016" y="539"/>
                  <a:pt x="1017" y="539"/>
                  <a:pt x="1019" y="541"/>
                </a:cubicBezTo>
                <a:cubicBezTo>
                  <a:pt x="1019" y="542"/>
                  <a:pt x="1019" y="543"/>
                  <a:pt x="1019" y="545"/>
                </a:cubicBezTo>
                <a:cubicBezTo>
                  <a:pt x="1022" y="546"/>
                  <a:pt x="1023" y="546"/>
                  <a:pt x="1026" y="548"/>
                </a:cubicBezTo>
                <a:cubicBezTo>
                  <a:pt x="1026" y="548"/>
                  <a:pt x="1036" y="550"/>
                  <a:pt x="1034" y="555"/>
                </a:cubicBezTo>
                <a:cubicBezTo>
                  <a:pt x="1034" y="555"/>
                  <a:pt x="1026" y="550"/>
                  <a:pt x="1020" y="553"/>
                </a:cubicBezTo>
                <a:cubicBezTo>
                  <a:pt x="1015" y="556"/>
                  <a:pt x="1024" y="559"/>
                  <a:pt x="1024" y="559"/>
                </a:cubicBezTo>
                <a:cubicBezTo>
                  <a:pt x="1024" y="559"/>
                  <a:pt x="1015" y="568"/>
                  <a:pt x="1022" y="575"/>
                </a:cubicBezTo>
                <a:cubicBezTo>
                  <a:pt x="1022" y="575"/>
                  <a:pt x="1009" y="608"/>
                  <a:pt x="1001" y="619"/>
                </a:cubicBezTo>
                <a:cubicBezTo>
                  <a:pt x="1001" y="619"/>
                  <a:pt x="992" y="627"/>
                  <a:pt x="991" y="634"/>
                </a:cubicBezTo>
                <a:cubicBezTo>
                  <a:pt x="989" y="641"/>
                  <a:pt x="992" y="645"/>
                  <a:pt x="992" y="645"/>
                </a:cubicBezTo>
                <a:cubicBezTo>
                  <a:pt x="992" y="645"/>
                  <a:pt x="989" y="654"/>
                  <a:pt x="982" y="661"/>
                </a:cubicBezTo>
                <a:cubicBezTo>
                  <a:pt x="975" y="668"/>
                  <a:pt x="972" y="675"/>
                  <a:pt x="983" y="673"/>
                </a:cubicBezTo>
                <a:cubicBezTo>
                  <a:pt x="982" y="677"/>
                  <a:pt x="981" y="679"/>
                  <a:pt x="981" y="683"/>
                </a:cubicBezTo>
                <a:cubicBezTo>
                  <a:pt x="980" y="688"/>
                  <a:pt x="980" y="691"/>
                  <a:pt x="979" y="695"/>
                </a:cubicBezTo>
                <a:cubicBezTo>
                  <a:pt x="982" y="700"/>
                  <a:pt x="983" y="703"/>
                  <a:pt x="986" y="707"/>
                </a:cubicBezTo>
                <a:cubicBezTo>
                  <a:pt x="986" y="714"/>
                  <a:pt x="985" y="717"/>
                  <a:pt x="985" y="723"/>
                </a:cubicBezTo>
                <a:cubicBezTo>
                  <a:pt x="987" y="725"/>
                  <a:pt x="988" y="726"/>
                  <a:pt x="990" y="728"/>
                </a:cubicBezTo>
                <a:cubicBezTo>
                  <a:pt x="990" y="728"/>
                  <a:pt x="991" y="734"/>
                  <a:pt x="988" y="737"/>
                </a:cubicBezTo>
                <a:cubicBezTo>
                  <a:pt x="988" y="737"/>
                  <a:pt x="995" y="741"/>
                  <a:pt x="994" y="746"/>
                </a:cubicBezTo>
                <a:cubicBezTo>
                  <a:pt x="994" y="746"/>
                  <a:pt x="1000" y="756"/>
                  <a:pt x="997" y="767"/>
                </a:cubicBezTo>
                <a:cubicBezTo>
                  <a:pt x="1002" y="769"/>
                  <a:pt x="1004" y="770"/>
                  <a:pt x="1009" y="773"/>
                </a:cubicBezTo>
                <a:cubicBezTo>
                  <a:pt x="1011" y="775"/>
                  <a:pt x="1012" y="776"/>
                  <a:pt x="1013" y="778"/>
                </a:cubicBezTo>
                <a:cubicBezTo>
                  <a:pt x="1017" y="780"/>
                  <a:pt x="1019" y="780"/>
                  <a:pt x="1024" y="782"/>
                </a:cubicBezTo>
                <a:cubicBezTo>
                  <a:pt x="1023" y="784"/>
                  <a:pt x="1023" y="786"/>
                  <a:pt x="1023" y="788"/>
                </a:cubicBezTo>
                <a:cubicBezTo>
                  <a:pt x="1025" y="788"/>
                  <a:pt x="1027" y="788"/>
                  <a:pt x="1029" y="788"/>
                </a:cubicBezTo>
                <a:cubicBezTo>
                  <a:pt x="1029" y="790"/>
                  <a:pt x="1028" y="791"/>
                  <a:pt x="1028" y="794"/>
                </a:cubicBezTo>
                <a:cubicBezTo>
                  <a:pt x="1030" y="794"/>
                  <a:pt x="1032" y="795"/>
                  <a:pt x="1034" y="796"/>
                </a:cubicBezTo>
                <a:cubicBezTo>
                  <a:pt x="1033" y="802"/>
                  <a:pt x="1033" y="806"/>
                  <a:pt x="1031" y="813"/>
                </a:cubicBezTo>
                <a:cubicBezTo>
                  <a:pt x="1033" y="814"/>
                  <a:pt x="1033" y="814"/>
                  <a:pt x="1035" y="815"/>
                </a:cubicBezTo>
                <a:cubicBezTo>
                  <a:pt x="1034" y="817"/>
                  <a:pt x="1033" y="819"/>
                  <a:pt x="1033" y="821"/>
                </a:cubicBezTo>
                <a:cubicBezTo>
                  <a:pt x="1033" y="821"/>
                  <a:pt x="1036" y="822"/>
                  <a:pt x="1035" y="828"/>
                </a:cubicBezTo>
                <a:cubicBezTo>
                  <a:pt x="1034" y="833"/>
                  <a:pt x="1037" y="840"/>
                  <a:pt x="1037" y="840"/>
                </a:cubicBezTo>
                <a:cubicBezTo>
                  <a:pt x="1038" y="844"/>
                  <a:pt x="1038" y="847"/>
                  <a:pt x="1038" y="851"/>
                </a:cubicBezTo>
                <a:cubicBezTo>
                  <a:pt x="1038" y="851"/>
                  <a:pt x="1042" y="853"/>
                  <a:pt x="1040" y="859"/>
                </a:cubicBezTo>
                <a:cubicBezTo>
                  <a:pt x="1040" y="859"/>
                  <a:pt x="1038" y="867"/>
                  <a:pt x="1044" y="868"/>
                </a:cubicBezTo>
                <a:cubicBezTo>
                  <a:pt x="1049" y="870"/>
                  <a:pt x="1051" y="876"/>
                  <a:pt x="1050" y="880"/>
                </a:cubicBezTo>
                <a:cubicBezTo>
                  <a:pt x="1049" y="884"/>
                  <a:pt x="1054" y="888"/>
                  <a:pt x="1054" y="888"/>
                </a:cubicBezTo>
                <a:cubicBezTo>
                  <a:pt x="1054" y="888"/>
                  <a:pt x="1051" y="893"/>
                  <a:pt x="1046" y="892"/>
                </a:cubicBezTo>
                <a:cubicBezTo>
                  <a:pt x="1042" y="891"/>
                  <a:pt x="1038" y="884"/>
                  <a:pt x="1039" y="882"/>
                </a:cubicBezTo>
                <a:cubicBezTo>
                  <a:pt x="1039" y="881"/>
                  <a:pt x="1034" y="891"/>
                  <a:pt x="1039" y="899"/>
                </a:cubicBezTo>
                <a:cubicBezTo>
                  <a:pt x="1044" y="907"/>
                  <a:pt x="1048" y="915"/>
                  <a:pt x="1048" y="915"/>
                </a:cubicBezTo>
                <a:cubicBezTo>
                  <a:pt x="1052" y="916"/>
                  <a:pt x="1054" y="917"/>
                  <a:pt x="1058" y="918"/>
                </a:cubicBezTo>
                <a:cubicBezTo>
                  <a:pt x="1058" y="918"/>
                  <a:pt x="1060" y="921"/>
                  <a:pt x="1060" y="925"/>
                </a:cubicBezTo>
                <a:cubicBezTo>
                  <a:pt x="1061" y="929"/>
                  <a:pt x="1067" y="931"/>
                  <a:pt x="1067" y="931"/>
                </a:cubicBezTo>
                <a:cubicBezTo>
                  <a:pt x="1067" y="931"/>
                  <a:pt x="1070" y="936"/>
                  <a:pt x="1067" y="942"/>
                </a:cubicBezTo>
                <a:cubicBezTo>
                  <a:pt x="1065" y="948"/>
                  <a:pt x="1061" y="950"/>
                  <a:pt x="1061" y="950"/>
                </a:cubicBezTo>
                <a:cubicBezTo>
                  <a:pt x="1061" y="950"/>
                  <a:pt x="1060" y="956"/>
                  <a:pt x="1064" y="956"/>
                </a:cubicBezTo>
                <a:cubicBezTo>
                  <a:pt x="1068" y="956"/>
                  <a:pt x="1062" y="964"/>
                  <a:pt x="1071" y="966"/>
                </a:cubicBezTo>
                <a:cubicBezTo>
                  <a:pt x="1073" y="969"/>
                  <a:pt x="1074" y="970"/>
                  <a:pt x="1076" y="972"/>
                </a:cubicBezTo>
                <a:cubicBezTo>
                  <a:pt x="1076" y="972"/>
                  <a:pt x="1075" y="981"/>
                  <a:pt x="1083" y="981"/>
                </a:cubicBezTo>
                <a:cubicBezTo>
                  <a:pt x="1083" y="981"/>
                  <a:pt x="1078" y="990"/>
                  <a:pt x="1079" y="992"/>
                </a:cubicBezTo>
                <a:cubicBezTo>
                  <a:pt x="1081" y="994"/>
                  <a:pt x="1087" y="1000"/>
                  <a:pt x="1089" y="994"/>
                </a:cubicBezTo>
                <a:cubicBezTo>
                  <a:pt x="1091" y="988"/>
                  <a:pt x="1093" y="995"/>
                  <a:pt x="1096" y="985"/>
                </a:cubicBezTo>
                <a:cubicBezTo>
                  <a:pt x="1099" y="974"/>
                  <a:pt x="1094" y="981"/>
                  <a:pt x="1092" y="972"/>
                </a:cubicBezTo>
                <a:cubicBezTo>
                  <a:pt x="1090" y="963"/>
                  <a:pt x="1084" y="963"/>
                  <a:pt x="1084" y="963"/>
                </a:cubicBezTo>
                <a:cubicBezTo>
                  <a:pt x="1085" y="958"/>
                  <a:pt x="1086" y="955"/>
                  <a:pt x="1087" y="950"/>
                </a:cubicBezTo>
                <a:cubicBezTo>
                  <a:pt x="1085" y="947"/>
                  <a:pt x="1084" y="946"/>
                  <a:pt x="1082" y="942"/>
                </a:cubicBezTo>
                <a:cubicBezTo>
                  <a:pt x="1083" y="939"/>
                  <a:pt x="1084" y="937"/>
                  <a:pt x="1084" y="933"/>
                </a:cubicBezTo>
                <a:cubicBezTo>
                  <a:pt x="1083" y="930"/>
                  <a:pt x="1082" y="928"/>
                  <a:pt x="1081" y="924"/>
                </a:cubicBezTo>
                <a:cubicBezTo>
                  <a:pt x="1080" y="921"/>
                  <a:pt x="1080" y="920"/>
                  <a:pt x="1079" y="917"/>
                </a:cubicBezTo>
                <a:cubicBezTo>
                  <a:pt x="1078" y="915"/>
                  <a:pt x="1078" y="915"/>
                  <a:pt x="1077" y="913"/>
                </a:cubicBezTo>
                <a:cubicBezTo>
                  <a:pt x="1076" y="911"/>
                  <a:pt x="1076" y="910"/>
                  <a:pt x="1075" y="909"/>
                </a:cubicBezTo>
                <a:cubicBezTo>
                  <a:pt x="1074" y="906"/>
                  <a:pt x="1073" y="904"/>
                  <a:pt x="1073" y="902"/>
                </a:cubicBezTo>
                <a:cubicBezTo>
                  <a:pt x="1072" y="898"/>
                  <a:pt x="1072" y="896"/>
                  <a:pt x="1072" y="892"/>
                </a:cubicBezTo>
                <a:cubicBezTo>
                  <a:pt x="1073" y="886"/>
                  <a:pt x="1074" y="882"/>
                  <a:pt x="1075" y="876"/>
                </a:cubicBezTo>
                <a:cubicBezTo>
                  <a:pt x="1072" y="873"/>
                  <a:pt x="1071" y="872"/>
                  <a:pt x="1069" y="870"/>
                </a:cubicBezTo>
                <a:cubicBezTo>
                  <a:pt x="1067" y="869"/>
                  <a:pt x="1066" y="869"/>
                  <a:pt x="1065" y="869"/>
                </a:cubicBezTo>
                <a:cubicBezTo>
                  <a:pt x="1064" y="866"/>
                  <a:pt x="1063" y="865"/>
                  <a:pt x="1062" y="862"/>
                </a:cubicBezTo>
                <a:cubicBezTo>
                  <a:pt x="1060" y="860"/>
                  <a:pt x="1060" y="860"/>
                  <a:pt x="1058" y="858"/>
                </a:cubicBezTo>
                <a:cubicBezTo>
                  <a:pt x="1059" y="854"/>
                  <a:pt x="1060" y="851"/>
                  <a:pt x="1060" y="847"/>
                </a:cubicBezTo>
                <a:cubicBezTo>
                  <a:pt x="1060" y="844"/>
                  <a:pt x="1061" y="843"/>
                  <a:pt x="1061" y="839"/>
                </a:cubicBezTo>
                <a:cubicBezTo>
                  <a:pt x="1062" y="837"/>
                  <a:pt x="1062" y="835"/>
                  <a:pt x="1063" y="833"/>
                </a:cubicBezTo>
                <a:cubicBezTo>
                  <a:pt x="1067" y="835"/>
                  <a:pt x="1068" y="836"/>
                  <a:pt x="1072" y="838"/>
                </a:cubicBezTo>
                <a:cubicBezTo>
                  <a:pt x="1074" y="840"/>
                  <a:pt x="1076" y="841"/>
                  <a:pt x="1078" y="843"/>
                </a:cubicBezTo>
                <a:cubicBezTo>
                  <a:pt x="1078" y="847"/>
                  <a:pt x="1078" y="848"/>
                  <a:pt x="1078" y="851"/>
                </a:cubicBezTo>
                <a:cubicBezTo>
                  <a:pt x="1079" y="853"/>
                  <a:pt x="1080" y="854"/>
                  <a:pt x="1081" y="856"/>
                </a:cubicBezTo>
                <a:cubicBezTo>
                  <a:pt x="1081" y="861"/>
                  <a:pt x="1081" y="863"/>
                  <a:pt x="1081" y="868"/>
                </a:cubicBezTo>
                <a:cubicBezTo>
                  <a:pt x="1082" y="872"/>
                  <a:pt x="1082" y="874"/>
                  <a:pt x="1083" y="878"/>
                </a:cubicBezTo>
                <a:cubicBezTo>
                  <a:pt x="1082" y="880"/>
                  <a:pt x="1082" y="881"/>
                  <a:pt x="1081" y="884"/>
                </a:cubicBezTo>
                <a:cubicBezTo>
                  <a:pt x="1081" y="886"/>
                  <a:pt x="1081" y="888"/>
                  <a:pt x="1080" y="890"/>
                </a:cubicBezTo>
                <a:cubicBezTo>
                  <a:pt x="1083" y="890"/>
                  <a:pt x="1084" y="890"/>
                  <a:pt x="1087" y="890"/>
                </a:cubicBezTo>
                <a:cubicBezTo>
                  <a:pt x="1087" y="894"/>
                  <a:pt x="1088" y="895"/>
                  <a:pt x="1088" y="898"/>
                </a:cubicBezTo>
                <a:cubicBezTo>
                  <a:pt x="1091" y="902"/>
                  <a:pt x="1093" y="904"/>
                  <a:pt x="1096" y="908"/>
                </a:cubicBezTo>
                <a:cubicBezTo>
                  <a:pt x="1098" y="909"/>
                  <a:pt x="1099" y="909"/>
                  <a:pt x="1100" y="910"/>
                </a:cubicBezTo>
                <a:cubicBezTo>
                  <a:pt x="1099" y="913"/>
                  <a:pt x="1099" y="914"/>
                  <a:pt x="1098" y="917"/>
                </a:cubicBezTo>
                <a:cubicBezTo>
                  <a:pt x="1100" y="919"/>
                  <a:pt x="1102" y="920"/>
                  <a:pt x="1104" y="923"/>
                </a:cubicBezTo>
                <a:cubicBezTo>
                  <a:pt x="1105" y="926"/>
                  <a:pt x="1106" y="928"/>
                  <a:pt x="1107" y="931"/>
                </a:cubicBezTo>
                <a:cubicBezTo>
                  <a:pt x="1108" y="932"/>
                  <a:pt x="1109" y="933"/>
                  <a:pt x="1111" y="934"/>
                </a:cubicBezTo>
                <a:cubicBezTo>
                  <a:pt x="1111" y="937"/>
                  <a:pt x="1111" y="938"/>
                  <a:pt x="1110" y="941"/>
                </a:cubicBezTo>
                <a:cubicBezTo>
                  <a:pt x="1108" y="942"/>
                  <a:pt x="1107" y="943"/>
                  <a:pt x="1104" y="945"/>
                </a:cubicBezTo>
                <a:cubicBezTo>
                  <a:pt x="1105" y="947"/>
                  <a:pt x="1105" y="948"/>
                  <a:pt x="1105" y="950"/>
                </a:cubicBezTo>
                <a:cubicBezTo>
                  <a:pt x="1109" y="953"/>
                  <a:pt x="1111" y="954"/>
                  <a:pt x="1116" y="957"/>
                </a:cubicBezTo>
                <a:cubicBezTo>
                  <a:pt x="1118" y="963"/>
                  <a:pt x="1119" y="966"/>
                  <a:pt x="1121" y="972"/>
                </a:cubicBezTo>
                <a:cubicBezTo>
                  <a:pt x="1125" y="977"/>
                  <a:pt x="1127" y="980"/>
                  <a:pt x="1131" y="985"/>
                </a:cubicBezTo>
                <a:cubicBezTo>
                  <a:pt x="1133" y="991"/>
                  <a:pt x="1135" y="994"/>
                  <a:pt x="1138" y="1000"/>
                </a:cubicBezTo>
                <a:cubicBezTo>
                  <a:pt x="1140" y="1009"/>
                  <a:pt x="1141" y="1014"/>
                  <a:pt x="1143" y="1023"/>
                </a:cubicBezTo>
                <a:cubicBezTo>
                  <a:pt x="1142" y="1025"/>
                  <a:pt x="1141" y="1026"/>
                  <a:pt x="1140" y="1028"/>
                </a:cubicBezTo>
                <a:cubicBezTo>
                  <a:pt x="1141" y="1032"/>
                  <a:pt x="1142" y="1035"/>
                  <a:pt x="1142" y="1039"/>
                </a:cubicBezTo>
                <a:cubicBezTo>
                  <a:pt x="1140" y="1043"/>
                  <a:pt x="1138" y="1045"/>
                  <a:pt x="1136" y="1049"/>
                </a:cubicBezTo>
                <a:cubicBezTo>
                  <a:pt x="1133" y="1051"/>
                  <a:pt x="1132" y="1051"/>
                  <a:pt x="1129" y="1053"/>
                </a:cubicBezTo>
                <a:cubicBezTo>
                  <a:pt x="1129" y="1055"/>
                  <a:pt x="1130" y="1056"/>
                  <a:pt x="1130" y="1058"/>
                </a:cubicBezTo>
                <a:cubicBezTo>
                  <a:pt x="1134" y="1065"/>
                  <a:pt x="1136" y="1069"/>
                  <a:pt x="1139" y="1076"/>
                </a:cubicBezTo>
                <a:cubicBezTo>
                  <a:pt x="1139" y="1076"/>
                  <a:pt x="1144" y="1080"/>
                  <a:pt x="1152" y="1093"/>
                </a:cubicBezTo>
                <a:cubicBezTo>
                  <a:pt x="1159" y="1107"/>
                  <a:pt x="1174" y="1106"/>
                  <a:pt x="1174" y="1106"/>
                </a:cubicBezTo>
                <a:cubicBezTo>
                  <a:pt x="1177" y="1112"/>
                  <a:pt x="1179" y="1116"/>
                  <a:pt x="1182" y="1122"/>
                </a:cubicBezTo>
                <a:cubicBezTo>
                  <a:pt x="1182" y="1122"/>
                  <a:pt x="1188" y="1130"/>
                  <a:pt x="1197" y="1132"/>
                </a:cubicBezTo>
                <a:cubicBezTo>
                  <a:pt x="1197" y="1132"/>
                  <a:pt x="1207" y="1147"/>
                  <a:pt x="1215" y="1149"/>
                </a:cubicBezTo>
                <a:cubicBezTo>
                  <a:pt x="1223" y="1151"/>
                  <a:pt x="1230" y="1166"/>
                  <a:pt x="1230" y="1166"/>
                </a:cubicBezTo>
                <a:cubicBezTo>
                  <a:pt x="1236" y="1167"/>
                  <a:pt x="1239" y="1168"/>
                  <a:pt x="1245" y="1169"/>
                </a:cubicBezTo>
                <a:cubicBezTo>
                  <a:pt x="1245" y="1169"/>
                  <a:pt x="1256" y="1175"/>
                  <a:pt x="1263" y="1167"/>
                </a:cubicBezTo>
                <a:cubicBezTo>
                  <a:pt x="1270" y="1159"/>
                  <a:pt x="1279" y="1167"/>
                  <a:pt x="1279" y="1170"/>
                </a:cubicBezTo>
                <a:cubicBezTo>
                  <a:pt x="1279" y="1173"/>
                  <a:pt x="1291" y="1182"/>
                  <a:pt x="1291" y="1182"/>
                </a:cubicBezTo>
                <a:cubicBezTo>
                  <a:pt x="1291" y="1185"/>
                  <a:pt x="1292" y="1186"/>
                  <a:pt x="1292" y="1189"/>
                </a:cubicBezTo>
                <a:cubicBezTo>
                  <a:pt x="1295" y="1195"/>
                  <a:pt x="1296" y="1198"/>
                  <a:pt x="1298" y="1204"/>
                </a:cubicBezTo>
                <a:cubicBezTo>
                  <a:pt x="1300" y="1208"/>
                  <a:pt x="1301" y="1210"/>
                  <a:pt x="1303" y="1213"/>
                </a:cubicBezTo>
                <a:cubicBezTo>
                  <a:pt x="1306" y="1217"/>
                  <a:pt x="1308" y="1218"/>
                  <a:pt x="1311" y="1221"/>
                </a:cubicBezTo>
                <a:cubicBezTo>
                  <a:pt x="1317" y="1225"/>
                  <a:pt x="1320" y="1226"/>
                  <a:pt x="1326" y="1230"/>
                </a:cubicBezTo>
                <a:cubicBezTo>
                  <a:pt x="1327" y="1232"/>
                  <a:pt x="1328" y="1233"/>
                  <a:pt x="1329" y="1236"/>
                </a:cubicBezTo>
                <a:cubicBezTo>
                  <a:pt x="1332" y="1236"/>
                  <a:pt x="1334" y="1237"/>
                  <a:pt x="1338" y="1237"/>
                </a:cubicBezTo>
                <a:cubicBezTo>
                  <a:pt x="1338" y="1239"/>
                  <a:pt x="1339" y="1240"/>
                  <a:pt x="1339" y="1242"/>
                </a:cubicBezTo>
                <a:cubicBezTo>
                  <a:pt x="1344" y="1244"/>
                  <a:pt x="1347" y="1245"/>
                  <a:pt x="1352" y="1248"/>
                </a:cubicBezTo>
                <a:cubicBezTo>
                  <a:pt x="1355" y="1248"/>
                  <a:pt x="1357" y="1248"/>
                  <a:pt x="1360" y="1248"/>
                </a:cubicBezTo>
                <a:cubicBezTo>
                  <a:pt x="1361" y="1252"/>
                  <a:pt x="1361" y="1254"/>
                  <a:pt x="1361" y="1258"/>
                </a:cubicBezTo>
                <a:cubicBezTo>
                  <a:pt x="1362" y="1261"/>
                  <a:pt x="1362" y="1262"/>
                  <a:pt x="1363" y="1266"/>
                </a:cubicBezTo>
                <a:cubicBezTo>
                  <a:pt x="1366" y="1273"/>
                  <a:pt x="1368" y="1276"/>
                  <a:pt x="1372" y="1283"/>
                </a:cubicBezTo>
                <a:cubicBezTo>
                  <a:pt x="1374" y="1284"/>
                  <a:pt x="1375" y="1285"/>
                  <a:pt x="1376" y="1286"/>
                </a:cubicBezTo>
                <a:cubicBezTo>
                  <a:pt x="1375" y="1292"/>
                  <a:pt x="1375" y="1295"/>
                  <a:pt x="1374" y="1300"/>
                </a:cubicBezTo>
                <a:cubicBezTo>
                  <a:pt x="1372" y="1305"/>
                  <a:pt x="1371" y="1307"/>
                  <a:pt x="1369" y="1311"/>
                </a:cubicBezTo>
                <a:cubicBezTo>
                  <a:pt x="1374" y="1315"/>
                  <a:pt x="1377" y="1317"/>
                  <a:pt x="1382" y="1321"/>
                </a:cubicBezTo>
                <a:cubicBezTo>
                  <a:pt x="1385" y="1321"/>
                  <a:pt x="1386" y="1321"/>
                  <a:pt x="1388" y="1320"/>
                </a:cubicBezTo>
                <a:cubicBezTo>
                  <a:pt x="1391" y="1326"/>
                  <a:pt x="1391" y="1328"/>
                  <a:pt x="1394" y="1334"/>
                </a:cubicBezTo>
                <a:cubicBezTo>
                  <a:pt x="1393" y="1338"/>
                  <a:pt x="1393" y="1339"/>
                  <a:pt x="1392" y="1343"/>
                </a:cubicBezTo>
                <a:cubicBezTo>
                  <a:pt x="1392" y="1343"/>
                  <a:pt x="1399" y="1345"/>
                  <a:pt x="1402" y="1350"/>
                </a:cubicBezTo>
                <a:cubicBezTo>
                  <a:pt x="1405" y="1354"/>
                  <a:pt x="1417" y="1356"/>
                  <a:pt x="1417" y="1356"/>
                </a:cubicBezTo>
                <a:cubicBezTo>
                  <a:pt x="1418" y="1359"/>
                  <a:pt x="1418" y="1361"/>
                  <a:pt x="1419" y="1364"/>
                </a:cubicBezTo>
                <a:cubicBezTo>
                  <a:pt x="1422" y="1365"/>
                  <a:pt x="1423" y="1366"/>
                  <a:pt x="1426" y="1367"/>
                </a:cubicBezTo>
                <a:cubicBezTo>
                  <a:pt x="1425" y="1370"/>
                  <a:pt x="1425" y="1371"/>
                  <a:pt x="1425" y="1374"/>
                </a:cubicBezTo>
                <a:cubicBezTo>
                  <a:pt x="1425" y="1374"/>
                  <a:pt x="1432" y="1382"/>
                  <a:pt x="1440" y="1375"/>
                </a:cubicBezTo>
                <a:cubicBezTo>
                  <a:pt x="1448" y="1368"/>
                  <a:pt x="1439" y="1363"/>
                  <a:pt x="1439" y="1363"/>
                </a:cubicBezTo>
                <a:cubicBezTo>
                  <a:pt x="1439" y="1363"/>
                  <a:pt x="1451" y="1360"/>
                  <a:pt x="1453" y="1355"/>
                </a:cubicBezTo>
                <a:cubicBezTo>
                  <a:pt x="1455" y="1350"/>
                  <a:pt x="1464" y="1355"/>
                  <a:pt x="1465" y="1362"/>
                </a:cubicBezTo>
                <a:cubicBezTo>
                  <a:pt x="1466" y="1369"/>
                  <a:pt x="1466" y="1379"/>
                  <a:pt x="1466" y="1379"/>
                </a:cubicBezTo>
                <a:cubicBezTo>
                  <a:pt x="1466" y="1379"/>
                  <a:pt x="1467" y="1383"/>
                  <a:pt x="1470" y="1388"/>
                </a:cubicBezTo>
                <a:cubicBezTo>
                  <a:pt x="1469" y="1390"/>
                  <a:pt x="1468" y="1391"/>
                  <a:pt x="1466" y="1393"/>
                </a:cubicBezTo>
                <a:cubicBezTo>
                  <a:pt x="1469" y="1398"/>
                  <a:pt x="1471" y="1401"/>
                  <a:pt x="1474" y="1406"/>
                </a:cubicBezTo>
                <a:cubicBezTo>
                  <a:pt x="1470" y="1411"/>
                  <a:pt x="1469" y="1413"/>
                  <a:pt x="1465" y="1417"/>
                </a:cubicBezTo>
                <a:cubicBezTo>
                  <a:pt x="1462" y="1425"/>
                  <a:pt x="1461" y="1429"/>
                  <a:pt x="1458" y="1437"/>
                </a:cubicBezTo>
                <a:cubicBezTo>
                  <a:pt x="1458" y="1437"/>
                  <a:pt x="1463" y="1452"/>
                  <a:pt x="1451" y="1457"/>
                </a:cubicBezTo>
                <a:cubicBezTo>
                  <a:pt x="1438" y="1462"/>
                  <a:pt x="1442" y="1461"/>
                  <a:pt x="1432" y="1469"/>
                </a:cubicBezTo>
                <a:cubicBezTo>
                  <a:pt x="1423" y="1476"/>
                  <a:pt x="1419" y="1480"/>
                  <a:pt x="1419" y="1480"/>
                </a:cubicBezTo>
                <a:cubicBezTo>
                  <a:pt x="1413" y="1482"/>
                  <a:pt x="1410" y="1483"/>
                  <a:pt x="1403" y="1486"/>
                </a:cubicBezTo>
                <a:cubicBezTo>
                  <a:pt x="1401" y="1490"/>
                  <a:pt x="1401" y="1491"/>
                  <a:pt x="1399" y="1495"/>
                </a:cubicBezTo>
                <a:cubicBezTo>
                  <a:pt x="1396" y="1500"/>
                  <a:pt x="1395" y="1502"/>
                  <a:pt x="1392" y="1507"/>
                </a:cubicBezTo>
                <a:cubicBezTo>
                  <a:pt x="1392" y="1507"/>
                  <a:pt x="1379" y="1507"/>
                  <a:pt x="1383" y="1518"/>
                </a:cubicBezTo>
                <a:cubicBezTo>
                  <a:pt x="1387" y="1528"/>
                  <a:pt x="1368" y="1531"/>
                  <a:pt x="1372" y="1534"/>
                </a:cubicBezTo>
                <a:cubicBezTo>
                  <a:pt x="1377" y="1537"/>
                  <a:pt x="1380" y="1545"/>
                  <a:pt x="1380" y="1545"/>
                </a:cubicBezTo>
                <a:cubicBezTo>
                  <a:pt x="1383" y="1546"/>
                  <a:pt x="1384" y="1546"/>
                  <a:pt x="1387" y="1547"/>
                </a:cubicBezTo>
                <a:cubicBezTo>
                  <a:pt x="1386" y="1549"/>
                  <a:pt x="1386" y="1550"/>
                  <a:pt x="1385" y="1553"/>
                </a:cubicBezTo>
                <a:cubicBezTo>
                  <a:pt x="1377" y="1555"/>
                  <a:pt x="1373" y="1556"/>
                  <a:pt x="1365" y="1558"/>
                </a:cubicBezTo>
                <a:cubicBezTo>
                  <a:pt x="1362" y="1562"/>
                  <a:pt x="1361" y="1565"/>
                  <a:pt x="1358" y="1569"/>
                </a:cubicBezTo>
                <a:cubicBezTo>
                  <a:pt x="1358" y="1575"/>
                  <a:pt x="1358" y="1578"/>
                  <a:pt x="1358" y="1584"/>
                </a:cubicBezTo>
                <a:cubicBezTo>
                  <a:pt x="1358" y="1584"/>
                  <a:pt x="1351" y="1584"/>
                  <a:pt x="1352" y="1591"/>
                </a:cubicBezTo>
                <a:cubicBezTo>
                  <a:pt x="1353" y="1597"/>
                  <a:pt x="1367" y="1608"/>
                  <a:pt x="1367" y="1608"/>
                </a:cubicBezTo>
                <a:cubicBezTo>
                  <a:pt x="1366" y="1616"/>
                  <a:pt x="1366" y="1619"/>
                  <a:pt x="1364" y="1627"/>
                </a:cubicBezTo>
                <a:cubicBezTo>
                  <a:pt x="1367" y="1630"/>
                  <a:pt x="1368" y="1631"/>
                  <a:pt x="1370" y="1634"/>
                </a:cubicBezTo>
                <a:cubicBezTo>
                  <a:pt x="1371" y="1648"/>
                  <a:pt x="1371" y="1655"/>
                  <a:pt x="1372" y="1670"/>
                </a:cubicBezTo>
                <a:cubicBezTo>
                  <a:pt x="1374" y="1684"/>
                  <a:pt x="1375" y="1690"/>
                  <a:pt x="1377" y="1704"/>
                </a:cubicBezTo>
                <a:cubicBezTo>
                  <a:pt x="1379" y="1712"/>
                  <a:pt x="1380" y="1715"/>
                  <a:pt x="1382" y="1723"/>
                </a:cubicBezTo>
                <a:cubicBezTo>
                  <a:pt x="1378" y="1725"/>
                  <a:pt x="1376" y="1726"/>
                  <a:pt x="1372" y="1728"/>
                </a:cubicBezTo>
                <a:cubicBezTo>
                  <a:pt x="1375" y="1732"/>
                  <a:pt x="1377" y="1735"/>
                  <a:pt x="1380" y="1740"/>
                </a:cubicBezTo>
                <a:cubicBezTo>
                  <a:pt x="1381" y="1746"/>
                  <a:pt x="1382" y="1749"/>
                  <a:pt x="1384" y="1756"/>
                </a:cubicBezTo>
                <a:cubicBezTo>
                  <a:pt x="1390" y="1762"/>
                  <a:pt x="1393" y="1765"/>
                  <a:pt x="1399" y="1771"/>
                </a:cubicBezTo>
                <a:cubicBezTo>
                  <a:pt x="1404" y="1777"/>
                  <a:pt x="1406" y="1780"/>
                  <a:pt x="1411" y="1786"/>
                </a:cubicBezTo>
                <a:cubicBezTo>
                  <a:pt x="1416" y="1791"/>
                  <a:pt x="1418" y="1793"/>
                  <a:pt x="1423" y="1798"/>
                </a:cubicBezTo>
                <a:cubicBezTo>
                  <a:pt x="1422" y="1799"/>
                  <a:pt x="1422" y="1800"/>
                  <a:pt x="1422" y="1801"/>
                </a:cubicBezTo>
                <a:cubicBezTo>
                  <a:pt x="1425" y="1807"/>
                  <a:pt x="1427" y="1810"/>
                  <a:pt x="1430" y="1816"/>
                </a:cubicBezTo>
                <a:cubicBezTo>
                  <a:pt x="1425" y="1831"/>
                  <a:pt x="1423" y="1839"/>
                  <a:pt x="1418" y="1854"/>
                </a:cubicBezTo>
                <a:cubicBezTo>
                  <a:pt x="1418" y="1854"/>
                  <a:pt x="1416" y="1871"/>
                  <a:pt x="1405" y="1881"/>
                </a:cubicBezTo>
                <a:cubicBezTo>
                  <a:pt x="1394" y="1891"/>
                  <a:pt x="1395" y="1911"/>
                  <a:pt x="1389" y="1913"/>
                </a:cubicBezTo>
                <a:cubicBezTo>
                  <a:pt x="1382" y="1916"/>
                  <a:pt x="1376" y="1934"/>
                  <a:pt x="1376" y="1934"/>
                </a:cubicBezTo>
                <a:cubicBezTo>
                  <a:pt x="1376" y="1934"/>
                  <a:pt x="1375" y="1932"/>
                  <a:pt x="1369" y="1946"/>
                </a:cubicBezTo>
                <a:cubicBezTo>
                  <a:pt x="1363" y="1960"/>
                  <a:pt x="1348" y="1961"/>
                  <a:pt x="1352" y="1966"/>
                </a:cubicBezTo>
                <a:cubicBezTo>
                  <a:pt x="1355" y="1972"/>
                  <a:pt x="1349" y="1981"/>
                  <a:pt x="1349" y="1981"/>
                </a:cubicBezTo>
                <a:cubicBezTo>
                  <a:pt x="1349" y="1981"/>
                  <a:pt x="1338" y="1988"/>
                  <a:pt x="1338" y="1998"/>
                </a:cubicBezTo>
                <a:cubicBezTo>
                  <a:pt x="1338" y="2008"/>
                  <a:pt x="1324" y="2028"/>
                  <a:pt x="1324" y="2028"/>
                </a:cubicBezTo>
                <a:cubicBezTo>
                  <a:pt x="1314" y="2028"/>
                  <a:pt x="1317" y="2042"/>
                  <a:pt x="1309" y="2046"/>
                </a:cubicBezTo>
                <a:cubicBezTo>
                  <a:pt x="1300" y="2049"/>
                  <a:pt x="1291" y="2063"/>
                  <a:pt x="1291" y="2063"/>
                </a:cubicBezTo>
                <a:cubicBezTo>
                  <a:pt x="1285" y="2067"/>
                  <a:pt x="1282" y="2069"/>
                  <a:pt x="1276" y="2073"/>
                </a:cubicBezTo>
                <a:cubicBezTo>
                  <a:pt x="1276" y="2077"/>
                  <a:pt x="1276" y="2078"/>
                  <a:pt x="1277" y="2082"/>
                </a:cubicBezTo>
                <a:cubicBezTo>
                  <a:pt x="1273" y="2087"/>
                  <a:pt x="1271" y="2090"/>
                  <a:pt x="1267" y="2095"/>
                </a:cubicBezTo>
                <a:cubicBezTo>
                  <a:pt x="1269" y="2098"/>
                  <a:pt x="1269" y="2099"/>
                  <a:pt x="1270" y="2102"/>
                </a:cubicBezTo>
                <a:cubicBezTo>
                  <a:pt x="1252" y="2116"/>
                  <a:pt x="1259" y="2127"/>
                  <a:pt x="1251" y="2129"/>
                </a:cubicBezTo>
                <a:cubicBezTo>
                  <a:pt x="1244" y="2131"/>
                  <a:pt x="1245" y="2142"/>
                  <a:pt x="1238" y="2145"/>
                </a:cubicBezTo>
                <a:cubicBezTo>
                  <a:pt x="1232" y="2148"/>
                  <a:pt x="1232" y="2153"/>
                  <a:pt x="1232" y="2153"/>
                </a:cubicBezTo>
                <a:cubicBezTo>
                  <a:pt x="1246" y="2159"/>
                  <a:pt x="1253" y="2141"/>
                  <a:pt x="1253" y="2141"/>
                </a:cubicBezTo>
                <a:cubicBezTo>
                  <a:pt x="1253" y="2141"/>
                  <a:pt x="1257" y="2132"/>
                  <a:pt x="1260" y="2134"/>
                </a:cubicBezTo>
                <a:cubicBezTo>
                  <a:pt x="1264" y="2136"/>
                  <a:pt x="1258" y="2143"/>
                  <a:pt x="1258" y="2143"/>
                </a:cubicBezTo>
                <a:cubicBezTo>
                  <a:pt x="1258" y="2143"/>
                  <a:pt x="1252" y="2151"/>
                  <a:pt x="1249" y="2158"/>
                </a:cubicBezTo>
                <a:cubicBezTo>
                  <a:pt x="1245" y="2166"/>
                  <a:pt x="1231" y="2177"/>
                  <a:pt x="1231" y="2177"/>
                </a:cubicBezTo>
                <a:cubicBezTo>
                  <a:pt x="1231" y="2177"/>
                  <a:pt x="1247" y="2163"/>
                  <a:pt x="1238" y="2162"/>
                </a:cubicBezTo>
                <a:cubicBezTo>
                  <a:pt x="1228" y="2161"/>
                  <a:pt x="1226" y="2165"/>
                  <a:pt x="1225" y="2170"/>
                </a:cubicBezTo>
                <a:cubicBezTo>
                  <a:pt x="1223" y="2175"/>
                  <a:pt x="1218" y="2180"/>
                  <a:pt x="1218" y="2180"/>
                </a:cubicBezTo>
                <a:cubicBezTo>
                  <a:pt x="1211" y="2179"/>
                  <a:pt x="1207" y="2189"/>
                  <a:pt x="1207" y="2189"/>
                </a:cubicBezTo>
                <a:cubicBezTo>
                  <a:pt x="1204" y="2191"/>
                  <a:pt x="1202" y="2191"/>
                  <a:pt x="1199" y="2193"/>
                </a:cubicBezTo>
                <a:cubicBezTo>
                  <a:pt x="1205" y="2195"/>
                  <a:pt x="1208" y="2196"/>
                  <a:pt x="1214" y="2198"/>
                </a:cubicBezTo>
                <a:cubicBezTo>
                  <a:pt x="1205" y="2198"/>
                  <a:pt x="1201" y="2210"/>
                  <a:pt x="1201" y="2210"/>
                </a:cubicBezTo>
                <a:cubicBezTo>
                  <a:pt x="1184" y="2212"/>
                  <a:pt x="1185" y="2226"/>
                  <a:pt x="1185" y="2226"/>
                </a:cubicBezTo>
                <a:cubicBezTo>
                  <a:pt x="1185" y="2226"/>
                  <a:pt x="1182" y="2235"/>
                  <a:pt x="1179" y="2242"/>
                </a:cubicBezTo>
                <a:cubicBezTo>
                  <a:pt x="1175" y="2249"/>
                  <a:pt x="1184" y="2245"/>
                  <a:pt x="1184" y="2245"/>
                </a:cubicBezTo>
                <a:cubicBezTo>
                  <a:pt x="1180" y="2249"/>
                  <a:pt x="1178" y="2251"/>
                  <a:pt x="1173" y="2254"/>
                </a:cubicBezTo>
                <a:cubicBezTo>
                  <a:pt x="1175" y="2255"/>
                  <a:pt x="1176" y="2255"/>
                  <a:pt x="1178" y="2255"/>
                </a:cubicBezTo>
                <a:cubicBezTo>
                  <a:pt x="1176" y="2258"/>
                  <a:pt x="1175" y="2259"/>
                  <a:pt x="1174" y="2262"/>
                </a:cubicBezTo>
                <a:cubicBezTo>
                  <a:pt x="1174" y="2262"/>
                  <a:pt x="1176" y="2265"/>
                  <a:pt x="1176" y="2271"/>
                </a:cubicBezTo>
                <a:cubicBezTo>
                  <a:pt x="1175" y="2278"/>
                  <a:pt x="1184" y="2276"/>
                  <a:pt x="1184" y="2276"/>
                </a:cubicBezTo>
                <a:cubicBezTo>
                  <a:pt x="1181" y="2279"/>
                  <a:pt x="1179" y="2280"/>
                  <a:pt x="1176" y="2282"/>
                </a:cubicBezTo>
                <a:cubicBezTo>
                  <a:pt x="1180" y="2283"/>
                  <a:pt x="1182" y="2283"/>
                  <a:pt x="1187" y="2283"/>
                </a:cubicBezTo>
                <a:cubicBezTo>
                  <a:pt x="1185" y="2284"/>
                  <a:pt x="1184" y="2284"/>
                  <a:pt x="1182" y="2285"/>
                </a:cubicBezTo>
                <a:cubicBezTo>
                  <a:pt x="1184" y="2286"/>
                  <a:pt x="1185" y="2287"/>
                  <a:pt x="1187" y="2289"/>
                </a:cubicBezTo>
                <a:cubicBezTo>
                  <a:pt x="1190" y="2289"/>
                  <a:pt x="1191" y="2290"/>
                  <a:pt x="1194" y="2290"/>
                </a:cubicBezTo>
                <a:cubicBezTo>
                  <a:pt x="1192" y="2292"/>
                  <a:pt x="1191" y="2293"/>
                  <a:pt x="1189" y="2294"/>
                </a:cubicBezTo>
                <a:cubicBezTo>
                  <a:pt x="1192" y="2295"/>
                  <a:pt x="1194" y="2295"/>
                  <a:pt x="1197" y="2296"/>
                </a:cubicBezTo>
                <a:cubicBezTo>
                  <a:pt x="1200" y="2298"/>
                  <a:pt x="1202" y="2299"/>
                  <a:pt x="1205" y="2301"/>
                </a:cubicBezTo>
                <a:cubicBezTo>
                  <a:pt x="1208" y="2300"/>
                  <a:pt x="1209" y="2300"/>
                  <a:pt x="1211" y="2299"/>
                </a:cubicBezTo>
                <a:cubicBezTo>
                  <a:pt x="1211" y="2301"/>
                  <a:pt x="1211" y="2301"/>
                  <a:pt x="1211" y="2303"/>
                </a:cubicBezTo>
                <a:cubicBezTo>
                  <a:pt x="1211" y="2303"/>
                  <a:pt x="1211" y="2303"/>
                  <a:pt x="1211" y="2303"/>
                </a:cubicBezTo>
                <a:cubicBezTo>
                  <a:pt x="1124" y="2300"/>
                  <a:pt x="1035" y="2286"/>
                  <a:pt x="948" y="2261"/>
                </a:cubicBezTo>
                <a:close/>
                <a:moveTo>
                  <a:pt x="1520" y="759"/>
                </a:moveTo>
                <a:cubicBezTo>
                  <a:pt x="1521" y="773"/>
                  <a:pt x="1505" y="778"/>
                  <a:pt x="1505" y="778"/>
                </a:cubicBezTo>
                <a:cubicBezTo>
                  <a:pt x="1502" y="778"/>
                  <a:pt x="1501" y="778"/>
                  <a:pt x="1498" y="778"/>
                </a:cubicBezTo>
                <a:cubicBezTo>
                  <a:pt x="1498" y="771"/>
                  <a:pt x="1498" y="767"/>
                  <a:pt x="1499" y="760"/>
                </a:cubicBezTo>
                <a:cubicBezTo>
                  <a:pt x="1501" y="754"/>
                  <a:pt x="1502" y="752"/>
                  <a:pt x="1505" y="746"/>
                </a:cubicBezTo>
                <a:cubicBezTo>
                  <a:pt x="1510" y="737"/>
                  <a:pt x="1513" y="732"/>
                  <a:pt x="1519" y="723"/>
                </a:cubicBezTo>
                <a:cubicBezTo>
                  <a:pt x="1512" y="725"/>
                  <a:pt x="1508" y="726"/>
                  <a:pt x="1501" y="728"/>
                </a:cubicBezTo>
                <a:cubicBezTo>
                  <a:pt x="1509" y="723"/>
                  <a:pt x="1512" y="721"/>
                  <a:pt x="1519" y="717"/>
                </a:cubicBezTo>
                <a:cubicBezTo>
                  <a:pt x="1523" y="718"/>
                  <a:pt x="1524" y="718"/>
                  <a:pt x="1527" y="719"/>
                </a:cubicBezTo>
                <a:cubicBezTo>
                  <a:pt x="1536" y="719"/>
                  <a:pt x="1540" y="719"/>
                  <a:pt x="1548" y="719"/>
                </a:cubicBezTo>
                <a:cubicBezTo>
                  <a:pt x="1542" y="725"/>
                  <a:pt x="1539" y="727"/>
                  <a:pt x="1534" y="733"/>
                </a:cubicBezTo>
                <a:cubicBezTo>
                  <a:pt x="1534" y="733"/>
                  <a:pt x="1520" y="745"/>
                  <a:pt x="1520" y="759"/>
                </a:cubicBezTo>
                <a:close/>
                <a:moveTo>
                  <a:pt x="1551" y="706"/>
                </a:moveTo>
                <a:cubicBezTo>
                  <a:pt x="1547" y="705"/>
                  <a:pt x="1545" y="704"/>
                  <a:pt x="1541" y="703"/>
                </a:cubicBezTo>
                <a:cubicBezTo>
                  <a:pt x="1536" y="704"/>
                  <a:pt x="1534" y="704"/>
                  <a:pt x="1530" y="705"/>
                </a:cubicBezTo>
                <a:cubicBezTo>
                  <a:pt x="1525" y="703"/>
                  <a:pt x="1523" y="702"/>
                  <a:pt x="1518" y="701"/>
                </a:cubicBezTo>
                <a:cubicBezTo>
                  <a:pt x="1518" y="698"/>
                  <a:pt x="1518" y="696"/>
                  <a:pt x="1518" y="693"/>
                </a:cubicBezTo>
                <a:cubicBezTo>
                  <a:pt x="1515" y="692"/>
                  <a:pt x="1514" y="692"/>
                  <a:pt x="1512" y="691"/>
                </a:cubicBezTo>
                <a:cubicBezTo>
                  <a:pt x="1514" y="689"/>
                  <a:pt x="1514" y="688"/>
                  <a:pt x="1515" y="686"/>
                </a:cubicBezTo>
                <a:cubicBezTo>
                  <a:pt x="1511" y="684"/>
                  <a:pt x="1509" y="684"/>
                  <a:pt x="1505" y="682"/>
                </a:cubicBezTo>
                <a:cubicBezTo>
                  <a:pt x="1499" y="684"/>
                  <a:pt x="1496" y="685"/>
                  <a:pt x="1490" y="687"/>
                </a:cubicBezTo>
                <a:cubicBezTo>
                  <a:pt x="1484" y="688"/>
                  <a:pt x="1481" y="689"/>
                  <a:pt x="1476" y="690"/>
                </a:cubicBezTo>
                <a:cubicBezTo>
                  <a:pt x="1476" y="686"/>
                  <a:pt x="1477" y="685"/>
                  <a:pt x="1477" y="682"/>
                </a:cubicBezTo>
                <a:cubicBezTo>
                  <a:pt x="1470" y="680"/>
                  <a:pt x="1467" y="680"/>
                  <a:pt x="1460" y="678"/>
                </a:cubicBezTo>
                <a:cubicBezTo>
                  <a:pt x="1467" y="675"/>
                  <a:pt x="1471" y="674"/>
                  <a:pt x="1479" y="670"/>
                </a:cubicBezTo>
                <a:cubicBezTo>
                  <a:pt x="1486" y="670"/>
                  <a:pt x="1490" y="670"/>
                  <a:pt x="1497" y="670"/>
                </a:cubicBezTo>
                <a:cubicBezTo>
                  <a:pt x="1501" y="669"/>
                  <a:pt x="1503" y="668"/>
                  <a:pt x="1507" y="667"/>
                </a:cubicBezTo>
                <a:cubicBezTo>
                  <a:pt x="1515" y="667"/>
                  <a:pt x="1519" y="666"/>
                  <a:pt x="1526" y="666"/>
                </a:cubicBezTo>
                <a:cubicBezTo>
                  <a:pt x="1532" y="669"/>
                  <a:pt x="1534" y="670"/>
                  <a:pt x="1540" y="672"/>
                </a:cubicBezTo>
                <a:cubicBezTo>
                  <a:pt x="1541" y="679"/>
                  <a:pt x="1542" y="682"/>
                  <a:pt x="1543" y="688"/>
                </a:cubicBezTo>
                <a:cubicBezTo>
                  <a:pt x="1547" y="689"/>
                  <a:pt x="1549" y="690"/>
                  <a:pt x="1554" y="691"/>
                </a:cubicBezTo>
                <a:cubicBezTo>
                  <a:pt x="1556" y="697"/>
                  <a:pt x="1558" y="700"/>
                  <a:pt x="1560" y="706"/>
                </a:cubicBezTo>
                <a:cubicBezTo>
                  <a:pt x="1558" y="710"/>
                  <a:pt x="1556" y="712"/>
                  <a:pt x="1553" y="716"/>
                </a:cubicBezTo>
                <a:cubicBezTo>
                  <a:pt x="1552" y="712"/>
                  <a:pt x="1552" y="710"/>
                  <a:pt x="1551" y="706"/>
                </a:cubicBezTo>
                <a:close/>
                <a:moveTo>
                  <a:pt x="1238" y="2304"/>
                </a:moveTo>
                <a:cubicBezTo>
                  <a:pt x="1241" y="2302"/>
                  <a:pt x="1244" y="2299"/>
                  <a:pt x="1247" y="2301"/>
                </a:cubicBezTo>
                <a:cubicBezTo>
                  <a:pt x="1252" y="2304"/>
                  <a:pt x="1266" y="2298"/>
                  <a:pt x="1266" y="2298"/>
                </a:cubicBezTo>
                <a:cubicBezTo>
                  <a:pt x="1258" y="2297"/>
                  <a:pt x="1257" y="2291"/>
                  <a:pt x="1253" y="2289"/>
                </a:cubicBezTo>
                <a:cubicBezTo>
                  <a:pt x="1249" y="2287"/>
                  <a:pt x="1246" y="2284"/>
                  <a:pt x="1246" y="2284"/>
                </a:cubicBezTo>
                <a:cubicBezTo>
                  <a:pt x="1248" y="2281"/>
                  <a:pt x="1249" y="2279"/>
                  <a:pt x="1251" y="2276"/>
                </a:cubicBezTo>
                <a:cubicBezTo>
                  <a:pt x="1249" y="2275"/>
                  <a:pt x="1249" y="2274"/>
                  <a:pt x="1247" y="2274"/>
                </a:cubicBezTo>
                <a:cubicBezTo>
                  <a:pt x="1248" y="2271"/>
                  <a:pt x="1249" y="2270"/>
                  <a:pt x="1251" y="2267"/>
                </a:cubicBezTo>
                <a:cubicBezTo>
                  <a:pt x="1248" y="2266"/>
                  <a:pt x="1246" y="2266"/>
                  <a:pt x="1243" y="2265"/>
                </a:cubicBezTo>
                <a:cubicBezTo>
                  <a:pt x="1246" y="2262"/>
                  <a:pt x="1248" y="2261"/>
                  <a:pt x="1251" y="2258"/>
                </a:cubicBezTo>
                <a:cubicBezTo>
                  <a:pt x="1249" y="2256"/>
                  <a:pt x="1248" y="2255"/>
                  <a:pt x="1247" y="2252"/>
                </a:cubicBezTo>
                <a:cubicBezTo>
                  <a:pt x="1250" y="2250"/>
                  <a:pt x="1252" y="2249"/>
                  <a:pt x="1255" y="2247"/>
                </a:cubicBezTo>
                <a:cubicBezTo>
                  <a:pt x="1258" y="2247"/>
                  <a:pt x="1259" y="2247"/>
                  <a:pt x="1261" y="2248"/>
                </a:cubicBezTo>
                <a:cubicBezTo>
                  <a:pt x="1265" y="2246"/>
                  <a:pt x="1267" y="2245"/>
                  <a:pt x="1271" y="2243"/>
                </a:cubicBezTo>
                <a:cubicBezTo>
                  <a:pt x="1274" y="2239"/>
                  <a:pt x="1275" y="2236"/>
                  <a:pt x="1278" y="2231"/>
                </a:cubicBezTo>
                <a:cubicBezTo>
                  <a:pt x="1282" y="2229"/>
                  <a:pt x="1284" y="2228"/>
                  <a:pt x="1289" y="2226"/>
                </a:cubicBezTo>
                <a:cubicBezTo>
                  <a:pt x="1292" y="2225"/>
                  <a:pt x="1293" y="2225"/>
                  <a:pt x="1296" y="2224"/>
                </a:cubicBezTo>
                <a:cubicBezTo>
                  <a:pt x="1302" y="2221"/>
                  <a:pt x="1305" y="2219"/>
                  <a:pt x="1311" y="2216"/>
                </a:cubicBezTo>
                <a:cubicBezTo>
                  <a:pt x="1312" y="2212"/>
                  <a:pt x="1312" y="2210"/>
                  <a:pt x="1313" y="2206"/>
                </a:cubicBezTo>
                <a:cubicBezTo>
                  <a:pt x="1307" y="2206"/>
                  <a:pt x="1303" y="2206"/>
                  <a:pt x="1297" y="2206"/>
                </a:cubicBezTo>
                <a:cubicBezTo>
                  <a:pt x="1298" y="2202"/>
                  <a:pt x="1298" y="2200"/>
                  <a:pt x="1299" y="2196"/>
                </a:cubicBezTo>
                <a:cubicBezTo>
                  <a:pt x="1302" y="2193"/>
                  <a:pt x="1304" y="2191"/>
                  <a:pt x="1306" y="2187"/>
                </a:cubicBezTo>
                <a:cubicBezTo>
                  <a:pt x="1313" y="2185"/>
                  <a:pt x="1316" y="2183"/>
                  <a:pt x="1323" y="2181"/>
                </a:cubicBezTo>
                <a:cubicBezTo>
                  <a:pt x="1323" y="2181"/>
                  <a:pt x="1335" y="2178"/>
                  <a:pt x="1339" y="2170"/>
                </a:cubicBezTo>
                <a:cubicBezTo>
                  <a:pt x="1343" y="2162"/>
                  <a:pt x="1362" y="2157"/>
                  <a:pt x="1362" y="2157"/>
                </a:cubicBezTo>
                <a:cubicBezTo>
                  <a:pt x="1365" y="2155"/>
                  <a:pt x="1367" y="2154"/>
                  <a:pt x="1370" y="2153"/>
                </a:cubicBezTo>
                <a:cubicBezTo>
                  <a:pt x="1369" y="2151"/>
                  <a:pt x="1369" y="2150"/>
                  <a:pt x="1368" y="2148"/>
                </a:cubicBezTo>
                <a:cubicBezTo>
                  <a:pt x="1365" y="2149"/>
                  <a:pt x="1363" y="2150"/>
                  <a:pt x="1359" y="2151"/>
                </a:cubicBezTo>
                <a:cubicBezTo>
                  <a:pt x="1357" y="2149"/>
                  <a:pt x="1356" y="2149"/>
                  <a:pt x="1355" y="2147"/>
                </a:cubicBezTo>
                <a:cubicBezTo>
                  <a:pt x="1357" y="2141"/>
                  <a:pt x="1359" y="2137"/>
                  <a:pt x="1362" y="2130"/>
                </a:cubicBezTo>
                <a:cubicBezTo>
                  <a:pt x="1362" y="2130"/>
                  <a:pt x="1379" y="2141"/>
                  <a:pt x="1393" y="2136"/>
                </a:cubicBezTo>
                <a:cubicBezTo>
                  <a:pt x="1407" y="2131"/>
                  <a:pt x="1411" y="2113"/>
                  <a:pt x="1411" y="2113"/>
                </a:cubicBezTo>
                <a:cubicBezTo>
                  <a:pt x="1414" y="2118"/>
                  <a:pt x="1426" y="2112"/>
                  <a:pt x="1426" y="2112"/>
                </a:cubicBezTo>
                <a:cubicBezTo>
                  <a:pt x="1435" y="2113"/>
                  <a:pt x="1447" y="2108"/>
                  <a:pt x="1447" y="2108"/>
                </a:cubicBezTo>
                <a:cubicBezTo>
                  <a:pt x="1447" y="2108"/>
                  <a:pt x="1461" y="2112"/>
                  <a:pt x="1469" y="2104"/>
                </a:cubicBezTo>
                <a:cubicBezTo>
                  <a:pt x="1476" y="2096"/>
                  <a:pt x="1489" y="2092"/>
                  <a:pt x="1493" y="2085"/>
                </a:cubicBezTo>
                <a:cubicBezTo>
                  <a:pt x="1497" y="2078"/>
                  <a:pt x="1495" y="2073"/>
                  <a:pt x="1495" y="2073"/>
                </a:cubicBezTo>
                <a:cubicBezTo>
                  <a:pt x="1495" y="2073"/>
                  <a:pt x="1513" y="2060"/>
                  <a:pt x="1521" y="2064"/>
                </a:cubicBezTo>
                <a:cubicBezTo>
                  <a:pt x="1529" y="2069"/>
                  <a:pt x="1536" y="2063"/>
                  <a:pt x="1542" y="2058"/>
                </a:cubicBezTo>
                <a:cubicBezTo>
                  <a:pt x="1548" y="2053"/>
                  <a:pt x="1552" y="2049"/>
                  <a:pt x="1557" y="2049"/>
                </a:cubicBezTo>
                <a:cubicBezTo>
                  <a:pt x="1563" y="2049"/>
                  <a:pt x="1575" y="2033"/>
                  <a:pt x="1575" y="2033"/>
                </a:cubicBezTo>
                <a:cubicBezTo>
                  <a:pt x="1584" y="2033"/>
                  <a:pt x="1597" y="2024"/>
                  <a:pt x="1597" y="2024"/>
                </a:cubicBezTo>
                <a:cubicBezTo>
                  <a:pt x="1597" y="2024"/>
                  <a:pt x="1607" y="2021"/>
                  <a:pt x="1616" y="2010"/>
                </a:cubicBezTo>
                <a:cubicBezTo>
                  <a:pt x="1624" y="2000"/>
                  <a:pt x="1635" y="1994"/>
                  <a:pt x="1635" y="1994"/>
                </a:cubicBezTo>
                <a:cubicBezTo>
                  <a:pt x="1635" y="1994"/>
                  <a:pt x="1659" y="1980"/>
                  <a:pt x="1659" y="1972"/>
                </a:cubicBezTo>
                <a:cubicBezTo>
                  <a:pt x="1659" y="1963"/>
                  <a:pt x="1670" y="1953"/>
                  <a:pt x="1670" y="1953"/>
                </a:cubicBezTo>
                <a:cubicBezTo>
                  <a:pt x="1670" y="1953"/>
                  <a:pt x="1680" y="1949"/>
                  <a:pt x="1689" y="1942"/>
                </a:cubicBezTo>
                <a:cubicBezTo>
                  <a:pt x="1698" y="1935"/>
                  <a:pt x="1717" y="1933"/>
                  <a:pt x="1717" y="1933"/>
                </a:cubicBezTo>
                <a:cubicBezTo>
                  <a:pt x="1728" y="1933"/>
                  <a:pt x="1735" y="1923"/>
                  <a:pt x="1735" y="1923"/>
                </a:cubicBezTo>
                <a:cubicBezTo>
                  <a:pt x="1748" y="1923"/>
                  <a:pt x="1754" y="1924"/>
                  <a:pt x="1766" y="1924"/>
                </a:cubicBezTo>
                <a:cubicBezTo>
                  <a:pt x="1766" y="1924"/>
                  <a:pt x="1766" y="1924"/>
                  <a:pt x="1774" y="1920"/>
                </a:cubicBezTo>
                <a:cubicBezTo>
                  <a:pt x="1783" y="1916"/>
                  <a:pt x="1785" y="1922"/>
                  <a:pt x="1787" y="1918"/>
                </a:cubicBezTo>
                <a:cubicBezTo>
                  <a:pt x="1790" y="1913"/>
                  <a:pt x="1797" y="1903"/>
                  <a:pt x="1802" y="1897"/>
                </a:cubicBezTo>
                <a:cubicBezTo>
                  <a:pt x="1807" y="1891"/>
                  <a:pt x="1824" y="1882"/>
                  <a:pt x="1824" y="1882"/>
                </a:cubicBezTo>
                <a:cubicBezTo>
                  <a:pt x="1824" y="1882"/>
                  <a:pt x="1830" y="1866"/>
                  <a:pt x="1841" y="1866"/>
                </a:cubicBezTo>
                <a:cubicBezTo>
                  <a:pt x="1852" y="1865"/>
                  <a:pt x="1845" y="1853"/>
                  <a:pt x="1845" y="1853"/>
                </a:cubicBezTo>
                <a:cubicBezTo>
                  <a:pt x="1845" y="1853"/>
                  <a:pt x="1857" y="1842"/>
                  <a:pt x="1859" y="1833"/>
                </a:cubicBezTo>
                <a:cubicBezTo>
                  <a:pt x="1860" y="1824"/>
                  <a:pt x="1878" y="1802"/>
                  <a:pt x="1878" y="1802"/>
                </a:cubicBezTo>
                <a:cubicBezTo>
                  <a:pt x="1892" y="1804"/>
                  <a:pt x="1914" y="1781"/>
                  <a:pt x="1914" y="1781"/>
                </a:cubicBezTo>
                <a:cubicBezTo>
                  <a:pt x="1914" y="1781"/>
                  <a:pt x="1925" y="1770"/>
                  <a:pt x="1938" y="1765"/>
                </a:cubicBezTo>
                <a:cubicBezTo>
                  <a:pt x="1952" y="1761"/>
                  <a:pt x="1956" y="1746"/>
                  <a:pt x="1956" y="1746"/>
                </a:cubicBezTo>
                <a:cubicBezTo>
                  <a:pt x="1973" y="1729"/>
                  <a:pt x="1961" y="1730"/>
                  <a:pt x="1967" y="1719"/>
                </a:cubicBezTo>
                <a:cubicBezTo>
                  <a:pt x="1973" y="1708"/>
                  <a:pt x="1973" y="1701"/>
                  <a:pt x="1973" y="1701"/>
                </a:cubicBezTo>
                <a:cubicBezTo>
                  <a:pt x="1973" y="1701"/>
                  <a:pt x="1963" y="1701"/>
                  <a:pt x="1955" y="1699"/>
                </a:cubicBezTo>
                <a:cubicBezTo>
                  <a:pt x="1946" y="1697"/>
                  <a:pt x="1938" y="1678"/>
                  <a:pt x="1938" y="1678"/>
                </a:cubicBezTo>
                <a:cubicBezTo>
                  <a:pt x="1935" y="1674"/>
                  <a:pt x="1934" y="1671"/>
                  <a:pt x="1931" y="1666"/>
                </a:cubicBezTo>
                <a:cubicBezTo>
                  <a:pt x="1929" y="1664"/>
                  <a:pt x="1928" y="1662"/>
                  <a:pt x="1926" y="1659"/>
                </a:cubicBezTo>
                <a:cubicBezTo>
                  <a:pt x="1916" y="1658"/>
                  <a:pt x="1911" y="1658"/>
                  <a:pt x="1900" y="1657"/>
                </a:cubicBezTo>
                <a:cubicBezTo>
                  <a:pt x="1900" y="1657"/>
                  <a:pt x="1894" y="1652"/>
                  <a:pt x="1887" y="1648"/>
                </a:cubicBezTo>
                <a:cubicBezTo>
                  <a:pt x="1880" y="1643"/>
                  <a:pt x="1877" y="1651"/>
                  <a:pt x="1877" y="1651"/>
                </a:cubicBezTo>
                <a:cubicBezTo>
                  <a:pt x="1877" y="1651"/>
                  <a:pt x="1875" y="1646"/>
                  <a:pt x="1872" y="1631"/>
                </a:cubicBezTo>
                <a:cubicBezTo>
                  <a:pt x="1868" y="1616"/>
                  <a:pt x="1839" y="1606"/>
                  <a:pt x="1839" y="1606"/>
                </a:cubicBezTo>
                <a:cubicBezTo>
                  <a:pt x="1831" y="1599"/>
                  <a:pt x="1835" y="1562"/>
                  <a:pt x="1835" y="1562"/>
                </a:cubicBezTo>
                <a:cubicBezTo>
                  <a:pt x="1835" y="1562"/>
                  <a:pt x="1825" y="1561"/>
                  <a:pt x="1821" y="1556"/>
                </a:cubicBezTo>
                <a:cubicBezTo>
                  <a:pt x="1817" y="1551"/>
                  <a:pt x="1823" y="1527"/>
                  <a:pt x="1823" y="1527"/>
                </a:cubicBezTo>
                <a:cubicBezTo>
                  <a:pt x="1823" y="1527"/>
                  <a:pt x="1813" y="1527"/>
                  <a:pt x="1808" y="1512"/>
                </a:cubicBezTo>
                <a:cubicBezTo>
                  <a:pt x="1803" y="1497"/>
                  <a:pt x="1794" y="1495"/>
                  <a:pt x="1794" y="1495"/>
                </a:cubicBezTo>
                <a:cubicBezTo>
                  <a:pt x="1794" y="1495"/>
                  <a:pt x="1790" y="1490"/>
                  <a:pt x="1778" y="1485"/>
                </a:cubicBezTo>
                <a:cubicBezTo>
                  <a:pt x="1765" y="1479"/>
                  <a:pt x="1761" y="1486"/>
                  <a:pt x="1761" y="1486"/>
                </a:cubicBezTo>
                <a:cubicBezTo>
                  <a:pt x="1761" y="1486"/>
                  <a:pt x="1744" y="1478"/>
                  <a:pt x="1744" y="1469"/>
                </a:cubicBezTo>
                <a:cubicBezTo>
                  <a:pt x="1744" y="1461"/>
                  <a:pt x="1739" y="1455"/>
                  <a:pt x="1739" y="1455"/>
                </a:cubicBezTo>
                <a:cubicBezTo>
                  <a:pt x="1737" y="1448"/>
                  <a:pt x="1736" y="1444"/>
                  <a:pt x="1733" y="1437"/>
                </a:cubicBezTo>
                <a:cubicBezTo>
                  <a:pt x="1728" y="1430"/>
                  <a:pt x="1726" y="1427"/>
                  <a:pt x="1721" y="1420"/>
                </a:cubicBezTo>
                <a:cubicBezTo>
                  <a:pt x="1717" y="1415"/>
                  <a:pt x="1715" y="1413"/>
                  <a:pt x="1712" y="1408"/>
                </a:cubicBezTo>
                <a:cubicBezTo>
                  <a:pt x="1716" y="1405"/>
                  <a:pt x="1718" y="1403"/>
                  <a:pt x="1723" y="1400"/>
                </a:cubicBezTo>
                <a:cubicBezTo>
                  <a:pt x="1722" y="1396"/>
                  <a:pt x="1722" y="1395"/>
                  <a:pt x="1722" y="1391"/>
                </a:cubicBezTo>
                <a:cubicBezTo>
                  <a:pt x="1718" y="1392"/>
                  <a:pt x="1716" y="1392"/>
                  <a:pt x="1712" y="1394"/>
                </a:cubicBezTo>
                <a:cubicBezTo>
                  <a:pt x="1711" y="1396"/>
                  <a:pt x="1710" y="1397"/>
                  <a:pt x="1709" y="1400"/>
                </a:cubicBezTo>
                <a:cubicBezTo>
                  <a:pt x="1707" y="1399"/>
                  <a:pt x="1705" y="1399"/>
                  <a:pt x="1703" y="1398"/>
                </a:cubicBezTo>
                <a:cubicBezTo>
                  <a:pt x="1703" y="1395"/>
                  <a:pt x="1703" y="1393"/>
                  <a:pt x="1703" y="1389"/>
                </a:cubicBezTo>
                <a:cubicBezTo>
                  <a:pt x="1696" y="1387"/>
                  <a:pt x="1693" y="1386"/>
                  <a:pt x="1686" y="1383"/>
                </a:cubicBezTo>
                <a:cubicBezTo>
                  <a:pt x="1687" y="1373"/>
                  <a:pt x="1677" y="1379"/>
                  <a:pt x="1677" y="1379"/>
                </a:cubicBezTo>
                <a:cubicBezTo>
                  <a:pt x="1677" y="1379"/>
                  <a:pt x="1673" y="1385"/>
                  <a:pt x="1661" y="1385"/>
                </a:cubicBezTo>
                <a:cubicBezTo>
                  <a:pt x="1649" y="1386"/>
                  <a:pt x="1658" y="1371"/>
                  <a:pt x="1650" y="1375"/>
                </a:cubicBezTo>
                <a:cubicBezTo>
                  <a:pt x="1642" y="1378"/>
                  <a:pt x="1623" y="1367"/>
                  <a:pt x="1623" y="1367"/>
                </a:cubicBezTo>
                <a:cubicBezTo>
                  <a:pt x="1629" y="1347"/>
                  <a:pt x="1607" y="1351"/>
                  <a:pt x="1607" y="1351"/>
                </a:cubicBezTo>
                <a:cubicBezTo>
                  <a:pt x="1606" y="1345"/>
                  <a:pt x="1605" y="1342"/>
                  <a:pt x="1603" y="1335"/>
                </a:cubicBezTo>
                <a:cubicBezTo>
                  <a:pt x="1599" y="1342"/>
                  <a:pt x="1598" y="1346"/>
                  <a:pt x="1594" y="1352"/>
                </a:cubicBezTo>
                <a:cubicBezTo>
                  <a:pt x="1587" y="1351"/>
                  <a:pt x="1584" y="1350"/>
                  <a:pt x="1577" y="1348"/>
                </a:cubicBezTo>
                <a:cubicBezTo>
                  <a:pt x="1577" y="1348"/>
                  <a:pt x="1586" y="1341"/>
                  <a:pt x="1589" y="1333"/>
                </a:cubicBezTo>
                <a:cubicBezTo>
                  <a:pt x="1591" y="1324"/>
                  <a:pt x="1579" y="1321"/>
                  <a:pt x="1564" y="1334"/>
                </a:cubicBezTo>
                <a:cubicBezTo>
                  <a:pt x="1549" y="1347"/>
                  <a:pt x="1549" y="1332"/>
                  <a:pt x="1530" y="1336"/>
                </a:cubicBezTo>
                <a:cubicBezTo>
                  <a:pt x="1512" y="1340"/>
                  <a:pt x="1511" y="1360"/>
                  <a:pt x="1511" y="1360"/>
                </a:cubicBezTo>
                <a:cubicBezTo>
                  <a:pt x="1492" y="1355"/>
                  <a:pt x="1487" y="1371"/>
                  <a:pt x="1487" y="1371"/>
                </a:cubicBezTo>
                <a:cubicBezTo>
                  <a:pt x="1487" y="1371"/>
                  <a:pt x="1475" y="1346"/>
                  <a:pt x="1460" y="1342"/>
                </a:cubicBezTo>
                <a:cubicBezTo>
                  <a:pt x="1444" y="1337"/>
                  <a:pt x="1441" y="1357"/>
                  <a:pt x="1426" y="1345"/>
                </a:cubicBezTo>
                <a:cubicBezTo>
                  <a:pt x="1411" y="1334"/>
                  <a:pt x="1408" y="1300"/>
                  <a:pt x="1408" y="1300"/>
                </a:cubicBezTo>
                <a:cubicBezTo>
                  <a:pt x="1409" y="1296"/>
                  <a:pt x="1410" y="1293"/>
                  <a:pt x="1412" y="1289"/>
                </a:cubicBezTo>
                <a:cubicBezTo>
                  <a:pt x="1414" y="1283"/>
                  <a:pt x="1416" y="1280"/>
                  <a:pt x="1418" y="1273"/>
                </a:cubicBezTo>
                <a:cubicBezTo>
                  <a:pt x="1420" y="1264"/>
                  <a:pt x="1421" y="1260"/>
                  <a:pt x="1423" y="1251"/>
                </a:cubicBezTo>
                <a:cubicBezTo>
                  <a:pt x="1426" y="1249"/>
                  <a:pt x="1427" y="1249"/>
                  <a:pt x="1429" y="1247"/>
                </a:cubicBezTo>
                <a:cubicBezTo>
                  <a:pt x="1432" y="1240"/>
                  <a:pt x="1434" y="1237"/>
                  <a:pt x="1437" y="1230"/>
                </a:cubicBezTo>
                <a:cubicBezTo>
                  <a:pt x="1432" y="1228"/>
                  <a:pt x="1429" y="1226"/>
                  <a:pt x="1425" y="1224"/>
                </a:cubicBezTo>
                <a:cubicBezTo>
                  <a:pt x="1423" y="1221"/>
                  <a:pt x="1422" y="1220"/>
                  <a:pt x="1421" y="1217"/>
                </a:cubicBezTo>
                <a:cubicBezTo>
                  <a:pt x="1412" y="1213"/>
                  <a:pt x="1407" y="1211"/>
                  <a:pt x="1398" y="1207"/>
                </a:cubicBezTo>
                <a:cubicBezTo>
                  <a:pt x="1398" y="1207"/>
                  <a:pt x="1366" y="1205"/>
                  <a:pt x="1358" y="1197"/>
                </a:cubicBezTo>
                <a:cubicBezTo>
                  <a:pt x="1358" y="1197"/>
                  <a:pt x="1360" y="1190"/>
                  <a:pt x="1368" y="1188"/>
                </a:cubicBezTo>
                <a:cubicBezTo>
                  <a:pt x="1377" y="1186"/>
                  <a:pt x="1378" y="1163"/>
                  <a:pt x="1378" y="1163"/>
                </a:cubicBezTo>
                <a:cubicBezTo>
                  <a:pt x="1384" y="1156"/>
                  <a:pt x="1387" y="1153"/>
                  <a:pt x="1392" y="1147"/>
                </a:cubicBezTo>
                <a:cubicBezTo>
                  <a:pt x="1392" y="1147"/>
                  <a:pt x="1396" y="1127"/>
                  <a:pt x="1401" y="1125"/>
                </a:cubicBezTo>
                <a:cubicBezTo>
                  <a:pt x="1406" y="1123"/>
                  <a:pt x="1412" y="1117"/>
                  <a:pt x="1412" y="1117"/>
                </a:cubicBezTo>
                <a:cubicBezTo>
                  <a:pt x="1411" y="1112"/>
                  <a:pt x="1411" y="1110"/>
                  <a:pt x="1411" y="1106"/>
                </a:cubicBezTo>
                <a:cubicBezTo>
                  <a:pt x="1401" y="1104"/>
                  <a:pt x="1396" y="1103"/>
                  <a:pt x="1385" y="1101"/>
                </a:cubicBezTo>
                <a:cubicBezTo>
                  <a:pt x="1378" y="1100"/>
                  <a:pt x="1375" y="1100"/>
                  <a:pt x="1368" y="1099"/>
                </a:cubicBezTo>
                <a:cubicBezTo>
                  <a:pt x="1366" y="1100"/>
                  <a:pt x="1365" y="1101"/>
                  <a:pt x="1363" y="1103"/>
                </a:cubicBezTo>
                <a:cubicBezTo>
                  <a:pt x="1359" y="1103"/>
                  <a:pt x="1357" y="1103"/>
                  <a:pt x="1354" y="1104"/>
                </a:cubicBezTo>
                <a:cubicBezTo>
                  <a:pt x="1351" y="1108"/>
                  <a:pt x="1349" y="1110"/>
                  <a:pt x="1345" y="1114"/>
                </a:cubicBezTo>
                <a:cubicBezTo>
                  <a:pt x="1345" y="1114"/>
                  <a:pt x="1341" y="1134"/>
                  <a:pt x="1330" y="1133"/>
                </a:cubicBezTo>
                <a:cubicBezTo>
                  <a:pt x="1318" y="1132"/>
                  <a:pt x="1311" y="1138"/>
                  <a:pt x="1311" y="1138"/>
                </a:cubicBezTo>
                <a:cubicBezTo>
                  <a:pt x="1303" y="1135"/>
                  <a:pt x="1298" y="1133"/>
                  <a:pt x="1290" y="1131"/>
                </a:cubicBezTo>
                <a:cubicBezTo>
                  <a:pt x="1290" y="1131"/>
                  <a:pt x="1278" y="1117"/>
                  <a:pt x="1268" y="1115"/>
                </a:cubicBezTo>
                <a:cubicBezTo>
                  <a:pt x="1268" y="1115"/>
                  <a:pt x="1276" y="1096"/>
                  <a:pt x="1266" y="1090"/>
                </a:cubicBezTo>
                <a:cubicBezTo>
                  <a:pt x="1256" y="1084"/>
                  <a:pt x="1262" y="1063"/>
                  <a:pt x="1262" y="1063"/>
                </a:cubicBezTo>
                <a:cubicBezTo>
                  <a:pt x="1262" y="1063"/>
                  <a:pt x="1251" y="1056"/>
                  <a:pt x="1266" y="1037"/>
                </a:cubicBezTo>
                <a:cubicBezTo>
                  <a:pt x="1280" y="1018"/>
                  <a:pt x="1267" y="1014"/>
                  <a:pt x="1280" y="1002"/>
                </a:cubicBezTo>
                <a:cubicBezTo>
                  <a:pt x="1293" y="990"/>
                  <a:pt x="1274" y="963"/>
                  <a:pt x="1300" y="960"/>
                </a:cubicBezTo>
                <a:cubicBezTo>
                  <a:pt x="1326" y="957"/>
                  <a:pt x="1341" y="946"/>
                  <a:pt x="1341" y="946"/>
                </a:cubicBezTo>
                <a:cubicBezTo>
                  <a:pt x="1341" y="946"/>
                  <a:pt x="1359" y="944"/>
                  <a:pt x="1372" y="957"/>
                </a:cubicBezTo>
                <a:cubicBezTo>
                  <a:pt x="1385" y="969"/>
                  <a:pt x="1402" y="980"/>
                  <a:pt x="1410" y="969"/>
                </a:cubicBezTo>
                <a:cubicBezTo>
                  <a:pt x="1410" y="969"/>
                  <a:pt x="1405" y="982"/>
                  <a:pt x="1415" y="982"/>
                </a:cubicBezTo>
                <a:cubicBezTo>
                  <a:pt x="1425" y="981"/>
                  <a:pt x="1426" y="958"/>
                  <a:pt x="1426" y="958"/>
                </a:cubicBezTo>
                <a:cubicBezTo>
                  <a:pt x="1426" y="958"/>
                  <a:pt x="1437" y="967"/>
                  <a:pt x="1454" y="966"/>
                </a:cubicBezTo>
                <a:cubicBezTo>
                  <a:pt x="1472" y="966"/>
                  <a:pt x="1469" y="982"/>
                  <a:pt x="1469" y="982"/>
                </a:cubicBezTo>
                <a:cubicBezTo>
                  <a:pt x="1469" y="982"/>
                  <a:pt x="1477" y="995"/>
                  <a:pt x="1489" y="985"/>
                </a:cubicBezTo>
                <a:cubicBezTo>
                  <a:pt x="1501" y="975"/>
                  <a:pt x="1503" y="998"/>
                  <a:pt x="1499" y="1011"/>
                </a:cubicBezTo>
                <a:cubicBezTo>
                  <a:pt x="1496" y="1023"/>
                  <a:pt x="1504" y="1030"/>
                  <a:pt x="1503" y="1041"/>
                </a:cubicBezTo>
                <a:cubicBezTo>
                  <a:pt x="1501" y="1052"/>
                  <a:pt x="1511" y="1057"/>
                  <a:pt x="1509" y="1072"/>
                </a:cubicBezTo>
                <a:cubicBezTo>
                  <a:pt x="1507" y="1086"/>
                  <a:pt x="1523" y="1085"/>
                  <a:pt x="1530" y="1061"/>
                </a:cubicBezTo>
                <a:cubicBezTo>
                  <a:pt x="1537" y="1037"/>
                  <a:pt x="1541" y="1039"/>
                  <a:pt x="1535" y="1028"/>
                </a:cubicBezTo>
                <a:cubicBezTo>
                  <a:pt x="1535" y="1028"/>
                  <a:pt x="1540" y="1016"/>
                  <a:pt x="1534" y="1005"/>
                </a:cubicBezTo>
                <a:cubicBezTo>
                  <a:pt x="1527" y="994"/>
                  <a:pt x="1536" y="969"/>
                  <a:pt x="1547" y="964"/>
                </a:cubicBezTo>
                <a:cubicBezTo>
                  <a:pt x="1556" y="961"/>
                  <a:pt x="1575" y="949"/>
                  <a:pt x="1580" y="947"/>
                </a:cubicBezTo>
                <a:cubicBezTo>
                  <a:pt x="1580" y="947"/>
                  <a:pt x="1585" y="938"/>
                  <a:pt x="1604" y="938"/>
                </a:cubicBezTo>
                <a:cubicBezTo>
                  <a:pt x="1624" y="939"/>
                  <a:pt x="1640" y="933"/>
                  <a:pt x="1635" y="920"/>
                </a:cubicBezTo>
                <a:cubicBezTo>
                  <a:pt x="1630" y="907"/>
                  <a:pt x="1644" y="896"/>
                  <a:pt x="1644" y="896"/>
                </a:cubicBezTo>
                <a:cubicBezTo>
                  <a:pt x="1644" y="896"/>
                  <a:pt x="1655" y="888"/>
                  <a:pt x="1655" y="878"/>
                </a:cubicBezTo>
                <a:cubicBezTo>
                  <a:pt x="1655" y="878"/>
                  <a:pt x="1671" y="876"/>
                  <a:pt x="1675" y="858"/>
                </a:cubicBezTo>
                <a:cubicBezTo>
                  <a:pt x="1675" y="858"/>
                  <a:pt x="1698" y="869"/>
                  <a:pt x="1705" y="859"/>
                </a:cubicBezTo>
                <a:cubicBezTo>
                  <a:pt x="1711" y="849"/>
                  <a:pt x="1725" y="858"/>
                  <a:pt x="1726" y="866"/>
                </a:cubicBezTo>
                <a:cubicBezTo>
                  <a:pt x="1726" y="866"/>
                  <a:pt x="1736" y="864"/>
                  <a:pt x="1734" y="852"/>
                </a:cubicBezTo>
                <a:cubicBezTo>
                  <a:pt x="1731" y="851"/>
                  <a:pt x="1729" y="851"/>
                  <a:pt x="1726" y="851"/>
                </a:cubicBezTo>
                <a:cubicBezTo>
                  <a:pt x="1724" y="848"/>
                  <a:pt x="1724" y="847"/>
                  <a:pt x="1722" y="844"/>
                </a:cubicBezTo>
                <a:cubicBezTo>
                  <a:pt x="1722" y="844"/>
                  <a:pt x="1725" y="845"/>
                  <a:pt x="1727" y="834"/>
                </a:cubicBezTo>
                <a:cubicBezTo>
                  <a:pt x="1729" y="823"/>
                  <a:pt x="1740" y="826"/>
                  <a:pt x="1740" y="826"/>
                </a:cubicBezTo>
                <a:cubicBezTo>
                  <a:pt x="1740" y="826"/>
                  <a:pt x="1754" y="830"/>
                  <a:pt x="1754" y="826"/>
                </a:cubicBezTo>
                <a:cubicBezTo>
                  <a:pt x="1754" y="826"/>
                  <a:pt x="1765" y="823"/>
                  <a:pt x="1771" y="824"/>
                </a:cubicBezTo>
                <a:cubicBezTo>
                  <a:pt x="1778" y="824"/>
                  <a:pt x="1777" y="818"/>
                  <a:pt x="1783" y="820"/>
                </a:cubicBezTo>
                <a:cubicBezTo>
                  <a:pt x="1789" y="823"/>
                  <a:pt x="1799" y="818"/>
                  <a:pt x="1808" y="826"/>
                </a:cubicBezTo>
                <a:cubicBezTo>
                  <a:pt x="1808" y="826"/>
                  <a:pt x="1798" y="827"/>
                  <a:pt x="1792" y="832"/>
                </a:cubicBezTo>
                <a:cubicBezTo>
                  <a:pt x="1785" y="837"/>
                  <a:pt x="1786" y="844"/>
                  <a:pt x="1789" y="849"/>
                </a:cubicBezTo>
                <a:cubicBezTo>
                  <a:pt x="1793" y="854"/>
                  <a:pt x="1804" y="847"/>
                  <a:pt x="1810" y="844"/>
                </a:cubicBezTo>
                <a:cubicBezTo>
                  <a:pt x="1815" y="841"/>
                  <a:pt x="1824" y="850"/>
                  <a:pt x="1829" y="844"/>
                </a:cubicBezTo>
                <a:cubicBezTo>
                  <a:pt x="1829" y="844"/>
                  <a:pt x="1842" y="852"/>
                  <a:pt x="1844" y="844"/>
                </a:cubicBezTo>
                <a:cubicBezTo>
                  <a:pt x="1844" y="844"/>
                  <a:pt x="1855" y="851"/>
                  <a:pt x="1856" y="843"/>
                </a:cubicBezTo>
                <a:cubicBezTo>
                  <a:pt x="1856" y="843"/>
                  <a:pt x="1869" y="847"/>
                  <a:pt x="1872" y="843"/>
                </a:cubicBezTo>
                <a:cubicBezTo>
                  <a:pt x="1874" y="838"/>
                  <a:pt x="1865" y="830"/>
                  <a:pt x="1865" y="830"/>
                </a:cubicBezTo>
                <a:cubicBezTo>
                  <a:pt x="1865" y="830"/>
                  <a:pt x="1868" y="823"/>
                  <a:pt x="1866" y="822"/>
                </a:cubicBezTo>
                <a:cubicBezTo>
                  <a:pt x="1863" y="821"/>
                  <a:pt x="1855" y="828"/>
                  <a:pt x="1855" y="828"/>
                </a:cubicBezTo>
                <a:cubicBezTo>
                  <a:pt x="1855" y="828"/>
                  <a:pt x="1849" y="830"/>
                  <a:pt x="1849" y="837"/>
                </a:cubicBezTo>
                <a:cubicBezTo>
                  <a:pt x="1849" y="837"/>
                  <a:pt x="1843" y="832"/>
                  <a:pt x="1838" y="830"/>
                </a:cubicBezTo>
                <a:cubicBezTo>
                  <a:pt x="1838" y="830"/>
                  <a:pt x="1844" y="832"/>
                  <a:pt x="1845" y="825"/>
                </a:cubicBezTo>
                <a:cubicBezTo>
                  <a:pt x="1846" y="818"/>
                  <a:pt x="1835" y="820"/>
                  <a:pt x="1835" y="820"/>
                </a:cubicBezTo>
                <a:cubicBezTo>
                  <a:pt x="1831" y="816"/>
                  <a:pt x="1829" y="815"/>
                  <a:pt x="1825" y="811"/>
                </a:cubicBezTo>
                <a:cubicBezTo>
                  <a:pt x="1825" y="809"/>
                  <a:pt x="1825" y="807"/>
                  <a:pt x="1824" y="805"/>
                </a:cubicBezTo>
                <a:cubicBezTo>
                  <a:pt x="1823" y="804"/>
                  <a:pt x="1822" y="804"/>
                  <a:pt x="1820" y="804"/>
                </a:cubicBezTo>
                <a:cubicBezTo>
                  <a:pt x="1819" y="807"/>
                  <a:pt x="1819" y="809"/>
                  <a:pt x="1818" y="812"/>
                </a:cubicBezTo>
                <a:cubicBezTo>
                  <a:pt x="1817" y="809"/>
                  <a:pt x="1817" y="807"/>
                  <a:pt x="1815" y="804"/>
                </a:cubicBezTo>
                <a:cubicBezTo>
                  <a:pt x="1815" y="804"/>
                  <a:pt x="1810" y="795"/>
                  <a:pt x="1819" y="790"/>
                </a:cubicBezTo>
                <a:cubicBezTo>
                  <a:pt x="1819" y="790"/>
                  <a:pt x="1806" y="788"/>
                  <a:pt x="1802" y="777"/>
                </a:cubicBezTo>
                <a:cubicBezTo>
                  <a:pt x="1802" y="777"/>
                  <a:pt x="1813" y="786"/>
                  <a:pt x="1819" y="779"/>
                </a:cubicBezTo>
                <a:cubicBezTo>
                  <a:pt x="1819" y="779"/>
                  <a:pt x="1824" y="786"/>
                  <a:pt x="1826" y="776"/>
                </a:cubicBezTo>
                <a:cubicBezTo>
                  <a:pt x="1828" y="766"/>
                  <a:pt x="1813" y="764"/>
                  <a:pt x="1813" y="764"/>
                </a:cubicBezTo>
                <a:cubicBezTo>
                  <a:pt x="1805" y="761"/>
                  <a:pt x="1802" y="760"/>
                  <a:pt x="1793" y="757"/>
                </a:cubicBezTo>
                <a:cubicBezTo>
                  <a:pt x="1793" y="757"/>
                  <a:pt x="1773" y="754"/>
                  <a:pt x="1759" y="761"/>
                </a:cubicBezTo>
                <a:cubicBezTo>
                  <a:pt x="1759" y="761"/>
                  <a:pt x="1768" y="746"/>
                  <a:pt x="1786" y="752"/>
                </a:cubicBezTo>
                <a:cubicBezTo>
                  <a:pt x="1786" y="752"/>
                  <a:pt x="1796" y="739"/>
                  <a:pt x="1806" y="745"/>
                </a:cubicBezTo>
                <a:cubicBezTo>
                  <a:pt x="1806" y="745"/>
                  <a:pt x="1840" y="754"/>
                  <a:pt x="1853" y="764"/>
                </a:cubicBezTo>
                <a:cubicBezTo>
                  <a:pt x="1866" y="773"/>
                  <a:pt x="1881" y="774"/>
                  <a:pt x="1881" y="774"/>
                </a:cubicBezTo>
                <a:cubicBezTo>
                  <a:pt x="1881" y="774"/>
                  <a:pt x="1905" y="767"/>
                  <a:pt x="1917" y="775"/>
                </a:cubicBezTo>
                <a:cubicBezTo>
                  <a:pt x="1917" y="775"/>
                  <a:pt x="1927" y="767"/>
                  <a:pt x="1933" y="770"/>
                </a:cubicBezTo>
                <a:cubicBezTo>
                  <a:pt x="1935" y="762"/>
                  <a:pt x="1935" y="758"/>
                  <a:pt x="1936" y="750"/>
                </a:cubicBezTo>
                <a:cubicBezTo>
                  <a:pt x="1930" y="746"/>
                  <a:pt x="1927" y="743"/>
                  <a:pt x="1921" y="739"/>
                </a:cubicBezTo>
                <a:cubicBezTo>
                  <a:pt x="1919" y="735"/>
                  <a:pt x="1918" y="733"/>
                  <a:pt x="1917" y="730"/>
                </a:cubicBezTo>
                <a:cubicBezTo>
                  <a:pt x="1916" y="727"/>
                  <a:pt x="1916" y="726"/>
                  <a:pt x="1916" y="723"/>
                </a:cubicBezTo>
                <a:cubicBezTo>
                  <a:pt x="1910" y="720"/>
                  <a:pt x="1908" y="719"/>
                  <a:pt x="1902" y="716"/>
                </a:cubicBezTo>
                <a:cubicBezTo>
                  <a:pt x="1902" y="713"/>
                  <a:pt x="1902" y="711"/>
                  <a:pt x="1902" y="708"/>
                </a:cubicBezTo>
                <a:cubicBezTo>
                  <a:pt x="1897" y="704"/>
                  <a:pt x="1894" y="702"/>
                  <a:pt x="1889" y="698"/>
                </a:cubicBezTo>
                <a:cubicBezTo>
                  <a:pt x="1889" y="695"/>
                  <a:pt x="1888" y="693"/>
                  <a:pt x="1888" y="690"/>
                </a:cubicBezTo>
                <a:cubicBezTo>
                  <a:pt x="1886" y="689"/>
                  <a:pt x="1885" y="688"/>
                  <a:pt x="1884" y="687"/>
                </a:cubicBezTo>
                <a:cubicBezTo>
                  <a:pt x="1884" y="687"/>
                  <a:pt x="1877" y="675"/>
                  <a:pt x="1878" y="667"/>
                </a:cubicBezTo>
                <a:cubicBezTo>
                  <a:pt x="1879" y="659"/>
                  <a:pt x="1869" y="648"/>
                  <a:pt x="1869" y="648"/>
                </a:cubicBezTo>
                <a:cubicBezTo>
                  <a:pt x="1869" y="648"/>
                  <a:pt x="1864" y="632"/>
                  <a:pt x="1858" y="625"/>
                </a:cubicBezTo>
                <a:cubicBezTo>
                  <a:pt x="1853" y="619"/>
                  <a:pt x="1848" y="592"/>
                  <a:pt x="1848" y="592"/>
                </a:cubicBezTo>
                <a:cubicBezTo>
                  <a:pt x="1848" y="592"/>
                  <a:pt x="1839" y="601"/>
                  <a:pt x="1838" y="605"/>
                </a:cubicBezTo>
                <a:cubicBezTo>
                  <a:pt x="1838" y="605"/>
                  <a:pt x="1832" y="605"/>
                  <a:pt x="1831" y="612"/>
                </a:cubicBezTo>
                <a:cubicBezTo>
                  <a:pt x="1830" y="619"/>
                  <a:pt x="1822" y="612"/>
                  <a:pt x="1815" y="615"/>
                </a:cubicBezTo>
                <a:cubicBezTo>
                  <a:pt x="1808" y="617"/>
                  <a:pt x="1804" y="607"/>
                  <a:pt x="1795" y="599"/>
                </a:cubicBezTo>
                <a:cubicBezTo>
                  <a:pt x="1795" y="599"/>
                  <a:pt x="1788" y="586"/>
                  <a:pt x="1789" y="579"/>
                </a:cubicBezTo>
                <a:cubicBezTo>
                  <a:pt x="1790" y="572"/>
                  <a:pt x="1794" y="573"/>
                  <a:pt x="1794" y="565"/>
                </a:cubicBezTo>
                <a:cubicBezTo>
                  <a:pt x="1794" y="565"/>
                  <a:pt x="1787" y="563"/>
                  <a:pt x="1785" y="566"/>
                </a:cubicBezTo>
                <a:cubicBezTo>
                  <a:pt x="1785" y="566"/>
                  <a:pt x="1785" y="560"/>
                  <a:pt x="1775" y="557"/>
                </a:cubicBezTo>
                <a:cubicBezTo>
                  <a:pt x="1766" y="554"/>
                  <a:pt x="1775" y="548"/>
                  <a:pt x="1769" y="544"/>
                </a:cubicBezTo>
                <a:cubicBezTo>
                  <a:pt x="1763" y="539"/>
                  <a:pt x="1763" y="532"/>
                  <a:pt x="1754" y="528"/>
                </a:cubicBezTo>
                <a:cubicBezTo>
                  <a:pt x="1754" y="528"/>
                  <a:pt x="1746" y="520"/>
                  <a:pt x="1741" y="519"/>
                </a:cubicBezTo>
                <a:cubicBezTo>
                  <a:pt x="1735" y="519"/>
                  <a:pt x="1735" y="521"/>
                  <a:pt x="1725" y="517"/>
                </a:cubicBezTo>
                <a:cubicBezTo>
                  <a:pt x="1716" y="513"/>
                  <a:pt x="1714" y="508"/>
                  <a:pt x="1706" y="505"/>
                </a:cubicBezTo>
                <a:cubicBezTo>
                  <a:pt x="1698" y="502"/>
                  <a:pt x="1688" y="496"/>
                  <a:pt x="1693" y="511"/>
                </a:cubicBezTo>
                <a:cubicBezTo>
                  <a:pt x="1698" y="526"/>
                  <a:pt x="1681" y="525"/>
                  <a:pt x="1681" y="525"/>
                </a:cubicBezTo>
                <a:cubicBezTo>
                  <a:pt x="1681" y="525"/>
                  <a:pt x="1692" y="529"/>
                  <a:pt x="1693" y="542"/>
                </a:cubicBezTo>
                <a:cubicBezTo>
                  <a:pt x="1691" y="543"/>
                  <a:pt x="1690" y="543"/>
                  <a:pt x="1688" y="544"/>
                </a:cubicBezTo>
                <a:cubicBezTo>
                  <a:pt x="1687" y="547"/>
                  <a:pt x="1687" y="548"/>
                  <a:pt x="1686" y="551"/>
                </a:cubicBezTo>
                <a:cubicBezTo>
                  <a:pt x="1683" y="551"/>
                  <a:pt x="1682" y="551"/>
                  <a:pt x="1679" y="552"/>
                </a:cubicBezTo>
                <a:cubicBezTo>
                  <a:pt x="1678" y="554"/>
                  <a:pt x="1677" y="556"/>
                  <a:pt x="1676" y="558"/>
                </a:cubicBezTo>
                <a:cubicBezTo>
                  <a:pt x="1681" y="563"/>
                  <a:pt x="1684" y="565"/>
                  <a:pt x="1689" y="569"/>
                </a:cubicBezTo>
                <a:cubicBezTo>
                  <a:pt x="1689" y="569"/>
                  <a:pt x="1696" y="583"/>
                  <a:pt x="1694" y="596"/>
                </a:cubicBezTo>
                <a:cubicBezTo>
                  <a:pt x="1692" y="609"/>
                  <a:pt x="1673" y="609"/>
                  <a:pt x="1673" y="609"/>
                </a:cubicBezTo>
                <a:cubicBezTo>
                  <a:pt x="1664" y="608"/>
                  <a:pt x="1660" y="608"/>
                  <a:pt x="1651" y="607"/>
                </a:cubicBezTo>
                <a:cubicBezTo>
                  <a:pt x="1651" y="611"/>
                  <a:pt x="1651" y="613"/>
                  <a:pt x="1651" y="617"/>
                </a:cubicBezTo>
                <a:cubicBezTo>
                  <a:pt x="1652" y="621"/>
                  <a:pt x="1653" y="624"/>
                  <a:pt x="1654" y="629"/>
                </a:cubicBezTo>
                <a:cubicBezTo>
                  <a:pt x="1654" y="634"/>
                  <a:pt x="1653" y="636"/>
                  <a:pt x="1653" y="641"/>
                </a:cubicBezTo>
                <a:cubicBezTo>
                  <a:pt x="1653" y="641"/>
                  <a:pt x="1656" y="653"/>
                  <a:pt x="1651" y="655"/>
                </a:cubicBezTo>
                <a:cubicBezTo>
                  <a:pt x="1646" y="657"/>
                  <a:pt x="1641" y="650"/>
                  <a:pt x="1641" y="650"/>
                </a:cubicBezTo>
                <a:cubicBezTo>
                  <a:pt x="1639" y="653"/>
                  <a:pt x="1638" y="654"/>
                  <a:pt x="1635" y="656"/>
                </a:cubicBezTo>
                <a:cubicBezTo>
                  <a:pt x="1633" y="653"/>
                  <a:pt x="1632" y="652"/>
                  <a:pt x="1629" y="648"/>
                </a:cubicBezTo>
                <a:cubicBezTo>
                  <a:pt x="1627" y="644"/>
                  <a:pt x="1626" y="643"/>
                  <a:pt x="1623" y="638"/>
                </a:cubicBezTo>
                <a:cubicBezTo>
                  <a:pt x="1627" y="638"/>
                  <a:pt x="1629" y="638"/>
                  <a:pt x="1633" y="638"/>
                </a:cubicBezTo>
                <a:cubicBezTo>
                  <a:pt x="1633" y="635"/>
                  <a:pt x="1633" y="633"/>
                  <a:pt x="1634" y="630"/>
                </a:cubicBezTo>
                <a:cubicBezTo>
                  <a:pt x="1628" y="625"/>
                  <a:pt x="1625" y="623"/>
                  <a:pt x="1619" y="618"/>
                </a:cubicBezTo>
                <a:cubicBezTo>
                  <a:pt x="1618" y="615"/>
                  <a:pt x="1618" y="613"/>
                  <a:pt x="1617" y="609"/>
                </a:cubicBezTo>
                <a:cubicBezTo>
                  <a:pt x="1617" y="609"/>
                  <a:pt x="1615" y="608"/>
                  <a:pt x="1621" y="598"/>
                </a:cubicBezTo>
                <a:cubicBezTo>
                  <a:pt x="1627" y="589"/>
                  <a:pt x="1610" y="583"/>
                  <a:pt x="1610" y="583"/>
                </a:cubicBezTo>
                <a:cubicBezTo>
                  <a:pt x="1610" y="583"/>
                  <a:pt x="1586" y="579"/>
                  <a:pt x="1579" y="570"/>
                </a:cubicBezTo>
                <a:cubicBezTo>
                  <a:pt x="1573" y="560"/>
                  <a:pt x="1561" y="562"/>
                  <a:pt x="1551" y="544"/>
                </a:cubicBezTo>
                <a:cubicBezTo>
                  <a:pt x="1540" y="525"/>
                  <a:pt x="1527" y="530"/>
                  <a:pt x="1527" y="530"/>
                </a:cubicBezTo>
                <a:cubicBezTo>
                  <a:pt x="1527" y="530"/>
                  <a:pt x="1524" y="522"/>
                  <a:pt x="1508" y="519"/>
                </a:cubicBezTo>
                <a:cubicBezTo>
                  <a:pt x="1492" y="515"/>
                  <a:pt x="1495" y="491"/>
                  <a:pt x="1495" y="491"/>
                </a:cubicBezTo>
                <a:cubicBezTo>
                  <a:pt x="1487" y="489"/>
                  <a:pt x="1484" y="487"/>
                  <a:pt x="1476" y="485"/>
                </a:cubicBezTo>
                <a:cubicBezTo>
                  <a:pt x="1476" y="485"/>
                  <a:pt x="1476" y="466"/>
                  <a:pt x="1489" y="459"/>
                </a:cubicBezTo>
                <a:cubicBezTo>
                  <a:pt x="1502" y="451"/>
                  <a:pt x="1528" y="436"/>
                  <a:pt x="1543" y="442"/>
                </a:cubicBezTo>
                <a:cubicBezTo>
                  <a:pt x="1545" y="438"/>
                  <a:pt x="1546" y="436"/>
                  <a:pt x="1548" y="433"/>
                </a:cubicBezTo>
                <a:cubicBezTo>
                  <a:pt x="1548" y="433"/>
                  <a:pt x="1551" y="436"/>
                  <a:pt x="1554" y="430"/>
                </a:cubicBezTo>
                <a:cubicBezTo>
                  <a:pt x="1554" y="430"/>
                  <a:pt x="1574" y="436"/>
                  <a:pt x="1580" y="432"/>
                </a:cubicBezTo>
                <a:cubicBezTo>
                  <a:pt x="1587" y="427"/>
                  <a:pt x="1598" y="429"/>
                  <a:pt x="1599" y="420"/>
                </a:cubicBezTo>
                <a:cubicBezTo>
                  <a:pt x="1599" y="420"/>
                  <a:pt x="1611" y="419"/>
                  <a:pt x="1614" y="413"/>
                </a:cubicBezTo>
                <a:cubicBezTo>
                  <a:pt x="1617" y="407"/>
                  <a:pt x="1606" y="409"/>
                  <a:pt x="1606" y="409"/>
                </a:cubicBezTo>
                <a:cubicBezTo>
                  <a:pt x="1606" y="409"/>
                  <a:pt x="1619" y="401"/>
                  <a:pt x="1622" y="414"/>
                </a:cubicBezTo>
                <a:cubicBezTo>
                  <a:pt x="1622" y="414"/>
                  <a:pt x="1625" y="418"/>
                  <a:pt x="1621" y="421"/>
                </a:cubicBezTo>
                <a:cubicBezTo>
                  <a:pt x="1618" y="424"/>
                  <a:pt x="1617" y="415"/>
                  <a:pt x="1610" y="421"/>
                </a:cubicBezTo>
                <a:cubicBezTo>
                  <a:pt x="1602" y="426"/>
                  <a:pt x="1601" y="435"/>
                  <a:pt x="1601" y="435"/>
                </a:cubicBezTo>
                <a:cubicBezTo>
                  <a:pt x="1601" y="435"/>
                  <a:pt x="1591" y="443"/>
                  <a:pt x="1588" y="443"/>
                </a:cubicBezTo>
                <a:cubicBezTo>
                  <a:pt x="1585" y="443"/>
                  <a:pt x="1591" y="454"/>
                  <a:pt x="1605" y="451"/>
                </a:cubicBezTo>
                <a:cubicBezTo>
                  <a:pt x="1605" y="451"/>
                  <a:pt x="1603" y="457"/>
                  <a:pt x="1607" y="461"/>
                </a:cubicBezTo>
                <a:cubicBezTo>
                  <a:pt x="1611" y="464"/>
                  <a:pt x="1626" y="458"/>
                  <a:pt x="1626" y="458"/>
                </a:cubicBezTo>
                <a:cubicBezTo>
                  <a:pt x="1626" y="458"/>
                  <a:pt x="1630" y="465"/>
                  <a:pt x="1632" y="456"/>
                </a:cubicBezTo>
                <a:cubicBezTo>
                  <a:pt x="1632" y="456"/>
                  <a:pt x="1638" y="454"/>
                  <a:pt x="1641" y="461"/>
                </a:cubicBezTo>
                <a:cubicBezTo>
                  <a:pt x="1645" y="467"/>
                  <a:pt x="1656" y="469"/>
                  <a:pt x="1656" y="469"/>
                </a:cubicBezTo>
                <a:cubicBezTo>
                  <a:pt x="1656" y="469"/>
                  <a:pt x="1657" y="479"/>
                  <a:pt x="1667" y="475"/>
                </a:cubicBezTo>
                <a:cubicBezTo>
                  <a:pt x="1672" y="473"/>
                  <a:pt x="1677" y="476"/>
                  <a:pt x="1677" y="476"/>
                </a:cubicBezTo>
                <a:cubicBezTo>
                  <a:pt x="1677" y="476"/>
                  <a:pt x="1673" y="461"/>
                  <a:pt x="1659" y="460"/>
                </a:cubicBezTo>
                <a:cubicBezTo>
                  <a:pt x="1659" y="460"/>
                  <a:pt x="1657" y="449"/>
                  <a:pt x="1651" y="447"/>
                </a:cubicBezTo>
                <a:cubicBezTo>
                  <a:pt x="1644" y="444"/>
                  <a:pt x="1641" y="438"/>
                  <a:pt x="1641" y="438"/>
                </a:cubicBezTo>
                <a:cubicBezTo>
                  <a:pt x="1641" y="438"/>
                  <a:pt x="1632" y="439"/>
                  <a:pt x="1628" y="423"/>
                </a:cubicBezTo>
                <a:cubicBezTo>
                  <a:pt x="1628" y="423"/>
                  <a:pt x="1637" y="438"/>
                  <a:pt x="1646" y="435"/>
                </a:cubicBezTo>
                <a:cubicBezTo>
                  <a:pt x="1646" y="435"/>
                  <a:pt x="1643" y="421"/>
                  <a:pt x="1637" y="417"/>
                </a:cubicBezTo>
                <a:cubicBezTo>
                  <a:pt x="1637" y="417"/>
                  <a:pt x="1645" y="420"/>
                  <a:pt x="1647" y="427"/>
                </a:cubicBezTo>
                <a:cubicBezTo>
                  <a:pt x="1648" y="425"/>
                  <a:pt x="1648" y="424"/>
                  <a:pt x="1650" y="421"/>
                </a:cubicBezTo>
                <a:cubicBezTo>
                  <a:pt x="1650" y="421"/>
                  <a:pt x="1663" y="427"/>
                  <a:pt x="1668" y="424"/>
                </a:cubicBezTo>
                <a:cubicBezTo>
                  <a:pt x="1668" y="424"/>
                  <a:pt x="1677" y="421"/>
                  <a:pt x="1670" y="411"/>
                </a:cubicBezTo>
                <a:cubicBezTo>
                  <a:pt x="1663" y="401"/>
                  <a:pt x="1660" y="392"/>
                  <a:pt x="1660" y="392"/>
                </a:cubicBezTo>
                <a:cubicBezTo>
                  <a:pt x="1660" y="392"/>
                  <a:pt x="1669" y="400"/>
                  <a:pt x="1677" y="397"/>
                </a:cubicBezTo>
                <a:cubicBezTo>
                  <a:pt x="1677" y="397"/>
                  <a:pt x="1678" y="386"/>
                  <a:pt x="1672" y="385"/>
                </a:cubicBezTo>
                <a:cubicBezTo>
                  <a:pt x="1668" y="384"/>
                  <a:pt x="1666" y="381"/>
                  <a:pt x="1665" y="379"/>
                </a:cubicBezTo>
                <a:cubicBezTo>
                  <a:pt x="1670" y="379"/>
                  <a:pt x="1673" y="380"/>
                  <a:pt x="1679" y="380"/>
                </a:cubicBezTo>
                <a:cubicBezTo>
                  <a:pt x="1682" y="383"/>
                  <a:pt x="1684" y="385"/>
                  <a:pt x="1687" y="388"/>
                </a:cubicBezTo>
                <a:cubicBezTo>
                  <a:pt x="1689" y="389"/>
                  <a:pt x="1690" y="390"/>
                  <a:pt x="1692" y="392"/>
                </a:cubicBezTo>
                <a:cubicBezTo>
                  <a:pt x="1698" y="391"/>
                  <a:pt x="1701" y="390"/>
                  <a:pt x="1707" y="390"/>
                </a:cubicBezTo>
                <a:cubicBezTo>
                  <a:pt x="1708" y="388"/>
                  <a:pt x="1709" y="387"/>
                  <a:pt x="1710" y="385"/>
                </a:cubicBezTo>
                <a:cubicBezTo>
                  <a:pt x="1714" y="388"/>
                  <a:pt x="1716" y="389"/>
                  <a:pt x="1720" y="392"/>
                </a:cubicBezTo>
                <a:cubicBezTo>
                  <a:pt x="1723" y="399"/>
                  <a:pt x="1725" y="402"/>
                  <a:pt x="1729" y="409"/>
                </a:cubicBezTo>
                <a:cubicBezTo>
                  <a:pt x="1734" y="412"/>
                  <a:pt x="1736" y="413"/>
                  <a:pt x="1742" y="416"/>
                </a:cubicBezTo>
                <a:cubicBezTo>
                  <a:pt x="1744" y="421"/>
                  <a:pt x="1745" y="423"/>
                  <a:pt x="1747" y="428"/>
                </a:cubicBezTo>
                <a:cubicBezTo>
                  <a:pt x="1750" y="430"/>
                  <a:pt x="1751" y="430"/>
                  <a:pt x="1753" y="432"/>
                </a:cubicBezTo>
                <a:cubicBezTo>
                  <a:pt x="1754" y="438"/>
                  <a:pt x="1754" y="441"/>
                  <a:pt x="1755" y="447"/>
                </a:cubicBezTo>
                <a:cubicBezTo>
                  <a:pt x="1760" y="446"/>
                  <a:pt x="1763" y="445"/>
                  <a:pt x="1767" y="444"/>
                </a:cubicBezTo>
                <a:cubicBezTo>
                  <a:pt x="1770" y="448"/>
                  <a:pt x="1771" y="449"/>
                  <a:pt x="1774" y="453"/>
                </a:cubicBezTo>
                <a:cubicBezTo>
                  <a:pt x="1774" y="457"/>
                  <a:pt x="1773" y="458"/>
                  <a:pt x="1773" y="462"/>
                </a:cubicBezTo>
                <a:cubicBezTo>
                  <a:pt x="1766" y="462"/>
                  <a:pt x="1762" y="462"/>
                  <a:pt x="1754" y="462"/>
                </a:cubicBezTo>
                <a:cubicBezTo>
                  <a:pt x="1752" y="465"/>
                  <a:pt x="1750" y="467"/>
                  <a:pt x="1747" y="471"/>
                </a:cubicBezTo>
                <a:cubicBezTo>
                  <a:pt x="1748" y="474"/>
                  <a:pt x="1749" y="476"/>
                  <a:pt x="1750" y="479"/>
                </a:cubicBezTo>
                <a:cubicBezTo>
                  <a:pt x="1741" y="474"/>
                  <a:pt x="1736" y="472"/>
                  <a:pt x="1727" y="467"/>
                </a:cubicBezTo>
                <a:cubicBezTo>
                  <a:pt x="1720" y="465"/>
                  <a:pt x="1716" y="464"/>
                  <a:pt x="1710" y="462"/>
                </a:cubicBezTo>
                <a:cubicBezTo>
                  <a:pt x="1706" y="463"/>
                  <a:pt x="1705" y="464"/>
                  <a:pt x="1701" y="465"/>
                </a:cubicBezTo>
                <a:cubicBezTo>
                  <a:pt x="1701" y="468"/>
                  <a:pt x="1701" y="469"/>
                  <a:pt x="1701" y="472"/>
                </a:cubicBezTo>
                <a:cubicBezTo>
                  <a:pt x="1705" y="475"/>
                  <a:pt x="1708" y="476"/>
                  <a:pt x="1713" y="479"/>
                </a:cubicBezTo>
                <a:cubicBezTo>
                  <a:pt x="1715" y="483"/>
                  <a:pt x="1715" y="484"/>
                  <a:pt x="1717" y="488"/>
                </a:cubicBezTo>
                <a:cubicBezTo>
                  <a:pt x="1722" y="488"/>
                  <a:pt x="1725" y="488"/>
                  <a:pt x="1730" y="489"/>
                </a:cubicBezTo>
                <a:cubicBezTo>
                  <a:pt x="1736" y="490"/>
                  <a:pt x="1739" y="491"/>
                  <a:pt x="1746" y="492"/>
                </a:cubicBezTo>
                <a:cubicBezTo>
                  <a:pt x="1750" y="497"/>
                  <a:pt x="1753" y="500"/>
                  <a:pt x="1758" y="505"/>
                </a:cubicBezTo>
                <a:cubicBezTo>
                  <a:pt x="1763" y="511"/>
                  <a:pt x="1765" y="513"/>
                  <a:pt x="1770" y="519"/>
                </a:cubicBezTo>
                <a:cubicBezTo>
                  <a:pt x="1771" y="521"/>
                  <a:pt x="1771" y="522"/>
                  <a:pt x="1772" y="524"/>
                </a:cubicBezTo>
                <a:cubicBezTo>
                  <a:pt x="1774" y="526"/>
                  <a:pt x="1774" y="526"/>
                  <a:pt x="1776" y="528"/>
                </a:cubicBezTo>
                <a:cubicBezTo>
                  <a:pt x="1777" y="531"/>
                  <a:pt x="1778" y="532"/>
                  <a:pt x="1779" y="535"/>
                </a:cubicBezTo>
                <a:cubicBezTo>
                  <a:pt x="1782" y="537"/>
                  <a:pt x="1783" y="539"/>
                  <a:pt x="1787" y="542"/>
                </a:cubicBezTo>
                <a:cubicBezTo>
                  <a:pt x="1790" y="540"/>
                  <a:pt x="1791" y="539"/>
                  <a:pt x="1795" y="538"/>
                </a:cubicBezTo>
                <a:cubicBezTo>
                  <a:pt x="1799" y="544"/>
                  <a:pt x="1801" y="547"/>
                  <a:pt x="1806" y="553"/>
                </a:cubicBezTo>
                <a:cubicBezTo>
                  <a:pt x="1812" y="557"/>
                  <a:pt x="1815" y="559"/>
                  <a:pt x="1821" y="563"/>
                </a:cubicBezTo>
                <a:cubicBezTo>
                  <a:pt x="1827" y="566"/>
                  <a:pt x="1830" y="568"/>
                  <a:pt x="1836" y="571"/>
                </a:cubicBezTo>
                <a:cubicBezTo>
                  <a:pt x="1833" y="566"/>
                  <a:pt x="1831" y="564"/>
                  <a:pt x="1828" y="560"/>
                </a:cubicBezTo>
                <a:cubicBezTo>
                  <a:pt x="1826" y="555"/>
                  <a:pt x="1824" y="553"/>
                  <a:pt x="1822" y="548"/>
                </a:cubicBezTo>
                <a:cubicBezTo>
                  <a:pt x="1817" y="543"/>
                  <a:pt x="1815" y="540"/>
                  <a:pt x="1810" y="536"/>
                </a:cubicBezTo>
                <a:cubicBezTo>
                  <a:pt x="1816" y="539"/>
                  <a:pt x="1819" y="540"/>
                  <a:pt x="1825" y="543"/>
                </a:cubicBezTo>
                <a:cubicBezTo>
                  <a:pt x="1826" y="548"/>
                  <a:pt x="1827" y="551"/>
                  <a:pt x="1828" y="556"/>
                </a:cubicBezTo>
                <a:cubicBezTo>
                  <a:pt x="1833" y="557"/>
                  <a:pt x="1836" y="558"/>
                  <a:pt x="1840" y="559"/>
                </a:cubicBezTo>
                <a:cubicBezTo>
                  <a:pt x="1842" y="563"/>
                  <a:pt x="1843" y="565"/>
                  <a:pt x="1844" y="568"/>
                </a:cubicBezTo>
                <a:cubicBezTo>
                  <a:pt x="1848" y="571"/>
                  <a:pt x="1850" y="572"/>
                  <a:pt x="1854" y="574"/>
                </a:cubicBezTo>
                <a:cubicBezTo>
                  <a:pt x="1852" y="570"/>
                  <a:pt x="1851" y="568"/>
                  <a:pt x="1849" y="564"/>
                </a:cubicBezTo>
                <a:cubicBezTo>
                  <a:pt x="1849" y="561"/>
                  <a:pt x="1849" y="560"/>
                  <a:pt x="1848" y="557"/>
                </a:cubicBezTo>
                <a:cubicBezTo>
                  <a:pt x="1852" y="556"/>
                  <a:pt x="1853" y="556"/>
                  <a:pt x="1856" y="556"/>
                </a:cubicBezTo>
                <a:cubicBezTo>
                  <a:pt x="1858" y="555"/>
                  <a:pt x="1859" y="554"/>
                  <a:pt x="1861" y="552"/>
                </a:cubicBezTo>
                <a:cubicBezTo>
                  <a:pt x="1858" y="551"/>
                  <a:pt x="1857" y="550"/>
                  <a:pt x="1854" y="549"/>
                </a:cubicBezTo>
                <a:cubicBezTo>
                  <a:pt x="1853" y="546"/>
                  <a:pt x="1852" y="545"/>
                  <a:pt x="1851" y="542"/>
                </a:cubicBezTo>
                <a:cubicBezTo>
                  <a:pt x="1850" y="541"/>
                  <a:pt x="1849" y="541"/>
                  <a:pt x="1847" y="540"/>
                </a:cubicBezTo>
                <a:cubicBezTo>
                  <a:pt x="1847" y="536"/>
                  <a:pt x="1847" y="535"/>
                  <a:pt x="1847" y="532"/>
                </a:cubicBezTo>
                <a:cubicBezTo>
                  <a:pt x="1842" y="529"/>
                  <a:pt x="1840" y="528"/>
                  <a:pt x="1836" y="526"/>
                </a:cubicBezTo>
                <a:cubicBezTo>
                  <a:pt x="1834" y="522"/>
                  <a:pt x="1832" y="520"/>
                  <a:pt x="1829" y="516"/>
                </a:cubicBezTo>
                <a:cubicBezTo>
                  <a:pt x="1828" y="512"/>
                  <a:pt x="1828" y="510"/>
                  <a:pt x="1827" y="506"/>
                </a:cubicBezTo>
                <a:cubicBezTo>
                  <a:pt x="1828" y="505"/>
                  <a:pt x="1828" y="504"/>
                  <a:pt x="1829" y="502"/>
                </a:cubicBezTo>
                <a:cubicBezTo>
                  <a:pt x="1833" y="504"/>
                  <a:pt x="1835" y="504"/>
                  <a:pt x="1838" y="506"/>
                </a:cubicBezTo>
                <a:cubicBezTo>
                  <a:pt x="1840" y="509"/>
                  <a:pt x="1841" y="510"/>
                  <a:pt x="1843" y="513"/>
                </a:cubicBezTo>
                <a:cubicBezTo>
                  <a:pt x="1845" y="516"/>
                  <a:pt x="1846" y="517"/>
                  <a:pt x="1848" y="519"/>
                </a:cubicBezTo>
                <a:cubicBezTo>
                  <a:pt x="1849" y="523"/>
                  <a:pt x="1850" y="525"/>
                  <a:pt x="1851" y="529"/>
                </a:cubicBezTo>
                <a:cubicBezTo>
                  <a:pt x="1853" y="531"/>
                  <a:pt x="1854" y="532"/>
                  <a:pt x="1856" y="533"/>
                </a:cubicBezTo>
                <a:cubicBezTo>
                  <a:pt x="1858" y="535"/>
                  <a:pt x="1859" y="535"/>
                  <a:pt x="1862" y="537"/>
                </a:cubicBezTo>
                <a:cubicBezTo>
                  <a:pt x="1863" y="538"/>
                  <a:pt x="1864" y="539"/>
                  <a:pt x="1866" y="541"/>
                </a:cubicBezTo>
                <a:cubicBezTo>
                  <a:pt x="1868" y="538"/>
                  <a:pt x="1869" y="537"/>
                  <a:pt x="1871" y="534"/>
                </a:cubicBezTo>
                <a:cubicBezTo>
                  <a:pt x="1874" y="536"/>
                  <a:pt x="1876" y="536"/>
                  <a:pt x="1879" y="538"/>
                </a:cubicBezTo>
                <a:cubicBezTo>
                  <a:pt x="1879" y="538"/>
                  <a:pt x="1883" y="537"/>
                  <a:pt x="1884" y="530"/>
                </a:cubicBezTo>
                <a:cubicBezTo>
                  <a:pt x="1884" y="530"/>
                  <a:pt x="1893" y="534"/>
                  <a:pt x="1893" y="529"/>
                </a:cubicBezTo>
                <a:cubicBezTo>
                  <a:pt x="1894" y="524"/>
                  <a:pt x="1881" y="512"/>
                  <a:pt x="1876" y="512"/>
                </a:cubicBezTo>
                <a:cubicBezTo>
                  <a:pt x="1876" y="512"/>
                  <a:pt x="1872" y="501"/>
                  <a:pt x="1867" y="504"/>
                </a:cubicBezTo>
                <a:cubicBezTo>
                  <a:pt x="1867" y="504"/>
                  <a:pt x="1867" y="498"/>
                  <a:pt x="1860" y="495"/>
                </a:cubicBezTo>
                <a:cubicBezTo>
                  <a:pt x="1852" y="491"/>
                  <a:pt x="1859" y="488"/>
                  <a:pt x="1843" y="480"/>
                </a:cubicBezTo>
                <a:cubicBezTo>
                  <a:pt x="1827" y="472"/>
                  <a:pt x="1830" y="462"/>
                  <a:pt x="1830" y="462"/>
                </a:cubicBezTo>
                <a:cubicBezTo>
                  <a:pt x="1834" y="463"/>
                  <a:pt x="1836" y="464"/>
                  <a:pt x="1839" y="465"/>
                </a:cubicBezTo>
                <a:cubicBezTo>
                  <a:pt x="1838" y="461"/>
                  <a:pt x="1838" y="460"/>
                  <a:pt x="1836" y="456"/>
                </a:cubicBezTo>
                <a:cubicBezTo>
                  <a:pt x="1836" y="453"/>
                  <a:pt x="1835" y="451"/>
                  <a:pt x="1834" y="448"/>
                </a:cubicBezTo>
                <a:cubicBezTo>
                  <a:pt x="1830" y="445"/>
                  <a:pt x="1828" y="443"/>
                  <a:pt x="1825" y="440"/>
                </a:cubicBezTo>
                <a:cubicBezTo>
                  <a:pt x="1824" y="437"/>
                  <a:pt x="1823" y="436"/>
                  <a:pt x="1822" y="433"/>
                </a:cubicBezTo>
                <a:cubicBezTo>
                  <a:pt x="1820" y="431"/>
                  <a:pt x="1819" y="430"/>
                  <a:pt x="1817" y="427"/>
                </a:cubicBezTo>
                <a:cubicBezTo>
                  <a:pt x="1811" y="425"/>
                  <a:pt x="1808" y="423"/>
                  <a:pt x="1803" y="420"/>
                </a:cubicBezTo>
                <a:cubicBezTo>
                  <a:pt x="1802" y="419"/>
                  <a:pt x="1802" y="417"/>
                  <a:pt x="1801" y="416"/>
                </a:cubicBezTo>
                <a:cubicBezTo>
                  <a:pt x="1801" y="416"/>
                  <a:pt x="1794" y="412"/>
                  <a:pt x="1792" y="406"/>
                </a:cubicBezTo>
                <a:cubicBezTo>
                  <a:pt x="1789" y="400"/>
                  <a:pt x="1774" y="393"/>
                  <a:pt x="1771" y="396"/>
                </a:cubicBezTo>
                <a:cubicBezTo>
                  <a:pt x="1769" y="392"/>
                  <a:pt x="1768" y="390"/>
                  <a:pt x="1766" y="385"/>
                </a:cubicBezTo>
                <a:cubicBezTo>
                  <a:pt x="1763" y="383"/>
                  <a:pt x="1761" y="382"/>
                  <a:pt x="1758" y="380"/>
                </a:cubicBezTo>
                <a:cubicBezTo>
                  <a:pt x="1757" y="376"/>
                  <a:pt x="1756" y="375"/>
                  <a:pt x="1754" y="371"/>
                </a:cubicBezTo>
                <a:cubicBezTo>
                  <a:pt x="1750" y="370"/>
                  <a:pt x="1749" y="369"/>
                  <a:pt x="1745" y="367"/>
                </a:cubicBezTo>
                <a:cubicBezTo>
                  <a:pt x="1743" y="365"/>
                  <a:pt x="1741" y="364"/>
                  <a:pt x="1739" y="361"/>
                </a:cubicBezTo>
                <a:cubicBezTo>
                  <a:pt x="1741" y="360"/>
                  <a:pt x="1742" y="360"/>
                  <a:pt x="1744" y="359"/>
                </a:cubicBezTo>
                <a:cubicBezTo>
                  <a:pt x="1740" y="355"/>
                  <a:pt x="1739" y="352"/>
                  <a:pt x="1735" y="348"/>
                </a:cubicBezTo>
                <a:cubicBezTo>
                  <a:pt x="1730" y="345"/>
                  <a:pt x="1727" y="344"/>
                  <a:pt x="1722" y="341"/>
                </a:cubicBezTo>
                <a:cubicBezTo>
                  <a:pt x="1717" y="339"/>
                  <a:pt x="1715" y="338"/>
                  <a:pt x="1710" y="336"/>
                </a:cubicBezTo>
                <a:cubicBezTo>
                  <a:pt x="1704" y="332"/>
                  <a:pt x="1701" y="331"/>
                  <a:pt x="1695" y="328"/>
                </a:cubicBezTo>
                <a:cubicBezTo>
                  <a:pt x="1695" y="329"/>
                  <a:pt x="1695" y="330"/>
                  <a:pt x="1694" y="332"/>
                </a:cubicBezTo>
                <a:cubicBezTo>
                  <a:pt x="1697" y="336"/>
                  <a:pt x="1699" y="339"/>
                  <a:pt x="1702" y="343"/>
                </a:cubicBezTo>
                <a:cubicBezTo>
                  <a:pt x="1706" y="346"/>
                  <a:pt x="1708" y="347"/>
                  <a:pt x="1711" y="349"/>
                </a:cubicBezTo>
                <a:cubicBezTo>
                  <a:pt x="1716" y="351"/>
                  <a:pt x="1718" y="353"/>
                  <a:pt x="1722" y="354"/>
                </a:cubicBezTo>
                <a:cubicBezTo>
                  <a:pt x="1718" y="354"/>
                  <a:pt x="1716" y="354"/>
                  <a:pt x="1712" y="354"/>
                </a:cubicBezTo>
                <a:cubicBezTo>
                  <a:pt x="1707" y="351"/>
                  <a:pt x="1705" y="350"/>
                  <a:pt x="1700" y="347"/>
                </a:cubicBezTo>
                <a:cubicBezTo>
                  <a:pt x="1700" y="347"/>
                  <a:pt x="1697" y="353"/>
                  <a:pt x="1688" y="349"/>
                </a:cubicBezTo>
                <a:cubicBezTo>
                  <a:pt x="1688" y="349"/>
                  <a:pt x="1697" y="350"/>
                  <a:pt x="1696" y="340"/>
                </a:cubicBezTo>
                <a:cubicBezTo>
                  <a:pt x="1694" y="334"/>
                  <a:pt x="1693" y="331"/>
                  <a:pt x="1691" y="326"/>
                </a:cubicBezTo>
                <a:cubicBezTo>
                  <a:pt x="1684" y="323"/>
                  <a:pt x="1680" y="321"/>
                  <a:pt x="1674" y="319"/>
                </a:cubicBezTo>
                <a:cubicBezTo>
                  <a:pt x="1668" y="318"/>
                  <a:pt x="1665" y="318"/>
                  <a:pt x="1660" y="317"/>
                </a:cubicBezTo>
                <a:cubicBezTo>
                  <a:pt x="1655" y="316"/>
                  <a:pt x="1652" y="316"/>
                  <a:pt x="1648" y="315"/>
                </a:cubicBezTo>
                <a:cubicBezTo>
                  <a:pt x="1644" y="316"/>
                  <a:pt x="1643" y="317"/>
                  <a:pt x="1639" y="317"/>
                </a:cubicBezTo>
                <a:cubicBezTo>
                  <a:pt x="1638" y="321"/>
                  <a:pt x="1638" y="322"/>
                  <a:pt x="1637" y="325"/>
                </a:cubicBezTo>
                <a:cubicBezTo>
                  <a:pt x="1641" y="328"/>
                  <a:pt x="1642" y="329"/>
                  <a:pt x="1646" y="331"/>
                </a:cubicBezTo>
                <a:cubicBezTo>
                  <a:pt x="1641" y="330"/>
                  <a:pt x="1638" y="329"/>
                  <a:pt x="1633" y="328"/>
                </a:cubicBezTo>
                <a:cubicBezTo>
                  <a:pt x="1633" y="328"/>
                  <a:pt x="1634" y="336"/>
                  <a:pt x="1641" y="338"/>
                </a:cubicBezTo>
                <a:cubicBezTo>
                  <a:pt x="1641" y="338"/>
                  <a:pt x="1625" y="335"/>
                  <a:pt x="1628" y="324"/>
                </a:cubicBezTo>
                <a:cubicBezTo>
                  <a:pt x="1630" y="313"/>
                  <a:pt x="1627" y="313"/>
                  <a:pt x="1627" y="313"/>
                </a:cubicBezTo>
                <a:cubicBezTo>
                  <a:pt x="1627" y="313"/>
                  <a:pt x="1640" y="307"/>
                  <a:pt x="1651" y="309"/>
                </a:cubicBezTo>
                <a:cubicBezTo>
                  <a:pt x="1651" y="309"/>
                  <a:pt x="1637" y="300"/>
                  <a:pt x="1625" y="300"/>
                </a:cubicBezTo>
                <a:cubicBezTo>
                  <a:pt x="1614" y="301"/>
                  <a:pt x="1604" y="297"/>
                  <a:pt x="1593" y="305"/>
                </a:cubicBezTo>
                <a:cubicBezTo>
                  <a:pt x="1582" y="312"/>
                  <a:pt x="1585" y="323"/>
                  <a:pt x="1585" y="323"/>
                </a:cubicBezTo>
                <a:cubicBezTo>
                  <a:pt x="1594" y="327"/>
                  <a:pt x="1598" y="329"/>
                  <a:pt x="1607" y="334"/>
                </a:cubicBezTo>
                <a:cubicBezTo>
                  <a:pt x="1599" y="332"/>
                  <a:pt x="1595" y="332"/>
                  <a:pt x="1587" y="330"/>
                </a:cubicBezTo>
                <a:cubicBezTo>
                  <a:pt x="1587" y="330"/>
                  <a:pt x="1590" y="345"/>
                  <a:pt x="1607" y="345"/>
                </a:cubicBezTo>
                <a:cubicBezTo>
                  <a:pt x="1607" y="345"/>
                  <a:pt x="1607" y="353"/>
                  <a:pt x="1615" y="355"/>
                </a:cubicBezTo>
                <a:cubicBezTo>
                  <a:pt x="1623" y="358"/>
                  <a:pt x="1624" y="356"/>
                  <a:pt x="1630" y="367"/>
                </a:cubicBezTo>
                <a:cubicBezTo>
                  <a:pt x="1630" y="367"/>
                  <a:pt x="1621" y="388"/>
                  <a:pt x="1615" y="387"/>
                </a:cubicBezTo>
                <a:cubicBezTo>
                  <a:pt x="1615" y="387"/>
                  <a:pt x="1614" y="378"/>
                  <a:pt x="1609" y="378"/>
                </a:cubicBezTo>
                <a:cubicBezTo>
                  <a:pt x="1603" y="377"/>
                  <a:pt x="1605" y="391"/>
                  <a:pt x="1610" y="390"/>
                </a:cubicBezTo>
                <a:cubicBezTo>
                  <a:pt x="1610" y="390"/>
                  <a:pt x="1596" y="393"/>
                  <a:pt x="1592" y="381"/>
                </a:cubicBezTo>
                <a:cubicBezTo>
                  <a:pt x="1589" y="368"/>
                  <a:pt x="1604" y="381"/>
                  <a:pt x="1599" y="366"/>
                </a:cubicBezTo>
                <a:cubicBezTo>
                  <a:pt x="1599" y="366"/>
                  <a:pt x="1591" y="362"/>
                  <a:pt x="1587" y="355"/>
                </a:cubicBezTo>
                <a:cubicBezTo>
                  <a:pt x="1584" y="348"/>
                  <a:pt x="1573" y="354"/>
                  <a:pt x="1571" y="365"/>
                </a:cubicBezTo>
                <a:cubicBezTo>
                  <a:pt x="1571" y="365"/>
                  <a:pt x="1563" y="362"/>
                  <a:pt x="1571" y="353"/>
                </a:cubicBezTo>
                <a:cubicBezTo>
                  <a:pt x="1578" y="345"/>
                  <a:pt x="1565" y="344"/>
                  <a:pt x="1565" y="344"/>
                </a:cubicBezTo>
                <a:cubicBezTo>
                  <a:pt x="1563" y="342"/>
                  <a:pt x="1561" y="341"/>
                  <a:pt x="1558" y="339"/>
                </a:cubicBezTo>
                <a:cubicBezTo>
                  <a:pt x="1558" y="339"/>
                  <a:pt x="1552" y="341"/>
                  <a:pt x="1550" y="336"/>
                </a:cubicBezTo>
                <a:cubicBezTo>
                  <a:pt x="1548" y="332"/>
                  <a:pt x="1559" y="329"/>
                  <a:pt x="1559" y="329"/>
                </a:cubicBezTo>
                <a:cubicBezTo>
                  <a:pt x="1554" y="325"/>
                  <a:pt x="1552" y="322"/>
                  <a:pt x="1547" y="318"/>
                </a:cubicBezTo>
                <a:cubicBezTo>
                  <a:pt x="1547" y="318"/>
                  <a:pt x="1548" y="310"/>
                  <a:pt x="1537" y="301"/>
                </a:cubicBezTo>
                <a:cubicBezTo>
                  <a:pt x="1537" y="301"/>
                  <a:pt x="1546" y="300"/>
                  <a:pt x="1548" y="294"/>
                </a:cubicBezTo>
                <a:cubicBezTo>
                  <a:pt x="1550" y="289"/>
                  <a:pt x="1553" y="289"/>
                  <a:pt x="1554" y="295"/>
                </a:cubicBezTo>
                <a:cubicBezTo>
                  <a:pt x="1560" y="296"/>
                  <a:pt x="1563" y="296"/>
                  <a:pt x="1568" y="296"/>
                </a:cubicBezTo>
                <a:cubicBezTo>
                  <a:pt x="1568" y="296"/>
                  <a:pt x="1587" y="285"/>
                  <a:pt x="1594" y="287"/>
                </a:cubicBezTo>
                <a:cubicBezTo>
                  <a:pt x="1594" y="287"/>
                  <a:pt x="1595" y="282"/>
                  <a:pt x="1584" y="284"/>
                </a:cubicBezTo>
                <a:cubicBezTo>
                  <a:pt x="1573" y="285"/>
                  <a:pt x="1567" y="276"/>
                  <a:pt x="1567" y="276"/>
                </a:cubicBezTo>
                <a:cubicBezTo>
                  <a:pt x="1567" y="276"/>
                  <a:pt x="1537" y="265"/>
                  <a:pt x="1531" y="267"/>
                </a:cubicBezTo>
                <a:cubicBezTo>
                  <a:pt x="1524" y="268"/>
                  <a:pt x="1518" y="277"/>
                  <a:pt x="1518" y="277"/>
                </a:cubicBezTo>
                <a:cubicBezTo>
                  <a:pt x="1521" y="281"/>
                  <a:pt x="1522" y="283"/>
                  <a:pt x="1524" y="286"/>
                </a:cubicBezTo>
                <a:cubicBezTo>
                  <a:pt x="1523" y="289"/>
                  <a:pt x="1523" y="291"/>
                  <a:pt x="1522" y="294"/>
                </a:cubicBezTo>
                <a:cubicBezTo>
                  <a:pt x="1518" y="295"/>
                  <a:pt x="1515" y="296"/>
                  <a:pt x="1510" y="297"/>
                </a:cubicBezTo>
                <a:cubicBezTo>
                  <a:pt x="1509" y="295"/>
                  <a:pt x="1509" y="293"/>
                  <a:pt x="1508" y="291"/>
                </a:cubicBezTo>
                <a:cubicBezTo>
                  <a:pt x="1509" y="288"/>
                  <a:pt x="1510" y="287"/>
                  <a:pt x="1511" y="284"/>
                </a:cubicBezTo>
                <a:cubicBezTo>
                  <a:pt x="1511" y="278"/>
                  <a:pt x="1511" y="275"/>
                  <a:pt x="1511" y="270"/>
                </a:cubicBezTo>
                <a:cubicBezTo>
                  <a:pt x="1506" y="266"/>
                  <a:pt x="1504" y="264"/>
                  <a:pt x="1500" y="260"/>
                </a:cubicBezTo>
                <a:cubicBezTo>
                  <a:pt x="1499" y="259"/>
                  <a:pt x="1498" y="258"/>
                  <a:pt x="1497" y="257"/>
                </a:cubicBezTo>
                <a:cubicBezTo>
                  <a:pt x="1490" y="256"/>
                  <a:pt x="1486" y="256"/>
                  <a:pt x="1479" y="255"/>
                </a:cubicBezTo>
                <a:cubicBezTo>
                  <a:pt x="1473" y="253"/>
                  <a:pt x="1471" y="252"/>
                  <a:pt x="1466" y="251"/>
                </a:cubicBezTo>
                <a:cubicBezTo>
                  <a:pt x="1461" y="252"/>
                  <a:pt x="1458" y="253"/>
                  <a:pt x="1453" y="254"/>
                </a:cubicBezTo>
                <a:cubicBezTo>
                  <a:pt x="1457" y="256"/>
                  <a:pt x="1459" y="258"/>
                  <a:pt x="1462" y="260"/>
                </a:cubicBezTo>
                <a:cubicBezTo>
                  <a:pt x="1462" y="262"/>
                  <a:pt x="1462" y="263"/>
                  <a:pt x="1462" y="266"/>
                </a:cubicBezTo>
                <a:cubicBezTo>
                  <a:pt x="1457" y="263"/>
                  <a:pt x="1454" y="261"/>
                  <a:pt x="1449" y="259"/>
                </a:cubicBezTo>
                <a:cubicBezTo>
                  <a:pt x="1445" y="259"/>
                  <a:pt x="1443" y="259"/>
                  <a:pt x="1439" y="259"/>
                </a:cubicBezTo>
                <a:cubicBezTo>
                  <a:pt x="1437" y="260"/>
                  <a:pt x="1436" y="260"/>
                  <a:pt x="1434" y="261"/>
                </a:cubicBezTo>
                <a:cubicBezTo>
                  <a:pt x="1440" y="265"/>
                  <a:pt x="1443" y="267"/>
                  <a:pt x="1449" y="272"/>
                </a:cubicBezTo>
                <a:cubicBezTo>
                  <a:pt x="1454" y="275"/>
                  <a:pt x="1457" y="276"/>
                  <a:pt x="1462" y="279"/>
                </a:cubicBezTo>
                <a:cubicBezTo>
                  <a:pt x="1465" y="283"/>
                  <a:pt x="1466" y="286"/>
                  <a:pt x="1469" y="290"/>
                </a:cubicBezTo>
                <a:cubicBezTo>
                  <a:pt x="1474" y="292"/>
                  <a:pt x="1477" y="293"/>
                  <a:pt x="1483" y="296"/>
                </a:cubicBezTo>
                <a:cubicBezTo>
                  <a:pt x="1488" y="295"/>
                  <a:pt x="1490" y="295"/>
                  <a:pt x="1495" y="294"/>
                </a:cubicBezTo>
                <a:cubicBezTo>
                  <a:pt x="1498" y="297"/>
                  <a:pt x="1500" y="297"/>
                  <a:pt x="1503" y="300"/>
                </a:cubicBezTo>
                <a:cubicBezTo>
                  <a:pt x="1502" y="304"/>
                  <a:pt x="1501" y="305"/>
                  <a:pt x="1500" y="310"/>
                </a:cubicBezTo>
                <a:cubicBezTo>
                  <a:pt x="1500" y="310"/>
                  <a:pt x="1505" y="315"/>
                  <a:pt x="1501" y="324"/>
                </a:cubicBezTo>
                <a:cubicBezTo>
                  <a:pt x="1496" y="332"/>
                  <a:pt x="1491" y="317"/>
                  <a:pt x="1491" y="317"/>
                </a:cubicBezTo>
                <a:cubicBezTo>
                  <a:pt x="1491" y="317"/>
                  <a:pt x="1485" y="311"/>
                  <a:pt x="1477" y="316"/>
                </a:cubicBezTo>
                <a:cubicBezTo>
                  <a:pt x="1468" y="321"/>
                  <a:pt x="1467" y="324"/>
                  <a:pt x="1467" y="324"/>
                </a:cubicBezTo>
                <a:cubicBezTo>
                  <a:pt x="1470" y="327"/>
                  <a:pt x="1472" y="329"/>
                  <a:pt x="1475" y="332"/>
                </a:cubicBezTo>
                <a:cubicBezTo>
                  <a:pt x="1475" y="332"/>
                  <a:pt x="1467" y="332"/>
                  <a:pt x="1464" y="335"/>
                </a:cubicBezTo>
                <a:cubicBezTo>
                  <a:pt x="1460" y="337"/>
                  <a:pt x="1450" y="338"/>
                  <a:pt x="1432" y="334"/>
                </a:cubicBezTo>
                <a:cubicBezTo>
                  <a:pt x="1414" y="330"/>
                  <a:pt x="1394" y="314"/>
                  <a:pt x="1394" y="314"/>
                </a:cubicBezTo>
                <a:cubicBezTo>
                  <a:pt x="1383" y="304"/>
                  <a:pt x="1373" y="299"/>
                  <a:pt x="1364" y="304"/>
                </a:cubicBezTo>
                <a:cubicBezTo>
                  <a:pt x="1355" y="308"/>
                  <a:pt x="1351" y="301"/>
                  <a:pt x="1344" y="307"/>
                </a:cubicBezTo>
                <a:cubicBezTo>
                  <a:pt x="1337" y="312"/>
                  <a:pt x="1357" y="314"/>
                  <a:pt x="1350" y="334"/>
                </a:cubicBezTo>
                <a:cubicBezTo>
                  <a:pt x="1350" y="334"/>
                  <a:pt x="1352" y="318"/>
                  <a:pt x="1339" y="317"/>
                </a:cubicBezTo>
                <a:cubicBezTo>
                  <a:pt x="1339" y="317"/>
                  <a:pt x="1333" y="311"/>
                  <a:pt x="1326" y="312"/>
                </a:cubicBezTo>
                <a:cubicBezTo>
                  <a:pt x="1326" y="312"/>
                  <a:pt x="1327" y="307"/>
                  <a:pt x="1321" y="305"/>
                </a:cubicBezTo>
                <a:cubicBezTo>
                  <a:pt x="1315" y="305"/>
                  <a:pt x="1305" y="313"/>
                  <a:pt x="1296" y="310"/>
                </a:cubicBezTo>
                <a:cubicBezTo>
                  <a:pt x="1272" y="303"/>
                  <a:pt x="1259" y="298"/>
                  <a:pt x="1259" y="298"/>
                </a:cubicBezTo>
                <a:cubicBezTo>
                  <a:pt x="1268" y="297"/>
                  <a:pt x="1272" y="297"/>
                  <a:pt x="1281" y="296"/>
                </a:cubicBezTo>
                <a:cubicBezTo>
                  <a:pt x="1281" y="296"/>
                  <a:pt x="1276" y="285"/>
                  <a:pt x="1262" y="283"/>
                </a:cubicBezTo>
                <a:cubicBezTo>
                  <a:pt x="1249" y="281"/>
                  <a:pt x="1227" y="277"/>
                  <a:pt x="1227" y="277"/>
                </a:cubicBezTo>
                <a:cubicBezTo>
                  <a:pt x="1227" y="277"/>
                  <a:pt x="1229" y="273"/>
                  <a:pt x="1214" y="272"/>
                </a:cubicBezTo>
                <a:cubicBezTo>
                  <a:pt x="1210" y="270"/>
                  <a:pt x="1208" y="269"/>
                  <a:pt x="1205" y="267"/>
                </a:cubicBezTo>
                <a:cubicBezTo>
                  <a:pt x="1200" y="265"/>
                  <a:pt x="1197" y="265"/>
                  <a:pt x="1192" y="263"/>
                </a:cubicBezTo>
                <a:cubicBezTo>
                  <a:pt x="1192" y="263"/>
                  <a:pt x="1176" y="259"/>
                  <a:pt x="1171" y="267"/>
                </a:cubicBezTo>
                <a:cubicBezTo>
                  <a:pt x="1167" y="266"/>
                  <a:pt x="1166" y="266"/>
                  <a:pt x="1162" y="265"/>
                </a:cubicBezTo>
                <a:cubicBezTo>
                  <a:pt x="1163" y="261"/>
                  <a:pt x="1164" y="259"/>
                  <a:pt x="1165" y="256"/>
                </a:cubicBezTo>
                <a:cubicBezTo>
                  <a:pt x="1162" y="255"/>
                  <a:pt x="1161" y="255"/>
                  <a:pt x="1158" y="254"/>
                </a:cubicBezTo>
                <a:cubicBezTo>
                  <a:pt x="1155" y="255"/>
                  <a:pt x="1154" y="256"/>
                  <a:pt x="1152" y="256"/>
                </a:cubicBezTo>
                <a:cubicBezTo>
                  <a:pt x="1152" y="256"/>
                  <a:pt x="1148" y="264"/>
                  <a:pt x="1143" y="263"/>
                </a:cubicBezTo>
                <a:cubicBezTo>
                  <a:pt x="1138" y="263"/>
                  <a:pt x="1130" y="248"/>
                  <a:pt x="1130" y="248"/>
                </a:cubicBezTo>
                <a:cubicBezTo>
                  <a:pt x="1130" y="248"/>
                  <a:pt x="1122" y="245"/>
                  <a:pt x="1116" y="249"/>
                </a:cubicBezTo>
                <a:cubicBezTo>
                  <a:pt x="1111" y="254"/>
                  <a:pt x="1105" y="254"/>
                  <a:pt x="1105" y="254"/>
                </a:cubicBezTo>
                <a:cubicBezTo>
                  <a:pt x="1105" y="253"/>
                  <a:pt x="1105" y="251"/>
                  <a:pt x="1104" y="249"/>
                </a:cubicBezTo>
                <a:cubicBezTo>
                  <a:pt x="1098" y="250"/>
                  <a:pt x="1094" y="250"/>
                  <a:pt x="1087" y="250"/>
                </a:cubicBezTo>
                <a:cubicBezTo>
                  <a:pt x="1084" y="250"/>
                  <a:pt x="1082" y="251"/>
                  <a:pt x="1078" y="251"/>
                </a:cubicBezTo>
                <a:cubicBezTo>
                  <a:pt x="1073" y="253"/>
                  <a:pt x="1070" y="253"/>
                  <a:pt x="1065" y="255"/>
                </a:cubicBezTo>
                <a:cubicBezTo>
                  <a:pt x="1061" y="256"/>
                  <a:pt x="1058" y="256"/>
                  <a:pt x="1054" y="256"/>
                </a:cubicBezTo>
                <a:cubicBezTo>
                  <a:pt x="1054" y="256"/>
                  <a:pt x="1050" y="254"/>
                  <a:pt x="1045" y="254"/>
                </a:cubicBezTo>
                <a:cubicBezTo>
                  <a:pt x="1039" y="254"/>
                  <a:pt x="1027" y="257"/>
                  <a:pt x="1019" y="257"/>
                </a:cubicBezTo>
                <a:cubicBezTo>
                  <a:pt x="1010" y="257"/>
                  <a:pt x="997" y="266"/>
                  <a:pt x="997" y="266"/>
                </a:cubicBezTo>
                <a:cubicBezTo>
                  <a:pt x="995" y="263"/>
                  <a:pt x="993" y="262"/>
                  <a:pt x="991" y="259"/>
                </a:cubicBezTo>
                <a:cubicBezTo>
                  <a:pt x="989" y="258"/>
                  <a:pt x="988" y="258"/>
                  <a:pt x="985" y="257"/>
                </a:cubicBezTo>
                <a:cubicBezTo>
                  <a:pt x="978" y="257"/>
                  <a:pt x="975" y="257"/>
                  <a:pt x="969" y="257"/>
                </a:cubicBezTo>
                <a:cubicBezTo>
                  <a:pt x="969" y="257"/>
                  <a:pt x="959" y="257"/>
                  <a:pt x="953" y="255"/>
                </a:cubicBezTo>
                <a:cubicBezTo>
                  <a:pt x="946" y="253"/>
                  <a:pt x="941" y="254"/>
                  <a:pt x="931" y="255"/>
                </a:cubicBezTo>
                <a:cubicBezTo>
                  <a:pt x="921" y="256"/>
                  <a:pt x="909" y="254"/>
                  <a:pt x="909" y="254"/>
                </a:cubicBezTo>
                <a:cubicBezTo>
                  <a:pt x="909" y="254"/>
                  <a:pt x="902" y="255"/>
                  <a:pt x="897" y="252"/>
                </a:cubicBezTo>
                <a:cubicBezTo>
                  <a:pt x="892" y="248"/>
                  <a:pt x="848" y="258"/>
                  <a:pt x="848" y="258"/>
                </a:cubicBezTo>
                <a:cubicBezTo>
                  <a:pt x="848" y="256"/>
                  <a:pt x="847" y="256"/>
                  <a:pt x="847" y="254"/>
                </a:cubicBezTo>
                <a:cubicBezTo>
                  <a:pt x="837" y="255"/>
                  <a:pt x="832" y="256"/>
                  <a:pt x="823" y="257"/>
                </a:cubicBezTo>
                <a:cubicBezTo>
                  <a:pt x="822" y="256"/>
                  <a:pt x="821" y="255"/>
                  <a:pt x="820" y="254"/>
                </a:cubicBezTo>
                <a:cubicBezTo>
                  <a:pt x="813" y="255"/>
                  <a:pt x="809" y="255"/>
                  <a:pt x="801" y="256"/>
                </a:cubicBezTo>
                <a:cubicBezTo>
                  <a:pt x="797" y="258"/>
                  <a:pt x="795" y="259"/>
                  <a:pt x="790" y="261"/>
                </a:cubicBezTo>
                <a:cubicBezTo>
                  <a:pt x="784" y="262"/>
                  <a:pt x="781" y="262"/>
                  <a:pt x="774" y="263"/>
                </a:cubicBezTo>
                <a:cubicBezTo>
                  <a:pt x="768" y="265"/>
                  <a:pt x="765" y="266"/>
                  <a:pt x="759" y="268"/>
                </a:cubicBezTo>
                <a:cubicBezTo>
                  <a:pt x="756" y="270"/>
                  <a:pt x="754" y="271"/>
                  <a:pt x="751" y="273"/>
                </a:cubicBezTo>
                <a:cubicBezTo>
                  <a:pt x="750" y="273"/>
                  <a:pt x="748" y="273"/>
                  <a:pt x="747" y="273"/>
                </a:cubicBezTo>
                <a:cubicBezTo>
                  <a:pt x="984" y="153"/>
                  <a:pt x="1265" y="116"/>
                  <a:pt x="1541" y="188"/>
                </a:cubicBezTo>
                <a:cubicBezTo>
                  <a:pt x="1542" y="189"/>
                  <a:pt x="1542" y="189"/>
                  <a:pt x="1542" y="189"/>
                </a:cubicBezTo>
                <a:cubicBezTo>
                  <a:pt x="1545" y="190"/>
                  <a:pt x="1545" y="191"/>
                  <a:pt x="1548" y="192"/>
                </a:cubicBezTo>
                <a:cubicBezTo>
                  <a:pt x="1548" y="194"/>
                  <a:pt x="1548" y="194"/>
                  <a:pt x="1548" y="195"/>
                </a:cubicBezTo>
                <a:cubicBezTo>
                  <a:pt x="1551" y="197"/>
                  <a:pt x="1553" y="197"/>
                  <a:pt x="1557" y="199"/>
                </a:cubicBezTo>
                <a:cubicBezTo>
                  <a:pt x="1558" y="202"/>
                  <a:pt x="1559" y="203"/>
                  <a:pt x="1560" y="206"/>
                </a:cubicBezTo>
                <a:cubicBezTo>
                  <a:pt x="1560" y="206"/>
                  <a:pt x="1564" y="203"/>
                  <a:pt x="1566" y="208"/>
                </a:cubicBezTo>
                <a:cubicBezTo>
                  <a:pt x="1569" y="213"/>
                  <a:pt x="1575" y="217"/>
                  <a:pt x="1575" y="217"/>
                </a:cubicBezTo>
                <a:cubicBezTo>
                  <a:pt x="1578" y="221"/>
                  <a:pt x="1580" y="222"/>
                  <a:pt x="1583" y="225"/>
                </a:cubicBezTo>
                <a:cubicBezTo>
                  <a:pt x="1589" y="226"/>
                  <a:pt x="1592" y="227"/>
                  <a:pt x="1597" y="228"/>
                </a:cubicBezTo>
                <a:cubicBezTo>
                  <a:pt x="1603" y="230"/>
                  <a:pt x="1606" y="231"/>
                  <a:pt x="1611" y="233"/>
                </a:cubicBezTo>
                <a:cubicBezTo>
                  <a:pt x="1615" y="234"/>
                  <a:pt x="1618" y="235"/>
                  <a:pt x="1622" y="236"/>
                </a:cubicBezTo>
                <a:cubicBezTo>
                  <a:pt x="1624" y="236"/>
                  <a:pt x="1626" y="236"/>
                  <a:pt x="1628" y="235"/>
                </a:cubicBezTo>
                <a:cubicBezTo>
                  <a:pt x="1628" y="235"/>
                  <a:pt x="1633" y="230"/>
                  <a:pt x="1639" y="232"/>
                </a:cubicBezTo>
                <a:cubicBezTo>
                  <a:pt x="1639" y="232"/>
                  <a:pt x="1632" y="232"/>
                  <a:pt x="1633" y="240"/>
                </a:cubicBezTo>
                <a:cubicBezTo>
                  <a:pt x="1637" y="241"/>
                  <a:pt x="1639" y="242"/>
                  <a:pt x="1642" y="244"/>
                </a:cubicBezTo>
                <a:cubicBezTo>
                  <a:pt x="1646" y="246"/>
                  <a:pt x="1649" y="247"/>
                  <a:pt x="1653" y="249"/>
                </a:cubicBezTo>
                <a:cubicBezTo>
                  <a:pt x="1655" y="254"/>
                  <a:pt x="1656" y="256"/>
                  <a:pt x="1658" y="260"/>
                </a:cubicBezTo>
                <a:cubicBezTo>
                  <a:pt x="1655" y="257"/>
                  <a:pt x="1654" y="255"/>
                  <a:pt x="1651" y="252"/>
                </a:cubicBezTo>
                <a:cubicBezTo>
                  <a:pt x="1648" y="250"/>
                  <a:pt x="1647" y="249"/>
                  <a:pt x="1644" y="247"/>
                </a:cubicBezTo>
                <a:cubicBezTo>
                  <a:pt x="1639" y="245"/>
                  <a:pt x="1637" y="244"/>
                  <a:pt x="1632" y="243"/>
                </a:cubicBezTo>
                <a:cubicBezTo>
                  <a:pt x="1629" y="243"/>
                  <a:pt x="1628" y="243"/>
                  <a:pt x="1625" y="243"/>
                </a:cubicBezTo>
                <a:cubicBezTo>
                  <a:pt x="1626" y="244"/>
                  <a:pt x="1627" y="245"/>
                  <a:pt x="1628" y="246"/>
                </a:cubicBezTo>
                <a:cubicBezTo>
                  <a:pt x="1629" y="247"/>
                  <a:pt x="1629" y="248"/>
                  <a:pt x="1629" y="249"/>
                </a:cubicBezTo>
                <a:cubicBezTo>
                  <a:pt x="1630" y="251"/>
                  <a:pt x="1631" y="252"/>
                  <a:pt x="1632" y="253"/>
                </a:cubicBezTo>
                <a:cubicBezTo>
                  <a:pt x="1628" y="252"/>
                  <a:pt x="1626" y="251"/>
                  <a:pt x="1621" y="249"/>
                </a:cubicBezTo>
                <a:cubicBezTo>
                  <a:pt x="1621" y="249"/>
                  <a:pt x="1613" y="250"/>
                  <a:pt x="1609" y="248"/>
                </a:cubicBezTo>
                <a:cubicBezTo>
                  <a:pt x="1605" y="245"/>
                  <a:pt x="1604" y="252"/>
                  <a:pt x="1604" y="252"/>
                </a:cubicBezTo>
                <a:cubicBezTo>
                  <a:pt x="1604" y="252"/>
                  <a:pt x="1601" y="245"/>
                  <a:pt x="1597" y="247"/>
                </a:cubicBezTo>
                <a:cubicBezTo>
                  <a:pt x="1593" y="248"/>
                  <a:pt x="1595" y="250"/>
                  <a:pt x="1595" y="250"/>
                </a:cubicBezTo>
                <a:cubicBezTo>
                  <a:pt x="1592" y="248"/>
                  <a:pt x="1591" y="247"/>
                  <a:pt x="1589" y="245"/>
                </a:cubicBezTo>
                <a:cubicBezTo>
                  <a:pt x="1585" y="243"/>
                  <a:pt x="1583" y="243"/>
                  <a:pt x="1579" y="241"/>
                </a:cubicBezTo>
                <a:cubicBezTo>
                  <a:pt x="1576" y="241"/>
                  <a:pt x="1575" y="241"/>
                  <a:pt x="1572" y="242"/>
                </a:cubicBezTo>
                <a:cubicBezTo>
                  <a:pt x="1569" y="240"/>
                  <a:pt x="1568" y="239"/>
                  <a:pt x="1566" y="237"/>
                </a:cubicBezTo>
                <a:cubicBezTo>
                  <a:pt x="1565" y="235"/>
                  <a:pt x="1564" y="234"/>
                  <a:pt x="1563" y="232"/>
                </a:cubicBezTo>
                <a:cubicBezTo>
                  <a:pt x="1557" y="231"/>
                  <a:pt x="1554" y="230"/>
                  <a:pt x="1549" y="229"/>
                </a:cubicBezTo>
                <a:cubicBezTo>
                  <a:pt x="1543" y="227"/>
                  <a:pt x="1541" y="226"/>
                  <a:pt x="1535" y="224"/>
                </a:cubicBezTo>
                <a:cubicBezTo>
                  <a:pt x="1532" y="222"/>
                  <a:pt x="1530" y="222"/>
                  <a:pt x="1526" y="220"/>
                </a:cubicBezTo>
                <a:cubicBezTo>
                  <a:pt x="1522" y="221"/>
                  <a:pt x="1521" y="221"/>
                  <a:pt x="1517" y="221"/>
                </a:cubicBezTo>
                <a:cubicBezTo>
                  <a:pt x="1517" y="221"/>
                  <a:pt x="1529" y="225"/>
                  <a:pt x="1530" y="231"/>
                </a:cubicBezTo>
                <a:cubicBezTo>
                  <a:pt x="1532" y="236"/>
                  <a:pt x="1542" y="240"/>
                  <a:pt x="1542" y="240"/>
                </a:cubicBezTo>
                <a:cubicBezTo>
                  <a:pt x="1548" y="241"/>
                  <a:pt x="1551" y="241"/>
                  <a:pt x="1557" y="242"/>
                </a:cubicBezTo>
                <a:cubicBezTo>
                  <a:pt x="1560" y="243"/>
                  <a:pt x="1562" y="244"/>
                  <a:pt x="1565" y="245"/>
                </a:cubicBezTo>
                <a:cubicBezTo>
                  <a:pt x="1568" y="247"/>
                  <a:pt x="1569" y="249"/>
                  <a:pt x="1572" y="251"/>
                </a:cubicBezTo>
                <a:cubicBezTo>
                  <a:pt x="1572" y="254"/>
                  <a:pt x="1573" y="255"/>
                  <a:pt x="1573" y="257"/>
                </a:cubicBezTo>
                <a:cubicBezTo>
                  <a:pt x="1572" y="257"/>
                  <a:pt x="1571" y="258"/>
                  <a:pt x="1569" y="258"/>
                </a:cubicBezTo>
                <a:cubicBezTo>
                  <a:pt x="1569" y="261"/>
                  <a:pt x="1568" y="262"/>
                  <a:pt x="1568" y="265"/>
                </a:cubicBezTo>
                <a:cubicBezTo>
                  <a:pt x="1571" y="267"/>
                  <a:pt x="1572" y="267"/>
                  <a:pt x="1575" y="269"/>
                </a:cubicBezTo>
                <a:cubicBezTo>
                  <a:pt x="1576" y="271"/>
                  <a:pt x="1577" y="272"/>
                  <a:pt x="1578" y="275"/>
                </a:cubicBezTo>
                <a:cubicBezTo>
                  <a:pt x="1583" y="277"/>
                  <a:pt x="1585" y="278"/>
                  <a:pt x="1590" y="280"/>
                </a:cubicBezTo>
                <a:cubicBezTo>
                  <a:pt x="1595" y="281"/>
                  <a:pt x="1597" y="281"/>
                  <a:pt x="1602" y="282"/>
                </a:cubicBezTo>
                <a:cubicBezTo>
                  <a:pt x="1605" y="283"/>
                  <a:pt x="1607" y="283"/>
                  <a:pt x="1610" y="284"/>
                </a:cubicBezTo>
                <a:cubicBezTo>
                  <a:pt x="1617" y="287"/>
                  <a:pt x="1620" y="289"/>
                  <a:pt x="1627" y="292"/>
                </a:cubicBezTo>
                <a:cubicBezTo>
                  <a:pt x="1646" y="297"/>
                  <a:pt x="1655" y="300"/>
                  <a:pt x="1673" y="306"/>
                </a:cubicBezTo>
                <a:cubicBezTo>
                  <a:pt x="1676" y="308"/>
                  <a:pt x="1678" y="309"/>
                  <a:pt x="1681" y="312"/>
                </a:cubicBezTo>
                <a:cubicBezTo>
                  <a:pt x="1686" y="313"/>
                  <a:pt x="1689" y="313"/>
                  <a:pt x="1694" y="314"/>
                </a:cubicBezTo>
                <a:cubicBezTo>
                  <a:pt x="1698" y="317"/>
                  <a:pt x="1700" y="318"/>
                  <a:pt x="1705" y="321"/>
                </a:cubicBezTo>
                <a:cubicBezTo>
                  <a:pt x="1705" y="318"/>
                  <a:pt x="1705" y="317"/>
                  <a:pt x="1706" y="315"/>
                </a:cubicBezTo>
                <a:cubicBezTo>
                  <a:pt x="1709" y="314"/>
                  <a:pt x="1710" y="313"/>
                  <a:pt x="1713" y="312"/>
                </a:cubicBezTo>
                <a:cubicBezTo>
                  <a:pt x="1708" y="308"/>
                  <a:pt x="1706" y="307"/>
                  <a:pt x="1702" y="303"/>
                </a:cubicBezTo>
                <a:cubicBezTo>
                  <a:pt x="1697" y="300"/>
                  <a:pt x="1695" y="298"/>
                  <a:pt x="1691" y="294"/>
                </a:cubicBezTo>
                <a:cubicBezTo>
                  <a:pt x="1683" y="291"/>
                  <a:pt x="1679" y="290"/>
                  <a:pt x="1672" y="287"/>
                </a:cubicBezTo>
                <a:cubicBezTo>
                  <a:pt x="1663" y="286"/>
                  <a:pt x="1659" y="285"/>
                  <a:pt x="1651" y="283"/>
                </a:cubicBezTo>
                <a:cubicBezTo>
                  <a:pt x="1651" y="283"/>
                  <a:pt x="1634" y="284"/>
                  <a:pt x="1629" y="277"/>
                </a:cubicBezTo>
                <a:cubicBezTo>
                  <a:pt x="1624" y="269"/>
                  <a:pt x="1612" y="268"/>
                  <a:pt x="1612" y="268"/>
                </a:cubicBezTo>
                <a:cubicBezTo>
                  <a:pt x="1605" y="263"/>
                  <a:pt x="1601" y="261"/>
                  <a:pt x="1594" y="256"/>
                </a:cubicBezTo>
                <a:cubicBezTo>
                  <a:pt x="1601" y="258"/>
                  <a:pt x="1604" y="259"/>
                  <a:pt x="1610" y="260"/>
                </a:cubicBezTo>
                <a:cubicBezTo>
                  <a:pt x="1612" y="260"/>
                  <a:pt x="1613" y="260"/>
                  <a:pt x="1614" y="259"/>
                </a:cubicBezTo>
                <a:cubicBezTo>
                  <a:pt x="1622" y="262"/>
                  <a:pt x="1626" y="263"/>
                  <a:pt x="1633" y="266"/>
                </a:cubicBezTo>
                <a:cubicBezTo>
                  <a:pt x="1640" y="269"/>
                  <a:pt x="1643" y="270"/>
                  <a:pt x="1649" y="272"/>
                </a:cubicBezTo>
                <a:cubicBezTo>
                  <a:pt x="1653" y="274"/>
                  <a:pt x="1655" y="275"/>
                  <a:pt x="1659" y="277"/>
                </a:cubicBezTo>
                <a:cubicBezTo>
                  <a:pt x="1663" y="276"/>
                  <a:pt x="1664" y="276"/>
                  <a:pt x="1668" y="276"/>
                </a:cubicBezTo>
                <a:cubicBezTo>
                  <a:pt x="1675" y="279"/>
                  <a:pt x="1679" y="280"/>
                  <a:pt x="1686" y="283"/>
                </a:cubicBezTo>
                <a:cubicBezTo>
                  <a:pt x="1692" y="286"/>
                  <a:pt x="1694" y="288"/>
                  <a:pt x="1700" y="291"/>
                </a:cubicBezTo>
                <a:cubicBezTo>
                  <a:pt x="1699" y="293"/>
                  <a:pt x="1699" y="293"/>
                  <a:pt x="1699" y="295"/>
                </a:cubicBezTo>
                <a:cubicBezTo>
                  <a:pt x="1704" y="298"/>
                  <a:pt x="1706" y="299"/>
                  <a:pt x="1711" y="301"/>
                </a:cubicBezTo>
                <a:cubicBezTo>
                  <a:pt x="1713" y="304"/>
                  <a:pt x="1714" y="306"/>
                  <a:pt x="1717" y="309"/>
                </a:cubicBezTo>
                <a:cubicBezTo>
                  <a:pt x="1720" y="306"/>
                  <a:pt x="1722" y="304"/>
                  <a:pt x="1725" y="300"/>
                </a:cubicBezTo>
                <a:cubicBezTo>
                  <a:pt x="1730" y="302"/>
                  <a:pt x="1733" y="303"/>
                  <a:pt x="1738" y="304"/>
                </a:cubicBezTo>
                <a:cubicBezTo>
                  <a:pt x="1735" y="299"/>
                  <a:pt x="1733" y="297"/>
                  <a:pt x="1730" y="292"/>
                </a:cubicBezTo>
                <a:cubicBezTo>
                  <a:pt x="1733" y="292"/>
                  <a:pt x="1734" y="292"/>
                  <a:pt x="1737" y="292"/>
                </a:cubicBezTo>
                <a:cubicBezTo>
                  <a:pt x="1738" y="290"/>
                  <a:pt x="1738" y="290"/>
                  <a:pt x="1738" y="288"/>
                </a:cubicBezTo>
                <a:cubicBezTo>
                  <a:pt x="1744" y="291"/>
                  <a:pt x="1746" y="292"/>
                  <a:pt x="1752" y="295"/>
                </a:cubicBezTo>
                <a:cubicBezTo>
                  <a:pt x="1757" y="295"/>
                  <a:pt x="1759" y="295"/>
                  <a:pt x="1763" y="294"/>
                </a:cubicBezTo>
                <a:cubicBezTo>
                  <a:pt x="1766" y="293"/>
                  <a:pt x="1768" y="293"/>
                  <a:pt x="1771" y="292"/>
                </a:cubicBezTo>
                <a:cubicBezTo>
                  <a:pt x="1774" y="292"/>
                  <a:pt x="1775" y="292"/>
                  <a:pt x="1777" y="292"/>
                </a:cubicBezTo>
                <a:cubicBezTo>
                  <a:pt x="1775" y="288"/>
                  <a:pt x="1773" y="285"/>
                  <a:pt x="1771" y="281"/>
                </a:cubicBezTo>
                <a:cubicBezTo>
                  <a:pt x="1775" y="281"/>
                  <a:pt x="1778" y="281"/>
                  <a:pt x="1782" y="281"/>
                </a:cubicBezTo>
                <a:cubicBezTo>
                  <a:pt x="1782" y="282"/>
                  <a:pt x="1782" y="282"/>
                  <a:pt x="1782" y="282"/>
                </a:cubicBezTo>
                <a:cubicBezTo>
                  <a:pt x="1784" y="284"/>
                  <a:pt x="1786" y="285"/>
                  <a:pt x="1788" y="287"/>
                </a:cubicBezTo>
                <a:cubicBezTo>
                  <a:pt x="1790" y="287"/>
                  <a:pt x="1791" y="287"/>
                  <a:pt x="1793" y="288"/>
                </a:cubicBezTo>
                <a:cubicBezTo>
                  <a:pt x="1794" y="288"/>
                  <a:pt x="1794" y="288"/>
                  <a:pt x="1795" y="289"/>
                </a:cubicBezTo>
                <a:cubicBezTo>
                  <a:pt x="1821" y="303"/>
                  <a:pt x="1846" y="318"/>
                  <a:pt x="1870" y="334"/>
                </a:cubicBezTo>
                <a:cubicBezTo>
                  <a:pt x="1871" y="334"/>
                  <a:pt x="1871" y="334"/>
                  <a:pt x="1871" y="335"/>
                </a:cubicBezTo>
                <a:cubicBezTo>
                  <a:pt x="1864" y="332"/>
                  <a:pt x="1861" y="330"/>
                  <a:pt x="1854" y="327"/>
                </a:cubicBezTo>
                <a:cubicBezTo>
                  <a:pt x="1843" y="321"/>
                  <a:pt x="1838" y="318"/>
                  <a:pt x="1827" y="313"/>
                </a:cubicBezTo>
                <a:cubicBezTo>
                  <a:pt x="1823" y="313"/>
                  <a:pt x="1821" y="313"/>
                  <a:pt x="1818" y="313"/>
                </a:cubicBezTo>
                <a:cubicBezTo>
                  <a:pt x="1808" y="308"/>
                  <a:pt x="1803" y="306"/>
                  <a:pt x="1794" y="302"/>
                </a:cubicBezTo>
                <a:cubicBezTo>
                  <a:pt x="1791" y="304"/>
                  <a:pt x="1790" y="305"/>
                  <a:pt x="1788" y="307"/>
                </a:cubicBezTo>
                <a:cubicBezTo>
                  <a:pt x="1794" y="312"/>
                  <a:pt x="1797" y="315"/>
                  <a:pt x="1804" y="320"/>
                </a:cubicBezTo>
                <a:cubicBezTo>
                  <a:pt x="1808" y="322"/>
                  <a:pt x="1810" y="323"/>
                  <a:pt x="1814" y="326"/>
                </a:cubicBezTo>
                <a:cubicBezTo>
                  <a:pt x="1821" y="331"/>
                  <a:pt x="1825" y="333"/>
                  <a:pt x="1832" y="338"/>
                </a:cubicBezTo>
                <a:cubicBezTo>
                  <a:pt x="1822" y="333"/>
                  <a:pt x="1817" y="331"/>
                  <a:pt x="1807" y="326"/>
                </a:cubicBezTo>
                <a:cubicBezTo>
                  <a:pt x="1805" y="328"/>
                  <a:pt x="1804" y="328"/>
                  <a:pt x="1802" y="330"/>
                </a:cubicBezTo>
                <a:cubicBezTo>
                  <a:pt x="1810" y="335"/>
                  <a:pt x="1814" y="338"/>
                  <a:pt x="1821" y="344"/>
                </a:cubicBezTo>
                <a:cubicBezTo>
                  <a:pt x="1818" y="345"/>
                  <a:pt x="1817" y="346"/>
                  <a:pt x="1814" y="348"/>
                </a:cubicBezTo>
                <a:cubicBezTo>
                  <a:pt x="1821" y="352"/>
                  <a:pt x="1824" y="353"/>
                  <a:pt x="1831" y="357"/>
                </a:cubicBezTo>
                <a:cubicBezTo>
                  <a:pt x="1836" y="362"/>
                  <a:pt x="1838" y="364"/>
                  <a:pt x="1843" y="369"/>
                </a:cubicBezTo>
                <a:cubicBezTo>
                  <a:pt x="1851" y="369"/>
                  <a:pt x="1854" y="370"/>
                  <a:pt x="1861" y="370"/>
                </a:cubicBezTo>
                <a:cubicBezTo>
                  <a:pt x="1864" y="374"/>
                  <a:pt x="1865" y="375"/>
                  <a:pt x="1868" y="378"/>
                </a:cubicBezTo>
                <a:cubicBezTo>
                  <a:pt x="1873" y="381"/>
                  <a:pt x="1876" y="383"/>
                  <a:pt x="1882" y="386"/>
                </a:cubicBezTo>
                <a:cubicBezTo>
                  <a:pt x="1890" y="391"/>
                  <a:pt x="1894" y="393"/>
                  <a:pt x="1902" y="397"/>
                </a:cubicBezTo>
                <a:cubicBezTo>
                  <a:pt x="1906" y="402"/>
                  <a:pt x="1909" y="405"/>
                  <a:pt x="1913" y="409"/>
                </a:cubicBezTo>
                <a:cubicBezTo>
                  <a:pt x="1918" y="413"/>
                  <a:pt x="1920" y="414"/>
                  <a:pt x="1925" y="418"/>
                </a:cubicBezTo>
                <a:cubicBezTo>
                  <a:pt x="1926" y="422"/>
                  <a:pt x="1927" y="424"/>
                  <a:pt x="1928" y="429"/>
                </a:cubicBezTo>
                <a:cubicBezTo>
                  <a:pt x="1934" y="440"/>
                  <a:pt x="1937" y="446"/>
                  <a:pt x="1944" y="458"/>
                </a:cubicBezTo>
                <a:cubicBezTo>
                  <a:pt x="1944" y="461"/>
                  <a:pt x="1945" y="463"/>
                  <a:pt x="1945" y="466"/>
                </a:cubicBezTo>
                <a:cubicBezTo>
                  <a:pt x="1948" y="470"/>
                  <a:pt x="1949" y="472"/>
                  <a:pt x="1952" y="475"/>
                </a:cubicBezTo>
                <a:cubicBezTo>
                  <a:pt x="1952" y="478"/>
                  <a:pt x="1952" y="479"/>
                  <a:pt x="1952" y="481"/>
                </a:cubicBezTo>
                <a:cubicBezTo>
                  <a:pt x="1952" y="488"/>
                  <a:pt x="1952" y="491"/>
                  <a:pt x="1952" y="497"/>
                </a:cubicBezTo>
                <a:cubicBezTo>
                  <a:pt x="1958" y="501"/>
                  <a:pt x="1962" y="503"/>
                  <a:pt x="1968" y="508"/>
                </a:cubicBezTo>
                <a:cubicBezTo>
                  <a:pt x="1967" y="509"/>
                  <a:pt x="1967" y="510"/>
                  <a:pt x="1965" y="512"/>
                </a:cubicBezTo>
                <a:cubicBezTo>
                  <a:pt x="1963" y="514"/>
                  <a:pt x="1962" y="515"/>
                  <a:pt x="1959" y="518"/>
                </a:cubicBezTo>
                <a:cubicBezTo>
                  <a:pt x="1960" y="522"/>
                  <a:pt x="1960" y="524"/>
                  <a:pt x="1961" y="529"/>
                </a:cubicBezTo>
                <a:cubicBezTo>
                  <a:pt x="1964" y="531"/>
                  <a:pt x="1965" y="532"/>
                  <a:pt x="1968" y="534"/>
                </a:cubicBezTo>
                <a:cubicBezTo>
                  <a:pt x="1971" y="537"/>
                  <a:pt x="1973" y="539"/>
                  <a:pt x="1977" y="542"/>
                </a:cubicBezTo>
                <a:cubicBezTo>
                  <a:pt x="1979" y="541"/>
                  <a:pt x="1980" y="541"/>
                  <a:pt x="1983" y="541"/>
                </a:cubicBezTo>
                <a:cubicBezTo>
                  <a:pt x="1985" y="543"/>
                  <a:pt x="1986" y="543"/>
                  <a:pt x="1988" y="545"/>
                </a:cubicBezTo>
                <a:cubicBezTo>
                  <a:pt x="1989" y="543"/>
                  <a:pt x="1989" y="543"/>
                  <a:pt x="1989" y="541"/>
                </a:cubicBezTo>
                <a:cubicBezTo>
                  <a:pt x="1991" y="543"/>
                  <a:pt x="1992" y="544"/>
                  <a:pt x="1994" y="545"/>
                </a:cubicBezTo>
                <a:cubicBezTo>
                  <a:pt x="1995" y="551"/>
                  <a:pt x="1995" y="554"/>
                  <a:pt x="1996" y="559"/>
                </a:cubicBezTo>
                <a:cubicBezTo>
                  <a:pt x="1992" y="557"/>
                  <a:pt x="1990" y="556"/>
                  <a:pt x="1985" y="555"/>
                </a:cubicBezTo>
                <a:cubicBezTo>
                  <a:pt x="1980" y="553"/>
                  <a:pt x="1978" y="552"/>
                  <a:pt x="1973" y="550"/>
                </a:cubicBezTo>
                <a:cubicBezTo>
                  <a:pt x="1973" y="554"/>
                  <a:pt x="1972" y="557"/>
                  <a:pt x="1972" y="561"/>
                </a:cubicBezTo>
                <a:cubicBezTo>
                  <a:pt x="1970" y="563"/>
                  <a:pt x="1970" y="564"/>
                  <a:pt x="1968" y="566"/>
                </a:cubicBezTo>
                <a:cubicBezTo>
                  <a:pt x="1969" y="568"/>
                  <a:pt x="1969" y="569"/>
                  <a:pt x="1970" y="571"/>
                </a:cubicBezTo>
                <a:cubicBezTo>
                  <a:pt x="1970" y="576"/>
                  <a:pt x="1970" y="578"/>
                  <a:pt x="1970" y="583"/>
                </a:cubicBezTo>
                <a:cubicBezTo>
                  <a:pt x="1974" y="587"/>
                  <a:pt x="1976" y="589"/>
                  <a:pt x="1980" y="593"/>
                </a:cubicBezTo>
                <a:cubicBezTo>
                  <a:pt x="1982" y="598"/>
                  <a:pt x="1983" y="601"/>
                  <a:pt x="1985" y="606"/>
                </a:cubicBezTo>
                <a:cubicBezTo>
                  <a:pt x="1985" y="611"/>
                  <a:pt x="1985" y="614"/>
                  <a:pt x="1985" y="619"/>
                </a:cubicBezTo>
                <a:cubicBezTo>
                  <a:pt x="1988" y="621"/>
                  <a:pt x="1990" y="622"/>
                  <a:pt x="1993" y="624"/>
                </a:cubicBezTo>
                <a:cubicBezTo>
                  <a:pt x="1993" y="628"/>
                  <a:pt x="1993" y="631"/>
                  <a:pt x="1993" y="636"/>
                </a:cubicBezTo>
                <a:cubicBezTo>
                  <a:pt x="1997" y="640"/>
                  <a:pt x="1998" y="642"/>
                  <a:pt x="2002" y="646"/>
                </a:cubicBezTo>
                <a:cubicBezTo>
                  <a:pt x="2004" y="651"/>
                  <a:pt x="2005" y="654"/>
                  <a:pt x="2007" y="660"/>
                </a:cubicBezTo>
                <a:cubicBezTo>
                  <a:pt x="2010" y="666"/>
                  <a:pt x="2012" y="669"/>
                  <a:pt x="2015" y="675"/>
                </a:cubicBezTo>
                <a:cubicBezTo>
                  <a:pt x="2017" y="678"/>
                  <a:pt x="2018" y="680"/>
                  <a:pt x="2019" y="683"/>
                </a:cubicBezTo>
                <a:cubicBezTo>
                  <a:pt x="2021" y="684"/>
                  <a:pt x="2022" y="685"/>
                  <a:pt x="2024" y="686"/>
                </a:cubicBezTo>
                <a:cubicBezTo>
                  <a:pt x="2026" y="689"/>
                  <a:pt x="2026" y="691"/>
                  <a:pt x="2028" y="695"/>
                </a:cubicBezTo>
                <a:cubicBezTo>
                  <a:pt x="2033" y="698"/>
                  <a:pt x="2035" y="699"/>
                  <a:pt x="2040" y="703"/>
                </a:cubicBezTo>
                <a:cubicBezTo>
                  <a:pt x="2043" y="704"/>
                  <a:pt x="2043" y="705"/>
                  <a:pt x="2046" y="706"/>
                </a:cubicBezTo>
                <a:cubicBezTo>
                  <a:pt x="2048" y="708"/>
                  <a:pt x="2050" y="709"/>
                  <a:pt x="2052" y="712"/>
                </a:cubicBezTo>
                <a:cubicBezTo>
                  <a:pt x="2053" y="714"/>
                  <a:pt x="2053" y="715"/>
                  <a:pt x="2053" y="718"/>
                </a:cubicBezTo>
                <a:cubicBezTo>
                  <a:pt x="2055" y="720"/>
                  <a:pt x="2056" y="721"/>
                  <a:pt x="2059" y="723"/>
                </a:cubicBezTo>
                <a:cubicBezTo>
                  <a:pt x="2061" y="726"/>
                  <a:pt x="2063" y="727"/>
                  <a:pt x="2066" y="730"/>
                </a:cubicBezTo>
                <a:cubicBezTo>
                  <a:pt x="2069" y="730"/>
                  <a:pt x="2070" y="731"/>
                  <a:pt x="2073" y="731"/>
                </a:cubicBezTo>
                <a:cubicBezTo>
                  <a:pt x="2077" y="724"/>
                  <a:pt x="2079" y="720"/>
                  <a:pt x="2083" y="713"/>
                </a:cubicBezTo>
                <a:cubicBezTo>
                  <a:pt x="2083" y="708"/>
                  <a:pt x="2083" y="705"/>
                  <a:pt x="2083" y="700"/>
                </a:cubicBezTo>
                <a:cubicBezTo>
                  <a:pt x="2087" y="703"/>
                  <a:pt x="2089" y="704"/>
                  <a:pt x="2092" y="707"/>
                </a:cubicBezTo>
                <a:cubicBezTo>
                  <a:pt x="2096" y="701"/>
                  <a:pt x="2097" y="699"/>
                  <a:pt x="2100" y="693"/>
                </a:cubicBezTo>
                <a:cubicBezTo>
                  <a:pt x="2100" y="690"/>
                  <a:pt x="2100" y="688"/>
                  <a:pt x="2100" y="684"/>
                </a:cubicBezTo>
                <a:cubicBezTo>
                  <a:pt x="2104" y="683"/>
                  <a:pt x="2106" y="683"/>
                  <a:pt x="2110" y="682"/>
                </a:cubicBezTo>
                <a:cubicBezTo>
                  <a:pt x="2114" y="687"/>
                  <a:pt x="2117" y="689"/>
                  <a:pt x="2121" y="694"/>
                </a:cubicBezTo>
                <a:cubicBezTo>
                  <a:pt x="2122" y="690"/>
                  <a:pt x="2123" y="689"/>
                  <a:pt x="2124" y="685"/>
                </a:cubicBezTo>
                <a:cubicBezTo>
                  <a:pt x="2125" y="689"/>
                  <a:pt x="2126" y="691"/>
                  <a:pt x="2127" y="695"/>
                </a:cubicBezTo>
                <a:cubicBezTo>
                  <a:pt x="2132" y="696"/>
                  <a:pt x="2134" y="696"/>
                  <a:pt x="2139" y="697"/>
                </a:cubicBezTo>
                <a:cubicBezTo>
                  <a:pt x="2143" y="700"/>
                  <a:pt x="2145" y="701"/>
                  <a:pt x="2150" y="704"/>
                </a:cubicBezTo>
                <a:cubicBezTo>
                  <a:pt x="2154" y="703"/>
                  <a:pt x="2156" y="703"/>
                  <a:pt x="2160" y="702"/>
                </a:cubicBezTo>
                <a:cubicBezTo>
                  <a:pt x="2165" y="701"/>
                  <a:pt x="2167" y="701"/>
                  <a:pt x="2171" y="701"/>
                </a:cubicBezTo>
                <a:cubicBezTo>
                  <a:pt x="2167" y="692"/>
                  <a:pt x="2165" y="688"/>
                  <a:pt x="2161" y="680"/>
                </a:cubicBezTo>
                <a:cubicBezTo>
                  <a:pt x="2168" y="691"/>
                  <a:pt x="2171" y="696"/>
                  <a:pt x="2177" y="707"/>
                </a:cubicBezTo>
                <a:cubicBezTo>
                  <a:pt x="2182" y="710"/>
                  <a:pt x="2184" y="712"/>
                  <a:pt x="2188" y="715"/>
                </a:cubicBezTo>
                <a:cubicBezTo>
                  <a:pt x="2191" y="716"/>
                  <a:pt x="2192" y="716"/>
                  <a:pt x="2194" y="717"/>
                </a:cubicBezTo>
                <a:cubicBezTo>
                  <a:pt x="2200" y="722"/>
                  <a:pt x="2203" y="724"/>
                  <a:pt x="2209" y="730"/>
                </a:cubicBezTo>
                <a:cubicBezTo>
                  <a:pt x="2212" y="732"/>
                  <a:pt x="2214" y="734"/>
                  <a:pt x="2218" y="736"/>
                </a:cubicBezTo>
                <a:cubicBezTo>
                  <a:pt x="2221" y="735"/>
                  <a:pt x="2223" y="735"/>
                  <a:pt x="2226" y="734"/>
                </a:cubicBezTo>
                <a:cubicBezTo>
                  <a:pt x="2232" y="739"/>
                  <a:pt x="2235" y="742"/>
                  <a:pt x="2241" y="748"/>
                </a:cubicBezTo>
                <a:cubicBezTo>
                  <a:pt x="2242" y="749"/>
                  <a:pt x="2242" y="749"/>
                  <a:pt x="2243" y="749"/>
                </a:cubicBezTo>
                <a:cubicBezTo>
                  <a:pt x="2254" y="770"/>
                  <a:pt x="2263" y="791"/>
                  <a:pt x="2273" y="812"/>
                </a:cubicBezTo>
                <a:cubicBezTo>
                  <a:pt x="2273" y="812"/>
                  <a:pt x="2272" y="812"/>
                  <a:pt x="2272" y="812"/>
                </a:cubicBezTo>
                <a:cubicBezTo>
                  <a:pt x="2271" y="811"/>
                  <a:pt x="2271" y="810"/>
                  <a:pt x="2270" y="810"/>
                </a:cubicBezTo>
                <a:cubicBezTo>
                  <a:pt x="2270" y="812"/>
                  <a:pt x="2271" y="813"/>
                  <a:pt x="2271" y="816"/>
                </a:cubicBezTo>
                <a:cubicBezTo>
                  <a:pt x="2270" y="814"/>
                  <a:pt x="2270" y="812"/>
                  <a:pt x="2268" y="810"/>
                </a:cubicBezTo>
                <a:cubicBezTo>
                  <a:pt x="2268" y="811"/>
                  <a:pt x="2267" y="811"/>
                  <a:pt x="2267" y="812"/>
                </a:cubicBezTo>
                <a:cubicBezTo>
                  <a:pt x="2266" y="809"/>
                  <a:pt x="2265" y="807"/>
                  <a:pt x="2264" y="804"/>
                </a:cubicBezTo>
                <a:cubicBezTo>
                  <a:pt x="2262" y="801"/>
                  <a:pt x="2260" y="800"/>
                  <a:pt x="2258" y="797"/>
                </a:cubicBezTo>
                <a:cubicBezTo>
                  <a:pt x="2256" y="794"/>
                  <a:pt x="2255" y="792"/>
                  <a:pt x="2253" y="788"/>
                </a:cubicBezTo>
                <a:cubicBezTo>
                  <a:pt x="2249" y="785"/>
                  <a:pt x="2248" y="783"/>
                  <a:pt x="2245" y="780"/>
                </a:cubicBezTo>
                <a:cubicBezTo>
                  <a:pt x="2244" y="782"/>
                  <a:pt x="2244" y="782"/>
                  <a:pt x="2243" y="783"/>
                </a:cubicBezTo>
                <a:cubicBezTo>
                  <a:pt x="2241" y="784"/>
                  <a:pt x="2240" y="785"/>
                  <a:pt x="2238" y="786"/>
                </a:cubicBezTo>
                <a:cubicBezTo>
                  <a:pt x="2243" y="790"/>
                  <a:pt x="2245" y="792"/>
                  <a:pt x="2249" y="796"/>
                </a:cubicBezTo>
                <a:cubicBezTo>
                  <a:pt x="2251" y="798"/>
                  <a:pt x="2252" y="798"/>
                  <a:pt x="2254" y="800"/>
                </a:cubicBezTo>
                <a:cubicBezTo>
                  <a:pt x="2255" y="802"/>
                  <a:pt x="2256" y="803"/>
                  <a:pt x="2257" y="805"/>
                </a:cubicBezTo>
                <a:cubicBezTo>
                  <a:pt x="2253" y="802"/>
                  <a:pt x="2251" y="801"/>
                  <a:pt x="2248" y="798"/>
                </a:cubicBezTo>
                <a:cubicBezTo>
                  <a:pt x="2246" y="798"/>
                  <a:pt x="2245" y="797"/>
                  <a:pt x="2244" y="797"/>
                </a:cubicBezTo>
                <a:cubicBezTo>
                  <a:pt x="2245" y="799"/>
                  <a:pt x="2246" y="800"/>
                  <a:pt x="2248" y="803"/>
                </a:cubicBezTo>
                <a:cubicBezTo>
                  <a:pt x="2252" y="806"/>
                  <a:pt x="2254" y="808"/>
                  <a:pt x="2258" y="811"/>
                </a:cubicBezTo>
                <a:cubicBezTo>
                  <a:pt x="2258" y="812"/>
                  <a:pt x="2259" y="813"/>
                  <a:pt x="2259" y="815"/>
                </a:cubicBezTo>
                <a:cubicBezTo>
                  <a:pt x="2261" y="817"/>
                  <a:pt x="2262" y="818"/>
                  <a:pt x="2264" y="820"/>
                </a:cubicBezTo>
                <a:cubicBezTo>
                  <a:pt x="2261" y="819"/>
                  <a:pt x="2260" y="818"/>
                  <a:pt x="2257" y="816"/>
                </a:cubicBezTo>
                <a:cubicBezTo>
                  <a:pt x="2258" y="818"/>
                  <a:pt x="2258" y="819"/>
                  <a:pt x="2259" y="821"/>
                </a:cubicBezTo>
                <a:cubicBezTo>
                  <a:pt x="2261" y="824"/>
                  <a:pt x="2263" y="825"/>
                  <a:pt x="2266" y="827"/>
                </a:cubicBezTo>
                <a:cubicBezTo>
                  <a:pt x="2268" y="830"/>
                  <a:pt x="2270" y="831"/>
                  <a:pt x="2273" y="833"/>
                </a:cubicBezTo>
                <a:cubicBezTo>
                  <a:pt x="2275" y="836"/>
                  <a:pt x="2276" y="838"/>
                  <a:pt x="2278" y="841"/>
                </a:cubicBezTo>
                <a:cubicBezTo>
                  <a:pt x="2281" y="845"/>
                  <a:pt x="2283" y="847"/>
                  <a:pt x="2286" y="851"/>
                </a:cubicBezTo>
                <a:cubicBezTo>
                  <a:pt x="2287" y="852"/>
                  <a:pt x="2288" y="853"/>
                  <a:pt x="2289" y="853"/>
                </a:cubicBezTo>
                <a:cubicBezTo>
                  <a:pt x="2369" y="1063"/>
                  <a:pt x="2383" y="1299"/>
                  <a:pt x="2314" y="1530"/>
                </a:cubicBezTo>
                <a:cubicBezTo>
                  <a:pt x="2276" y="1655"/>
                  <a:pt x="2218" y="1769"/>
                  <a:pt x="2142" y="1868"/>
                </a:cubicBezTo>
                <a:cubicBezTo>
                  <a:pt x="1932" y="2145"/>
                  <a:pt x="1595" y="2310"/>
                  <a:pt x="1238" y="2304"/>
                </a:cubicBezTo>
                <a:close/>
                <a:moveTo>
                  <a:pt x="1596" y="737"/>
                </a:moveTo>
                <a:cubicBezTo>
                  <a:pt x="1601" y="740"/>
                  <a:pt x="1603" y="741"/>
                  <a:pt x="1607" y="744"/>
                </a:cubicBezTo>
                <a:cubicBezTo>
                  <a:pt x="1610" y="750"/>
                  <a:pt x="1610" y="754"/>
                  <a:pt x="1612" y="760"/>
                </a:cubicBezTo>
                <a:cubicBezTo>
                  <a:pt x="1609" y="762"/>
                  <a:pt x="1608" y="763"/>
                  <a:pt x="1605" y="765"/>
                </a:cubicBezTo>
                <a:cubicBezTo>
                  <a:pt x="1600" y="758"/>
                  <a:pt x="1598" y="755"/>
                  <a:pt x="1593" y="748"/>
                </a:cubicBezTo>
                <a:cubicBezTo>
                  <a:pt x="1593" y="752"/>
                  <a:pt x="1593" y="754"/>
                  <a:pt x="1594" y="758"/>
                </a:cubicBezTo>
                <a:cubicBezTo>
                  <a:pt x="1590" y="759"/>
                  <a:pt x="1588" y="760"/>
                  <a:pt x="1584" y="762"/>
                </a:cubicBezTo>
                <a:cubicBezTo>
                  <a:pt x="1583" y="768"/>
                  <a:pt x="1582" y="771"/>
                  <a:pt x="1581" y="777"/>
                </a:cubicBezTo>
                <a:cubicBezTo>
                  <a:pt x="1577" y="777"/>
                  <a:pt x="1575" y="778"/>
                  <a:pt x="1571" y="778"/>
                </a:cubicBezTo>
                <a:cubicBezTo>
                  <a:pt x="1571" y="778"/>
                  <a:pt x="1580" y="763"/>
                  <a:pt x="1568" y="760"/>
                </a:cubicBezTo>
                <a:cubicBezTo>
                  <a:pt x="1556" y="757"/>
                  <a:pt x="1566" y="748"/>
                  <a:pt x="1566" y="748"/>
                </a:cubicBezTo>
                <a:cubicBezTo>
                  <a:pt x="1566" y="748"/>
                  <a:pt x="1567" y="731"/>
                  <a:pt x="1559" y="727"/>
                </a:cubicBezTo>
                <a:cubicBezTo>
                  <a:pt x="1559" y="727"/>
                  <a:pt x="1571" y="725"/>
                  <a:pt x="1581" y="736"/>
                </a:cubicBezTo>
                <a:cubicBezTo>
                  <a:pt x="1591" y="747"/>
                  <a:pt x="1596" y="737"/>
                  <a:pt x="1596" y="737"/>
                </a:cubicBezTo>
                <a:close/>
                <a:moveTo>
                  <a:pt x="1615" y="797"/>
                </a:moveTo>
                <a:cubicBezTo>
                  <a:pt x="1607" y="798"/>
                  <a:pt x="1603" y="799"/>
                  <a:pt x="1595" y="800"/>
                </a:cubicBezTo>
                <a:cubicBezTo>
                  <a:pt x="1589" y="800"/>
                  <a:pt x="1586" y="800"/>
                  <a:pt x="1579" y="801"/>
                </a:cubicBezTo>
                <a:cubicBezTo>
                  <a:pt x="1577" y="803"/>
                  <a:pt x="1575" y="804"/>
                  <a:pt x="1573" y="807"/>
                </a:cubicBezTo>
                <a:cubicBezTo>
                  <a:pt x="1567" y="804"/>
                  <a:pt x="1564" y="803"/>
                  <a:pt x="1559" y="800"/>
                </a:cubicBezTo>
                <a:cubicBezTo>
                  <a:pt x="1559" y="800"/>
                  <a:pt x="1568" y="792"/>
                  <a:pt x="1574" y="794"/>
                </a:cubicBezTo>
                <a:cubicBezTo>
                  <a:pt x="1581" y="796"/>
                  <a:pt x="1581" y="788"/>
                  <a:pt x="1593" y="792"/>
                </a:cubicBezTo>
                <a:cubicBezTo>
                  <a:pt x="1605" y="796"/>
                  <a:pt x="1615" y="797"/>
                  <a:pt x="1615" y="797"/>
                </a:cubicBezTo>
                <a:close/>
                <a:moveTo>
                  <a:pt x="1609" y="783"/>
                </a:moveTo>
                <a:cubicBezTo>
                  <a:pt x="1609" y="783"/>
                  <a:pt x="1623" y="778"/>
                  <a:pt x="1629" y="782"/>
                </a:cubicBezTo>
                <a:cubicBezTo>
                  <a:pt x="1636" y="786"/>
                  <a:pt x="1647" y="793"/>
                  <a:pt x="1647" y="793"/>
                </a:cubicBezTo>
                <a:cubicBezTo>
                  <a:pt x="1650" y="791"/>
                  <a:pt x="1651" y="790"/>
                  <a:pt x="1654" y="789"/>
                </a:cubicBezTo>
                <a:cubicBezTo>
                  <a:pt x="1655" y="792"/>
                  <a:pt x="1655" y="794"/>
                  <a:pt x="1656" y="797"/>
                </a:cubicBezTo>
                <a:cubicBezTo>
                  <a:pt x="1655" y="798"/>
                  <a:pt x="1654" y="800"/>
                  <a:pt x="1653" y="801"/>
                </a:cubicBezTo>
                <a:cubicBezTo>
                  <a:pt x="1647" y="800"/>
                  <a:pt x="1644" y="799"/>
                  <a:pt x="1639" y="797"/>
                </a:cubicBezTo>
                <a:cubicBezTo>
                  <a:pt x="1635" y="795"/>
                  <a:pt x="1633" y="794"/>
                  <a:pt x="1629" y="791"/>
                </a:cubicBezTo>
                <a:cubicBezTo>
                  <a:pt x="1621" y="788"/>
                  <a:pt x="1617" y="786"/>
                  <a:pt x="1609" y="783"/>
                </a:cubicBezTo>
                <a:close/>
                <a:moveTo>
                  <a:pt x="1682" y="1244"/>
                </a:moveTo>
                <a:cubicBezTo>
                  <a:pt x="1669" y="1241"/>
                  <a:pt x="1671" y="1251"/>
                  <a:pt x="1671" y="1251"/>
                </a:cubicBezTo>
                <a:cubicBezTo>
                  <a:pt x="1681" y="1253"/>
                  <a:pt x="1686" y="1254"/>
                  <a:pt x="1696" y="1256"/>
                </a:cubicBezTo>
                <a:cubicBezTo>
                  <a:pt x="1696" y="1256"/>
                  <a:pt x="1695" y="1247"/>
                  <a:pt x="1682" y="1244"/>
                </a:cubicBezTo>
                <a:close/>
                <a:moveTo>
                  <a:pt x="1361" y="176"/>
                </a:moveTo>
                <a:cubicBezTo>
                  <a:pt x="1355" y="174"/>
                  <a:pt x="1352" y="173"/>
                  <a:pt x="1346" y="171"/>
                </a:cubicBezTo>
                <a:cubicBezTo>
                  <a:pt x="1343" y="171"/>
                  <a:pt x="1341" y="171"/>
                  <a:pt x="1338" y="170"/>
                </a:cubicBezTo>
                <a:cubicBezTo>
                  <a:pt x="1339" y="172"/>
                  <a:pt x="1340" y="173"/>
                  <a:pt x="1341" y="174"/>
                </a:cubicBezTo>
                <a:cubicBezTo>
                  <a:pt x="1340" y="177"/>
                  <a:pt x="1339" y="178"/>
                  <a:pt x="1338" y="180"/>
                </a:cubicBezTo>
                <a:cubicBezTo>
                  <a:pt x="1342" y="180"/>
                  <a:pt x="1344" y="180"/>
                  <a:pt x="1348" y="180"/>
                </a:cubicBezTo>
                <a:cubicBezTo>
                  <a:pt x="1351" y="182"/>
                  <a:pt x="1352" y="183"/>
                  <a:pt x="1355" y="184"/>
                </a:cubicBezTo>
                <a:cubicBezTo>
                  <a:pt x="1360" y="183"/>
                  <a:pt x="1363" y="183"/>
                  <a:pt x="1368" y="182"/>
                </a:cubicBezTo>
                <a:cubicBezTo>
                  <a:pt x="1368" y="182"/>
                  <a:pt x="1376" y="185"/>
                  <a:pt x="1381" y="181"/>
                </a:cubicBezTo>
                <a:cubicBezTo>
                  <a:pt x="1385" y="176"/>
                  <a:pt x="1393" y="170"/>
                  <a:pt x="1393" y="170"/>
                </a:cubicBezTo>
                <a:cubicBezTo>
                  <a:pt x="1391" y="169"/>
                  <a:pt x="1390" y="169"/>
                  <a:pt x="1388" y="169"/>
                </a:cubicBezTo>
                <a:cubicBezTo>
                  <a:pt x="1384" y="167"/>
                  <a:pt x="1382" y="166"/>
                  <a:pt x="1378" y="164"/>
                </a:cubicBezTo>
                <a:cubicBezTo>
                  <a:pt x="1374" y="164"/>
                  <a:pt x="1372" y="164"/>
                  <a:pt x="1368" y="164"/>
                </a:cubicBezTo>
                <a:cubicBezTo>
                  <a:pt x="1364" y="165"/>
                  <a:pt x="1361" y="165"/>
                  <a:pt x="1357" y="166"/>
                </a:cubicBezTo>
                <a:cubicBezTo>
                  <a:pt x="1353" y="165"/>
                  <a:pt x="1351" y="164"/>
                  <a:pt x="1347" y="164"/>
                </a:cubicBezTo>
                <a:cubicBezTo>
                  <a:pt x="1345" y="164"/>
                  <a:pt x="1343" y="164"/>
                  <a:pt x="1341" y="165"/>
                </a:cubicBezTo>
                <a:cubicBezTo>
                  <a:pt x="1343" y="166"/>
                  <a:pt x="1345" y="167"/>
                  <a:pt x="1347" y="168"/>
                </a:cubicBezTo>
                <a:cubicBezTo>
                  <a:pt x="1352" y="171"/>
                  <a:pt x="1355" y="173"/>
                  <a:pt x="1361" y="176"/>
                </a:cubicBezTo>
                <a:close/>
                <a:moveTo>
                  <a:pt x="1332" y="174"/>
                </a:moveTo>
                <a:cubicBezTo>
                  <a:pt x="1331" y="171"/>
                  <a:pt x="1331" y="170"/>
                  <a:pt x="1330" y="168"/>
                </a:cubicBezTo>
                <a:cubicBezTo>
                  <a:pt x="1326" y="168"/>
                  <a:pt x="1325" y="167"/>
                  <a:pt x="1321" y="167"/>
                </a:cubicBezTo>
                <a:cubicBezTo>
                  <a:pt x="1320" y="169"/>
                  <a:pt x="1319" y="169"/>
                  <a:pt x="1318" y="171"/>
                </a:cubicBezTo>
                <a:cubicBezTo>
                  <a:pt x="1320" y="173"/>
                  <a:pt x="1322" y="174"/>
                  <a:pt x="1324" y="176"/>
                </a:cubicBezTo>
                <a:cubicBezTo>
                  <a:pt x="1327" y="175"/>
                  <a:pt x="1329" y="174"/>
                  <a:pt x="1332" y="174"/>
                </a:cubicBezTo>
                <a:close/>
                <a:moveTo>
                  <a:pt x="1422" y="187"/>
                </a:moveTo>
                <a:cubicBezTo>
                  <a:pt x="1422" y="190"/>
                  <a:pt x="1423" y="191"/>
                  <a:pt x="1423" y="193"/>
                </a:cubicBezTo>
                <a:cubicBezTo>
                  <a:pt x="1431" y="195"/>
                  <a:pt x="1435" y="197"/>
                  <a:pt x="1443" y="199"/>
                </a:cubicBezTo>
                <a:cubicBezTo>
                  <a:pt x="1438" y="195"/>
                  <a:pt x="1436" y="194"/>
                  <a:pt x="1431" y="190"/>
                </a:cubicBezTo>
                <a:cubicBezTo>
                  <a:pt x="1428" y="189"/>
                  <a:pt x="1426" y="189"/>
                  <a:pt x="1422" y="187"/>
                </a:cubicBezTo>
                <a:close/>
                <a:moveTo>
                  <a:pt x="1364" y="193"/>
                </a:moveTo>
                <a:cubicBezTo>
                  <a:pt x="1362" y="195"/>
                  <a:pt x="1361" y="195"/>
                  <a:pt x="1358" y="197"/>
                </a:cubicBezTo>
                <a:cubicBezTo>
                  <a:pt x="1363" y="197"/>
                  <a:pt x="1365" y="197"/>
                  <a:pt x="1370" y="198"/>
                </a:cubicBezTo>
                <a:cubicBezTo>
                  <a:pt x="1371" y="200"/>
                  <a:pt x="1371" y="201"/>
                  <a:pt x="1372" y="203"/>
                </a:cubicBezTo>
                <a:cubicBezTo>
                  <a:pt x="1368" y="203"/>
                  <a:pt x="1367" y="203"/>
                  <a:pt x="1364" y="203"/>
                </a:cubicBezTo>
                <a:cubicBezTo>
                  <a:pt x="1368" y="205"/>
                  <a:pt x="1370" y="206"/>
                  <a:pt x="1374" y="209"/>
                </a:cubicBezTo>
                <a:cubicBezTo>
                  <a:pt x="1367" y="208"/>
                  <a:pt x="1364" y="207"/>
                  <a:pt x="1358" y="206"/>
                </a:cubicBezTo>
                <a:cubicBezTo>
                  <a:pt x="1355" y="204"/>
                  <a:pt x="1354" y="203"/>
                  <a:pt x="1351" y="201"/>
                </a:cubicBezTo>
                <a:cubicBezTo>
                  <a:pt x="1347" y="199"/>
                  <a:pt x="1345" y="198"/>
                  <a:pt x="1341" y="196"/>
                </a:cubicBezTo>
                <a:cubicBezTo>
                  <a:pt x="1338" y="194"/>
                  <a:pt x="1337" y="193"/>
                  <a:pt x="1335" y="191"/>
                </a:cubicBezTo>
                <a:cubicBezTo>
                  <a:pt x="1330" y="192"/>
                  <a:pt x="1328" y="192"/>
                  <a:pt x="1324" y="193"/>
                </a:cubicBezTo>
                <a:cubicBezTo>
                  <a:pt x="1324" y="192"/>
                  <a:pt x="1325" y="191"/>
                  <a:pt x="1325" y="189"/>
                </a:cubicBezTo>
                <a:cubicBezTo>
                  <a:pt x="1322" y="189"/>
                  <a:pt x="1321" y="188"/>
                  <a:pt x="1318" y="188"/>
                </a:cubicBezTo>
                <a:cubicBezTo>
                  <a:pt x="1324" y="187"/>
                  <a:pt x="1326" y="187"/>
                  <a:pt x="1332" y="187"/>
                </a:cubicBezTo>
                <a:cubicBezTo>
                  <a:pt x="1333" y="185"/>
                  <a:pt x="1334" y="184"/>
                  <a:pt x="1335" y="182"/>
                </a:cubicBezTo>
                <a:cubicBezTo>
                  <a:pt x="1333" y="181"/>
                  <a:pt x="1332" y="180"/>
                  <a:pt x="1330" y="179"/>
                </a:cubicBezTo>
                <a:cubicBezTo>
                  <a:pt x="1328" y="181"/>
                  <a:pt x="1327" y="182"/>
                  <a:pt x="1324" y="184"/>
                </a:cubicBezTo>
                <a:cubicBezTo>
                  <a:pt x="1324" y="184"/>
                  <a:pt x="1318" y="180"/>
                  <a:pt x="1314" y="186"/>
                </a:cubicBezTo>
                <a:cubicBezTo>
                  <a:pt x="1314" y="186"/>
                  <a:pt x="1304" y="183"/>
                  <a:pt x="1301" y="187"/>
                </a:cubicBezTo>
                <a:cubicBezTo>
                  <a:pt x="1297" y="187"/>
                  <a:pt x="1295" y="188"/>
                  <a:pt x="1292" y="188"/>
                </a:cubicBezTo>
                <a:cubicBezTo>
                  <a:pt x="1292" y="188"/>
                  <a:pt x="1291" y="195"/>
                  <a:pt x="1283" y="194"/>
                </a:cubicBezTo>
                <a:cubicBezTo>
                  <a:pt x="1276" y="193"/>
                  <a:pt x="1274" y="203"/>
                  <a:pt x="1274" y="203"/>
                </a:cubicBezTo>
                <a:cubicBezTo>
                  <a:pt x="1280" y="203"/>
                  <a:pt x="1282" y="204"/>
                  <a:pt x="1288" y="205"/>
                </a:cubicBezTo>
                <a:cubicBezTo>
                  <a:pt x="1288" y="205"/>
                  <a:pt x="1295" y="210"/>
                  <a:pt x="1299" y="204"/>
                </a:cubicBezTo>
                <a:cubicBezTo>
                  <a:pt x="1299" y="204"/>
                  <a:pt x="1298" y="211"/>
                  <a:pt x="1306" y="209"/>
                </a:cubicBezTo>
                <a:cubicBezTo>
                  <a:pt x="1314" y="207"/>
                  <a:pt x="1318" y="203"/>
                  <a:pt x="1318" y="203"/>
                </a:cubicBezTo>
                <a:cubicBezTo>
                  <a:pt x="1318" y="205"/>
                  <a:pt x="1319" y="206"/>
                  <a:pt x="1319" y="208"/>
                </a:cubicBezTo>
                <a:cubicBezTo>
                  <a:pt x="1316" y="209"/>
                  <a:pt x="1314" y="210"/>
                  <a:pt x="1311" y="211"/>
                </a:cubicBezTo>
                <a:cubicBezTo>
                  <a:pt x="1310" y="212"/>
                  <a:pt x="1310" y="213"/>
                  <a:pt x="1309" y="215"/>
                </a:cubicBezTo>
                <a:cubicBezTo>
                  <a:pt x="1313" y="215"/>
                  <a:pt x="1315" y="215"/>
                  <a:pt x="1319" y="215"/>
                </a:cubicBezTo>
                <a:cubicBezTo>
                  <a:pt x="1323" y="217"/>
                  <a:pt x="1326" y="218"/>
                  <a:pt x="1330" y="220"/>
                </a:cubicBezTo>
                <a:cubicBezTo>
                  <a:pt x="1335" y="220"/>
                  <a:pt x="1338" y="220"/>
                  <a:pt x="1343" y="220"/>
                </a:cubicBezTo>
                <a:cubicBezTo>
                  <a:pt x="1348" y="219"/>
                  <a:pt x="1350" y="219"/>
                  <a:pt x="1355" y="219"/>
                </a:cubicBezTo>
                <a:cubicBezTo>
                  <a:pt x="1360" y="218"/>
                  <a:pt x="1363" y="218"/>
                  <a:pt x="1368" y="218"/>
                </a:cubicBezTo>
                <a:cubicBezTo>
                  <a:pt x="1379" y="220"/>
                  <a:pt x="1384" y="221"/>
                  <a:pt x="1395" y="223"/>
                </a:cubicBezTo>
                <a:cubicBezTo>
                  <a:pt x="1400" y="223"/>
                  <a:pt x="1404" y="223"/>
                  <a:pt x="1409" y="222"/>
                </a:cubicBezTo>
                <a:cubicBezTo>
                  <a:pt x="1414" y="220"/>
                  <a:pt x="1417" y="218"/>
                  <a:pt x="1421" y="216"/>
                </a:cubicBezTo>
                <a:cubicBezTo>
                  <a:pt x="1419" y="212"/>
                  <a:pt x="1418" y="210"/>
                  <a:pt x="1416" y="207"/>
                </a:cubicBezTo>
                <a:cubicBezTo>
                  <a:pt x="1411" y="208"/>
                  <a:pt x="1408" y="208"/>
                  <a:pt x="1403" y="209"/>
                </a:cubicBezTo>
                <a:cubicBezTo>
                  <a:pt x="1400" y="208"/>
                  <a:pt x="1399" y="208"/>
                  <a:pt x="1396" y="207"/>
                </a:cubicBezTo>
                <a:cubicBezTo>
                  <a:pt x="1394" y="204"/>
                  <a:pt x="1393" y="203"/>
                  <a:pt x="1391" y="200"/>
                </a:cubicBezTo>
                <a:cubicBezTo>
                  <a:pt x="1391" y="197"/>
                  <a:pt x="1391" y="195"/>
                  <a:pt x="1391" y="192"/>
                </a:cubicBezTo>
                <a:cubicBezTo>
                  <a:pt x="1387" y="192"/>
                  <a:pt x="1385" y="191"/>
                  <a:pt x="1381" y="191"/>
                </a:cubicBezTo>
                <a:cubicBezTo>
                  <a:pt x="1379" y="192"/>
                  <a:pt x="1378" y="192"/>
                  <a:pt x="1375" y="193"/>
                </a:cubicBezTo>
                <a:cubicBezTo>
                  <a:pt x="1371" y="193"/>
                  <a:pt x="1369" y="193"/>
                  <a:pt x="1364" y="193"/>
                </a:cubicBezTo>
                <a:close/>
                <a:moveTo>
                  <a:pt x="497" y="453"/>
                </a:moveTo>
                <a:cubicBezTo>
                  <a:pt x="495" y="456"/>
                  <a:pt x="494" y="458"/>
                  <a:pt x="492" y="461"/>
                </a:cubicBezTo>
                <a:cubicBezTo>
                  <a:pt x="496" y="460"/>
                  <a:pt x="497" y="459"/>
                  <a:pt x="501" y="457"/>
                </a:cubicBezTo>
                <a:cubicBezTo>
                  <a:pt x="502" y="455"/>
                  <a:pt x="503" y="454"/>
                  <a:pt x="504" y="452"/>
                </a:cubicBezTo>
                <a:cubicBezTo>
                  <a:pt x="501" y="452"/>
                  <a:pt x="500" y="453"/>
                  <a:pt x="497" y="453"/>
                </a:cubicBezTo>
                <a:close/>
                <a:moveTo>
                  <a:pt x="1232" y="187"/>
                </a:moveTo>
                <a:cubicBezTo>
                  <a:pt x="1235" y="188"/>
                  <a:pt x="1236" y="188"/>
                  <a:pt x="1239" y="189"/>
                </a:cubicBezTo>
                <a:cubicBezTo>
                  <a:pt x="1241" y="189"/>
                  <a:pt x="1242" y="188"/>
                  <a:pt x="1244" y="188"/>
                </a:cubicBezTo>
                <a:cubicBezTo>
                  <a:pt x="1248" y="189"/>
                  <a:pt x="1250" y="189"/>
                  <a:pt x="1254" y="190"/>
                </a:cubicBezTo>
                <a:cubicBezTo>
                  <a:pt x="1257" y="189"/>
                  <a:pt x="1258" y="189"/>
                  <a:pt x="1262" y="188"/>
                </a:cubicBezTo>
                <a:cubicBezTo>
                  <a:pt x="1265" y="188"/>
                  <a:pt x="1267" y="188"/>
                  <a:pt x="1271" y="187"/>
                </a:cubicBezTo>
                <a:cubicBezTo>
                  <a:pt x="1273" y="185"/>
                  <a:pt x="1274" y="183"/>
                  <a:pt x="1276" y="181"/>
                </a:cubicBezTo>
                <a:cubicBezTo>
                  <a:pt x="1276" y="183"/>
                  <a:pt x="1276" y="184"/>
                  <a:pt x="1277" y="186"/>
                </a:cubicBezTo>
                <a:cubicBezTo>
                  <a:pt x="1279" y="186"/>
                  <a:pt x="1281" y="185"/>
                  <a:pt x="1284" y="185"/>
                </a:cubicBezTo>
                <a:cubicBezTo>
                  <a:pt x="1284" y="186"/>
                  <a:pt x="1284" y="187"/>
                  <a:pt x="1284" y="188"/>
                </a:cubicBezTo>
                <a:cubicBezTo>
                  <a:pt x="1287" y="186"/>
                  <a:pt x="1288" y="185"/>
                  <a:pt x="1291" y="184"/>
                </a:cubicBezTo>
                <a:cubicBezTo>
                  <a:pt x="1294" y="184"/>
                  <a:pt x="1296" y="184"/>
                  <a:pt x="1299" y="184"/>
                </a:cubicBezTo>
                <a:cubicBezTo>
                  <a:pt x="1303" y="183"/>
                  <a:pt x="1304" y="182"/>
                  <a:pt x="1307" y="181"/>
                </a:cubicBezTo>
                <a:cubicBezTo>
                  <a:pt x="1305" y="180"/>
                  <a:pt x="1304" y="179"/>
                  <a:pt x="1302" y="178"/>
                </a:cubicBezTo>
                <a:cubicBezTo>
                  <a:pt x="1306" y="177"/>
                  <a:pt x="1308" y="177"/>
                  <a:pt x="1312" y="177"/>
                </a:cubicBezTo>
                <a:cubicBezTo>
                  <a:pt x="1309" y="175"/>
                  <a:pt x="1308" y="174"/>
                  <a:pt x="1305" y="173"/>
                </a:cubicBezTo>
                <a:cubicBezTo>
                  <a:pt x="1303" y="171"/>
                  <a:pt x="1302" y="171"/>
                  <a:pt x="1299" y="169"/>
                </a:cubicBezTo>
                <a:cubicBezTo>
                  <a:pt x="1296" y="171"/>
                  <a:pt x="1295" y="171"/>
                  <a:pt x="1292" y="173"/>
                </a:cubicBezTo>
                <a:cubicBezTo>
                  <a:pt x="1289" y="172"/>
                  <a:pt x="1288" y="172"/>
                  <a:pt x="1286" y="171"/>
                </a:cubicBezTo>
                <a:cubicBezTo>
                  <a:pt x="1281" y="171"/>
                  <a:pt x="1279" y="171"/>
                  <a:pt x="1274" y="171"/>
                </a:cubicBezTo>
                <a:cubicBezTo>
                  <a:pt x="1272" y="170"/>
                  <a:pt x="1271" y="170"/>
                  <a:pt x="1269" y="170"/>
                </a:cubicBezTo>
                <a:cubicBezTo>
                  <a:pt x="1266" y="172"/>
                  <a:pt x="1265" y="172"/>
                  <a:pt x="1263" y="174"/>
                </a:cubicBezTo>
                <a:cubicBezTo>
                  <a:pt x="1259" y="174"/>
                  <a:pt x="1257" y="175"/>
                  <a:pt x="1253" y="175"/>
                </a:cubicBezTo>
                <a:cubicBezTo>
                  <a:pt x="1247" y="176"/>
                  <a:pt x="1244" y="177"/>
                  <a:pt x="1238" y="178"/>
                </a:cubicBezTo>
                <a:cubicBezTo>
                  <a:pt x="1232" y="179"/>
                  <a:pt x="1230" y="179"/>
                  <a:pt x="1224" y="179"/>
                </a:cubicBezTo>
                <a:cubicBezTo>
                  <a:pt x="1222" y="180"/>
                  <a:pt x="1221" y="181"/>
                  <a:pt x="1219" y="182"/>
                </a:cubicBezTo>
                <a:cubicBezTo>
                  <a:pt x="1220" y="184"/>
                  <a:pt x="1220" y="185"/>
                  <a:pt x="1221" y="188"/>
                </a:cubicBezTo>
                <a:cubicBezTo>
                  <a:pt x="1225" y="187"/>
                  <a:pt x="1227" y="187"/>
                  <a:pt x="1232" y="187"/>
                </a:cubicBezTo>
                <a:close/>
                <a:moveTo>
                  <a:pt x="549" y="440"/>
                </a:moveTo>
                <a:cubicBezTo>
                  <a:pt x="543" y="442"/>
                  <a:pt x="541" y="443"/>
                  <a:pt x="535" y="444"/>
                </a:cubicBezTo>
                <a:cubicBezTo>
                  <a:pt x="534" y="445"/>
                  <a:pt x="533" y="446"/>
                  <a:pt x="532" y="448"/>
                </a:cubicBezTo>
                <a:cubicBezTo>
                  <a:pt x="528" y="448"/>
                  <a:pt x="526" y="447"/>
                  <a:pt x="522" y="447"/>
                </a:cubicBezTo>
                <a:cubicBezTo>
                  <a:pt x="518" y="449"/>
                  <a:pt x="516" y="450"/>
                  <a:pt x="511" y="452"/>
                </a:cubicBezTo>
                <a:cubicBezTo>
                  <a:pt x="510" y="454"/>
                  <a:pt x="510" y="455"/>
                  <a:pt x="509" y="457"/>
                </a:cubicBezTo>
                <a:cubicBezTo>
                  <a:pt x="509" y="457"/>
                  <a:pt x="522" y="447"/>
                  <a:pt x="529" y="452"/>
                </a:cubicBezTo>
                <a:cubicBezTo>
                  <a:pt x="536" y="456"/>
                  <a:pt x="542" y="446"/>
                  <a:pt x="542" y="446"/>
                </a:cubicBezTo>
                <a:cubicBezTo>
                  <a:pt x="547" y="445"/>
                  <a:pt x="550" y="444"/>
                  <a:pt x="555" y="443"/>
                </a:cubicBezTo>
                <a:cubicBezTo>
                  <a:pt x="553" y="442"/>
                  <a:pt x="552" y="441"/>
                  <a:pt x="549" y="440"/>
                </a:cubicBezTo>
                <a:close/>
                <a:moveTo>
                  <a:pt x="1516" y="205"/>
                </a:moveTo>
                <a:cubicBezTo>
                  <a:pt x="1518" y="206"/>
                  <a:pt x="1519" y="207"/>
                  <a:pt x="1521" y="209"/>
                </a:cubicBezTo>
                <a:cubicBezTo>
                  <a:pt x="1524" y="211"/>
                  <a:pt x="1526" y="212"/>
                  <a:pt x="1528" y="214"/>
                </a:cubicBezTo>
                <a:cubicBezTo>
                  <a:pt x="1533" y="217"/>
                  <a:pt x="1535" y="219"/>
                  <a:pt x="1539" y="222"/>
                </a:cubicBezTo>
                <a:cubicBezTo>
                  <a:pt x="1542" y="222"/>
                  <a:pt x="1543" y="222"/>
                  <a:pt x="1546" y="222"/>
                </a:cubicBezTo>
                <a:cubicBezTo>
                  <a:pt x="1551" y="225"/>
                  <a:pt x="1554" y="225"/>
                  <a:pt x="1559" y="228"/>
                </a:cubicBezTo>
                <a:cubicBezTo>
                  <a:pt x="1561" y="227"/>
                  <a:pt x="1562" y="227"/>
                  <a:pt x="1564" y="226"/>
                </a:cubicBezTo>
                <a:cubicBezTo>
                  <a:pt x="1567" y="225"/>
                  <a:pt x="1569" y="225"/>
                  <a:pt x="1572" y="225"/>
                </a:cubicBezTo>
                <a:cubicBezTo>
                  <a:pt x="1569" y="223"/>
                  <a:pt x="1567" y="223"/>
                  <a:pt x="1564" y="222"/>
                </a:cubicBezTo>
                <a:cubicBezTo>
                  <a:pt x="1563" y="219"/>
                  <a:pt x="1562" y="218"/>
                  <a:pt x="1560" y="216"/>
                </a:cubicBezTo>
                <a:cubicBezTo>
                  <a:pt x="1560" y="214"/>
                  <a:pt x="1560" y="214"/>
                  <a:pt x="1560" y="212"/>
                </a:cubicBezTo>
                <a:cubicBezTo>
                  <a:pt x="1558" y="211"/>
                  <a:pt x="1557" y="211"/>
                  <a:pt x="1556" y="210"/>
                </a:cubicBezTo>
                <a:cubicBezTo>
                  <a:pt x="1554" y="208"/>
                  <a:pt x="1554" y="208"/>
                  <a:pt x="1553" y="206"/>
                </a:cubicBezTo>
                <a:cubicBezTo>
                  <a:pt x="1549" y="205"/>
                  <a:pt x="1547" y="205"/>
                  <a:pt x="1542" y="205"/>
                </a:cubicBezTo>
                <a:cubicBezTo>
                  <a:pt x="1539" y="203"/>
                  <a:pt x="1538" y="203"/>
                  <a:pt x="1534" y="201"/>
                </a:cubicBezTo>
                <a:cubicBezTo>
                  <a:pt x="1531" y="199"/>
                  <a:pt x="1530" y="198"/>
                  <a:pt x="1527" y="196"/>
                </a:cubicBezTo>
                <a:cubicBezTo>
                  <a:pt x="1525" y="194"/>
                  <a:pt x="1524" y="193"/>
                  <a:pt x="1521" y="191"/>
                </a:cubicBezTo>
                <a:cubicBezTo>
                  <a:pt x="1517" y="193"/>
                  <a:pt x="1515" y="194"/>
                  <a:pt x="1511" y="197"/>
                </a:cubicBezTo>
                <a:cubicBezTo>
                  <a:pt x="1511" y="198"/>
                  <a:pt x="1511" y="199"/>
                  <a:pt x="1510" y="201"/>
                </a:cubicBezTo>
                <a:cubicBezTo>
                  <a:pt x="1513" y="202"/>
                  <a:pt x="1514" y="203"/>
                  <a:pt x="1516" y="205"/>
                </a:cubicBezTo>
                <a:close/>
                <a:moveTo>
                  <a:pt x="593" y="379"/>
                </a:moveTo>
                <a:cubicBezTo>
                  <a:pt x="590" y="380"/>
                  <a:pt x="589" y="381"/>
                  <a:pt x="586" y="383"/>
                </a:cubicBezTo>
                <a:cubicBezTo>
                  <a:pt x="586" y="384"/>
                  <a:pt x="586" y="385"/>
                  <a:pt x="586" y="386"/>
                </a:cubicBezTo>
                <a:cubicBezTo>
                  <a:pt x="589" y="386"/>
                  <a:pt x="591" y="386"/>
                  <a:pt x="594" y="385"/>
                </a:cubicBezTo>
                <a:cubicBezTo>
                  <a:pt x="598" y="384"/>
                  <a:pt x="601" y="383"/>
                  <a:pt x="605" y="381"/>
                </a:cubicBezTo>
                <a:cubicBezTo>
                  <a:pt x="605" y="380"/>
                  <a:pt x="605" y="379"/>
                  <a:pt x="605" y="377"/>
                </a:cubicBezTo>
                <a:cubicBezTo>
                  <a:pt x="600" y="378"/>
                  <a:pt x="598" y="378"/>
                  <a:pt x="593" y="379"/>
                </a:cubicBezTo>
                <a:close/>
                <a:moveTo>
                  <a:pt x="741" y="389"/>
                </a:moveTo>
                <a:cubicBezTo>
                  <a:pt x="736" y="390"/>
                  <a:pt x="734" y="391"/>
                  <a:pt x="729" y="393"/>
                </a:cubicBezTo>
                <a:cubicBezTo>
                  <a:pt x="727" y="395"/>
                  <a:pt x="726" y="396"/>
                  <a:pt x="723" y="398"/>
                </a:cubicBezTo>
                <a:cubicBezTo>
                  <a:pt x="720" y="398"/>
                  <a:pt x="718" y="398"/>
                  <a:pt x="714" y="398"/>
                </a:cubicBezTo>
                <a:cubicBezTo>
                  <a:pt x="711" y="401"/>
                  <a:pt x="709" y="402"/>
                  <a:pt x="706" y="405"/>
                </a:cubicBezTo>
                <a:cubicBezTo>
                  <a:pt x="708" y="405"/>
                  <a:pt x="709" y="406"/>
                  <a:pt x="712" y="406"/>
                </a:cubicBezTo>
                <a:cubicBezTo>
                  <a:pt x="707" y="409"/>
                  <a:pt x="705" y="410"/>
                  <a:pt x="701" y="412"/>
                </a:cubicBezTo>
                <a:cubicBezTo>
                  <a:pt x="704" y="412"/>
                  <a:pt x="706" y="412"/>
                  <a:pt x="709" y="411"/>
                </a:cubicBezTo>
                <a:cubicBezTo>
                  <a:pt x="712" y="410"/>
                  <a:pt x="714" y="409"/>
                  <a:pt x="717" y="408"/>
                </a:cubicBezTo>
                <a:cubicBezTo>
                  <a:pt x="721" y="406"/>
                  <a:pt x="723" y="405"/>
                  <a:pt x="727" y="403"/>
                </a:cubicBezTo>
                <a:cubicBezTo>
                  <a:pt x="731" y="402"/>
                  <a:pt x="733" y="401"/>
                  <a:pt x="737" y="400"/>
                </a:cubicBezTo>
                <a:cubicBezTo>
                  <a:pt x="738" y="397"/>
                  <a:pt x="739" y="396"/>
                  <a:pt x="740" y="394"/>
                </a:cubicBezTo>
                <a:cubicBezTo>
                  <a:pt x="741" y="392"/>
                  <a:pt x="741" y="391"/>
                  <a:pt x="741" y="389"/>
                </a:cubicBezTo>
                <a:close/>
                <a:moveTo>
                  <a:pt x="1436" y="174"/>
                </a:moveTo>
                <a:cubicBezTo>
                  <a:pt x="1441" y="177"/>
                  <a:pt x="1444" y="178"/>
                  <a:pt x="1450" y="180"/>
                </a:cubicBezTo>
                <a:cubicBezTo>
                  <a:pt x="1444" y="179"/>
                  <a:pt x="1441" y="179"/>
                  <a:pt x="1435" y="178"/>
                </a:cubicBezTo>
                <a:cubicBezTo>
                  <a:pt x="1436" y="180"/>
                  <a:pt x="1436" y="181"/>
                  <a:pt x="1437" y="182"/>
                </a:cubicBezTo>
                <a:cubicBezTo>
                  <a:pt x="1439" y="184"/>
                  <a:pt x="1440" y="185"/>
                  <a:pt x="1442" y="187"/>
                </a:cubicBezTo>
                <a:cubicBezTo>
                  <a:pt x="1445" y="186"/>
                  <a:pt x="1447" y="186"/>
                  <a:pt x="1450" y="185"/>
                </a:cubicBezTo>
                <a:cubicBezTo>
                  <a:pt x="1453" y="187"/>
                  <a:pt x="1454" y="189"/>
                  <a:pt x="1456" y="191"/>
                </a:cubicBezTo>
                <a:cubicBezTo>
                  <a:pt x="1461" y="190"/>
                  <a:pt x="1463" y="190"/>
                  <a:pt x="1468" y="189"/>
                </a:cubicBezTo>
                <a:cubicBezTo>
                  <a:pt x="1470" y="192"/>
                  <a:pt x="1471" y="193"/>
                  <a:pt x="1473" y="195"/>
                </a:cubicBezTo>
                <a:cubicBezTo>
                  <a:pt x="1476" y="195"/>
                  <a:pt x="1478" y="195"/>
                  <a:pt x="1482" y="196"/>
                </a:cubicBezTo>
                <a:cubicBezTo>
                  <a:pt x="1485" y="198"/>
                  <a:pt x="1487" y="199"/>
                  <a:pt x="1490" y="202"/>
                </a:cubicBezTo>
                <a:cubicBezTo>
                  <a:pt x="1496" y="203"/>
                  <a:pt x="1498" y="204"/>
                  <a:pt x="1504" y="206"/>
                </a:cubicBezTo>
                <a:cubicBezTo>
                  <a:pt x="1505" y="205"/>
                  <a:pt x="1505" y="204"/>
                  <a:pt x="1506" y="203"/>
                </a:cubicBezTo>
                <a:cubicBezTo>
                  <a:pt x="1504" y="201"/>
                  <a:pt x="1504" y="201"/>
                  <a:pt x="1503" y="199"/>
                </a:cubicBezTo>
                <a:cubicBezTo>
                  <a:pt x="1502" y="197"/>
                  <a:pt x="1502" y="197"/>
                  <a:pt x="1501" y="195"/>
                </a:cubicBezTo>
                <a:cubicBezTo>
                  <a:pt x="1500" y="192"/>
                  <a:pt x="1499" y="191"/>
                  <a:pt x="1497" y="189"/>
                </a:cubicBezTo>
                <a:cubicBezTo>
                  <a:pt x="1495" y="188"/>
                  <a:pt x="1493" y="188"/>
                  <a:pt x="1490" y="187"/>
                </a:cubicBezTo>
                <a:cubicBezTo>
                  <a:pt x="1488" y="185"/>
                  <a:pt x="1487" y="185"/>
                  <a:pt x="1485" y="183"/>
                </a:cubicBezTo>
                <a:cubicBezTo>
                  <a:pt x="1482" y="182"/>
                  <a:pt x="1480" y="182"/>
                  <a:pt x="1477" y="181"/>
                </a:cubicBezTo>
                <a:cubicBezTo>
                  <a:pt x="1474" y="181"/>
                  <a:pt x="1473" y="180"/>
                  <a:pt x="1471" y="180"/>
                </a:cubicBezTo>
                <a:cubicBezTo>
                  <a:pt x="1469" y="177"/>
                  <a:pt x="1468" y="176"/>
                  <a:pt x="1466" y="173"/>
                </a:cubicBezTo>
                <a:cubicBezTo>
                  <a:pt x="1459" y="172"/>
                  <a:pt x="1455" y="171"/>
                  <a:pt x="1448" y="169"/>
                </a:cubicBezTo>
                <a:cubicBezTo>
                  <a:pt x="1444" y="169"/>
                  <a:pt x="1442" y="169"/>
                  <a:pt x="1437" y="169"/>
                </a:cubicBezTo>
                <a:cubicBezTo>
                  <a:pt x="1435" y="169"/>
                  <a:pt x="1434" y="169"/>
                  <a:pt x="1432" y="168"/>
                </a:cubicBezTo>
                <a:cubicBezTo>
                  <a:pt x="1432" y="170"/>
                  <a:pt x="1432" y="171"/>
                  <a:pt x="1431" y="173"/>
                </a:cubicBezTo>
                <a:cubicBezTo>
                  <a:pt x="1433" y="173"/>
                  <a:pt x="1434" y="174"/>
                  <a:pt x="1436" y="174"/>
                </a:cubicBezTo>
                <a:close/>
                <a:moveTo>
                  <a:pt x="1802" y="579"/>
                </a:moveTo>
                <a:cubicBezTo>
                  <a:pt x="1803" y="581"/>
                  <a:pt x="1804" y="582"/>
                  <a:pt x="1805" y="583"/>
                </a:cubicBezTo>
                <a:cubicBezTo>
                  <a:pt x="1808" y="583"/>
                  <a:pt x="1810" y="583"/>
                  <a:pt x="1813" y="583"/>
                </a:cubicBezTo>
                <a:cubicBezTo>
                  <a:pt x="1811" y="580"/>
                  <a:pt x="1811" y="579"/>
                  <a:pt x="1810" y="577"/>
                </a:cubicBezTo>
                <a:cubicBezTo>
                  <a:pt x="1807" y="578"/>
                  <a:pt x="1805" y="578"/>
                  <a:pt x="1802" y="579"/>
                </a:cubicBezTo>
                <a:close/>
                <a:moveTo>
                  <a:pt x="1840" y="577"/>
                </a:moveTo>
                <a:cubicBezTo>
                  <a:pt x="1841" y="580"/>
                  <a:pt x="1841" y="582"/>
                  <a:pt x="1842" y="585"/>
                </a:cubicBezTo>
                <a:cubicBezTo>
                  <a:pt x="1844" y="583"/>
                  <a:pt x="1846" y="583"/>
                  <a:pt x="1848" y="581"/>
                </a:cubicBezTo>
                <a:cubicBezTo>
                  <a:pt x="1846" y="577"/>
                  <a:pt x="1845" y="575"/>
                  <a:pt x="1843" y="571"/>
                </a:cubicBezTo>
                <a:cubicBezTo>
                  <a:pt x="1841" y="574"/>
                  <a:pt x="1841" y="575"/>
                  <a:pt x="1840" y="577"/>
                </a:cubicBezTo>
                <a:close/>
                <a:moveTo>
                  <a:pt x="1530" y="1200"/>
                </a:moveTo>
                <a:cubicBezTo>
                  <a:pt x="1513" y="1195"/>
                  <a:pt x="1513" y="1204"/>
                  <a:pt x="1527" y="1215"/>
                </a:cubicBezTo>
                <a:cubicBezTo>
                  <a:pt x="1541" y="1227"/>
                  <a:pt x="1546" y="1214"/>
                  <a:pt x="1546" y="1214"/>
                </a:cubicBezTo>
                <a:cubicBezTo>
                  <a:pt x="1546" y="1214"/>
                  <a:pt x="1548" y="1204"/>
                  <a:pt x="1530" y="1200"/>
                </a:cubicBezTo>
                <a:close/>
                <a:moveTo>
                  <a:pt x="1668" y="495"/>
                </a:moveTo>
                <a:cubicBezTo>
                  <a:pt x="1666" y="499"/>
                  <a:pt x="1671" y="505"/>
                  <a:pt x="1671" y="505"/>
                </a:cubicBezTo>
                <a:cubicBezTo>
                  <a:pt x="1671" y="505"/>
                  <a:pt x="1682" y="511"/>
                  <a:pt x="1681" y="499"/>
                </a:cubicBezTo>
                <a:cubicBezTo>
                  <a:pt x="1680" y="488"/>
                  <a:pt x="1670" y="491"/>
                  <a:pt x="1668" y="495"/>
                </a:cubicBezTo>
                <a:close/>
                <a:moveTo>
                  <a:pt x="1649" y="594"/>
                </a:moveTo>
                <a:cubicBezTo>
                  <a:pt x="1649" y="594"/>
                  <a:pt x="1661" y="592"/>
                  <a:pt x="1667" y="594"/>
                </a:cubicBezTo>
                <a:cubicBezTo>
                  <a:pt x="1673" y="596"/>
                  <a:pt x="1675" y="584"/>
                  <a:pt x="1665" y="581"/>
                </a:cubicBezTo>
                <a:cubicBezTo>
                  <a:pt x="1656" y="577"/>
                  <a:pt x="1652" y="585"/>
                  <a:pt x="1652" y="585"/>
                </a:cubicBezTo>
                <a:cubicBezTo>
                  <a:pt x="1651" y="589"/>
                  <a:pt x="1650" y="591"/>
                  <a:pt x="1649" y="594"/>
                </a:cubicBezTo>
                <a:close/>
                <a:moveTo>
                  <a:pt x="1959" y="852"/>
                </a:moveTo>
                <a:cubicBezTo>
                  <a:pt x="1957" y="846"/>
                  <a:pt x="1955" y="842"/>
                  <a:pt x="1953" y="836"/>
                </a:cubicBezTo>
                <a:cubicBezTo>
                  <a:pt x="1954" y="831"/>
                  <a:pt x="1954" y="828"/>
                  <a:pt x="1955" y="823"/>
                </a:cubicBezTo>
                <a:cubicBezTo>
                  <a:pt x="1950" y="822"/>
                  <a:pt x="1948" y="821"/>
                  <a:pt x="1943" y="820"/>
                </a:cubicBezTo>
                <a:cubicBezTo>
                  <a:pt x="1937" y="817"/>
                  <a:pt x="1935" y="816"/>
                  <a:pt x="1929" y="813"/>
                </a:cubicBezTo>
                <a:cubicBezTo>
                  <a:pt x="1930" y="807"/>
                  <a:pt x="1931" y="804"/>
                  <a:pt x="1932" y="798"/>
                </a:cubicBezTo>
                <a:cubicBezTo>
                  <a:pt x="1926" y="798"/>
                  <a:pt x="1923" y="799"/>
                  <a:pt x="1916" y="799"/>
                </a:cubicBezTo>
                <a:cubicBezTo>
                  <a:pt x="1925" y="794"/>
                  <a:pt x="1929" y="792"/>
                  <a:pt x="1936" y="788"/>
                </a:cubicBezTo>
                <a:cubicBezTo>
                  <a:pt x="1934" y="782"/>
                  <a:pt x="1932" y="778"/>
                  <a:pt x="1930" y="772"/>
                </a:cubicBezTo>
                <a:cubicBezTo>
                  <a:pt x="1920" y="777"/>
                  <a:pt x="1916" y="780"/>
                  <a:pt x="1906" y="785"/>
                </a:cubicBezTo>
                <a:cubicBezTo>
                  <a:pt x="1902" y="793"/>
                  <a:pt x="1899" y="797"/>
                  <a:pt x="1894" y="805"/>
                </a:cubicBezTo>
                <a:cubicBezTo>
                  <a:pt x="1888" y="805"/>
                  <a:pt x="1884" y="805"/>
                  <a:pt x="1878" y="804"/>
                </a:cubicBezTo>
                <a:cubicBezTo>
                  <a:pt x="1882" y="806"/>
                  <a:pt x="1885" y="808"/>
                  <a:pt x="1889" y="810"/>
                </a:cubicBezTo>
                <a:cubicBezTo>
                  <a:pt x="1885" y="816"/>
                  <a:pt x="1883" y="820"/>
                  <a:pt x="1879" y="826"/>
                </a:cubicBezTo>
                <a:cubicBezTo>
                  <a:pt x="1886" y="827"/>
                  <a:pt x="1890" y="827"/>
                  <a:pt x="1897" y="827"/>
                </a:cubicBezTo>
                <a:cubicBezTo>
                  <a:pt x="1903" y="831"/>
                  <a:pt x="1907" y="833"/>
                  <a:pt x="1913" y="837"/>
                </a:cubicBezTo>
                <a:cubicBezTo>
                  <a:pt x="1920" y="840"/>
                  <a:pt x="1923" y="841"/>
                  <a:pt x="1929" y="843"/>
                </a:cubicBezTo>
                <a:cubicBezTo>
                  <a:pt x="1921" y="844"/>
                  <a:pt x="1917" y="844"/>
                  <a:pt x="1909" y="845"/>
                </a:cubicBezTo>
                <a:cubicBezTo>
                  <a:pt x="1916" y="848"/>
                  <a:pt x="1920" y="850"/>
                  <a:pt x="1927" y="853"/>
                </a:cubicBezTo>
                <a:cubicBezTo>
                  <a:pt x="1933" y="853"/>
                  <a:pt x="1936" y="852"/>
                  <a:pt x="1942" y="852"/>
                </a:cubicBezTo>
                <a:cubicBezTo>
                  <a:pt x="1942" y="856"/>
                  <a:pt x="1942" y="857"/>
                  <a:pt x="1941" y="861"/>
                </a:cubicBezTo>
                <a:cubicBezTo>
                  <a:pt x="1946" y="863"/>
                  <a:pt x="1949" y="864"/>
                  <a:pt x="1954" y="867"/>
                </a:cubicBezTo>
                <a:cubicBezTo>
                  <a:pt x="1954" y="864"/>
                  <a:pt x="1954" y="862"/>
                  <a:pt x="1954" y="858"/>
                </a:cubicBezTo>
                <a:cubicBezTo>
                  <a:pt x="1956" y="856"/>
                  <a:pt x="1957" y="855"/>
                  <a:pt x="1959" y="852"/>
                </a:cubicBezTo>
                <a:close/>
                <a:moveTo>
                  <a:pt x="1648" y="1223"/>
                </a:moveTo>
                <a:cubicBezTo>
                  <a:pt x="1648" y="1223"/>
                  <a:pt x="1647" y="1213"/>
                  <a:pt x="1632" y="1207"/>
                </a:cubicBezTo>
                <a:cubicBezTo>
                  <a:pt x="1618" y="1201"/>
                  <a:pt x="1612" y="1207"/>
                  <a:pt x="1609" y="1198"/>
                </a:cubicBezTo>
                <a:cubicBezTo>
                  <a:pt x="1606" y="1189"/>
                  <a:pt x="1595" y="1199"/>
                  <a:pt x="1595" y="1199"/>
                </a:cubicBezTo>
                <a:cubicBezTo>
                  <a:pt x="1595" y="1199"/>
                  <a:pt x="1611" y="1205"/>
                  <a:pt x="1599" y="1209"/>
                </a:cubicBezTo>
                <a:cubicBezTo>
                  <a:pt x="1587" y="1214"/>
                  <a:pt x="1602" y="1219"/>
                  <a:pt x="1602" y="1219"/>
                </a:cubicBezTo>
                <a:cubicBezTo>
                  <a:pt x="1602" y="1219"/>
                  <a:pt x="1598" y="1225"/>
                  <a:pt x="1592" y="1218"/>
                </a:cubicBezTo>
                <a:cubicBezTo>
                  <a:pt x="1585" y="1211"/>
                  <a:pt x="1572" y="1207"/>
                  <a:pt x="1574" y="1216"/>
                </a:cubicBezTo>
                <a:cubicBezTo>
                  <a:pt x="1576" y="1224"/>
                  <a:pt x="1588" y="1224"/>
                  <a:pt x="1588" y="1224"/>
                </a:cubicBezTo>
                <a:cubicBezTo>
                  <a:pt x="1595" y="1225"/>
                  <a:pt x="1599" y="1226"/>
                  <a:pt x="1605" y="1228"/>
                </a:cubicBezTo>
                <a:cubicBezTo>
                  <a:pt x="1605" y="1228"/>
                  <a:pt x="1605" y="1239"/>
                  <a:pt x="1613" y="1241"/>
                </a:cubicBezTo>
                <a:cubicBezTo>
                  <a:pt x="1621" y="1244"/>
                  <a:pt x="1623" y="1232"/>
                  <a:pt x="1623" y="1232"/>
                </a:cubicBezTo>
                <a:cubicBezTo>
                  <a:pt x="1628" y="1239"/>
                  <a:pt x="1637" y="1235"/>
                  <a:pt x="1637" y="1235"/>
                </a:cubicBezTo>
                <a:cubicBezTo>
                  <a:pt x="1637" y="1235"/>
                  <a:pt x="1658" y="1247"/>
                  <a:pt x="1660" y="1237"/>
                </a:cubicBezTo>
                <a:cubicBezTo>
                  <a:pt x="1663" y="1227"/>
                  <a:pt x="1648" y="1223"/>
                  <a:pt x="1648" y="1223"/>
                </a:cubicBezTo>
                <a:close/>
                <a:moveTo>
                  <a:pt x="1583" y="1180"/>
                </a:moveTo>
                <a:cubicBezTo>
                  <a:pt x="1584" y="1174"/>
                  <a:pt x="1571" y="1169"/>
                  <a:pt x="1571" y="1169"/>
                </a:cubicBezTo>
                <a:cubicBezTo>
                  <a:pt x="1564" y="1163"/>
                  <a:pt x="1561" y="1160"/>
                  <a:pt x="1554" y="1155"/>
                </a:cubicBezTo>
                <a:cubicBezTo>
                  <a:pt x="1550" y="1146"/>
                  <a:pt x="1548" y="1142"/>
                  <a:pt x="1544" y="1134"/>
                </a:cubicBezTo>
                <a:cubicBezTo>
                  <a:pt x="1538" y="1132"/>
                  <a:pt x="1535" y="1131"/>
                  <a:pt x="1529" y="1129"/>
                </a:cubicBezTo>
                <a:cubicBezTo>
                  <a:pt x="1529" y="1129"/>
                  <a:pt x="1528" y="1118"/>
                  <a:pt x="1504" y="1107"/>
                </a:cubicBezTo>
                <a:cubicBezTo>
                  <a:pt x="1480" y="1096"/>
                  <a:pt x="1449" y="1105"/>
                  <a:pt x="1449" y="1105"/>
                </a:cubicBezTo>
                <a:cubicBezTo>
                  <a:pt x="1449" y="1105"/>
                  <a:pt x="1446" y="1113"/>
                  <a:pt x="1454" y="1116"/>
                </a:cubicBezTo>
                <a:cubicBezTo>
                  <a:pt x="1463" y="1118"/>
                  <a:pt x="1473" y="1111"/>
                  <a:pt x="1481" y="1113"/>
                </a:cubicBezTo>
                <a:cubicBezTo>
                  <a:pt x="1490" y="1116"/>
                  <a:pt x="1490" y="1127"/>
                  <a:pt x="1490" y="1127"/>
                </a:cubicBezTo>
                <a:cubicBezTo>
                  <a:pt x="1490" y="1127"/>
                  <a:pt x="1502" y="1127"/>
                  <a:pt x="1506" y="1135"/>
                </a:cubicBezTo>
                <a:cubicBezTo>
                  <a:pt x="1511" y="1143"/>
                  <a:pt x="1525" y="1145"/>
                  <a:pt x="1525" y="1145"/>
                </a:cubicBezTo>
                <a:cubicBezTo>
                  <a:pt x="1525" y="1145"/>
                  <a:pt x="1529" y="1160"/>
                  <a:pt x="1536" y="1162"/>
                </a:cubicBezTo>
                <a:cubicBezTo>
                  <a:pt x="1542" y="1164"/>
                  <a:pt x="1542" y="1171"/>
                  <a:pt x="1542" y="1171"/>
                </a:cubicBezTo>
                <a:cubicBezTo>
                  <a:pt x="1540" y="1171"/>
                  <a:pt x="1539" y="1171"/>
                  <a:pt x="1538" y="1171"/>
                </a:cubicBezTo>
                <a:cubicBezTo>
                  <a:pt x="1536" y="1173"/>
                  <a:pt x="1535" y="1174"/>
                  <a:pt x="1533" y="1177"/>
                </a:cubicBezTo>
                <a:cubicBezTo>
                  <a:pt x="1543" y="1180"/>
                  <a:pt x="1548" y="1182"/>
                  <a:pt x="1559" y="1186"/>
                </a:cubicBezTo>
                <a:cubicBezTo>
                  <a:pt x="1559" y="1186"/>
                  <a:pt x="1584" y="1193"/>
                  <a:pt x="1586" y="1189"/>
                </a:cubicBezTo>
                <a:cubicBezTo>
                  <a:pt x="1588" y="1185"/>
                  <a:pt x="1583" y="1186"/>
                  <a:pt x="1583" y="1180"/>
                </a:cubicBezTo>
                <a:close/>
                <a:moveTo>
                  <a:pt x="1548" y="246"/>
                </a:moveTo>
                <a:cubicBezTo>
                  <a:pt x="1548" y="246"/>
                  <a:pt x="1542" y="249"/>
                  <a:pt x="1536" y="245"/>
                </a:cubicBezTo>
                <a:cubicBezTo>
                  <a:pt x="1530" y="241"/>
                  <a:pt x="1528" y="246"/>
                  <a:pt x="1528" y="246"/>
                </a:cubicBezTo>
                <a:cubicBezTo>
                  <a:pt x="1526" y="243"/>
                  <a:pt x="1526" y="241"/>
                  <a:pt x="1524" y="238"/>
                </a:cubicBezTo>
                <a:cubicBezTo>
                  <a:pt x="1520" y="238"/>
                  <a:pt x="1519" y="238"/>
                  <a:pt x="1516" y="239"/>
                </a:cubicBezTo>
                <a:cubicBezTo>
                  <a:pt x="1514" y="237"/>
                  <a:pt x="1513" y="236"/>
                  <a:pt x="1512" y="234"/>
                </a:cubicBezTo>
                <a:cubicBezTo>
                  <a:pt x="1512" y="232"/>
                  <a:pt x="1513" y="230"/>
                  <a:pt x="1514" y="228"/>
                </a:cubicBezTo>
                <a:cubicBezTo>
                  <a:pt x="1511" y="225"/>
                  <a:pt x="1510" y="224"/>
                  <a:pt x="1507" y="221"/>
                </a:cubicBezTo>
                <a:cubicBezTo>
                  <a:pt x="1504" y="220"/>
                  <a:pt x="1503" y="220"/>
                  <a:pt x="1499" y="219"/>
                </a:cubicBezTo>
                <a:cubicBezTo>
                  <a:pt x="1499" y="220"/>
                  <a:pt x="1498" y="220"/>
                  <a:pt x="1497" y="221"/>
                </a:cubicBezTo>
                <a:cubicBezTo>
                  <a:pt x="1496" y="220"/>
                  <a:pt x="1495" y="219"/>
                  <a:pt x="1494" y="218"/>
                </a:cubicBezTo>
                <a:cubicBezTo>
                  <a:pt x="1489" y="217"/>
                  <a:pt x="1486" y="216"/>
                  <a:pt x="1482" y="215"/>
                </a:cubicBezTo>
                <a:cubicBezTo>
                  <a:pt x="1478" y="214"/>
                  <a:pt x="1476" y="213"/>
                  <a:pt x="1473" y="213"/>
                </a:cubicBezTo>
                <a:cubicBezTo>
                  <a:pt x="1473" y="213"/>
                  <a:pt x="1482" y="222"/>
                  <a:pt x="1481" y="225"/>
                </a:cubicBezTo>
                <a:cubicBezTo>
                  <a:pt x="1478" y="222"/>
                  <a:pt x="1476" y="220"/>
                  <a:pt x="1473" y="217"/>
                </a:cubicBezTo>
                <a:cubicBezTo>
                  <a:pt x="1470" y="215"/>
                  <a:pt x="1469" y="214"/>
                  <a:pt x="1466" y="211"/>
                </a:cubicBezTo>
                <a:cubicBezTo>
                  <a:pt x="1464" y="213"/>
                  <a:pt x="1463" y="214"/>
                  <a:pt x="1461" y="215"/>
                </a:cubicBezTo>
                <a:cubicBezTo>
                  <a:pt x="1461" y="217"/>
                  <a:pt x="1461" y="217"/>
                  <a:pt x="1460" y="219"/>
                </a:cubicBezTo>
                <a:cubicBezTo>
                  <a:pt x="1458" y="217"/>
                  <a:pt x="1457" y="217"/>
                  <a:pt x="1456" y="215"/>
                </a:cubicBezTo>
                <a:cubicBezTo>
                  <a:pt x="1454" y="213"/>
                  <a:pt x="1453" y="212"/>
                  <a:pt x="1451" y="209"/>
                </a:cubicBezTo>
                <a:cubicBezTo>
                  <a:pt x="1449" y="209"/>
                  <a:pt x="1448" y="209"/>
                  <a:pt x="1445" y="208"/>
                </a:cubicBezTo>
                <a:cubicBezTo>
                  <a:pt x="1443" y="207"/>
                  <a:pt x="1441" y="206"/>
                  <a:pt x="1439" y="205"/>
                </a:cubicBezTo>
                <a:cubicBezTo>
                  <a:pt x="1437" y="204"/>
                  <a:pt x="1436" y="204"/>
                  <a:pt x="1434" y="204"/>
                </a:cubicBezTo>
                <a:cubicBezTo>
                  <a:pt x="1432" y="205"/>
                  <a:pt x="1431" y="206"/>
                  <a:pt x="1430" y="207"/>
                </a:cubicBezTo>
                <a:cubicBezTo>
                  <a:pt x="1432" y="208"/>
                  <a:pt x="1433" y="209"/>
                  <a:pt x="1435" y="210"/>
                </a:cubicBezTo>
                <a:cubicBezTo>
                  <a:pt x="1435" y="212"/>
                  <a:pt x="1434" y="213"/>
                  <a:pt x="1434" y="216"/>
                </a:cubicBezTo>
                <a:cubicBezTo>
                  <a:pt x="1436" y="216"/>
                  <a:pt x="1437" y="217"/>
                  <a:pt x="1439" y="218"/>
                </a:cubicBezTo>
                <a:cubicBezTo>
                  <a:pt x="1440" y="219"/>
                  <a:pt x="1441" y="220"/>
                  <a:pt x="1442" y="222"/>
                </a:cubicBezTo>
                <a:cubicBezTo>
                  <a:pt x="1445" y="223"/>
                  <a:pt x="1447" y="224"/>
                  <a:pt x="1450" y="226"/>
                </a:cubicBezTo>
                <a:cubicBezTo>
                  <a:pt x="1454" y="226"/>
                  <a:pt x="1455" y="226"/>
                  <a:pt x="1459" y="226"/>
                </a:cubicBezTo>
                <a:cubicBezTo>
                  <a:pt x="1464" y="229"/>
                  <a:pt x="1466" y="230"/>
                  <a:pt x="1471" y="232"/>
                </a:cubicBezTo>
                <a:cubicBezTo>
                  <a:pt x="1473" y="234"/>
                  <a:pt x="1473" y="235"/>
                  <a:pt x="1475" y="238"/>
                </a:cubicBezTo>
                <a:cubicBezTo>
                  <a:pt x="1476" y="239"/>
                  <a:pt x="1477" y="240"/>
                  <a:pt x="1479" y="241"/>
                </a:cubicBezTo>
                <a:cubicBezTo>
                  <a:pt x="1485" y="242"/>
                  <a:pt x="1489" y="243"/>
                  <a:pt x="1495" y="245"/>
                </a:cubicBezTo>
                <a:cubicBezTo>
                  <a:pt x="1498" y="246"/>
                  <a:pt x="1500" y="246"/>
                  <a:pt x="1503" y="247"/>
                </a:cubicBezTo>
                <a:cubicBezTo>
                  <a:pt x="1506" y="246"/>
                  <a:pt x="1507" y="246"/>
                  <a:pt x="1510" y="245"/>
                </a:cubicBezTo>
                <a:cubicBezTo>
                  <a:pt x="1511" y="244"/>
                  <a:pt x="1511" y="243"/>
                  <a:pt x="1512" y="242"/>
                </a:cubicBezTo>
                <a:cubicBezTo>
                  <a:pt x="1514" y="242"/>
                  <a:pt x="1514" y="242"/>
                  <a:pt x="1516" y="241"/>
                </a:cubicBezTo>
                <a:cubicBezTo>
                  <a:pt x="1517" y="243"/>
                  <a:pt x="1518" y="244"/>
                  <a:pt x="1518" y="246"/>
                </a:cubicBezTo>
                <a:cubicBezTo>
                  <a:pt x="1520" y="246"/>
                  <a:pt x="1520" y="246"/>
                  <a:pt x="1521" y="247"/>
                </a:cubicBezTo>
                <a:cubicBezTo>
                  <a:pt x="1521" y="249"/>
                  <a:pt x="1520" y="251"/>
                  <a:pt x="1519" y="253"/>
                </a:cubicBezTo>
                <a:cubicBezTo>
                  <a:pt x="1522" y="255"/>
                  <a:pt x="1523" y="256"/>
                  <a:pt x="1525" y="258"/>
                </a:cubicBezTo>
                <a:cubicBezTo>
                  <a:pt x="1527" y="259"/>
                  <a:pt x="1529" y="259"/>
                  <a:pt x="1531" y="260"/>
                </a:cubicBezTo>
                <a:cubicBezTo>
                  <a:pt x="1533" y="261"/>
                  <a:pt x="1534" y="261"/>
                  <a:pt x="1537" y="262"/>
                </a:cubicBezTo>
                <a:cubicBezTo>
                  <a:pt x="1543" y="263"/>
                  <a:pt x="1546" y="263"/>
                  <a:pt x="1552" y="264"/>
                </a:cubicBezTo>
                <a:cubicBezTo>
                  <a:pt x="1552" y="264"/>
                  <a:pt x="1557" y="263"/>
                  <a:pt x="1556" y="255"/>
                </a:cubicBezTo>
                <a:cubicBezTo>
                  <a:pt x="1555" y="248"/>
                  <a:pt x="1548" y="246"/>
                  <a:pt x="1548" y="246"/>
                </a:cubicBezTo>
                <a:close/>
                <a:moveTo>
                  <a:pt x="1729" y="444"/>
                </a:moveTo>
                <a:cubicBezTo>
                  <a:pt x="1735" y="444"/>
                  <a:pt x="1737" y="445"/>
                  <a:pt x="1743" y="446"/>
                </a:cubicBezTo>
                <a:cubicBezTo>
                  <a:pt x="1744" y="441"/>
                  <a:pt x="1744" y="439"/>
                  <a:pt x="1745" y="434"/>
                </a:cubicBezTo>
                <a:cubicBezTo>
                  <a:pt x="1740" y="431"/>
                  <a:pt x="1737" y="429"/>
                  <a:pt x="1732" y="426"/>
                </a:cubicBezTo>
                <a:cubicBezTo>
                  <a:pt x="1727" y="425"/>
                  <a:pt x="1724" y="424"/>
                  <a:pt x="1719" y="423"/>
                </a:cubicBezTo>
                <a:cubicBezTo>
                  <a:pt x="1718" y="427"/>
                  <a:pt x="1718" y="429"/>
                  <a:pt x="1717" y="434"/>
                </a:cubicBezTo>
                <a:cubicBezTo>
                  <a:pt x="1721" y="438"/>
                  <a:pt x="1724" y="440"/>
                  <a:pt x="1729" y="444"/>
                </a:cubicBezTo>
                <a:close/>
                <a:moveTo>
                  <a:pt x="1454" y="301"/>
                </a:moveTo>
                <a:cubicBezTo>
                  <a:pt x="1456" y="300"/>
                  <a:pt x="1457" y="300"/>
                  <a:pt x="1459" y="299"/>
                </a:cubicBezTo>
                <a:cubicBezTo>
                  <a:pt x="1458" y="298"/>
                  <a:pt x="1457" y="297"/>
                  <a:pt x="1457" y="295"/>
                </a:cubicBezTo>
                <a:cubicBezTo>
                  <a:pt x="1454" y="294"/>
                  <a:pt x="1453" y="293"/>
                  <a:pt x="1451" y="292"/>
                </a:cubicBezTo>
                <a:cubicBezTo>
                  <a:pt x="1450" y="294"/>
                  <a:pt x="1450" y="295"/>
                  <a:pt x="1449" y="297"/>
                </a:cubicBezTo>
                <a:cubicBezTo>
                  <a:pt x="1451" y="298"/>
                  <a:pt x="1452" y="299"/>
                  <a:pt x="1454" y="301"/>
                </a:cubicBezTo>
                <a:close/>
                <a:moveTo>
                  <a:pt x="1439" y="227"/>
                </a:moveTo>
                <a:cubicBezTo>
                  <a:pt x="1443" y="219"/>
                  <a:pt x="1429" y="221"/>
                  <a:pt x="1429" y="221"/>
                </a:cubicBezTo>
                <a:cubicBezTo>
                  <a:pt x="1426" y="221"/>
                  <a:pt x="1425" y="221"/>
                  <a:pt x="1422" y="222"/>
                </a:cubicBezTo>
                <a:cubicBezTo>
                  <a:pt x="1423" y="224"/>
                  <a:pt x="1423" y="226"/>
                  <a:pt x="1424" y="228"/>
                </a:cubicBezTo>
                <a:cubicBezTo>
                  <a:pt x="1424" y="228"/>
                  <a:pt x="1436" y="235"/>
                  <a:pt x="1439" y="227"/>
                </a:cubicBezTo>
                <a:close/>
                <a:moveTo>
                  <a:pt x="1412" y="267"/>
                </a:moveTo>
                <a:cubicBezTo>
                  <a:pt x="1410" y="265"/>
                  <a:pt x="1410" y="265"/>
                  <a:pt x="1408" y="263"/>
                </a:cubicBezTo>
                <a:cubicBezTo>
                  <a:pt x="1409" y="259"/>
                  <a:pt x="1409" y="257"/>
                  <a:pt x="1410" y="253"/>
                </a:cubicBezTo>
                <a:cubicBezTo>
                  <a:pt x="1414" y="253"/>
                  <a:pt x="1416" y="252"/>
                  <a:pt x="1419" y="252"/>
                </a:cubicBezTo>
                <a:cubicBezTo>
                  <a:pt x="1418" y="247"/>
                  <a:pt x="1418" y="245"/>
                  <a:pt x="1417" y="241"/>
                </a:cubicBezTo>
                <a:cubicBezTo>
                  <a:pt x="1413" y="241"/>
                  <a:pt x="1411" y="241"/>
                  <a:pt x="1407" y="241"/>
                </a:cubicBezTo>
                <a:cubicBezTo>
                  <a:pt x="1402" y="239"/>
                  <a:pt x="1399" y="239"/>
                  <a:pt x="1394" y="238"/>
                </a:cubicBezTo>
                <a:cubicBezTo>
                  <a:pt x="1393" y="240"/>
                  <a:pt x="1392" y="241"/>
                  <a:pt x="1390" y="243"/>
                </a:cubicBezTo>
                <a:cubicBezTo>
                  <a:pt x="1387" y="243"/>
                  <a:pt x="1385" y="243"/>
                  <a:pt x="1381" y="243"/>
                </a:cubicBezTo>
                <a:cubicBezTo>
                  <a:pt x="1381" y="243"/>
                  <a:pt x="1377" y="235"/>
                  <a:pt x="1374" y="242"/>
                </a:cubicBezTo>
                <a:cubicBezTo>
                  <a:pt x="1371" y="249"/>
                  <a:pt x="1374" y="263"/>
                  <a:pt x="1374" y="263"/>
                </a:cubicBezTo>
                <a:cubicBezTo>
                  <a:pt x="1372" y="262"/>
                  <a:pt x="1371" y="262"/>
                  <a:pt x="1368" y="261"/>
                </a:cubicBezTo>
                <a:cubicBezTo>
                  <a:pt x="1369" y="260"/>
                  <a:pt x="1369" y="260"/>
                  <a:pt x="1370" y="259"/>
                </a:cubicBezTo>
                <a:cubicBezTo>
                  <a:pt x="1368" y="258"/>
                  <a:pt x="1368" y="257"/>
                  <a:pt x="1366" y="256"/>
                </a:cubicBezTo>
                <a:cubicBezTo>
                  <a:pt x="1365" y="254"/>
                  <a:pt x="1365" y="254"/>
                  <a:pt x="1364" y="252"/>
                </a:cubicBezTo>
                <a:cubicBezTo>
                  <a:pt x="1366" y="252"/>
                  <a:pt x="1367" y="252"/>
                  <a:pt x="1369" y="251"/>
                </a:cubicBezTo>
                <a:cubicBezTo>
                  <a:pt x="1367" y="250"/>
                  <a:pt x="1367" y="249"/>
                  <a:pt x="1365" y="248"/>
                </a:cubicBezTo>
                <a:cubicBezTo>
                  <a:pt x="1363" y="247"/>
                  <a:pt x="1361" y="247"/>
                  <a:pt x="1359" y="246"/>
                </a:cubicBezTo>
                <a:cubicBezTo>
                  <a:pt x="1358" y="245"/>
                  <a:pt x="1358" y="244"/>
                  <a:pt x="1357" y="242"/>
                </a:cubicBezTo>
                <a:cubicBezTo>
                  <a:pt x="1355" y="241"/>
                  <a:pt x="1354" y="240"/>
                  <a:pt x="1352" y="239"/>
                </a:cubicBezTo>
                <a:cubicBezTo>
                  <a:pt x="1348" y="239"/>
                  <a:pt x="1346" y="239"/>
                  <a:pt x="1341" y="239"/>
                </a:cubicBezTo>
                <a:cubicBezTo>
                  <a:pt x="1342" y="241"/>
                  <a:pt x="1343" y="242"/>
                  <a:pt x="1344" y="244"/>
                </a:cubicBezTo>
                <a:cubicBezTo>
                  <a:pt x="1342" y="244"/>
                  <a:pt x="1341" y="245"/>
                  <a:pt x="1340" y="245"/>
                </a:cubicBezTo>
                <a:cubicBezTo>
                  <a:pt x="1336" y="242"/>
                  <a:pt x="1334" y="241"/>
                  <a:pt x="1331" y="237"/>
                </a:cubicBezTo>
                <a:cubicBezTo>
                  <a:pt x="1327" y="237"/>
                  <a:pt x="1325" y="238"/>
                  <a:pt x="1321" y="238"/>
                </a:cubicBezTo>
                <a:cubicBezTo>
                  <a:pt x="1317" y="236"/>
                  <a:pt x="1315" y="235"/>
                  <a:pt x="1311" y="234"/>
                </a:cubicBezTo>
                <a:cubicBezTo>
                  <a:pt x="1309" y="235"/>
                  <a:pt x="1307" y="236"/>
                  <a:pt x="1305" y="238"/>
                </a:cubicBezTo>
                <a:cubicBezTo>
                  <a:pt x="1306" y="234"/>
                  <a:pt x="1306" y="232"/>
                  <a:pt x="1307" y="229"/>
                </a:cubicBezTo>
                <a:cubicBezTo>
                  <a:pt x="1304" y="228"/>
                  <a:pt x="1302" y="227"/>
                  <a:pt x="1299" y="226"/>
                </a:cubicBezTo>
                <a:cubicBezTo>
                  <a:pt x="1296" y="227"/>
                  <a:pt x="1295" y="227"/>
                  <a:pt x="1292" y="228"/>
                </a:cubicBezTo>
                <a:cubicBezTo>
                  <a:pt x="1290" y="225"/>
                  <a:pt x="1289" y="224"/>
                  <a:pt x="1288" y="221"/>
                </a:cubicBezTo>
                <a:cubicBezTo>
                  <a:pt x="1286" y="218"/>
                  <a:pt x="1284" y="217"/>
                  <a:pt x="1282" y="215"/>
                </a:cubicBezTo>
                <a:cubicBezTo>
                  <a:pt x="1276" y="214"/>
                  <a:pt x="1273" y="213"/>
                  <a:pt x="1267" y="213"/>
                </a:cubicBezTo>
                <a:cubicBezTo>
                  <a:pt x="1261" y="211"/>
                  <a:pt x="1258" y="210"/>
                  <a:pt x="1252" y="209"/>
                </a:cubicBezTo>
                <a:cubicBezTo>
                  <a:pt x="1243" y="207"/>
                  <a:pt x="1239" y="207"/>
                  <a:pt x="1230" y="205"/>
                </a:cubicBezTo>
                <a:cubicBezTo>
                  <a:pt x="1220" y="205"/>
                  <a:pt x="1215" y="205"/>
                  <a:pt x="1205" y="204"/>
                </a:cubicBezTo>
                <a:cubicBezTo>
                  <a:pt x="1197" y="203"/>
                  <a:pt x="1194" y="203"/>
                  <a:pt x="1187" y="203"/>
                </a:cubicBezTo>
                <a:cubicBezTo>
                  <a:pt x="1187" y="205"/>
                  <a:pt x="1187" y="206"/>
                  <a:pt x="1187" y="209"/>
                </a:cubicBezTo>
                <a:cubicBezTo>
                  <a:pt x="1189" y="211"/>
                  <a:pt x="1190" y="212"/>
                  <a:pt x="1192" y="214"/>
                </a:cubicBezTo>
                <a:cubicBezTo>
                  <a:pt x="1189" y="214"/>
                  <a:pt x="1187" y="214"/>
                  <a:pt x="1184" y="214"/>
                </a:cubicBezTo>
                <a:cubicBezTo>
                  <a:pt x="1182" y="216"/>
                  <a:pt x="1181" y="217"/>
                  <a:pt x="1179" y="218"/>
                </a:cubicBezTo>
                <a:cubicBezTo>
                  <a:pt x="1176" y="220"/>
                  <a:pt x="1174" y="221"/>
                  <a:pt x="1171" y="224"/>
                </a:cubicBezTo>
                <a:cubicBezTo>
                  <a:pt x="1166" y="227"/>
                  <a:pt x="1163" y="228"/>
                  <a:pt x="1158" y="231"/>
                </a:cubicBezTo>
                <a:cubicBezTo>
                  <a:pt x="1165" y="233"/>
                  <a:pt x="1168" y="234"/>
                  <a:pt x="1174" y="236"/>
                </a:cubicBezTo>
                <a:cubicBezTo>
                  <a:pt x="1177" y="238"/>
                  <a:pt x="1178" y="239"/>
                  <a:pt x="1180" y="240"/>
                </a:cubicBezTo>
                <a:cubicBezTo>
                  <a:pt x="1181" y="242"/>
                  <a:pt x="1181" y="243"/>
                  <a:pt x="1182" y="245"/>
                </a:cubicBezTo>
                <a:cubicBezTo>
                  <a:pt x="1185" y="246"/>
                  <a:pt x="1186" y="247"/>
                  <a:pt x="1189" y="248"/>
                </a:cubicBezTo>
                <a:cubicBezTo>
                  <a:pt x="1194" y="246"/>
                  <a:pt x="1196" y="245"/>
                  <a:pt x="1201" y="243"/>
                </a:cubicBezTo>
                <a:cubicBezTo>
                  <a:pt x="1205" y="243"/>
                  <a:pt x="1207" y="243"/>
                  <a:pt x="1212" y="244"/>
                </a:cubicBezTo>
                <a:cubicBezTo>
                  <a:pt x="1214" y="244"/>
                  <a:pt x="1215" y="244"/>
                  <a:pt x="1218" y="245"/>
                </a:cubicBezTo>
                <a:cubicBezTo>
                  <a:pt x="1221" y="242"/>
                  <a:pt x="1223" y="240"/>
                  <a:pt x="1226" y="237"/>
                </a:cubicBezTo>
                <a:cubicBezTo>
                  <a:pt x="1230" y="236"/>
                  <a:pt x="1232" y="236"/>
                  <a:pt x="1235" y="234"/>
                </a:cubicBezTo>
                <a:cubicBezTo>
                  <a:pt x="1241" y="232"/>
                  <a:pt x="1244" y="230"/>
                  <a:pt x="1250" y="228"/>
                </a:cubicBezTo>
                <a:cubicBezTo>
                  <a:pt x="1259" y="228"/>
                  <a:pt x="1264" y="228"/>
                  <a:pt x="1273" y="228"/>
                </a:cubicBezTo>
                <a:cubicBezTo>
                  <a:pt x="1265" y="230"/>
                  <a:pt x="1261" y="230"/>
                  <a:pt x="1253" y="232"/>
                </a:cubicBezTo>
                <a:cubicBezTo>
                  <a:pt x="1249" y="234"/>
                  <a:pt x="1247" y="235"/>
                  <a:pt x="1242" y="237"/>
                </a:cubicBezTo>
                <a:cubicBezTo>
                  <a:pt x="1239" y="239"/>
                  <a:pt x="1238" y="241"/>
                  <a:pt x="1235" y="243"/>
                </a:cubicBezTo>
                <a:cubicBezTo>
                  <a:pt x="1238" y="245"/>
                  <a:pt x="1240" y="246"/>
                  <a:pt x="1243" y="248"/>
                </a:cubicBezTo>
                <a:cubicBezTo>
                  <a:pt x="1247" y="249"/>
                  <a:pt x="1249" y="250"/>
                  <a:pt x="1254" y="251"/>
                </a:cubicBezTo>
                <a:cubicBezTo>
                  <a:pt x="1248" y="252"/>
                  <a:pt x="1246" y="252"/>
                  <a:pt x="1241" y="253"/>
                </a:cubicBezTo>
                <a:cubicBezTo>
                  <a:pt x="1245" y="255"/>
                  <a:pt x="1248" y="256"/>
                  <a:pt x="1253" y="258"/>
                </a:cubicBezTo>
                <a:cubicBezTo>
                  <a:pt x="1276" y="263"/>
                  <a:pt x="1288" y="265"/>
                  <a:pt x="1311" y="271"/>
                </a:cubicBezTo>
                <a:cubicBezTo>
                  <a:pt x="1289" y="268"/>
                  <a:pt x="1278" y="267"/>
                  <a:pt x="1256" y="265"/>
                </a:cubicBezTo>
                <a:cubicBezTo>
                  <a:pt x="1251" y="266"/>
                  <a:pt x="1249" y="267"/>
                  <a:pt x="1243" y="268"/>
                </a:cubicBezTo>
                <a:cubicBezTo>
                  <a:pt x="1243" y="268"/>
                  <a:pt x="1249" y="271"/>
                  <a:pt x="1251" y="275"/>
                </a:cubicBezTo>
                <a:cubicBezTo>
                  <a:pt x="1253" y="280"/>
                  <a:pt x="1263" y="278"/>
                  <a:pt x="1263" y="278"/>
                </a:cubicBezTo>
                <a:cubicBezTo>
                  <a:pt x="1263" y="278"/>
                  <a:pt x="1284" y="281"/>
                  <a:pt x="1283" y="285"/>
                </a:cubicBezTo>
                <a:cubicBezTo>
                  <a:pt x="1283" y="289"/>
                  <a:pt x="1291" y="294"/>
                  <a:pt x="1291" y="294"/>
                </a:cubicBezTo>
                <a:cubicBezTo>
                  <a:pt x="1302" y="296"/>
                  <a:pt x="1307" y="297"/>
                  <a:pt x="1318" y="300"/>
                </a:cubicBezTo>
                <a:cubicBezTo>
                  <a:pt x="1326" y="300"/>
                  <a:pt x="1330" y="301"/>
                  <a:pt x="1337" y="301"/>
                </a:cubicBezTo>
                <a:cubicBezTo>
                  <a:pt x="1340" y="300"/>
                  <a:pt x="1342" y="300"/>
                  <a:pt x="1345" y="299"/>
                </a:cubicBezTo>
                <a:cubicBezTo>
                  <a:pt x="1351" y="300"/>
                  <a:pt x="1353" y="300"/>
                  <a:pt x="1359" y="300"/>
                </a:cubicBezTo>
                <a:cubicBezTo>
                  <a:pt x="1365" y="299"/>
                  <a:pt x="1368" y="298"/>
                  <a:pt x="1373" y="297"/>
                </a:cubicBezTo>
                <a:cubicBezTo>
                  <a:pt x="1378" y="299"/>
                  <a:pt x="1381" y="301"/>
                  <a:pt x="1386" y="304"/>
                </a:cubicBezTo>
                <a:cubicBezTo>
                  <a:pt x="1390" y="306"/>
                  <a:pt x="1393" y="307"/>
                  <a:pt x="1397" y="309"/>
                </a:cubicBezTo>
                <a:cubicBezTo>
                  <a:pt x="1400" y="311"/>
                  <a:pt x="1401" y="312"/>
                  <a:pt x="1404" y="314"/>
                </a:cubicBezTo>
                <a:cubicBezTo>
                  <a:pt x="1411" y="314"/>
                  <a:pt x="1414" y="315"/>
                  <a:pt x="1421" y="316"/>
                </a:cubicBezTo>
                <a:cubicBezTo>
                  <a:pt x="1425" y="319"/>
                  <a:pt x="1426" y="321"/>
                  <a:pt x="1429" y="324"/>
                </a:cubicBezTo>
                <a:cubicBezTo>
                  <a:pt x="1433" y="320"/>
                  <a:pt x="1435" y="318"/>
                  <a:pt x="1438" y="314"/>
                </a:cubicBezTo>
                <a:cubicBezTo>
                  <a:pt x="1441" y="313"/>
                  <a:pt x="1443" y="313"/>
                  <a:pt x="1446" y="312"/>
                </a:cubicBezTo>
                <a:cubicBezTo>
                  <a:pt x="1445" y="308"/>
                  <a:pt x="1445" y="305"/>
                  <a:pt x="1445" y="301"/>
                </a:cubicBezTo>
                <a:cubicBezTo>
                  <a:pt x="1440" y="299"/>
                  <a:pt x="1437" y="299"/>
                  <a:pt x="1433" y="297"/>
                </a:cubicBezTo>
                <a:cubicBezTo>
                  <a:pt x="1431" y="294"/>
                  <a:pt x="1430" y="292"/>
                  <a:pt x="1428" y="288"/>
                </a:cubicBezTo>
                <a:cubicBezTo>
                  <a:pt x="1424" y="287"/>
                  <a:pt x="1422" y="286"/>
                  <a:pt x="1419" y="285"/>
                </a:cubicBezTo>
                <a:cubicBezTo>
                  <a:pt x="1416" y="284"/>
                  <a:pt x="1414" y="283"/>
                  <a:pt x="1411" y="281"/>
                </a:cubicBezTo>
                <a:cubicBezTo>
                  <a:pt x="1412" y="276"/>
                  <a:pt x="1412" y="273"/>
                  <a:pt x="1412" y="267"/>
                </a:cubicBezTo>
                <a:close/>
                <a:moveTo>
                  <a:pt x="1633" y="470"/>
                </a:moveTo>
                <a:cubicBezTo>
                  <a:pt x="1625" y="469"/>
                  <a:pt x="1624" y="478"/>
                  <a:pt x="1624" y="478"/>
                </a:cubicBezTo>
                <a:cubicBezTo>
                  <a:pt x="1628" y="491"/>
                  <a:pt x="1639" y="485"/>
                  <a:pt x="1639" y="485"/>
                </a:cubicBezTo>
                <a:cubicBezTo>
                  <a:pt x="1643" y="484"/>
                  <a:pt x="1646" y="483"/>
                  <a:pt x="1650" y="482"/>
                </a:cubicBezTo>
                <a:cubicBezTo>
                  <a:pt x="1650" y="482"/>
                  <a:pt x="1641" y="471"/>
                  <a:pt x="1633" y="470"/>
                </a:cubicBezTo>
                <a:close/>
                <a:moveTo>
                  <a:pt x="1697" y="401"/>
                </a:moveTo>
                <a:cubicBezTo>
                  <a:pt x="1697" y="404"/>
                  <a:pt x="1697" y="406"/>
                  <a:pt x="1697" y="410"/>
                </a:cubicBezTo>
                <a:cubicBezTo>
                  <a:pt x="1699" y="412"/>
                  <a:pt x="1700" y="414"/>
                  <a:pt x="1702" y="416"/>
                </a:cubicBezTo>
                <a:cubicBezTo>
                  <a:pt x="1704" y="411"/>
                  <a:pt x="1705" y="409"/>
                  <a:pt x="1707" y="403"/>
                </a:cubicBezTo>
                <a:cubicBezTo>
                  <a:pt x="1712" y="401"/>
                  <a:pt x="1714" y="400"/>
                  <a:pt x="1719" y="398"/>
                </a:cubicBezTo>
                <a:cubicBezTo>
                  <a:pt x="1714" y="397"/>
                  <a:pt x="1712" y="396"/>
                  <a:pt x="1706" y="394"/>
                </a:cubicBezTo>
                <a:cubicBezTo>
                  <a:pt x="1702" y="397"/>
                  <a:pt x="1701" y="398"/>
                  <a:pt x="1697" y="401"/>
                </a:cubicBezTo>
                <a:close/>
                <a:moveTo>
                  <a:pt x="1440" y="320"/>
                </a:moveTo>
                <a:cubicBezTo>
                  <a:pt x="1439" y="322"/>
                  <a:pt x="1439" y="324"/>
                  <a:pt x="1438" y="326"/>
                </a:cubicBezTo>
                <a:cubicBezTo>
                  <a:pt x="1439" y="327"/>
                  <a:pt x="1440" y="327"/>
                  <a:pt x="1441" y="327"/>
                </a:cubicBezTo>
                <a:cubicBezTo>
                  <a:pt x="1444" y="326"/>
                  <a:pt x="1445" y="326"/>
                  <a:pt x="1448" y="325"/>
                </a:cubicBezTo>
                <a:cubicBezTo>
                  <a:pt x="1451" y="324"/>
                  <a:pt x="1452" y="324"/>
                  <a:pt x="1455" y="323"/>
                </a:cubicBezTo>
                <a:cubicBezTo>
                  <a:pt x="1455" y="323"/>
                  <a:pt x="1459" y="313"/>
                  <a:pt x="1450" y="315"/>
                </a:cubicBezTo>
                <a:cubicBezTo>
                  <a:pt x="1440" y="317"/>
                  <a:pt x="1440" y="320"/>
                  <a:pt x="1440" y="32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0.03889 L -4.16667E-07 -0.14815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07 0.03843 L -4.16667E-07 -1.11111E-06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  <p:pic>
        <p:nvPicPr>
          <p:cNvPr id="3" name="Picture 2" descr="D:\desktop\662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2922" y="1690902"/>
            <a:ext cx="7013486" cy="40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357144" y="1991251"/>
            <a:ext cx="5321928" cy="33232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05143" y="3647255"/>
            <a:ext cx="1503460" cy="314040"/>
          </a:xfrm>
          <a:prstGeom prst="rect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prstClr val="white"/>
                </a:solidFill>
                <a:cs typeface="+mn-ea"/>
                <a:sym typeface="+mn-lt"/>
              </a:rPr>
              <a:t>填写段落标题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64179" y="3647255"/>
            <a:ext cx="1503460" cy="314040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prstClr val="white"/>
                </a:solidFill>
                <a:cs typeface="+mn-ea"/>
                <a:sym typeface="+mn-lt"/>
              </a:rPr>
              <a:t>填写段落标题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823215" y="3647305"/>
            <a:ext cx="1503460" cy="314040"/>
          </a:xfrm>
          <a:prstGeom prst="rect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prstClr val="white"/>
                </a:solidFill>
                <a:cs typeface="+mn-ea"/>
                <a:sym typeface="+mn-lt"/>
              </a:rPr>
              <a:t>填写段落标题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5858862" y="3992355"/>
            <a:ext cx="16256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7841029" y="3992355"/>
            <a:ext cx="16256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9802652" y="3992355"/>
            <a:ext cx="16256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Freeform 46"/>
          <p:cNvSpPr/>
          <p:nvPr/>
        </p:nvSpPr>
        <p:spPr bwMode="auto">
          <a:xfrm>
            <a:off x="6080809" y="2130783"/>
            <a:ext cx="1260000" cy="126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lang="zh-CN" altLang="en-US" sz="2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8039845" y="2130783"/>
            <a:ext cx="1260000" cy="12600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solidFill>
                  <a:prstClr val="white"/>
                </a:solidFill>
                <a:cs typeface="+mn-ea"/>
                <a:sym typeface="+mn-lt"/>
              </a:rPr>
              <a:t>B</a:t>
            </a:r>
            <a:endParaRPr lang="zh-CN" altLang="en-US" sz="2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Freeform 46"/>
          <p:cNvSpPr/>
          <p:nvPr/>
        </p:nvSpPr>
        <p:spPr bwMode="auto">
          <a:xfrm>
            <a:off x="9998881" y="2130783"/>
            <a:ext cx="1260000" cy="126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800">
                <a:solidFill>
                  <a:prstClr val="white"/>
                </a:solidFill>
                <a:cs typeface="+mn-ea"/>
                <a:sym typeface="+mn-lt"/>
              </a:rPr>
              <a:t>C</a:t>
            </a:r>
            <a:endParaRPr lang="zh-CN" altLang="en-US" sz="28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3889 L -3.54167E-06 -0.14815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06 0.03843 L -3.54167E-06 -2.59259E-06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0.03889 L -6.25E-07 -0.14815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07 0.03843 L -6.25E-07 -2.59259E-06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0.03889 L 2.29167E-06 -0.14815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06 0.03843 L 2.29167E-06 -2.59259E-06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4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38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8163983" y="1887008"/>
            <a:ext cx="720000" cy="7200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86" name="Freeform 22"/>
          <p:cNvSpPr/>
          <p:nvPr/>
        </p:nvSpPr>
        <p:spPr bwMode="auto">
          <a:xfrm>
            <a:off x="8163983" y="2985558"/>
            <a:ext cx="720000" cy="72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87" name="Freeform 23"/>
          <p:cNvSpPr/>
          <p:nvPr/>
        </p:nvSpPr>
        <p:spPr bwMode="auto">
          <a:xfrm>
            <a:off x="8163983" y="4081991"/>
            <a:ext cx="720000" cy="7200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88" name="Freeform 24"/>
          <p:cNvSpPr/>
          <p:nvPr/>
        </p:nvSpPr>
        <p:spPr bwMode="auto">
          <a:xfrm>
            <a:off x="6337301" y="2236259"/>
            <a:ext cx="1826684" cy="3208867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89" name="Freeform 25"/>
          <p:cNvSpPr/>
          <p:nvPr/>
        </p:nvSpPr>
        <p:spPr bwMode="auto">
          <a:xfrm>
            <a:off x="6786034" y="3332693"/>
            <a:ext cx="1377951" cy="2112433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0" name="Freeform 26"/>
          <p:cNvSpPr/>
          <p:nvPr/>
        </p:nvSpPr>
        <p:spPr bwMode="auto">
          <a:xfrm>
            <a:off x="7251701" y="4429125"/>
            <a:ext cx="912284" cy="1016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1" name="Freeform 27"/>
          <p:cNvSpPr/>
          <p:nvPr/>
        </p:nvSpPr>
        <p:spPr bwMode="auto">
          <a:xfrm>
            <a:off x="3325283" y="1887008"/>
            <a:ext cx="720000" cy="72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92" name="Freeform 28"/>
          <p:cNvSpPr/>
          <p:nvPr/>
        </p:nvSpPr>
        <p:spPr bwMode="auto">
          <a:xfrm>
            <a:off x="3325283" y="2985558"/>
            <a:ext cx="720000" cy="7200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93" name="Freeform 29"/>
          <p:cNvSpPr/>
          <p:nvPr/>
        </p:nvSpPr>
        <p:spPr bwMode="auto">
          <a:xfrm>
            <a:off x="3325283" y="4081991"/>
            <a:ext cx="720000" cy="7200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894" name="Freeform 30"/>
          <p:cNvSpPr/>
          <p:nvPr/>
        </p:nvSpPr>
        <p:spPr bwMode="auto">
          <a:xfrm>
            <a:off x="4028017" y="2236259"/>
            <a:ext cx="1826683" cy="3208867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5" name="Freeform 31"/>
          <p:cNvSpPr/>
          <p:nvPr/>
        </p:nvSpPr>
        <p:spPr bwMode="auto">
          <a:xfrm>
            <a:off x="4028018" y="3332693"/>
            <a:ext cx="1377949" cy="2112433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6" name="Freeform 32"/>
          <p:cNvSpPr/>
          <p:nvPr/>
        </p:nvSpPr>
        <p:spPr bwMode="auto">
          <a:xfrm>
            <a:off x="4028017" y="4429125"/>
            <a:ext cx="914400" cy="1016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3507317" y="2077509"/>
            <a:ext cx="338667" cy="313267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8401051" y="3169710"/>
            <a:ext cx="230716" cy="325967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8365068" y="2045759"/>
            <a:ext cx="294217" cy="374651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8390467" y="4261910"/>
            <a:ext cx="249767" cy="336549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3530601" y="3163359"/>
            <a:ext cx="294217" cy="338667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3539067" y="4264025"/>
            <a:ext cx="277284" cy="330200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903" name="Group 39"/>
          <p:cNvGrpSpPr/>
          <p:nvPr/>
        </p:nvGrpSpPr>
        <p:grpSpPr>
          <a:xfrm>
            <a:off x="4318000" y="3717925"/>
            <a:ext cx="3556000" cy="2396067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905" name="Group 41"/>
            <p:cNvGrpSpPr/>
            <p:nvPr/>
          </p:nvGrpSpPr>
          <p:grpSpPr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555047" y="1628279"/>
            <a:ext cx="25628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555048" y="3164221"/>
            <a:ext cx="25628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521179" y="4700162"/>
            <a:ext cx="25628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9076267" y="1628278"/>
            <a:ext cx="273473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9076267" y="3136613"/>
            <a:ext cx="273473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幻灯片中不能直接修改的图形或文字，请进入幻灯片母版，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9110628" y="4644947"/>
            <a:ext cx="273473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幻灯片中不能直接修改的图形或文字，请进入幻灯片母版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 animBg="1"/>
      <p:bldP spid="36900" grpId="0" animBg="1"/>
      <p:bldP spid="36901" grpId="0" animBg="1"/>
      <p:bldP spid="36902" grpId="0" animBg="1"/>
      <p:bldP spid="36908" grpId="0"/>
      <p:bldP spid="36909" grpId="0"/>
      <p:bldP spid="36910" grpId="0"/>
      <p:bldP spid="36911" grpId="0"/>
      <p:bldP spid="36912" grpId="0"/>
      <p:bldP spid="369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3590" y="1873337"/>
            <a:ext cx="3974882" cy="498447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135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61510" y="2645877"/>
            <a:ext cx="2842528" cy="1155129"/>
            <a:chOff x="6597339" y="1985092"/>
            <a:chExt cx="2133080" cy="865667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841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0956" tIns="30478" rIns="60956" bIns="30478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点击替换文字</a:t>
              </a:r>
              <a:endPara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61509" y="4273506"/>
            <a:ext cx="2861577" cy="1520251"/>
            <a:chOff x="6597339" y="3205806"/>
            <a:chExt cx="2145995" cy="1139695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400">
                  <a:lnSpc>
                    <a:spcPct val="150000"/>
                  </a:lnSpc>
                  <a:defRPr/>
                </a:pPr>
                <a:endParaRPr lang="id-ID" sz="1400"/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1055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0956" tIns="30478" rIns="60956" bIns="3047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点击替换文字</a:t>
              </a:r>
              <a:endPara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862" y="2639527"/>
            <a:ext cx="2933539" cy="1128011"/>
            <a:chOff x="189578" y="1980213"/>
            <a:chExt cx="2200182" cy="846099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zh-CN" altLang="en-US" sz="4000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807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56" tIns="30478" rIns="60956" bIns="30478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点击替换文字</a:t>
              </a:r>
              <a:endPara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5862" y="4269277"/>
            <a:ext cx="2933539" cy="1493507"/>
            <a:chOff x="189578" y="3201419"/>
            <a:chExt cx="2200182" cy="1121439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zh-CN" altLang="en-US" sz="4000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1051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0956" tIns="30478" rIns="60956" bIns="30478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点击替换文字</a:t>
              </a:r>
              <a:endPara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</a:p>
          </p:txBody>
        </p:sp>
      </p:grp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518329" y="1573817"/>
            <a:ext cx="2363508" cy="2037507"/>
          </a:xfrm>
          <a:prstGeom prst="hexagon">
            <a:avLst/>
          </a:prstGeom>
          <a:solidFill>
            <a:srgbClr val="227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25" name="Hexagon 24"/>
          <p:cNvSpPr/>
          <p:nvPr/>
        </p:nvSpPr>
        <p:spPr>
          <a:xfrm>
            <a:off x="4659721" y="578077"/>
            <a:ext cx="2363508" cy="2037507"/>
          </a:xfrm>
          <a:prstGeom prst="hexagon">
            <a:avLst/>
          </a:prstGeom>
          <a:solidFill>
            <a:srgbClr val="2271C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33" name="Hexagon 32"/>
          <p:cNvSpPr/>
          <p:nvPr/>
        </p:nvSpPr>
        <p:spPr>
          <a:xfrm>
            <a:off x="6511302" y="3611323"/>
            <a:ext cx="2363508" cy="2037507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34" name="Hexagon 33"/>
          <p:cNvSpPr/>
          <p:nvPr/>
        </p:nvSpPr>
        <p:spPr>
          <a:xfrm>
            <a:off x="2832346" y="1573817"/>
            <a:ext cx="2363508" cy="2037507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35" name="Hexagon 34"/>
          <p:cNvSpPr/>
          <p:nvPr/>
        </p:nvSpPr>
        <p:spPr>
          <a:xfrm>
            <a:off x="2832346" y="3611323"/>
            <a:ext cx="2363508" cy="2037507"/>
          </a:xfrm>
          <a:prstGeom prst="hexagon">
            <a:avLst/>
          </a:prstGeom>
          <a:solidFill>
            <a:srgbClr val="2271C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37" name="Hexagon 36"/>
          <p:cNvSpPr/>
          <p:nvPr/>
        </p:nvSpPr>
        <p:spPr>
          <a:xfrm>
            <a:off x="4686427" y="4629746"/>
            <a:ext cx="2363508" cy="2037507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/>
          </a:p>
        </p:txBody>
      </p:sp>
      <p:sp>
        <p:nvSpPr>
          <p:cNvPr id="27" name="TextBox 26"/>
          <p:cNvSpPr txBox="1"/>
          <p:nvPr/>
        </p:nvSpPr>
        <p:spPr>
          <a:xfrm>
            <a:off x="4784851" y="925891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3519" y="1934189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58033" y="3927024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7600" y="5031814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2476" y="3948915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2476" y="1912865"/>
            <a:ext cx="2141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3178" y="2592238"/>
            <a:ext cx="9721407" cy="2050608"/>
            <a:chOff x="729673" y="1944143"/>
            <a:chExt cx="7291455" cy="1538041"/>
          </a:xfrm>
        </p:grpSpPr>
        <p:grpSp>
          <p:nvGrpSpPr>
            <p:cNvPr id="3" name="Group 2"/>
            <p:cNvGrpSpPr/>
            <p:nvPr/>
          </p:nvGrpSpPr>
          <p:grpSpPr>
            <a:xfrm>
              <a:off x="3505200" y="1953970"/>
              <a:ext cx="1772728" cy="1528214"/>
              <a:chOff x="3505200" y="1953970"/>
              <a:chExt cx="1772728" cy="1528214"/>
            </a:xfrm>
          </p:grpSpPr>
          <p:sp>
            <p:nvSpPr>
              <p:cNvPr id="23" name="Hexagon 22"/>
              <p:cNvSpPr/>
              <p:nvPr/>
            </p:nvSpPr>
            <p:spPr>
              <a:xfrm>
                <a:off x="3505200" y="1953970"/>
                <a:ext cx="1772728" cy="1528214"/>
              </a:xfrm>
              <a:prstGeom prst="hexagon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769803" y="2350503"/>
                <a:ext cx="1197075" cy="715493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705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9673" y="1944143"/>
              <a:ext cx="1772728" cy="1528214"/>
              <a:chOff x="729673" y="1944143"/>
              <a:chExt cx="1772728" cy="1528214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729673" y="1944143"/>
                <a:ext cx="1772728" cy="1528214"/>
              </a:xfrm>
              <a:prstGeom prst="hexagon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1334092" y="2350503"/>
                <a:ext cx="460030" cy="685006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705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5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533681" y="2232981"/>
                <a:ext cx="1154071" cy="796257"/>
                <a:chOff x="5984875" y="1473993"/>
                <a:chExt cx="363538" cy="250825"/>
              </a:xfrm>
              <a:no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083300" y="1473993"/>
                  <a:ext cx="166688" cy="166688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  <p:sp>
              <p:nvSpPr>
                <p:cNvPr id="44" name="Freeform 144"/>
                <p:cNvSpPr/>
                <p:nvPr/>
              </p:nvSpPr>
              <p:spPr bwMode="auto">
                <a:xfrm>
                  <a:off x="6005513" y="1521618"/>
                  <a:ext cx="74613" cy="88900"/>
                </a:xfrm>
                <a:custGeom>
                  <a:avLst/>
                  <a:gdLst>
                    <a:gd name="T0" fmla="*/ 66 w 70"/>
                    <a:gd name="T1" fmla="*/ 64 h 83"/>
                    <a:gd name="T2" fmla="*/ 44 w 70"/>
                    <a:gd name="T3" fmla="*/ 75 h 83"/>
                    <a:gd name="T4" fmla="*/ 14 w 70"/>
                    <a:gd name="T5" fmla="*/ 54 h 83"/>
                    <a:gd name="T6" fmla="*/ 63 w 70"/>
                    <a:gd name="T7" fmla="*/ 54 h 83"/>
                    <a:gd name="T8" fmla="*/ 61 w 70"/>
                    <a:gd name="T9" fmla="*/ 34 h 83"/>
                    <a:gd name="T10" fmla="*/ 65 w 70"/>
                    <a:gd name="T11" fmla="*/ 7 h 83"/>
                    <a:gd name="T12" fmla="*/ 42 w 70"/>
                    <a:gd name="T13" fmla="*/ 0 h 83"/>
                    <a:gd name="T14" fmla="*/ 0 w 70"/>
                    <a:gd name="T15" fmla="*/ 42 h 83"/>
                    <a:gd name="T16" fmla="*/ 42 w 70"/>
                    <a:gd name="T17" fmla="*/ 83 h 83"/>
                    <a:gd name="T18" fmla="*/ 70 w 70"/>
                    <a:gd name="T19" fmla="*/ 73 h 83"/>
                    <a:gd name="T20" fmla="*/ 66 w 70"/>
                    <a:gd name="T21" fmla="*/ 6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83">
                      <a:moveTo>
                        <a:pt x="66" y="64"/>
                      </a:moveTo>
                      <a:cubicBezTo>
                        <a:pt x="60" y="71"/>
                        <a:pt x="52" y="75"/>
                        <a:pt x="44" y="75"/>
                      </a:cubicBezTo>
                      <a:cubicBezTo>
                        <a:pt x="31" y="75"/>
                        <a:pt x="21" y="67"/>
                        <a:pt x="14" y="54"/>
                      </a:cubicBez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2" y="48"/>
                        <a:pt x="61" y="41"/>
                        <a:pt x="61" y="34"/>
                      </a:cubicBezTo>
                      <a:cubicBezTo>
                        <a:pt x="61" y="25"/>
                        <a:pt x="62" y="16"/>
                        <a:pt x="65" y="7"/>
                      </a:cubicBezTo>
                      <a:cubicBezTo>
                        <a:pt x="58" y="3"/>
                        <a:pt x="50" y="0"/>
                        <a:pt x="42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5"/>
                        <a:pt x="19" y="83"/>
                        <a:pt x="42" y="83"/>
                      </a:cubicBezTo>
                      <a:cubicBezTo>
                        <a:pt x="53" y="83"/>
                        <a:pt x="62" y="79"/>
                        <a:pt x="70" y="73"/>
                      </a:cubicBezTo>
                      <a:cubicBezTo>
                        <a:pt x="68" y="70"/>
                        <a:pt x="67" y="67"/>
                        <a:pt x="66" y="6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  <p:sp>
              <p:nvSpPr>
                <p:cNvPr id="45" name="Freeform 145"/>
                <p:cNvSpPr/>
                <p:nvPr/>
              </p:nvSpPr>
              <p:spPr bwMode="auto">
                <a:xfrm>
                  <a:off x="6253163" y="1521618"/>
                  <a:ext cx="76200" cy="88900"/>
                </a:xfrm>
                <a:custGeom>
                  <a:avLst/>
                  <a:gdLst>
                    <a:gd name="T0" fmla="*/ 28 w 70"/>
                    <a:gd name="T1" fmla="*/ 0 h 83"/>
                    <a:gd name="T2" fmla="*/ 5 w 70"/>
                    <a:gd name="T3" fmla="*/ 7 h 83"/>
                    <a:gd name="T4" fmla="*/ 9 w 70"/>
                    <a:gd name="T5" fmla="*/ 34 h 83"/>
                    <a:gd name="T6" fmla="*/ 7 w 70"/>
                    <a:gd name="T7" fmla="*/ 54 h 83"/>
                    <a:gd name="T8" fmla="*/ 60 w 70"/>
                    <a:gd name="T9" fmla="*/ 54 h 83"/>
                    <a:gd name="T10" fmla="*/ 30 w 70"/>
                    <a:gd name="T11" fmla="*/ 75 h 83"/>
                    <a:gd name="T12" fmla="*/ 5 w 70"/>
                    <a:gd name="T13" fmla="*/ 61 h 83"/>
                    <a:gd name="T14" fmla="*/ 0 w 70"/>
                    <a:gd name="T15" fmla="*/ 72 h 83"/>
                    <a:gd name="T16" fmla="*/ 28 w 70"/>
                    <a:gd name="T17" fmla="*/ 83 h 83"/>
                    <a:gd name="T18" fmla="*/ 70 w 70"/>
                    <a:gd name="T19" fmla="*/ 42 h 83"/>
                    <a:gd name="T20" fmla="*/ 28 w 70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83">
                      <a:moveTo>
                        <a:pt x="28" y="0"/>
                      </a:moveTo>
                      <a:cubicBezTo>
                        <a:pt x="20" y="0"/>
                        <a:pt x="12" y="3"/>
                        <a:pt x="5" y="7"/>
                      </a:cubicBezTo>
                      <a:cubicBezTo>
                        <a:pt x="8" y="16"/>
                        <a:pt x="9" y="25"/>
                        <a:pt x="9" y="34"/>
                      </a:cubicBezTo>
                      <a:cubicBezTo>
                        <a:pt x="9" y="41"/>
                        <a:pt x="8" y="48"/>
                        <a:pt x="7" y="54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54" y="67"/>
                        <a:pt x="43" y="75"/>
                        <a:pt x="30" y="75"/>
                      </a:cubicBezTo>
                      <a:cubicBezTo>
                        <a:pt x="20" y="75"/>
                        <a:pt x="11" y="69"/>
                        <a:pt x="5" y="61"/>
                      </a:cubicBezTo>
                      <a:cubicBezTo>
                        <a:pt x="4" y="65"/>
                        <a:pt x="2" y="69"/>
                        <a:pt x="0" y="72"/>
                      </a:cubicBezTo>
                      <a:cubicBezTo>
                        <a:pt x="8" y="79"/>
                        <a:pt x="17" y="83"/>
                        <a:pt x="28" y="83"/>
                      </a:cubicBezTo>
                      <a:cubicBezTo>
                        <a:pt x="51" y="83"/>
                        <a:pt x="70" y="65"/>
                        <a:pt x="70" y="42"/>
                      </a:cubicBezTo>
                      <a:cubicBezTo>
                        <a:pt x="70" y="19"/>
                        <a:pt x="51" y="0"/>
                        <a:pt x="2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046788" y="1651793"/>
                  <a:ext cx="239713" cy="73025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1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  <p:sp>
              <p:nvSpPr>
                <p:cNvPr id="47" name="Freeform 147"/>
                <p:cNvSpPr/>
                <p:nvPr/>
              </p:nvSpPr>
              <p:spPr bwMode="auto">
                <a:xfrm>
                  <a:off x="5984875" y="1616868"/>
                  <a:ext cx="119063" cy="39688"/>
                </a:xfrm>
                <a:custGeom>
                  <a:avLst/>
                  <a:gdLst>
                    <a:gd name="T0" fmla="*/ 109 w 109"/>
                    <a:gd name="T1" fmla="*/ 15 h 36"/>
                    <a:gd name="T2" fmla="*/ 85 w 109"/>
                    <a:gd name="T3" fmla="*/ 0 h 36"/>
                    <a:gd name="T4" fmla="*/ 60 w 109"/>
                    <a:gd name="T5" fmla="*/ 6 h 36"/>
                    <a:gd name="T6" fmla="*/ 35 w 109"/>
                    <a:gd name="T7" fmla="*/ 0 h 36"/>
                    <a:gd name="T8" fmla="*/ 0 w 109"/>
                    <a:gd name="T9" fmla="*/ 36 h 36"/>
                    <a:gd name="T10" fmla="*/ 72 w 109"/>
                    <a:gd name="T11" fmla="*/ 36 h 36"/>
                    <a:gd name="T12" fmla="*/ 109 w 109"/>
                    <a:gd name="T13" fmla="*/ 1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36">
                      <a:moveTo>
                        <a:pt x="109" y="15"/>
                      </a:moveTo>
                      <a:cubicBezTo>
                        <a:pt x="103" y="7"/>
                        <a:pt x="94" y="2"/>
                        <a:pt x="85" y="0"/>
                      </a:cubicBezTo>
                      <a:cubicBezTo>
                        <a:pt x="77" y="4"/>
                        <a:pt x="69" y="6"/>
                        <a:pt x="60" y="6"/>
                      </a:cubicBezTo>
                      <a:cubicBezTo>
                        <a:pt x="51" y="6"/>
                        <a:pt x="42" y="4"/>
                        <a:pt x="35" y="0"/>
                      </a:cubicBezTo>
                      <a:cubicBezTo>
                        <a:pt x="19" y="4"/>
                        <a:pt x="6" y="14"/>
                        <a:pt x="0" y="36"/>
                      </a:cubicBezTo>
                      <a:cubicBezTo>
                        <a:pt x="72" y="36"/>
                        <a:pt x="72" y="36"/>
                        <a:pt x="72" y="36"/>
                      </a:cubicBezTo>
                      <a:cubicBezTo>
                        <a:pt x="82" y="26"/>
                        <a:pt x="95" y="19"/>
                        <a:pt x="109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  <p:sp>
              <p:nvSpPr>
                <p:cNvPr id="48" name="Freeform 148"/>
                <p:cNvSpPr/>
                <p:nvPr/>
              </p:nvSpPr>
              <p:spPr bwMode="auto">
                <a:xfrm>
                  <a:off x="6230938" y="1616868"/>
                  <a:ext cx="117475" cy="39688"/>
                </a:xfrm>
                <a:custGeom>
                  <a:avLst/>
                  <a:gdLst>
                    <a:gd name="T0" fmla="*/ 37 w 109"/>
                    <a:gd name="T1" fmla="*/ 36 h 36"/>
                    <a:gd name="T2" fmla="*/ 109 w 109"/>
                    <a:gd name="T3" fmla="*/ 36 h 36"/>
                    <a:gd name="T4" fmla="*/ 74 w 109"/>
                    <a:gd name="T5" fmla="*/ 0 h 36"/>
                    <a:gd name="T6" fmla="*/ 49 w 109"/>
                    <a:gd name="T7" fmla="*/ 6 h 36"/>
                    <a:gd name="T8" fmla="*/ 24 w 109"/>
                    <a:gd name="T9" fmla="*/ 0 h 36"/>
                    <a:gd name="T10" fmla="*/ 0 w 109"/>
                    <a:gd name="T11" fmla="*/ 15 h 36"/>
                    <a:gd name="T12" fmla="*/ 37 w 109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36">
                      <a:moveTo>
                        <a:pt x="37" y="36"/>
                      </a:moveTo>
                      <a:cubicBezTo>
                        <a:pt x="109" y="36"/>
                        <a:pt x="109" y="36"/>
                        <a:pt x="109" y="36"/>
                      </a:cubicBezTo>
                      <a:cubicBezTo>
                        <a:pt x="103" y="14"/>
                        <a:pt x="90" y="4"/>
                        <a:pt x="74" y="0"/>
                      </a:cubicBezTo>
                      <a:cubicBezTo>
                        <a:pt x="67" y="4"/>
                        <a:pt x="58" y="6"/>
                        <a:pt x="49" y="6"/>
                      </a:cubicBezTo>
                      <a:cubicBezTo>
                        <a:pt x="40" y="6"/>
                        <a:pt x="32" y="4"/>
                        <a:pt x="24" y="0"/>
                      </a:cubicBezTo>
                      <a:cubicBezTo>
                        <a:pt x="15" y="2"/>
                        <a:pt x="6" y="7"/>
                        <a:pt x="0" y="15"/>
                      </a:cubicBezTo>
                      <a:cubicBezTo>
                        <a:pt x="14" y="19"/>
                        <a:pt x="27" y="26"/>
                        <a:pt x="37" y="3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1705"/>
                </a:p>
              </p:txBody>
            </p:sp>
          </p:grpSp>
        </p:grpSp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9" grpId="0"/>
      <p:bldP spid="30" grpId="0"/>
      <p:bldP spid="31" grpId="0"/>
      <p:bldP spid="32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52525" y="1600199"/>
            <a:ext cx="4941888" cy="20281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5446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4413" y="1604730"/>
            <a:ext cx="4941888" cy="19990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4314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08575" y="1589471"/>
            <a:ext cx="2006600" cy="20066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在此输入主标题概述文字在此输入主标题概述文字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219200" y="3998403"/>
            <a:ext cx="723900" cy="723900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18238" y="3998403"/>
            <a:ext cx="719138" cy="7239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19200" y="5168391"/>
            <a:ext cx="723900" cy="723900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218238" y="5168391"/>
            <a:ext cx="719138" cy="723900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2063692" y="3998403"/>
            <a:ext cx="1425390" cy="327141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cs typeface="+mn-ea"/>
                <a:sym typeface="+mn-lt"/>
              </a:rPr>
              <a:t>填写段落标题</a:t>
            </a:r>
          </a:p>
        </p:txBody>
      </p:sp>
      <p:sp>
        <p:nvSpPr>
          <p:cNvPr id="11" name="TextBox 40"/>
          <p:cNvSpPr txBox="1"/>
          <p:nvPr/>
        </p:nvSpPr>
        <p:spPr>
          <a:xfrm>
            <a:off x="2063692" y="4293834"/>
            <a:ext cx="374348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2" name="TextBox 41"/>
          <p:cNvSpPr txBox="1"/>
          <p:nvPr/>
        </p:nvSpPr>
        <p:spPr>
          <a:xfrm>
            <a:off x="2063692" y="5161406"/>
            <a:ext cx="1425390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cs typeface="+mn-ea"/>
                <a:sym typeface="+mn-lt"/>
              </a:rPr>
              <a:t>填写段落标题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2063692" y="5456837"/>
            <a:ext cx="374348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4" name="TextBox 43"/>
          <p:cNvSpPr txBox="1"/>
          <p:nvPr/>
        </p:nvSpPr>
        <p:spPr>
          <a:xfrm>
            <a:off x="7084824" y="3998403"/>
            <a:ext cx="1425390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cs typeface="+mn-ea"/>
                <a:sym typeface="+mn-lt"/>
              </a:rPr>
              <a:t>填写段落标题</a:t>
            </a:r>
          </a:p>
        </p:txBody>
      </p:sp>
      <p:sp>
        <p:nvSpPr>
          <p:cNvPr id="15" name="TextBox 44"/>
          <p:cNvSpPr txBox="1"/>
          <p:nvPr/>
        </p:nvSpPr>
        <p:spPr>
          <a:xfrm>
            <a:off x="7084824" y="4293834"/>
            <a:ext cx="374348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6" name="TextBox 45"/>
          <p:cNvSpPr txBox="1"/>
          <p:nvPr/>
        </p:nvSpPr>
        <p:spPr>
          <a:xfrm>
            <a:off x="7084824" y="5161406"/>
            <a:ext cx="1425390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cs typeface="+mn-ea"/>
                <a:sym typeface="+mn-lt"/>
              </a:rPr>
              <a:t>填写段落标题</a:t>
            </a:r>
          </a:p>
        </p:txBody>
      </p:sp>
      <p:sp>
        <p:nvSpPr>
          <p:cNvPr id="17" name="TextBox 46"/>
          <p:cNvSpPr txBox="1"/>
          <p:nvPr/>
        </p:nvSpPr>
        <p:spPr>
          <a:xfrm>
            <a:off x="7084824" y="5456837"/>
            <a:ext cx="374348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398148" y="5373876"/>
            <a:ext cx="366006" cy="312930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402545" y="4177351"/>
            <a:ext cx="350524" cy="36600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432426" y="4165740"/>
            <a:ext cx="297450" cy="38922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6394805" y="5372219"/>
            <a:ext cx="366006" cy="316246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0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明年工作计划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年度工作概述，修改文字内容，也可以直接复制你的内容到此。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620753" y="1508823"/>
            <a:ext cx="2359025" cy="2847975"/>
          </a:xfrm>
          <a:custGeom>
            <a:avLst/>
            <a:gdLst>
              <a:gd name="T0" fmla="*/ 795 w 857"/>
              <a:gd name="T1" fmla="*/ 772 h 1034"/>
              <a:gd name="T2" fmla="*/ 710 w 857"/>
              <a:gd name="T3" fmla="*/ 755 h 1034"/>
              <a:gd name="T4" fmla="*/ 524 w 857"/>
              <a:gd name="T5" fmla="*/ 716 h 1034"/>
              <a:gd name="T6" fmla="*/ 523 w 857"/>
              <a:gd name="T7" fmla="*/ 654 h 1034"/>
              <a:gd name="T8" fmla="*/ 441 w 857"/>
              <a:gd name="T9" fmla="*/ 482 h 1034"/>
              <a:gd name="T10" fmla="*/ 432 w 857"/>
              <a:gd name="T11" fmla="*/ 458 h 1034"/>
              <a:gd name="T12" fmla="*/ 447 w 857"/>
              <a:gd name="T13" fmla="*/ 460 h 1034"/>
              <a:gd name="T14" fmla="*/ 508 w 857"/>
              <a:gd name="T15" fmla="*/ 355 h 1034"/>
              <a:gd name="T16" fmla="*/ 524 w 857"/>
              <a:gd name="T17" fmla="*/ 228 h 1034"/>
              <a:gd name="T18" fmla="*/ 438 w 857"/>
              <a:gd name="T19" fmla="*/ 205 h 1034"/>
              <a:gd name="T20" fmla="*/ 347 w 857"/>
              <a:gd name="T21" fmla="*/ 166 h 1034"/>
              <a:gd name="T22" fmla="*/ 361 w 857"/>
              <a:gd name="T23" fmla="*/ 82 h 1034"/>
              <a:gd name="T24" fmla="*/ 226 w 857"/>
              <a:gd name="T25" fmla="*/ 38 h 1034"/>
              <a:gd name="T26" fmla="*/ 222 w 857"/>
              <a:gd name="T27" fmla="*/ 84 h 1034"/>
              <a:gd name="T28" fmla="*/ 217 w 857"/>
              <a:gd name="T29" fmla="*/ 145 h 1034"/>
              <a:gd name="T30" fmla="*/ 247 w 857"/>
              <a:gd name="T31" fmla="*/ 186 h 1034"/>
              <a:gd name="T32" fmla="*/ 290 w 857"/>
              <a:gd name="T33" fmla="*/ 202 h 1034"/>
              <a:gd name="T34" fmla="*/ 253 w 857"/>
              <a:gd name="T35" fmla="*/ 280 h 1034"/>
              <a:gd name="T36" fmla="*/ 271 w 857"/>
              <a:gd name="T37" fmla="*/ 355 h 1034"/>
              <a:gd name="T38" fmla="*/ 217 w 857"/>
              <a:gd name="T39" fmla="*/ 315 h 1034"/>
              <a:gd name="T40" fmla="*/ 169 w 857"/>
              <a:gd name="T41" fmla="*/ 342 h 1034"/>
              <a:gd name="T42" fmla="*/ 235 w 857"/>
              <a:gd name="T43" fmla="*/ 379 h 1034"/>
              <a:gd name="T44" fmla="*/ 295 w 857"/>
              <a:gd name="T45" fmla="*/ 506 h 1034"/>
              <a:gd name="T46" fmla="*/ 303 w 857"/>
              <a:gd name="T47" fmla="*/ 552 h 1034"/>
              <a:gd name="T48" fmla="*/ 240 w 857"/>
              <a:gd name="T49" fmla="*/ 656 h 1034"/>
              <a:gd name="T50" fmla="*/ 190 w 857"/>
              <a:gd name="T51" fmla="*/ 786 h 1034"/>
              <a:gd name="T52" fmla="*/ 86 w 857"/>
              <a:gd name="T53" fmla="*/ 956 h 1034"/>
              <a:gd name="T54" fmla="*/ 0 w 857"/>
              <a:gd name="T55" fmla="*/ 943 h 1034"/>
              <a:gd name="T56" fmla="*/ 124 w 857"/>
              <a:gd name="T57" fmla="*/ 1034 h 1034"/>
              <a:gd name="T58" fmla="*/ 240 w 857"/>
              <a:gd name="T59" fmla="*/ 861 h 1034"/>
              <a:gd name="T60" fmla="*/ 295 w 857"/>
              <a:gd name="T61" fmla="*/ 731 h 1034"/>
              <a:gd name="T62" fmla="*/ 369 w 857"/>
              <a:gd name="T63" fmla="*/ 652 h 1034"/>
              <a:gd name="T64" fmla="*/ 485 w 857"/>
              <a:gd name="T65" fmla="*/ 786 h 1034"/>
              <a:gd name="T66" fmla="*/ 747 w 857"/>
              <a:gd name="T67" fmla="*/ 822 h 1034"/>
              <a:gd name="T68" fmla="*/ 834 w 857"/>
              <a:gd name="T69" fmla="*/ 895 h 1034"/>
              <a:gd name="T70" fmla="*/ 424 w 857"/>
              <a:gd name="T71" fmla="*/ 270 h 1034"/>
              <a:gd name="T72" fmla="*/ 469 w 857"/>
              <a:gd name="T73" fmla="*/ 342 h 1034"/>
              <a:gd name="T74" fmla="*/ 424 w 857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" h="1034">
                <a:moveTo>
                  <a:pt x="818" y="814"/>
                </a:moveTo>
                <a:cubicBezTo>
                  <a:pt x="811" y="797"/>
                  <a:pt x="795" y="782"/>
                  <a:pt x="795" y="772"/>
                </a:cubicBezTo>
                <a:cubicBezTo>
                  <a:pt x="795" y="761"/>
                  <a:pt x="783" y="752"/>
                  <a:pt x="774" y="751"/>
                </a:cubicBezTo>
                <a:cubicBezTo>
                  <a:pt x="764" y="751"/>
                  <a:pt x="741" y="762"/>
                  <a:pt x="710" y="755"/>
                </a:cubicBezTo>
                <a:cubicBezTo>
                  <a:pt x="678" y="749"/>
                  <a:pt x="647" y="721"/>
                  <a:pt x="613" y="712"/>
                </a:cubicBezTo>
                <a:cubicBezTo>
                  <a:pt x="580" y="703"/>
                  <a:pt x="526" y="718"/>
                  <a:pt x="524" y="716"/>
                </a:cubicBezTo>
                <a:cubicBezTo>
                  <a:pt x="521" y="715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9"/>
                  <a:pt x="459" y="579"/>
                </a:cubicBezTo>
                <a:cubicBezTo>
                  <a:pt x="494" y="530"/>
                  <a:pt x="451" y="492"/>
                  <a:pt x="441" y="482"/>
                </a:cubicBezTo>
                <a:cubicBezTo>
                  <a:pt x="430" y="472"/>
                  <a:pt x="413" y="462"/>
                  <a:pt x="413" y="462"/>
                </a:cubicBezTo>
                <a:cubicBezTo>
                  <a:pt x="426" y="466"/>
                  <a:pt x="432" y="458"/>
                  <a:pt x="432" y="458"/>
                </a:cubicBezTo>
                <a:cubicBezTo>
                  <a:pt x="432" y="458"/>
                  <a:pt x="432" y="458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1" y="442"/>
                  <a:pt x="469" y="410"/>
                  <a:pt x="470" y="406"/>
                </a:cubicBezTo>
                <a:cubicBezTo>
                  <a:pt x="472" y="402"/>
                  <a:pt x="474" y="392"/>
                  <a:pt x="508" y="355"/>
                </a:cubicBezTo>
                <a:cubicBezTo>
                  <a:pt x="543" y="319"/>
                  <a:pt x="563" y="278"/>
                  <a:pt x="567" y="266"/>
                </a:cubicBezTo>
                <a:cubicBezTo>
                  <a:pt x="570" y="255"/>
                  <a:pt x="533" y="234"/>
                  <a:pt x="524" y="228"/>
                </a:cubicBezTo>
                <a:cubicBezTo>
                  <a:pt x="515" y="222"/>
                  <a:pt x="490" y="211"/>
                  <a:pt x="471" y="210"/>
                </a:cubicBezTo>
                <a:cubicBezTo>
                  <a:pt x="452" y="208"/>
                  <a:pt x="438" y="205"/>
                  <a:pt x="438" y="205"/>
                </a:cubicBezTo>
                <a:cubicBezTo>
                  <a:pt x="416" y="193"/>
                  <a:pt x="399" y="188"/>
                  <a:pt x="383" y="184"/>
                </a:cubicBezTo>
                <a:cubicBezTo>
                  <a:pt x="368" y="181"/>
                  <a:pt x="350" y="167"/>
                  <a:pt x="347" y="166"/>
                </a:cubicBezTo>
                <a:cubicBezTo>
                  <a:pt x="344" y="164"/>
                  <a:pt x="342" y="156"/>
                  <a:pt x="342" y="156"/>
                </a:cubicBezTo>
                <a:cubicBezTo>
                  <a:pt x="361" y="133"/>
                  <a:pt x="364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6" y="38"/>
                </a:cubicBezTo>
                <a:cubicBezTo>
                  <a:pt x="216" y="48"/>
                  <a:pt x="225" y="66"/>
                  <a:pt x="225" y="66"/>
                </a:cubicBezTo>
                <a:cubicBezTo>
                  <a:pt x="225" y="66"/>
                  <a:pt x="224" y="79"/>
                  <a:pt x="222" y="84"/>
                </a:cubicBezTo>
                <a:cubicBezTo>
                  <a:pt x="221" y="89"/>
                  <a:pt x="225" y="111"/>
                  <a:pt x="225" y="115"/>
                </a:cubicBezTo>
                <a:cubicBezTo>
                  <a:pt x="225" y="119"/>
                  <a:pt x="216" y="139"/>
                  <a:pt x="217" y="145"/>
                </a:cubicBezTo>
                <a:cubicBezTo>
                  <a:pt x="219" y="151"/>
                  <a:pt x="226" y="144"/>
                  <a:pt x="230" y="147"/>
                </a:cubicBezTo>
                <a:cubicBezTo>
                  <a:pt x="233" y="149"/>
                  <a:pt x="244" y="184"/>
                  <a:pt x="247" y="186"/>
                </a:cubicBezTo>
                <a:cubicBezTo>
                  <a:pt x="250" y="189"/>
                  <a:pt x="262" y="185"/>
                  <a:pt x="270" y="184"/>
                </a:cubicBezTo>
                <a:cubicBezTo>
                  <a:pt x="278" y="182"/>
                  <a:pt x="286" y="187"/>
                  <a:pt x="290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49" y="299"/>
                  <a:pt x="264" y="327"/>
                  <a:pt x="269" y="337"/>
                </a:cubicBezTo>
                <a:cubicBezTo>
                  <a:pt x="274" y="348"/>
                  <a:pt x="271" y="355"/>
                  <a:pt x="271" y="355"/>
                </a:cubicBezTo>
                <a:cubicBezTo>
                  <a:pt x="256" y="354"/>
                  <a:pt x="222" y="335"/>
                  <a:pt x="222" y="335"/>
                </a:cubicBezTo>
                <a:cubicBezTo>
                  <a:pt x="222" y="335"/>
                  <a:pt x="219" y="323"/>
                  <a:pt x="217" y="315"/>
                </a:cubicBezTo>
                <a:cubicBezTo>
                  <a:pt x="216" y="308"/>
                  <a:pt x="199" y="298"/>
                  <a:pt x="187" y="298"/>
                </a:cubicBezTo>
                <a:cubicBezTo>
                  <a:pt x="175" y="298"/>
                  <a:pt x="169" y="334"/>
                  <a:pt x="169" y="342"/>
                </a:cubicBezTo>
                <a:cubicBezTo>
                  <a:pt x="169" y="349"/>
                  <a:pt x="186" y="358"/>
                  <a:pt x="195" y="358"/>
                </a:cubicBezTo>
                <a:cubicBezTo>
                  <a:pt x="204" y="358"/>
                  <a:pt x="219" y="370"/>
                  <a:pt x="235" y="379"/>
                </a:cubicBezTo>
                <a:cubicBezTo>
                  <a:pt x="250" y="388"/>
                  <a:pt x="282" y="406"/>
                  <a:pt x="289" y="414"/>
                </a:cubicBezTo>
                <a:cubicBezTo>
                  <a:pt x="295" y="421"/>
                  <a:pt x="295" y="504"/>
                  <a:pt x="295" y="506"/>
                </a:cubicBezTo>
                <a:cubicBezTo>
                  <a:pt x="295" y="508"/>
                  <a:pt x="309" y="529"/>
                  <a:pt x="311" y="532"/>
                </a:cubicBezTo>
                <a:cubicBezTo>
                  <a:pt x="313" y="535"/>
                  <a:pt x="307" y="548"/>
                  <a:pt x="303" y="552"/>
                </a:cubicBezTo>
                <a:cubicBezTo>
                  <a:pt x="299" y="555"/>
                  <a:pt x="295" y="575"/>
                  <a:pt x="295" y="575"/>
                </a:cubicBezTo>
                <a:cubicBezTo>
                  <a:pt x="240" y="656"/>
                  <a:pt x="240" y="656"/>
                  <a:pt x="240" y="656"/>
                </a:cubicBezTo>
                <a:cubicBezTo>
                  <a:pt x="240" y="656"/>
                  <a:pt x="208" y="708"/>
                  <a:pt x="197" y="725"/>
                </a:cubicBezTo>
                <a:cubicBezTo>
                  <a:pt x="185" y="742"/>
                  <a:pt x="198" y="755"/>
                  <a:pt x="190" y="786"/>
                </a:cubicBezTo>
                <a:cubicBezTo>
                  <a:pt x="182" y="817"/>
                  <a:pt x="156" y="881"/>
                  <a:pt x="140" y="908"/>
                </a:cubicBezTo>
                <a:cubicBezTo>
                  <a:pt x="124" y="936"/>
                  <a:pt x="110" y="957"/>
                  <a:pt x="86" y="956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1" y="932"/>
                  <a:pt x="0" y="943"/>
                  <a:pt x="0" y="943"/>
                </a:cubicBezTo>
                <a:cubicBezTo>
                  <a:pt x="0" y="959"/>
                  <a:pt x="21" y="989"/>
                  <a:pt x="68" y="1007"/>
                </a:cubicBezTo>
                <a:cubicBezTo>
                  <a:pt x="115" y="1025"/>
                  <a:pt x="99" y="1033"/>
                  <a:pt x="124" y="1034"/>
                </a:cubicBezTo>
                <a:cubicBezTo>
                  <a:pt x="148" y="1034"/>
                  <a:pt x="147" y="1011"/>
                  <a:pt x="167" y="966"/>
                </a:cubicBezTo>
                <a:cubicBezTo>
                  <a:pt x="188" y="921"/>
                  <a:pt x="221" y="891"/>
                  <a:pt x="240" y="861"/>
                </a:cubicBezTo>
                <a:cubicBezTo>
                  <a:pt x="259" y="831"/>
                  <a:pt x="260" y="759"/>
                  <a:pt x="260" y="759"/>
                </a:cubicBezTo>
                <a:cubicBezTo>
                  <a:pt x="264" y="754"/>
                  <a:pt x="295" y="731"/>
                  <a:pt x="295" y="731"/>
                </a:cubicBezTo>
                <a:cubicBezTo>
                  <a:pt x="326" y="718"/>
                  <a:pt x="339" y="690"/>
                  <a:pt x="339" y="690"/>
                </a:cubicBezTo>
                <a:cubicBezTo>
                  <a:pt x="359" y="671"/>
                  <a:pt x="369" y="652"/>
                  <a:pt x="369" y="652"/>
                </a:cubicBezTo>
                <a:cubicBezTo>
                  <a:pt x="384" y="639"/>
                  <a:pt x="415" y="706"/>
                  <a:pt x="437" y="734"/>
                </a:cubicBezTo>
                <a:cubicBezTo>
                  <a:pt x="458" y="763"/>
                  <a:pt x="467" y="779"/>
                  <a:pt x="485" y="786"/>
                </a:cubicBezTo>
                <a:cubicBezTo>
                  <a:pt x="503" y="792"/>
                  <a:pt x="576" y="785"/>
                  <a:pt x="576" y="785"/>
                </a:cubicBezTo>
                <a:cubicBezTo>
                  <a:pt x="684" y="786"/>
                  <a:pt x="729" y="812"/>
                  <a:pt x="747" y="822"/>
                </a:cubicBezTo>
                <a:cubicBezTo>
                  <a:pt x="765" y="832"/>
                  <a:pt x="793" y="859"/>
                  <a:pt x="809" y="881"/>
                </a:cubicBezTo>
                <a:cubicBezTo>
                  <a:pt x="825" y="904"/>
                  <a:pt x="834" y="895"/>
                  <a:pt x="834" y="895"/>
                </a:cubicBezTo>
                <a:cubicBezTo>
                  <a:pt x="857" y="867"/>
                  <a:pt x="825" y="830"/>
                  <a:pt x="818" y="814"/>
                </a:cubicBezTo>
                <a:close/>
                <a:moveTo>
                  <a:pt x="424" y="270"/>
                </a:moveTo>
                <a:cubicBezTo>
                  <a:pt x="434" y="269"/>
                  <a:pt x="484" y="275"/>
                  <a:pt x="491" y="278"/>
                </a:cubicBezTo>
                <a:cubicBezTo>
                  <a:pt x="498" y="280"/>
                  <a:pt x="492" y="292"/>
                  <a:pt x="469" y="342"/>
                </a:cubicBezTo>
                <a:cubicBezTo>
                  <a:pt x="446" y="391"/>
                  <a:pt x="416" y="408"/>
                  <a:pt x="416" y="408"/>
                </a:cubicBezTo>
                <a:lnTo>
                  <a:pt x="424" y="2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383" tIns="45719" rIns="91383" bIns="45719"/>
          <a:lstStyle/>
          <a:p>
            <a:pPr defTabSz="913765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9412289" y="1508823"/>
            <a:ext cx="2363787" cy="2847975"/>
          </a:xfrm>
          <a:custGeom>
            <a:avLst/>
            <a:gdLst>
              <a:gd name="T0" fmla="*/ 795 w 858"/>
              <a:gd name="T1" fmla="*/ 771 h 1034"/>
              <a:gd name="T2" fmla="*/ 710 w 858"/>
              <a:gd name="T3" fmla="*/ 755 h 1034"/>
              <a:gd name="T4" fmla="*/ 524 w 858"/>
              <a:gd name="T5" fmla="*/ 715 h 1034"/>
              <a:gd name="T6" fmla="*/ 523 w 858"/>
              <a:gd name="T7" fmla="*/ 653 h 1034"/>
              <a:gd name="T8" fmla="*/ 441 w 858"/>
              <a:gd name="T9" fmla="*/ 481 h 1034"/>
              <a:gd name="T10" fmla="*/ 432 w 858"/>
              <a:gd name="T11" fmla="*/ 457 h 1034"/>
              <a:gd name="T12" fmla="*/ 447 w 858"/>
              <a:gd name="T13" fmla="*/ 459 h 1034"/>
              <a:gd name="T14" fmla="*/ 509 w 858"/>
              <a:gd name="T15" fmla="*/ 355 h 1034"/>
              <a:gd name="T16" fmla="*/ 524 w 858"/>
              <a:gd name="T17" fmla="*/ 227 h 1034"/>
              <a:gd name="T18" fmla="*/ 438 w 858"/>
              <a:gd name="T19" fmla="*/ 204 h 1034"/>
              <a:gd name="T20" fmla="*/ 348 w 858"/>
              <a:gd name="T21" fmla="*/ 165 h 1034"/>
              <a:gd name="T22" fmla="*/ 362 w 858"/>
              <a:gd name="T23" fmla="*/ 81 h 1034"/>
              <a:gd name="T24" fmla="*/ 227 w 858"/>
              <a:gd name="T25" fmla="*/ 37 h 1034"/>
              <a:gd name="T26" fmla="*/ 223 w 858"/>
              <a:gd name="T27" fmla="*/ 83 h 1034"/>
              <a:gd name="T28" fmla="*/ 218 w 858"/>
              <a:gd name="T29" fmla="*/ 144 h 1034"/>
              <a:gd name="T30" fmla="*/ 247 w 858"/>
              <a:gd name="T31" fmla="*/ 185 h 1034"/>
              <a:gd name="T32" fmla="*/ 291 w 858"/>
              <a:gd name="T33" fmla="*/ 202 h 1034"/>
              <a:gd name="T34" fmla="*/ 253 w 858"/>
              <a:gd name="T35" fmla="*/ 279 h 1034"/>
              <a:gd name="T36" fmla="*/ 271 w 858"/>
              <a:gd name="T37" fmla="*/ 354 h 1034"/>
              <a:gd name="T38" fmla="*/ 218 w 858"/>
              <a:gd name="T39" fmla="*/ 315 h 1034"/>
              <a:gd name="T40" fmla="*/ 169 w 858"/>
              <a:gd name="T41" fmla="*/ 341 h 1034"/>
              <a:gd name="T42" fmla="*/ 235 w 858"/>
              <a:gd name="T43" fmla="*/ 378 h 1034"/>
              <a:gd name="T44" fmla="*/ 296 w 858"/>
              <a:gd name="T45" fmla="*/ 505 h 1034"/>
              <a:gd name="T46" fmla="*/ 303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6 w 858"/>
              <a:gd name="T53" fmla="*/ 955 h 1034"/>
              <a:gd name="T54" fmla="*/ 0 w 858"/>
              <a:gd name="T55" fmla="*/ 942 h 1034"/>
              <a:gd name="T56" fmla="*/ 124 w 858"/>
              <a:gd name="T57" fmla="*/ 1033 h 1034"/>
              <a:gd name="T58" fmla="*/ 241 w 858"/>
              <a:gd name="T59" fmla="*/ 860 h 1034"/>
              <a:gd name="T60" fmla="*/ 295 w 858"/>
              <a:gd name="T61" fmla="*/ 730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69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6"/>
                  <a:pt x="795" y="782"/>
                  <a:pt x="795" y="771"/>
                </a:cubicBezTo>
                <a:cubicBezTo>
                  <a:pt x="795" y="760"/>
                  <a:pt x="784" y="751"/>
                  <a:pt x="774" y="751"/>
                </a:cubicBezTo>
                <a:cubicBezTo>
                  <a:pt x="764" y="750"/>
                  <a:pt x="741" y="761"/>
                  <a:pt x="710" y="755"/>
                </a:cubicBezTo>
                <a:cubicBezTo>
                  <a:pt x="679" y="748"/>
                  <a:pt x="647" y="720"/>
                  <a:pt x="614" y="711"/>
                </a:cubicBezTo>
                <a:cubicBezTo>
                  <a:pt x="580" y="702"/>
                  <a:pt x="527" y="717"/>
                  <a:pt x="524" y="715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3"/>
                  <a:pt x="523" y="653"/>
                  <a:pt x="523" y="653"/>
                </a:cubicBezTo>
                <a:cubicBezTo>
                  <a:pt x="497" y="626"/>
                  <a:pt x="459" y="578"/>
                  <a:pt x="459" y="578"/>
                </a:cubicBezTo>
                <a:cubicBezTo>
                  <a:pt x="495" y="530"/>
                  <a:pt x="452" y="491"/>
                  <a:pt x="441" y="481"/>
                </a:cubicBezTo>
                <a:cubicBezTo>
                  <a:pt x="431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0"/>
                  <a:pt x="447" y="459"/>
                  <a:pt x="447" y="459"/>
                </a:cubicBezTo>
                <a:cubicBezTo>
                  <a:pt x="472" y="441"/>
                  <a:pt x="469" y="409"/>
                  <a:pt x="471" y="405"/>
                </a:cubicBezTo>
                <a:cubicBezTo>
                  <a:pt x="472" y="401"/>
                  <a:pt x="474" y="391"/>
                  <a:pt x="509" y="355"/>
                </a:cubicBezTo>
                <a:cubicBezTo>
                  <a:pt x="543" y="318"/>
                  <a:pt x="564" y="277"/>
                  <a:pt x="567" y="265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1"/>
                  <a:pt x="491" y="211"/>
                  <a:pt x="472" y="209"/>
                </a:cubicBezTo>
                <a:cubicBezTo>
                  <a:pt x="453" y="207"/>
                  <a:pt x="438" y="204"/>
                  <a:pt x="438" y="204"/>
                </a:cubicBezTo>
                <a:cubicBezTo>
                  <a:pt x="417" y="193"/>
                  <a:pt x="399" y="187"/>
                  <a:pt x="384" y="184"/>
                </a:cubicBezTo>
                <a:cubicBezTo>
                  <a:pt x="368" y="180"/>
                  <a:pt x="351" y="167"/>
                  <a:pt x="348" y="165"/>
                </a:cubicBezTo>
                <a:cubicBezTo>
                  <a:pt x="344" y="163"/>
                  <a:pt x="343" y="155"/>
                  <a:pt x="343" y="155"/>
                </a:cubicBezTo>
                <a:cubicBezTo>
                  <a:pt x="362" y="132"/>
                  <a:pt x="365" y="113"/>
                  <a:pt x="362" y="81"/>
                </a:cubicBezTo>
                <a:cubicBezTo>
                  <a:pt x="358" y="50"/>
                  <a:pt x="326" y="27"/>
                  <a:pt x="294" y="14"/>
                </a:cubicBezTo>
                <a:cubicBezTo>
                  <a:pt x="262" y="0"/>
                  <a:pt x="237" y="27"/>
                  <a:pt x="227" y="37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8"/>
                  <a:pt x="223" y="83"/>
                </a:cubicBezTo>
                <a:cubicBezTo>
                  <a:pt x="221" y="88"/>
                  <a:pt x="225" y="110"/>
                  <a:pt x="225" y="114"/>
                </a:cubicBezTo>
                <a:cubicBezTo>
                  <a:pt x="225" y="118"/>
                  <a:pt x="216" y="139"/>
                  <a:pt x="218" y="144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5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9" y="181"/>
                  <a:pt x="287" y="186"/>
                  <a:pt x="291" y="202"/>
                </a:cubicBezTo>
                <a:cubicBezTo>
                  <a:pt x="295" y="217"/>
                  <a:pt x="279" y="230"/>
                  <a:pt x="270" y="239"/>
                </a:cubicBezTo>
                <a:cubicBezTo>
                  <a:pt x="262" y="248"/>
                  <a:pt x="256" y="261"/>
                  <a:pt x="253" y="279"/>
                </a:cubicBezTo>
                <a:cubicBezTo>
                  <a:pt x="250" y="298"/>
                  <a:pt x="265" y="326"/>
                  <a:pt x="269" y="337"/>
                </a:cubicBezTo>
                <a:cubicBezTo>
                  <a:pt x="274" y="347"/>
                  <a:pt x="271" y="354"/>
                  <a:pt x="271" y="354"/>
                </a:cubicBezTo>
                <a:cubicBezTo>
                  <a:pt x="256" y="353"/>
                  <a:pt x="223" y="334"/>
                  <a:pt x="223" y="334"/>
                </a:cubicBezTo>
                <a:cubicBezTo>
                  <a:pt x="223" y="334"/>
                  <a:pt x="219" y="322"/>
                  <a:pt x="218" y="315"/>
                </a:cubicBezTo>
                <a:cubicBezTo>
                  <a:pt x="216" y="307"/>
                  <a:pt x="200" y="297"/>
                  <a:pt x="187" y="297"/>
                </a:cubicBezTo>
                <a:cubicBezTo>
                  <a:pt x="175" y="297"/>
                  <a:pt x="169" y="333"/>
                  <a:pt x="169" y="341"/>
                </a:cubicBezTo>
                <a:cubicBezTo>
                  <a:pt x="169" y="348"/>
                  <a:pt x="186" y="357"/>
                  <a:pt x="196" y="357"/>
                </a:cubicBezTo>
                <a:cubicBezTo>
                  <a:pt x="205" y="357"/>
                  <a:pt x="219" y="369"/>
                  <a:pt x="235" y="378"/>
                </a:cubicBezTo>
                <a:cubicBezTo>
                  <a:pt x="251" y="387"/>
                  <a:pt x="283" y="405"/>
                  <a:pt x="289" y="413"/>
                </a:cubicBezTo>
                <a:cubicBezTo>
                  <a:pt x="296" y="420"/>
                  <a:pt x="296" y="503"/>
                  <a:pt x="296" y="505"/>
                </a:cubicBezTo>
                <a:cubicBezTo>
                  <a:pt x="296" y="508"/>
                  <a:pt x="309" y="528"/>
                  <a:pt x="311" y="531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4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7"/>
                  <a:pt x="197" y="724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5"/>
                  <a:pt x="110" y="956"/>
                  <a:pt x="86" y="955"/>
                </a:cubicBezTo>
                <a:cubicBezTo>
                  <a:pt x="62" y="954"/>
                  <a:pt x="14" y="940"/>
                  <a:pt x="14" y="940"/>
                </a:cubicBezTo>
                <a:cubicBezTo>
                  <a:pt x="2" y="931"/>
                  <a:pt x="0" y="942"/>
                  <a:pt x="0" y="942"/>
                </a:cubicBezTo>
                <a:cubicBezTo>
                  <a:pt x="1" y="958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0"/>
                  <a:pt x="241" y="860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5" y="753"/>
                  <a:pt x="295" y="730"/>
                  <a:pt x="295" y="730"/>
                </a:cubicBezTo>
                <a:cubicBezTo>
                  <a:pt x="326" y="717"/>
                  <a:pt x="339" y="689"/>
                  <a:pt x="339" y="689"/>
                </a:cubicBezTo>
                <a:cubicBezTo>
                  <a:pt x="360" y="670"/>
                  <a:pt x="370" y="652"/>
                  <a:pt x="370" y="652"/>
                </a:cubicBezTo>
                <a:cubicBezTo>
                  <a:pt x="385" y="639"/>
                  <a:pt x="416" y="705"/>
                  <a:pt x="437" y="733"/>
                </a:cubicBezTo>
                <a:cubicBezTo>
                  <a:pt x="458" y="762"/>
                  <a:pt x="468" y="778"/>
                  <a:pt x="486" y="785"/>
                </a:cubicBezTo>
                <a:cubicBezTo>
                  <a:pt x="504" y="791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4"/>
                  <a:pt x="491" y="277"/>
                </a:cubicBezTo>
                <a:cubicBezTo>
                  <a:pt x="499" y="279"/>
                  <a:pt x="492" y="292"/>
                  <a:pt x="469" y="341"/>
                </a:cubicBezTo>
                <a:cubicBezTo>
                  <a:pt x="446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383" tIns="45719" rIns="91383" bIns="45719"/>
          <a:lstStyle/>
          <a:p>
            <a:pPr defTabSz="913765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3425827" y="1508787"/>
            <a:ext cx="2363788" cy="2849563"/>
          </a:xfrm>
          <a:custGeom>
            <a:avLst/>
            <a:gdLst>
              <a:gd name="T0" fmla="*/ 796 w 858"/>
              <a:gd name="T1" fmla="*/ 771 h 1034"/>
              <a:gd name="T2" fmla="*/ 710 w 858"/>
              <a:gd name="T3" fmla="*/ 755 h 1034"/>
              <a:gd name="T4" fmla="*/ 525 w 858"/>
              <a:gd name="T5" fmla="*/ 716 h 1034"/>
              <a:gd name="T6" fmla="*/ 524 w 858"/>
              <a:gd name="T7" fmla="*/ 654 h 1034"/>
              <a:gd name="T8" fmla="*/ 442 w 858"/>
              <a:gd name="T9" fmla="*/ 482 h 1034"/>
              <a:gd name="T10" fmla="*/ 433 w 858"/>
              <a:gd name="T11" fmla="*/ 457 h 1034"/>
              <a:gd name="T12" fmla="*/ 447 w 858"/>
              <a:gd name="T13" fmla="*/ 460 h 1034"/>
              <a:gd name="T14" fmla="*/ 509 w 858"/>
              <a:gd name="T15" fmla="*/ 355 h 1034"/>
              <a:gd name="T16" fmla="*/ 525 w 858"/>
              <a:gd name="T17" fmla="*/ 227 h 1034"/>
              <a:gd name="T18" fmla="*/ 438 w 858"/>
              <a:gd name="T19" fmla="*/ 205 h 1034"/>
              <a:gd name="T20" fmla="*/ 348 w 858"/>
              <a:gd name="T21" fmla="*/ 165 h 1034"/>
              <a:gd name="T22" fmla="*/ 362 w 858"/>
              <a:gd name="T23" fmla="*/ 82 h 1034"/>
              <a:gd name="T24" fmla="*/ 227 w 858"/>
              <a:gd name="T25" fmla="*/ 38 h 1034"/>
              <a:gd name="T26" fmla="*/ 223 w 858"/>
              <a:gd name="T27" fmla="*/ 84 h 1034"/>
              <a:gd name="T28" fmla="*/ 218 w 858"/>
              <a:gd name="T29" fmla="*/ 145 h 1034"/>
              <a:gd name="T30" fmla="*/ 248 w 858"/>
              <a:gd name="T31" fmla="*/ 186 h 1034"/>
              <a:gd name="T32" fmla="*/ 291 w 858"/>
              <a:gd name="T33" fmla="*/ 202 h 1034"/>
              <a:gd name="T34" fmla="*/ 254 w 858"/>
              <a:gd name="T35" fmla="*/ 280 h 1034"/>
              <a:gd name="T36" fmla="*/ 272 w 858"/>
              <a:gd name="T37" fmla="*/ 354 h 1034"/>
              <a:gd name="T38" fmla="*/ 218 w 858"/>
              <a:gd name="T39" fmla="*/ 315 h 1034"/>
              <a:gd name="T40" fmla="*/ 170 w 858"/>
              <a:gd name="T41" fmla="*/ 341 h 1034"/>
              <a:gd name="T42" fmla="*/ 235 w 858"/>
              <a:gd name="T43" fmla="*/ 379 h 1034"/>
              <a:gd name="T44" fmla="*/ 296 w 858"/>
              <a:gd name="T45" fmla="*/ 506 h 1034"/>
              <a:gd name="T46" fmla="*/ 304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7 w 858"/>
              <a:gd name="T53" fmla="*/ 956 h 1034"/>
              <a:gd name="T54" fmla="*/ 0 w 858"/>
              <a:gd name="T55" fmla="*/ 942 h 1034"/>
              <a:gd name="T56" fmla="*/ 125 w 858"/>
              <a:gd name="T57" fmla="*/ 1033 h 1034"/>
              <a:gd name="T58" fmla="*/ 241 w 858"/>
              <a:gd name="T59" fmla="*/ 861 h 1034"/>
              <a:gd name="T60" fmla="*/ 295 w 858"/>
              <a:gd name="T61" fmla="*/ 731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70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9" y="813"/>
                </a:moveTo>
                <a:cubicBezTo>
                  <a:pt x="811" y="797"/>
                  <a:pt x="796" y="782"/>
                  <a:pt x="796" y="771"/>
                </a:cubicBezTo>
                <a:cubicBezTo>
                  <a:pt x="796" y="761"/>
                  <a:pt x="784" y="752"/>
                  <a:pt x="775" y="751"/>
                </a:cubicBezTo>
                <a:cubicBezTo>
                  <a:pt x="765" y="750"/>
                  <a:pt x="742" y="762"/>
                  <a:pt x="710" y="755"/>
                </a:cubicBezTo>
                <a:cubicBezTo>
                  <a:pt x="679" y="749"/>
                  <a:pt x="648" y="721"/>
                  <a:pt x="614" y="712"/>
                </a:cubicBezTo>
                <a:cubicBezTo>
                  <a:pt x="581" y="703"/>
                  <a:pt x="527" y="717"/>
                  <a:pt x="525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4" y="654"/>
                  <a:pt x="524" y="654"/>
                  <a:pt x="524" y="654"/>
                </a:cubicBezTo>
                <a:cubicBezTo>
                  <a:pt x="498" y="627"/>
                  <a:pt x="460" y="578"/>
                  <a:pt x="460" y="578"/>
                </a:cubicBezTo>
                <a:cubicBezTo>
                  <a:pt x="495" y="530"/>
                  <a:pt x="452" y="492"/>
                  <a:pt x="442" y="482"/>
                </a:cubicBezTo>
                <a:cubicBezTo>
                  <a:pt x="431" y="472"/>
                  <a:pt x="414" y="461"/>
                  <a:pt x="414" y="461"/>
                </a:cubicBezTo>
                <a:cubicBezTo>
                  <a:pt x="427" y="466"/>
                  <a:pt x="433" y="457"/>
                  <a:pt x="433" y="457"/>
                </a:cubicBezTo>
                <a:cubicBezTo>
                  <a:pt x="433" y="457"/>
                  <a:pt x="433" y="457"/>
                  <a:pt x="437" y="459"/>
                </a:cubicBezTo>
                <a:cubicBezTo>
                  <a:pt x="441" y="461"/>
                  <a:pt x="447" y="460"/>
                  <a:pt x="447" y="460"/>
                </a:cubicBezTo>
                <a:cubicBezTo>
                  <a:pt x="472" y="442"/>
                  <a:pt x="470" y="410"/>
                  <a:pt x="471" y="406"/>
                </a:cubicBezTo>
                <a:cubicBezTo>
                  <a:pt x="473" y="402"/>
                  <a:pt x="475" y="392"/>
                  <a:pt x="509" y="355"/>
                </a:cubicBezTo>
                <a:cubicBezTo>
                  <a:pt x="544" y="318"/>
                  <a:pt x="564" y="277"/>
                  <a:pt x="567" y="266"/>
                </a:cubicBezTo>
                <a:cubicBezTo>
                  <a:pt x="571" y="254"/>
                  <a:pt x="534" y="233"/>
                  <a:pt x="525" y="227"/>
                </a:cubicBezTo>
                <a:cubicBezTo>
                  <a:pt x="516" y="222"/>
                  <a:pt x="491" y="211"/>
                  <a:pt x="472" y="209"/>
                </a:cubicBezTo>
                <a:cubicBezTo>
                  <a:pt x="453" y="208"/>
                  <a:pt x="438" y="205"/>
                  <a:pt x="438" y="205"/>
                </a:cubicBezTo>
                <a:cubicBezTo>
                  <a:pt x="417" y="193"/>
                  <a:pt x="400" y="187"/>
                  <a:pt x="384" y="184"/>
                </a:cubicBezTo>
                <a:cubicBezTo>
                  <a:pt x="369" y="181"/>
                  <a:pt x="351" y="167"/>
                  <a:pt x="348" y="165"/>
                </a:cubicBezTo>
                <a:cubicBezTo>
                  <a:pt x="345" y="164"/>
                  <a:pt x="343" y="155"/>
                  <a:pt x="343" y="155"/>
                </a:cubicBezTo>
                <a:cubicBezTo>
                  <a:pt x="362" y="133"/>
                  <a:pt x="365" y="114"/>
                  <a:pt x="362" y="82"/>
                </a:cubicBezTo>
                <a:cubicBezTo>
                  <a:pt x="359" y="50"/>
                  <a:pt x="327" y="28"/>
                  <a:pt x="295" y="14"/>
                </a:cubicBezTo>
                <a:cubicBezTo>
                  <a:pt x="263" y="0"/>
                  <a:pt x="238" y="28"/>
                  <a:pt x="227" y="38"/>
                </a:cubicBezTo>
                <a:cubicBezTo>
                  <a:pt x="217" y="48"/>
                  <a:pt x="226" y="66"/>
                  <a:pt x="226" y="66"/>
                </a:cubicBezTo>
                <a:cubicBezTo>
                  <a:pt x="226" y="66"/>
                  <a:pt x="225" y="79"/>
                  <a:pt x="223" y="84"/>
                </a:cubicBezTo>
                <a:cubicBezTo>
                  <a:pt x="221" y="88"/>
                  <a:pt x="226" y="111"/>
                  <a:pt x="226" y="115"/>
                </a:cubicBezTo>
                <a:cubicBezTo>
                  <a:pt x="226" y="119"/>
                  <a:pt x="217" y="139"/>
                  <a:pt x="218" y="145"/>
                </a:cubicBezTo>
                <a:cubicBezTo>
                  <a:pt x="220" y="151"/>
                  <a:pt x="227" y="144"/>
                  <a:pt x="231" y="147"/>
                </a:cubicBezTo>
                <a:cubicBezTo>
                  <a:pt x="234" y="149"/>
                  <a:pt x="245" y="183"/>
                  <a:pt x="248" y="186"/>
                </a:cubicBezTo>
                <a:cubicBezTo>
                  <a:pt x="251" y="188"/>
                  <a:pt x="263" y="185"/>
                  <a:pt x="271" y="183"/>
                </a:cubicBezTo>
                <a:cubicBezTo>
                  <a:pt x="279" y="182"/>
                  <a:pt x="287" y="187"/>
                  <a:pt x="291" y="202"/>
                </a:cubicBezTo>
                <a:cubicBezTo>
                  <a:pt x="295" y="218"/>
                  <a:pt x="279" y="231"/>
                  <a:pt x="271" y="240"/>
                </a:cubicBezTo>
                <a:cubicBezTo>
                  <a:pt x="263" y="249"/>
                  <a:pt x="257" y="261"/>
                  <a:pt x="254" y="280"/>
                </a:cubicBezTo>
                <a:cubicBezTo>
                  <a:pt x="250" y="299"/>
                  <a:pt x="265" y="326"/>
                  <a:pt x="270" y="337"/>
                </a:cubicBezTo>
                <a:cubicBezTo>
                  <a:pt x="275" y="348"/>
                  <a:pt x="272" y="354"/>
                  <a:pt x="272" y="354"/>
                </a:cubicBezTo>
                <a:cubicBezTo>
                  <a:pt x="257" y="353"/>
                  <a:pt x="223" y="335"/>
                  <a:pt x="223" y="335"/>
                </a:cubicBezTo>
                <a:cubicBezTo>
                  <a:pt x="223" y="335"/>
                  <a:pt x="220" y="322"/>
                  <a:pt x="218" y="315"/>
                </a:cubicBezTo>
                <a:cubicBezTo>
                  <a:pt x="217" y="308"/>
                  <a:pt x="200" y="298"/>
                  <a:pt x="188" y="298"/>
                </a:cubicBezTo>
                <a:cubicBezTo>
                  <a:pt x="175" y="298"/>
                  <a:pt x="170" y="334"/>
                  <a:pt x="170" y="341"/>
                </a:cubicBezTo>
                <a:cubicBezTo>
                  <a:pt x="170" y="349"/>
                  <a:pt x="187" y="358"/>
                  <a:pt x="196" y="358"/>
                </a:cubicBezTo>
                <a:cubicBezTo>
                  <a:pt x="205" y="358"/>
                  <a:pt x="220" y="370"/>
                  <a:pt x="235" y="379"/>
                </a:cubicBezTo>
                <a:cubicBezTo>
                  <a:pt x="251" y="388"/>
                  <a:pt x="283" y="406"/>
                  <a:pt x="290" y="413"/>
                </a:cubicBezTo>
                <a:cubicBezTo>
                  <a:pt x="296" y="421"/>
                  <a:pt x="296" y="503"/>
                  <a:pt x="296" y="506"/>
                </a:cubicBezTo>
                <a:cubicBezTo>
                  <a:pt x="296" y="508"/>
                  <a:pt x="309" y="529"/>
                  <a:pt x="312" y="532"/>
                </a:cubicBezTo>
                <a:cubicBezTo>
                  <a:pt x="314" y="535"/>
                  <a:pt x="308" y="548"/>
                  <a:pt x="304" y="551"/>
                </a:cubicBezTo>
                <a:cubicBezTo>
                  <a:pt x="300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8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3" y="816"/>
                  <a:pt x="157" y="880"/>
                  <a:pt x="141" y="908"/>
                </a:cubicBezTo>
                <a:cubicBezTo>
                  <a:pt x="125" y="936"/>
                  <a:pt x="111" y="956"/>
                  <a:pt x="87" y="956"/>
                </a:cubicBezTo>
                <a:cubicBezTo>
                  <a:pt x="63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2" y="988"/>
                  <a:pt x="69" y="1006"/>
                </a:cubicBezTo>
                <a:cubicBezTo>
                  <a:pt x="115" y="1024"/>
                  <a:pt x="100" y="1032"/>
                  <a:pt x="125" y="1033"/>
                </a:cubicBezTo>
                <a:cubicBezTo>
                  <a:pt x="149" y="1034"/>
                  <a:pt x="148" y="1010"/>
                  <a:pt x="168" y="965"/>
                </a:cubicBezTo>
                <a:cubicBezTo>
                  <a:pt x="189" y="920"/>
                  <a:pt x="222" y="891"/>
                  <a:pt x="241" y="861"/>
                </a:cubicBezTo>
                <a:cubicBezTo>
                  <a:pt x="260" y="830"/>
                  <a:pt x="261" y="758"/>
                  <a:pt x="261" y="758"/>
                </a:cubicBezTo>
                <a:cubicBezTo>
                  <a:pt x="265" y="753"/>
                  <a:pt x="295" y="731"/>
                  <a:pt x="295" y="731"/>
                </a:cubicBezTo>
                <a:cubicBezTo>
                  <a:pt x="327" y="717"/>
                  <a:pt x="340" y="690"/>
                  <a:pt x="340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5" y="639"/>
                  <a:pt x="416" y="705"/>
                  <a:pt x="438" y="734"/>
                </a:cubicBezTo>
                <a:cubicBezTo>
                  <a:pt x="459" y="762"/>
                  <a:pt x="468" y="779"/>
                  <a:pt x="486" y="785"/>
                </a:cubicBezTo>
                <a:cubicBezTo>
                  <a:pt x="504" y="792"/>
                  <a:pt x="576" y="785"/>
                  <a:pt x="576" y="785"/>
                </a:cubicBezTo>
                <a:cubicBezTo>
                  <a:pt x="685" y="785"/>
                  <a:pt x="730" y="812"/>
                  <a:pt x="748" y="821"/>
                </a:cubicBezTo>
                <a:cubicBezTo>
                  <a:pt x="766" y="831"/>
                  <a:pt x="793" y="858"/>
                  <a:pt x="810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30"/>
                  <a:pt x="819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2" y="277"/>
                </a:cubicBezTo>
                <a:cubicBezTo>
                  <a:pt x="499" y="280"/>
                  <a:pt x="493" y="292"/>
                  <a:pt x="470" y="341"/>
                </a:cubicBezTo>
                <a:cubicBezTo>
                  <a:pt x="447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383" tIns="45719" rIns="91383" bIns="45719"/>
          <a:lstStyle/>
          <a:p>
            <a:pPr defTabSz="913765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6448425" y="1508823"/>
            <a:ext cx="2362200" cy="2847975"/>
          </a:xfrm>
          <a:custGeom>
            <a:avLst/>
            <a:gdLst>
              <a:gd name="T0" fmla="*/ 2189494 w 858"/>
              <a:gd name="T1" fmla="*/ 2123259 h 1034"/>
              <a:gd name="T2" fmla="*/ 1955397 w 858"/>
              <a:gd name="T3" fmla="*/ 2079197 h 1034"/>
              <a:gd name="T4" fmla="*/ 1443138 w 858"/>
              <a:gd name="T5" fmla="*/ 1971795 h 1034"/>
              <a:gd name="T6" fmla="*/ 1440384 w 858"/>
              <a:gd name="T7" fmla="*/ 1801053 h 1034"/>
              <a:gd name="T8" fmla="*/ 1214549 w 858"/>
              <a:gd name="T9" fmla="*/ 1327381 h 1034"/>
              <a:gd name="T10" fmla="*/ 1189763 w 858"/>
              <a:gd name="T11" fmla="*/ 1258534 h 1034"/>
              <a:gd name="T12" fmla="*/ 1231074 w 858"/>
              <a:gd name="T13" fmla="*/ 1266796 h 1034"/>
              <a:gd name="T14" fmla="*/ 1401827 w 858"/>
              <a:gd name="T15" fmla="*/ 977636 h 1034"/>
              <a:gd name="T16" fmla="*/ 1443138 w 858"/>
              <a:gd name="T17" fmla="*/ 625136 h 1034"/>
              <a:gd name="T18" fmla="*/ 1206287 w 858"/>
              <a:gd name="T19" fmla="*/ 561796 h 1034"/>
              <a:gd name="T20" fmla="*/ 955666 w 858"/>
              <a:gd name="T21" fmla="*/ 454394 h 1034"/>
              <a:gd name="T22" fmla="*/ 994223 w 858"/>
              <a:gd name="T23" fmla="*/ 225820 h 1034"/>
              <a:gd name="T24" fmla="*/ 625176 w 858"/>
              <a:gd name="T25" fmla="*/ 104648 h 1034"/>
              <a:gd name="T26" fmla="*/ 614160 w 858"/>
              <a:gd name="T27" fmla="*/ 228574 h 1034"/>
              <a:gd name="T28" fmla="*/ 600390 w 858"/>
              <a:gd name="T29" fmla="*/ 399316 h 1034"/>
              <a:gd name="T30" fmla="*/ 680258 w 858"/>
              <a:gd name="T31" fmla="*/ 512226 h 1034"/>
              <a:gd name="T32" fmla="*/ 801437 w 858"/>
              <a:gd name="T33" fmla="*/ 556288 h 1034"/>
              <a:gd name="T34" fmla="*/ 696782 w 858"/>
              <a:gd name="T35" fmla="*/ 771093 h 1034"/>
              <a:gd name="T36" fmla="*/ 746356 w 858"/>
              <a:gd name="T37" fmla="*/ 974882 h 1034"/>
              <a:gd name="T38" fmla="*/ 600390 w 858"/>
              <a:gd name="T39" fmla="*/ 867480 h 1034"/>
              <a:gd name="T40" fmla="*/ 465440 w 858"/>
              <a:gd name="T41" fmla="*/ 939081 h 1034"/>
              <a:gd name="T42" fmla="*/ 647209 w 858"/>
              <a:gd name="T43" fmla="*/ 1043729 h 1034"/>
              <a:gd name="T44" fmla="*/ 815208 w 858"/>
              <a:gd name="T45" fmla="*/ 1393475 h 1034"/>
              <a:gd name="T46" fmla="*/ 834486 w 858"/>
              <a:gd name="T47" fmla="*/ 1517401 h 1034"/>
              <a:gd name="T48" fmla="*/ 663733 w 858"/>
              <a:gd name="T49" fmla="*/ 1806561 h 1034"/>
              <a:gd name="T50" fmla="*/ 526029 w 858"/>
              <a:gd name="T51" fmla="*/ 2161814 h 1034"/>
              <a:gd name="T52" fmla="*/ 236851 w 858"/>
              <a:gd name="T53" fmla="*/ 2629978 h 1034"/>
              <a:gd name="T54" fmla="*/ 0 w 858"/>
              <a:gd name="T55" fmla="*/ 2594177 h 1034"/>
              <a:gd name="T56" fmla="*/ 341506 w 858"/>
              <a:gd name="T57" fmla="*/ 2844782 h 1034"/>
              <a:gd name="T58" fmla="*/ 663733 w 858"/>
              <a:gd name="T59" fmla="*/ 2371111 h 1034"/>
              <a:gd name="T60" fmla="*/ 812454 w 858"/>
              <a:gd name="T61" fmla="*/ 2010349 h 1034"/>
              <a:gd name="T62" fmla="*/ 1019010 w 858"/>
              <a:gd name="T63" fmla="*/ 1795545 h 1034"/>
              <a:gd name="T64" fmla="*/ 1338483 w 858"/>
              <a:gd name="T65" fmla="*/ 2161814 h 1034"/>
              <a:gd name="T66" fmla="*/ 2060052 w 858"/>
              <a:gd name="T67" fmla="*/ 2260955 h 1034"/>
              <a:gd name="T68" fmla="*/ 2296903 w 858"/>
              <a:gd name="T69" fmla="*/ 2464743 h 1034"/>
              <a:gd name="T70" fmla="*/ 1170484 w 858"/>
              <a:gd name="T71" fmla="*/ 743554 h 1034"/>
              <a:gd name="T72" fmla="*/ 1291664 w 858"/>
              <a:gd name="T73" fmla="*/ 939081 h 1034"/>
              <a:gd name="T74" fmla="*/ 1170484 w 858"/>
              <a:gd name="T75" fmla="*/ 743554 h 10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7"/>
                  <a:pt x="795" y="782"/>
                  <a:pt x="795" y="771"/>
                </a:cubicBezTo>
                <a:cubicBezTo>
                  <a:pt x="795" y="761"/>
                  <a:pt x="784" y="752"/>
                  <a:pt x="774" y="751"/>
                </a:cubicBezTo>
                <a:cubicBezTo>
                  <a:pt x="764" y="750"/>
                  <a:pt x="741" y="762"/>
                  <a:pt x="710" y="755"/>
                </a:cubicBezTo>
                <a:cubicBezTo>
                  <a:pt x="679" y="748"/>
                  <a:pt x="647" y="721"/>
                  <a:pt x="614" y="712"/>
                </a:cubicBezTo>
                <a:cubicBezTo>
                  <a:pt x="580" y="703"/>
                  <a:pt x="527" y="717"/>
                  <a:pt x="524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8"/>
                  <a:pt x="459" y="578"/>
                </a:cubicBezTo>
                <a:cubicBezTo>
                  <a:pt x="495" y="530"/>
                  <a:pt x="452" y="492"/>
                  <a:pt x="441" y="482"/>
                </a:cubicBezTo>
                <a:cubicBezTo>
                  <a:pt x="430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2" y="442"/>
                  <a:pt x="469" y="410"/>
                  <a:pt x="471" y="406"/>
                </a:cubicBezTo>
                <a:cubicBezTo>
                  <a:pt x="472" y="402"/>
                  <a:pt x="474" y="392"/>
                  <a:pt x="509" y="355"/>
                </a:cubicBezTo>
                <a:cubicBezTo>
                  <a:pt x="543" y="318"/>
                  <a:pt x="564" y="277"/>
                  <a:pt x="567" y="266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2"/>
                  <a:pt x="490" y="211"/>
                  <a:pt x="472" y="209"/>
                </a:cubicBezTo>
                <a:cubicBezTo>
                  <a:pt x="453" y="208"/>
                  <a:pt x="438" y="204"/>
                  <a:pt x="438" y="204"/>
                </a:cubicBezTo>
                <a:cubicBezTo>
                  <a:pt x="416" y="193"/>
                  <a:pt x="399" y="187"/>
                  <a:pt x="384" y="184"/>
                </a:cubicBezTo>
                <a:cubicBezTo>
                  <a:pt x="368" y="181"/>
                  <a:pt x="351" y="167"/>
                  <a:pt x="347" y="165"/>
                </a:cubicBezTo>
                <a:cubicBezTo>
                  <a:pt x="344" y="164"/>
                  <a:pt x="343" y="155"/>
                  <a:pt x="343" y="155"/>
                </a:cubicBezTo>
                <a:cubicBezTo>
                  <a:pt x="361" y="133"/>
                  <a:pt x="365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7" y="38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9"/>
                  <a:pt x="223" y="83"/>
                </a:cubicBezTo>
                <a:cubicBezTo>
                  <a:pt x="221" y="88"/>
                  <a:pt x="225" y="110"/>
                  <a:pt x="225" y="115"/>
                </a:cubicBezTo>
                <a:cubicBezTo>
                  <a:pt x="225" y="119"/>
                  <a:pt x="216" y="139"/>
                  <a:pt x="218" y="145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6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8" y="182"/>
                  <a:pt x="287" y="186"/>
                  <a:pt x="291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50" y="299"/>
                  <a:pt x="264" y="326"/>
                  <a:pt x="269" y="337"/>
                </a:cubicBezTo>
                <a:cubicBezTo>
                  <a:pt x="274" y="348"/>
                  <a:pt x="271" y="354"/>
                  <a:pt x="271" y="354"/>
                </a:cubicBezTo>
                <a:cubicBezTo>
                  <a:pt x="256" y="353"/>
                  <a:pt x="223" y="335"/>
                  <a:pt x="223" y="335"/>
                </a:cubicBezTo>
                <a:cubicBezTo>
                  <a:pt x="223" y="335"/>
                  <a:pt x="219" y="322"/>
                  <a:pt x="218" y="315"/>
                </a:cubicBezTo>
                <a:cubicBezTo>
                  <a:pt x="216" y="308"/>
                  <a:pt x="200" y="298"/>
                  <a:pt x="187" y="298"/>
                </a:cubicBezTo>
                <a:cubicBezTo>
                  <a:pt x="175" y="298"/>
                  <a:pt x="169" y="334"/>
                  <a:pt x="169" y="341"/>
                </a:cubicBezTo>
                <a:cubicBezTo>
                  <a:pt x="169" y="348"/>
                  <a:pt x="186" y="357"/>
                  <a:pt x="195" y="357"/>
                </a:cubicBezTo>
                <a:cubicBezTo>
                  <a:pt x="204" y="357"/>
                  <a:pt x="219" y="370"/>
                  <a:pt x="235" y="379"/>
                </a:cubicBezTo>
                <a:cubicBezTo>
                  <a:pt x="251" y="388"/>
                  <a:pt x="283" y="406"/>
                  <a:pt x="289" y="413"/>
                </a:cubicBezTo>
                <a:cubicBezTo>
                  <a:pt x="296" y="420"/>
                  <a:pt x="296" y="503"/>
                  <a:pt x="296" y="506"/>
                </a:cubicBezTo>
                <a:cubicBezTo>
                  <a:pt x="296" y="508"/>
                  <a:pt x="309" y="528"/>
                  <a:pt x="311" y="532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7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6"/>
                  <a:pt x="110" y="956"/>
                  <a:pt x="86" y="955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1"/>
                  <a:pt x="241" y="861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4" y="753"/>
                  <a:pt x="295" y="730"/>
                  <a:pt x="295" y="730"/>
                </a:cubicBezTo>
                <a:cubicBezTo>
                  <a:pt x="326" y="717"/>
                  <a:pt x="339" y="690"/>
                  <a:pt x="339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4" y="639"/>
                  <a:pt x="416" y="705"/>
                  <a:pt x="437" y="734"/>
                </a:cubicBezTo>
                <a:cubicBezTo>
                  <a:pt x="458" y="762"/>
                  <a:pt x="467" y="779"/>
                  <a:pt x="486" y="785"/>
                </a:cubicBezTo>
                <a:cubicBezTo>
                  <a:pt x="504" y="792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1" y="277"/>
                </a:cubicBezTo>
                <a:cubicBezTo>
                  <a:pt x="499" y="280"/>
                  <a:pt x="492" y="292"/>
                  <a:pt x="469" y="341"/>
                </a:cubicBezTo>
                <a:cubicBezTo>
                  <a:pt x="446" y="390"/>
                  <a:pt x="416" y="407"/>
                  <a:pt x="416" y="407"/>
                </a:cubicBezTo>
                <a:lnTo>
                  <a:pt x="425" y="2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383" tIns="45719" rIns="91383" bIns="45719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3503613" y="4509198"/>
            <a:ext cx="2084387" cy="15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719" rIns="91383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920751" y="4509198"/>
            <a:ext cx="2084388" cy="15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719" rIns="91383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6661149" y="4509198"/>
            <a:ext cx="2082800" cy="15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719" rIns="91383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9672639" y="4512373"/>
            <a:ext cx="20828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719" rIns="91383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47700" y="1241426"/>
            <a:ext cx="6149975" cy="5114925"/>
            <a:chOff x="-513043" y="1174786"/>
            <a:chExt cx="6833161" cy="5683214"/>
          </a:xfrm>
        </p:grpSpPr>
        <p:grpSp>
          <p:nvGrpSpPr>
            <p:cNvPr id="7" name="Group 7"/>
            <p:cNvGrpSpPr/>
            <p:nvPr/>
          </p:nvGrpSpPr>
          <p:grpSpPr>
            <a:xfrm>
              <a:off x="-513043" y="1174786"/>
              <a:ext cx="6833161" cy="5683214"/>
              <a:chOff x="1046815" y="704139"/>
              <a:chExt cx="6833161" cy="5683214"/>
            </a:xfrm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3431520" y="1576369"/>
                <a:ext cx="3062367" cy="875556"/>
              </a:xfrm>
              <a:custGeom>
                <a:avLst/>
                <a:gdLst>
                  <a:gd name="T0" fmla="*/ 3029108 w 3683"/>
                  <a:gd name="T1" fmla="*/ 857263 h 1053"/>
                  <a:gd name="T2" fmla="*/ 2975892 w 3683"/>
                  <a:gd name="T3" fmla="*/ 822341 h 1053"/>
                  <a:gd name="T4" fmla="*/ 2925172 w 3683"/>
                  <a:gd name="T5" fmla="*/ 786587 h 1053"/>
                  <a:gd name="T6" fmla="*/ 2873619 w 3683"/>
                  <a:gd name="T7" fmla="*/ 749170 h 1053"/>
                  <a:gd name="T8" fmla="*/ 2822899 w 3683"/>
                  <a:gd name="T9" fmla="*/ 714247 h 1053"/>
                  <a:gd name="T10" fmla="*/ 2771347 w 3683"/>
                  <a:gd name="T11" fmla="*/ 678494 h 1053"/>
                  <a:gd name="T12" fmla="*/ 2720626 w 3683"/>
                  <a:gd name="T13" fmla="*/ 643571 h 1053"/>
                  <a:gd name="T14" fmla="*/ 2667411 w 3683"/>
                  <a:gd name="T15" fmla="*/ 607817 h 1053"/>
                  <a:gd name="T16" fmla="*/ 2616690 w 3683"/>
                  <a:gd name="T17" fmla="*/ 572063 h 1053"/>
                  <a:gd name="T18" fmla="*/ 2565138 w 3683"/>
                  <a:gd name="T19" fmla="*/ 535478 h 1053"/>
                  <a:gd name="T20" fmla="*/ 2514417 w 3683"/>
                  <a:gd name="T21" fmla="*/ 499724 h 1053"/>
                  <a:gd name="T22" fmla="*/ 2462865 w 3683"/>
                  <a:gd name="T23" fmla="*/ 463970 h 1053"/>
                  <a:gd name="T24" fmla="*/ 2412144 w 3683"/>
                  <a:gd name="T25" fmla="*/ 429047 h 1053"/>
                  <a:gd name="T26" fmla="*/ 2358929 w 3683"/>
                  <a:gd name="T27" fmla="*/ 393293 h 1053"/>
                  <a:gd name="T28" fmla="*/ 2307377 w 3683"/>
                  <a:gd name="T29" fmla="*/ 355877 h 1053"/>
                  <a:gd name="T30" fmla="*/ 2256656 w 3683"/>
                  <a:gd name="T31" fmla="*/ 320954 h 1053"/>
                  <a:gd name="T32" fmla="*/ 2205104 w 3683"/>
                  <a:gd name="T33" fmla="*/ 285200 h 1053"/>
                  <a:gd name="T34" fmla="*/ 2154383 w 3683"/>
                  <a:gd name="T35" fmla="*/ 250278 h 1053"/>
                  <a:gd name="T36" fmla="*/ 2102831 w 3683"/>
                  <a:gd name="T37" fmla="*/ 214524 h 1053"/>
                  <a:gd name="T38" fmla="*/ 2050447 w 3683"/>
                  <a:gd name="T39" fmla="*/ 179601 h 1053"/>
                  <a:gd name="T40" fmla="*/ 1998895 w 3683"/>
                  <a:gd name="T41" fmla="*/ 142184 h 1053"/>
                  <a:gd name="T42" fmla="*/ 1948174 w 3683"/>
                  <a:gd name="T43" fmla="*/ 106430 h 1053"/>
                  <a:gd name="T44" fmla="*/ 1896622 w 3683"/>
                  <a:gd name="T45" fmla="*/ 71508 h 1053"/>
                  <a:gd name="T46" fmla="*/ 1845901 w 3683"/>
                  <a:gd name="T47" fmla="*/ 35754 h 1053"/>
                  <a:gd name="T48" fmla="*/ 1824283 w 3683"/>
                  <a:gd name="T49" fmla="*/ 2494 h 1053"/>
                  <a:gd name="T50" fmla="*/ 1765247 w 3683"/>
                  <a:gd name="T51" fmla="*/ 25776 h 1053"/>
                  <a:gd name="T52" fmla="*/ 1702054 w 3683"/>
                  <a:gd name="T53" fmla="*/ 35754 h 1053"/>
                  <a:gd name="T54" fmla="*/ 1641356 w 3683"/>
                  <a:gd name="T55" fmla="*/ 45732 h 1053"/>
                  <a:gd name="T56" fmla="*/ 1578163 w 3683"/>
                  <a:gd name="T57" fmla="*/ 55710 h 1053"/>
                  <a:gd name="T58" fmla="*/ 1517464 w 3683"/>
                  <a:gd name="T59" fmla="*/ 65687 h 1053"/>
                  <a:gd name="T60" fmla="*/ 1454271 w 3683"/>
                  <a:gd name="T61" fmla="*/ 74834 h 1053"/>
                  <a:gd name="T62" fmla="*/ 1393572 w 3683"/>
                  <a:gd name="T63" fmla="*/ 84812 h 1053"/>
                  <a:gd name="T64" fmla="*/ 1330379 w 3683"/>
                  <a:gd name="T65" fmla="*/ 94790 h 1053"/>
                  <a:gd name="T66" fmla="*/ 1269681 w 3683"/>
                  <a:gd name="T67" fmla="*/ 104767 h 1053"/>
                  <a:gd name="T68" fmla="*/ 1206488 w 3683"/>
                  <a:gd name="T69" fmla="*/ 114745 h 1053"/>
                  <a:gd name="T70" fmla="*/ 1145789 w 3683"/>
                  <a:gd name="T71" fmla="*/ 123892 h 1053"/>
                  <a:gd name="T72" fmla="*/ 1085091 w 3683"/>
                  <a:gd name="T73" fmla="*/ 133869 h 1053"/>
                  <a:gd name="T74" fmla="*/ 1021898 w 3683"/>
                  <a:gd name="T75" fmla="*/ 143847 h 1053"/>
                  <a:gd name="T76" fmla="*/ 961199 w 3683"/>
                  <a:gd name="T77" fmla="*/ 153825 h 1053"/>
                  <a:gd name="T78" fmla="*/ 898006 w 3683"/>
                  <a:gd name="T79" fmla="*/ 163803 h 1053"/>
                  <a:gd name="T80" fmla="*/ 837308 w 3683"/>
                  <a:gd name="T81" fmla="*/ 173781 h 1053"/>
                  <a:gd name="T82" fmla="*/ 774114 w 3683"/>
                  <a:gd name="T83" fmla="*/ 182927 h 1053"/>
                  <a:gd name="T84" fmla="*/ 713416 w 3683"/>
                  <a:gd name="T85" fmla="*/ 192905 h 1053"/>
                  <a:gd name="T86" fmla="*/ 650223 w 3683"/>
                  <a:gd name="T87" fmla="*/ 202883 h 1053"/>
                  <a:gd name="T88" fmla="*/ 589524 w 3683"/>
                  <a:gd name="T89" fmla="*/ 212861 h 1053"/>
                  <a:gd name="T90" fmla="*/ 526331 w 3683"/>
                  <a:gd name="T91" fmla="*/ 222839 h 1053"/>
                  <a:gd name="T92" fmla="*/ 465633 w 3683"/>
                  <a:gd name="T93" fmla="*/ 231985 h 1053"/>
                  <a:gd name="T94" fmla="*/ 404934 w 3683"/>
                  <a:gd name="T95" fmla="*/ 241963 h 1053"/>
                  <a:gd name="T96" fmla="*/ 341741 w 3683"/>
                  <a:gd name="T97" fmla="*/ 251941 h 1053"/>
                  <a:gd name="T98" fmla="*/ 281043 w 3683"/>
                  <a:gd name="T99" fmla="*/ 261918 h 1053"/>
                  <a:gd name="T100" fmla="*/ 217850 w 3683"/>
                  <a:gd name="T101" fmla="*/ 271896 h 1053"/>
                  <a:gd name="T102" fmla="*/ 157151 w 3683"/>
                  <a:gd name="T103" fmla="*/ 281874 h 1053"/>
                  <a:gd name="T104" fmla="*/ 93958 w 3683"/>
                  <a:gd name="T105" fmla="*/ 291021 h 1053"/>
                  <a:gd name="T106" fmla="*/ 33259 w 3683"/>
                  <a:gd name="T107" fmla="*/ 300998 h 10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682" h="1053">
                    <a:moveTo>
                      <a:pt x="3643" y="1031"/>
                    </a:moveTo>
                    <a:lnTo>
                      <a:pt x="3674" y="1053"/>
                    </a:lnTo>
                    <a:lnTo>
                      <a:pt x="3683" y="1038"/>
                    </a:lnTo>
                    <a:lnTo>
                      <a:pt x="3653" y="1015"/>
                    </a:lnTo>
                    <a:lnTo>
                      <a:pt x="3643" y="1031"/>
                    </a:lnTo>
                    <a:close/>
                    <a:moveTo>
                      <a:pt x="3579" y="989"/>
                    </a:moveTo>
                    <a:lnTo>
                      <a:pt x="3610" y="1010"/>
                    </a:lnTo>
                    <a:lnTo>
                      <a:pt x="3622" y="993"/>
                    </a:lnTo>
                    <a:lnTo>
                      <a:pt x="3591" y="972"/>
                    </a:lnTo>
                    <a:lnTo>
                      <a:pt x="3579" y="989"/>
                    </a:lnTo>
                    <a:close/>
                    <a:moveTo>
                      <a:pt x="3518" y="946"/>
                    </a:moveTo>
                    <a:lnTo>
                      <a:pt x="3549" y="967"/>
                    </a:lnTo>
                    <a:lnTo>
                      <a:pt x="3560" y="951"/>
                    </a:lnTo>
                    <a:lnTo>
                      <a:pt x="3530" y="930"/>
                    </a:lnTo>
                    <a:lnTo>
                      <a:pt x="3518" y="946"/>
                    </a:lnTo>
                    <a:close/>
                    <a:moveTo>
                      <a:pt x="3456" y="901"/>
                    </a:moveTo>
                    <a:lnTo>
                      <a:pt x="3487" y="925"/>
                    </a:lnTo>
                    <a:lnTo>
                      <a:pt x="3499" y="908"/>
                    </a:lnTo>
                    <a:lnTo>
                      <a:pt x="3468" y="887"/>
                    </a:lnTo>
                    <a:lnTo>
                      <a:pt x="3456" y="901"/>
                    </a:lnTo>
                    <a:close/>
                    <a:moveTo>
                      <a:pt x="3395" y="859"/>
                    </a:moveTo>
                    <a:lnTo>
                      <a:pt x="3426" y="880"/>
                    </a:lnTo>
                    <a:lnTo>
                      <a:pt x="3437" y="866"/>
                    </a:lnTo>
                    <a:lnTo>
                      <a:pt x="3404" y="845"/>
                    </a:lnTo>
                    <a:lnTo>
                      <a:pt x="3395" y="859"/>
                    </a:lnTo>
                    <a:close/>
                    <a:moveTo>
                      <a:pt x="3333" y="816"/>
                    </a:moveTo>
                    <a:lnTo>
                      <a:pt x="3364" y="837"/>
                    </a:lnTo>
                    <a:lnTo>
                      <a:pt x="3374" y="823"/>
                    </a:lnTo>
                    <a:lnTo>
                      <a:pt x="3343" y="802"/>
                    </a:lnTo>
                    <a:lnTo>
                      <a:pt x="3333" y="816"/>
                    </a:lnTo>
                    <a:close/>
                    <a:moveTo>
                      <a:pt x="3272" y="774"/>
                    </a:moveTo>
                    <a:lnTo>
                      <a:pt x="3303" y="795"/>
                    </a:lnTo>
                    <a:lnTo>
                      <a:pt x="3312" y="778"/>
                    </a:lnTo>
                    <a:lnTo>
                      <a:pt x="3281" y="757"/>
                    </a:lnTo>
                    <a:lnTo>
                      <a:pt x="3272" y="774"/>
                    </a:lnTo>
                    <a:close/>
                    <a:moveTo>
                      <a:pt x="3208" y="731"/>
                    </a:moveTo>
                    <a:lnTo>
                      <a:pt x="3239" y="752"/>
                    </a:lnTo>
                    <a:lnTo>
                      <a:pt x="3251" y="736"/>
                    </a:lnTo>
                    <a:lnTo>
                      <a:pt x="3220" y="714"/>
                    </a:lnTo>
                    <a:lnTo>
                      <a:pt x="3208" y="731"/>
                    </a:lnTo>
                    <a:close/>
                    <a:moveTo>
                      <a:pt x="3147" y="688"/>
                    </a:moveTo>
                    <a:lnTo>
                      <a:pt x="3177" y="710"/>
                    </a:lnTo>
                    <a:lnTo>
                      <a:pt x="3189" y="693"/>
                    </a:lnTo>
                    <a:lnTo>
                      <a:pt x="3158" y="672"/>
                    </a:lnTo>
                    <a:lnTo>
                      <a:pt x="3147" y="688"/>
                    </a:lnTo>
                    <a:close/>
                    <a:moveTo>
                      <a:pt x="3085" y="644"/>
                    </a:moveTo>
                    <a:lnTo>
                      <a:pt x="3116" y="665"/>
                    </a:lnTo>
                    <a:lnTo>
                      <a:pt x="3128" y="651"/>
                    </a:lnTo>
                    <a:lnTo>
                      <a:pt x="3097" y="629"/>
                    </a:lnTo>
                    <a:lnTo>
                      <a:pt x="3085" y="644"/>
                    </a:lnTo>
                    <a:close/>
                    <a:moveTo>
                      <a:pt x="3024" y="601"/>
                    </a:moveTo>
                    <a:lnTo>
                      <a:pt x="3054" y="622"/>
                    </a:lnTo>
                    <a:lnTo>
                      <a:pt x="3066" y="608"/>
                    </a:lnTo>
                    <a:lnTo>
                      <a:pt x="3033" y="587"/>
                    </a:lnTo>
                    <a:lnTo>
                      <a:pt x="3024" y="601"/>
                    </a:lnTo>
                    <a:close/>
                    <a:moveTo>
                      <a:pt x="2962" y="558"/>
                    </a:moveTo>
                    <a:lnTo>
                      <a:pt x="2993" y="580"/>
                    </a:lnTo>
                    <a:lnTo>
                      <a:pt x="3002" y="566"/>
                    </a:lnTo>
                    <a:lnTo>
                      <a:pt x="2972" y="542"/>
                    </a:lnTo>
                    <a:lnTo>
                      <a:pt x="2962" y="558"/>
                    </a:lnTo>
                    <a:close/>
                    <a:moveTo>
                      <a:pt x="2901" y="516"/>
                    </a:moveTo>
                    <a:lnTo>
                      <a:pt x="2931" y="537"/>
                    </a:lnTo>
                    <a:lnTo>
                      <a:pt x="2941" y="521"/>
                    </a:lnTo>
                    <a:lnTo>
                      <a:pt x="2910" y="499"/>
                    </a:lnTo>
                    <a:lnTo>
                      <a:pt x="2901" y="516"/>
                    </a:lnTo>
                    <a:close/>
                    <a:moveTo>
                      <a:pt x="2837" y="473"/>
                    </a:moveTo>
                    <a:lnTo>
                      <a:pt x="2870" y="495"/>
                    </a:lnTo>
                    <a:lnTo>
                      <a:pt x="2879" y="478"/>
                    </a:lnTo>
                    <a:lnTo>
                      <a:pt x="2849" y="457"/>
                    </a:lnTo>
                    <a:lnTo>
                      <a:pt x="2837" y="473"/>
                    </a:lnTo>
                    <a:close/>
                    <a:moveTo>
                      <a:pt x="2775" y="428"/>
                    </a:moveTo>
                    <a:lnTo>
                      <a:pt x="2806" y="452"/>
                    </a:lnTo>
                    <a:lnTo>
                      <a:pt x="2818" y="436"/>
                    </a:lnTo>
                    <a:lnTo>
                      <a:pt x="2787" y="414"/>
                    </a:lnTo>
                    <a:lnTo>
                      <a:pt x="2775" y="428"/>
                    </a:lnTo>
                    <a:close/>
                    <a:moveTo>
                      <a:pt x="2714" y="386"/>
                    </a:moveTo>
                    <a:lnTo>
                      <a:pt x="2745" y="407"/>
                    </a:lnTo>
                    <a:lnTo>
                      <a:pt x="2756" y="393"/>
                    </a:lnTo>
                    <a:lnTo>
                      <a:pt x="2726" y="372"/>
                    </a:lnTo>
                    <a:lnTo>
                      <a:pt x="2714" y="386"/>
                    </a:lnTo>
                    <a:close/>
                    <a:moveTo>
                      <a:pt x="2652" y="343"/>
                    </a:moveTo>
                    <a:lnTo>
                      <a:pt x="2683" y="365"/>
                    </a:lnTo>
                    <a:lnTo>
                      <a:pt x="2695" y="350"/>
                    </a:lnTo>
                    <a:lnTo>
                      <a:pt x="2664" y="329"/>
                    </a:lnTo>
                    <a:lnTo>
                      <a:pt x="2652" y="343"/>
                    </a:lnTo>
                    <a:close/>
                    <a:moveTo>
                      <a:pt x="2591" y="301"/>
                    </a:moveTo>
                    <a:lnTo>
                      <a:pt x="2622" y="322"/>
                    </a:lnTo>
                    <a:lnTo>
                      <a:pt x="2631" y="305"/>
                    </a:lnTo>
                    <a:lnTo>
                      <a:pt x="2600" y="284"/>
                    </a:lnTo>
                    <a:lnTo>
                      <a:pt x="2591" y="301"/>
                    </a:lnTo>
                    <a:close/>
                    <a:moveTo>
                      <a:pt x="2529" y="258"/>
                    </a:moveTo>
                    <a:lnTo>
                      <a:pt x="2560" y="279"/>
                    </a:lnTo>
                    <a:lnTo>
                      <a:pt x="2570" y="263"/>
                    </a:lnTo>
                    <a:lnTo>
                      <a:pt x="2539" y="242"/>
                    </a:lnTo>
                    <a:lnTo>
                      <a:pt x="2529" y="258"/>
                    </a:lnTo>
                    <a:close/>
                    <a:moveTo>
                      <a:pt x="2466" y="216"/>
                    </a:moveTo>
                    <a:lnTo>
                      <a:pt x="2499" y="237"/>
                    </a:lnTo>
                    <a:lnTo>
                      <a:pt x="2508" y="220"/>
                    </a:lnTo>
                    <a:lnTo>
                      <a:pt x="2477" y="199"/>
                    </a:lnTo>
                    <a:lnTo>
                      <a:pt x="2466" y="216"/>
                    </a:lnTo>
                    <a:close/>
                    <a:moveTo>
                      <a:pt x="2404" y="171"/>
                    </a:moveTo>
                    <a:lnTo>
                      <a:pt x="2435" y="192"/>
                    </a:lnTo>
                    <a:lnTo>
                      <a:pt x="2447" y="178"/>
                    </a:lnTo>
                    <a:lnTo>
                      <a:pt x="2416" y="157"/>
                    </a:lnTo>
                    <a:lnTo>
                      <a:pt x="2404" y="171"/>
                    </a:lnTo>
                    <a:close/>
                    <a:moveTo>
                      <a:pt x="2343" y="128"/>
                    </a:moveTo>
                    <a:lnTo>
                      <a:pt x="2373" y="149"/>
                    </a:lnTo>
                    <a:lnTo>
                      <a:pt x="2385" y="135"/>
                    </a:lnTo>
                    <a:lnTo>
                      <a:pt x="2354" y="114"/>
                    </a:lnTo>
                    <a:lnTo>
                      <a:pt x="2343" y="128"/>
                    </a:lnTo>
                    <a:close/>
                    <a:moveTo>
                      <a:pt x="2281" y="86"/>
                    </a:moveTo>
                    <a:lnTo>
                      <a:pt x="2312" y="107"/>
                    </a:lnTo>
                    <a:lnTo>
                      <a:pt x="2324" y="90"/>
                    </a:lnTo>
                    <a:lnTo>
                      <a:pt x="2293" y="69"/>
                    </a:lnTo>
                    <a:lnTo>
                      <a:pt x="2281" y="86"/>
                    </a:lnTo>
                    <a:close/>
                    <a:moveTo>
                      <a:pt x="2220" y="43"/>
                    </a:moveTo>
                    <a:lnTo>
                      <a:pt x="2250" y="64"/>
                    </a:lnTo>
                    <a:lnTo>
                      <a:pt x="2260" y="48"/>
                    </a:lnTo>
                    <a:lnTo>
                      <a:pt x="2229" y="27"/>
                    </a:lnTo>
                    <a:lnTo>
                      <a:pt x="2220" y="43"/>
                    </a:lnTo>
                    <a:close/>
                    <a:moveTo>
                      <a:pt x="2158" y="24"/>
                    </a:moveTo>
                    <a:lnTo>
                      <a:pt x="2187" y="19"/>
                    </a:lnTo>
                    <a:lnTo>
                      <a:pt x="2189" y="22"/>
                    </a:lnTo>
                    <a:lnTo>
                      <a:pt x="2198" y="5"/>
                    </a:lnTo>
                    <a:lnTo>
                      <a:pt x="2194" y="3"/>
                    </a:lnTo>
                    <a:lnTo>
                      <a:pt x="2191" y="0"/>
                    </a:lnTo>
                    <a:lnTo>
                      <a:pt x="2156" y="5"/>
                    </a:lnTo>
                    <a:lnTo>
                      <a:pt x="2158" y="24"/>
                    </a:lnTo>
                    <a:close/>
                    <a:moveTo>
                      <a:pt x="2085" y="36"/>
                    </a:moveTo>
                    <a:lnTo>
                      <a:pt x="2123" y="31"/>
                    </a:lnTo>
                    <a:lnTo>
                      <a:pt x="2118" y="12"/>
                    </a:lnTo>
                    <a:lnTo>
                      <a:pt x="2083" y="17"/>
                    </a:lnTo>
                    <a:lnTo>
                      <a:pt x="2085" y="36"/>
                    </a:lnTo>
                    <a:close/>
                    <a:moveTo>
                      <a:pt x="2009" y="48"/>
                    </a:moveTo>
                    <a:lnTo>
                      <a:pt x="2047" y="43"/>
                    </a:lnTo>
                    <a:lnTo>
                      <a:pt x="2045" y="24"/>
                    </a:lnTo>
                    <a:lnTo>
                      <a:pt x="2007" y="29"/>
                    </a:lnTo>
                    <a:lnTo>
                      <a:pt x="2009" y="48"/>
                    </a:lnTo>
                    <a:close/>
                    <a:moveTo>
                      <a:pt x="1936" y="60"/>
                    </a:moveTo>
                    <a:lnTo>
                      <a:pt x="1974" y="55"/>
                    </a:lnTo>
                    <a:lnTo>
                      <a:pt x="1969" y="36"/>
                    </a:lnTo>
                    <a:lnTo>
                      <a:pt x="1934" y="41"/>
                    </a:lnTo>
                    <a:lnTo>
                      <a:pt x="1936" y="60"/>
                    </a:lnTo>
                    <a:close/>
                    <a:moveTo>
                      <a:pt x="1863" y="71"/>
                    </a:moveTo>
                    <a:lnTo>
                      <a:pt x="1898" y="67"/>
                    </a:lnTo>
                    <a:lnTo>
                      <a:pt x="1896" y="48"/>
                    </a:lnTo>
                    <a:lnTo>
                      <a:pt x="1858" y="53"/>
                    </a:lnTo>
                    <a:lnTo>
                      <a:pt x="1863" y="71"/>
                    </a:lnTo>
                    <a:close/>
                    <a:moveTo>
                      <a:pt x="1787" y="83"/>
                    </a:moveTo>
                    <a:lnTo>
                      <a:pt x="1825" y="79"/>
                    </a:lnTo>
                    <a:lnTo>
                      <a:pt x="1823" y="60"/>
                    </a:lnTo>
                    <a:lnTo>
                      <a:pt x="1785" y="64"/>
                    </a:lnTo>
                    <a:lnTo>
                      <a:pt x="1787" y="83"/>
                    </a:lnTo>
                    <a:close/>
                    <a:moveTo>
                      <a:pt x="1714" y="95"/>
                    </a:moveTo>
                    <a:lnTo>
                      <a:pt x="1749" y="90"/>
                    </a:lnTo>
                    <a:lnTo>
                      <a:pt x="1747" y="71"/>
                    </a:lnTo>
                    <a:lnTo>
                      <a:pt x="1709" y="76"/>
                    </a:lnTo>
                    <a:lnTo>
                      <a:pt x="1714" y="95"/>
                    </a:lnTo>
                    <a:close/>
                    <a:moveTo>
                      <a:pt x="1638" y="107"/>
                    </a:moveTo>
                    <a:lnTo>
                      <a:pt x="1676" y="102"/>
                    </a:lnTo>
                    <a:lnTo>
                      <a:pt x="1674" y="83"/>
                    </a:lnTo>
                    <a:lnTo>
                      <a:pt x="1636" y="88"/>
                    </a:lnTo>
                    <a:lnTo>
                      <a:pt x="1638" y="107"/>
                    </a:lnTo>
                    <a:close/>
                    <a:moveTo>
                      <a:pt x="1565" y="119"/>
                    </a:moveTo>
                    <a:lnTo>
                      <a:pt x="1600" y="114"/>
                    </a:lnTo>
                    <a:lnTo>
                      <a:pt x="1598" y="95"/>
                    </a:lnTo>
                    <a:lnTo>
                      <a:pt x="1560" y="100"/>
                    </a:lnTo>
                    <a:lnTo>
                      <a:pt x="1565" y="119"/>
                    </a:lnTo>
                    <a:close/>
                    <a:moveTo>
                      <a:pt x="1489" y="131"/>
                    </a:moveTo>
                    <a:lnTo>
                      <a:pt x="1527" y="126"/>
                    </a:lnTo>
                    <a:lnTo>
                      <a:pt x="1525" y="107"/>
                    </a:lnTo>
                    <a:lnTo>
                      <a:pt x="1487" y="112"/>
                    </a:lnTo>
                    <a:lnTo>
                      <a:pt x="1489" y="131"/>
                    </a:lnTo>
                    <a:close/>
                    <a:moveTo>
                      <a:pt x="1416" y="142"/>
                    </a:moveTo>
                    <a:lnTo>
                      <a:pt x="1451" y="138"/>
                    </a:lnTo>
                    <a:lnTo>
                      <a:pt x="1449" y="119"/>
                    </a:lnTo>
                    <a:lnTo>
                      <a:pt x="1413" y="123"/>
                    </a:lnTo>
                    <a:lnTo>
                      <a:pt x="1416" y="142"/>
                    </a:lnTo>
                    <a:close/>
                    <a:moveTo>
                      <a:pt x="1340" y="154"/>
                    </a:moveTo>
                    <a:lnTo>
                      <a:pt x="1378" y="149"/>
                    </a:lnTo>
                    <a:lnTo>
                      <a:pt x="1376" y="131"/>
                    </a:lnTo>
                    <a:lnTo>
                      <a:pt x="1338" y="135"/>
                    </a:lnTo>
                    <a:lnTo>
                      <a:pt x="1340" y="154"/>
                    </a:lnTo>
                    <a:close/>
                    <a:moveTo>
                      <a:pt x="1267" y="166"/>
                    </a:moveTo>
                    <a:lnTo>
                      <a:pt x="1305" y="161"/>
                    </a:lnTo>
                    <a:lnTo>
                      <a:pt x="1300" y="142"/>
                    </a:lnTo>
                    <a:lnTo>
                      <a:pt x="1265" y="147"/>
                    </a:lnTo>
                    <a:lnTo>
                      <a:pt x="1267" y="166"/>
                    </a:lnTo>
                    <a:close/>
                    <a:moveTo>
                      <a:pt x="1191" y="178"/>
                    </a:moveTo>
                    <a:lnTo>
                      <a:pt x="1229" y="173"/>
                    </a:lnTo>
                    <a:lnTo>
                      <a:pt x="1227" y="154"/>
                    </a:lnTo>
                    <a:lnTo>
                      <a:pt x="1189" y="159"/>
                    </a:lnTo>
                    <a:lnTo>
                      <a:pt x="1191" y="178"/>
                    </a:lnTo>
                    <a:close/>
                    <a:moveTo>
                      <a:pt x="1118" y="190"/>
                    </a:moveTo>
                    <a:lnTo>
                      <a:pt x="1156" y="185"/>
                    </a:lnTo>
                    <a:lnTo>
                      <a:pt x="1151" y="166"/>
                    </a:lnTo>
                    <a:lnTo>
                      <a:pt x="1116" y="171"/>
                    </a:lnTo>
                    <a:lnTo>
                      <a:pt x="1118" y="190"/>
                    </a:lnTo>
                    <a:close/>
                    <a:moveTo>
                      <a:pt x="1042" y="201"/>
                    </a:moveTo>
                    <a:lnTo>
                      <a:pt x="1080" y="197"/>
                    </a:lnTo>
                    <a:lnTo>
                      <a:pt x="1078" y="178"/>
                    </a:lnTo>
                    <a:lnTo>
                      <a:pt x="1040" y="183"/>
                    </a:lnTo>
                    <a:lnTo>
                      <a:pt x="1042" y="201"/>
                    </a:lnTo>
                    <a:close/>
                    <a:moveTo>
                      <a:pt x="969" y="213"/>
                    </a:moveTo>
                    <a:lnTo>
                      <a:pt x="1007" y="209"/>
                    </a:lnTo>
                    <a:lnTo>
                      <a:pt x="1002" y="190"/>
                    </a:lnTo>
                    <a:lnTo>
                      <a:pt x="967" y="194"/>
                    </a:lnTo>
                    <a:lnTo>
                      <a:pt x="969" y="213"/>
                    </a:lnTo>
                    <a:close/>
                    <a:moveTo>
                      <a:pt x="896" y="225"/>
                    </a:moveTo>
                    <a:lnTo>
                      <a:pt x="931" y="220"/>
                    </a:lnTo>
                    <a:lnTo>
                      <a:pt x="929" y="201"/>
                    </a:lnTo>
                    <a:lnTo>
                      <a:pt x="891" y="206"/>
                    </a:lnTo>
                    <a:lnTo>
                      <a:pt x="896" y="225"/>
                    </a:lnTo>
                    <a:close/>
                    <a:moveTo>
                      <a:pt x="820" y="237"/>
                    </a:moveTo>
                    <a:lnTo>
                      <a:pt x="858" y="232"/>
                    </a:lnTo>
                    <a:lnTo>
                      <a:pt x="855" y="213"/>
                    </a:lnTo>
                    <a:lnTo>
                      <a:pt x="818" y="220"/>
                    </a:lnTo>
                    <a:lnTo>
                      <a:pt x="820" y="237"/>
                    </a:lnTo>
                    <a:close/>
                    <a:moveTo>
                      <a:pt x="747" y="249"/>
                    </a:moveTo>
                    <a:lnTo>
                      <a:pt x="782" y="244"/>
                    </a:lnTo>
                    <a:lnTo>
                      <a:pt x="780" y="225"/>
                    </a:lnTo>
                    <a:lnTo>
                      <a:pt x="742" y="232"/>
                    </a:lnTo>
                    <a:lnTo>
                      <a:pt x="747" y="249"/>
                    </a:lnTo>
                    <a:close/>
                    <a:moveTo>
                      <a:pt x="671" y="261"/>
                    </a:moveTo>
                    <a:lnTo>
                      <a:pt x="709" y="256"/>
                    </a:lnTo>
                    <a:lnTo>
                      <a:pt x="707" y="237"/>
                    </a:lnTo>
                    <a:lnTo>
                      <a:pt x="669" y="244"/>
                    </a:lnTo>
                    <a:lnTo>
                      <a:pt x="671" y="261"/>
                    </a:lnTo>
                    <a:close/>
                    <a:moveTo>
                      <a:pt x="598" y="272"/>
                    </a:moveTo>
                    <a:lnTo>
                      <a:pt x="633" y="268"/>
                    </a:lnTo>
                    <a:lnTo>
                      <a:pt x="631" y="249"/>
                    </a:lnTo>
                    <a:lnTo>
                      <a:pt x="593" y="256"/>
                    </a:lnTo>
                    <a:lnTo>
                      <a:pt x="598" y="272"/>
                    </a:lnTo>
                    <a:close/>
                    <a:moveTo>
                      <a:pt x="522" y="284"/>
                    </a:moveTo>
                    <a:lnTo>
                      <a:pt x="560" y="279"/>
                    </a:lnTo>
                    <a:lnTo>
                      <a:pt x="558" y="261"/>
                    </a:lnTo>
                    <a:lnTo>
                      <a:pt x="520" y="268"/>
                    </a:lnTo>
                    <a:lnTo>
                      <a:pt x="522" y="284"/>
                    </a:lnTo>
                    <a:close/>
                    <a:moveTo>
                      <a:pt x="449" y="298"/>
                    </a:moveTo>
                    <a:lnTo>
                      <a:pt x="487" y="291"/>
                    </a:lnTo>
                    <a:lnTo>
                      <a:pt x="482" y="272"/>
                    </a:lnTo>
                    <a:lnTo>
                      <a:pt x="446" y="279"/>
                    </a:lnTo>
                    <a:lnTo>
                      <a:pt x="449" y="298"/>
                    </a:lnTo>
                    <a:close/>
                    <a:moveTo>
                      <a:pt x="373" y="310"/>
                    </a:moveTo>
                    <a:lnTo>
                      <a:pt x="411" y="303"/>
                    </a:lnTo>
                    <a:lnTo>
                      <a:pt x="409" y="284"/>
                    </a:lnTo>
                    <a:lnTo>
                      <a:pt x="371" y="291"/>
                    </a:lnTo>
                    <a:lnTo>
                      <a:pt x="373" y="310"/>
                    </a:lnTo>
                    <a:close/>
                    <a:moveTo>
                      <a:pt x="300" y="322"/>
                    </a:moveTo>
                    <a:lnTo>
                      <a:pt x="338" y="315"/>
                    </a:lnTo>
                    <a:lnTo>
                      <a:pt x="333" y="296"/>
                    </a:lnTo>
                    <a:lnTo>
                      <a:pt x="297" y="303"/>
                    </a:lnTo>
                    <a:lnTo>
                      <a:pt x="300" y="322"/>
                    </a:lnTo>
                    <a:close/>
                    <a:moveTo>
                      <a:pt x="224" y="334"/>
                    </a:moveTo>
                    <a:lnTo>
                      <a:pt x="262" y="327"/>
                    </a:lnTo>
                    <a:lnTo>
                      <a:pt x="260" y="308"/>
                    </a:lnTo>
                    <a:lnTo>
                      <a:pt x="222" y="315"/>
                    </a:lnTo>
                    <a:lnTo>
                      <a:pt x="224" y="334"/>
                    </a:lnTo>
                    <a:close/>
                    <a:moveTo>
                      <a:pt x="151" y="346"/>
                    </a:moveTo>
                    <a:lnTo>
                      <a:pt x="189" y="339"/>
                    </a:lnTo>
                    <a:lnTo>
                      <a:pt x="184" y="320"/>
                    </a:lnTo>
                    <a:lnTo>
                      <a:pt x="149" y="327"/>
                    </a:lnTo>
                    <a:lnTo>
                      <a:pt x="151" y="346"/>
                    </a:lnTo>
                    <a:close/>
                    <a:moveTo>
                      <a:pt x="75" y="357"/>
                    </a:moveTo>
                    <a:lnTo>
                      <a:pt x="113" y="350"/>
                    </a:lnTo>
                    <a:lnTo>
                      <a:pt x="111" y="331"/>
                    </a:lnTo>
                    <a:lnTo>
                      <a:pt x="73" y="339"/>
                    </a:lnTo>
                    <a:lnTo>
                      <a:pt x="75" y="357"/>
                    </a:lnTo>
                    <a:close/>
                    <a:moveTo>
                      <a:pt x="2" y="369"/>
                    </a:moveTo>
                    <a:lnTo>
                      <a:pt x="40" y="362"/>
                    </a:lnTo>
                    <a:lnTo>
                      <a:pt x="35" y="343"/>
                    </a:lnTo>
                    <a:lnTo>
                      <a:pt x="0" y="350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close/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close/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close/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close/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close/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close/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close/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close/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close/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close/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close/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close/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close/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close/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close/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close/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close/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close/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close/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close/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close/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close/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close/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close/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close/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close/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close/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close/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close/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close/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close/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close/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close/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close/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close/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close/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close/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close/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close/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close/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close/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close/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close/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close/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close/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close/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close/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close/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close/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close/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close/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close/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close/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close/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close/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close/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close/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close/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close/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close/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571489" y="3434742"/>
                <a:ext cx="216187" cy="2081212"/>
              </a:xfrm>
              <a:custGeom>
                <a:avLst/>
                <a:gdLst>
                  <a:gd name="T0" fmla="*/ 216187 w 260"/>
                  <a:gd name="T1" fmla="*/ 2079549 h 2503"/>
                  <a:gd name="T2" fmla="*/ 192905 w 260"/>
                  <a:gd name="T3" fmla="*/ 2004715 h 2503"/>
                  <a:gd name="T4" fmla="*/ 208704 w 260"/>
                  <a:gd name="T5" fmla="*/ 2003052 h 2503"/>
                  <a:gd name="T6" fmla="*/ 190411 w 260"/>
                  <a:gd name="T7" fmla="*/ 1973119 h 2503"/>
                  <a:gd name="T8" fmla="*/ 187085 w 260"/>
                  <a:gd name="T9" fmla="*/ 1942354 h 2503"/>
                  <a:gd name="T10" fmla="*/ 200389 w 260"/>
                  <a:gd name="T11" fmla="*/ 1908263 h 2503"/>
                  <a:gd name="T12" fmla="*/ 174613 w 260"/>
                  <a:gd name="T13" fmla="*/ 1815968 h 2503"/>
                  <a:gd name="T14" fmla="*/ 190411 w 260"/>
                  <a:gd name="T15" fmla="*/ 1815968 h 2503"/>
                  <a:gd name="T16" fmla="*/ 172950 w 260"/>
                  <a:gd name="T17" fmla="*/ 1786866 h 2503"/>
                  <a:gd name="T18" fmla="*/ 168792 w 260"/>
                  <a:gd name="T19" fmla="*/ 1755269 h 2503"/>
                  <a:gd name="T20" fmla="*/ 182927 w 260"/>
                  <a:gd name="T21" fmla="*/ 1722010 h 2503"/>
                  <a:gd name="T22" fmla="*/ 157151 w 260"/>
                  <a:gd name="T23" fmla="*/ 1629715 h 2503"/>
                  <a:gd name="T24" fmla="*/ 172950 w 260"/>
                  <a:gd name="T25" fmla="*/ 1627220 h 2503"/>
                  <a:gd name="T26" fmla="*/ 155488 w 260"/>
                  <a:gd name="T27" fmla="*/ 1598118 h 2503"/>
                  <a:gd name="T28" fmla="*/ 151331 w 260"/>
                  <a:gd name="T29" fmla="*/ 1566522 h 2503"/>
                  <a:gd name="T30" fmla="*/ 162972 w 260"/>
                  <a:gd name="T31" fmla="*/ 1533262 h 2503"/>
                  <a:gd name="T32" fmla="*/ 139690 w 260"/>
                  <a:gd name="T33" fmla="*/ 1440967 h 2503"/>
                  <a:gd name="T34" fmla="*/ 155488 w 260"/>
                  <a:gd name="T35" fmla="*/ 1440967 h 2503"/>
                  <a:gd name="T36" fmla="*/ 135533 w 260"/>
                  <a:gd name="T37" fmla="*/ 1409370 h 2503"/>
                  <a:gd name="T38" fmla="*/ 133870 w 260"/>
                  <a:gd name="T39" fmla="*/ 1379437 h 2503"/>
                  <a:gd name="T40" fmla="*/ 145510 w 260"/>
                  <a:gd name="T41" fmla="*/ 1346177 h 2503"/>
                  <a:gd name="T42" fmla="*/ 121397 w 260"/>
                  <a:gd name="T43" fmla="*/ 1253882 h 2503"/>
                  <a:gd name="T44" fmla="*/ 137196 w 260"/>
                  <a:gd name="T45" fmla="*/ 1252219 h 2503"/>
                  <a:gd name="T46" fmla="*/ 118071 w 260"/>
                  <a:gd name="T47" fmla="*/ 1222286 h 2503"/>
                  <a:gd name="T48" fmla="*/ 115577 w 260"/>
                  <a:gd name="T49" fmla="*/ 1190689 h 2503"/>
                  <a:gd name="T50" fmla="*/ 128049 w 260"/>
                  <a:gd name="T51" fmla="*/ 1157430 h 2503"/>
                  <a:gd name="T52" fmla="*/ 102273 w 260"/>
                  <a:gd name="T53" fmla="*/ 1065135 h 2503"/>
                  <a:gd name="T54" fmla="*/ 118071 w 260"/>
                  <a:gd name="T55" fmla="*/ 1063472 h 2503"/>
                  <a:gd name="T56" fmla="*/ 99779 w 260"/>
                  <a:gd name="T57" fmla="*/ 1033538 h 2503"/>
                  <a:gd name="T58" fmla="*/ 96453 w 260"/>
                  <a:gd name="T59" fmla="*/ 1001942 h 2503"/>
                  <a:gd name="T60" fmla="*/ 109756 w 260"/>
                  <a:gd name="T61" fmla="*/ 971177 h 2503"/>
                  <a:gd name="T62" fmla="*/ 84812 w 260"/>
                  <a:gd name="T63" fmla="*/ 878882 h 2503"/>
                  <a:gd name="T64" fmla="*/ 99779 w 260"/>
                  <a:gd name="T65" fmla="*/ 876387 h 2503"/>
                  <a:gd name="T66" fmla="*/ 82317 w 260"/>
                  <a:gd name="T67" fmla="*/ 847285 h 2503"/>
                  <a:gd name="T68" fmla="*/ 78160 w 260"/>
                  <a:gd name="T69" fmla="*/ 815689 h 2503"/>
                  <a:gd name="T70" fmla="*/ 92295 w 260"/>
                  <a:gd name="T71" fmla="*/ 782429 h 2503"/>
                  <a:gd name="T72" fmla="*/ 66519 w 260"/>
                  <a:gd name="T73" fmla="*/ 690134 h 2503"/>
                  <a:gd name="T74" fmla="*/ 82317 w 260"/>
                  <a:gd name="T75" fmla="*/ 687640 h 2503"/>
                  <a:gd name="T76" fmla="*/ 64856 w 260"/>
                  <a:gd name="T77" fmla="*/ 658538 h 2503"/>
                  <a:gd name="T78" fmla="*/ 60699 w 260"/>
                  <a:gd name="T79" fmla="*/ 626941 h 2503"/>
                  <a:gd name="T80" fmla="*/ 72339 w 260"/>
                  <a:gd name="T81" fmla="*/ 595345 h 2503"/>
                  <a:gd name="T82" fmla="*/ 49058 w 260"/>
                  <a:gd name="T83" fmla="*/ 503050 h 2503"/>
                  <a:gd name="T84" fmla="*/ 64856 w 260"/>
                  <a:gd name="T85" fmla="*/ 501387 h 2503"/>
                  <a:gd name="T86" fmla="*/ 44900 w 260"/>
                  <a:gd name="T87" fmla="*/ 471453 h 2503"/>
                  <a:gd name="T88" fmla="*/ 43237 w 260"/>
                  <a:gd name="T89" fmla="*/ 439857 h 2503"/>
                  <a:gd name="T90" fmla="*/ 54878 w 260"/>
                  <a:gd name="T91" fmla="*/ 406597 h 2503"/>
                  <a:gd name="T92" fmla="*/ 31597 w 260"/>
                  <a:gd name="T93" fmla="*/ 314302 h 2503"/>
                  <a:gd name="T94" fmla="*/ 47395 w 260"/>
                  <a:gd name="T95" fmla="*/ 312639 h 2503"/>
                  <a:gd name="T96" fmla="*/ 27439 w 260"/>
                  <a:gd name="T97" fmla="*/ 282706 h 2503"/>
                  <a:gd name="T98" fmla="*/ 25776 w 260"/>
                  <a:gd name="T99" fmla="*/ 251109 h 2503"/>
                  <a:gd name="T100" fmla="*/ 37417 w 260"/>
                  <a:gd name="T101" fmla="*/ 217850 h 2503"/>
                  <a:gd name="T102" fmla="*/ 13304 w 260"/>
                  <a:gd name="T103" fmla="*/ 125555 h 2503"/>
                  <a:gd name="T104" fmla="*/ 27439 w 260"/>
                  <a:gd name="T105" fmla="*/ 125555 h 2503"/>
                  <a:gd name="T106" fmla="*/ 9978 w 260"/>
                  <a:gd name="T107" fmla="*/ 96452 h 2503"/>
                  <a:gd name="T108" fmla="*/ 5820 w 260"/>
                  <a:gd name="T109" fmla="*/ 64856 h 2503"/>
                  <a:gd name="T110" fmla="*/ 19956 w 260"/>
                  <a:gd name="T111" fmla="*/ 31597 h 25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60" h="2503">
                    <a:moveTo>
                      <a:pt x="239" y="2487"/>
                    </a:moveTo>
                    <a:lnTo>
                      <a:pt x="241" y="2503"/>
                    </a:lnTo>
                    <a:lnTo>
                      <a:pt x="260" y="2501"/>
                    </a:lnTo>
                    <a:lnTo>
                      <a:pt x="258" y="2485"/>
                    </a:lnTo>
                    <a:lnTo>
                      <a:pt x="239" y="2487"/>
                    </a:lnTo>
                    <a:close/>
                    <a:moveTo>
                      <a:pt x="232" y="2411"/>
                    </a:moveTo>
                    <a:lnTo>
                      <a:pt x="236" y="2449"/>
                    </a:lnTo>
                    <a:lnTo>
                      <a:pt x="255" y="2447"/>
                    </a:lnTo>
                    <a:lnTo>
                      <a:pt x="251" y="2409"/>
                    </a:lnTo>
                    <a:lnTo>
                      <a:pt x="232" y="2411"/>
                    </a:lnTo>
                    <a:close/>
                    <a:moveTo>
                      <a:pt x="225" y="2336"/>
                    </a:moveTo>
                    <a:lnTo>
                      <a:pt x="229" y="2373"/>
                    </a:lnTo>
                    <a:lnTo>
                      <a:pt x="248" y="2371"/>
                    </a:lnTo>
                    <a:lnTo>
                      <a:pt x="243" y="2333"/>
                    </a:lnTo>
                    <a:lnTo>
                      <a:pt x="225" y="2336"/>
                    </a:lnTo>
                    <a:close/>
                    <a:moveTo>
                      <a:pt x="217" y="2260"/>
                    </a:moveTo>
                    <a:lnTo>
                      <a:pt x="222" y="2298"/>
                    </a:lnTo>
                    <a:lnTo>
                      <a:pt x="241" y="2295"/>
                    </a:lnTo>
                    <a:lnTo>
                      <a:pt x="236" y="2260"/>
                    </a:lnTo>
                    <a:lnTo>
                      <a:pt x="217" y="2260"/>
                    </a:lnTo>
                    <a:close/>
                    <a:moveTo>
                      <a:pt x="210" y="2184"/>
                    </a:moveTo>
                    <a:lnTo>
                      <a:pt x="215" y="2222"/>
                    </a:lnTo>
                    <a:lnTo>
                      <a:pt x="234" y="2222"/>
                    </a:lnTo>
                    <a:lnTo>
                      <a:pt x="229" y="2184"/>
                    </a:lnTo>
                    <a:lnTo>
                      <a:pt x="210" y="2184"/>
                    </a:lnTo>
                    <a:close/>
                    <a:moveTo>
                      <a:pt x="203" y="2111"/>
                    </a:moveTo>
                    <a:lnTo>
                      <a:pt x="208" y="2149"/>
                    </a:lnTo>
                    <a:lnTo>
                      <a:pt x="227" y="2146"/>
                    </a:lnTo>
                    <a:lnTo>
                      <a:pt x="222" y="2109"/>
                    </a:lnTo>
                    <a:lnTo>
                      <a:pt x="203" y="2111"/>
                    </a:lnTo>
                    <a:close/>
                    <a:moveTo>
                      <a:pt x="196" y="2035"/>
                    </a:moveTo>
                    <a:lnTo>
                      <a:pt x="201" y="2073"/>
                    </a:lnTo>
                    <a:lnTo>
                      <a:pt x="220" y="2071"/>
                    </a:lnTo>
                    <a:lnTo>
                      <a:pt x="215" y="2033"/>
                    </a:lnTo>
                    <a:lnTo>
                      <a:pt x="196" y="2035"/>
                    </a:lnTo>
                    <a:close/>
                    <a:moveTo>
                      <a:pt x="189" y="1960"/>
                    </a:moveTo>
                    <a:lnTo>
                      <a:pt x="194" y="1997"/>
                    </a:lnTo>
                    <a:lnTo>
                      <a:pt x="213" y="1995"/>
                    </a:lnTo>
                    <a:lnTo>
                      <a:pt x="208" y="1957"/>
                    </a:lnTo>
                    <a:lnTo>
                      <a:pt x="189" y="1960"/>
                    </a:lnTo>
                    <a:close/>
                    <a:moveTo>
                      <a:pt x="182" y="1884"/>
                    </a:moveTo>
                    <a:lnTo>
                      <a:pt x="187" y="1922"/>
                    </a:lnTo>
                    <a:lnTo>
                      <a:pt x="203" y="1919"/>
                    </a:lnTo>
                    <a:lnTo>
                      <a:pt x="201" y="1882"/>
                    </a:lnTo>
                    <a:lnTo>
                      <a:pt x="182" y="1884"/>
                    </a:lnTo>
                    <a:close/>
                    <a:moveTo>
                      <a:pt x="175" y="1808"/>
                    </a:moveTo>
                    <a:lnTo>
                      <a:pt x="177" y="1846"/>
                    </a:lnTo>
                    <a:lnTo>
                      <a:pt x="196" y="1844"/>
                    </a:lnTo>
                    <a:lnTo>
                      <a:pt x="194" y="1806"/>
                    </a:lnTo>
                    <a:lnTo>
                      <a:pt x="175" y="1808"/>
                    </a:lnTo>
                    <a:close/>
                    <a:moveTo>
                      <a:pt x="168" y="1733"/>
                    </a:moveTo>
                    <a:lnTo>
                      <a:pt x="170" y="1771"/>
                    </a:lnTo>
                    <a:lnTo>
                      <a:pt x="189" y="1771"/>
                    </a:lnTo>
                    <a:lnTo>
                      <a:pt x="187" y="1733"/>
                    </a:lnTo>
                    <a:lnTo>
                      <a:pt x="168" y="1733"/>
                    </a:lnTo>
                    <a:close/>
                    <a:moveTo>
                      <a:pt x="161" y="1659"/>
                    </a:moveTo>
                    <a:lnTo>
                      <a:pt x="163" y="1695"/>
                    </a:lnTo>
                    <a:lnTo>
                      <a:pt x="182" y="1695"/>
                    </a:lnTo>
                    <a:lnTo>
                      <a:pt x="180" y="1657"/>
                    </a:lnTo>
                    <a:lnTo>
                      <a:pt x="161" y="1659"/>
                    </a:lnTo>
                    <a:close/>
                    <a:moveTo>
                      <a:pt x="154" y="1584"/>
                    </a:moveTo>
                    <a:lnTo>
                      <a:pt x="156" y="1622"/>
                    </a:lnTo>
                    <a:lnTo>
                      <a:pt x="175" y="1619"/>
                    </a:lnTo>
                    <a:lnTo>
                      <a:pt x="173" y="1581"/>
                    </a:lnTo>
                    <a:lnTo>
                      <a:pt x="154" y="1584"/>
                    </a:lnTo>
                    <a:close/>
                    <a:moveTo>
                      <a:pt x="146" y="1508"/>
                    </a:moveTo>
                    <a:lnTo>
                      <a:pt x="149" y="1546"/>
                    </a:lnTo>
                    <a:lnTo>
                      <a:pt x="168" y="1544"/>
                    </a:lnTo>
                    <a:lnTo>
                      <a:pt x="165" y="1506"/>
                    </a:lnTo>
                    <a:lnTo>
                      <a:pt x="146" y="1508"/>
                    </a:lnTo>
                    <a:close/>
                    <a:moveTo>
                      <a:pt x="139" y="1432"/>
                    </a:moveTo>
                    <a:lnTo>
                      <a:pt x="142" y="1470"/>
                    </a:lnTo>
                    <a:lnTo>
                      <a:pt x="161" y="1468"/>
                    </a:lnTo>
                    <a:lnTo>
                      <a:pt x="158" y="1430"/>
                    </a:lnTo>
                    <a:lnTo>
                      <a:pt x="139" y="1432"/>
                    </a:lnTo>
                    <a:close/>
                    <a:moveTo>
                      <a:pt x="132" y="1357"/>
                    </a:moveTo>
                    <a:lnTo>
                      <a:pt x="135" y="1395"/>
                    </a:lnTo>
                    <a:lnTo>
                      <a:pt x="154" y="1392"/>
                    </a:lnTo>
                    <a:lnTo>
                      <a:pt x="149" y="1354"/>
                    </a:lnTo>
                    <a:lnTo>
                      <a:pt x="132" y="1357"/>
                    </a:lnTo>
                    <a:close/>
                    <a:moveTo>
                      <a:pt x="123" y="1281"/>
                    </a:moveTo>
                    <a:lnTo>
                      <a:pt x="128" y="1319"/>
                    </a:lnTo>
                    <a:lnTo>
                      <a:pt x="146" y="1317"/>
                    </a:lnTo>
                    <a:lnTo>
                      <a:pt x="142" y="1279"/>
                    </a:lnTo>
                    <a:lnTo>
                      <a:pt x="123" y="1281"/>
                    </a:lnTo>
                    <a:close/>
                    <a:moveTo>
                      <a:pt x="116" y="1205"/>
                    </a:moveTo>
                    <a:lnTo>
                      <a:pt x="120" y="1243"/>
                    </a:lnTo>
                    <a:lnTo>
                      <a:pt x="139" y="1243"/>
                    </a:lnTo>
                    <a:lnTo>
                      <a:pt x="135" y="1205"/>
                    </a:lnTo>
                    <a:lnTo>
                      <a:pt x="116" y="1205"/>
                    </a:lnTo>
                    <a:close/>
                    <a:moveTo>
                      <a:pt x="109" y="1132"/>
                    </a:moveTo>
                    <a:lnTo>
                      <a:pt x="113" y="1168"/>
                    </a:lnTo>
                    <a:lnTo>
                      <a:pt x="132" y="1168"/>
                    </a:lnTo>
                    <a:lnTo>
                      <a:pt x="128" y="1130"/>
                    </a:lnTo>
                    <a:lnTo>
                      <a:pt x="109" y="1132"/>
                    </a:lnTo>
                    <a:close/>
                    <a:moveTo>
                      <a:pt x="102" y="1057"/>
                    </a:moveTo>
                    <a:lnTo>
                      <a:pt x="106" y="1094"/>
                    </a:lnTo>
                    <a:lnTo>
                      <a:pt x="125" y="1092"/>
                    </a:lnTo>
                    <a:lnTo>
                      <a:pt x="120" y="1054"/>
                    </a:lnTo>
                    <a:lnTo>
                      <a:pt x="102" y="1057"/>
                    </a:lnTo>
                    <a:close/>
                    <a:moveTo>
                      <a:pt x="94" y="981"/>
                    </a:moveTo>
                    <a:lnTo>
                      <a:pt x="99" y="1019"/>
                    </a:lnTo>
                    <a:lnTo>
                      <a:pt x="118" y="1016"/>
                    </a:lnTo>
                    <a:lnTo>
                      <a:pt x="113" y="979"/>
                    </a:lnTo>
                    <a:lnTo>
                      <a:pt x="94" y="981"/>
                    </a:lnTo>
                    <a:close/>
                    <a:moveTo>
                      <a:pt x="87" y="905"/>
                    </a:moveTo>
                    <a:lnTo>
                      <a:pt x="92" y="943"/>
                    </a:lnTo>
                    <a:lnTo>
                      <a:pt x="111" y="941"/>
                    </a:lnTo>
                    <a:lnTo>
                      <a:pt x="106" y="903"/>
                    </a:lnTo>
                    <a:lnTo>
                      <a:pt x="87" y="905"/>
                    </a:lnTo>
                    <a:close/>
                    <a:moveTo>
                      <a:pt x="80" y="830"/>
                    </a:moveTo>
                    <a:lnTo>
                      <a:pt x="85" y="867"/>
                    </a:lnTo>
                    <a:lnTo>
                      <a:pt x="104" y="865"/>
                    </a:lnTo>
                    <a:lnTo>
                      <a:pt x="99" y="827"/>
                    </a:lnTo>
                    <a:lnTo>
                      <a:pt x="80" y="830"/>
                    </a:lnTo>
                    <a:close/>
                    <a:moveTo>
                      <a:pt x="73" y="754"/>
                    </a:moveTo>
                    <a:lnTo>
                      <a:pt x="78" y="792"/>
                    </a:lnTo>
                    <a:lnTo>
                      <a:pt x="97" y="789"/>
                    </a:lnTo>
                    <a:lnTo>
                      <a:pt x="92" y="754"/>
                    </a:lnTo>
                    <a:lnTo>
                      <a:pt x="73" y="754"/>
                    </a:lnTo>
                    <a:close/>
                    <a:moveTo>
                      <a:pt x="66" y="678"/>
                    </a:moveTo>
                    <a:lnTo>
                      <a:pt x="68" y="716"/>
                    </a:lnTo>
                    <a:lnTo>
                      <a:pt x="87" y="716"/>
                    </a:lnTo>
                    <a:lnTo>
                      <a:pt x="85" y="678"/>
                    </a:lnTo>
                    <a:lnTo>
                      <a:pt x="66" y="678"/>
                    </a:lnTo>
                    <a:close/>
                    <a:moveTo>
                      <a:pt x="59" y="605"/>
                    </a:moveTo>
                    <a:lnTo>
                      <a:pt x="61" y="640"/>
                    </a:lnTo>
                    <a:lnTo>
                      <a:pt x="80" y="640"/>
                    </a:lnTo>
                    <a:lnTo>
                      <a:pt x="78" y="603"/>
                    </a:lnTo>
                    <a:lnTo>
                      <a:pt x="59" y="605"/>
                    </a:lnTo>
                    <a:close/>
                    <a:moveTo>
                      <a:pt x="52" y="529"/>
                    </a:moveTo>
                    <a:lnTo>
                      <a:pt x="54" y="567"/>
                    </a:lnTo>
                    <a:lnTo>
                      <a:pt x="73" y="565"/>
                    </a:lnTo>
                    <a:lnTo>
                      <a:pt x="71" y="527"/>
                    </a:lnTo>
                    <a:lnTo>
                      <a:pt x="52" y="529"/>
                    </a:lnTo>
                    <a:close/>
                    <a:moveTo>
                      <a:pt x="45" y="454"/>
                    </a:moveTo>
                    <a:lnTo>
                      <a:pt x="47" y="491"/>
                    </a:lnTo>
                    <a:lnTo>
                      <a:pt x="66" y="489"/>
                    </a:lnTo>
                    <a:lnTo>
                      <a:pt x="64" y="451"/>
                    </a:lnTo>
                    <a:lnTo>
                      <a:pt x="45" y="454"/>
                    </a:lnTo>
                    <a:close/>
                    <a:moveTo>
                      <a:pt x="38" y="378"/>
                    </a:moveTo>
                    <a:lnTo>
                      <a:pt x="40" y="416"/>
                    </a:lnTo>
                    <a:lnTo>
                      <a:pt x="59" y="413"/>
                    </a:lnTo>
                    <a:lnTo>
                      <a:pt x="57" y="376"/>
                    </a:lnTo>
                    <a:lnTo>
                      <a:pt x="38" y="378"/>
                    </a:lnTo>
                    <a:close/>
                    <a:moveTo>
                      <a:pt x="31" y="302"/>
                    </a:moveTo>
                    <a:lnTo>
                      <a:pt x="33" y="340"/>
                    </a:lnTo>
                    <a:lnTo>
                      <a:pt x="52" y="338"/>
                    </a:lnTo>
                    <a:lnTo>
                      <a:pt x="50" y="300"/>
                    </a:lnTo>
                    <a:lnTo>
                      <a:pt x="31" y="302"/>
                    </a:lnTo>
                    <a:close/>
                    <a:moveTo>
                      <a:pt x="24" y="227"/>
                    </a:moveTo>
                    <a:lnTo>
                      <a:pt x="26" y="265"/>
                    </a:lnTo>
                    <a:lnTo>
                      <a:pt x="45" y="262"/>
                    </a:lnTo>
                    <a:lnTo>
                      <a:pt x="42" y="227"/>
                    </a:lnTo>
                    <a:lnTo>
                      <a:pt x="24" y="227"/>
                    </a:lnTo>
                    <a:close/>
                    <a:moveTo>
                      <a:pt x="16" y="151"/>
                    </a:moveTo>
                    <a:lnTo>
                      <a:pt x="19" y="189"/>
                    </a:lnTo>
                    <a:lnTo>
                      <a:pt x="38" y="189"/>
                    </a:lnTo>
                    <a:lnTo>
                      <a:pt x="33" y="151"/>
                    </a:lnTo>
                    <a:lnTo>
                      <a:pt x="16" y="151"/>
                    </a:lnTo>
                    <a:close/>
                    <a:moveTo>
                      <a:pt x="7" y="78"/>
                    </a:moveTo>
                    <a:lnTo>
                      <a:pt x="12" y="116"/>
                    </a:lnTo>
                    <a:lnTo>
                      <a:pt x="31" y="113"/>
                    </a:lnTo>
                    <a:lnTo>
                      <a:pt x="26" y="75"/>
                    </a:lnTo>
                    <a:lnTo>
                      <a:pt x="7" y="78"/>
                    </a:lnTo>
                    <a:close/>
                    <a:moveTo>
                      <a:pt x="0" y="2"/>
                    </a:moveTo>
                    <a:lnTo>
                      <a:pt x="5" y="40"/>
                    </a:lnTo>
                    <a:lnTo>
                      <a:pt x="24" y="38"/>
                    </a:lnTo>
                    <a:lnTo>
                      <a:pt x="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close/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close/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close/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close/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close/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close/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close/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close/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close/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close/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close/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close/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close/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close/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close/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close/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close/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close/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close/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close/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close/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close/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close/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close/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4978086" y="2367113"/>
                <a:ext cx="1555712" cy="1040190"/>
              </a:xfrm>
              <a:custGeom>
                <a:avLst/>
                <a:gdLst>
                  <a:gd name="T0" fmla="*/ 8315 w 1871"/>
                  <a:gd name="T1" fmla="*/ 1040190 h 1251"/>
                  <a:gd name="T2" fmla="*/ 78991 w 1871"/>
                  <a:gd name="T3" fmla="*/ 975334 h 1251"/>
                  <a:gd name="T4" fmla="*/ 86475 w 1871"/>
                  <a:gd name="T5" fmla="*/ 986975 h 1251"/>
                  <a:gd name="T6" fmla="*/ 104767 w 1871"/>
                  <a:gd name="T7" fmla="*/ 957041 h 1251"/>
                  <a:gd name="T8" fmla="*/ 132206 w 1871"/>
                  <a:gd name="T9" fmla="*/ 939580 h 1251"/>
                  <a:gd name="T10" fmla="*/ 165466 w 1871"/>
                  <a:gd name="T11" fmla="*/ 935423 h 1251"/>
                  <a:gd name="T12" fmla="*/ 236142 w 1871"/>
                  <a:gd name="T13" fmla="*/ 870567 h 1251"/>
                  <a:gd name="T14" fmla="*/ 244457 w 1871"/>
                  <a:gd name="T15" fmla="*/ 882208 h 1251"/>
                  <a:gd name="T16" fmla="*/ 261918 w 1871"/>
                  <a:gd name="T17" fmla="*/ 853105 h 1251"/>
                  <a:gd name="T18" fmla="*/ 289357 w 1871"/>
                  <a:gd name="T19" fmla="*/ 835644 h 1251"/>
                  <a:gd name="T20" fmla="*/ 322617 w 1871"/>
                  <a:gd name="T21" fmla="*/ 831487 h 1251"/>
                  <a:gd name="T22" fmla="*/ 393293 w 1871"/>
                  <a:gd name="T23" fmla="*/ 766631 h 1251"/>
                  <a:gd name="T24" fmla="*/ 401608 w 1871"/>
                  <a:gd name="T25" fmla="*/ 778272 h 1251"/>
                  <a:gd name="T26" fmla="*/ 419069 w 1871"/>
                  <a:gd name="T27" fmla="*/ 749170 h 1251"/>
                  <a:gd name="T28" fmla="*/ 446508 w 1871"/>
                  <a:gd name="T29" fmla="*/ 730877 h 1251"/>
                  <a:gd name="T30" fmla="*/ 479768 w 1871"/>
                  <a:gd name="T31" fmla="*/ 727551 h 1251"/>
                  <a:gd name="T32" fmla="*/ 550444 w 1871"/>
                  <a:gd name="T33" fmla="*/ 660201 h 1251"/>
                  <a:gd name="T34" fmla="*/ 558759 w 1871"/>
                  <a:gd name="T35" fmla="*/ 674336 h 1251"/>
                  <a:gd name="T36" fmla="*/ 576220 w 1871"/>
                  <a:gd name="T37" fmla="*/ 644402 h 1251"/>
                  <a:gd name="T38" fmla="*/ 601997 w 1871"/>
                  <a:gd name="T39" fmla="*/ 626941 h 1251"/>
                  <a:gd name="T40" fmla="*/ 636919 w 1871"/>
                  <a:gd name="T41" fmla="*/ 622784 h 1251"/>
                  <a:gd name="T42" fmla="*/ 708427 w 1871"/>
                  <a:gd name="T43" fmla="*/ 556265 h 1251"/>
                  <a:gd name="T44" fmla="*/ 715910 w 1871"/>
                  <a:gd name="T45" fmla="*/ 570400 h 1251"/>
                  <a:gd name="T46" fmla="*/ 733371 w 1871"/>
                  <a:gd name="T47" fmla="*/ 538803 h 1251"/>
                  <a:gd name="T48" fmla="*/ 759148 w 1871"/>
                  <a:gd name="T49" fmla="*/ 523005 h 1251"/>
                  <a:gd name="T50" fmla="*/ 794901 w 1871"/>
                  <a:gd name="T51" fmla="*/ 517185 h 1251"/>
                  <a:gd name="T52" fmla="*/ 865578 w 1871"/>
                  <a:gd name="T53" fmla="*/ 452329 h 1251"/>
                  <a:gd name="T54" fmla="*/ 873061 w 1871"/>
                  <a:gd name="T55" fmla="*/ 465633 h 1251"/>
                  <a:gd name="T56" fmla="*/ 890522 w 1871"/>
                  <a:gd name="T57" fmla="*/ 434036 h 1251"/>
                  <a:gd name="T58" fmla="*/ 916299 w 1871"/>
                  <a:gd name="T59" fmla="*/ 419069 h 1251"/>
                  <a:gd name="T60" fmla="*/ 952053 w 1871"/>
                  <a:gd name="T61" fmla="*/ 412417 h 1251"/>
                  <a:gd name="T62" fmla="*/ 1022729 w 1871"/>
                  <a:gd name="T63" fmla="*/ 347561 h 1251"/>
                  <a:gd name="T64" fmla="*/ 1030212 w 1871"/>
                  <a:gd name="T65" fmla="*/ 361697 h 1251"/>
                  <a:gd name="T66" fmla="*/ 1048505 w 1871"/>
                  <a:gd name="T67" fmla="*/ 330100 h 1251"/>
                  <a:gd name="T68" fmla="*/ 1073450 w 1871"/>
                  <a:gd name="T69" fmla="*/ 312639 h 1251"/>
                  <a:gd name="T70" fmla="*/ 1109204 w 1871"/>
                  <a:gd name="T71" fmla="*/ 308482 h 1251"/>
                  <a:gd name="T72" fmla="*/ 1179880 w 1871"/>
                  <a:gd name="T73" fmla="*/ 243626 h 1251"/>
                  <a:gd name="T74" fmla="*/ 1187363 w 1871"/>
                  <a:gd name="T75" fmla="*/ 257761 h 1251"/>
                  <a:gd name="T76" fmla="*/ 1205656 w 1871"/>
                  <a:gd name="T77" fmla="*/ 226164 h 1251"/>
                  <a:gd name="T78" fmla="*/ 1230601 w 1871"/>
                  <a:gd name="T79" fmla="*/ 208703 h 1251"/>
                  <a:gd name="T80" fmla="*/ 1266355 w 1871"/>
                  <a:gd name="T81" fmla="*/ 204546 h 1251"/>
                  <a:gd name="T82" fmla="*/ 1337031 w 1871"/>
                  <a:gd name="T83" fmla="*/ 139690 h 1251"/>
                  <a:gd name="T84" fmla="*/ 1345346 w 1871"/>
                  <a:gd name="T85" fmla="*/ 152994 h 1251"/>
                  <a:gd name="T86" fmla="*/ 1362807 w 1871"/>
                  <a:gd name="T87" fmla="*/ 122229 h 1251"/>
                  <a:gd name="T88" fmla="*/ 1388583 w 1871"/>
                  <a:gd name="T89" fmla="*/ 103936 h 1251"/>
                  <a:gd name="T90" fmla="*/ 1423506 w 1871"/>
                  <a:gd name="T91" fmla="*/ 100610 h 1251"/>
                  <a:gd name="T92" fmla="*/ 1494182 w 1871"/>
                  <a:gd name="T93" fmla="*/ 34922 h 1251"/>
                  <a:gd name="T94" fmla="*/ 1502497 w 1871"/>
                  <a:gd name="T95" fmla="*/ 47395 h 1251"/>
                  <a:gd name="T96" fmla="*/ 1519958 w 1871"/>
                  <a:gd name="T97" fmla="*/ 17461 h 1251"/>
                  <a:gd name="T98" fmla="*/ 1545734 w 1871"/>
                  <a:gd name="T99" fmla="*/ 0 h 12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70" h="1251">
                    <a:moveTo>
                      <a:pt x="31" y="1213"/>
                    </a:moveTo>
                    <a:lnTo>
                      <a:pt x="0" y="1234"/>
                    </a:lnTo>
                    <a:lnTo>
                      <a:pt x="10" y="1251"/>
                    </a:lnTo>
                    <a:lnTo>
                      <a:pt x="43" y="1229"/>
                    </a:lnTo>
                    <a:lnTo>
                      <a:pt x="31" y="1213"/>
                    </a:lnTo>
                    <a:close/>
                    <a:moveTo>
                      <a:pt x="95" y="1173"/>
                    </a:moveTo>
                    <a:lnTo>
                      <a:pt x="64" y="1194"/>
                    </a:lnTo>
                    <a:lnTo>
                      <a:pt x="74" y="1208"/>
                    </a:lnTo>
                    <a:lnTo>
                      <a:pt x="104" y="1187"/>
                    </a:lnTo>
                    <a:lnTo>
                      <a:pt x="95" y="1173"/>
                    </a:lnTo>
                    <a:close/>
                    <a:moveTo>
                      <a:pt x="159" y="1130"/>
                    </a:moveTo>
                    <a:lnTo>
                      <a:pt x="126" y="1151"/>
                    </a:lnTo>
                    <a:lnTo>
                      <a:pt x="137" y="1168"/>
                    </a:lnTo>
                    <a:lnTo>
                      <a:pt x="168" y="1147"/>
                    </a:lnTo>
                    <a:lnTo>
                      <a:pt x="159" y="1130"/>
                    </a:lnTo>
                    <a:close/>
                    <a:moveTo>
                      <a:pt x="220" y="1087"/>
                    </a:moveTo>
                    <a:lnTo>
                      <a:pt x="189" y="1109"/>
                    </a:lnTo>
                    <a:lnTo>
                      <a:pt x="199" y="1125"/>
                    </a:lnTo>
                    <a:lnTo>
                      <a:pt x="232" y="1104"/>
                    </a:lnTo>
                    <a:lnTo>
                      <a:pt x="220" y="1087"/>
                    </a:lnTo>
                    <a:close/>
                    <a:moveTo>
                      <a:pt x="284" y="1047"/>
                    </a:moveTo>
                    <a:lnTo>
                      <a:pt x="253" y="1069"/>
                    </a:lnTo>
                    <a:lnTo>
                      <a:pt x="263" y="1083"/>
                    </a:lnTo>
                    <a:lnTo>
                      <a:pt x="294" y="1061"/>
                    </a:lnTo>
                    <a:lnTo>
                      <a:pt x="284" y="1047"/>
                    </a:lnTo>
                    <a:close/>
                    <a:moveTo>
                      <a:pt x="348" y="1005"/>
                    </a:moveTo>
                    <a:lnTo>
                      <a:pt x="315" y="1026"/>
                    </a:lnTo>
                    <a:lnTo>
                      <a:pt x="327" y="1040"/>
                    </a:lnTo>
                    <a:lnTo>
                      <a:pt x="357" y="1021"/>
                    </a:lnTo>
                    <a:lnTo>
                      <a:pt x="348" y="1005"/>
                    </a:lnTo>
                    <a:close/>
                    <a:moveTo>
                      <a:pt x="409" y="962"/>
                    </a:moveTo>
                    <a:lnTo>
                      <a:pt x="379" y="983"/>
                    </a:lnTo>
                    <a:lnTo>
                      <a:pt x="388" y="1000"/>
                    </a:lnTo>
                    <a:lnTo>
                      <a:pt x="421" y="979"/>
                    </a:lnTo>
                    <a:lnTo>
                      <a:pt x="409" y="962"/>
                    </a:lnTo>
                    <a:close/>
                    <a:moveTo>
                      <a:pt x="473" y="922"/>
                    </a:moveTo>
                    <a:lnTo>
                      <a:pt x="442" y="941"/>
                    </a:lnTo>
                    <a:lnTo>
                      <a:pt x="452" y="957"/>
                    </a:lnTo>
                    <a:lnTo>
                      <a:pt x="483" y="936"/>
                    </a:lnTo>
                    <a:lnTo>
                      <a:pt x="473" y="922"/>
                    </a:lnTo>
                    <a:close/>
                    <a:moveTo>
                      <a:pt x="537" y="879"/>
                    </a:moveTo>
                    <a:lnTo>
                      <a:pt x="504" y="901"/>
                    </a:lnTo>
                    <a:lnTo>
                      <a:pt x="516" y="915"/>
                    </a:lnTo>
                    <a:lnTo>
                      <a:pt x="547" y="896"/>
                    </a:lnTo>
                    <a:lnTo>
                      <a:pt x="537" y="879"/>
                    </a:lnTo>
                    <a:close/>
                    <a:moveTo>
                      <a:pt x="599" y="837"/>
                    </a:moveTo>
                    <a:lnTo>
                      <a:pt x="568" y="858"/>
                    </a:lnTo>
                    <a:lnTo>
                      <a:pt x="577" y="875"/>
                    </a:lnTo>
                    <a:lnTo>
                      <a:pt x="610" y="853"/>
                    </a:lnTo>
                    <a:lnTo>
                      <a:pt x="599" y="837"/>
                    </a:lnTo>
                    <a:close/>
                    <a:moveTo>
                      <a:pt x="662" y="794"/>
                    </a:moveTo>
                    <a:lnTo>
                      <a:pt x="632" y="816"/>
                    </a:lnTo>
                    <a:lnTo>
                      <a:pt x="641" y="832"/>
                    </a:lnTo>
                    <a:lnTo>
                      <a:pt x="672" y="811"/>
                    </a:lnTo>
                    <a:lnTo>
                      <a:pt x="662" y="794"/>
                    </a:lnTo>
                    <a:close/>
                    <a:moveTo>
                      <a:pt x="724" y="754"/>
                    </a:moveTo>
                    <a:lnTo>
                      <a:pt x="693" y="775"/>
                    </a:lnTo>
                    <a:lnTo>
                      <a:pt x="705" y="790"/>
                    </a:lnTo>
                    <a:lnTo>
                      <a:pt x="736" y="768"/>
                    </a:lnTo>
                    <a:lnTo>
                      <a:pt x="724" y="754"/>
                    </a:lnTo>
                    <a:close/>
                    <a:moveTo>
                      <a:pt x="788" y="712"/>
                    </a:moveTo>
                    <a:lnTo>
                      <a:pt x="757" y="733"/>
                    </a:lnTo>
                    <a:lnTo>
                      <a:pt x="766" y="749"/>
                    </a:lnTo>
                    <a:lnTo>
                      <a:pt x="800" y="728"/>
                    </a:lnTo>
                    <a:lnTo>
                      <a:pt x="788" y="712"/>
                    </a:lnTo>
                    <a:close/>
                    <a:moveTo>
                      <a:pt x="852" y="669"/>
                    </a:moveTo>
                    <a:lnTo>
                      <a:pt x="818" y="690"/>
                    </a:lnTo>
                    <a:lnTo>
                      <a:pt x="830" y="707"/>
                    </a:lnTo>
                    <a:lnTo>
                      <a:pt x="861" y="686"/>
                    </a:lnTo>
                    <a:lnTo>
                      <a:pt x="852" y="669"/>
                    </a:lnTo>
                    <a:close/>
                    <a:moveTo>
                      <a:pt x="913" y="629"/>
                    </a:moveTo>
                    <a:lnTo>
                      <a:pt x="882" y="648"/>
                    </a:lnTo>
                    <a:lnTo>
                      <a:pt x="894" y="664"/>
                    </a:lnTo>
                    <a:lnTo>
                      <a:pt x="925" y="643"/>
                    </a:lnTo>
                    <a:lnTo>
                      <a:pt x="913" y="629"/>
                    </a:lnTo>
                    <a:close/>
                    <a:moveTo>
                      <a:pt x="977" y="586"/>
                    </a:moveTo>
                    <a:lnTo>
                      <a:pt x="946" y="608"/>
                    </a:lnTo>
                    <a:lnTo>
                      <a:pt x="956" y="622"/>
                    </a:lnTo>
                    <a:lnTo>
                      <a:pt x="989" y="603"/>
                    </a:lnTo>
                    <a:lnTo>
                      <a:pt x="977" y="586"/>
                    </a:lnTo>
                    <a:close/>
                    <a:moveTo>
                      <a:pt x="1041" y="544"/>
                    </a:moveTo>
                    <a:lnTo>
                      <a:pt x="1008" y="565"/>
                    </a:lnTo>
                    <a:lnTo>
                      <a:pt x="1019" y="582"/>
                    </a:lnTo>
                    <a:lnTo>
                      <a:pt x="1050" y="560"/>
                    </a:lnTo>
                    <a:lnTo>
                      <a:pt x="1041" y="544"/>
                    </a:lnTo>
                    <a:close/>
                    <a:moveTo>
                      <a:pt x="1102" y="504"/>
                    </a:moveTo>
                    <a:lnTo>
                      <a:pt x="1071" y="522"/>
                    </a:lnTo>
                    <a:lnTo>
                      <a:pt x="1083" y="539"/>
                    </a:lnTo>
                    <a:lnTo>
                      <a:pt x="1114" y="518"/>
                    </a:lnTo>
                    <a:lnTo>
                      <a:pt x="1102" y="504"/>
                    </a:lnTo>
                    <a:close/>
                    <a:moveTo>
                      <a:pt x="1166" y="461"/>
                    </a:moveTo>
                    <a:lnTo>
                      <a:pt x="1135" y="482"/>
                    </a:lnTo>
                    <a:lnTo>
                      <a:pt x="1145" y="496"/>
                    </a:lnTo>
                    <a:lnTo>
                      <a:pt x="1178" y="475"/>
                    </a:lnTo>
                    <a:lnTo>
                      <a:pt x="1166" y="461"/>
                    </a:lnTo>
                    <a:close/>
                    <a:moveTo>
                      <a:pt x="1230" y="418"/>
                    </a:moveTo>
                    <a:lnTo>
                      <a:pt x="1197" y="440"/>
                    </a:lnTo>
                    <a:lnTo>
                      <a:pt x="1209" y="456"/>
                    </a:lnTo>
                    <a:lnTo>
                      <a:pt x="1239" y="435"/>
                    </a:lnTo>
                    <a:lnTo>
                      <a:pt x="1230" y="418"/>
                    </a:lnTo>
                    <a:close/>
                    <a:moveTo>
                      <a:pt x="1291" y="376"/>
                    </a:moveTo>
                    <a:lnTo>
                      <a:pt x="1261" y="397"/>
                    </a:lnTo>
                    <a:lnTo>
                      <a:pt x="1270" y="414"/>
                    </a:lnTo>
                    <a:lnTo>
                      <a:pt x="1303" y="392"/>
                    </a:lnTo>
                    <a:lnTo>
                      <a:pt x="1291" y="376"/>
                    </a:lnTo>
                    <a:close/>
                    <a:moveTo>
                      <a:pt x="1355" y="336"/>
                    </a:moveTo>
                    <a:lnTo>
                      <a:pt x="1324" y="357"/>
                    </a:lnTo>
                    <a:lnTo>
                      <a:pt x="1334" y="371"/>
                    </a:lnTo>
                    <a:lnTo>
                      <a:pt x="1365" y="350"/>
                    </a:lnTo>
                    <a:lnTo>
                      <a:pt x="1355" y="336"/>
                    </a:lnTo>
                    <a:close/>
                    <a:moveTo>
                      <a:pt x="1419" y="293"/>
                    </a:moveTo>
                    <a:lnTo>
                      <a:pt x="1386" y="314"/>
                    </a:lnTo>
                    <a:lnTo>
                      <a:pt x="1398" y="331"/>
                    </a:lnTo>
                    <a:lnTo>
                      <a:pt x="1428" y="310"/>
                    </a:lnTo>
                    <a:lnTo>
                      <a:pt x="1419" y="293"/>
                    </a:lnTo>
                    <a:close/>
                    <a:moveTo>
                      <a:pt x="1480" y="251"/>
                    </a:moveTo>
                    <a:lnTo>
                      <a:pt x="1450" y="272"/>
                    </a:lnTo>
                    <a:lnTo>
                      <a:pt x="1459" y="288"/>
                    </a:lnTo>
                    <a:lnTo>
                      <a:pt x="1492" y="267"/>
                    </a:lnTo>
                    <a:lnTo>
                      <a:pt x="1480" y="251"/>
                    </a:lnTo>
                    <a:close/>
                    <a:moveTo>
                      <a:pt x="1544" y="210"/>
                    </a:moveTo>
                    <a:lnTo>
                      <a:pt x="1514" y="229"/>
                    </a:lnTo>
                    <a:lnTo>
                      <a:pt x="1523" y="246"/>
                    </a:lnTo>
                    <a:lnTo>
                      <a:pt x="1554" y="225"/>
                    </a:lnTo>
                    <a:lnTo>
                      <a:pt x="1544" y="210"/>
                    </a:lnTo>
                    <a:close/>
                    <a:moveTo>
                      <a:pt x="1608" y="168"/>
                    </a:moveTo>
                    <a:lnTo>
                      <a:pt x="1575" y="189"/>
                    </a:lnTo>
                    <a:lnTo>
                      <a:pt x="1587" y="203"/>
                    </a:lnTo>
                    <a:lnTo>
                      <a:pt x="1618" y="184"/>
                    </a:lnTo>
                    <a:lnTo>
                      <a:pt x="1608" y="168"/>
                    </a:lnTo>
                    <a:close/>
                    <a:moveTo>
                      <a:pt x="1670" y="125"/>
                    </a:moveTo>
                    <a:lnTo>
                      <a:pt x="1639" y="147"/>
                    </a:lnTo>
                    <a:lnTo>
                      <a:pt x="1648" y="163"/>
                    </a:lnTo>
                    <a:lnTo>
                      <a:pt x="1681" y="142"/>
                    </a:lnTo>
                    <a:lnTo>
                      <a:pt x="1670" y="125"/>
                    </a:lnTo>
                    <a:close/>
                    <a:moveTo>
                      <a:pt x="1733" y="83"/>
                    </a:moveTo>
                    <a:lnTo>
                      <a:pt x="1703" y="104"/>
                    </a:lnTo>
                    <a:lnTo>
                      <a:pt x="1712" y="121"/>
                    </a:lnTo>
                    <a:lnTo>
                      <a:pt x="1743" y="99"/>
                    </a:lnTo>
                    <a:lnTo>
                      <a:pt x="1733" y="83"/>
                    </a:lnTo>
                    <a:close/>
                    <a:moveTo>
                      <a:pt x="1797" y="42"/>
                    </a:moveTo>
                    <a:lnTo>
                      <a:pt x="1764" y="64"/>
                    </a:lnTo>
                    <a:lnTo>
                      <a:pt x="1776" y="78"/>
                    </a:lnTo>
                    <a:lnTo>
                      <a:pt x="1807" y="57"/>
                    </a:lnTo>
                    <a:lnTo>
                      <a:pt x="1797" y="42"/>
                    </a:lnTo>
                    <a:close/>
                    <a:moveTo>
                      <a:pt x="1859" y="0"/>
                    </a:moveTo>
                    <a:lnTo>
                      <a:pt x="1828" y="21"/>
                    </a:lnTo>
                    <a:lnTo>
                      <a:pt x="1837" y="38"/>
                    </a:lnTo>
                    <a:lnTo>
                      <a:pt x="1871" y="16"/>
                    </a:lnTo>
                    <a:lnTo>
                      <a:pt x="1859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3305134" y="1580526"/>
                <a:ext cx="1979771" cy="1653828"/>
              </a:xfrm>
              <a:custGeom>
                <a:avLst/>
                <a:gdLst>
                  <a:gd name="T0" fmla="*/ 1978108 w 2381"/>
                  <a:gd name="T1" fmla="*/ 14135 h 1989"/>
                  <a:gd name="T2" fmla="*/ 1952332 w 2381"/>
                  <a:gd name="T3" fmla="*/ 70676 h 1989"/>
                  <a:gd name="T4" fmla="*/ 1929050 w 2381"/>
                  <a:gd name="T5" fmla="*/ 129712 h 1989"/>
                  <a:gd name="T6" fmla="*/ 1903274 w 2381"/>
                  <a:gd name="T7" fmla="*/ 187085 h 1989"/>
                  <a:gd name="T8" fmla="*/ 1879993 w 2381"/>
                  <a:gd name="T9" fmla="*/ 246120 h 1989"/>
                  <a:gd name="T10" fmla="*/ 1854216 w 2381"/>
                  <a:gd name="T11" fmla="*/ 302661 h 1989"/>
                  <a:gd name="T12" fmla="*/ 1830103 w 2381"/>
                  <a:gd name="T13" fmla="*/ 361697 h 1989"/>
                  <a:gd name="T14" fmla="*/ 1805159 w 2381"/>
                  <a:gd name="T15" fmla="*/ 419070 h 1989"/>
                  <a:gd name="T16" fmla="*/ 1781046 w 2381"/>
                  <a:gd name="T17" fmla="*/ 478105 h 1989"/>
                  <a:gd name="T18" fmla="*/ 1756101 w 2381"/>
                  <a:gd name="T19" fmla="*/ 534646 h 1989"/>
                  <a:gd name="T20" fmla="*/ 1731988 w 2381"/>
                  <a:gd name="T21" fmla="*/ 593682 h 1989"/>
                  <a:gd name="T22" fmla="*/ 1707043 w 2381"/>
                  <a:gd name="T23" fmla="*/ 651054 h 1989"/>
                  <a:gd name="T24" fmla="*/ 1682930 w 2381"/>
                  <a:gd name="T25" fmla="*/ 710090 h 1989"/>
                  <a:gd name="T26" fmla="*/ 1659648 w 2381"/>
                  <a:gd name="T27" fmla="*/ 766631 h 1989"/>
                  <a:gd name="T28" fmla="*/ 1633872 w 2381"/>
                  <a:gd name="T29" fmla="*/ 825667 h 1989"/>
                  <a:gd name="T30" fmla="*/ 1610591 w 2381"/>
                  <a:gd name="T31" fmla="*/ 883039 h 1989"/>
                  <a:gd name="T32" fmla="*/ 1584815 w 2381"/>
                  <a:gd name="T33" fmla="*/ 939581 h 1989"/>
                  <a:gd name="T34" fmla="*/ 1561533 w 2381"/>
                  <a:gd name="T35" fmla="*/ 998616 h 1989"/>
                  <a:gd name="T36" fmla="*/ 1535757 w 2381"/>
                  <a:gd name="T37" fmla="*/ 1055989 h 1989"/>
                  <a:gd name="T38" fmla="*/ 1511644 w 2381"/>
                  <a:gd name="T39" fmla="*/ 1115024 h 1989"/>
                  <a:gd name="T40" fmla="*/ 1486699 w 2381"/>
                  <a:gd name="T41" fmla="*/ 1171565 h 1989"/>
                  <a:gd name="T42" fmla="*/ 1462586 w 2381"/>
                  <a:gd name="T43" fmla="*/ 1230601 h 1989"/>
                  <a:gd name="T44" fmla="*/ 1437641 w 2381"/>
                  <a:gd name="T45" fmla="*/ 1287974 h 1989"/>
                  <a:gd name="T46" fmla="*/ 1413528 w 2381"/>
                  <a:gd name="T47" fmla="*/ 1347009 h 1989"/>
                  <a:gd name="T48" fmla="*/ 1387752 w 2381"/>
                  <a:gd name="T49" fmla="*/ 1403550 h 1989"/>
                  <a:gd name="T50" fmla="*/ 1364470 w 2381"/>
                  <a:gd name="T51" fmla="*/ 1462586 h 1989"/>
                  <a:gd name="T52" fmla="*/ 1341189 w 2381"/>
                  <a:gd name="T53" fmla="*/ 1519959 h 1989"/>
                  <a:gd name="T54" fmla="*/ 1315413 w 2381"/>
                  <a:gd name="T55" fmla="*/ 1578994 h 1989"/>
                  <a:gd name="T56" fmla="*/ 1292131 w 2381"/>
                  <a:gd name="T57" fmla="*/ 1635535 h 1989"/>
                  <a:gd name="T58" fmla="*/ 1243073 w 2381"/>
                  <a:gd name="T59" fmla="*/ 1629715 h 1989"/>
                  <a:gd name="T60" fmla="*/ 1199836 w 2381"/>
                  <a:gd name="T61" fmla="*/ 1584815 h 1989"/>
                  <a:gd name="T62" fmla="*/ 1155767 w 2381"/>
                  <a:gd name="T63" fmla="*/ 1537420 h 1989"/>
                  <a:gd name="T64" fmla="*/ 1112530 w 2381"/>
                  <a:gd name="T65" fmla="*/ 1492519 h 1989"/>
                  <a:gd name="T66" fmla="*/ 1069293 w 2381"/>
                  <a:gd name="T67" fmla="*/ 1445125 h 1989"/>
                  <a:gd name="T68" fmla="*/ 1028550 w 2381"/>
                  <a:gd name="T69" fmla="*/ 1400224 h 1989"/>
                  <a:gd name="T70" fmla="*/ 985312 w 2381"/>
                  <a:gd name="T71" fmla="*/ 1354493 h 1989"/>
                  <a:gd name="T72" fmla="*/ 942075 w 2381"/>
                  <a:gd name="T73" fmla="*/ 1307098 h 1989"/>
                  <a:gd name="T74" fmla="*/ 898838 w 2381"/>
                  <a:gd name="T75" fmla="*/ 1262198 h 1989"/>
                  <a:gd name="T76" fmla="*/ 857263 w 2381"/>
                  <a:gd name="T77" fmla="*/ 1214803 h 1989"/>
                  <a:gd name="T78" fmla="*/ 814026 w 2381"/>
                  <a:gd name="T79" fmla="*/ 1169902 h 1989"/>
                  <a:gd name="T80" fmla="*/ 770789 w 2381"/>
                  <a:gd name="T81" fmla="*/ 1122508 h 1989"/>
                  <a:gd name="T82" fmla="*/ 727551 w 2381"/>
                  <a:gd name="T83" fmla="*/ 1077607 h 1989"/>
                  <a:gd name="T84" fmla="*/ 684314 w 2381"/>
                  <a:gd name="T85" fmla="*/ 1031876 h 1989"/>
                  <a:gd name="T86" fmla="*/ 642740 w 2381"/>
                  <a:gd name="T87" fmla="*/ 985312 h 1989"/>
                  <a:gd name="T88" fmla="*/ 599502 w 2381"/>
                  <a:gd name="T89" fmla="*/ 939581 h 1989"/>
                  <a:gd name="T90" fmla="*/ 556265 w 2381"/>
                  <a:gd name="T91" fmla="*/ 893017 h 1989"/>
                  <a:gd name="T92" fmla="*/ 513028 w 2381"/>
                  <a:gd name="T93" fmla="*/ 847285 h 1989"/>
                  <a:gd name="T94" fmla="*/ 472285 w 2381"/>
                  <a:gd name="T95" fmla="*/ 799891 h 1989"/>
                  <a:gd name="T96" fmla="*/ 429047 w 2381"/>
                  <a:gd name="T97" fmla="*/ 754990 h 1989"/>
                  <a:gd name="T98" fmla="*/ 385810 w 2381"/>
                  <a:gd name="T99" fmla="*/ 707596 h 1989"/>
                  <a:gd name="T100" fmla="*/ 342573 w 2381"/>
                  <a:gd name="T101" fmla="*/ 662695 h 1989"/>
                  <a:gd name="T102" fmla="*/ 299335 w 2381"/>
                  <a:gd name="T103" fmla="*/ 617795 h 1989"/>
                  <a:gd name="T104" fmla="*/ 257761 w 2381"/>
                  <a:gd name="T105" fmla="*/ 570400 h 1989"/>
                  <a:gd name="T106" fmla="*/ 214524 w 2381"/>
                  <a:gd name="T107" fmla="*/ 524668 h 1989"/>
                  <a:gd name="T108" fmla="*/ 171286 w 2381"/>
                  <a:gd name="T109" fmla="*/ 478105 h 1989"/>
                  <a:gd name="T110" fmla="*/ 128049 w 2381"/>
                  <a:gd name="T111" fmla="*/ 432373 h 1989"/>
                  <a:gd name="T112" fmla="*/ 84812 w 2381"/>
                  <a:gd name="T113" fmla="*/ 385810 h 1989"/>
                  <a:gd name="T114" fmla="*/ 43237 w 2381"/>
                  <a:gd name="T115" fmla="*/ 340078 h 1989"/>
                  <a:gd name="T116" fmla="*/ 0 w 2381"/>
                  <a:gd name="T117" fmla="*/ 292683 h 19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81" h="1989">
                    <a:moveTo>
                      <a:pt x="2379" y="17"/>
                    </a:moveTo>
                    <a:lnTo>
                      <a:pt x="2381" y="10"/>
                    </a:lnTo>
                    <a:lnTo>
                      <a:pt x="2365" y="0"/>
                    </a:lnTo>
                    <a:lnTo>
                      <a:pt x="2360" y="10"/>
                    </a:lnTo>
                    <a:lnTo>
                      <a:pt x="2379" y="17"/>
                    </a:lnTo>
                    <a:close/>
                    <a:moveTo>
                      <a:pt x="2348" y="85"/>
                    </a:moveTo>
                    <a:lnTo>
                      <a:pt x="2362" y="52"/>
                    </a:lnTo>
                    <a:lnTo>
                      <a:pt x="2346" y="43"/>
                    </a:lnTo>
                    <a:lnTo>
                      <a:pt x="2332" y="78"/>
                    </a:lnTo>
                    <a:lnTo>
                      <a:pt x="2348" y="85"/>
                    </a:lnTo>
                    <a:close/>
                    <a:moveTo>
                      <a:pt x="2320" y="156"/>
                    </a:moveTo>
                    <a:lnTo>
                      <a:pt x="2334" y="121"/>
                    </a:lnTo>
                    <a:lnTo>
                      <a:pt x="2315" y="114"/>
                    </a:lnTo>
                    <a:lnTo>
                      <a:pt x="2301" y="149"/>
                    </a:lnTo>
                    <a:lnTo>
                      <a:pt x="2320" y="156"/>
                    </a:lnTo>
                    <a:close/>
                    <a:moveTo>
                      <a:pt x="2289" y="225"/>
                    </a:moveTo>
                    <a:lnTo>
                      <a:pt x="2303" y="192"/>
                    </a:lnTo>
                    <a:lnTo>
                      <a:pt x="2287" y="182"/>
                    </a:lnTo>
                    <a:lnTo>
                      <a:pt x="2272" y="218"/>
                    </a:lnTo>
                    <a:lnTo>
                      <a:pt x="2289" y="225"/>
                    </a:lnTo>
                    <a:close/>
                    <a:moveTo>
                      <a:pt x="2261" y="296"/>
                    </a:moveTo>
                    <a:lnTo>
                      <a:pt x="2275" y="260"/>
                    </a:lnTo>
                    <a:lnTo>
                      <a:pt x="2258" y="253"/>
                    </a:lnTo>
                    <a:lnTo>
                      <a:pt x="2242" y="289"/>
                    </a:lnTo>
                    <a:lnTo>
                      <a:pt x="2261" y="296"/>
                    </a:lnTo>
                    <a:close/>
                    <a:moveTo>
                      <a:pt x="2230" y="364"/>
                    </a:moveTo>
                    <a:lnTo>
                      <a:pt x="2244" y="331"/>
                    </a:lnTo>
                    <a:lnTo>
                      <a:pt x="2227" y="322"/>
                    </a:lnTo>
                    <a:lnTo>
                      <a:pt x="2213" y="357"/>
                    </a:lnTo>
                    <a:lnTo>
                      <a:pt x="2230" y="364"/>
                    </a:lnTo>
                    <a:close/>
                    <a:moveTo>
                      <a:pt x="2201" y="435"/>
                    </a:moveTo>
                    <a:lnTo>
                      <a:pt x="2216" y="400"/>
                    </a:lnTo>
                    <a:lnTo>
                      <a:pt x="2199" y="393"/>
                    </a:lnTo>
                    <a:lnTo>
                      <a:pt x="2183" y="428"/>
                    </a:lnTo>
                    <a:lnTo>
                      <a:pt x="2201" y="435"/>
                    </a:lnTo>
                    <a:close/>
                    <a:moveTo>
                      <a:pt x="2171" y="504"/>
                    </a:moveTo>
                    <a:lnTo>
                      <a:pt x="2187" y="468"/>
                    </a:lnTo>
                    <a:lnTo>
                      <a:pt x="2168" y="461"/>
                    </a:lnTo>
                    <a:lnTo>
                      <a:pt x="2154" y="497"/>
                    </a:lnTo>
                    <a:lnTo>
                      <a:pt x="2171" y="504"/>
                    </a:lnTo>
                    <a:close/>
                    <a:moveTo>
                      <a:pt x="2142" y="575"/>
                    </a:moveTo>
                    <a:lnTo>
                      <a:pt x="2157" y="539"/>
                    </a:lnTo>
                    <a:lnTo>
                      <a:pt x="2140" y="532"/>
                    </a:lnTo>
                    <a:lnTo>
                      <a:pt x="2123" y="568"/>
                    </a:lnTo>
                    <a:lnTo>
                      <a:pt x="2142" y="575"/>
                    </a:lnTo>
                    <a:close/>
                    <a:moveTo>
                      <a:pt x="2112" y="643"/>
                    </a:moveTo>
                    <a:lnTo>
                      <a:pt x="2128" y="608"/>
                    </a:lnTo>
                    <a:lnTo>
                      <a:pt x="2109" y="601"/>
                    </a:lnTo>
                    <a:lnTo>
                      <a:pt x="2095" y="636"/>
                    </a:lnTo>
                    <a:lnTo>
                      <a:pt x="2112" y="643"/>
                    </a:lnTo>
                    <a:close/>
                    <a:moveTo>
                      <a:pt x="2083" y="714"/>
                    </a:moveTo>
                    <a:lnTo>
                      <a:pt x="2097" y="679"/>
                    </a:lnTo>
                    <a:lnTo>
                      <a:pt x="2081" y="672"/>
                    </a:lnTo>
                    <a:lnTo>
                      <a:pt x="2067" y="705"/>
                    </a:lnTo>
                    <a:lnTo>
                      <a:pt x="2083" y="714"/>
                    </a:lnTo>
                    <a:close/>
                    <a:moveTo>
                      <a:pt x="2053" y="783"/>
                    </a:moveTo>
                    <a:lnTo>
                      <a:pt x="2069" y="747"/>
                    </a:lnTo>
                    <a:lnTo>
                      <a:pt x="2050" y="740"/>
                    </a:lnTo>
                    <a:lnTo>
                      <a:pt x="2036" y="776"/>
                    </a:lnTo>
                    <a:lnTo>
                      <a:pt x="2053" y="783"/>
                    </a:lnTo>
                    <a:close/>
                    <a:moveTo>
                      <a:pt x="2024" y="854"/>
                    </a:moveTo>
                    <a:lnTo>
                      <a:pt x="2038" y="818"/>
                    </a:lnTo>
                    <a:lnTo>
                      <a:pt x="2022" y="811"/>
                    </a:lnTo>
                    <a:lnTo>
                      <a:pt x="2008" y="844"/>
                    </a:lnTo>
                    <a:lnTo>
                      <a:pt x="2024" y="854"/>
                    </a:lnTo>
                    <a:close/>
                    <a:moveTo>
                      <a:pt x="1996" y="922"/>
                    </a:moveTo>
                    <a:lnTo>
                      <a:pt x="2010" y="887"/>
                    </a:lnTo>
                    <a:lnTo>
                      <a:pt x="1991" y="880"/>
                    </a:lnTo>
                    <a:lnTo>
                      <a:pt x="1977" y="915"/>
                    </a:lnTo>
                    <a:lnTo>
                      <a:pt x="1996" y="922"/>
                    </a:lnTo>
                    <a:close/>
                    <a:moveTo>
                      <a:pt x="1965" y="993"/>
                    </a:moveTo>
                    <a:lnTo>
                      <a:pt x="1979" y="958"/>
                    </a:lnTo>
                    <a:lnTo>
                      <a:pt x="1963" y="951"/>
                    </a:lnTo>
                    <a:lnTo>
                      <a:pt x="1948" y="984"/>
                    </a:lnTo>
                    <a:lnTo>
                      <a:pt x="1965" y="993"/>
                    </a:lnTo>
                    <a:close/>
                    <a:moveTo>
                      <a:pt x="1937" y="1062"/>
                    </a:moveTo>
                    <a:lnTo>
                      <a:pt x="1951" y="1026"/>
                    </a:lnTo>
                    <a:lnTo>
                      <a:pt x="1932" y="1019"/>
                    </a:lnTo>
                    <a:lnTo>
                      <a:pt x="1918" y="1055"/>
                    </a:lnTo>
                    <a:lnTo>
                      <a:pt x="1937" y="1062"/>
                    </a:lnTo>
                    <a:close/>
                    <a:moveTo>
                      <a:pt x="1906" y="1130"/>
                    </a:moveTo>
                    <a:lnTo>
                      <a:pt x="1920" y="1097"/>
                    </a:lnTo>
                    <a:lnTo>
                      <a:pt x="1904" y="1090"/>
                    </a:lnTo>
                    <a:lnTo>
                      <a:pt x="1889" y="1123"/>
                    </a:lnTo>
                    <a:lnTo>
                      <a:pt x="1906" y="1130"/>
                    </a:lnTo>
                    <a:close/>
                    <a:moveTo>
                      <a:pt x="1878" y="1201"/>
                    </a:moveTo>
                    <a:lnTo>
                      <a:pt x="1892" y="1166"/>
                    </a:lnTo>
                    <a:lnTo>
                      <a:pt x="1875" y="1159"/>
                    </a:lnTo>
                    <a:lnTo>
                      <a:pt x="1859" y="1194"/>
                    </a:lnTo>
                    <a:lnTo>
                      <a:pt x="1878" y="1201"/>
                    </a:lnTo>
                    <a:close/>
                    <a:moveTo>
                      <a:pt x="1847" y="1270"/>
                    </a:moveTo>
                    <a:lnTo>
                      <a:pt x="1861" y="1237"/>
                    </a:lnTo>
                    <a:lnTo>
                      <a:pt x="1844" y="1230"/>
                    </a:lnTo>
                    <a:lnTo>
                      <a:pt x="1830" y="1263"/>
                    </a:lnTo>
                    <a:lnTo>
                      <a:pt x="1847" y="1270"/>
                    </a:lnTo>
                    <a:close/>
                    <a:moveTo>
                      <a:pt x="1818" y="1341"/>
                    </a:moveTo>
                    <a:lnTo>
                      <a:pt x="1833" y="1305"/>
                    </a:lnTo>
                    <a:lnTo>
                      <a:pt x="1816" y="1298"/>
                    </a:lnTo>
                    <a:lnTo>
                      <a:pt x="1800" y="1334"/>
                    </a:lnTo>
                    <a:lnTo>
                      <a:pt x="1818" y="1341"/>
                    </a:lnTo>
                    <a:close/>
                    <a:moveTo>
                      <a:pt x="1788" y="1409"/>
                    </a:moveTo>
                    <a:lnTo>
                      <a:pt x="1804" y="1376"/>
                    </a:lnTo>
                    <a:lnTo>
                      <a:pt x="1785" y="1367"/>
                    </a:lnTo>
                    <a:lnTo>
                      <a:pt x="1771" y="1402"/>
                    </a:lnTo>
                    <a:lnTo>
                      <a:pt x="1788" y="1409"/>
                    </a:lnTo>
                    <a:close/>
                    <a:moveTo>
                      <a:pt x="1759" y="1480"/>
                    </a:moveTo>
                    <a:lnTo>
                      <a:pt x="1774" y="1445"/>
                    </a:lnTo>
                    <a:lnTo>
                      <a:pt x="1757" y="1438"/>
                    </a:lnTo>
                    <a:lnTo>
                      <a:pt x="1740" y="1473"/>
                    </a:lnTo>
                    <a:lnTo>
                      <a:pt x="1759" y="1480"/>
                    </a:lnTo>
                    <a:close/>
                    <a:moveTo>
                      <a:pt x="1729" y="1549"/>
                    </a:moveTo>
                    <a:lnTo>
                      <a:pt x="1745" y="1516"/>
                    </a:lnTo>
                    <a:lnTo>
                      <a:pt x="1726" y="1506"/>
                    </a:lnTo>
                    <a:lnTo>
                      <a:pt x="1712" y="1542"/>
                    </a:lnTo>
                    <a:lnTo>
                      <a:pt x="1729" y="1549"/>
                    </a:lnTo>
                    <a:close/>
                    <a:moveTo>
                      <a:pt x="1700" y="1620"/>
                    </a:moveTo>
                    <a:lnTo>
                      <a:pt x="1714" y="1584"/>
                    </a:lnTo>
                    <a:lnTo>
                      <a:pt x="1698" y="1577"/>
                    </a:lnTo>
                    <a:lnTo>
                      <a:pt x="1684" y="1613"/>
                    </a:lnTo>
                    <a:lnTo>
                      <a:pt x="1700" y="1620"/>
                    </a:lnTo>
                    <a:close/>
                    <a:moveTo>
                      <a:pt x="1669" y="1688"/>
                    </a:moveTo>
                    <a:lnTo>
                      <a:pt x="1686" y="1655"/>
                    </a:lnTo>
                    <a:lnTo>
                      <a:pt x="1667" y="1646"/>
                    </a:lnTo>
                    <a:lnTo>
                      <a:pt x="1653" y="1681"/>
                    </a:lnTo>
                    <a:lnTo>
                      <a:pt x="1669" y="1688"/>
                    </a:lnTo>
                    <a:close/>
                    <a:moveTo>
                      <a:pt x="1641" y="1759"/>
                    </a:moveTo>
                    <a:lnTo>
                      <a:pt x="1655" y="1724"/>
                    </a:lnTo>
                    <a:lnTo>
                      <a:pt x="1639" y="1717"/>
                    </a:lnTo>
                    <a:lnTo>
                      <a:pt x="1625" y="1752"/>
                    </a:lnTo>
                    <a:lnTo>
                      <a:pt x="1641" y="1759"/>
                    </a:lnTo>
                    <a:close/>
                    <a:moveTo>
                      <a:pt x="1613" y="1828"/>
                    </a:moveTo>
                    <a:lnTo>
                      <a:pt x="1627" y="1792"/>
                    </a:lnTo>
                    <a:lnTo>
                      <a:pt x="1608" y="1785"/>
                    </a:lnTo>
                    <a:lnTo>
                      <a:pt x="1594" y="1821"/>
                    </a:lnTo>
                    <a:lnTo>
                      <a:pt x="1613" y="1828"/>
                    </a:lnTo>
                    <a:close/>
                    <a:moveTo>
                      <a:pt x="1582" y="1899"/>
                    </a:moveTo>
                    <a:lnTo>
                      <a:pt x="1596" y="1863"/>
                    </a:lnTo>
                    <a:lnTo>
                      <a:pt x="1580" y="1856"/>
                    </a:lnTo>
                    <a:lnTo>
                      <a:pt x="1565" y="1892"/>
                    </a:lnTo>
                    <a:lnTo>
                      <a:pt x="1582" y="1899"/>
                    </a:lnTo>
                    <a:close/>
                    <a:moveTo>
                      <a:pt x="1554" y="1967"/>
                    </a:moveTo>
                    <a:lnTo>
                      <a:pt x="1568" y="1932"/>
                    </a:lnTo>
                    <a:lnTo>
                      <a:pt x="1549" y="1925"/>
                    </a:lnTo>
                    <a:lnTo>
                      <a:pt x="1535" y="1960"/>
                    </a:lnTo>
                    <a:lnTo>
                      <a:pt x="1554" y="1967"/>
                    </a:lnTo>
                    <a:close/>
                    <a:moveTo>
                      <a:pt x="1495" y="1960"/>
                    </a:moveTo>
                    <a:lnTo>
                      <a:pt x="1521" y="1989"/>
                    </a:lnTo>
                    <a:lnTo>
                      <a:pt x="1532" y="1977"/>
                    </a:lnTo>
                    <a:lnTo>
                      <a:pt x="1506" y="1948"/>
                    </a:lnTo>
                    <a:lnTo>
                      <a:pt x="1495" y="1960"/>
                    </a:lnTo>
                    <a:close/>
                    <a:moveTo>
                      <a:pt x="1443" y="1906"/>
                    </a:moveTo>
                    <a:lnTo>
                      <a:pt x="1469" y="1934"/>
                    </a:lnTo>
                    <a:lnTo>
                      <a:pt x="1483" y="1920"/>
                    </a:lnTo>
                    <a:lnTo>
                      <a:pt x="1457" y="1892"/>
                    </a:lnTo>
                    <a:lnTo>
                      <a:pt x="1443" y="1906"/>
                    </a:lnTo>
                    <a:close/>
                    <a:moveTo>
                      <a:pt x="1390" y="1849"/>
                    </a:moveTo>
                    <a:lnTo>
                      <a:pt x="1417" y="1877"/>
                    </a:lnTo>
                    <a:lnTo>
                      <a:pt x="1431" y="1866"/>
                    </a:lnTo>
                    <a:lnTo>
                      <a:pt x="1405" y="1837"/>
                    </a:lnTo>
                    <a:lnTo>
                      <a:pt x="1390" y="1849"/>
                    </a:lnTo>
                    <a:close/>
                    <a:moveTo>
                      <a:pt x="1338" y="1795"/>
                    </a:moveTo>
                    <a:lnTo>
                      <a:pt x="1364" y="1823"/>
                    </a:lnTo>
                    <a:lnTo>
                      <a:pt x="1379" y="1809"/>
                    </a:lnTo>
                    <a:lnTo>
                      <a:pt x="1353" y="1781"/>
                    </a:lnTo>
                    <a:lnTo>
                      <a:pt x="1338" y="1795"/>
                    </a:lnTo>
                    <a:close/>
                    <a:moveTo>
                      <a:pt x="1286" y="1738"/>
                    </a:moveTo>
                    <a:lnTo>
                      <a:pt x="1312" y="1766"/>
                    </a:lnTo>
                    <a:lnTo>
                      <a:pt x="1327" y="1754"/>
                    </a:lnTo>
                    <a:lnTo>
                      <a:pt x="1301" y="1726"/>
                    </a:lnTo>
                    <a:lnTo>
                      <a:pt x="1286" y="1738"/>
                    </a:lnTo>
                    <a:close/>
                    <a:moveTo>
                      <a:pt x="1237" y="1684"/>
                    </a:moveTo>
                    <a:lnTo>
                      <a:pt x="1263" y="1712"/>
                    </a:lnTo>
                    <a:lnTo>
                      <a:pt x="1275" y="1698"/>
                    </a:lnTo>
                    <a:lnTo>
                      <a:pt x="1251" y="1672"/>
                    </a:lnTo>
                    <a:lnTo>
                      <a:pt x="1237" y="1684"/>
                    </a:lnTo>
                    <a:close/>
                    <a:moveTo>
                      <a:pt x="1185" y="1629"/>
                    </a:moveTo>
                    <a:lnTo>
                      <a:pt x="1211" y="1655"/>
                    </a:lnTo>
                    <a:lnTo>
                      <a:pt x="1225" y="1643"/>
                    </a:lnTo>
                    <a:lnTo>
                      <a:pt x="1199" y="1615"/>
                    </a:lnTo>
                    <a:lnTo>
                      <a:pt x="1185" y="1629"/>
                    </a:lnTo>
                    <a:close/>
                    <a:moveTo>
                      <a:pt x="1133" y="1572"/>
                    </a:moveTo>
                    <a:lnTo>
                      <a:pt x="1159" y="1601"/>
                    </a:lnTo>
                    <a:lnTo>
                      <a:pt x="1173" y="1587"/>
                    </a:lnTo>
                    <a:lnTo>
                      <a:pt x="1147" y="1561"/>
                    </a:lnTo>
                    <a:lnTo>
                      <a:pt x="1133" y="1572"/>
                    </a:lnTo>
                    <a:close/>
                    <a:moveTo>
                      <a:pt x="1081" y="1518"/>
                    </a:moveTo>
                    <a:lnTo>
                      <a:pt x="1107" y="1544"/>
                    </a:lnTo>
                    <a:lnTo>
                      <a:pt x="1121" y="1532"/>
                    </a:lnTo>
                    <a:lnTo>
                      <a:pt x="1095" y="1504"/>
                    </a:lnTo>
                    <a:lnTo>
                      <a:pt x="1081" y="1518"/>
                    </a:lnTo>
                    <a:close/>
                    <a:moveTo>
                      <a:pt x="1031" y="1461"/>
                    </a:moveTo>
                    <a:lnTo>
                      <a:pt x="1055" y="1490"/>
                    </a:lnTo>
                    <a:lnTo>
                      <a:pt x="1069" y="1478"/>
                    </a:lnTo>
                    <a:lnTo>
                      <a:pt x="1043" y="1450"/>
                    </a:lnTo>
                    <a:lnTo>
                      <a:pt x="1031" y="1461"/>
                    </a:lnTo>
                    <a:close/>
                    <a:moveTo>
                      <a:pt x="979" y="1407"/>
                    </a:moveTo>
                    <a:lnTo>
                      <a:pt x="1005" y="1435"/>
                    </a:lnTo>
                    <a:lnTo>
                      <a:pt x="1019" y="1421"/>
                    </a:lnTo>
                    <a:lnTo>
                      <a:pt x="993" y="1393"/>
                    </a:lnTo>
                    <a:lnTo>
                      <a:pt x="979" y="1407"/>
                    </a:lnTo>
                    <a:close/>
                    <a:moveTo>
                      <a:pt x="927" y="1350"/>
                    </a:moveTo>
                    <a:lnTo>
                      <a:pt x="953" y="1379"/>
                    </a:lnTo>
                    <a:lnTo>
                      <a:pt x="967" y="1367"/>
                    </a:lnTo>
                    <a:lnTo>
                      <a:pt x="941" y="1338"/>
                    </a:lnTo>
                    <a:lnTo>
                      <a:pt x="927" y="1350"/>
                    </a:lnTo>
                    <a:close/>
                    <a:moveTo>
                      <a:pt x="875" y="1296"/>
                    </a:moveTo>
                    <a:lnTo>
                      <a:pt x="901" y="1324"/>
                    </a:lnTo>
                    <a:lnTo>
                      <a:pt x="915" y="1310"/>
                    </a:lnTo>
                    <a:lnTo>
                      <a:pt x="889" y="1282"/>
                    </a:lnTo>
                    <a:lnTo>
                      <a:pt x="875" y="1296"/>
                    </a:lnTo>
                    <a:close/>
                    <a:moveTo>
                      <a:pt x="823" y="1241"/>
                    </a:moveTo>
                    <a:lnTo>
                      <a:pt x="849" y="1267"/>
                    </a:lnTo>
                    <a:lnTo>
                      <a:pt x="863" y="1256"/>
                    </a:lnTo>
                    <a:lnTo>
                      <a:pt x="837" y="1227"/>
                    </a:lnTo>
                    <a:lnTo>
                      <a:pt x="823" y="1241"/>
                    </a:lnTo>
                    <a:close/>
                    <a:moveTo>
                      <a:pt x="773" y="1185"/>
                    </a:moveTo>
                    <a:lnTo>
                      <a:pt x="799" y="1213"/>
                    </a:lnTo>
                    <a:lnTo>
                      <a:pt x="811" y="1199"/>
                    </a:lnTo>
                    <a:lnTo>
                      <a:pt x="788" y="1173"/>
                    </a:lnTo>
                    <a:lnTo>
                      <a:pt x="773" y="1185"/>
                    </a:lnTo>
                    <a:close/>
                    <a:moveTo>
                      <a:pt x="721" y="1130"/>
                    </a:moveTo>
                    <a:lnTo>
                      <a:pt x="747" y="1156"/>
                    </a:lnTo>
                    <a:lnTo>
                      <a:pt x="762" y="1145"/>
                    </a:lnTo>
                    <a:lnTo>
                      <a:pt x="736" y="1116"/>
                    </a:lnTo>
                    <a:lnTo>
                      <a:pt x="721" y="1130"/>
                    </a:lnTo>
                    <a:close/>
                    <a:moveTo>
                      <a:pt x="669" y="1074"/>
                    </a:moveTo>
                    <a:lnTo>
                      <a:pt x="695" y="1102"/>
                    </a:lnTo>
                    <a:lnTo>
                      <a:pt x="710" y="1088"/>
                    </a:lnTo>
                    <a:lnTo>
                      <a:pt x="684" y="1062"/>
                    </a:lnTo>
                    <a:lnTo>
                      <a:pt x="669" y="1074"/>
                    </a:lnTo>
                    <a:close/>
                    <a:moveTo>
                      <a:pt x="617" y="1019"/>
                    </a:moveTo>
                    <a:lnTo>
                      <a:pt x="643" y="1045"/>
                    </a:lnTo>
                    <a:lnTo>
                      <a:pt x="658" y="1033"/>
                    </a:lnTo>
                    <a:lnTo>
                      <a:pt x="632" y="1005"/>
                    </a:lnTo>
                    <a:lnTo>
                      <a:pt x="617" y="1019"/>
                    </a:lnTo>
                    <a:close/>
                    <a:moveTo>
                      <a:pt x="568" y="962"/>
                    </a:moveTo>
                    <a:lnTo>
                      <a:pt x="591" y="991"/>
                    </a:lnTo>
                    <a:lnTo>
                      <a:pt x="606" y="979"/>
                    </a:lnTo>
                    <a:lnTo>
                      <a:pt x="580" y="951"/>
                    </a:lnTo>
                    <a:lnTo>
                      <a:pt x="568" y="962"/>
                    </a:lnTo>
                    <a:close/>
                    <a:moveTo>
                      <a:pt x="516" y="908"/>
                    </a:moveTo>
                    <a:lnTo>
                      <a:pt x="542" y="936"/>
                    </a:lnTo>
                    <a:lnTo>
                      <a:pt x="553" y="922"/>
                    </a:lnTo>
                    <a:lnTo>
                      <a:pt x="530" y="894"/>
                    </a:lnTo>
                    <a:lnTo>
                      <a:pt x="516" y="908"/>
                    </a:lnTo>
                    <a:close/>
                    <a:moveTo>
                      <a:pt x="464" y="851"/>
                    </a:moveTo>
                    <a:lnTo>
                      <a:pt x="490" y="880"/>
                    </a:lnTo>
                    <a:lnTo>
                      <a:pt x="504" y="868"/>
                    </a:lnTo>
                    <a:lnTo>
                      <a:pt x="478" y="840"/>
                    </a:lnTo>
                    <a:lnTo>
                      <a:pt x="464" y="851"/>
                    </a:lnTo>
                    <a:close/>
                    <a:moveTo>
                      <a:pt x="412" y="797"/>
                    </a:moveTo>
                    <a:lnTo>
                      <a:pt x="438" y="825"/>
                    </a:lnTo>
                    <a:lnTo>
                      <a:pt x="452" y="811"/>
                    </a:lnTo>
                    <a:lnTo>
                      <a:pt x="426" y="785"/>
                    </a:lnTo>
                    <a:lnTo>
                      <a:pt x="412" y="797"/>
                    </a:lnTo>
                    <a:close/>
                    <a:moveTo>
                      <a:pt x="360" y="743"/>
                    </a:moveTo>
                    <a:lnTo>
                      <a:pt x="386" y="769"/>
                    </a:lnTo>
                    <a:lnTo>
                      <a:pt x="400" y="757"/>
                    </a:lnTo>
                    <a:lnTo>
                      <a:pt x="374" y="728"/>
                    </a:lnTo>
                    <a:lnTo>
                      <a:pt x="360" y="743"/>
                    </a:lnTo>
                    <a:close/>
                    <a:moveTo>
                      <a:pt x="310" y="686"/>
                    </a:moveTo>
                    <a:lnTo>
                      <a:pt x="334" y="714"/>
                    </a:lnTo>
                    <a:lnTo>
                      <a:pt x="348" y="700"/>
                    </a:lnTo>
                    <a:lnTo>
                      <a:pt x="322" y="674"/>
                    </a:lnTo>
                    <a:lnTo>
                      <a:pt x="310" y="686"/>
                    </a:lnTo>
                    <a:close/>
                    <a:moveTo>
                      <a:pt x="258" y="631"/>
                    </a:moveTo>
                    <a:lnTo>
                      <a:pt x="284" y="657"/>
                    </a:lnTo>
                    <a:lnTo>
                      <a:pt x="298" y="646"/>
                    </a:lnTo>
                    <a:lnTo>
                      <a:pt x="272" y="617"/>
                    </a:lnTo>
                    <a:lnTo>
                      <a:pt x="258" y="631"/>
                    </a:lnTo>
                    <a:close/>
                    <a:moveTo>
                      <a:pt x="206" y="575"/>
                    </a:moveTo>
                    <a:lnTo>
                      <a:pt x="232" y="603"/>
                    </a:lnTo>
                    <a:lnTo>
                      <a:pt x="246" y="589"/>
                    </a:lnTo>
                    <a:lnTo>
                      <a:pt x="220" y="563"/>
                    </a:lnTo>
                    <a:lnTo>
                      <a:pt x="206" y="575"/>
                    </a:lnTo>
                    <a:close/>
                    <a:moveTo>
                      <a:pt x="154" y="520"/>
                    </a:moveTo>
                    <a:lnTo>
                      <a:pt x="180" y="546"/>
                    </a:lnTo>
                    <a:lnTo>
                      <a:pt x="194" y="535"/>
                    </a:lnTo>
                    <a:lnTo>
                      <a:pt x="168" y="506"/>
                    </a:lnTo>
                    <a:lnTo>
                      <a:pt x="154" y="520"/>
                    </a:lnTo>
                    <a:close/>
                    <a:moveTo>
                      <a:pt x="102" y="464"/>
                    </a:moveTo>
                    <a:lnTo>
                      <a:pt x="128" y="492"/>
                    </a:lnTo>
                    <a:lnTo>
                      <a:pt x="142" y="480"/>
                    </a:lnTo>
                    <a:lnTo>
                      <a:pt x="116" y="452"/>
                    </a:lnTo>
                    <a:lnTo>
                      <a:pt x="102" y="464"/>
                    </a:lnTo>
                    <a:close/>
                    <a:moveTo>
                      <a:pt x="52" y="409"/>
                    </a:moveTo>
                    <a:lnTo>
                      <a:pt x="78" y="438"/>
                    </a:lnTo>
                    <a:lnTo>
                      <a:pt x="90" y="423"/>
                    </a:lnTo>
                    <a:lnTo>
                      <a:pt x="66" y="395"/>
                    </a:lnTo>
                    <a:lnTo>
                      <a:pt x="52" y="409"/>
                    </a:lnTo>
                    <a:close/>
                    <a:moveTo>
                      <a:pt x="0" y="352"/>
                    </a:moveTo>
                    <a:lnTo>
                      <a:pt x="26" y="381"/>
                    </a:lnTo>
                    <a:lnTo>
                      <a:pt x="40" y="369"/>
                    </a:lnTo>
                    <a:lnTo>
                      <a:pt x="14" y="341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close/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close/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close/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close/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close/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close/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close/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close/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close/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close/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close/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close/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close/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close/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close/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close/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close/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close/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close/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close/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close/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close/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close/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close/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close/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close/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close/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close/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close/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close/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close/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close/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close/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close/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close/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close/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close/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close/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close/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close/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close/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close/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close/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close/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close/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close/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close/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close/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close/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close/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close/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close/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close/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close/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close/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close/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close/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close/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close/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close/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close/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close/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close/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close/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close/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close/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close/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close/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close/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close/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close/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close/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close/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close/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close/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close/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close/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close/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close/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close/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close/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close/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close/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close/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close/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close/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close/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close/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close/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close/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close/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close/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close/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close/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close/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close/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close/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close/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close/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close/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close/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close/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close/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close/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close/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close/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close/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close/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close/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close/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close/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close/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close/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close/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close/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close/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close/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close/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close/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close/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close/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close/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close/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close/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close/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close/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close/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close/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close/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close/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close/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close/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close/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close/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close/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close/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close/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close/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close/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close/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close/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close/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close/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close/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close/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close/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close/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close/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close/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close/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close/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close/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close/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close/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close/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close/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close/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close/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close/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close/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close/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close/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close/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close/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close/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close/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close/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close/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close/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close/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close/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close/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close/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close/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close/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close/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close/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close/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close/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close/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close/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close/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close/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close/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close/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close/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close/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1046815" y="4041396"/>
                <a:ext cx="1800893" cy="1635115"/>
              </a:xfrm>
              <a:custGeom>
                <a:avLst/>
                <a:gdLst>
                  <a:gd name="T0" fmla="*/ 2165 w 2165"/>
                  <a:gd name="T1" fmla="*/ 1284 h 1967"/>
                  <a:gd name="T2" fmla="*/ 539 w 2165"/>
                  <a:gd name="T3" fmla="*/ 1967 h 1967"/>
                  <a:gd name="T4" fmla="*/ 0 w 2165"/>
                  <a:gd name="T5" fmla="*/ 684 h 1967"/>
                  <a:gd name="T6" fmla="*/ 1624 w 2165"/>
                  <a:gd name="T7" fmla="*/ 0 h 1967"/>
                  <a:gd name="T8" fmla="*/ 2165 w 2165"/>
                  <a:gd name="T9" fmla="*/ 1284 h 1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1967">
                    <a:moveTo>
                      <a:pt x="2165" y="1284"/>
                    </a:moveTo>
                    <a:lnTo>
                      <a:pt x="539" y="1967"/>
                    </a:lnTo>
                    <a:lnTo>
                      <a:pt x="0" y="684"/>
                    </a:lnTo>
                    <a:lnTo>
                      <a:pt x="1624" y="0"/>
                    </a:lnTo>
                    <a:lnTo>
                      <a:pt x="2165" y="1284"/>
                    </a:lnTo>
                    <a:close/>
                  </a:path>
                </a:pathLst>
              </a:custGeom>
              <a:solidFill>
                <a:srgbClr val="017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20432" y="3986850"/>
                <a:ext cx="661032" cy="1069292"/>
              </a:xfrm>
              <a:custGeom>
                <a:avLst/>
                <a:gdLst>
                  <a:gd name="T0" fmla="*/ 661032 w 795"/>
                  <a:gd name="T1" fmla="*/ 961199 h 1286"/>
                  <a:gd name="T2" fmla="*/ 403271 w 795"/>
                  <a:gd name="T3" fmla="*/ 1069292 h 1286"/>
                  <a:gd name="T4" fmla="*/ 0 w 795"/>
                  <a:gd name="T5" fmla="*/ 108093 h 1286"/>
                  <a:gd name="T6" fmla="*/ 256098 w 795"/>
                  <a:gd name="T7" fmla="*/ 0 h 1286"/>
                  <a:gd name="T8" fmla="*/ 661032 w 795"/>
                  <a:gd name="T9" fmla="*/ 961199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5" h="1286">
                    <a:moveTo>
                      <a:pt x="795" y="1156"/>
                    </a:moveTo>
                    <a:lnTo>
                      <a:pt x="485" y="1286"/>
                    </a:lnTo>
                    <a:lnTo>
                      <a:pt x="0" y="130"/>
                    </a:lnTo>
                    <a:lnTo>
                      <a:pt x="308" y="0"/>
                    </a:lnTo>
                    <a:lnTo>
                      <a:pt x="795" y="115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685676" y="3544499"/>
                <a:ext cx="572063" cy="528826"/>
              </a:xfrm>
              <a:custGeom>
                <a:avLst/>
                <a:gdLst>
                  <a:gd name="T0" fmla="*/ 0 w 291"/>
                  <a:gd name="T1" fmla="*/ 465917 h 269"/>
                  <a:gd name="T2" fmla="*/ 342058 w 291"/>
                  <a:gd name="T3" fmla="*/ 139579 h 269"/>
                  <a:gd name="T4" fmla="*/ 572063 w 291"/>
                  <a:gd name="T5" fmla="*/ 139579 h 269"/>
                  <a:gd name="T6" fmla="*/ 418727 w 291"/>
                  <a:gd name="T7" fmla="*/ 444292 h 269"/>
                  <a:gd name="T8" fmla="*/ 161200 w 291"/>
                  <a:gd name="T9" fmla="*/ 528826 h 269"/>
                  <a:gd name="T10" fmla="*/ 0 w 291"/>
                  <a:gd name="T11" fmla="*/ 465917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1" h="269">
                    <a:moveTo>
                      <a:pt x="0" y="237"/>
                    </a:moveTo>
                    <a:cubicBezTo>
                      <a:pt x="0" y="237"/>
                      <a:pt x="147" y="142"/>
                      <a:pt x="174" y="71"/>
                    </a:cubicBezTo>
                    <a:cubicBezTo>
                      <a:pt x="201" y="0"/>
                      <a:pt x="291" y="55"/>
                      <a:pt x="291" y="71"/>
                    </a:cubicBezTo>
                    <a:cubicBezTo>
                      <a:pt x="291" y="87"/>
                      <a:pt x="235" y="206"/>
                      <a:pt x="213" y="226"/>
                    </a:cubicBezTo>
                    <a:cubicBezTo>
                      <a:pt x="191" y="245"/>
                      <a:pt x="82" y="269"/>
                      <a:pt x="82" y="269"/>
                    </a:cubicBez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685676" y="3047270"/>
                <a:ext cx="2188474" cy="1877498"/>
              </a:xfrm>
              <a:custGeom>
                <a:avLst/>
                <a:gdLst>
                  <a:gd name="T0" fmla="*/ 2139317 w 1113"/>
                  <a:gd name="T1" fmla="*/ 1034098 h 955"/>
                  <a:gd name="T2" fmla="*/ 1793251 w 1113"/>
                  <a:gd name="T3" fmla="*/ 210358 h 955"/>
                  <a:gd name="T4" fmla="*/ 314605 w 1113"/>
                  <a:gd name="T5" fmla="*/ 831604 h 955"/>
                  <a:gd name="T6" fmla="*/ 0 w 1113"/>
                  <a:gd name="T7" fmla="*/ 963324 h 955"/>
                  <a:gd name="T8" fmla="*/ 385392 w 1113"/>
                  <a:gd name="T9" fmla="*/ 1877498 h 955"/>
                  <a:gd name="T10" fmla="*/ 699997 w 1113"/>
                  <a:gd name="T11" fmla="*/ 1745778 h 955"/>
                  <a:gd name="T12" fmla="*/ 1791285 w 1113"/>
                  <a:gd name="T13" fmla="*/ 1464645 h 955"/>
                  <a:gd name="T14" fmla="*/ 2139317 w 1113"/>
                  <a:gd name="T15" fmla="*/ 1034098 h 9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3" h="955">
                    <a:moveTo>
                      <a:pt x="1088" y="526"/>
                    </a:moveTo>
                    <a:cubicBezTo>
                      <a:pt x="912" y="107"/>
                      <a:pt x="912" y="107"/>
                      <a:pt x="912" y="107"/>
                    </a:cubicBezTo>
                    <a:cubicBezTo>
                      <a:pt x="912" y="107"/>
                      <a:pt x="521" y="0"/>
                      <a:pt x="160" y="42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96" y="955"/>
                      <a:pt x="196" y="955"/>
                      <a:pt x="196" y="955"/>
                    </a:cubicBezTo>
                    <a:cubicBezTo>
                      <a:pt x="356" y="888"/>
                      <a:pt x="356" y="888"/>
                      <a:pt x="356" y="888"/>
                    </a:cubicBezTo>
                    <a:cubicBezTo>
                      <a:pt x="356" y="888"/>
                      <a:pt x="709" y="886"/>
                      <a:pt x="911" y="745"/>
                    </a:cubicBezTo>
                    <a:cubicBezTo>
                      <a:pt x="1113" y="603"/>
                      <a:pt x="1088" y="526"/>
                      <a:pt x="1088" y="526"/>
                    </a:cubicBezTo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3830634" y="3230197"/>
                <a:ext cx="809868" cy="532983"/>
              </a:xfrm>
              <a:custGeom>
                <a:avLst/>
                <a:gdLst>
                  <a:gd name="T0" fmla="*/ 699789 w 412"/>
                  <a:gd name="T1" fmla="*/ 302876 h 271"/>
                  <a:gd name="T2" fmla="*/ 226055 w 412"/>
                  <a:gd name="T3" fmla="*/ 501515 h 271"/>
                  <a:gd name="T4" fmla="*/ 31451 w 412"/>
                  <a:gd name="T5" fmla="*/ 422846 h 271"/>
                  <a:gd name="T6" fmla="*/ 112045 w 412"/>
                  <a:gd name="T7" fmla="*/ 230107 h 271"/>
                  <a:gd name="T8" fmla="*/ 583813 w 412"/>
                  <a:gd name="T9" fmla="*/ 31468 h 271"/>
                  <a:gd name="T10" fmla="*/ 778417 w 412"/>
                  <a:gd name="T11" fmla="*/ 110137 h 271"/>
                  <a:gd name="T12" fmla="*/ 699789 w 412"/>
                  <a:gd name="T13" fmla="*/ 302876 h 2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271">
                    <a:moveTo>
                      <a:pt x="356" y="154"/>
                    </a:moveTo>
                    <a:cubicBezTo>
                      <a:pt x="115" y="255"/>
                      <a:pt x="115" y="255"/>
                      <a:pt x="115" y="255"/>
                    </a:cubicBezTo>
                    <a:cubicBezTo>
                      <a:pt x="77" y="271"/>
                      <a:pt x="32" y="253"/>
                      <a:pt x="16" y="215"/>
                    </a:cubicBezTo>
                    <a:cubicBezTo>
                      <a:pt x="0" y="177"/>
                      <a:pt x="19" y="133"/>
                      <a:pt x="57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80" y="18"/>
                      <a:pt x="396" y="56"/>
                    </a:cubicBezTo>
                    <a:cubicBezTo>
                      <a:pt x="412" y="94"/>
                      <a:pt x="394" y="138"/>
                      <a:pt x="356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3934570" y="3473822"/>
                <a:ext cx="808205" cy="534646"/>
              </a:xfrm>
              <a:custGeom>
                <a:avLst/>
                <a:gdLst>
                  <a:gd name="T0" fmla="*/ 698085 w 411"/>
                  <a:gd name="T1" fmla="*/ 304670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31942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4670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5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4"/>
                      <a:pt x="56" y="118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9"/>
                      <a:pt x="355" y="155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032685" y="3705807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29976 h 272"/>
                  <a:gd name="T8" fmla="*/ 582065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3"/>
                      <a:pt x="56" y="117"/>
                    </a:cubicBezTo>
                    <a:cubicBezTo>
                      <a:pt x="296" y="16"/>
                      <a:pt x="296" y="16"/>
                      <a:pt x="296" y="16"/>
                    </a:cubicBezTo>
                    <a:cubicBezTo>
                      <a:pt x="334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4129138" y="3937792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2606 h 272"/>
                  <a:gd name="T6" fmla="*/ 110120 w 411"/>
                  <a:gd name="T7" fmla="*/ 229976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5"/>
                    </a:cubicBezTo>
                    <a:cubicBezTo>
                      <a:pt x="0" y="177"/>
                      <a:pt x="18" y="133"/>
                      <a:pt x="56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3413227" y="4028424"/>
                <a:ext cx="253604" cy="321785"/>
              </a:xfrm>
              <a:custGeom>
                <a:avLst/>
                <a:gdLst>
                  <a:gd name="T0" fmla="*/ 200524 w 129"/>
                  <a:gd name="T1" fmla="*/ 0 h 164"/>
                  <a:gd name="T2" fmla="*/ 0 w 129"/>
                  <a:gd name="T3" fmla="*/ 321785 h 164"/>
                  <a:gd name="T4" fmla="*/ 253604 w 129"/>
                  <a:gd name="T5" fmla="*/ 96143 h 164"/>
                  <a:gd name="T6" fmla="*/ 200524 w 129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" h="164">
                    <a:moveTo>
                      <a:pt x="102" y="0"/>
                    </a:moveTo>
                    <a:cubicBezTo>
                      <a:pt x="102" y="0"/>
                      <a:pt x="107" y="116"/>
                      <a:pt x="0" y="164"/>
                    </a:cubicBezTo>
                    <a:cubicBezTo>
                      <a:pt x="0" y="164"/>
                      <a:pt x="89" y="157"/>
                      <a:pt x="129" y="49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3651033" y="4093280"/>
                <a:ext cx="680156" cy="536309"/>
              </a:xfrm>
              <a:custGeom>
                <a:avLst/>
                <a:gdLst>
                  <a:gd name="T0" fmla="*/ 0 w 346"/>
                  <a:gd name="T1" fmla="*/ 68758 h 273"/>
                  <a:gd name="T2" fmla="*/ 601525 w 346"/>
                  <a:gd name="T3" fmla="*/ 536309 h 273"/>
                  <a:gd name="T4" fmla="*/ 646738 w 346"/>
                  <a:gd name="T5" fmla="*/ 516664 h 273"/>
                  <a:gd name="T6" fmla="*/ 0 w 346"/>
                  <a:gd name="T7" fmla="*/ 0 h 273"/>
                  <a:gd name="T8" fmla="*/ 0 w 346"/>
                  <a:gd name="T9" fmla="*/ 68758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273">
                    <a:moveTo>
                      <a:pt x="0" y="35"/>
                    </a:moveTo>
                    <a:cubicBezTo>
                      <a:pt x="0" y="35"/>
                      <a:pt x="99" y="223"/>
                      <a:pt x="306" y="273"/>
                    </a:cubicBezTo>
                    <a:cubicBezTo>
                      <a:pt x="306" y="273"/>
                      <a:pt x="312" y="271"/>
                      <a:pt x="329" y="263"/>
                    </a:cubicBezTo>
                    <a:cubicBezTo>
                      <a:pt x="346" y="256"/>
                      <a:pt x="0" y="0"/>
                      <a:pt x="0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388283" y="2296437"/>
                <a:ext cx="1493351" cy="2333153"/>
              </a:xfrm>
              <a:custGeom>
                <a:avLst/>
                <a:gdLst>
                  <a:gd name="T0" fmla="*/ 1489421 w 760"/>
                  <a:gd name="T1" fmla="*/ 141522 h 1187"/>
                  <a:gd name="T2" fmla="*/ 139510 w 760"/>
                  <a:gd name="T3" fmla="*/ 982794 h 1187"/>
                  <a:gd name="T4" fmla="*/ 982468 w 760"/>
                  <a:gd name="T5" fmla="*/ 2333153 h 1187"/>
                  <a:gd name="T6" fmla="*/ 986398 w 760"/>
                  <a:gd name="T7" fmla="*/ 2333153 h 1187"/>
                  <a:gd name="T8" fmla="*/ 1493351 w 760"/>
                  <a:gd name="T9" fmla="*/ 141522 h 1187"/>
                  <a:gd name="T10" fmla="*/ 1489421 w 760"/>
                  <a:gd name="T11" fmla="*/ 141522 h 11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0" h="1187">
                    <a:moveTo>
                      <a:pt x="758" y="72"/>
                    </a:moveTo>
                    <a:cubicBezTo>
                      <a:pt x="450" y="0"/>
                      <a:pt x="142" y="192"/>
                      <a:pt x="71" y="500"/>
                    </a:cubicBezTo>
                    <a:cubicBezTo>
                      <a:pt x="0" y="808"/>
                      <a:pt x="192" y="1116"/>
                      <a:pt x="500" y="1187"/>
                    </a:cubicBezTo>
                    <a:cubicBezTo>
                      <a:pt x="501" y="1187"/>
                      <a:pt x="501" y="1187"/>
                      <a:pt x="502" y="1187"/>
                    </a:cubicBezTo>
                    <a:cubicBezTo>
                      <a:pt x="760" y="72"/>
                      <a:pt x="760" y="72"/>
                      <a:pt x="760" y="72"/>
                    </a:cubicBezTo>
                    <a:cubicBezTo>
                      <a:pt x="759" y="72"/>
                      <a:pt x="759" y="72"/>
                      <a:pt x="758" y="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374426" y="2437790"/>
                <a:ext cx="1486699" cy="2329827"/>
              </a:xfrm>
              <a:custGeom>
                <a:avLst/>
                <a:gdLst>
                  <a:gd name="T0" fmla="*/ 1347075 w 756"/>
                  <a:gd name="T1" fmla="*/ 1348744 h 1185"/>
                  <a:gd name="T2" fmla="*/ 507366 w 756"/>
                  <a:gd name="T3" fmla="*/ 0 h 1185"/>
                  <a:gd name="T4" fmla="*/ 0 w 756"/>
                  <a:gd name="T5" fmla="*/ 2192200 h 1185"/>
                  <a:gd name="T6" fmla="*/ 1347075 w 756"/>
                  <a:gd name="T7" fmla="*/ 1348744 h 11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6" h="1185">
                    <a:moveTo>
                      <a:pt x="685" y="686"/>
                    </a:moveTo>
                    <a:cubicBezTo>
                      <a:pt x="756" y="379"/>
                      <a:pt x="565" y="72"/>
                      <a:pt x="258" y="0"/>
                    </a:cubicBezTo>
                    <a:cubicBezTo>
                      <a:pt x="0" y="1115"/>
                      <a:pt x="0" y="1115"/>
                      <a:pt x="0" y="1115"/>
                    </a:cubicBezTo>
                    <a:cubicBezTo>
                      <a:pt x="308" y="1185"/>
                      <a:pt x="614" y="994"/>
                      <a:pt x="685" y="6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4498318" y="4093280"/>
                <a:ext cx="831" cy="831"/>
              </a:xfrm>
              <a:prstGeom prst="rect">
                <a:avLst/>
              </a:prstGeom>
              <a:solidFill>
                <a:srgbClr val="034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>
                <a:off x="3387447" y="2378060"/>
                <a:ext cx="2363561" cy="2331846"/>
              </a:xfrm>
              <a:custGeom>
                <a:avLst/>
                <a:gdLst>
                  <a:gd name="T0" fmla="*/ 1128 w 1202"/>
                  <a:gd name="T1" fmla="*/ 488 h 1186"/>
                  <a:gd name="T2" fmla="*/ 1072 w 1202"/>
                  <a:gd name="T3" fmla="*/ 424 h 1186"/>
                  <a:gd name="T4" fmla="*/ 1063 w 1202"/>
                  <a:gd name="T5" fmla="*/ 469 h 1186"/>
                  <a:gd name="T6" fmla="*/ 1026 w 1202"/>
                  <a:gd name="T7" fmla="*/ 415 h 1186"/>
                  <a:gd name="T8" fmla="*/ 907 w 1202"/>
                  <a:gd name="T9" fmla="*/ 430 h 1186"/>
                  <a:gd name="T10" fmla="*/ 969 w 1202"/>
                  <a:gd name="T11" fmla="*/ 377 h 1186"/>
                  <a:gd name="T12" fmla="*/ 1083 w 1202"/>
                  <a:gd name="T13" fmla="*/ 342 h 1186"/>
                  <a:gd name="T14" fmla="*/ 1058 w 1202"/>
                  <a:gd name="T15" fmla="*/ 268 h 1186"/>
                  <a:gd name="T16" fmla="*/ 434 w 1202"/>
                  <a:gd name="T17" fmla="*/ 66 h 1186"/>
                  <a:gd name="T18" fmla="*/ 469 w 1202"/>
                  <a:gd name="T19" fmla="*/ 84 h 1186"/>
                  <a:gd name="T20" fmla="*/ 528 w 1202"/>
                  <a:gd name="T21" fmla="*/ 76 h 1186"/>
                  <a:gd name="T22" fmla="*/ 526 w 1202"/>
                  <a:gd name="T23" fmla="*/ 110 h 1186"/>
                  <a:gd name="T24" fmla="*/ 591 w 1202"/>
                  <a:gd name="T25" fmla="*/ 82 h 1186"/>
                  <a:gd name="T26" fmla="*/ 639 w 1202"/>
                  <a:gd name="T27" fmla="*/ 103 h 1186"/>
                  <a:gd name="T28" fmla="*/ 758 w 1202"/>
                  <a:gd name="T29" fmla="*/ 164 h 1186"/>
                  <a:gd name="T30" fmla="*/ 707 w 1202"/>
                  <a:gd name="T31" fmla="*/ 151 h 1186"/>
                  <a:gd name="T32" fmla="*/ 639 w 1202"/>
                  <a:gd name="T33" fmla="*/ 141 h 1186"/>
                  <a:gd name="T34" fmla="*/ 607 w 1202"/>
                  <a:gd name="T35" fmla="*/ 161 h 1186"/>
                  <a:gd name="T36" fmla="*/ 525 w 1202"/>
                  <a:gd name="T37" fmla="*/ 195 h 1186"/>
                  <a:gd name="T38" fmla="*/ 616 w 1202"/>
                  <a:gd name="T39" fmla="*/ 176 h 1186"/>
                  <a:gd name="T40" fmla="*/ 702 w 1202"/>
                  <a:gd name="T41" fmla="*/ 238 h 1186"/>
                  <a:gd name="T42" fmla="*/ 714 w 1202"/>
                  <a:gd name="T43" fmla="*/ 302 h 1186"/>
                  <a:gd name="T44" fmla="*/ 676 w 1202"/>
                  <a:gd name="T45" fmla="*/ 286 h 1186"/>
                  <a:gd name="T46" fmla="*/ 657 w 1202"/>
                  <a:gd name="T47" fmla="*/ 275 h 1186"/>
                  <a:gd name="T48" fmla="*/ 629 w 1202"/>
                  <a:gd name="T49" fmla="*/ 257 h 1186"/>
                  <a:gd name="T50" fmla="*/ 626 w 1202"/>
                  <a:gd name="T51" fmla="*/ 289 h 1186"/>
                  <a:gd name="T52" fmla="*/ 503 w 1202"/>
                  <a:gd name="T53" fmla="*/ 339 h 1186"/>
                  <a:gd name="T54" fmla="*/ 414 w 1202"/>
                  <a:gd name="T55" fmla="*/ 380 h 1186"/>
                  <a:gd name="T56" fmla="*/ 308 w 1202"/>
                  <a:gd name="T57" fmla="*/ 451 h 1186"/>
                  <a:gd name="T58" fmla="*/ 405 w 1202"/>
                  <a:gd name="T59" fmla="*/ 551 h 1186"/>
                  <a:gd name="T60" fmla="*/ 535 w 1202"/>
                  <a:gd name="T61" fmla="*/ 569 h 1186"/>
                  <a:gd name="T62" fmla="*/ 622 w 1202"/>
                  <a:gd name="T63" fmla="*/ 692 h 1186"/>
                  <a:gd name="T64" fmla="*/ 638 w 1202"/>
                  <a:gd name="T65" fmla="*/ 852 h 1186"/>
                  <a:gd name="T66" fmla="*/ 555 w 1202"/>
                  <a:gd name="T67" fmla="*/ 917 h 1186"/>
                  <a:gd name="T68" fmla="*/ 456 w 1202"/>
                  <a:gd name="T69" fmla="*/ 986 h 1186"/>
                  <a:gd name="T70" fmla="*/ 446 w 1202"/>
                  <a:gd name="T71" fmla="*/ 1047 h 1186"/>
                  <a:gd name="T72" fmla="*/ 382 w 1202"/>
                  <a:gd name="T73" fmla="*/ 996 h 1186"/>
                  <a:gd name="T74" fmla="*/ 382 w 1202"/>
                  <a:gd name="T75" fmla="*/ 747 h 1186"/>
                  <a:gd name="T76" fmla="*/ 388 w 1202"/>
                  <a:gd name="T77" fmla="*/ 594 h 1186"/>
                  <a:gd name="T78" fmla="*/ 294 w 1202"/>
                  <a:gd name="T79" fmla="*/ 468 h 1186"/>
                  <a:gd name="T80" fmla="*/ 205 w 1202"/>
                  <a:gd name="T81" fmla="*/ 346 h 1186"/>
                  <a:gd name="T82" fmla="*/ 183 w 1202"/>
                  <a:gd name="T83" fmla="*/ 385 h 1186"/>
                  <a:gd name="T84" fmla="*/ 501 w 1202"/>
                  <a:gd name="T85" fmla="*/ 1146 h 1186"/>
                  <a:gd name="T86" fmla="*/ 968 w 1202"/>
                  <a:gd name="T87" fmla="*/ 920 h 1186"/>
                  <a:gd name="T88" fmla="*/ 946 w 1202"/>
                  <a:gd name="T89" fmla="*/ 710 h 1186"/>
                  <a:gd name="T90" fmla="*/ 830 w 1202"/>
                  <a:gd name="T91" fmla="*/ 685 h 1186"/>
                  <a:gd name="T92" fmla="*/ 806 w 1202"/>
                  <a:gd name="T93" fmla="*/ 523 h 1186"/>
                  <a:gd name="T94" fmla="*/ 978 w 1202"/>
                  <a:gd name="T95" fmla="*/ 455 h 1186"/>
                  <a:gd name="T96" fmla="*/ 1102 w 1202"/>
                  <a:gd name="T97" fmla="*/ 515 h 1186"/>
                  <a:gd name="T98" fmla="*/ 970 w 1202"/>
                  <a:gd name="T99" fmla="*/ 286 h 1186"/>
                  <a:gd name="T100" fmla="*/ 1018 w 1202"/>
                  <a:gd name="T101" fmla="*/ 337 h 1186"/>
                  <a:gd name="T102" fmla="*/ 986 w 1202"/>
                  <a:gd name="T103" fmla="*/ 313 h 1186"/>
                  <a:gd name="T104" fmla="*/ 963 w 1202"/>
                  <a:gd name="T105" fmla="*/ 298 h 1186"/>
                  <a:gd name="T106" fmla="*/ 627 w 1202"/>
                  <a:gd name="T107" fmla="*/ 301 h 1186"/>
                  <a:gd name="T108" fmla="*/ 649 w 1202"/>
                  <a:gd name="T109" fmla="*/ 306 h 1186"/>
                  <a:gd name="T110" fmla="*/ 627 w 1202"/>
                  <a:gd name="T111" fmla="*/ 301 h 1186"/>
                  <a:gd name="T112" fmla="*/ 601 w 1202"/>
                  <a:gd name="T113" fmla="*/ 31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1186">
                    <a:moveTo>
                      <a:pt x="1197" y="506"/>
                    </a:moveTo>
                    <a:cubicBezTo>
                      <a:pt x="1168" y="499"/>
                      <a:pt x="1168" y="499"/>
                      <a:pt x="1168" y="499"/>
                    </a:cubicBezTo>
                    <a:cubicBezTo>
                      <a:pt x="1157" y="480"/>
                      <a:pt x="1157" y="480"/>
                      <a:pt x="1157" y="480"/>
                    </a:cubicBezTo>
                    <a:cubicBezTo>
                      <a:pt x="1160" y="454"/>
                      <a:pt x="1160" y="454"/>
                      <a:pt x="1160" y="454"/>
                    </a:cubicBezTo>
                    <a:cubicBezTo>
                      <a:pt x="1144" y="458"/>
                      <a:pt x="1144" y="458"/>
                      <a:pt x="1144" y="458"/>
                    </a:cubicBezTo>
                    <a:cubicBezTo>
                      <a:pt x="1128" y="488"/>
                      <a:pt x="1128" y="488"/>
                      <a:pt x="1128" y="488"/>
                    </a:cubicBezTo>
                    <a:cubicBezTo>
                      <a:pt x="1112" y="460"/>
                      <a:pt x="1112" y="460"/>
                      <a:pt x="1112" y="460"/>
                    </a:cubicBezTo>
                    <a:cubicBezTo>
                      <a:pt x="1116" y="438"/>
                      <a:pt x="1116" y="438"/>
                      <a:pt x="1116" y="438"/>
                    </a:cubicBezTo>
                    <a:cubicBezTo>
                      <a:pt x="1099" y="415"/>
                      <a:pt x="1099" y="415"/>
                      <a:pt x="1099" y="415"/>
                    </a:cubicBezTo>
                    <a:cubicBezTo>
                      <a:pt x="1093" y="406"/>
                      <a:pt x="1093" y="406"/>
                      <a:pt x="1093" y="406"/>
                    </a:cubicBezTo>
                    <a:cubicBezTo>
                      <a:pt x="1069" y="400"/>
                      <a:pt x="1069" y="400"/>
                      <a:pt x="1069" y="400"/>
                    </a:cubicBezTo>
                    <a:cubicBezTo>
                      <a:pt x="1072" y="424"/>
                      <a:pt x="1072" y="424"/>
                      <a:pt x="1072" y="424"/>
                    </a:cubicBezTo>
                    <a:cubicBezTo>
                      <a:pt x="1097" y="446"/>
                      <a:pt x="1097" y="446"/>
                      <a:pt x="1097" y="446"/>
                    </a:cubicBezTo>
                    <a:cubicBezTo>
                      <a:pt x="1101" y="453"/>
                      <a:pt x="1101" y="453"/>
                      <a:pt x="1101" y="453"/>
                    </a:cubicBezTo>
                    <a:cubicBezTo>
                      <a:pt x="1094" y="455"/>
                      <a:pt x="1094" y="455"/>
                      <a:pt x="1094" y="455"/>
                    </a:cubicBezTo>
                    <a:cubicBezTo>
                      <a:pt x="1090" y="472"/>
                      <a:pt x="1090" y="472"/>
                      <a:pt x="1090" y="472"/>
                    </a:cubicBezTo>
                    <a:cubicBezTo>
                      <a:pt x="1075" y="474"/>
                      <a:pt x="1075" y="474"/>
                      <a:pt x="1075" y="474"/>
                    </a:cubicBezTo>
                    <a:cubicBezTo>
                      <a:pt x="1063" y="469"/>
                      <a:pt x="1063" y="469"/>
                      <a:pt x="1063" y="469"/>
                    </a:cubicBezTo>
                    <a:cubicBezTo>
                      <a:pt x="1058" y="457"/>
                      <a:pt x="1058" y="457"/>
                      <a:pt x="1058" y="457"/>
                    </a:cubicBezTo>
                    <a:cubicBezTo>
                      <a:pt x="1078" y="462"/>
                      <a:pt x="1078" y="462"/>
                      <a:pt x="1078" y="462"/>
                    </a:cubicBezTo>
                    <a:cubicBezTo>
                      <a:pt x="1085" y="456"/>
                      <a:pt x="1085" y="456"/>
                      <a:pt x="1085" y="456"/>
                    </a:cubicBezTo>
                    <a:cubicBezTo>
                      <a:pt x="1048" y="417"/>
                      <a:pt x="1048" y="417"/>
                      <a:pt x="1048" y="417"/>
                    </a:cubicBezTo>
                    <a:cubicBezTo>
                      <a:pt x="1047" y="403"/>
                      <a:pt x="1047" y="403"/>
                      <a:pt x="1047" y="403"/>
                    </a:cubicBezTo>
                    <a:cubicBezTo>
                      <a:pt x="1026" y="415"/>
                      <a:pt x="1026" y="415"/>
                      <a:pt x="1026" y="415"/>
                    </a:cubicBezTo>
                    <a:cubicBezTo>
                      <a:pt x="1009" y="407"/>
                      <a:pt x="1009" y="407"/>
                      <a:pt x="1009" y="407"/>
                    </a:cubicBezTo>
                    <a:cubicBezTo>
                      <a:pt x="973" y="437"/>
                      <a:pt x="973" y="437"/>
                      <a:pt x="973" y="437"/>
                    </a:cubicBezTo>
                    <a:cubicBezTo>
                      <a:pt x="965" y="449"/>
                      <a:pt x="965" y="449"/>
                      <a:pt x="965" y="449"/>
                    </a:cubicBezTo>
                    <a:cubicBezTo>
                      <a:pt x="947" y="447"/>
                      <a:pt x="947" y="447"/>
                      <a:pt x="947" y="447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07" y="430"/>
                      <a:pt x="907" y="430"/>
                      <a:pt x="907" y="430"/>
                    </a:cubicBezTo>
                    <a:cubicBezTo>
                      <a:pt x="910" y="399"/>
                      <a:pt x="910" y="399"/>
                      <a:pt x="910" y="399"/>
                    </a:cubicBezTo>
                    <a:cubicBezTo>
                      <a:pt x="919" y="385"/>
                      <a:pt x="919" y="385"/>
                      <a:pt x="919" y="385"/>
                    </a:cubicBezTo>
                    <a:cubicBezTo>
                      <a:pt x="946" y="385"/>
                      <a:pt x="946" y="385"/>
                      <a:pt x="946" y="385"/>
                    </a:cubicBezTo>
                    <a:cubicBezTo>
                      <a:pt x="974" y="398"/>
                      <a:pt x="974" y="398"/>
                      <a:pt x="974" y="398"/>
                    </a:cubicBezTo>
                    <a:cubicBezTo>
                      <a:pt x="981" y="383"/>
                      <a:pt x="981" y="383"/>
                      <a:pt x="981" y="383"/>
                    </a:cubicBezTo>
                    <a:cubicBezTo>
                      <a:pt x="969" y="377"/>
                      <a:pt x="969" y="377"/>
                      <a:pt x="969" y="377"/>
                    </a:cubicBezTo>
                    <a:cubicBezTo>
                      <a:pt x="979" y="353"/>
                      <a:pt x="979" y="353"/>
                      <a:pt x="979" y="353"/>
                    </a:cubicBezTo>
                    <a:cubicBezTo>
                      <a:pt x="1009" y="355"/>
                      <a:pt x="1009" y="355"/>
                      <a:pt x="1009" y="355"/>
                    </a:cubicBezTo>
                    <a:cubicBezTo>
                      <a:pt x="1036" y="332"/>
                      <a:pt x="1036" y="332"/>
                      <a:pt x="1036" y="332"/>
                    </a:cubicBezTo>
                    <a:cubicBezTo>
                      <a:pt x="1058" y="333"/>
                      <a:pt x="1058" y="333"/>
                      <a:pt x="1058" y="333"/>
                    </a:cubicBezTo>
                    <a:cubicBezTo>
                      <a:pt x="1076" y="340"/>
                      <a:pt x="1076" y="340"/>
                      <a:pt x="1076" y="340"/>
                    </a:cubicBezTo>
                    <a:cubicBezTo>
                      <a:pt x="1083" y="342"/>
                      <a:pt x="1083" y="342"/>
                      <a:pt x="1083" y="342"/>
                    </a:cubicBezTo>
                    <a:cubicBezTo>
                      <a:pt x="1085" y="314"/>
                      <a:pt x="1085" y="314"/>
                      <a:pt x="1085" y="314"/>
                    </a:cubicBezTo>
                    <a:cubicBezTo>
                      <a:pt x="1060" y="318"/>
                      <a:pt x="1060" y="318"/>
                      <a:pt x="1060" y="318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44" y="291"/>
                      <a:pt x="1044" y="291"/>
                      <a:pt x="1044" y="291"/>
                    </a:cubicBezTo>
                    <a:cubicBezTo>
                      <a:pt x="1045" y="277"/>
                      <a:pt x="1045" y="277"/>
                      <a:pt x="1045" y="277"/>
                    </a:cubicBezTo>
                    <a:cubicBezTo>
                      <a:pt x="1058" y="268"/>
                      <a:pt x="1058" y="268"/>
                      <a:pt x="1058" y="268"/>
                    </a:cubicBezTo>
                    <a:cubicBezTo>
                      <a:pt x="1086" y="263"/>
                      <a:pt x="1086" y="263"/>
                      <a:pt x="1086" y="263"/>
                    </a:cubicBezTo>
                    <a:cubicBezTo>
                      <a:pt x="1096" y="253"/>
                      <a:pt x="1096" y="253"/>
                      <a:pt x="1096" y="253"/>
                    </a:cubicBezTo>
                    <a:cubicBezTo>
                      <a:pt x="1017" y="144"/>
                      <a:pt x="901" y="61"/>
                      <a:pt x="760" y="28"/>
                    </a:cubicBezTo>
                    <a:cubicBezTo>
                      <a:pt x="760" y="28"/>
                      <a:pt x="759" y="28"/>
                      <a:pt x="759" y="28"/>
                    </a:cubicBezTo>
                    <a:cubicBezTo>
                      <a:pt x="636" y="0"/>
                      <a:pt x="514" y="13"/>
                      <a:pt x="406" y="59"/>
                    </a:cubicBezTo>
                    <a:cubicBezTo>
                      <a:pt x="434" y="66"/>
                      <a:pt x="434" y="66"/>
                      <a:pt x="434" y="66"/>
                    </a:cubicBezTo>
                    <a:cubicBezTo>
                      <a:pt x="445" y="75"/>
                      <a:pt x="445" y="75"/>
                      <a:pt x="445" y="75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96"/>
                      <a:pt x="467" y="96"/>
                      <a:pt x="467" y="96"/>
                    </a:cubicBezTo>
                    <a:cubicBezTo>
                      <a:pt x="505" y="106"/>
                      <a:pt x="505" y="106"/>
                      <a:pt x="505" y="106"/>
                    </a:cubicBezTo>
                    <a:cubicBezTo>
                      <a:pt x="502" y="93"/>
                      <a:pt x="502" y="93"/>
                      <a:pt x="502" y="93"/>
                    </a:cubicBezTo>
                    <a:cubicBezTo>
                      <a:pt x="469" y="84"/>
                      <a:pt x="469" y="84"/>
                      <a:pt x="469" y="84"/>
                    </a:cubicBezTo>
                    <a:cubicBezTo>
                      <a:pt x="479" y="78"/>
                      <a:pt x="479" y="78"/>
                      <a:pt x="479" y="78"/>
                    </a:cubicBezTo>
                    <a:cubicBezTo>
                      <a:pt x="478" y="69"/>
                      <a:pt x="478" y="69"/>
                      <a:pt x="478" y="69"/>
                    </a:cubicBezTo>
                    <a:cubicBezTo>
                      <a:pt x="448" y="62"/>
                      <a:pt x="448" y="62"/>
                      <a:pt x="448" y="62"/>
                    </a:cubicBezTo>
                    <a:cubicBezTo>
                      <a:pt x="486" y="45"/>
                      <a:pt x="486" y="45"/>
                      <a:pt x="486" y="45"/>
                    </a:cubicBezTo>
                    <a:cubicBezTo>
                      <a:pt x="518" y="52"/>
                      <a:pt x="518" y="52"/>
                      <a:pt x="518" y="52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53" y="83"/>
                      <a:pt x="553" y="83"/>
                      <a:pt x="553" y="83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555" y="96"/>
                      <a:pt x="527" y="89"/>
                      <a:pt x="528" y="90"/>
                    </a:cubicBezTo>
                    <a:cubicBezTo>
                      <a:pt x="530" y="90"/>
                      <a:pt x="526" y="110"/>
                      <a:pt x="526" y="110"/>
                    </a:cubicBezTo>
                    <a:cubicBezTo>
                      <a:pt x="561" y="117"/>
                      <a:pt x="561" y="117"/>
                      <a:pt x="561" y="117"/>
                    </a:cubicBezTo>
                    <a:cubicBezTo>
                      <a:pt x="567" y="108"/>
                      <a:pt x="567" y="108"/>
                      <a:pt x="567" y="108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97" y="99"/>
                      <a:pt x="597" y="99"/>
                      <a:pt x="597" y="99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91" y="82"/>
                      <a:pt x="591" y="82"/>
                      <a:pt x="591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21"/>
                      <a:pt x="614" y="121"/>
                      <a:pt x="614" y="121"/>
                    </a:cubicBezTo>
                    <a:cubicBezTo>
                      <a:pt x="635" y="129"/>
                      <a:pt x="635" y="129"/>
                      <a:pt x="635" y="129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62" y="97"/>
                      <a:pt x="662" y="97"/>
                      <a:pt x="662" y="97"/>
                    </a:cubicBezTo>
                    <a:cubicBezTo>
                      <a:pt x="700" y="101"/>
                      <a:pt x="700" y="101"/>
                      <a:pt x="700" y="101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47" y="136"/>
                      <a:pt x="747" y="136"/>
                      <a:pt x="747" y="136"/>
                    </a:cubicBezTo>
                    <a:cubicBezTo>
                      <a:pt x="742" y="156"/>
                      <a:pt x="742" y="156"/>
                      <a:pt x="742" y="156"/>
                    </a:cubicBezTo>
                    <a:cubicBezTo>
                      <a:pt x="758" y="164"/>
                      <a:pt x="758" y="164"/>
                      <a:pt x="758" y="164"/>
                    </a:cubicBezTo>
                    <a:cubicBezTo>
                      <a:pt x="746" y="178"/>
                      <a:pt x="746" y="178"/>
                      <a:pt x="746" y="178"/>
                    </a:cubicBezTo>
                    <a:cubicBezTo>
                      <a:pt x="727" y="174"/>
                      <a:pt x="727" y="174"/>
                      <a:pt x="727" y="174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11" y="189"/>
                      <a:pt x="711" y="189"/>
                      <a:pt x="711" y="189"/>
                    </a:cubicBezTo>
                    <a:cubicBezTo>
                      <a:pt x="660" y="164"/>
                      <a:pt x="660" y="164"/>
                      <a:pt x="660" y="164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694" y="134"/>
                      <a:pt x="694" y="134"/>
                      <a:pt x="694" y="134"/>
                    </a:cubicBezTo>
                    <a:cubicBezTo>
                      <a:pt x="657" y="130"/>
                      <a:pt x="657" y="130"/>
                      <a:pt x="657" y="130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39" y="141"/>
                      <a:pt x="639" y="141"/>
                      <a:pt x="639" y="141"/>
                    </a:cubicBezTo>
                    <a:cubicBezTo>
                      <a:pt x="621" y="139"/>
                      <a:pt x="621" y="139"/>
                      <a:pt x="621" y="139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6" y="152"/>
                      <a:pt x="626" y="152"/>
                      <a:pt x="626" y="152"/>
                    </a:cubicBezTo>
                    <a:cubicBezTo>
                      <a:pt x="625" y="155"/>
                      <a:pt x="625" y="155"/>
                      <a:pt x="625" y="155"/>
                    </a:cubicBezTo>
                    <a:cubicBezTo>
                      <a:pt x="610" y="153"/>
                      <a:pt x="610" y="153"/>
                      <a:pt x="610" y="153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594" y="159"/>
                      <a:pt x="594" y="159"/>
                      <a:pt x="594" y="159"/>
                    </a:cubicBezTo>
                    <a:cubicBezTo>
                      <a:pt x="595" y="142"/>
                      <a:pt x="595" y="142"/>
                      <a:pt x="595" y="142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12" y="161"/>
                      <a:pt x="512" y="161"/>
                      <a:pt x="512" y="161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525" y="195"/>
                      <a:pt x="525" y="195"/>
                      <a:pt x="525" y="195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607" y="214"/>
                      <a:pt x="607" y="214"/>
                      <a:pt x="607" y="214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35" y="167"/>
                      <a:pt x="635" y="167"/>
                      <a:pt x="635" y="167"/>
                    </a:cubicBezTo>
                    <a:cubicBezTo>
                      <a:pt x="673" y="186"/>
                      <a:pt x="673" y="186"/>
                      <a:pt x="673" y="186"/>
                    </a:cubicBezTo>
                    <a:cubicBezTo>
                      <a:pt x="664" y="210"/>
                      <a:pt x="664" y="210"/>
                      <a:pt x="664" y="210"/>
                    </a:cubicBezTo>
                    <a:cubicBezTo>
                      <a:pt x="675" y="213"/>
                      <a:pt x="675" y="213"/>
                      <a:pt x="675" y="213"/>
                    </a:cubicBezTo>
                    <a:cubicBezTo>
                      <a:pt x="708" y="205"/>
                      <a:pt x="708" y="205"/>
                      <a:pt x="708" y="205"/>
                    </a:cubicBezTo>
                    <a:cubicBezTo>
                      <a:pt x="702" y="238"/>
                      <a:pt x="702" y="238"/>
                      <a:pt x="702" y="238"/>
                    </a:cubicBezTo>
                    <a:cubicBezTo>
                      <a:pt x="710" y="247"/>
                      <a:pt x="710" y="247"/>
                      <a:pt x="710" y="247"/>
                    </a:cubicBezTo>
                    <a:cubicBezTo>
                      <a:pt x="720" y="256"/>
                      <a:pt x="720" y="256"/>
                      <a:pt x="720" y="256"/>
                    </a:cubicBezTo>
                    <a:cubicBezTo>
                      <a:pt x="714" y="276"/>
                      <a:pt x="714" y="276"/>
                      <a:pt x="714" y="276"/>
                    </a:cubicBezTo>
                    <a:cubicBezTo>
                      <a:pt x="703" y="277"/>
                      <a:pt x="703" y="277"/>
                      <a:pt x="703" y="277"/>
                    </a:cubicBezTo>
                    <a:cubicBezTo>
                      <a:pt x="700" y="290"/>
                      <a:pt x="700" y="290"/>
                      <a:pt x="700" y="290"/>
                    </a:cubicBezTo>
                    <a:cubicBezTo>
                      <a:pt x="714" y="302"/>
                      <a:pt x="714" y="302"/>
                      <a:pt x="714" y="302"/>
                    </a:cubicBezTo>
                    <a:cubicBezTo>
                      <a:pt x="711" y="315"/>
                      <a:pt x="711" y="315"/>
                      <a:pt x="711" y="315"/>
                    </a:cubicBezTo>
                    <a:cubicBezTo>
                      <a:pt x="703" y="314"/>
                      <a:pt x="703" y="314"/>
                      <a:pt x="703" y="314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695" y="309"/>
                      <a:pt x="695" y="309"/>
                      <a:pt x="695" y="309"/>
                    </a:cubicBezTo>
                    <a:cubicBezTo>
                      <a:pt x="675" y="297"/>
                      <a:pt x="675" y="297"/>
                      <a:pt x="675" y="297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79" y="268"/>
                      <a:pt x="679" y="268"/>
                      <a:pt x="679" y="268"/>
                    </a:cubicBezTo>
                    <a:cubicBezTo>
                      <a:pt x="675" y="276"/>
                      <a:pt x="675" y="276"/>
                      <a:pt x="675" y="276"/>
                    </a:cubicBezTo>
                    <a:cubicBezTo>
                      <a:pt x="657" y="275"/>
                      <a:pt x="657" y="275"/>
                      <a:pt x="657" y="275"/>
                    </a:cubicBezTo>
                    <a:cubicBezTo>
                      <a:pt x="655" y="274"/>
                      <a:pt x="655" y="274"/>
                      <a:pt x="655" y="274"/>
                    </a:cubicBezTo>
                    <a:cubicBezTo>
                      <a:pt x="655" y="275"/>
                      <a:pt x="655" y="275"/>
                      <a:pt x="655" y="275"/>
                    </a:cubicBezTo>
                    <a:cubicBezTo>
                      <a:pt x="649" y="274"/>
                      <a:pt x="649" y="274"/>
                      <a:pt x="649" y="274"/>
                    </a:cubicBezTo>
                    <a:cubicBezTo>
                      <a:pt x="646" y="264"/>
                      <a:pt x="646" y="264"/>
                      <a:pt x="646" y="264"/>
                    </a:cubicBezTo>
                    <a:cubicBezTo>
                      <a:pt x="641" y="260"/>
                      <a:pt x="641" y="260"/>
                      <a:pt x="641" y="260"/>
                    </a:cubicBezTo>
                    <a:cubicBezTo>
                      <a:pt x="629" y="257"/>
                      <a:pt x="629" y="257"/>
                      <a:pt x="629" y="257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30" y="276"/>
                      <a:pt x="630" y="276"/>
                      <a:pt x="630" y="276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7" y="281"/>
                      <a:pt x="637" y="281"/>
                      <a:pt x="637" y="281"/>
                    </a:cubicBezTo>
                    <a:cubicBezTo>
                      <a:pt x="626" y="289"/>
                      <a:pt x="626" y="289"/>
                      <a:pt x="626" y="289"/>
                    </a:cubicBezTo>
                    <a:cubicBezTo>
                      <a:pt x="623" y="283"/>
                      <a:pt x="623" y="283"/>
                      <a:pt x="623" y="283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584" y="296"/>
                      <a:pt x="584" y="296"/>
                      <a:pt x="584" y="296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03" y="339"/>
                      <a:pt x="503" y="339"/>
                      <a:pt x="503" y="339"/>
                    </a:cubicBezTo>
                    <a:cubicBezTo>
                      <a:pt x="497" y="354"/>
                      <a:pt x="497" y="354"/>
                      <a:pt x="497" y="354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36" y="382"/>
                      <a:pt x="436" y="382"/>
                      <a:pt x="436" y="382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4" y="380"/>
                      <a:pt x="414" y="380"/>
                      <a:pt x="414" y="380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10" y="374"/>
                      <a:pt x="310" y="374"/>
                      <a:pt x="310" y="374"/>
                    </a:cubicBezTo>
                    <a:cubicBezTo>
                      <a:pt x="288" y="398"/>
                      <a:pt x="288" y="398"/>
                      <a:pt x="288" y="398"/>
                    </a:cubicBezTo>
                    <a:cubicBezTo>
                      <a:pt x="278" y="419"/>
                      <a:pt x="278" y="419"/>
                      <a:pt x="278" y="419"/>
                    </a:cubicBezTo>
                    <a:cubicBezTo>
                      <a:pt x="282" y="442"/>
                      <a:pt x="282" y="442"/>
                      <a:pt x="282" y="442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8" y="448"/>
                      <a:pt x="358" y="448"/>
                      <a:pt x="358" y="448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71" y="482"/>
                      <a:pt x="371" y="482"/>
                      <a:pt x="371" y="482"/>
                    </a:cubicBezTo>
                    <a:cubicBezTo>
                      <a:pt x="362" y="533"/>
                      <a:pt x="362" y="533"/>
                      <a:pt x="362" y="533"/>
                    </a:cubicBezTo>
                    <a:cubicBezTo>
                      <a:pt x="405" y="551"/>
                      <a:pt x="405" y="551"/>
                      <a:pt x="405" y="551"/>
                    </a:cubicBezTo>
                    <a:cubicBezTo>
                      <a:pt x="441" y="525"/>
                      <a:pt x="441" y="525"/>
                      <a:pt x="441" y="525"/>
                    </a:cubicBezTo>
                    <a:cubicBezTo>
                      <a:pt x="474" y="540"/>
                      <a:pt x="474" y="540"/>
                      <a:pt x="474" y="540"/>
                    </a:cubicBezTo>
                    <a:cubicBezTo>
                      <a:pt x="482" y="559"/>
                      <a:pt x="482" y="559"/>
                      <a:pt x="482" y="559"/>
                    </a:cubicBezTo>
                    <a:cubicBezTo>
                      <a:pt x="515" y="565"/>
                      <a:pt x="515" y="565"/>
                      <a:pt x="515" y="565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48" y="605"/>
                      <a:pt x="548" y="605"/>
                      <a:pt x="548" y="605"/>
                    </a:cubicBezTo>
                    <a:cubicBezTo>
                      <a:pt x="583" y="614"/>
                      <a:pt x="583" y="614"/>
                      <a:pt x="583" y="614"/>
                    </a:cubicBezTo>
                    <a:cubicBezTo>
                      <a:pt x="591" y="640"/>
                      <a:pt x="591" y="640"/>
                      <a:pt x="591" y="640"/>
                    </a:cubicBezTo>
                    <a:cubicBezTo>
                      <a:pt x="586" y="668"/>
                      <a:pt x="586" y="668"/>
                      <a:pt x="586" y="668"/>
                    </a:cubicBezTo>
                    <a:cubicBezTo>
                      <a:pt x="609" y="683"/>
                      <a:pt x="609" y="683"/>
                      <a:pt x="609" y="683"/>
                    </a:cubicBezTo>
                    <a:cubicBezTo>
                      <a:pt x="622" y="692"/>
                      <a:pt x="622" y="692"/>
                      <a:pt x="622" y="692"/>
                    </a:cubicBezTo>
                    <a:cubicBezTo>
                      <a:pt x="671" y="704"/>
                      <a:pt x="671" y="704"/>
                      <a:pt x="671" y="704"/>
                    </a:cubicBezTo>
                    <a:cubicBezTo>
                      <a:pt x="680" y="731"/>
                      <a:pt x="680" y="731"/>
                      <a:pt x="680" y="731"/>
                    </a:cubicBezTo>
                    <a:cubicBezTo>
                      <a:pt x="700" y="743"/>
                      <a:pt x="700" y="743"/>
                      <a:pt x="700" y="743"/>
                    </a:cubicBezTo>
                    <a:cubicBezTo>
                      <a:pt x="691" y="761"/>
                      <a:pt x="691" y="761"/>
                      <a:pt x="691" y="761"/>
                    </a:cubicBezTo>
                    <a:cubicBezTo>
                      <a:pt x="660" y="786"/>
                      <a:pt x="660" y="786"/>
                      <a:pt x="660" y="786"/>
                    </a:cubicBezTo>
                    <a:cubicBezTo>
                      <a:pt x="638" y="852"/>
                      <a:pt x="638" y="852"/>
                      <a:pt x="638" y="852"/>
                    </a:cubicBezTo>
                    <a:cubicBezTo>
                      <a:pt x="612" y="864"/>
                      <a:pt x="612" y="864"/>
                      <a:pt x="612" y="864"/>
                    </a:cubicBezTo>
                    <a:cubicBezTo>
                      <a:pt x="580" y="855"/>
                      <a:pt x="580" y="855"/>
                      <a:pt x="580" y="855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908"/>
                      <a:pt x="565" y="908"/>
                      <a:pt x="565" y="908"/>
                    </a:cubicBezTo>
                    <a:cubicBezTo>
                      <a:pt x="555" y="917"/>
                      <a:pt x="555" y="917"/>
                      <a:pt x="555" y="917"/>
                    </a:cubicBezTo>
                    <a:cubicBezTo>
                      <a:pt x="520" y="945"/>
                      <a:pt x="520" y="945"/>
                      <a:pt x="520" y="945"/>
                    </a:cubicBezTo>
                    <a:cubicBezTo>
                      <a:pt x="504" y="963"/>
                      <a:pt x="504" y="963"/>
                      <a:pt x="504" y="963"/>
                    </a:cubicBezTo>
                    <a:cubicBezTo>
                      <a:pt x="467" y="971"/>
                      <a:pt x="467" y="971"/>
                      <a:pt x="467" y="971"/>
                    </a:cubicBezTo>
                    <a:cubicBezTo>
                      <a:pt x="445" y="969"/>
                      <a:pt x="445" y="969"/>
                      <a:pt x="445" y="969"/>
                    </a:cubicBezTo>
                    <a:cubicBezTo>
                      <a:pt x="442" y="978"/>
                      <a:pt x="442" y="978"/>
                      <a:pt x="442" y="978"/>
                    </a:cubicBezTo>
                    <a:cubicBezTo>
                      <a:pt x="456" y="986"/>
                      <a:pt x="456" y="986"/>
                      <a:pt x="456" y="986"/>
                    </a:cubicBezTo>
                    <a:cubicBezTo>
                      <a:pt x="452" y="996"/>
                      <a:pt x="452" y="996"/>
                      <a:pt x="452" y="996"/>
                    </a:cubicBezTo>
                    <a:cubicBezTo>
                      <a:pt x="435" y="1006"/>
                      <a:pt x="435" y="1006"/>
                      <a:pt x="435" y="1006"/>
                    </a:cubicBezTo>
                    <a:cubicBezTo>
                      <a:pt x="441" y="1018"/>
                      <a:pt x="441" y="1018"/>
                      <a:pt x="441" y="1018"/>
                    </a:cubicBezTo>
                    <a:cubicBezTo>
                      <a:pt x="457" y="1022"/>
                      <a:pt x="457" y="1022"/>
                      <a:pt x="457" y="1022"/>
                    </a:cubicBezTo>
                    <a:cubicBezTo>
                      <a:pt x="453" y="1035"/>
                      <a:pt x="453" y="1035"/>
                      <a:pt x="453" y="1035"/>
                    </a:cubicBezTo>
                    <a:cubicBezTo>
                      <a:pt x="446" y="1047"/>
                      <a:pt x="446" y="1047"/>
                      <a:pt x="446" y="1047"/>
                    </a:cubicBezTo>
                    <a:cubicBezTo>
                      <a:pt x="442" y="1056"/>
                      <a:pt x="442" y="1056"/>
                      <a:pt x="442" y="1056"/>
                    </a:cubicBezTo>
                    <a:cubicBezTo>
                      <a:pt x="462" y="1083"/>
                      <a:pt x="462" y="1083"/>
                      <a:pt x="462" y="1083"/>
                    </a:cubicBezTo>
                    <a:cubicBezTo>
                      <a:pt x="456" y="1093"/>
                      <a:pt x="456" y="1093"/>
                      <a:pt x="456" y="1093"/>
                    </a:cubicBezTo>
                    <a:cubicBezTo>
                      <a:pt x="423" y="1084"/>
                      <a:pt x="423" y="1084"/>
                      <a:pt x="423" y="1084"/>
                    </a:cubicBezTo>
                    <a:cubicBezTo>
                      <a:pt x="397" y="1048"/>
                      <a:pt x="397" y="1048"/>
                      <a:pt x="397" y="1048"/>
                    </a:cubicBezTo>
                    <a:cubicBezTo>
                      <a:pt x="382" y="996"/>
                      <a:pt x="382" y="996"/>
                      <a:pt x="382" y="996"/>
                    </a:cubicBezTo>
                    <a:cubicBezTo>
                      <a:pt x="395" y="954"/>
                      <a:pt x="395" y="954"/>
                      <a:pt x="395" y="954"/>
                    </a:cubicBezTo>
                    <a:cubicBezTo>
                      <a:pt x="382" y="923"/>
                      <a:pt x="382" y="923"/>
                      <a:pt x="382" y="923"/>
                    </a:cubicBezTo>
                    <a:cubicBezTo>
                      <a:pt x="400" y="881"/>
                      <a:pt x="400" y="881"/>
                      <a:pt x="400" y="881"/>
                    </a:cubicBezTo>
                    <a:cubicBezTo>
                      <a:pt x="389" y="875"/>
                      <a:pt x="389" y="875"/>
                      <a:pt x="389" y="875"/>
                    </a:cubicBezTo>
                    <a:cubicBezTo>
                      <a:pt x="411" y="779"/>
                      <a:pt x="411" y="779"/>
                      <a:pt x="411" y="779"/>
                    </a:cubicBezTo>
                    <a:cubicBezTo>
                      <a:pt x="411" y="779"/>
                      <a:pt x="384" y="747"/>
                      <a:pt x="382" y="747"/>
                    </a:cubicBezTo>
                    <a:cubicBezTo>
                      <a:pt x="381" y="746"/>
                      <a:pt x="366" y="739"/>
                      <a:pt x="366" y="739"/>
                    </a:cubicBezTo>
                    <a:cubicBezTo>
                      <a:pt x="367" y="720"/>
                      <a:pt x="367" y="720"/>
                      <a:pt x="367" y="720"/>
                    </a:cubicBezTo>
                    <a:cubicBezTo>
                      <a:pt x="337" y="657"/>
                      <a:pt x="337" y="657"/>
                      <a:pt x="337" y="657"/>
                    </a:cubicBezTo>
                    <a:cubicBezTo>
                      <a:pt x="346" y="639"/>
                      <a:pt x="346" y="639"/>
                      <a:pt x="346" y="639"/>
                    </a:cubicBezTo>
                    <a:cubicBezTo>
                      <a:pt x="354" y="608"/>
                      <a:pt x="354" y="608"/>
                      <a:pt x="354" y="608"/>
                    </a:cubicBezTo>
                    <a:cubicBezTo>
                      <a:pt x="388" y="594"/>
                      <a:pt x="388" y="594"/>
                      <a:pt x="388" y="594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50" y="546"/>
                      <a:pt x="350" y="546"/>
                      <a:pt x="350" y="546"/>
                    </a:cubicBezTo>
                    <a:cubicBezTo>
                      <a:pt x="326" y="500"/>
                      <a:pt x="326" y="500"/>
                      <a:pt x="326" y="500"/>
                    </a:cubicBezTo>
                    <a:cubicBezTo>
                      <a:pt x="303" y="488"/>
                      <a:pt x="303" y="488"/>
                      <a:pt x="303" y="488"/>
                    </a:cubicBezTo>
                    <a:cubicBezTo>
                      <a:pt x="289" y="481"/>
                      <a:pt x="289" y="481"/>
                      <a:pt x="289" y="481"/>
                    </a:cubicBezTo>
                    <a:cubicBezTo>
                      <a:pt x="294" y="468"/>
                      <a:pt x="294" y="468"/>
                      <a:pt x="294" y="468"/>
                    </a:cubicBezTo>
                    <a:cubicBezTo>
                      <a:pt x="275" y="461"/>
                      <a:pt x="275" y="461"/>
                      <a:pt x="275" y="461"/>
                    </a:cubicBezTo>
                    <a:cubicBezTo>
                      <a:pt x="273" y="469"/>
                      <a:pt x="273" y="469"/>
                      <a:pt x="273" y="469"/>
                    </a:cubicBezTo>
                    <a:cubicBezTo>
                      <a:pt x="227" y="445"/>
                      <a:pt x="227" y="445"/>
                      <a:pt x="227" y="445"/>
                    </a:cubicBezTo>
                    <a:cubicBezTo>
                      <a:pt x="214" y="411"/>
                      <a:pt x="214" y="411"/>
                      <a:pt x="214" y="411"/>
                    </a:cubicBezTo>
                    <a:cubicBezTo>
                      <a:pt x="226" y="398"/>
                      <a:pt x="226" y="398"/>
                      <a:pt x="226" y="398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8" y="312"/>
                      <a:pt x="208" y="312"/>
                      <a:pt x="208" y="312"/>
                    </a:cubicBez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2" y="342"/>
                      <a:pt x="192" y="342"/>
                      <a:pt x="192" y="342"/>
                    </a:cubicBezTo>
                    <a:cubicBezTo>
                      <a:pt x="206" y="380"/>
                      <a:pt x="206" y="380"/>
                      <a:pt x="206" y="380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83" y="385"/>
                      <a:pt x="183" y="385"/>
                      <a:pt x="183" y="385"/>
                    </a:cubicBezTo>
                    <a:cubicBezTo>
                      <a:pt x="169" y="342"/>
                      <a:pt x="169" y="342"/>
                      <a:pt x="169" y="342"/>
                    </a:cubicBezTo>
                    <a:cubicBezTo>
                      <a:pt x="180" y="298"/>
                      <a:pt x="180" y="298"/>
                      <a:pt x="180" y="298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22" y="310"/>
                      <a:pt x="89" y="380"/>
                      <a:pt x="71" y="458"/>
                    </a:cubicBezTo>
                    <a:cubicBezTo>
                      <a:pt x="0" y="766"/>
                      <a:pt x="193" y="1074"/>
                      <a:pt x="501" y="1146"/>
                    </a:cubicBezTo>
                    <a:cubicBezTo>
                      <a:pt x="501" y="1146"/>
                      <a:pt x="502" y="1146"/>
                      <a:pt x="502" y="1146"/>
                    </a:cubicBezTo>
                    <a:cubicBezTo>
                      <a:pt x="676" y="1186"/>
                      <a:pt x="850" y="1141"/>
                      <a:pt x="982" y="1039"/>
                    </a:cubicBezTo>
                    <a:cubicBezTo>
                      <a:pt x="963" y="1035"/>
                      <a:pt x="963" y="1035"/>
                      <a:pt x="963" y="1035"/>
                    </a:cubicBezTo>
                    <a:cubicBezTo>
                      <a:pt x="972" y="998"/>
                      <a:pt x="972" y="998"/>
                      <a:pt x="972" y="998"/>
                    </a:cubicBezTo>
                    <a:cubicBezTo>
                      <a:pt x="957" y="964"/>
                      <a:pt x="957" y="964"/>
                      <a:pt x="957" y="964"/>
                    </a:cubicBezTo>
                    <a:cubicBezTo>
                      <a:pt x="968" y="920"/>
                      <a:pt x="968" y="920"/>
                      <a:pt x="968" y="920"/>
                    </a:cubicBezTo>
                    <a:cubicBezTo>
                      <a:pt x="955" y="900"/>
                      <a:pt x="955" y="900"/>
                      <a:pt x="955" y="900"/>
                    </a:cubicBezTo>
                    <a:cubicBezTo>
                      <a:pt x="958" y="881"/>
                      <a:pt x="958" y="881"/>
                      <a:pt x="958" y="881"/>
                    </a:cubicBezTo>
                    <a:cubicBezTo>
                      <a:pt x="988" y="846"/>
                      <a:pt x="988" y="846"/>
                      <a:pt x="988" y="846"/>
                    </a:cubicBezTo>
                    <a:cubicBezTo>
                      <a:pt x="965" y="768"/>
                      <a:pt x="965" y="768"/>
                      <a:pt x="965" y="768"/>
                    </a:cubicBezTo>
                    <a:cubicBezTo>
                      <a:pt x="980" y="722"/>
                      <a:pt x="980" y="722"/>
                      <a:pt x="980" y="722"/>
                    </a:cubicBezTo>
                    <a:cubicBezTo>
                      <a:pt x="946" y="710"/>
                      <a:pt x="946" y="710"/>
                      <a:pt x="946" y="710"/>
                    </a:cubicBezTo>
                    <a:cubicBezTo>
                      <a:pt x="936" y="694"/>
                      <a:pt x="936" y="694"/>
                      <a:pt x="936" y="694"/>
                    </a:cubicBezTo>
                    <a:cubicBezTo>
                      <a:pt x="912" y="689"/>
                      <a:pt x="912" y="689"/>
                      <a:pt x="912" y="689"/>
                    </a:cubicBezTo>
                    <a:cubicBezTo>
                      <a:pt x="897" y="697"/>
                      <a:pt x="897" y="697"/>
                      <a:pt x="897" y="697"/>
                    </a:cubicBezTo>
                    <a:cubicBezTo>
                      <a:pt x="855" y="687"/>
                      <a:pt x="855" y="687"/>
                      <a:pt x="855" y="687"/>
                    </a:cubicBezTo>
                    <a:cubicBezTo>
                      <a:pt x="853" y="691"/>
                      <a:pt x="853" y="691"/>
                      <a:pt x="853" y="691"/>
                    </a:cubicBezTo>
                    <a:cubicBezTo>
                      <a:pt x="830" y="685"/>
                      <a:pt x="830" y="685"/>
                      <a:pt x="830" y="685"/>
                    </a:cubicBezTo>
                    <a:cubicBezTo>
                      <a:pt x="791" y="612"/>
                      <a:pt x="791" y="612"/>
                      <a:pt x="791" y="612"/>
                    </a:cubicBezTo>
                    <a:cubicBezTo>
                      <a:pt x="802" y="565"/>
                      <a:pt x="802" y="565"/>
                      <a:pt x="802" y="565"/>
                    </a:cubicBezTo>
                    <a:cubicBezTo>
                      <a:pt x="812" y="564"/>
                      <a:pt x="812" y="564"/>
                      <a:pt x="812" y="564"/>
                    </a:cubicBezTo>
                    <a:cubicBezTo>
                      <a:pt x="819" y="546"/>
                      <a:pt x="819" y="546"/>
                      <a:pt x="819" y="546"/>
                    </a:cubicBezTo>
                    <a:cubicBezTo>
                      <a:pt x="807" y="543"/>
                      <a:pt x="807" y="543"/>
                      <a:pt x="807" y="543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78" y="493"/>
                      <a:pt x="878" y="493"/>
                      <a:pt x="878" y="493"/>
                    </a:cubicBezTo>
                    <a:cubicBezTo>
                      <a:pt x="885" y="461"/>
                      <a:pt x="885" y="461"/>
                      <a:pt x="885" y="461"/>
                    </a:cubicBezTo>
                    <a:cubicBezTo>
                      <a:pt x="919" y="452"/>
                      <a:pt x="919" y="452"/>
                      <a:pt x="919" y="452"/>
                    </a:cubicBezTo>
                    <a:cubicBezTo>
                      <a:pt x="931" y="456"/>
                      <a:pt x="931" y="456"/>
                      <a:pt x="931" y="456"/>
                    </a:cubicBezTo>
                    <a:cubicBezTo>
                      <a:pt x="956" y="461"/>
                      <a:pt x="956" y="461"/>
                      <a:pt x="956" y="461"/>
                    </a:cubicBezTo>
                    <a:cubicBezTo>
                      <a:pt x="978" y="455"/>
                      <a:pt x="978" y="455"/>
                      <a:pt x="978" y="455"/>
                    </a:cubicBezTo>
                    <a:cubicBezTo>
                      <a:pt x="1042" y="465"/>
                      <a:pt x="1042" y="465"/>
                      <a:pt x="1042" y="465"/>
                    </a:cubicBezTo>
                    <a:cubicBezTo>
                      <a:pt x="1034" y="497"/>
                      <a:pt x="1034" y="497"/>
                      <a:pt x="1034" y="497"/>
                    </a:cubicBezTo>
                    <a:cubicBezTo>
                      <a:pt x="1081" y="521"/>
                      <a:pt x="1081" y="521"/>
                      <a:pt x="1081" y="521"/>
                    </a:cubicBezTo>
                    <a:cubicBezTo>
                      <a:pt x="1089" y="530"/>
                      <a:pt x="1089" y="530"/>
                      <a:pt x="1089" y="530"/>
                    </a:cubicBezTo>
                    <a:cubicBezTo>
                      <a:pt x="1098" y="532"/>
                      <a:pt x="1098" y="532"/>
                      <a:pt x="1098" y="532"/>
                    </a:cubicBezTo>
                    <a:cubicBezTo>
                      <a:pt x="1102" y="515"/>
                      <a:pt x="1102" y="515"/>
                      <a:pt x="1102" y="515"/>
                    </a:cubicBezTo>
                    <a:cubicBezTo>
                      <a:pt x="1131" y="519"/>
                      <a:pt x="1131" y="519"/>
                      <a:pt x="1131" y="519"/>
                    </a:cubicBezTo>
                    <a:cubicBezTo>
                      <a:pt x="1154" y="545"/>
                      <a:pt x="1154" y="545"/>
                      <a:pt x="1154" y="545"/>
                    </a:cubicBezTo>
                    <a:cubicBezTo>
                      <a:pt x="1198" y="556"/>
                      <a:pt x="1198" y="556"/>
                      <a:pt x="1198" y="556"/>
                    </a:cubicBezTo>
                    <a:cubicBezTo>
                      <a:pt x="1202" y="553"/>
                      <a:pt x="1202" y="553"/>
                      <a:pt x="1202" y="553"/>
                    </a:cubicBezTo>
                    <a:cubicBezTo>
                      <a:pt x="1201" y="537"/>
                      <a:pt x="1200" y="521"/>
                      <a:pt x="1197" y="506"/>
                    </a:cubicBezTo>
                    <a:moveTo>
                      <a:pt x="970" y="286"/>
                    </a:moveTo>
                    <a:cubicBezTo>
                      <a:pt x="977" y="279"/>
                      <a:pt x="977" y="279"/>
                      <a:pt x="977" y="279"/>
                    </a:cubicBezTo>
                    <a:cubicBezTo>
                      <a:pt x="996" y="279"/>
                      <a:pt x="996" y="279"/>
                      <a:pt x="996" y="279"/>
                    </a:cubicBezTo>
                    <a:cubicBezTo>
                      <a:pt x="996" y="303"/>
                      <a:pt x="996" y="303"/>
                      <a:pt x="996" y="303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18" y="337"/>
                      <a:pt x="1018" y="337"/>
                      <a:pt x="1018" y="337"/>
                    </a:cubicBezTo>
                    <a:cubicBezTo>
                      <a:pt x="1003" y="348"/>
                      <a:pt x="1003" y="348"/>
                      <a:pt x="1003" y="348"/>
                    </a:cubicBezTo>
                    <a:cubicBezTo>
                      <a:pt x="981" y="345"/>
                      <a:pt x="981" y="345"/>
                      <a:pt x="981" y="345"/>
                    </a:cubicBezTo>
                    <a:cubicBezTo>
                      <a:pt x="965" y="341"/>
                      <a:pt x="965" y="341"/>
                      <a:pt x="965" y="341"/>
                    </a:cubicBezTo>
                    <a:cubicBezTo>
                      <a:pt x="971" y="322"/>
                      <a:pt x="971" y="322"/>
                      <a:pt x="971" y="322"/>
                    </a:cubicBezTo>
                    <a:cubicBezTo>
                      <a:pt x="986" y="323"/>
                      <a:pt x="986" y="323"/>
                      <a:pt x="986" y="323"/>
                    </a:cubicBezTo>
                    <a:cubicBezTo>
                      <a:pt x="986" y="313"/>
                      <a:pt x="986" y="313"/>
                      <a:pt x="986" y="313"/>
                    </a:cubicBezTo>
                    <a:cubicBezTo>
                      <a:pt x="976" y="303"/>
                      <a:pt x="976" y="303"/>
                      <a:pt x="976" y="303"/>
                    </a:cubicBezTo>
                    <a:cubicBezTo>
                      <a:pt x="968" y="294"/>
                      <a:pt x="968" y="294"/>
                      <a:pt x="968" y="294"/>
                    </a:cubicBezTo>
                    <a:cubicBezTo>
                      <a:pt x="970" y="286"/>
                      <a:pt x="970" y="286"/>
                      <a:pt x="970" y="286"/>
                    </a:cubicBezTo>
                    <a:moveTo>
                      <a:pt x="932" y="313"/>
                    </a:moveTo>
                    <a:cubicBezTo>
                      <a:pt x="947" y="298"/>
                      <a:pt x="947" y="298"/>
                      <a:pt x="947" y="298"/>
                    </a:cubicBezTo>
                    <a:cubicBezTo>
                      <a:pt x="963" y="298"/>
                      <a:pt x="963" y="298"/>
                      <a:pt x="963" y="298"/>
                    </a:cubicBezTo>
                    <a:cubicBezTo>
                      <a:pt x="973" y="305"/>
                      <a:pt x="973" y="305"/>
                      <a:pt x="973" y="305"/>
                    </a:cubicBezTo>
                    <a:cubicBezTo>
                      <a:pt x="969" y="317"/>
                      <a:pt x="969" y="317"/>
                      <a:pt x="969" y="317"/>
                    </a:cubicBezTo>
                    <a:cubicBezTo>
                      <a:pt x="942" y="328"/>
                      <a:pt x="942" y="328"/>
                      <a:pt x="942" y="328"/>
                    </a:cubicBezTo>
                    <a:cubicBezTo>
                      <a:pt x="929" y="325"/>
                      <a:pt x="929" y="325"/>
                      <a:pt x="929" y="325"/>
                    </a:cubicBezTo>
                    <a:cubicBezTo>
                      <a:pt x="932" y="313"/>
                      <a:pt x="932" y="313"/>
                      <a:pt x="932" y="313"/>
                    </a:cubicBezTo>
                    <a:moveTo>
                      <a:pt x="627" y="301"/>
                    </a:moveTo>
                    <a:cubicBezTo>
                      <a:pt x="643" y="305"/>
                      <a:pt x="643" y="305"/>
                      <a:pt x="643" y="305"/>
                    </a:cubicBezTo>
                    <a:cubicBezTo>
                      <a:pt x="648" y="297"/>
                      <a:pt x="648" y="297"/>
                      <a:pt x="648" y="297"/>
                    </a:cubicBezTo>
                    <a:cubicBezTo>
                      <a:pt x="654" y="298"/>
                      <a:pt x="654" y="298"/>
                      <a:pt x="654" y="298"/>
                    </a:cubicBezTo>
                    <a:cubicBezTo>
                      <a:pt x="661" y="301"/>
                      <a:pt x="661" y="301"/>
                      <a:pt x="661" y="301"/>
                    </a:cubicBezTo>
                    <a:cubicBezTo>
                      <a:pt x="657" y="307"/>
                      <a:pt x="657" y="307"/>
                      <a:pt x="657" y="307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45" y="313"/>
                      <a:pt x="645" y="313"/>
                      <a:pt x="645" y="313"/>
                    </a:cubicBezTo>
                    <a:cubicBezTo>
                      <a:pt x="638" y="316"/>
                      <a:pt x="638" y="316"/>
                      <a:pt x="638" y="316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8" y="312"/>
                      <a:pt x="629" y="310"/>
                      <a:pt x="629" y="310"/>
                    </a:cubicBezTo>
                    <a:cubicBezTo>
                      <a:pt x="625" y="309"/>
                      <a:pt x="625" y="309"/>
                      <a:pt x="625" y="309"/>
                    </a:cubicBezTo>
                    <a:cubicBezTo>
                      <a:pt x="627" y="301"/>
                      <a:pt x="627" y="301"/>
                      <a:pt x="627" y="301"/>
                    </a:cubicBezTo>
                    <a:moveTo>
                      <a:pt x="601" y="310"/>
                    </a:moveTo>
                    <a:cubicBezTo>
                      <a:pt x="603" y="302"/>
                      <a:pt x="603" y="302"/>
                      <a:pt x="603" y="302"/>
                    </a:cubicBezTo>
                    <a:cubicBezTo>
                      <a:pt x="610" y="297"/>
                      <a:pt x="610" y="297"/>
                      <a:pt x="610" y="297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3" y="312"/>
                      <a:pt x="613" y="312"/>
                      <a:pt x="613" y="312"/>
                    </a:cubicBezTo>
                    <a:cubicBezTo>
                      <a:pt x="601" y="310"/>
                      <a:pt x="601" y="310"/>
                      <a:pt x="601" y="31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4748596" y="2923378"/>
                <a:ext cx="21619" cy="25776"/>
              </a:xfrm>
              <a:custGeom>
                <a:avLst/>
                <a:gdLst>
                  <a:gd name="T0" fmla="*/ 0 w 26"/>
                  <a:gd name="T1" fmla="*/ 1663 h 31"/>
                  <a:gd name="T2" fmla="*/ 0 w 26"/>
                  <a:gd name="T3" fmla="*/ 15798 h 31"/>
                  <a:gd name="T4" fmla="*/ 15799 w 26"/>
                  <a:gd name="T5" fmla="*/ 25776 h 31"/>
                  <a:gd name="T6" fmla="*/ 21619 w 26"/>
                  <a:gd name="T7" fmla="*/ 0 h 31"/>
                  <a:gd name="T8" fmla="*/ 0 w 26"/>
                  <a:gd name="T9" fmla="*/ 166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"/>
                    </a:moveTo>
                    <a:lnTo>
                      <a:pt x="0" y="19"/>
                    </a:lnTo>
                    <a:lnTo>
                      <a:pt x="19" y="31"/>
                    </a:lnTo>
                    <a:lnTo>
                      <a:pt x="2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7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3476420" y="2740451"/>
                <a:ext cx="340078" cy="723394"/>
              </a:xfrm>
              <a:custGeom>
                <a:avLst/>
                <a:gdLst>
                  <a:gd name="T0" fmla="*/ 29487 w 173"/>
                  <a:gd name="T1" fmla="*/ 656559 h 368"/>
                  <a:gd name="T2" fmla="*/ 0 w 173"/>
                  <a:gd name="T3" fmla="*/ 723394 h 368"/>
                  <a:gd name="T4" fmla="*/ 25555 w 173"/>
                  <a:gd name="T5" fmla="*/ 707668 h 368"/>
                  <a:gd name="T6" fmla="*/ 29487 w 173"/>
                  <a:gd name="T7" fmla="*/ 656559 h 368"/>
                  <a:gd name="T8" fmla="*/ 322386 w 173"/>
                  <a:gd name="T9" fmla="*/ 0 h 368"/>
                  <a:gd name="T10" fmla="*/ 300763 w 173"/>
                  <a:gd name="T11" fmla="*/ 51109 h 368"/>
                  <a:gd name="T12" fmla="*/ 340078 w 173"/>
                  <a:gd name="T13" fmla="*/ 7863 h 368"/>
                  <a:gd name="T14" fmla="*/ 322386 w 173"/>
                  <a:gd name="T15" fmla="*/ 0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368">
                    <a:moveTo>
                      <a:pt x="15" y="334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4" y="365"/>
                      <a:pt x="8" y="363"/>
                      <a:pt x="13" y="360"/>
                    </a:cubicBezTo>
                    <a:cubicBezTo>
                      <a:pt x="13" y="351"/>
                      <a:pt x="14" y="343"/>
                      <a:pt x="15" y="334"/>
                    </a:cubicBezTo>
                    <a:moveTo>
                      <a:pt x="164" y="0"/>
                    </a:moveTo>
                    <a:cubicBezTo>
                      <a:pt x="153" y="26"/>
                      <a:pt x="153" y="26"/>
                      <a:pt x="153" y="26"/>
                    </a:cubicBezTo>
                    <a:cubicBezTo>
                      <a:pt x="159" y="19"/>
                      <a:pt x="166" y="12"/>
                      <a:pt x="173" y="4"/>
                    </a:cubicBezTo>
                    <a:cubicBezTo>
                      <a:pt x="168" y="2"/>
                      <a:pt x="164" y="0"/>
                      <a:pt x="16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3462285" y="3448046"/>
                <a:ext cx="39911" cy="184590"/>
              </a:xfrm>
              <a:custGeom>
                <a:avLst/>
                <a:gdLst>
                  <a:gd name="T0" fmla="*/ 39911 w 20"/>
                  <a:gd name="T1" fmla="*/ 0 h 94"/>
                  <a:gd name="T2" fmla="*/ 13969 w 20"/>
                  <a:gd name="T3" fmla="*/ 15710 h 94"/>
                  <a:gd name="T4" fmla="*/ 0 w 20"/>
                  <a:gd name="T5" fmla="*/ 45166 h 94"/>
                  <a:gd name="T6" fmla="*/ 39911 w 20"/>
                  <a:gd name="T7" fmla="*/ 184590 h 94"/>
                  <a:gd name="T8" fmla="*/ 39911 w 20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4">
                    <a:moveTo>
                      <a:pt x="20" y="0"/>
                    </a:moveTo>
                    <a:cubicBezTo>
                      <a:pt x="15" y="3"/>
                      <a:pt x="11" y="5"/>
                      <a:pt x="7" y="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17" y="63"/>
                      <a:pt x="17" y="32"/>
                      <a:pt x="20" y="0"/>
                    </a:cubicBezTo>
                  </a:path>
                </a:pathLst>
              </a:custGeom>
              <a:solidFill>
                <a:srgbClr val="C2A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3496376" y="2748766"/>
                <a:ext cx="481431" cy="890523"/>
              </a:xfrm>
              <a:custGeom>
                <a:avLst/>
                <a:gdLst>
                  <a:gd name="T0" fmla="*/ 11790 w 245"/>
                  <a:gd name="T1" fmla="*/ 646760 h 453"/>
                  <a:gd name="T2" fmla="*/ 9825 w 245"/>
                  <a:gd name="T3" fmla="*/ 648725 h 453"/>
                  <a:gd name="T4" fmla="*/ 5895 w 245"/>
                  <a:gd name="T5" fmla="*/ 699837 h 453"/>
                  <a:gd name="T6" fmla="*/ 5895 w 245"/>
                  <a:gd name="T7" fmla="*/ 884625 h 453"/>
                  <a:gd name="T8" fmla="*/ 7860 w 245"/>
                  <a:gd name="T9" fmla="*/ 890523 h 453"/>
                  <a:gd name="T10" fmla="*/ 11790 w 245"/>
                  <a:gd name="T11" fmla="*/ 646760 h 453"/>
                  <a:gd name="T12" fmla="*/ 320299 w 245"/>
                  <a:gd name="T13" fmla="*/ 0 h 453"/>
                  <a:gd name="T14" fmla="*/ 280999 w 245"/>
                  <a:gd name="T15" fmla="*/ 43248 h 453"/>
                  <a:gd name="T16" fmla="*/ 214188 w 245"/>
                  <a:gd name="T17" fmla="*/ 190686 h 453"/>
                  <a:gd name="T18" fmla="*/ 245628 w 245"/>
                  <a:gd name="T19" fmla="*/ 216242 h 453"/>
                  <a:gd name="T20" fmla="*/ 224013 w 245"/>
                  <a:gd name="T21" fmla="*/ 302739 h 453"/>
                  <a:gd name="T22" fmla="*/ 251523 w 245"/>
                  <a:gd name="T23" fmla="*/ 387269 h 453"/>
                  <a:gd name="T24" fmla="*/ 284929 w 245"/>
                  <a:gd name="T25" fmla="*/ 401030 h 453"/>
                  <a:gd name="T26" fmla="*/ 296719 w 245"/>
                  <a:gd name="T27" fmla="*/ 377440 h 453"/>
                  <a:gd name="T28" fmla="*/ 269208 w 245"/>
                  <a:gd name="T29" fmla="*/ 302739 h 453"/>
                  <a:gd name="T30" fmla="*/ 275103 w 245"/>
                  <a:gd name="T31" fmla="*/ 237866 h 453"/>
                  <a:gd name="T32" fmla="*/ 300649 w 245"/>
                  <a:gd name="T33" fmla="*/ 243763 h 453"/>
                  <a:gd name="T34" fmla="*/ 294754 w 245"/>
                  <a:gd name="T35" fmla="*/ 310602 h 453"/>
                  <a:gd name="T36" fmla="*/ 336019 w 245"/>
                  <a:gd name="T37" fmla="*/ 412825 h 453"/>
                  <a:gd name="T38" fmla="*/ 312439 w 245"/>
                  <a:gd name="T39" fmla="*/ 438381 h 453"/>
                  <a:gd name="T40" fmla="*/ 328159 w 245"/>
                  <a:gd name="T41" fmla="*/ 475732 h 453"/>
                  <a:gd name="T42" fmla="*/ 391040 w 245"/>
                  <a:gd name="T43" fmla="*/ 338124 h 453"/>
                  <a:gd name="T44" fmla="*/ 320299 w 245"/>
                  <a:gd name="T45" fmla="*/ 0 h 4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" h="452">
                    <a:moveTo>
                      <a:pt x="6" y="329"/>
                    </a:moveTo>
                    <a:cubicBezTo>
                      <a:pt x="5" y="330"/>
                      <a:pt x="5" y="330"/>
                      <a:pt x="5" y="330"/>
                    </a:cubicBezTo>
                    <a:cubicBezTo>
                      <a:pt x="4" y="339"/>
                      <a:pt x="3" y="347"/>
                      <a:pt x="3" y="356"/>
                    </a:cubicBezTo>
                    <a:cubicBezTo>
                      <a:pt x="0" y="388"/>
                      <a:pt x="0" y="419"/>
                      <a:pt x="3" y="450"/>
                    </a:cubicBezTo>
                    <a:cubicBezTo>
                      <a:pt x="4" y="453"/>
                      <a:pt x="4" y="453"/>
                      <a:pt x="4" y="453"/>
                    </a:cubicBezTo>
                    <a:cubicBezTo>
                      <a:pt x="0" y="412"/>
                      <a:pt x="1" y="371"/>
                      <a:pt x="6" y="329"/>
                    </a:cubicBezTo>
                    <a:moveTo>
                      <a:pt x="163" y="0"/>
                    </a:moveTo>
                    <a:cubicBezTo>
                      <a:pt x="156" y="8"/>
                      <a:pt x="149" y="15"/>
                      <a:pt x="143" y="22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14" y="154"/>
                      <a:pt x="114" y="154"/>
                      <a:pt x="114" y="154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0" y="158"/>
                      <a:pt x="150" y="158"/>
                      <a:pt x="150" y="158"/>
                    </a:cubicBezTo>
                    <a:cubicBezTo>
                      <a:pt x="171" y="210"/>
                      <a:pt x="171" y="210"/>
                      <a:pt x="171" y="210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78" y="221"/>
                      <a:pt x="189" y="197"/>
                      <a:pt x="199" y="172"/>
                    </a:cubicBezTo>
                    <a:cubicBezTo>
                      <a:pt x="245" y="59"/>
                      <a:pt x="186" y="13"/>
                      <a:pt x="16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3496805" y="2938973"/>
                <a:ext cx="335132" cy="1090076"/>
              </a:xfrm>
              <a:custGeom>
                <a:avLst/>
                <a:gdLst>
                  <a:gd name="T0" fmla="*/ 109 w 171"/>
                  <a:gd name="T1" fmla="*/ 0 h 554"/>
                  <a:gd name="T2" fmla="*/ 6 w 171"/>
                  <a:gd name="T3" fmla="*/ 232 h 554"/>
                  <a:gd name="T4" fmla="*/ 4 w 171"/>
                  <a:gd name="T5" fmla="*/ 356 h 554"/>
                  <a:gd name="T6" fmla="*/ 60 w 171"/>
                  <a:gd name="T7" fmla="*/ 554 h 554"/>
                  <a:gd name="T8" fmla="*/ 61 w 171"/>
                  <a:gd name="T9" fmla="*/ 302 h 554"/>
                  <a:gd name="T10" fmla="*/ 167 w 171"/>
                  <a:gd name="T11" fmla="*/ 145 h 554"/>
                  <a:gd name="T12" fmla="*/ 159 w 171"/>
                  <a:gd name="T13" fmla="*/ 126 h 554"/>
                  <a:gd name="T14" fmla="*/ 171 w 171"/>
                  <a:gd name="T15" fmla="*/ 113 h 554"/>
                  <a:gd name="T16" fmla="*/ 150 w 171"/>
                  <a:gd name="T17" fmla="*/ 61 h 554"/>
                  <a:gd name="T18" fmla="*/ 153 w 171"/>
                  <a:gd name="T19" fmla="*/ 27 h 554"/>
                  <a:gd name="T20" fmla="*/ 140 w 171"/>
                  <a:gd name="T21" fmla="*/ 24 h 554"/>
                  <a:gd name="T22" fmla="*/ 137 w 171"/>
                  <a:gd name="T23" fmla="*/ 57 h 554"/>
                  <a:gd name="T24" fmla="*/ 151 w 171"/>
                  <a:gd name="T25" fmla="*/ 95 h 554"/>
                  <a:gd name="T26" fmla="*/ 145 w 171"/>
                  <a:gd name="T27" fmla="*/ 107 h 554"/>
                  <a:gd name="T28" fmla="*/ 128 w 171"/>
                  <a:gd name="T29" fmla="*/ 100 h 554"/>
                  <a:gd name="T30" fmla="*/ 114 w 171"/>
                  <a:gd name="T31" fmla="*/ 57 h 554"/>
                  <a:gd name="T32" fmla="*/ 125 w 171"/>
                  <a:gd name="T33" fmla="*/ 13 h 554"/>
                  <a:gd name="T34" fmla="*/ 109 w 171"/>
                  <a:gd name="T3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554">
                    <a:moveTo>
                      <a:pt x="109" y="0"/>
                    </a:moveTo>
                    <a:cubicBezTo>
                      <a:pt x="6" y="232"/>
                      <a:pt x="6" y="232"/>
                      <a:pt x="6" y="232"/>
                    </a:cubicBezTo>
                    <a:cubicBezTo>
                      <a:pt x="1" y="274"/>
                      <a:pt x="0" y="315"/>
                      <a:pt x="4" y="356"/>
                    </a:cubicBezTo>
                    <a:cubicBezTo>
                      <a:pt x="60" y="554"/>
                      <a:pt x="60" y="554"/>
                      <a:pt x="60" y="554"/>
                    </a:cubicBezTo>
                    <a:cubicBezTo>
                      <a:pt x="113" y="424"/>
                      <a:pt x="61" y="302"/>
                      <a:pt x="61" y="302"/>
                    </a:cubicBezTo>
                    <a:cubicBezTo>
                      <a:pt x="61" y="302"/>
                      <a:pt x="116" y="243"/>
                      <a:pt x="167" y="14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7" y="57"/>
                      <a:pt x="137" y="57"/>
                      <a:pt x="137" y="57"/>
                    </a:cubicBezTo>
                    <a:cubicBezTo>
                      <a:pt x="151" y="95"/>
                      <a:pt x="151" y="95"/>
                      <a:pt x="151" y="95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2979191" y="2740451"/>
                <a:ext cx="907984" cy="1820125"/>
              </a:xfrm>
              <a:custGeom>
                <a:avLst/>
                <a:gdLst>
                  <a:gd name="T0" fmla="*/ 819544 w 462"/>
                  <a:gd name="T1" fmla="*/ 0 h 926"/>
                  <a:gd name="T2" fmla="*/ 322315 w 462"/>
                  <a:gd name="T3" fmla="*/ 518913 h 926"/>
                  <a:gd name="T4" fmla="*/ 21619 w 462"/>
                  <a:gd name="T5" fmla="*/ 1138070 h 926"/>
                  <a:gd name="T6" fmla="*/ 485437 w 462"/>
                  <a:gd name="T7" fmla="*/ 1578359 h 926"/>
                  <a:gd name="T8" fmla="*/ 579773 w 462"/>
                  <a:gd name="T9" fmla="*/ 778369 h 926"/>
                  <a:gd name="T10" fmla="*/ 862781 w 462"/>
                  <a:gd name="T11" fmla="*/ 338079 h 926"/>
                  <a:gd name="T12" fmla="*/ 866712 w 462"/>
                  <a:gd name="T13" fmla="*/ 328251 h 926"/>
                  <a:gd name="T14" fmla="*/ 896192 w 462"/>
                  <a:gd name="T15" fmla="*/ 123831 h 926"/>
                  <a:gd name="T16" fmla="*/ 819544 w 462"/>
                  <a:gd name="T17" fmla="*/ 0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2" h="925">
                    <a:moveTo>
                      <a:pt x="417" y="0"/>
                    </a:moveTo>
                    <a:cubicBezTo>
                      <a:pt x="417" y="0"/>
                      <a:pt x="328" y="118"/>
                      <a:pt x="164" y="264"/>
                    </a:cubicBezTo>
                    <a:cubicBezTo>
                      <a:pt x="0" y="409"/>
                      <a:pt x="11" y="579"/>
                      <a:pt x="11" y="579"/>
                    </a:cubicBezTo>
                    <a:cubicBezTo>
                      <a:pt x="11" y="579"/>
                      <a:pt x="89" y="926"/>
                      <a:pt x="247" y="803"/>
                    </a:cubicBezTo>
                    <a:cubicBezTo>
                      <a:pt x="367" y="709"/>
                      <a:pt x="323" y="494"/>
                      <a:pt x="295" y="396"/>
                    </a:cubicBezTo>
                    <a:cubicBezTo>
                      <a:pt x="374" y="301"/>
                      <a:pt x="417" y="228"/>
                      <a:pt x="439" y="172"/>
                    </a:cubicBezTo>
                    <a:cubicBezTo>
                      <a:pt x="440" y="170"/>
                      <a:pt x="440" y="169"/>
                      <a:pt x="441" y="167"/>
                    </a:cubicBezTo>
                    <a:cubicBezTo>
                      <a:pt x="460" y="123"/>
                      <a:pt x="462" y="89"/>
                      <a:pt x="456" y="63"/>
                    </a:cubicBezTo>
                    <a:cubicBezTo>
                      <a:pt x="448" y="15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44"/>
              <p:cNvSpPr>
                <a:spLocks noChangeArrowheads="1"/>
              </p:cNvSpPr>
              <p:nvPr/>
            </p:nvSpPr>
            <p:spPr bwMode="auto">
              <a:xfrm>
                <a:off x="4477507" y="5152639"/>
                <a:ext cx="698485" cy="70026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5819797" y="3831495"/>
                <a:ext cx="1374041" cy="13793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51"/>
              <p:cNvSpPr/>
              <p:nvPr/>
            </p:nvSpPr>
            <p:spPr bwMode="auto">
              <a:xfrm>
                <a:off x="6159629" y="4277870"/>
                <a:ext cx="694292" cy="446509"/>
              </a:xfrm>
              <a:custGeom>
                <a:avLst/>
                <a:gdLst>
                  <a:gd name="T0" fmla="*/ 29502 w 353"/>
                  <a:gd name="T1" fmla="*/ 446509 h 227"/>
                  <a:gd name="T2" fmla="*/ 0 w 353"/>
                  <a:gd name="T3" fmla="*/ 417004 h 227"/>
                  <a:gd name="T4" fmla="*/ 0 w 353"/>
                  <a:gd name="T5" fmla="*/ 27538 h 227"/>
                  <a:gd name="T6" fmla="*/ 29502 w 353"/>
                  <a:gd name="T7" fmla="*/ 0 h 227"/>
                  <a:gd name="T8" fmla="*/ 664790 w 353"/>
                  <a:gd name="T9" fmla="*/ 0 h 227"/>
                  <a:gd name="T10" fmla="*/ 694292 w 353"/>
                  <a:gd name="T11" fmla="*/ 27538 h 227"/>
                  <a:gd name="T12" fmla="*/ 694292 w 353"/>
                  <a:gd name="T13" fmla="*/ 417004 h 227"/>
                  <a:gd name="T14" fmla="*/ 664790 w 353"/>
                  <a:gd name="T15" fmla="*/ 446509 h 227"/>
                  <a:gd name="T16" fmla="*/ 29502 w 353"/>
                  <a:gd name="T17" fmla="*/ 446509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" h="226">
                    <a:moveTo>
                      <a:pt x="15" y="227"/>
                    </a:moveTo>
                    <a:cubicBezTo>
                      <a:pt x="7" y="227"/>
                      <a:pt x="0" y="220"/>
                      <a:pt x="0" y="2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47" y="0"/>
                      <a:pt x="353" y="6"/>
                      <a:pt x="353" y="14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3" y="220"/>
                      <a:pt x="347" y="227"/>
                      <a:pt x="338" y="227"/>
                    </a:cubicBezTo>
                    <a:cubicBezTo>
                      <a:pt x="15" y="227"/>
                      <a:pt x="15" y="227"/>
                      <a:pt x="15" y="227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52"/>
              <p:cNvSpPr>
                <a:spLocks noEditPoints="1"/>
              </p:cNvSpPr>
              <p:nvPr/>
            </p:nvSpPr>
            <p:spPr bwMode="auto">
              <a:xfrm>
                <a:off x="6146325" y="4263735"/>
                <a:ext cx="721731" cy="473948"/>
              </a:xfrm>
              <a:custGeom>
                <a:avLst/>
                <a:gdLst>
                  <a:gd name="T0" fmla="*/ 678466 w 367"/>
                  <a:gd name="T1" fmla="*/ 27532 h 241"/>
                  <a:gd name="T2" fmla="*/ 694199 w 367"/>
                  <a:gd name="T3" fmla="*/ 41298 h 241"/>
                  <a:gd name="T4" fmla="*/ 694199 w 367"/>
                  <a:gd name="T5" fmla="*/ 430683 h 241"/>
                  <a:gd name="T6" fmla="*/ 678466 w 367"/>
                  <a:gd name="T7" fmla="*/ 446416 h 241"/>
                  <a:gd name="T8" fmla="*/ 43265 w 367"/>
                  <a:gd name="T9" fmla="*/ 446416 h 241"/>
                  <a:gd name="T10" fmla="*/ 27532 w 367"/>
                  <a:gd name="T11" fmla="*/ 430683 h 241"/>
                  <a:gd name="T12" fmla="*/ 27532 w 367"/>
                  <a:gd name="T13" fmla="*/ 41298 h 241"/>
                  <a:gd name="T14" fmla="*/ 43265 w 367"/>
                  <a:gd name="T15" fmla="*/ 27532 h 241"/>
                  <a:gd name="T16" fmla="*/ 678466 w 367"/>
                  <a:gd name="T17" fmla="*/ 27532 h 241"/>
                  <a:gd name="T18" fmla="*/ 678466 w 367"/>
                  <a:gd name="T19" fmla="*/ 0 h 241"/>
                  <a:gd name="T20" fmla="*/ 43265 w 367"/>
                  <a:gd name="T21" fmla="*/ 0 h 241"/>
                  <a:gd name="T22" fmla="*/ 0 w 367"/>
                  <a:gd name="T23" fmla="*/ 41298 h 241"/>
                  <a:gd name="T24" fmla="*/ 0 w 367"/>
                  <a:gd name="T25" fmla="*/ 430683 h 241"/>
                  <a:gd name="T26" fmla="*/ 43265 w 367"/>
                  <a:gd name="T27" fmla="*/ 473948 h 241"/>
                  <a:gd name="T28" fmla="*/ 678466 w 367"/>
                  <a:gd name="T29" fmla="*/ 473948 h 241"/>
                  <a:gd name="T30" fmla="*/ 721731 w 367"/>
                  <a:gd name="T31" fmla="*/ 430683 h 241"/>
                  <a:gd name="T32" fmla="*/ 721731 w 367"/>
                  <a:gd name="T33" fmla="*/ 41298 h 241"/>
                  <a:gd name="T34" fmla="*/ 678466 w 367"/>
                  <a:gd name="T35" fmla="*/ 0 h 2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7" h="241">
                    <a:moveTo>
                      <a:pt x="345" y="14"/>
                    </a:moveTo>
                    <a:cubicBezTo>
                      <a:pt x="350" y="14"/>
                      <a:pt x="353" y="17"/>
                      <a:pt x="353" y="21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23"/>
                      <a:pt x="350" y="227"/>
                      <a:pt x="345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7" y="227"/>
                      <a:pt x="14" y="223"/>
                      <a:pt x="14" y="2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2" y="14"/>
                    </a:cubicBezTo>
                    <a:cubicBezTo>
                      <a:pt x="345" y="14"/>
                      <a:pt x="345" y="14"/>
                      <a:pt x="345" y="14"/>
                    </a:cubicBezTo>
                    <a:moveTo>
                      <a:pt x="34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0" y="241"/>
                      <a:pt x="22" y="241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7" y="241"/>
                      <a:pt x="367" y="231"/>
                      <a:pt x="367" y="219"/>
                    </a:cubicBezTo>
                    <a:cubicBezTo>
                      <a:pt x="367" y="21"/>
                      <a:pt x="367" y="21"/>
                      <a:pt x="367" y="21"/>
                    </a:cubicBezTo>
                    <a:cubicBezTo>
                      <a:pt x="367" y="9"/>
                      <a:pt x="357" y="0"/>
                      <a:pt x="345" y="0"/>
                    </a:cubicBezTo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53"/>
              <p:cNvSpPr/>
              <p:nvPr/>
            </p:nvSpPr>
            <p:spPr bwMode="auto">
              <a:xfrm>
                <a:off x="6063177" y="4737683"/>
                <a:ext cx="887197" cy="43237"/>
              </a:xfrm>
              <a:custGeom>
                <a:avLst/>
                <a:gdLst>
                  <a:gd name="T0" fmla="*/ 887197 w 451"/>
                  <a:gd name="T1" fmla="*/ 43237 h 22"/>
                  <a:gd name="T2" fmla="*/ 887197 w 451"/>
                  <a:gd name="T3" fmla="*/ 27514 h 22"/>
                  <a:gd name="T4" fmla="*/ 861624 w 451"/>
                  <a:gd name="T5" fmla="*/ 0 h 22"/>
                  <a:gd name="T6" fmla="*/ 25573 w 451"/>
                  <a:gd name="T7" fmla="*/ 0 h 22"/>
                  <a:gd name="T8" fmla="*/ 0 w 451"/>
                  <a:gd name="T9" fmla="*/ 27514 h 22"/>
                  <a:gd name="T10" fmla="*/ 0 w 451"/>
                  <a:gd name="T11" fmla="*/ 43237 h 22"/>
                  <a:gd name="T12" fmla="*/ 887197 w 451"/>
                  <a:gd name="T13" fmla="*/ 4323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1" h="22">
                    <a:moveTo>
                      <a:pt x="451" y="22"/>
                    </a:moveTo>
                    <a:cubicBezTo>
                      <a:pt x="451" y="14"/>
                      <a:pt x="451" y="14"/>
                      <a:pt x="451" y="14"/>
                    </a:cubicBezTo>
                    <a:cubicBezTo>
                      <a:pt x="451" y="6"/>
                      <a:pt x="445" y="0"/>
                      <a:pt x="43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451" y="2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54"/>
              <p:cNvSpPr>
                <a:spLocks noChangeArrowheads="1"/>
              </p:cNvSpPr>
              <p:nvPr/>
            </p:nvSpPr>
            <p:spPr bwMode="auto">
              <a:xfrm>
                <a:off x="6063177" y="4765122"/>
                <a:ext cx="887197" cy="15798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6258576" y="4753481"/>
                <a:ext cx="497229" cy="11641"/>
              </a:xfrm>
              <a:prstGeom prst="rect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6"/>
              <p:cNvSpPr/>
              <p:nvPr/>
            </p:nvSpPr>
            <p:spPr bwMode="auto">
              <a:xfrm>
                <a:off x="6173764" y="4292006"/>
                <a:ext cx="641077" cy="410755"/>
              </a:xfrm>
              <a:custGeom>
                <a:avLst/>
                <a:gdLst>
                  <a:gd name="T0" fmla="*/ 641077 w 326"/>
                  <a:gd name="T1" fmla="*/ 0 h 209"/>
                  <a:gd name="T2" fmla="*/ 15732 w 326"/>
                  <a:gd name="T3" fmla="*/ 0 h 209"/>
                  <a:gd name="T4" fmla="*/ 0 w 326"/>
                  <a:gd name="T5" fmla="*/ 13757 h 209"/>
                  <a:gd name="T6" fmla="*/ 0 w 326"/>
                  <a:gd name="T7" fmla="*/ 402894 h 209"/>
                  <a:gd name="T8" fmla="*/ 1966 w 326"/>
                  <a:gd name="T9" fmla="*/ 410755 h 209"/>
                  <a:gd name="T10" fmla="*/ 641077 w 326"/>
                  <a:gd name="T11" fmla="*/ 0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6" h="209">
                    <a:moveTo>
                      <a:pt x="3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7"/>
                      <a:pt x="0" y="208"/>
                      <a:pt x="1" y="209"/>
                    </a:cubicBezTo>
                    <a:cubicBezTo>
                      <a:pt x="326" y="0"/>
                      <a:pt x="326" y="0"/>
                      <a:pt x="3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7"/>
              <p:cNvSpPr/>
              <p:nvPr/>
            </p:nvSpPr>
            <p:spPr bwMode="auto">
              <a:xfrm>
                <a:off x="6159629" y="4277870"/>
                <a:ext cx="674336" cy="432373"/>
              </a:xfrm>
              <a:custGeom>
                <a:avLst/>
                <a:gdLst>
                  <a:gd name="T0" fmla="*/ 664506 w 343"/>
                  <a:gd name="T1" fmla="*/ 0 h 220"/>
                  <a:gd name="T2" fmla="*/ 29490 w 343"/>
                  <a:gd name="T3" fmla="*/ 0 h 220"/>
                  <a:gd name="T4" fmla="*/ 0 w 343"/>
                  <a:gd name="T5" fmla="*/ 27515 h 220"/>
                  <a:gd name="T6" fmla="*/ 0 w 343"/>
                  <a:gd name="T7" fmla="*/ 416650 h 220"/>
                  <a:gd name="T8" fmla="*/ 3932 w 343"/>
                  <a:gd name="T9" fmla="*/ 432373 h 220"/>
                  <a:gd name="T10" fmla="*/ 15728 w 343"/>
                  <a:gd name="T11" fmla="*/ 424512 h 220"/>
                  <a:gd name="T12" fmla="*/ 13762 w 343"/>
                  <a:gd name="T13" fmla="*/ 416650 h 220"/>
                  <a:gd name="T14" fmla="*/ 13762 w 343"/>
                  <a:gd name="T15" fmla="*/ 27515 h 220"/>
                  <a:gd name="T16" fmla="*/ 29490 w 343"/>
                  <a:gd name="T17" fmla="*/ 13757 h 220"/>
                  <a:gd name="T18" fmla="*/ 654676 w 343"/>
                  <a:gd name="T19" fmla="*/ 13757 h 220"/>
                  <a:gd name="T20" fmla="*/ 674336 w 343"/>
                  <a:gd name="T21" fmla="*/ 0 h 220"/>
                  <a:gd name="T22" fmla="*/ 664506 w 343"/>
                  <a:gd name="T23" fmla="*/ 0 h 2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3" h="220">
                    <a:moveTo>
                      <a:pt x="33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5"/>
                      <a:pt x="1" y="218"/>
                      <a:pt x="2" y="220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7" y="215"/>
                      <a:pt x="7" y="214"/>
                      <a:pt x="7" y="2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41" y="0"/>
                      <a:pt x="340" y="0"/>
                      <a:pt x="338" y="0"/>
                    </a:cubicBezTo>
                  </a:path>
                </a:pathLst>
              </a:custGeom>
              <a:solidFill>
                <a:srgbClr val="747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>
                <a:off x="5953850" y="1880646"/>
                <a:ext cx="1105935" cy="111300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113066" y="1956359"/>
                <a:ext cx="788250" cy="829823"/>
                <a:chOff x="6113066" y="1956359"/>
                <a:chExt cx="788250" cy="829823"/>
              </a:xfrm>
            </p:grpSpPr>
            <p:sp>
              <p:nvSpPr>
                <p:cNvPr id="106" name="Freeform 8"/>
                <p:cNvSpPr/>
                <p:nvPr/>
              </p:nvSpPr>
              <p:spPr bwMode="auto">
                <a:xfrm>
                  <a:off x="6512180" y="2457745"/>
                  <a:ext cx="24945" cy="29102"/>
                </a:xfrm>
                <a:custGeom>
                  <a:avLst/>
                  <a:gdLst>
                    <a:gd name="T0" fmla="*/ 0 w 30"/>
                    <a:gd name="T1" fmla="*/ 11641 h 35"/>
                    <a:gd name="T2" fmla="*/ 9147 w 30"/>
                    <a:gd name="T3" fmla="*/ 19124 h 35"/>
                    <a:gd name="T4" fmla="*/ 9147 w 30"/>
                    <a:gd name="T5" fmla="*/ 29102 h 35"/>
                    <a:gd name="T6" fmla="*/ 24945 w 30"/>
                    <a:gd name="T7" fmla="*/ 29102 h 35"/>
                    <a:gd name="T8" fmla="*/ 24945 w 30"/>
                    <a:gd name="T9" fmla="*/ 9978 h 35"/>
                    <a:gd name="T10" fmla="*/ 7484 w 30"/>
                    <a:gd name="T11" fmla="*/ 0 h 35"/>
                    <a:gd name="T12" fmla="*/ 0 w 30"/>
                    <a:gd name="T13" fmla="*/ 11641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35">
                      <a:moveTo>
                        <a:pt x="0" y="14"/>
                      </a:moveTo>
                      <a:lnTo>
                        <a:pt x="11" y="23"/>
                      </a:lnTo>
                      <a:lnTo>
                        <a:pt x="11" y="35"/>
                      </a:lnTo>
                      <a:lnTo>
                        <a:pt x="30" y="35"/>
                      </a:lnTo>
                      <a:lnTo>
                        <a:pt x="30" y="12"/>
                      </a:lnTo>
                      <a:lnTo>
                        <a:pt x="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59"/>
                <p:cNvSpPr/>
                <p:nvPr/>
              </p:nvSpPr>
              <p:spPr bwMode="auto">
                <a:xfrm>
                  <a:off x="6395772" y="2420328"/>
                  <a:ext cx="222007" cy="170455"/>
                </a:xfrm>
                <a:custGeom>
                  <a:avLst/>
                  <a:gdLst>
                    <a:gd name="T0" fmla="*/ 188608 w 113"/>
                    <a:gd name="T1" fmla="*/ 0 h 87"/>
                    <a:gd name="T2" fmla="*/ 111986 w 113"/>
                    <a:gd name="T3" fmla="*/ 47022 h 87"/>
                    <a:gd name="T4" fmla="*/ 33399 w 113"/>
                    <a:gd name="T5" fmla="*/ 0 h 87"/>
                    <a:gd name="T6" fmla="*/ 0 w 113"/>
                    <a:gd name="T7" fmla="*/ 125392 h 87"/>
                    <a:gd name="T8" fmla="*/ 111986 w 113"/>
                    <a:gd name="T9" fmla="*/ 170455 h 87"/>
                    <a:gd name="T10" fmla="*/ 222007 w 113"/>
                    <a:gd name="T11" fmla="*/ 125392 h 87"/>
                    <a:gd name="T12" fmla="*/ 188608 w 113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" h="87">
                      <a:moveTo>
                        <a:pt x="96" y="0"/>
                      </a:move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21"/>
                        <a:pt x="0" y="64"/>
                        <a:pt x="0" y="64"/>
                      </a:cubicBezTo>
                      <a:cubicBezTo>
                        <a:pt x="57" y="87"/>
                        <a:pt x="57" y="87"/>
                        <a:pt x="57" y="87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94" y="21"/>
                        <a:pt x="96" y="0"/>
                      </a:cubicBezTo>
                      <a:close/>
                    </a:path>
                  </a:pathLst>
                </a:custGeom>
                <a:solidFill>
                  <a:srgbClr val="EFC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60"/>
                <p:cNvSpPr/>
                <p:nvPr/>
              </p:nvSpPr>
              <p:spPr bwMode="auto">
                <a:xfrm>
                  <a:off x="6113066" y="2538399"/>
                  <a:ext cx="788250" cy="247783"/>
                </a:xfrm>
                <a:custGeom>
                  <a:avLst/>
                  <a:gdLst>
                    <a:gd name="T0" fmla="*/ 788250 w 401"/>
                    <a:gd name="T1" fmla="*/ 247783 h 126"/>
                    <a:gd name="T2" fmla="*/ 746970 w 401"/>
                    <a:gd name="T3" fmla="*/ 62929 h 126"/>
                    <a:gd name="T4" fmla="*/ 630993 w 401"/>
                    <a:gd name="T5" fmla="*/ 29498 h 126"/>
                    <a:gd name="T6" fmla="*/ 630993 w 401"/>
                    <a:gd name="T7" fmla="*/ 29498 h 126"/>
                    <a:gd name="T8" fmla="*/ 630993 w 401"/>
                    <a:gd name="T9" fmla="*/ 29498 h 126"/>
                    <a:gd name="T10" fmla="*/ 560228 w 401"/>
                    <a:gd name="T11" fmla="*/ 23598 h 126"/>
                    <a:gd name="T12" fmla="*/ 538605 w 401"/>
                    <a:gd name="T13" fmla="*/ 13766 h 126"/>
                    <a:gd name="T14" fmla="*/ 511085 w 401"/>
                    <a:gd name="T15" fmla="*/ 0 h 126"/>
                    <a:gd name="T16" fmla="*/ 395108 w 401"/>
                    <a:gd name="T17" fmla="*/ 37364 h 126"/>
                    <a:gd name="T18" fmla="*/ 395108 w 401"/>
                    <a:gd name="T19" fmla="*/ 37364 h 126"/>
                    <a:gd name="T20" fmla="*/ 277165 w 401"/>
                    <a:gd name="T21" fmla="*/ 0 h 126"/>
                    <a:gd name="T22" fmla="*/ 249645 w 401"/>
                    <a:gd name="T23" fmla="*/ 13766 h 126"/>
                    <a:gd name="T24" fmla="*/ 228022 w 401"/>
                    <a:gd name="T25" fmla="*/ 23598 h 126"/>
                    <a:gd name="T26" fmla="*/ 157257 w 401"/>
                    <a:gd name="T27" fmla="*/ 29498 h 126"/>
                    <a:gd name="T28" fmla="*/ 157257 w 401"/>
                    <a:gd name="T29" fmla="*/ 29498 h 126"/>
                    <a:gd name="T30" fmla="*/ 157257 w 401"/>
                    <a:gd name="T31" fmla="*/ 29498 h 126"/>
                    <a:gd name="T32" fmla="*/ 41280 w 401"/>
                    <a:gd name="T33" fmla="*/ 62929 h 126"/>
                    <a:gd name="T34" fmla="*/ 0 w 401"/>
                    <a:gd name="T35" fmla="*/ 247783 h 126"/>
                    <a:gd name="T36" fmla="*/ 788250 w 401"/>
                    <a:gd name="T37" fmla="*/ 247783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1" h="125">
                      <a:moveTo>
                        <a:pt x="401" y="126"/>
                      </a:moveTo>
                      <a:cubicBezTo>
                        <a:pt x="400" y="97"/>
                        <a:pt x="396" y="44"/>
                        <a:pt x="380" y="32"/>
                      </a:cubicBezTo>
                      <a:cubicBezTo>
                        <a:pt x="368" y="22"/>
                        <a:pt x="342" y="18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01" y="13"/>
                        <a:pt x="285" y="12"/>
                        <a:pt x="285" y="12"/>
                      </a:cubicBezTo>
                      <a:cubicBezTo>
                        <a:pt x="274" y="7"/>
                        <a:pt x="274" y="7"/>
                        <a:pt x="274" y="7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12"/>
                        <a:pt x="100" y="13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59" y="18"/>
                        <a:pt x="33" y="22"/>
                        <a:pt x="21" y="32"/>
                      </a:cubicBezTo>
                      <a:cubicBezTo>
                        <a:pt x="6" y="44"/>
                        <a:pt x="1" y="97"/>
                        <a:pt x="0" y="126"/>
                      </a:cubicBezTo>
                      <a:lnTo>
                        <a:pt x="401" y="126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61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62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63"/>
                <p:cNvSpPr/>
                <p:nvPr/>
              </p:nvSpPr>
              <p:spPr bwMode="auto">
                <a:xfrm>
                  <a:off x="6429031" y="2420328"/>
                  <a:ext cx="155488" cy="66519"/>
                </a:xfrm>
                <a:custGeom>
                  <a:avLst/>
                  <a:gdLst>
                    <a:gd name="T0" fmla="*/ 155488 w 79"/>
                    <a:gd name="T1" fmla="*/ 21521 h 34"/>
                    <a:gd name="T2" fmla="*/ 155488 w 79"/>
                    <a:gd name="T3" fmla="*/ 0 h 34"/>
                    <a:gd name="T4" fmla="*/ 78728 w 79"/>
                    <a:gd name="T5" fmla="*/ 46955 h 34"/>
                    <a:gd name="T6" fmla="*/ 0 w 79"/>
                    <a:gd name="T7" fmla="*/ 0 h 34"/>
                    <a:gd name="T8" fmla="*/ 0 w 79"/>
                    <a:gd name="T9" fmla="*/ 21521 h 34"/>
                    <a:gd name="T10" fmla="*/ 57078 w 79"/>
                    <a:gd name="T11" fmla="*/ 58693 h 34"/>
                    <a:gd name="T12" fmla="*/ 100378 w 79"/>
                    <a:gd name="T13" fmla="*/ 58693 h 34"/>
                    <a:gd name="T14" fmla="*/ 155488 w 79"/>
                    <a:gd name="T15" fmla="*/ 21521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9" h="34">
                      <a:moveTo>
                        <a:pt x="79" y="11"/>
                      </a:moveTo>
                      <a:cubicBezTo>
                        <a:pt x="79" y="7"/>
                        <a:pt x="79" y="3"/>
                        <a:pt x="79" y="0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10" y="19"/>
                        <a:pt x="20" y="26"/>
                        <a:pt x="29" y="30"/>
                      </a:cubicBezTo>
                      <a:cubicBezTo>
                        <a:pt x="35" y="34"/>
                        <a:pt x="44" y="34"/>
                        <a:pt x="51" y="30"/>
                      </a:cubicBezTo>
                      <a:cubicBezTo>
                        <a:pt x="59" y="26"/>
                        <a:pt x="69" y="19"/>
                        <a:pt x="79" y="11"/>
                      </a:cubicBezTo>
                      <a:close/>
                    </a:path>
                  </a:pathLst>
                </a:custGeom>
                <a:solidFill>
                  <a:srgbClr val="DDB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64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65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66"/>
                <p:cNvSpPr/>
                <p:nvPr/>
              </p:nvSpPr>
              <p:spPr bwMode="auto">
                <a:xfrm>
                  <a:off x="6512180" y="2166725"/>
                  <a:ext cx="5820" cy="0"/>
                </a:xfrm>
                <a:custGeom>
                  <a:avLst/>
                  <a:gdLst>
                    <a:gd name="T0" fmla="*/ 0 w 3"/>
                    <a:gd name="T1" fmla="*/ 5820 w 3"/>
                    <a:gd name="T2" fmla="*/ 0 w 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67"/>
                <p:cNvSpPr/>
                <p:nvPr/>
              </p:nvSpPr>
              <p:spPr bwMode="auto">
                <a:xfrm>
                  <a:off x="6518000" y="2166725"/>
                  <a:ext cx="135532" cy="47395"/>
                </a:xfrm>
                <a:custGeom>
                  <a:avLst/>
                  <a:gdLst>
                    <a:gd name="T0" fmla="*/ 135532 w 69"/>
                    <a:gd name="T1" fmla="*/ 47395 h 24"/>
                    <a:gd name="T2" fmla="*/ 125711 w 69"/>
                    <a:gd name="T3" fmla="*/ 27647 h 24"/>
                    <a:gd name="T4" fmla="*/ 41249 w 69"/>
                    <a:gd name="T5" fmla="*/ 0 h 24"/>
                    <a:gd name="T6" fmla="*/ 0 w 69"/>
                    <a:gd name="T7" fmla="*/ 0 h 24"/>
                    <a:gd name="T8" fmla="*/ 68748 w 69"/>
                    <a:gd name="T9" fmla="*/ 13824 h 24"/>
                    <a:gd name="T10" fmla="*/ 135532 w 69"/>
                    <a:gd name="T11" fmla="*/ 4739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24">
                      <a:moveTo>
                        <a:pt x="69" y="24"/>
                      </a:move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3" y="2"/>
                        <a:pt x="35" y="7"/>
                      </a:cubicBezTo>
                      <a:cubicBezTo>
                        <a:pt x="62" y="18"/>
                        <a:pt x="69" y="24"/>
                        <a:pt x="69" y="24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68"/>
                <p:cNvSpPr/>
                <p:nvPr/>
              </p:nvSpPr>
              <p:spPr bwMode="auto">
                <a:xfrm>
                  <a:off x="6323432" y="1956359"/>
                  <a:ext cx="375001" cy="367517"/>
                </a:xfrm>
                <a:custGeom>
                  <a:avLst/>
                  <a:gdLst>
                    <a:gd name="T0" fmla="*/ 286650 w 191"/>
                    <a:gd name="T1" fmla="*/ 58960 h 187"/>
                    <a:gd name="T2" fmla="*/ 243456 w 191"/>
                    <a:gd name="T3" fmla="*/ 9827 h 187"/>
                    <a:gd name="T4" fmla="*/ 243456 w 191"/>
                    <a:gd name="T5" fmla="*/ 37341 h 187"/>
                    <a:gd name="T6" fmla="*/ 184555 w 191"/>
                    <a:gd name="T7" fmla="*/ 27515 h 187"/>
                    <a:gd name="T8" fmla="*/ 184555 w 191"/>
                    <a:gd name="T9" fmla="*/ 0 h 187"/>
                    <a:gd name="T10" fmla="*/ 139398 w 191"/>
                    <a:gd name="T11" fmla="*/ 21619 h 187"/>
                    <a:gd name="T12" fmla="*/ 139398 w 191"/>
                    <a:gd name="T13" fmla="*/ 0 h 187"/>
                    <a:gd name="T14" fmla="*/ 96204 w 191"/>
                    <a:gd name="T15" fmla="*/ 60925 h 187"/>
                    <a:gd name="T16" fmla="*/ 3927 w 191"/>
                    <a:gd name="T17" fmla="*/ 212256 h 187"/>
                    <a:gd name="T18" fmla="*/ 3927 w 191"/>
                    <a:gd name="T19" fmla="*/ 257458 h 187"/>
                    <a:gd name="T20" fmla="*/ 11780 w 191"/>
                    <a:gd name="T21" fmla="*/ 341968 h 187"/>
                    <a:gd name="T22" fmla="*/ 29450 w 191"/>
                    <a:gd name="T23" fmla="*/ 365552 h 187"/>
                    <a:gd name="T24" fmla="*/ 29450 w 191"/>
                    <a:gd name="T25" fmla="*/ 247632 h 187"/>
                    <a:gd name="T26" fmla="*/ 155105 w 191"/>
                    <a:gd name="T27" fmla="*/ 237805 h 187"/>
                    <a:gd name="T28" fmla="*/ 117801 w 191"/>
                    <a:gd name="T29" fmla="*/ 222082 h 187"/>
                    <a:gd name="T30" fmla="*/ 314137 w 191"/>
                    <a:gd name="T31" fmla="*/ 224048 h 187"/>
                    <a:gd name="T32" fmla="*/ 363221 w 191"/>
                    <a:gd name="T33" fmla="*/ 212256 h 187"/>
                    <a:gd name="T34" fmla="*/ 286650 w 191"/>
                    <a:gd name="T35" fmla="*/ 58960 h 1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1" h="187">
                      <a:moveTo>
                        <a:pt x="146" y="30"/>
                      </a:moveTo>
                      <a:cubicBezTo>
                        <a:pt x="138" y="22"/>
                        <a:pt x="124" y="5"/>
                        <a:pt x="124" y="5"/>
                      </a:cubicBezTo>
                      <a:cubicBezTo>
                        <a:pt x="124" y="5"/>
                        <a:pt x="131" y="16"/>
                        <a:pt x="124" y="19"/>
                      </a:cubicBezTo>
                      <a:cubicBezTo>
                        <a:pt x="116" y="22"/>
                        <a:pt x="94" y="14"/>
                        <a:pt x="94" y="14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83" y="0"/>
                        <a:pt x="74" y="11"/>
                        <a:pt x="71" y="11"/>
                      </a:cubicBezTo>
                      <a:cubicBezTo>
                        <a:pt x="69" y="11"/>
                        <a:pt x="71" y="0"/>
                        <a:pt x="71" y="0"/>
                      </a:cubicBezTo>
                      <a:cubicBezTo>
                        <a:pt x="69" y="15"/>
                        <a:pt x="49" y="31"/>
                        <a:pt x="49" y="31"/>
                      </a:cubicBezTo>
                      <a:cubicBezTo>
                        <a:pt x="0" y="47"/>
                        <a:pt x="2" y="108"/>
                        <a:pt x="2" y="108"/>
                      </a:cubicBezTo>
                      <a:cubicBezTo>
                        <a:pt x="2" y="131"/>
                        <a:pt x="2" y="131"/>
                        <a:pt x="2" y="131"/>
                      </a:cubicBezTo>
                      <a:cubicBezTo>
                        <a:pt x="2" y="131"/>
                        <a:pt x="3" y="171"/>
                        <a:pt x="6" y="174"/>
                      </a:cubicBezTo>
                      <a:cubicBezTo>
                        <a:pt x="10" y="177"/>
                        <a:pt x="13" y="186"/>
                        <a:pt x="15" y="186"/>
                      </a:cubicBezTo>
                      <a:cubicBezTo>
                        <a:pt x="17" y="187"/>
                        <a:pt x="4" y="132"/>
                        <a:pt x="15" y="126"/>
                      </a:cubicBezTo>
                      <a:cubicBezTo>
                        <a:pt x="15" y="126"/>
                        <a:pt x="66" y="124"/>
                        <a:pt x="79" y="121"/>
                      </a:cubicBezTo>
                      <a:cubicBezTo>
                        <a:pt x="79" y="121"/>
                        <a:pt x="63" y="116"/>
                        <a:pt x="60" y="113"/>
                      </a:cubicBezTo>
                      <a:cubicBezTo>
                        <a:pt x="93" y="108"/>
                        <a:pt x="160" y="114"/>
                        <a:pt x="160" y="114"/>
                      </a:cubicBezTo>
                      <a:cubicBezTo>
                        <a:pt x="185" y="108"/>
                        <a:pt x="185" y="108"/>
                        <a:pt x="185" y="108"/>
                      </a:cubicBezTo>
                      <a:cubicBezTo>
                        <a:pt x="191" y="51"/>
                        <a:pt x="154" y="39"/>
                        <a:pt x="146" y="3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69"/>
                <p:cNvSpPr/>
                <p:nvPr/>
              </p:nvSpPr>
              <p:spPr bwMode="auto">
                <a:xfrm>
                  <a:off x="6316780" y="2215782"/>
                  <a:ext cx="28271" cy="102273"/>
                </a:xfrm>
                <a:custGeom>
                  <a:avLst/>
                  <a:gdLst>
                    <a:gd name="T0" fmla="*/ 14136 w 14"/>
                    <a:gd name="T1" fmla="*/ 33435 h 52"/>
                    <a:gd name="T2" fmla="*/ 0 w 14"/>
                    <a:gd name="T3" fmla="*/ 37369 h 52"/>
                    <a:gd name="T4" fmla="*/ 28271 w 14"/>
                    <a:gd name="T5" fmla="*/ 102273 h 52"/>
                    <a:gd name="T6" fmla="*/ 14136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0" y="0"/>
                        <a:pt x="0" y="19"/>
                      </a:cubicBezTo>
                      <a:cubicBezTo>
                        <a:pt x="0" y="37"/>
                        <a:pt x="14" y="52"/>
                        <a:pt x="14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70"/>
                <p:cNvSpPr/>
                <p:nvPr/>
              </p:nvSpPr>
              <p:spPr bwMode="auto">
                <a:xfrm>
                  <a:off x="6669331" y="2215782"/>
                  <a:ext cx="27439" cy="102273"/>
                </a:xfrm>
                <a:custGeom>
                  <a:avLst/>
                  <a:gdLst>
                    <a:gd name="T0" fmla="*/ 13720 w 14"/>
                    <a:gd name="T1" fmla="*/ 33435 h 52"/>
                    <a:gd name="T2" fmla="*/ 27439 w 14"/>
                    <a:gd name="T3" fmla="*/ 37369 h 52"/>
                    <a:gd name="T4" fmla="*/ 0 w 14"/>
                    <a:gd name="T5" fmla="*/ 102273 h 52"/>
                    <a:gd name="T6" fmla="*/ 13720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14" y="0"/>
                        <a:pt x="14" y="19"/>
                      </a:cubicBezTo>
                      <a:cubicBezTo>
                        <a:pt x="14" y="37"/>
                        <a:pt x="0" y="52"/>
                        <a:pt x="0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391335" y="5117672"/>
                <a:ext cx="740855" cy="540467"/>
                <a:chOff x="5391335" y="5117672"/>
                <a:chExt cx="740855" cy="540467"/>
              </a:xfrm>
            </p:grpSpPr>
            <p:sp>
              <p:nvSpPr>
                <p:cNvPr id="103" name="Freeform 71"/>
                <p:cNvSpPr/>
                <p:nvPr/>
              </p:nvSpPr>
              <p:spPr bwMode="auto">
                <a:xfrm>
                  <a:off x="5764673" y="5117672"/>
                  <a:ext cx="367517" cy="357539"/>
                </a:xfrm>
                <a:custGeom>
                  <a:avLst/>
                  <a:gdLst>
                    <a:gd name="T0" fmla="*/ 204394 w 187"/>
                    <a:gd name="T1" fmla="*/ 7858 h 182"/>
                    <a:gd name="T2" fmla="*/ 159192 w 187"/>
                    <a:gd name="T3" fmla="*/ 33397 h 182"/>
                    <a:gd name="T4" fmla="*/ 125781 w 187"/>
                    <a:gd name="T5" fmla="*/ 115906 h 182"/>
                    <a:gd name="T6" fmla="*/ 39307 w 187"/>
                    <a:gd name="T7" fmla="*/ 141444 h 182"/>
                    <a:gd name="T8" fmla="*/ 11792 w 187"/>
                    <a:gd name="T9" fmla="*/ 184663 h 182"/>
                    <a:gd name="T10" fmla="*/ 33411 w 187"/>
                    <a:gd name="T11" fmla="*/ 290746 h 182"/>
                    <a:gd name="T12" fmla="*/ 58960 w 187"/>
                    <a:gd name="T13" fmla="*/ 310391 h 182"/>
                    <a:gd name="T14" fmla="*/ 316418 w 187"/>
                    <a:gd name="T15" fmla="*/ 324143 h 182"/>
                    <a:gd name="T16" fmla="*/ 326245 w 187"/>
                    <a:gd name="T17" fmla="*/ 66793 h 182"/>
                    <a:gd name="T18" fmla="*/ 306592 w 187"/>
                    <a:gd name="T19" fmla="*/ 39290 h 182"/>
                    <a:gd name="T20" fmla="*/ 204394 w 187"/>
                    <a:gd name="T21" fmla="*/ 7858 h 1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7" h="182">
                      <a:moveTo>
                        <a:pt x="104" y="4"/>
                      </a:moveTo>
                      <a:cubicBezTo>
                        <a:pt x="96" y="6"/>
                        <a:pt x="88" y="10"/>
                        <a:pt x="81" y="17"/>
                      </a:cubicBezTo>
                      <a:cubicBezTo>
                        <a:pt x="69" y="28"/>
                        <a:pt x="63" y="43"/>
                        <a:pt x="64" y="59"/>
                      </a:cubicBezTo>
                      <a:cubicBezTo>
                        <a:pt x="48" y="57"/>
                        <a:pt x="32" y="61"/>
                        <a:pt x="20" y="72"/>
                      </a:cubicBezTo>
                      <a:cubicBezTo>
                        <a:pt x="13" y="78"/>
                        <a:pt x="9" y="86"/>
                        <a:pt x="6" y="94"/>
                      </a:cubicBezTo>
                      <a:cubicBezTo>
                        <a:pt x="0" y="112"/>
                        <a:pt x="3" y="133"/>
                        <a:pt x="17" y="148"/>
                      </a:cubicBezTo>
                      <a:cubicBezTo>
                        <a:pt x="21" y="152"/>
                        <a:pt x="25" y="155"/>
                        <a:pt x="30" y="158"/>
                      </a:cubicBezTo>
                      <a:cubicBezTo>
                        <a:pt x="65" y="182"/>
                        <a:pt x="161" y="165"/>
                        <a:pt x="161" y="165"/>
                      </a:cubicBezTo>
                      <a:cubicBezTo>
                        <a:pt x="161" y="165"/>
                        <a:pt x="187" y="70"/>
                        <a:pt x="166" y="34"/>
                      </a:cubicBezTo>
                      <a:cubicBezTo>
                        <a:pt x="163" y="29"/>
                        <a:pt x="160" y="24"/>
                        <a:pt x="156" y="20"/>
                      </a:cubicBezTo>
                      <a:cubicBezTo>
                        <a:pt x="143" y="5"/>
                        <a:pt x="123" y="0"/>
                        <a:pt x="104" y="4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72"/>
                <p:cNvSpPr/>
                <p:nvPr/>
              </p:nvSpPr>
              <p:spPr bwMode="auto">
                <a:xfrm>
                  <a:off x="5391335" y="5250710"/>
                  <a:ext cx="223670" cy="218681"/>
                </a:xfrm>
                <a:custGeom>
                  <a:avLst/>
                  <a:gdLst>
                    <a:gd name="T0" fmla="*/ 125569 w 114"/>
                    <a:gd name="T1" fmla="*/ 5910 h 111"/>
                    <a:gd name="T2" fmla="*/ 96139 w 114"/>
                    <a:gd name="T3" fmla="*/ 19701 h 111"/>
                    <a:gd name="T4" fmla="*/ 76519 w 114"/>
                    <a:gd name="T5" fmla="*/ 70924 h 111"/>
                    <a:gd name="T6" fmla="*/ 23544 w 114"/>
                    <a:gd name="T7" fmla="*/ 86684 h 111"/>
                    <a:gd name="T8" fmla="*/ 5886 w 114"/>
                    <a:gd name="T9" fmla="*/ 114266 h 111"/>
                    <a:gd name="T10" fmla="*/ 19620 w 114"/>
                    <a:gd name="T11" fmla="*/ 177309 h 111"/>
                    <a:gd name="T12" fmla="*/ 35316 w 114"/>
                    <a:gd name="T13" fmla="*/ 191100 h 111"/>
                    <a:gd name="T14" fmla="*/ 192278 w 114"/>
                    <a:gd name="T15" fmla="*/ 198980 h 111"/>
                    <a:gd name="T16" fmla="*/ 198164 w 114"/>
                    <a:gd name="T17" fmla="*/ 41372 h 111"/>
                    <a:gd name="T18" fmla="*/ 186392 w 114"/>
                    <a:gd name="T19" fmla="*/ 23641 h 111"/>
                    <a:gd name="T20" fmla="*/ 125569 w 114"/>
                    <a:gd name="T21" fmla="*/ 59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10">
                      <a:moveTo>
                        <a:pt x="64" y="3"/>
                      </a:moveTo>
                      <a:cubicBezTo>
                        <a:pt x="58" y="4"/>
                        <a:pt x="53" y="6"/>
                        <a:pt x="49" y="10"/>
                      </a:cubicBezTo>
                      <a:cubicBezTo>
                        <a:pt x="42" y="17"/>
                        <a:pt x="38" y="26"/>
                        <a:pt x="39" y="36"/>
                      </a:cubicBezTo>
                      <a:cubicBezTo>
                        <a:pt x="29" y="35"/>
                        <a:pt x="20" y="37"/>
                        <a:pt x="12" y="44"/>
                      </a:cubicBezTo>
                      <a:cubicBezTo>
                        <a:pt x="8" y="48"/>
                        <a:pt x="5" y="53"/>
                        <a:pt x="3" y="58"/>
                      </a:cubicBezTo>
                      <a:cubicBezTo>
                        <a:pt x="0" y="69"/>
                        <a:pt x="2" y="81"/>
                        <a:pt x="10" y="90"/>
                      </a:cubicBezTo>
                      <a:cubicBezTo>
                        <a:pt x="13" y="93"/>
                        <a:pt x="15" y="95"/>
                        <a:pt x="18" y="97"/>
                      </a:cubicBezTo>
                      <a:cubicBezTo>
                        <a:pt x="39" y="111"/>
                        <a:pt x="98" y="101"/>
                        <a:pt x="98" y="101"/>
                      </a:cubicBezTo>
                      <a:cubicBezTo>
                        <a:pt x="98" y="101"/>
                        <a:pt x="114" y="43"/>
                        <a:pt x="101" y="21"/>
                      </a:cubicBezTo>
                      <a:cubicBezTo>
                        <a:pt x="99" y="18"/>
                        <a:pt x="98" y="15"/>
                        <a:pt x="95" y="12"/>
                      </a:cubicBezTo>
                      <a:cubicBezTo>
                        <a:pt x="87" y="3"/>
                        <a:pt x="75" y="0"/>
                        <a:pt x="64" y="3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73"/>
                <p:cNvSpPr/>
                <p:nvPr/>
              </p:nvSpPr>
              <p:spPr bwMode="auto">
                <a:xfrm>
                  <a:off x="5627477" y="5550046"/>
                  <a:ext cx="109756" cy="108093"/>
                </a:xfrm>
                <a:custGeom>
                  <a:avLst/>
                  <a:gdLst>
                    <a:gd name="T0" fmla="*/ 62718 w 56"/>
                    <a:gd name="T1" fmla="*/ 1965 h 55"/>
                    <a:gd name="T2" fmla="*/ 48998 w 56"/>
                    <a:gd name="T3" fmla="*/ 9827 h 55"/>
                    <a:gd name="T4" fmla="*/ 39199 w 56"/>
                    <a:gd name="T5" fmla="*/ 35376 h 55"/>
                    <a:gd name="T6" fmla="*/ 11760 w 56"/>
                    <a:gd name="T7" fmla="*/ 43237 h 55"/>
                    <a:gd name="T8" fmla="*/ 3920 w 56"/>
                    <a:gd name="T9" fmla="*/ 55029 h 55"/>
                    <a:gd name="T10" fmla="*/ 11760 w 56"/>
                    <a:gd name="T11" fmla="*/ 86474 h 55"/>
                    <a:gd name="T12" fmla="*/ 17639 w 56"/>
                    <a:gd name="T13" fmla="*/ 92370 h 55"/>
                    <a:gd name="T14" fmla="*/ 96037 w 56"/>
                    <a:gd name="T15" fmla="*/ 96301 h 55"/>
                    <a:gd name="T16" fmla="*/ 97996 w 56"/>
                    <a:gd name="T17" fmla="*/ 19653 h 55"/>
                    <a:gd name="T18" fmla="*/ 92117 w 56"/>
                    <a:gd name="T19" fmla="*/ 11792 h 55"/>
                    <a:gd name="T20" fmla="*/ 62718 w 56"/>
                    <a:gd name="T21" fmla="*/ 1965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6" h="55">
                      <a:moveTo>
                        <a:pt x="32" y="1"/>
                      </a:moveTo>
                      <a:cubicBezTo>
                        <a:pt x="29" y="2"/>
                        <a:pt x="27" y="3"/>
                        <a:pt x="25" y="5"/>
                      </a:cubicBezTo>
                      <a:cubicBezTo>
                        <a:pt x="21" y="8"/>
                        <a:pt x="19" y="13"/>
                        <a:pt x="20" y="18"/>
                      </a:cubicBezTo>
                      <a:cubicBezTo>
                        <a:pt x="15" y="17"/>
                        <a:pt x="10" y="18"/>
                        <a:pt x="6" y="22"/>
                      </a:cubicBezTo>
                      <a:cubicBezTo>
                        <a:pt x="4" y="24"/>
                        <a:pt x="3" y="26"/>
                        <a:pt x="2" y="28"/>
                      </a:cubicBezTo>
                      <a:cubicBezTo>
                        <a:pt x="0" y="34"/>
                        <a:pt x="1" y="40"/>
                        <a:pt x="6" y="44"/>
                      </a:cubicBezTo>
                      <a:cubicBezTo>
                        <a:pt x="7" y="46"/>
                        <a:pt x="8" y="47"/>
                        <a:pt x="9" y="47"/>
                      </a:cubicBezTo>
                      <a:cubicBezTo>
                        <a:pt x="20" y="55"/>
                        <a:pt x="49" y="49"/>
                        <a:pt x="49" y="49"/>
                      </a:cubicBezTo>
                      <a:cubicBezTo>
                        <a:pt x="49" y="49"/>
                        <a:pt x="56" y="21"/>
                        <a:pt x="50" y="10"/>
                      </a:cubicBezTo>
                      <a:cubicBezTo>
                        <a:pt x="49" y="9"/>
                        <a:pt x="49" y="7"/>
                        <a:pt x="47" y="6"/>
                      </a:cubicBezTo>
                      <a:cubicBezTo>
                        <a:pt x="43" y="2"/>
                        <a:pt x="37" y="0"/>
                        <a:pt x="32" y="1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7" name="Freeform 74"/>
              <p:cNvSpPr/>
              <p:nvPr/>
            </p:nvSpPr>
            <p:spPr bwMode="auto">
              <a:xfrm>
                <a:off x="4316222" y="1203031"/>
                <a:ext cx="370843" cy="320954"/>
              </a:xfrm>
              <a:custGeom>
                <a:avLst/>
                <a:gdLst>
                  <a:gd name="T0" fmla="*/ 315903 w 189"/>
                  <a:gd name="T1" fmla="*/ 13783 h 163"/>
                  <a:gd name="T2" fmla="*/ 264888 w 189"/>
                  <a:gd name="T3" fmla="*/ 0 h 163"/>
                  <a:gd name="T4" fmla="*/ 184440 w 189"/>
                  <a:gd name="T5" fmla="*/ 37412 h 163"/>
                  <a:gd name="T6" fmla="*/ 103993 w 189"/>
                  <a:gd name="T7" fmla="*/ 0 h 163"/>
                  <a:gd name="T8" fmla="*/ 52978 w 189"/>
                  <a:gd name="T9" fmla="*/ 13783 h 163"/>
                  <a:gd name="T10" fmla="*/ 0 w 189"/>
                  <a:gd name="T11" fmla="*/ 104359 h 163"/>
                  <a:gd name="T12" fmla="*/ 3924 w 189"/>
                  <a:gd name="T13" fmla="*/ 137833 h 163"/>
                  <a:gd name="T14" fmla="*/ 184440 w 189"/>
                  <a:gd name="T15" fmla="*/ 320954 h 163"/>
                  <a:gd name="T16" fmla="*/ 364957 w 189"/>
                  <a:gd name="T17" fmla="*/ 137833 h 163"/>
                  <a:gd name="T18" fmla="*/ 370843 w 189"/>
                  <a:gd name="T19" fmla="*/ 104359 h 163"/>
                  <a:gd name="T20" fmla="*/ 315903 w 189"/>
                  <a:gd name="T21" fmla="*/ 13783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9" h="163">
                    <a:moveTo>
                      <a:pt x="161" y="7"/>
                    </a:moveTo>
                    <a:cubicBezTo>
                      <a:pt x="153" y="2"/>
                      <a:pt x="145" y="0"/>
                      <a:pt x="135" y="0"/>
                    </a:cubicBezTo>
                    <a:cubicBezTo>
                      <a:pt x="119" y="0"/>
                      <a:pt x="104" y="7"/>
                      <a:pt x="94" y="19"/>
                    </a:cubicBezTo>
                    <a:cubicBezTo>
                      <a:pt x="84" y="7"/>
                      <a:pt x="69" y="0"/>
                      <a:pt x="53" y="0"/>
                    </a:cubicBezTo>
                    <a:cubicBezTo>
                      <a:pt x="44" y="0"/>
                      <a:pt x="35" y="2"/>
                      <a:pt x="27" y="7"/>
                    </a:cubicBezTo>
                    <a:cubicBezTo>
                      <a:pt x="11" y="16"/>
                      <a:pt x="0" y="33"/>
                      <a:pt x="0" y="53"/>
                    </a:cubicBezTo>
                    <a:cubicBezTo>
                      <a:pt x="0" y="59"/>
                      <a:pt x="0" y="65"/>
                      <a:pt x="2" y="70"/>
                    </a:cubicBezTo>
                    <a:cubicBezTo>
                      <a:pt x="11" y="111"/>
                      <a:pt x="94" y="163"/>
                      <a:pt x="94" y="163"/>
                    </a:cubicBezTo>
                    <a:cubicBezTo>
                      <a:pt x="94" y="163"/>
                      <a:pt x="177" y="111"/>
                      <a:pt x="186" y="70"/>
                    </a:cubicBezTo>
                    <a:cubicBezTo>
                      <a:pt x="188" y="65"/>
                      <a:pt x="189" y="59"/>
                      <a:pt x="189" y="53"/>
                    </a:cubicBezTo>
                    <a:cubicBezTo>
                      <a:pt x="189" y="33"/>
                      <a:pt x="177" y="16"/>
                      <a:pt x="161" y="7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75"/>
              <p:cNvSpPr/>
              <p:nvPr/>
            </p:nvSpPr>
            <p:spPr bwMode="auto">
              <a:xfrm>
                <a:off x="3902973" y="1388453"/>
                <a:ext cx="226164" cy="196231"/>
              </a:xfrm>
              <a:custGeom>
                <a:avLst/>
                <a:gdLst>
                  <a:gd name="T0" fmla="*/ 192731 w 115"/>
                  <a:gd name="T1" fmla="*/ 7849 h 100"/>
                  <a:gd name="T2" fmla="*/ 161265 w 115"/>
                  <a:gd name="T3" fmla="*/ 0 h 100"/>
                  <a:gd name="T4" fmla="*/ 112099 w 115"/>
                  <a:gd name="T5" fmla="*/ 23548 h 100"/>
                  <a:gd name="T6" fmla="*/ 62933 w 115"/>
                  <a:gd name="T7" fmla="*/ 0 h 100"/>
                  <a:gd name="T8" fmla="*/ 31466 w 115"/>
                  <a:gd name="T9" fmla="*/ 7849 h 100"/>
                  <a:gd name="T10" fmla="*/ 0 w 115"/>
                  <a:gd name="T11" fmla="*/ 64756 h 100"/>
                  <a:gd name="T12" fmla="*/ 1967 w 115"/>
                  <a:gd name="T13" fmla="*/ 84379 h 100"/>
                  <a:gd name="T14" fmla="*/ 112099 w 115"/>
                  <a:gd name="T15" fmla="*/ 196231 h 100"/>
                  <a:gd name="T16" fmla="*/ 222231 w 115"/>
                  <a:gd name="T17" fmla="*/ 84379 h 100"/>
                  <a:gd name="T18" fmla="*/ 226164 w 115"/>
                  <a:gd name="T19" fmla="*/ 64756 h 100"/>
                  <a:gd name="T20" fmla="*/ 192731 w 115"/>
                  <a:gd name="T21" fmla="*/ 7849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100">
                    <a:moveTo>
                      <a:pt x="98" y="4"/>
                    </a:moveTo>
                    <a:cubicBezTo>
                      <a:pt x="93" y="2"/>
                      <a:pt x="88" y="0"/>
                      <a:pt x="82" y="0"/>
                    </a:cubicBezTo>
                    <a:cubicBezTo>
                      <a:pt x="72" y="0"/>
                      <a:pt x="63" y="5"/>
                      <a:pt x="57" y="12"/>
                    </a:cubicBezTo>
                    <a:cubicBezTo>
                      <a:pt x="51" y="5"/>
                      <a:pt x="42" y="0"/>
                      <a:pt x="32" y="0"/>
                    </a:cubicBezTo>
                    <a:cubicBezTo>
                      <a:pt x="26" y="0"/>
                      <a:pt x="21" y="2"/>
                      <a:pt x="16" y="4"/>
                    </a:cubicBezTo>
                    <a:cubicBezTo>
                      <a:pt x="6" y="10"/>
                      <a:pt x="0" y="21"/>
                      <a:pt x="0" y="33"/>
                    </a:cubicBezTo>
                    <a:cubicBezTo>
                      <a:pt x="0" y="37"/>
                      <a:pt x="0" y="40"/>
                      <a:pt x="1" y="43"/>
                    </a:cubicBezTo>
                    <a:cubicBezTo>
                      <a:pt x="7" y="68"/>
                      <a:pt x="57" y="100"/>
                      <a:pt x="57" y="100"/>
                    </a:cubicBezTo>
                    <a:cubicBezTo>
                      <a:pt x="57" y="100"/>
                      <a:pt x="108" y="68"/>
                      <a:pt x="113" y="43"/>
                    </a:cubicBezTo>
                    <a:cubicBezTo>
                      <a:pt x="114" y="40"/>
                      <a:pt x="115" y="37"/>
                      <a:pt x="115" y="33"/>
                    </a:cubicBezTo>
                    <a:cubicBezTo>
                      <a:pt x="115" y="21"/>
                      <a:pt x="108" y="10"/>
                      <a:pt x="98" y="4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4074260" y="1153973"/>
                <a:ext cx="109756" cy="96452"/>
              </a:xfrm>
              <a:custGeom>
                <a:avLst/>
                <a:gdLst>
                  <a:gd name="T0" fmla="*/ 94077 w 56"/>
                  <a:gd name="T1" fmla="*/ 3937 h 49"/>
                  <a:gd name="T2" fmla="*/ 78397 w 56"/>
                  <a:gd name="T3" fmla="*/ 0 h 49"/>
                  <a:gd name="T4" fmla="*/ 54878 w 56"/>
                  <a:gd name="T5" fmla="*/ 11810 h 49"/>
                  <a:gd name="T6" fmla="*/ 31359 w 56"/>
                  <a:gd name="T7" fmla="*/ 0 h 49"/>
                  <a:gd name="T8" fmla="*/ 15679 w 56"/>
                  <a:gd name="T9" fmla="*/ 3937 h 49"/>
                  <a:gd name="T10" fmla="*/ 0 w 56"/>
                  <a:gd name="T11" fmla="*/ 31495 h 49"/>
                  <a:gd name="T12" fmla="*/ 0 w 56"/>
                  <a:gd name="T13" fmla="*/ 41337 h 49"/>
                  <a:gd name="T14" fmla="*/ 54878 w 56"/>
                  <a:gd name="T15" fmla="*/ 96452 h 49"/>
                  <a:gd name="T16" fmla="*/ 109756 w 56"/>
                  <a:gd name="T17" fmla="*/ 41337 h 49"/>
                  <a:gd name="T18" fmla="*/ 109756 w 56"/>
                  <a:gd name="T19" fmla="*/ 31495 h 49"/>
                  <a:gd name="T20" fmla="*/ 94077 w 56"/>
                  <a:gd name="T21" fmla="*/ 3937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" h="49">
                    <a:moveTo>
                      <a:pt x="48" y="2"/>
                    </a:moveTo>
                    <a:cubicBezTo>
                      <a:pt x="46" y="1"/>
                      <a:pt x="43" y="0"/>
                      <a:pt x="40" y="0"/>
                    </a:cubicBezTo>
                    <a:cubicBezTo>
                      <a:pt x="35" y="0"/>
                      <a:pt x="31" y="3"/>
                      <a:pt x="28" y="6"/>
                    </a:cubicBezTo>
                    <a:cubicBezTo>
                      <a:pt x="25" y="3"/>
                      <a:pt x="21" y="0"/>
                      <a:pt x="16" y="0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3" y="34"/>
                      <a:pt x="28" y="49"/>
                      <a:pt x="28" y="49"/>
                    </a:cubicBezTo>
                    <a:cubicBezTo>
                      <a:pt x="28" y="49"/>
                      <a:pt x="53" y="34"/>
                      <a:pt x="56" y="21"/>
                    </a:cubicBezTo>
                    <a:cubicBezTo>
                      <a:pt x="56" y="20"/>
                      <a:pt x="56" y="18"/>
                      <a:pt x="56" y="16"/>
                    </a:cubicBezTo>
                    <a:cubicBezTo>
                      <a:pt x="56" y="10"/>
                      <a:pt x="53" y="5"/>
                      <a:pt x="48" y="2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77"/>
              <p:cNvSpPr>
                <a:spLocks noChangeArrowheads="1"/>
              </p:cNvSpPr>
              <p:nvPr/>
            </p:nvSpPr>
            <p:spPr bwMode="auto">
              <a:xfrm>
                <a:off x="4863790" y="1198025"/>
                <a:ext cx="800789" cy="8008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val 78"/>
              <p:cNvSpPr>
                <a:spLocks noChangeArrowheads="1"/>
              </p:cNvSpPr>
              <p:nvPr/>
            </p:nvSpPr>
            <p:spPr bwMode="auto">
              <a:xfrm>
                <a:off x="4999705" y="1335238"/>
                <a:ext cx="528826" cy="526331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val 79"/>
              <p:cNvSpPr>
                <a:spLocks noChangeArrowheads="1"/>
              </p:cNvSpPr>
              <p:nvPr/>
            </p:nvSpPr>
            <p:spPr bwMode="auto">
              <a:xfrm>
                <a:off x="5041279" y="1374318"/>
                <a:ext cx="448172" cy="448172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80"/>
              <p:cNvSpPr/>
              <p:nvPr/>
            </p:nvSpPr>
            <p:spPr bwMode="auto">
              <a:xfrm>
                <a:off x="5259129" y="1388453"/>
                <a:ext cx="12472" cy="36585"/>
              </a:xfrm>
              <a:custGeom>
                <a:avLst/>
                <a:gdLst>
                  <a:gd name="T0" fmla="*/ 6236 w 6"/>
                  <a:gd name="T1" fmla="*/ 36585 h 19"/>
                  <a:gd name="T2" fmla="*/ 6236 w 6"/>
                  <a:gd name="T3" fmla="*/ 36585 h 19"/>
                  <a:gd name="T4" fmla="*/ 12472 w 6"/>
                  <a:gd name="T5" fmla="*/ 30808 h 19"/>
                  <a:gd name="T6" fmla="*/ 12472 w 6"/>
                  <a:gd name="T7" fmla="*/ 5777 h 19"/>
                  <a:gd name="T8" fmla="*/ 6236 w 6"/>
                  <a:gd name="T9" fmla="*/ 0 h 19"/>
                  <a:gd name="T10" fmla="*/ 0 w 6"/>
                  <a:gd name="T11" fmla="*/ 5777 h 19"/>
                  <a:gd name="T12" fmla="*/ 0 w 6"/>
                  <a:gd name="T13" fmla="*/ 30808 h 19"/>
                  <a:gd name="T14" fmla="*/ 6236 w 6"/>
                  <a:gd name="T15" fmla="*/ 3658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81"/>
              <p:cNvSpPr/>
              <p:nvPr/>
            </p:nvSpPr>
            <p:spPr bwMode="auto">
              <a:xfrm>
                <a:off x="5318164" y="1400094"/>
                <a:ext cx="24113" cy="37417"/>
              </a:xfrm>
              <a:custGeom>
                <a:avLst/>
                <a:gdLst>
                  <a:gd name="T0" fmla="*/ 6028 w 12"/>
                  <a:gd name="T1" fmla="*/ 35448 h 19"/>
                  <a:gd name="T2" fmla="*/ 6028 w 12"/>
                  <a:gd name="T3" fmla="*/ 35448 h 19"/>
                  <a:gd name="T4" fmla="*/ 14066 w 12"/>
                  <a:gd name="T5" fmla="*/ 31509 h 19"/>
                  <a:gd name="T6" fmla="*/ 22104 w 12"/>
                  <a:gd name="T7" fmla="*/ 9847 h 19"/>
                  <a:gd name="T8" fmla="*/ 18085 w 12"/>
                  <a:gd name="T9" fmla="*/ 1969 h 19"/>
                  <a:gd name="T10" fmla="*/ 10047 w 12"/>
                  <a:gd name="T11" fmla="*/ 5908 h 19"/>
                  <a:gd name="T12" fmla="*/ 2009 w 12"/>
                  <a:gd name="T13" fmla="*/ 27570 h 19"/>
                  <a:gd name="T14" fmla="*/ 6028 w 12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4" y="19"/>
                      <a:pt x="6" y="18"/>
                      <a:pt x="7" y="1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1" y="1"/>
                      <a:pt x="9" y="1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3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82"/>
              <p:cNvSpPr/>
              <p:nvPr/>
            </p:nvSpPr>
            <p:spPr bwMode="auto">
              <a:xfrm>
                <a:off x="5373874" y="1435016"/>
                <a:ext cx="29102" cy="33259"/>
              </a:xfrm>
              <a:custGeom>
                <a:avLst/>
                <a:gdLst>
                  <a:gd name="T0" fmla="*/ 1940 w 15"/>
                  <a:gd name="T1" fmla="*/ 29346 h 17"/>
                  <a:gd name="T2" fmla="*/ 1940 w 15"/>
                  <a:gd name="T3" fmla="*/ 29346 h 17"/>
                  <a:gd name="T4" fmla="*/ 11641 w 15"/>
                  <a:gd name="T5" fmla="*/ 29346 h 17"/>
                  <a:gd name="T6" fmla="*/ 27162 w 15"/>
                  <a:gd name="T7" fmla="*/ 11738 h 17"/>
                  <a:gd name="T8" fmla="*/ 25222 w 15"/>
                  <a:gd name="T9" fmla="*/ 1956 h 17"/>
                  <a:gd name="T10" fmla="*/ 17461 w 15"/>
                  <a:gd name="T11" fmla="*/ 3913 h 17"/>
                  <a:gd name="T12" fmla="*/ 1940 w 15"/>
                  <a:gd name="T13" fmla="*/ 21521 h 17"/>
                  <a:gd name="T14" fmla="*/ 1940 w 15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9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5412954" y="1489894"/>
                <a:ext cx="34922" cy="25776"/>
              </a:xfrm>
              <a:custGeom>
                <a:avLst/>
                <a:gdLst>
                  <a:gd name="T0" fmla="*/ 1940 w 18"/>
                  <a:gd name="T1" fmla="*/ 21810 h 13"/>
                  <a:gd name="T2" fmla="*/ 1940 w 18"/>
                  <a:gd name="T3" fmla="*/ 21810 h 13"/>
                  <a:gd name="T4" fmla="*/ 9701 w 18"/>
                  <a:gd name="T5" fmla="*/ 23793 h 13"/>
                  <a:gd name="T6" fmla="*/ 31042 w 18"/>
                  <a:gd name="T7" fmla="*/ 11897 h 13"/>
                  <a:gd name="T8" fmla="*/ 32982 w 18"/>
                  <a:gd name="T9" fmla="*/ 3966 h 13"/>
                  <a:gd name="T10" fmla="*/ 25221 w 18"/>
                  <a:gd name="T11" fmla="*/ 1983 h 13"/>
                  <a:gd name="T12" fmla="*/ 3880 w 18"/>
                  <a:gd name="T13" fmla="*/ 13879 h 13"/>
                  <a:gd name="T14" fmla="*/ 1940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4" y="13"/>
                      <a:pt x="5" y="1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3"/>
                      <a:pt x="17" y="2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84"/>
              <p:cNvSpPr/>
              <p:nvPr/>
            </p:nvSpPr>
            <p:spPr bwMode="auto">
              <a:xfrm>
                <a:off x="5434572" y="1557245"/>
                <a:ext cx="37417" cy="15798"/>
              </a:xfrm>
              <a:custGeom>
                <a:avLst/>
                <a:gdLst>
                  <a:gd name="T0" fmla="*/ 0 w 19"/>
                  <a:gd name="T1" fmla="*/ 11849 h 8"/>
                  <a:gd name="T2" fmla="*/ 0 w 19"/>
                  <a:gd name="T3" fmla="*/ 11849 h 8"/>
                  <a:gd name="T4" fmla="*/ 7877 w 19"/>
                  <a:gd name="T5" fmla="*/ 15798 h 8"/>
                  <a:gd name="T6" fmla="*/ 31509 w 19"/>
                  <a:gd name="T7" fmla="*/ 11849 h 8"/>
                  <a:gd name="T8" fmla="*/ 37417 w 19"/>
                  <a:gd name="T9" fmla="*/ 5924 h 8"/>
                  <a:gd name="T10" fmla="*/ 29540 w 19"/>
                  <a:gd name="T11" fmla="*/ 0 h 8"/>
                  <a:gd name="T12" fmla="*/ 5908 w 19"/>
                  <a:gd name="T13" fmla="*/ 3950 h 8"/>
                  <a:gd name="T14" fmla="*/ 0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3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85"/>
              <p:cNvSpPr/>
              <p:nvPr/>
            </p:nvSpPr>
            <p:spPr bwMode="auto">
              <a:xfrm>
                <a:off x="5434572" y="1623764"/>
                <a:ext cx="37417" cy="15798"/>
              </a:xfrm>
              <a:custGeom>
                <a:avLst/>
                <a:gdLst>
                  <a:gd name="T0" fmla="*/ 0 w 19"/>
                  <a:gd name="T1" fmla="*/ 3950 h 8"/>
                  <a:gd name="T2" fmla="*/ 0 w 19"/>
                  <a:gd name="T3" fmla="*/ 3950 h 8"/>
                  <a:gd name="T4" fmla="*/ 5908 w 19"/>
                  <a:gd name="T5" fmla="*/ 11849 h 8"/>
                  <a:gd name="T6" fmla="*/ 29540 w 19"/>
                  <a:gd name="T7" fmla="*/ 15798 h 8"/>
                  <a:gd name="T8" fmla="*/ 37417 w 19"/>
                  <a:gd name="T9" fmla="*/ 11849 h 8"/>
                  <a:gd name="T10" fmla="*/ 31509 w 19"/>
                  <a:gd name="T11" fmla="*/ 3950 h 8"/>
                  <a:gd name="T12" fmla="*/ 7877 w 19"/>
                  <a:gd name="T13" fmla="*/ 0 h 8"/>
                  <a:gd name="T14" fmla="*/ 0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7"/>
                      <a:pt x="19" y="6"/>
                    </a:cubicBezTo>
                    <a:cubicBezTo>
                      <a:pt x="19" y="4"/>
                      <a:pt x="18" y="2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86"/>
              <p:cNvSpPr/>
              <p:nvPr/>
            </p:nvSpPr>
            <p:spPr bwMode="auto">
              <a:xfrm>
                <a:off x="5412954" y="1681136"/>
                <a:ext cx="34922" cy="25776"/>
              </a:xfrm>
              <a:custGeom>
                <a:avLst/>
                <a:gdLst>
                  <a:gd name="T0" fmla="*/ 1940 w 18"/>
                  <a:gd name="T1" fmla="*/ 3966 h 13"/>
                  <a:gd name="T2" fmla="*/ 1940 w 18"/>
                  <a:gd name="T3" fmla="*/ 3966 h 13"/>
                  <a:gd name="T4" fmla="*/ 3880 w 18"/>
                  <a:gd name="T5" fmla="*/ 11897 h 13"/>
                  <a:gd name="T6" fmla="*/ 25221 w 18"/>
                  <a:gd name="T7" fmla="*/ 25776 h 13"/>
                  <a:gd name="T8" fmla="*/ 32982 w 18"/>
                  <a:gd name="T9" fmla="*/ 21810 h 13"/>
                  <a:gd name="T10" fmla="*/ 31042 w 18"/>
                  <a:gd name="T11" fmla="*/ 13879 h 13"/>
                  <a:gd name="T12" fmla="*/ 9701 w 18"/>
                  <a:gd name="T13" fmla="*/ 1983 h 13"/>
                  <a:gd name="T14" fmla="*/ 1940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6" y="13"/>
                      <a:pt x="17" y="11"/>
                    </a:cubicBezTo>
                    <a:cubicBezTo>
                      <a:pt x="18" y="10"/>
                      <a:pt x="17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5373874" y="1730194"/>
                <a:ext cx="29102" cy="31597"/>
              </a:xfrm>
              <a:custGeom>
                <a:avLst/>
                <a:gdLst>
                  <a:gd name="T0" fmla="*/ 1940 w 15"/>
                  <a:gd name="T1" fmla="*/ 1975 h 16"/>
                  <a:gd name="T2" fmla="*/ 1940 w 15"/>
                  <a:gd name="T3" fmla="*/ 1975 h 16"/>
                  <a:gd name="T4" fmla="*/ 1940 w 15"/>
                  <a:gd name="T5" fmla="*/ 9874 h 16"/>
                  <a:gd name="T6" fmla="*/ 17461 w 15"/>
                  <a:gd name="T7" fmla="*/ 27647 h 16"/>
                  <a:gd name="T8" fmla="*/ 25222 w 15"/>
                  <a:gd name="T9" fmla="*/ 29622 h 16"/>
                  <a:gd name="T10" fmla="*/ 27162 w 15"/>
                  <a:gd name="T11" fmla="*/ 21723 h 16"/>
                  <a:gd name="T12" fmla="*/ 11641 w 15"/>
                  <a:gd name="T13" fmla="*/ 1975 h 16"/>
                  <a:gd name="T14" fmla="*/ 1940 w 15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6"/>
                      <a:pt x="12" y="16"/>
                      <a:pt x="13" y="15"/>
                    </a:cubicBezTo>
                    <a:cubicBezTo>
                      <a:pt x="15" y="14"/>
                      <a:pt x="15" y="12"/>
                      <a:pt x="14" y="1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88"/>
              <p:cNvSpPr/>
              <p:nvPr/>
            </p:nvSpPr>
            <p:spPr bwMode="auto">
              <a:xfrm>
                <a:off x="5318164" y="1759296"/>
                <a:ext cx="24113" cy="37417"/>
              </a:xfrm>
              <a:custGeom>
                <a:avLst/>
                <a:gdLst>
                  <a:gd name="T0" fmla="*/ 6028 w 12"/>
                  <a:gd name="T1" fmla="*/ 1969 h 19"/>
                  <a:gd name="T2" fmla="*/ 6028 w 12"/>
                  <a:gd name="T3" fmla="*/ 1969 h 19"/>
                  <a:gd name="T4" fmla="*/ 2009 w 12"/>
                  <a:gd name="T5" fmla="*/ 9847 h 19"/>
                  <a:gd name="T6" fmla="*/ 10047 w 12"/>
                  <a:gd name="T7" fmla="*/ 33478 h 19"/>
                  <a:gd name="T8" fmla="*/ 18085 w 12"/>
                  <a:gd name="T9" fmla="*/ 35448 h 19"/>
                  <a:gd name="T10" fmla="*/ 22104 w 12"/>
                  <a:gd name="T11" fmla="*/ 29540 h 19"/>
                  <a:gd name="T12" fmla="*/ 14066 w 12"/>
                  <a:gd name="T13" fmla="*/ 5908 h 19"/>
                  <a:gd name="T14" fmla="*/ 6028 w 12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8" y="19"/>
                      <a:pt x="9" y="18"/>
                    </a:cubicBezTo>
                    <a:cubicBezTo>
                      <a:pt x="11" y="18"/>
                      <a:pt x="12" y="16"/>
                      <a:pt x="11" y="1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89"/>
              <p:cNvSpPr/>
              <p:nvPr/>
            </p:nvSpPr>
            <p:spPr bwMode="auto">
              <a:xfrm>
                <a:off x="5259129" y="1771768"/>
                <a:ext cx="12472" cy="36585"/>
              </a:xfrm>
              <a:custGeom>
                <a:avLst/>
                <a:gdLst>
                  <a:gd name="T0" fmla="*/ 6236 w 6"/>
                  <a:gd name="T1" fmla="*/ 0 h 19"/>
                  <a:gd name="T2" fmla="*/ 6236 w 6"/>
                  <a:gd name="T3" fmla="*/ 0 h 19"/>
                  <a:gd name="T4" fmla="*/ 0 w 6"/>
                  <a:gd name="T5" fmla="*/ 5777 h 19"/>
                  <a:gd name="T6" fmla="*/ 0 w 6"/>
                  <a:gd name="T7" fmla="*/ 30808 h 19"/>
                  <a:gd name="T8" fmla="*/ 6236 w 6"/>
                  <a:gd name="T9" fmla="*/ 36585 h 19"/>
                  <a:gd name="T10" fmla="*/ 12472 w 6"/>
                  <a:gd name="T11" fmla="*/ 30808 h 19"/>
                  <a:gd name="T12" fmla="*/ 12472 w 6"/>
                  <a:gd name="T13" fmla="*/ 5777 h 19"/>
                  <a:gd name="T14" fmla="*/ 6236 w 6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90"/>
              <p:cNvSpPr/>
              <p:nvPr/>
            </p:nvSpPr>
            <p:spPr bwMode="auto">
              <a:xfrm>
                <a:off x="5188452" y="1759296"/>
                <a:ext cx="21619" cy="37417"/>
              </a:xfrm>
              <a:custGeom>
                <a:avLst/>
                <a:gdLst>
                  <a:gd name="T0" fmla="*/ 15723 w 11"/>
                  <a:gd name="T1" fmla="*/ 1969 h 19"/>
                  <a:gd name="T2" fmla="*/ 15723 w 11"/>
                  <a:gd name="T3" fmla="*/ 1969 h 19"/>
                  <a:gd name="T4" fmla="*/ 9827 w 11"/>
                  <a:gd name="T5" fmla="*/ 5908 h 19"/>
                  <a:gd name="T6" fmla="*/ 0 w 11"/>
                  <a:gd name="T7" fmla="*/ 29540 h 19"/>
                  <a:gd name="T8" fmla="*/ 3931 w 11"/>
                  <a:gd name="T9" fmla="*/ 35448 h 19"/>
                  <a:gd name="T10" fmla="*/ 11792 w 11"/>
                  <a:gd name="T11" fmla="*/ 33478 h 19"/>
                  <a:gd name="T12" fmla="*/ 19654 w 11"/>
                  <a:gd name="T13" fmla="*/ 9847 h 19"/>
                  <a:gd name="T14" fmla="*/ 15723 w 11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8"/>
                      <a:pt x="2" y="18"/>
                    </a:cubicBezTo>
                    <a:cubicBezTo>
                      <a:pt x="4" y="19"/>
                      <a:pt x="5" y="18"/>
                      <a:pt x="6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3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91"/>
              <p:cNvSpPr/>
              <p:nvPr/>
            </p:nvSpPr>
            <p:spPr bwMode="auto">
              <a:xfrm>
                <a:off x="5127754" y="1730194"/>
                <a:ext cx="27439" cy="31597"/>
              </a:xfrm>
              <a:custGeom>
                <a:avLst/>
                <a:gdLst>
                  <a:gd name="T0" fmla="*/ 25479 w 14"/>
                  <a:gd name="T1" fmla="*/ 1975 h 16"/>
                  <a:gd name="T2" fmla="*/ 25479 w 14"/>
                  <a:gd name="T3" fmla="*/ 1975 h 16"/>
                  <a:gd name="T4" fmla="*/ 17639 w 14"/>
                  <a:gd name="T5" fmla="*/ 1975 h 16"/>
                  <a:gd name="T6" fmla="*/ 1960 w 14"/>
                  <a:gd name="T7" fmla="*/ 21723 h 16"/>
                  <a:gd name="T8" fmla="*/ 1960 w 14"/>
                  <a:gd name="T9" fmla="*/ 29622 h 16"/>
                  <a:gd name="T10" fmla="*/ 9800 w 14"/>
                  <a:gd name="T11" fmla="*/ 27647 h 16"/>
                  <a:gd name="T12" fmla="*/ 25479 w 14"/>
                  <a:gd name="T13" fmla="*/ 9874 h 16"/>
                  <a:gd name="T14" fmla="*/ 25479 w 14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2" y="16"/>
                      <a:pt x="4" y="16"/>
                      <a:pt x="5" y="1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2"/>
                      <a:pt x="1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92"/>
              <p:cNvSpPr/>
              <p:nvPr/>
            </p:nvSpPr>
            <p:spPr bwMode="auto">
              <a:xfrm>
                <a:off x="5080359" y="1681136"/>
                <a:ext cx="35754" cy="25776"/>
              </a:xfrm>
              <a:custGeom>
                <a:avLst/>
                <a:gdLst>
                  <a:gd name="T0" fmla="*/ 33768 w 18"/>
                  <a:gd name="T1" fmla="*/ 3966 h 13"/>
                  <a:gd name="T2" fmla="*/ 33768 w 18"/>
                  <a:gd name="T3" fmla="*/ 3966 h 13"/>
                  <a:gd name="T4" fmla="*/ 25822 w 18"/>
                  <a:gd name="T5" fmla="*/ 1983 h 13"/>
                  <a:gd name="T6" fmla="*/ 3973 w 18"/>
                  <a:gd name="T7" fmla="*/ 13879 h 13"/>
                  <a:gd name="T8" fmla="*/ 1986 w 18"/>
                  <a:gd name="T9" fmla="*/ 21810 h 13"/>
                  <a:gd name="T10" fmla="*/ 9932 w 18"/>
                  <a:gd name="T11" fmla="*/ 25776 h 13"/>
                  <a:gd name="T12" fmla="*/ 31781 w 18"/>
                  <a:gd name="T13" fmla="*/ 11897 h 13"/>
                  <a:gd name="T14" fmla="*/ 33768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93"/>
              <p:cNvSpPr/>
              <p:nvPr/>
            </p:nvSpPr>
            <p:spPr bwMode="auto">
              <a:xfrm>
                <a:off x="5057077" y="1623764"/>
                <a:ext cx="37417" cy="15798"/>
              </a:xfrm>
              <a:custGeom>
                <a:avLst/>
                <a:gdLst>
                  <a:gd name="T0" fmla="*/ 37417 w 19"/>
                  <a:gd name="T1" fmla="*/ 3950 h 8"/>
                  <a:gd name="T2" fmla="*/ 37417 w 19"/>
                  <a:gd name="T3" fmla="*/ 3950 h 8"/>
                  <a:gd name="T4" fmla="*/ 29540 w 19"/>
                  <a:gd name="T5" fmla="*/ 0 h 8"/>
                  <a:gd name="T6" fmla="*/ 5908 w 19"/>
                  <a:gd name="T7" fmla="*/ 3950 h 8"/>
                  <a:gd name="T8" fmla="*/ 0 w 19"/>
                  <a:gd name="T9" fmla="*/ 11849 h 8"/>
                  <a:gd name="T10" fmla="*/ 7877 w 19"/>
                  <a:gd name="T11" fmla="*/ 15798 h 8"/>
                  <a:gd name="T12" fmla="*/ 31509 w 19"/>
                  <a:gd name="T13" fmla="*/ 11849 h 8"/>
                  <a:gd name="T14" fmla="*/ 37417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94"/>
              <p:cNvSpPr/>
              <p:nvPr/>
            </p:nvSpPr>
            <p:spPr bwMode="auto">
              <a:xfrm>
                <a:off x="5057077" y="1557245"/>
                <a:ext cx="37417" cy="15798"/>
              </a:xfrm>
              <a:custGeom>
                <a:avLst/>
                <a:gdLst>
                  <a:gd name="T0" fmla="*/ 37417 w 19"/>
                  <a:gd name="T1" fmla="*/ 11849 h 8"/>
                  <a:gd name="T2" fmla="*/ 37417 w 19"/>
                  <a:gd name="T3" fmla="*/ 11849 h 8"/>
                  <a:gd name="T4" fmla="*/ 31509 w 19"/>
                  <a:gd name="T5" fmla="*/ 3950 h 8"/>
                  <a:gd name="T6" fmla="*/ 7877 w 19"/>
                  <a:gd name="T7" fmla="*/ 0 h 8"/>
                  <a:gd name="T8" fmla="*/ 0 w 19"/>
                  <a:gd name="T9" fmla="*/ 5924 h 8"/>
                  <a:gd name="T10" fmla="*/ 5908 w 19"/>
                  <a:gd name="T11" fmla="*/ 11849 h 8"/>
                  <a:gd name="T12" fmla="*/ 29540 w 19"/>
                  <a:gd name="T13" fmla="*/ 15798 h 8"/>
                  <a:gd name="T14" fmla="*/ 37417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18" y="3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8" y="7"/>
                      <a:pt x="19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95"/>
              <p:cNvSpPr/>
              <p:nvPr/>
            </p:nvSpPr>
            <p:spPr bwMode="auto">
              <a:xfrm>
                <a:off x="5080359" y="1489894"/>
                <a:ext cx="35754" cy="25776"/>
              </a:xfrm>
              <a:custGeom>
                <a:avLst/>
                <a:gdLst>
                  <a:gd name="T0" fmla="*/ 33768 w 18"/>
                  <a:gd name="T1" fmla="*/ 21810 h 13"/>
                  <a:gd name="T2" fmla="*/ 33768 w 18"/>
                  <a:gd name="T3" fmla="*/ 21810 h 13"/>
                  <a:gd name="T4" fmla="*/ 31781 w 18"/>
                  <a:gd name="T5" fmla="*/ 13879 h 13"/>
                  <a:gd name="T6" fmla="*/ 9932 w 18"/>
                  <a:gd name="T7" fmla="*/ 1983 h 13"/>
                  <a:gd name="T8" fmla="*/ 1986 w 18"/>
                  <a:gd name="T9" fmla="*/ 3966 h 13"/>
                  <a:gd name="T10" fmla="*/ 3973 w 18"/>
                  <a:gd name="T11" fmla="*/ 11897 h 13"/>
                  <a:gd name="T12" fmla="*/ 25822 w 18"/>
                  <a:gd name="T13" fmla="*/ 23793 h 13"/>
                  <a:gd name="T14" fmla="*/ 33768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18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3"/>
                      <a:pt x="16" y="12"/>
                      <a:pt x="17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96"/>
              <p:cNvSpPr/>
              <p:nvPr/>
            </p:nvSpPr>
            <p:spPr bwMode="auto">
              <a:xfrm>
                <a:off x="5127754" y="1435016"/>
                <a:ext cx="27439" cy="33259"/>
              </a:xfrm>
              <a:custGeom>
                <a:avLst/>
                <a:gdLst>
                  <a:gd name="T0" fmla="*/ 25479 w 14"/>
                  <a:gd name="T1" fmla="*/ 29346 h 17"/>
                  <a:gd name="T2" fmla="*/ 25479 w 14"/>
                  <a:gd name="T3" fmla="*/ 29346 h 17"/>
                  <a:gd name="T4" fmla="*/ 25479 w 14"/>
                  <a:gd name="T5" fmla="*/ 21521 h 17"/>
                  <a:gd name="T6" fmla="*/ 9800 w 14"/>
                  <a:gd name="T7" fmla="*/ 3913 h 17"/>
                  <a:gd name="T8" fmla="*/ 1960 w 14"/>
                  <a:gd name="T9" fmla="*/ 1956 h 17"/>
                  <a:gd name="T10" fmla="*/ 1960 w 14"/>
                  <a:gd name="T11" fmla="*/ 11738 h 17"/>
                  <a:gd name="T12" fmla="*/ 17639 w 14"/>
                  <a:gd name="T13" fmla="*/ 29346 h 17"/>
                  <a:gd name="T14" fmla="*/ 25479 w 14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13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2"/>
                      <a:pt x="13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6"/>
                      <a:pt x="12" y="17"/>
                      <a:pt x="13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7"/>
              <p:cNvSpPr/>
              <p:nvPr/>
            </p:nvSpPr>
            <p:spPr bwMode="auto">
              <a:xfrm>
                <a:off x="5188452" y="1400094"/>
                <a:ext cx="21619" cy="37417"/>
              </a:xfrm>
              <a:custGeom>
                <a:avLst/>
                <a:gdLst>
                  <a:gd name="T0" fmla="*/ 15723 w 11"/>
                  <a:gd name="T1" fmla="*/ 35448 h 19"/>
                  <a:gd name="T2" fmla="*/ 15723 w 11"/>
                  <a:gd name="T3" fmla="*/ 35448 h 19"/>
                  <a:gd name="T4" fmla="*/ 19654 w 11"/>
                  <a:gd name="T5" fmla="*/ 27570 h 19"/>
                  <a:gd name="T6" fmla="*/ 11792 w 11"/>
                  <a:gd name="T7" fmla="*/ 5908 h 19"/>
                  <a:gd name="T8" fmla="*/ 3931 w 11"/>
                  <a:gd name="T9" fmla="*/ 1969 h 19"/>
                  <a:gd name="T10" fmla="*/ 0 w 11"/>
                  <a:gd name="T11" fmla="*/ 9847 h 19"/>
                  <a:gd name="T12" fmla="*/ 9827 w 11"/>
                  <a:gd name="T13" fmla="*/ 31509 h 19"/>
                  <a:gd name="T14" fmla="*/ 15723 w 11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10" y="18"/>
                      <a:pt x="11" y="16"/>
                      <a:pt x="10" y="1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7" y="19"/>
                      <a:pt x="8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98"/>
              <p:cNvSpPr/>
              <p:nvPr/>
            </p:nvSpPr>
            <p:spPr bwMode="auto">
              <a:xfrm>
                <a:off x="5161013" y="1592167"/>
                <a:ext cx="110588" cy="120566"/>
              </a:xfrm>
              <a:custGeom>
                <a:avLst/>
                <a:gdLst>
                  <a:gd name="T0" fmla="*/ 1975 w 56"/>
                  <a:gd name="T1" fmla="*/ 118590 h 61"/>
                  <a:gd name="T2" fmla="*/ 1975 w 56"/>
                  <a:gd name="T3" fmla="*/ 118590 h 61"/>
                  <a:gd name="T4" fmla="*/ 13824 w 56"/>
                  <a:gd name="T5" fmla="*/ 118590 h 61"/>
                  <a:gd name="T6" fmla="*/ 108613 w 56"/>
                  <a:gd name="T7" fmla="*/ 13835 h 61"/>
                  <a:gd name="T8" fmla="*/ 106638 w 56"/>
                  <a:gd name="T9" fmla="*/ 3953 h 61"/>
                  <a:gd name="T10" fmla="*/ 96765 w 56"/>
                  <a:gd name="T11" fmla="*/ 3953 h 61"/>
                  <a:gd name="T12" fmla="*/ 1975 w 56"/>
                  <a:gd name="T13" fmla="*/ 106731 h 61"/>
                  <a:gd name="T14" fmla="*/ 1975 w 56"/>
                  <a:gd name="T15" fmla="*/ 11859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61"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3" y="61"/>
                      <a:pt x="5" y="61"/>
                      <a:pt x="7" y="6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6" y="6"/>
                      <a:pt x="56" y="3"/>
                      <a:pt x="54" y="2"/>
                    </a:cubicBezTo>
                    <a:cubicBezTo>
                      <a:pt x="53" y="0"/>
                      <a:pt x="50" y="0"/>
                      <a:pt x="49" y="2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8"/>
                      <a:pt x="1" y="60"/>
                    </a:cubicBezTo>
                    <a:close/>
                  </a:path>
                </a:pathLst>
              </a:custGeom>
              <a:solidFill>
                <a:srgbClr val="8D9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99"/>
              <p:cNvSpPr>
                <a:spLocks noChangeArrowheads="1"/>
              </p:cNvSpPr>
              <p:nvPr/>
            </p:nvSpPr>
            <p:spPr bwMode="auto">
              <a:xfrm>
                <a:off x="5106135" y="1596325"/>
                <a:ext cx="159646" cy="4157"/>
              </a:xfrm>
              <a:prstGeom prst="rect">
                <a:avLst/>
              </a:prstGeom>
              <a:solidFill>
                <a:srgbClr val="EE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Oval 100"/>
              <p:cNvSpPr>
                <a:spLocks noChangeArrowheads="1"/>
              </p:cNvSpPr>
              <p:nvPr/>
            </p:nvSpPr>
            <p:spPr bwMode="auto">
              <a:xfrm>
                <a:off x="5245825" y="1580526"/>
                <a:ext cx="37417" cy="35754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200">
                  <a:defRPr/>
                </a:pPr>
                <a:endParaRPr lang="zh-CN" altLang="zh-CN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/>
              <p:nvPr/>
            </p:nvSpPr>
            <p:spPr bwMode="auto">
              <a:xfrm>
                <a:off x="5251645" y="1468276"/>
                <a:ext cx="25776" cy="128049"/>
              </a:xfrm>
              <a:custGeom>
                <a:avLst/>
                <a:gdLst>
                  <a:gd name="T0" fmla="*/ 11897 w 13"/>
                  <a:gd name="T1" fmla="*/ 128049 h 65"/>
                  <a:gd name="T2" fmla="*/ 13879 w 13"/>
                  <a:gd name="T3" fmla="*/ 128049 h 65"/>
                  <a:gd name="T4" fmla="*/ 25776 w 13"/>
                  <a:gd name="T5" fmla="*/ 116229 h 65"/>
                  <a:gd name="T6" fmla="*/ 25776 w 13"/>
                  <a:gd name="T7" fmla="*/ 11820 h 65"/>
                  <a:gd name="T8" fmla="*/ 13879 w 13"/>
                  <a:gd name="T9" fmla="*/ 0 h 65"/>
                  <a:gd name="T10" fmla="*/ 11897 w 13"/>
                  <a:gd name="T11" fmla="*/ 0 h 65"/>
                  <a:gd name="T12" fmla="*/ 0 w 13"/>
                  <a:gd name="T13" fmla="*/ 11820 h 65"/>
                  <a:gd name="T14" fmla="*/ 0 w 13"/>
                  <a:gd name="T15" fmla="*/ 116229 h 65"/>
                  <a:gd name="T16" fmla="*/ 11897 w 13"/>
                  <a:gd name="T17" fmla="*/ 128049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5">
                    <a:moveTo>
                      <a:pt x="6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11" y="65"/>
                      <a:pt x="13" y="62"/>
                      <a:pt x="13" y="5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val 102"/>
              <p:cNvSpPr>
                <a:spLocks noChangeArrowheads="1"/>
              </p:cNvSpPr>
              <p:nvPr/>
            </p:nvSpPr>
            <p:spPr bwMode="auto">
              <a:xfrm>
                <a:off x="6601184" y="866416"/>
                <a:ext cx="657916" cy="66145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103"/>
              <p:cNvSpPr>
                <a:spLocks noChangeArrowheads="1"/>
              </p:cNvSpPr>
              <p:nvPr/>
            </p:nvSpPr>
            <p:spPr bwMode="auto">
              <a:xfrm>
                <a:off x="7410791" y="2573849"/>
                <a:ext cx="469185" cy="47095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104"/>
              <p:cNvSpPr>
                <a:spLocks noChangeArrowheads="1"/>
              </p:cNvSpPr>
              <p:nvPr/>
            </p:nvSpPr>
            <p:spPr bwMode="auto">
              <a:xfrm>
                <a:off x="6246649" y="5537164"/>
                <a:ext cx="844885" cy="8501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105"/>
              <p:cNvSpPr>
                <a:spLocks noChangeArrowheads="1"/>
              </p:cNvSpPr>
              <p:nvPr/>
            </p:nvSpPr>
            <p:spPr bwMode="auto">
              <a:xfrm>
                <a:off x="3590289" y="704139"/>
                <a:ext cx="384520" cy="38805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Oval 106"/>
              <p:cNvSpPr>
                <a:spLocks noChangeArrowheads="1"/>
              </p:cNvSpPr>
              <p:nvPr/>
            </p:nvSpPr>
            <p:spPr bwMode="auto">
              <a:xfrm>
                <a:off x="3055842" y="1496121"/>
                <a:ext cx="770803" cy="77257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25"/>
              <p:cNvSpPr/>
              <p:nvPr/>
            </p:nvSpPr>
            <p:spPr bwMode="auto">
              <a:xfrm>
                <a:off x="5979196" y="1364340"/>
                <a:ext cx="237805" cy="340078"/>
              </a:xfrm>
              <a:custGeom>
                <a:avLst/>
                <a:gdLst>
                  <a:gd name="T0" fmla="*/ 58960 w 121"/>
                  <a:gd name="T1" fmla="*/ 281105 h 173"/>
                  <a:gd name="T2" fmla="*/ 0 w 121"/>
                  <a:gd name="T3" fmla="*/ 241790 h 173"/>
                  <a:gd name="T4" fmla="*/ 23584 w 121"/>
                  <a:gd name="T5" fmla="*/ 182816 h 173"/>
                  <a:gd name="T6" fmla="*/ 49133 w 121"/>
                  <a:gd name="T7" fmla="*/ 192645 h 173"/>
                  <a:gd name="T8" fmla="*/ 43237 w 121"/>
                  <a:gd name="T9" fmla="*/ 229995 h 173"/>
                  <a:gd name="T10" fmla="*/ 74683 w 121"/>
                  <a:gd name="T11" fmla="*/ 251618 h 173"/>
                  <a:gd name="T12" fmla="*/ 139538 w 121"/>
                  <a:gd name="T13" fmla="*/ 239824 h 173"/>
                  <a:gd name="T14" fmla="*/ 66821 w 121"/>
                  <a:gd name="T15" fmla="*/ 82562 h 173"/>
                  <a:gd name="T16" fmla="*/ 157226 w 121"/>
                  <a:gd name="T17" fmla="*/ 43247 h 173"/>
                  <a:gd name="T18" fmla="*/ 174914 w 121"/>
                  <a:gd name="T19" fmla="*/ 0 h 173"/>
                  <a:gd name="T20" fmla="*/ 202429 w 121"/>
                  <a:gd name="T21" fmla="*/ 11795 h 173"/>
                  <a:gd name="T22" fmla="*/ 184741 w 121"/>
                  <a:gd name="T23" fmla="*/ 53076 h 173"/>
                  <a:gd name="T24" fmla="*/ 237805 w 121"/>
                  <a:gd name="T25" fmla="*/ 92391 h 173"/>
                  <a:gd name="T26" fmla="*/ 212256 w 121"/>
                  <a:gd name="T27" fmla="*/ 147433 h 173"/>
                  <a:gd name="T28" fmla="*/ 190637 w 121"/>
                  <a:gd name="T29" fmla="*/ 137604 h 173"/>
                  <a:gd name="T30" fmla="*/ 194568 w 121"/>
                  <a:gd name="T31" fmla="*/ 100254 h 173"/>
                  <a:gd name="T32" fmla="*/ 163122 w 121"/>
                  <a:gd name="T33" fmla="*/ 78631 h 173"/>
                  <a:gd name="T34" fmla="*/ 106128 w 121"/>
                  <a:gd name="T35" fmla="*/ 92391 h 173"/>
                  <a:gd name="T36" fmla="*/ 180810 w 121"/>
                  <a:gd name="T37" fmla="*/ 247687 h 173"/>
                  <a:gd name="T38" fmla="*/ 86475 w 121"/>
                  <a:gd name="T39" fmla="*/ 290934 h 173"/>
                  <a:gd name="T40" fmla="*/ 66821 w 121"/>
                  <a:gd name="T41" fmla="*/ 340078 h 173"/>
                  <a:gd name="T42" fmla="*/ 39307 w 121"/>
                  <a:gd name="T43" fmla="*/ 328283 h 173"/>
                  <a:gd name="T44" fmla="*/ 58960 w 121"/>
                  <a:gd name="T45" fmla="*/ 281105 h 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0" h="173">
                    <a:moveTo>
                      <a:pt x="30" y="143"/>
                    </a:moveTo>
                    <a:cubicBezTo>
                      <a:pt x="12" y="135"/>
                      <a:pt x="0" y="123"/>
                      <a:pt x="0" y="12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7"/>
                      <a:pt x="27" y="124"/>
                      <a:pt x="38" y="128"/>
                    </a:cubicBezTo>
                    <a:cubicBezTo>
                      <a:pt x="51" y="134"/>
                      <a:pt x="67" y="134"/>
                      <a:pt x="71" y="122"/>
                    </a:cubicBezTo>
                    <a:cubicBezTo>
                      <a:pt x="82" y="96"/>
                      <a:pt x="17" y="82"/>
                      <a:pt x="34" y="42"/>
                    </a:cubicBezTo>
                    <a:cubicBezTo>
                      <a:pt x="42" y="22"/>
                      <a:pt x="61" y="17"/>
                      <a:pt x="80" y="2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109" y="35"/>
                      <a:pt x="121" y="47"/>
                      <a:pt x="121" y="47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3" y="44"/>
                      <a:pt x="83" y="40"/>
                    </a:cubicBezTo>
                    <a:cubicBezTo>
                      <a:pt x="68" y="34"/>
                      <a:pt x="58" y="38"/>
                      <a:pt x="54" y="47"/>
                    </a:cubicBezTo>
                    <a:cubicBezTo>
                      <a:pt x="43" y="72"/>
                      <a:pt x="107" y="88"/>
                      <a:pt x="92" y="126"/>
                    </a:cubicBezTo>
                    <a:cubicBezTo>
                      <a:pt x="83" y="147"/>
                      <a:pt x="64" y="152"/>
                      <a:pt x="44" y="148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20" y="167"/>
                      <a:pt x="20" y="167"/>
                      <a:pt x="20" y="167"/>
                    </a:cubicBez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26"/>
              <p:cNvSpPr/>
              <p:nvPr/>
            </p:nvSpPr>
            <p:spPr bwMode="auto">
              <a:xfrm>
                <a:off x="6212844" y="1643719"/>
                <a:ext cx="110588" cy="121397"/>
              </a:xfrm>
              <a:custGeom>
                <a:avLst/>
                <a:gdLst>
                  <a:gd name="T0" fmla="*/ 19748 w 56"/>
                  <a:gd name="T1" fmla="*/ 97901 h 62"/>
                  <a:gd name="T2" fmla="*/ 0 w 56"/>
                  <a:gd name="T3" fmla="*/ 76363 h 62"/>
                  <a:gd name="T4" fmla="*/ 15798 w 56"/>
                  <a:gd name="T5" fmla="*/ 54824 h 62"/>
                  <a:gd name="T6" fmla="*/ 25672 w 56"/>
                  <a:gd name="T7" fmla="*/ 62657 h 62"/>
                  <a:gd name="T8" fmla="*/ 19748 w 56"/>
                  <a:gd name="T9" fmla="*/ 76363 h 62"/>
                  <a:gd name="T10" fmla="*/ 29622 w 56"/>
                  <a:gd name="T11" fmla="*/ 88111 h 62"/>
                  <a:gd name="T12" fmla="*/ 57269 w 56"/>
                  <a:gd name="T13" fmla="*/ 90069 h 62"/>
                  <a:gd name="T14" fmla="*/ 43445 w 56"/>
                  <a:gd name="T15" fmla="*/ 19580 h 62"/>
                  <a:gd name="T16" fmla="*/ 82941 w 56"/>
                  <a:gd name="T17" fmla="*/ 13706 h 62"/>
                  <a:gd name="T18" fmla="*/ 94790 w 56"/>
                  <a:gd name="T19" fmla="*/ 0 h 62"/>
                  <a:gd name="T20" fmla="*/ 104664 w 56"/>
                  <a:gd name="T21" fmla="*/ 5874 h 62"/>
                  <a:gd name="T22" fmla="*/ 92815 w 56"/>
                  <a:gd name="T23" fmla="*/ 21538 h 62"/>
                  <a:gd name="T24" fmla="*/ 110588 w 56"/>
                  <a:gd name="T25" fmla="*/ 41118 h 62"/>
                  <a:gd name="T26" fmla="*/ 94790 w 56"/>
                  <a:gd name="T27" fmla="*/ 60699 h 62"/>
                  <a:gd name="T28" fmla="*/ 86891 w 56"/>
                  <a:gd name="T29" fmla="*/ 54824 h 62"/>
                  <a:gd name="T30" fmla="*/ 92815 w 56"/>
                  <a:gd name="T31" fmla="*/ 41118 h 62"/>
                  <a:gd name="T32" fmla="*/ 82941 w 56"/>
                  <a:gd name="T33" fmla="*/ 29370 h 62"/>
                  <a:gd name="T34" fmla="*/ 57269 w 56"/>
                  <a:gd name="T35" fmla="*/ 27412 h 62"/>
                  <a:gd name="T36" fmla="*/ 71092 w 56"/>
                  <a:gd name="T37" fmla="*/ 95943 h 62"/>
                  <a:gd name="T38" fmla="*/ 29622 w 56"/>
                  <a:gd name="T39" fmla="*/ 103775 h 62"/>
                  <a:gd name="T40" fmla="*/ 15798 w 56"/>
                  <a:gd name="T41" fmla="*/ 121397 h 62"/>
                  <a:gd name="T42" fmla="*/ 7899 w 56"/>
                  <a:gd name="T43" fmla="*/ 113565 h 62"/>
                  <a:gd name="T44" fmla="*/ 19748 w 56"/>
                  <a:gd name="T45" fmla="*/ 97901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0" y="50"/>
                    </a:moveTo>
                    <a:cubicBezTo>
                      <a:pt x="4" y="45"/>
                      <a:pt x="0" y="39"/>
                      <a:pt x="0" y="3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1" y="42"/>
                      <a:pt x="15" y="45"/>
                    </a:cubicBezTo>
                    <a:cubicBezTo>
                      <a:pt x="19" y="48"/>
                      <a:pt x="25" y="50"/>
                      <a:pt x="29" y="46"/>
                    </a:cubicBezTo>
                    <a:cubicBezTo>
                      <a:pt x="35" y="36"/>
                      <a:pt x="11" y="24"/>
                      <a:pt x="22" y="10"/>
                    </a:cubicBezTo>
                    <a:cubicBezTo>
                      <a:pt x="27" y="3"/>
                      <a:pt x="35" y="3"/>
                      <a:pt x="42" y="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52" y="15"/>
                      <a:pt x="56" y="21"/>
                      <a:pt x="56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5" y="17"/>
                      <a:pt x="42" y="15"/>
                    </a:cubicBezTo>
                    <a:cubicBezTo>
                      <a:pt x="36" y="11"/>
                      <a:pt x="32" y="11"/>
                      <a:pt x="29" y="14"/>
                    </a:cubicBezTo>
                    <a:cubicBezTo>
                      <a:pt x="23" y="23"/>
                      <a:pt x="46" y="36"/>
                      <a:pt x="36" y="49"/>
                    </a:cubicBezTo>
                    <a:cubicBezTo>
                      <a:pt x="31" y="56"/>
                      <a:pt x="23" y="57"/>
                      <a:pt x="15" y="53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4" y="58"/>
                      <a:pt x="4" y="58"/>
                      <a:pt x="4" y="58"/>
                    </a:cubicBez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127"/>
              <p:cNvSpPr/>
              <p:nvPr/>
            </p:nvSpPr>
            <p:spPr bwMode="auto">
              <a:xfrm>
                <a:off x="5800427" y="1456635"/>
                <a:ext cx="82317" cy="143847"/>
              </a:xfrm>
              <a:custGeom>
                <a:avLst/>
                <a:gdLst>
                  <a:gd name="T0" fmla="*/ 47038 w 42"/>
                  <a:gd name="T1" fmla="*/ 122171 h 73"/>
                  <a:gd name="T2" fmla="*/ 17639 w 42"/>
                  <a:gd name="T3" fmla="*/ 122171 h 73"/>
                  <a:gd name="T4" fmla="*/ 11760 w 42"/>
                  <a:gd name="T5" fmla="*/ 98525 h 73"/>
                  <a:gd name="T6" fmla="*/ 23519 w 42"/>
                  <a:gd name="T7" fmla="*/ 94584 h 73"/>
                  <a:gd name="T8" fmla="*/ 29399 w 42"/>
                  <a:gd name="T9" fmla="*/ 108378 h 73"/>
                  <a:gd name="T10" fmla="*/ 45078 w 42"/>
                  <a:gd name="T11" fmla="*/ 108378 h 73"/>
                  <a:gd name="T12" fmla="*/ 64678 w 42"/>
                  <a:gd name="T13" fmla="*/ 90643 h 73"/>
                  <a:gd name="T14" fmla="*/ 3920 w 42"/>
                  <a:gd name="T15" fmla="*/ 53204 h 73"/>
                  <a:gd name="T16" fmla="*/ 25479 w 42"/>
                  <a:gd name="T17" fmla="*/ 21676 h 73"/>
                  <a:gd name="T18" fmla="*/ 21559 w 42"/>
                  <a:gd name="T19" fmla="*/ 1971 h 73"/>
                  <a:gd name="T20" fmla="*/ 33319 w 42"/>
                  <a:gd name="T21" fmla="*/ 0 h 73"/>
                  <a:gd name="T22" fmla="*/ 37239 w 42"/>
                  <a:gd name="T23" fmla="*/ 17735 h 73"/>
                  <a:gd name="T24" fmla="*/ 62718 w 42"/>
                  <a:gd name="T25" fmla="*/ 17735 h 73"/>
                  <a:gd name="T26" fmla="*/ 66638 w 42"/>
                  <a:gd name="T27" fmla="*/ 41381 h 73"/>
                  <a:gd name="T28" fmla="*/ 58798 w 42"/>
                  <a:gd name="T29" fmla="*/ 43351 h 73"/>
                  <a:gd name="T30" fmla="*/ 50958 w 42"/>
                  <a:gd name="T31" fmla="*/ 31528 h 73"/>
                  <a:gd name="T32" fmla="*/ 35279 w 42"/>
                  <a:gd name="T33" fmla="*/ 31528 h 73"/>
                  <a:gd name="T34" fmla="*/ 19599 w 42"/>
                  <a:gd name="T35" fmla="*/ 47292 h 73"/>
                  <a:gd name="T36" fmla="*/ 80357 w 42"/>
                  <a:gd name="T37" fmla="*/ 82761 h 73"/>
                  <a:gd name="T38" fmla="*/ 58798 w 42"/>
                  <a:gd name="T39" fmla="*/ 120201 h 73"/>
                  <a:gd name="T40" fmla="*/ 62718 w 42"/>
                  <a:gd name="T41" fmla="*/ 141876 h 73"/>
                  <a:gd name="T42" fmla="*/ 50958 w 42"/>
                  <a:gd name="T43" fmla="*/ 143847 h 73"/>
                  <a:gd name="T44" fmla="*/ 47038 w 42"/>
                  <a:gd name="T45" fmla="*/ 12217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73">
                    <a:moveTo>
                      <a:pt x="24" y="62"/>
                    </a:moveTo>
                    <a:cubicBezTo>
                      <a:pt x="16" y="64"/>
                      <a:pt x="9" y="62"/>
                      <a:pt x="9" y="6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8" y="56"/>
                      <a:pt x="23" y="55"/>
                    </a:cubicBezTo>
                    <a:cubicBezTo>
                      <a:pt x="29" y="54"/>
                      <a:pt x="34" y="51"/>
                      <a:pt x="33" y="46"/>
                    </a:cubicBezTo>
                    <a:cubicBezTo>
                      <a:pt x="31" y="35"/>
                      <a:pt x="6" y="45"/>
                      <a:pt x="2" y="27"/>
                    </a:cubicBezTo>
                    <a:cubicBezTo>
                      <a:pt x="0" y="19"/>
                      <a:pt x="6" y="13"/>
                      <a:pt x="13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6" y="8"/>
                      <a:pt x="32" y="9"/>
                      <a:pt x="32" y="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15"/>
                      <a:pt x="18" y="16"/>
                    </a:cubicBezTo>
                    <a:cubicBezTo>
                      <a:pt x="12" y="17"/>
                      <a:pt x="9" y="21"/>
                      <a:pt x="10" y="24"/>
                    </a:cubicBezTo>
                    <a:cubicBezTo>
                      <a:pt x="12" y="36"/>
                      <a:pt x="37" y="26"/>
                      <a:pt x="41" y="42"/>
                    </a:cubicBezTo>
                    <a:cubicBezTo>
                      <a:pt x="42" y="51"/>
                      <a:pt x="37" y="57"/>
                      <a:pt x="30" y="61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26" y="73"/>
                      <a:pt x="26" y="73"/>
                      <a:pt x="26" y="73"/>
                    </a:cubicBez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6694275" y="3078866"/>
                <a:ext cx="433205" cy="432373"/>
                <a:chOff x="6694275" y="3078866"/>
                <a:chExt cx="433205" cy="432373"/>
              </a:xfrm>
            </p:grpSpPr>
            <p:sp>
              <p:nvSpPr>
                <p:cNvPr id="100" name="Freeform 128"/>
                <p:cNvSpPr/>
                <p:nvPr/>
              </p:nvSpPr>
              <p:spPr bwMode="auto">
                <a:xfrm>
                  <a:off x="6908799" y="3275097"/>
                  <a:ext cx="218681" cy="236142"/>
                </a:xfrm>
                <a:custGeom>
                  <a:avLst/>
                  <a:gdLst>
                    <a:gd name="T0" fmla="*/ 191100 w 111"/>
                    <a:gd name="T1" fmla="*/ 98393 h 120"/>
                    <a:gd name="T2" fmla="*/ 120176 w 111"/>
                    <a:gd name="T3" fmla="*/ 27550 h 120"/>
                    <a:gd name="T4" fmla="*/ 21671 w 111"/>
                    <a:gd name="T5" fmla="*/ 27550 h 120"/>
                    <a:gd name="T6" fmla="*/ 0 w 111"/>
                    <a:gd name="T7" fmla="*/ 49196 h 120"/>
                    <a:gd name="T8" fmla="*/ 0 w 111"/>
                    <a:gd name="T9" fmla="*/ 49196 h 120"/>
                    <a:gd name="T10" fmla="*/ 31522 w 111"/>
                    <a:gd name="T11" fmla="*/ 80682 h 120"/>
                    <a:gd name="T12" fmla="*/ 31522 w 111"/>
                    <a:gd name="T13" fmla="*/ 78714 h 120"/>
                    <a:gd name="T14" fmla="*/ 53193 w 111"/>
                    <a:gd name="T15" fmla="*/ 59036 h 120"/>
                    <a:gd name="T16" fmla="*/ 90625 w 111"/>
                    <a:gd name="T17" fmla="*/ 59036 h 120"/>
                    <a:gd name="T18" fmla="*/ 161548 w 111"/>
                    <a:gd name="T19" fmla="*/ 129878 h 120"/>
                    <a:gd name="T20" fmla="*/ 161548 w 111"/>
                    <a:gd name="T21" fmla="*/ 167267 h 120"/>
                    <a:gd name="T22" fmla="*/ 149728 w 111"/>
                    <a:gd name="T23" fmla="*/ 179074 h 120"/>
                    <a:gd name="T24" fmla="*/ 112296 w 111"/>
                    <a:gd name="T25" fmla="*/ 179074 h 120"/>
                    <a:gd name="T26" fmla="*/ 80774 w 111"/>
                    <a:gd name="T27" fmla="*/ 147589 h 120"/>
                    <a:gd name="T28" fmla="*/ 31522 w 111"/>
                    <a:gd name="T29" fmla="*/ 159396 h 120"/>
                    <a:gd name="T30" fmla="*/ 80774 w 111"/>
                    <a:gd name="T31" fmla="*/ 208592 h 120"/>
                    <a:gd name="T32" fmla="*/ 181249 w 111"/>
                    <a:gd name="T33" fmla="*/ 208592 h 120"/>
                    <a:gd name="T34" fmla="*/ 191100 w 111"/>
                    <a:gd name="T35" fmla="*/ 198753 h 120"/>
                    <a:gd name="T36" fmla="*/ 191100 w 111"/>
                    <a:gd name="T37" fmla="*/ 98393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0" h="120">
                      <a:moveTo>
                        <a:pt x="97" y="50"/>
                      </a:move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47" y="0"/>
                        <a:pt x="25" y="0"/>
                        <a:pt x="11" y="1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32" y="24"/>
                        <a:pt x="40" y="24"/>
                        <a:pt x="46" y="30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7" y="71"/>
                        <a:pt x="87" y="80"/>
                        <a:pt x="82" y="85"/>
                      </a:cubicBezTo>
                      <a:cubicBezTo>
                        <a:pt x="76" y="91"/>
                        <a:pt x="76" y="91"/>
                        <a:pt x="76" y="91"/>
                      </a:cubicBezTo>
                      <a:cubicBezTo>
                        <a:pt x="71" y="96"/>
                        <a:pt x="62" y="96"/>
                        <a:pt x="57" y="91"/>
                      </a:cubicBezTo>
                      <a:cubicBezTo>
                        <a:pt x="41" y="75"/>
                        <a:pt x="41" y="75"/>
                        <a:pt x="41" y="75"/>
                      </a:cubicBezTo>
                      <a:cubicBezTo>
                        <a:pt x="33" y="79"/>
                        <a:pt x="25" y="81"/>
                        <a:pt x="16" y="8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55" y="120"/>
                        <a:pt x="78" y="120"/>
                        <a:pt x="92" y="106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111" y="87"/>
                        <a:pt x="111" y="64"/>
                        <a:pt x="97" y="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9"/>
                <p:cNvSpPr/>
                <p:nvPr/>
              </p:nvSpPr>
              <p:spPr bwMode="auto">
                <a:xfrm>
                  <a:off x="6694275" y="3078866"/>
                  <a:ext cx="236142" cy="217850"/>
                </a:xfrm>
                <a:custGeom>
                  <a:avLst/>
                  <a:gdLst>
                    <a:gd name="T0" fmla="*/ 59036 w 120"/>
                    <a:gd name="T1" fmla="*/ 68691 h 111"/>
                    <a:gd name="T2" fmla="*/ 68875 w 120"/>
                    <a:gd name="T3" fmla="*/ 58878 h 111"/>
                    <a:gd name="T4" fmla="*/ 108232 w 120"/>
                    <a:gd name="T5" fmla="*/ 58878 h 111"/>
                    <a:gd name="T6" fmla="*/ 179074 w 120"/>
                    <a:gd name="T7" fmla="*/ 129532 h 111"/>
                    <a:gd name="T8" fmla="*/ 179074 w 120"/>
                    <a:gd name="T9" fmla="*/ 166822 h 111"/>
                    <a:gd name="T10" fmla="*/ 157428 w 120"/>
                    <a:gd name="T11" fmla="*/ 186448 h 111"/>
                    <a:gd name="T12" fmla="*/ 157428 w 120"/>
                    <a:gd name="T13" fmla="*/ 188411 h 111"/>
                    <a:gd name="T14" fmla="*/ 186946 w 120"/>
                    <a:gd name="T15" fmla="*/ 217850 h 111"/>
                    <a:gd name="T16" fmla="*/ 188914 w 120"/>
                    <a:gd name="T17" fmla="*/ 217850 h 111"/>
                    <a:gd name="T18" fmla="*/ 208592 w 120"/>
                    <a:gd name="T19" fmla="*/ 196261 h 111"/>
                    <a:gd name="T20" fmla="*/ 208592 w 120"/>
                    <a:gd name="T21" fmla="*/ 98131 h 111"/>
                    <a:gd name="T22" fmla="*/ 137750 w 120"/>
                    <a:gd name="T23" fmla="*/ 27477 h 111"/>
                    <a:gd name="T24" fmla="*/ 39357 w 120"/>
                    <a:gd name="T25" fmla="*/ 27477 h 111"/>
                    <a:gd name="T26" fmla="*/ 27550 w 120"/>
                    <a:gd name="T27" fmla="*/ 39252 h 111"/>
                    <a:gd name="T28" fmla="*/ 27550 w 120"/>
                    <a:gd name="T29" fmla="*/ 137383 h 111"/>
                    <a:gd name="T30" fmla="*/ 76746 w 120"/>
                    <a:gd name="T31" fmla="*/ 186448 h 111"/>
                    <a:gd name="T32" fmla="*/ 90521 w 120"/>
                    <a:gd name="T33" fmla="*/ 139345 h 111"/>
                    <a:gd name="T34" fmla="*/ 59036 w 120"/>
                    <a:gd name="T35" fmla="*/ 107944 h 111"/>
                    <a:gd name="T36" fmla="*/ 59036 w 120"/>
                    <a:gd name="T37" fmla="*/ 68691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10">
                      <a:moveTo>
                        <a:pt x="30" y="35"/>
                      </a:move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41" y="24"/>
                        <a:pt x="49" y="24"/>
                        <a:pt x="55" y="30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6" y="71"/>
                        <a:pt x="96" y="80"/>
                        <a:pt x="91" y="8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95" y="111"/>
                        <a:pt x="95" y="111"/>
                        <a:pt x="95" y="111"/>
                      </a:cubicBezTo>
                      <a:cubicBezTo>
                        <a:pt x="96" y="111"/>
                        <a:pt x="96" y="111"/>
                        <a:pt x="96" y="111"/>
                      </a:cubicBezTo>
                      <a:cubicBezTo>
                        <a:pt x="106" y="100"/>
                        <a:pt x="106" y="100"/>
                        <a:pt x="106" y="100"/>
                      </a:cubicBezTo>
                      <a:cubicBezTo>
                        <a:pt x="120" y="87"/>
                        <a:pt x="120" y="64"/>
                        <a:pt x="106" y="50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56" y="0"/>
                        <a:pt x="34" y="0"/>
                        <a:pt x="20" y="14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0" y="34"/>
                        <a:pt x="0" y="56"/>
                        <a:pt x="14" y="70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39" y="87"/>
                        <a:pt x="41" y="78"/>
                        <a:pt x="46" y="71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4" y="49"/>
                        <a:pt x="24" y="41"/>
                        <a:pt x="30" y="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30"/>
                <p:cNvSpPr/>
                <p:nvPr/>
              </p:nvSpPr>
              <p:spPr bwMode="auto">
                <a:xfrm>
                  <a:off x="6784907" y="3198600"/>
                  <a:ext cx="220344" cy="222007"/>
                </a:xfrm>
                <a:custGeom>
                  <a:avLst/>
                  <a:gdLst>
                    <a:gd name="T0" fmla="*/ 220344 w 112"/>
                    <a:gd name="T1" fmla="*/ 172890 h 113"/>
                    <a:gd name="T2" fmla="*/ 188866 w 112"/>
                    <a:gd name="T3" fmla="*/ 141456 h 113"/>
                    <a:gd name="T4" fmla="*/ 167225 w 112"/>
                    <a:gd name="T5" fmla="*/ 163067 h 113"/>
                    <a:gd name="T6" fmla="*/ 129846 w 112"/>
                    <a:gd name="T7" fmla="*/ 163067 h 113"/>
                    <a:gd name="T8" fmla="*/ 59021 w 112"/>
                    <a:gd name="T9" fmla="*/ 92339 h 113"/>
                    <a:gd name="T10" fmla="*/ 59021 w 112"/>
                    <a:gd name="T11" fmla="*/ 55011 h 113"/>
                    <a:gd name="T12" fmla="*/ 82629 w 112"/>
                    <a:gd name="T13" fmla="*/ 29470 h 113"/>
                    <a:gd name="T14" fmla="*/ 53119 w 112"/>
                    <a:gd name="T15" fmla="*/ 0 h 113"/>
                    <a:gd name="T16" fmla="*/ 27543 w 112"/>
                    <a:gd name="T17" fmla="*/ 23576 h 113"/>
                    <a:gd name="T18" fmla="*/ 27543 w 112"/>
                    <a:gd name="T19" fmla="*/ 123774 h 113"/>
                    <a:gd name="T20" fmla="*/ 98368 w 112"/>
                    <a:gd name="T21" fmla="*/ 194502 h 113"/>
                    <a:gd name="T22" fmla="*/ 198703 w 112"/>
                    <a:gd name="T23" fmla="*/ 194502 h 113"/>
                    <a:gd name="T24" fmla="*/ 220344 w 112"/>
                    <a:gd name="T25" fmla="*/ 172890 h 1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13">
                      <a:moveTo>
                        <a:pt x="112" y="88"/>
                      </a:move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0" y="88"/>
                        <a:pt x="71" y="88"/>
                        <a:pt x="66" y="8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5" y="42"/>
                        <a:pt x="25" y="33"/>
                        <a:pt x="30" y="28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0" y="26"/>
                        <a:pt x="0" y="49"/>
                        <a:pt x="14" y="63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64" y="113"/>
                        <a:pt x="87" y="113"/>
                        <a:pt x="101" y="99"/>
                      </a:cubicBezTo>
                      <a:lnTo>
                        <a:pt x="112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Freeform 131"/>
              <p:cNvSpPr>
                <a:spLocks noEditPoints="1"/>
              </p:cNvSpPr>
              <p:nvPr/>
            </p:nvSpPr>
            <p:spPr bwMode="auto">
              <a:xfrm>
                <a:off x="3666831" y="780636"/>
                <a:ext cx="234479" cy="233648"/>
              </a:xfrm>
              <a:custGeom>
                <a:avLst/>
                <a:gdLst>
                  <a:gd name="T0" fmla="*/ 232509 w 119"/>
                  <a:gd name="T1" fmla="*/ 104062 h 119"/>
                  <a:gd name="T2" fmla="*/ 218716 w 119"/>
                  <a:gd name="T3" fmla="*/ 98171 h 119"/>
                  <a:gd name="T4" fmla="*/ 202952 w 119"/>
                  <a:gd name="T5" fmla="*/ 58903 h 119"/>
                  <a:gd name="T6" fmla="*/ 208864 w 119"/>
                  <a:gd name="T7" fmla="*/ 45159 h 119"/>
                  <a:gd name="T8" fmla="*/ 208864 w 119"/>
                  <a:gd name="T9" fmla="*/ 43195 h 119"/>
                  <a:gd name="T10" fmla="*/ 199012 w 119"/>
                  <a:gd name="T11" fmla="*/ 35342 h 119"/>
                  <a:gd name="T12" fmla="*/ 191130 w 119"/>
                  <a:gd name="T13" fmla="*/ 27488 h 119"/>
                  <a:gd name="T14" fmla="*/ 189160 w 119"/>
                  <a:gd name="T15" fmla="*/ 25525 h 119"/>
                  <a:gd name="T16" fmla="*/ 175367 w 119"/>
                  <a:gd name="T17" fmla="*/ 31415 h 119"/>
                  <a:gd name="T18" fmla="*/ 135958 w 119"/>
                  <a:gd name="T19" fmla="*/ 15707 h 119"/>
                  <a:gd name="T20" fmla="*/ 130047 w 119"/>
                  <a:gd name="T21" fmla="*/ 1963 h 119"/>
                  <a:gd name="T22" fmla="*/ 130047 w 119"/>
                  <a:gd name="T23" fmla="*/ 0 h 119"/>
                  <a:gd name="T24" fmla="*/ 116254 w 119"/>
                  <a:gd name="T25" fmla="*/ 0 h 119"/>
                  <a:gd name="T26" fmla="*/ 104432 w 119"/>
                  <a:gd name="T27" fmla="*/ 0 h 119"/>
                  <a:gd name="T28" fmla="*/ 102461 w 119"/>
                  <a:gd name="T29" fmla="*/ 1963 h 119"/>
                  <a:gd name="T30" fmla="*/ 96550 w 119"/>
                  <a:gd name="T31" fmla="*/ 15707 h 119"/>
                  <a:gd name="T32" fmla="*/ 57142 w 119"/>
                  <a:gd name="T33" fmla="*/ 31415 h 119"/>
                  <a:gd name="T34" fmla="*/ 43349 w 119"/>
                  <a:gd name="T35" fmla="*/ 25525 h 119"/>
                  <a:gd name="T36" fmla="*/ 43349 w 119"/>
                  <a:gd name="T37" fmla="*/ 25525 h 119"/>
                  <a:gd name="T38" fmla="*/ 33497 w 119"/>
                  <a:gd name="T39" fmla="*/ 35342 h 119"/>
                  <a:gd name="T40" fmla="*/ 25615 w 119"/>
                  <a:gd name="T41" fmla="*/ 43195 h 119"/>
                  <a:gd name="T42" fmla="*/ 25615 w 119"/>
                  <a:gd name="T43" fmla="*/ 45159 h 119"/>
                  <a:gd name="T44" fmla="*/ 29556 w 119"/>
                  <a:gd name="T45" fmla="*/ 58903 h 119"/>
                  <a:gd name="T46" fmla="*/ 13793 w 119"/>
                  <a:gd name="T47" fmla="*/ 98171 h 119"/>
                  <a:gd name="T48" fmla="*/ 0 w 119"/>
                  <a:gd name="T49" fmla="*/ 104062 h 119"/>
                  <a:gd name="T50" fmla="*/ 0 w 119"/>
                  <a:gd name="T51" fmla="*/ 104062 h 119"/>
                  <a:gd name="T52" fmla="*/ 0 w 119"/>
                  <a:gd name="T53" fmla="*/ 117806 h 119"/>
                  <a:gd name="T54" fmla="*/ 0 w 119"/>
                  <a:gd name="T55" fmla="*/ 129586 h 119"/>
                  <a:gd name="T56" fmla="*/ 0 w 119"/>
                  <a:gd name="T57" fmla="*/ 131550 h 119"/>
                  <a:gd name="T58" fmla="*/ 13793 w 119"/>
                  <a:gd name="T59" fmla="*/ 135477 h 119"/>
                  <a:gd name="T60" fmla="*/ 29556 w 119"/>
                  <a:gd name="T61" fmla="*/ 176709 h 119"/>
                  <a:gd name="T62" fmla="*/ 23645 w 119"/>
                  <a:gd name="T63" fmla="*/ 190453 h 119"/>
                  <a:gd name="T64" fmla="*/ 23645 w 119"/>
                  <a:gd name="T65" fmla="*/ 190453 h 119"/>
                  <a:gd name="T66" fmla="*/ 33497 w 119"/>
                  <a:gd name="T67" fmla="*/ 200270 h 119"/>
                  <a:gd name="T68" fmla="*/ 41379 w 119"/>
                  <a:gd name="T69" fmla="*/ 208123 h 119"/>
                  <a:gd name="T70" fmla="*/ 43349 w 119"/>
                  <a:gd name="T71" fmla="*/ 208123 h 119"/>
                  <a:gd name="T72" fmla="*/ 57142 w 119"/>
                  <a:gd name="T73" fmla="*/ 204197 h 119"/>
                  <a:gd name="T74" fmla="*/ 96550 w 119"/>
                  <a:gd name="T75" fmla="*/ 219904 h 119"/>
                  <a:gd name="T76" fmla="*/ 102461 w 119"/>
                  <a:gd name="T77" fmla="*/ 233648 h 119"/>
                  <a:gd name="T78" fmla="*/ 102461 w 119"/>
                  <a:gd name="T79" fmla="*/ 233648 h 119"/>
                  <a:gd name="T80" fmla="*/ 116254 w 119"/>
                  <a:gd name="T81" fmla="*/ 233648 h 119"/>
                  <a:gd name="T82" fmla="*/ 128077 w 119"/>
                  <a:gd name="T83" fmla="*/ 233648 h 119"/>
                  <a:gd name="T84" fmla="*/ 130047 w 119"/>
                  <a:gd name="T85" fmla="*/ 233648 h 119"/>
                  <a:gd name="T86" fmla="*/ 135958 w 119"/>
                  <a:gd name="T87" fmla="*/ 219904 h 119"/>
                  <a:gd name="T88" fmla="*/ 175367 w 119"/>
                  <a:gd name="T89" fmla="*/ 204197 h 119"/>
                  <a:gd name="T90" fmla="*/ 189160 w 119"/>
                  <a:gd name="T91" fmla="*/ 210087 h 119"/>
                  <a:gd name="T92" fmla="*/ 189160 w 119"/>
                  <a:gd name="T93" fmla="*/ 210087 h 119"/>
                  <a:gd name="T94" fmla="*/ 199012 w 119"/>
                  <a:gd name="T95" fmla="*/ 200270 h 119"/>
                  <a:gd name="T96" fmla="*/ 206893 w 119"/>
                  <a:gd name="T97" fmla="*/ 192416 h 119"/>
                  <a:gd name="T98" fmla="*/ 208864 w 119"/>
                  <a:gd name="T99" fmla="*/ 190453 h 119"/>
                  <a:gd name="T100" fmla="*/ 202952 w 119"/>
                  <a:gd name="T101" fmla="*/ 176709 h 119"/>
                  <a:gd name="T102" fmla="*/ 218716 w 119"/>
                  <a:gd name="T103" fmla="*/ 137440 h 119"/>
                  <a:gd name="T104" fmla="*/ 232509 w 119"/>
                  <a:gd name="T105" fmla="*/ 131550 h 119"/>
                  <a:gd name="T106" fmla="*/ 234479 w 119"/>
                  <a:gd name="T107" fmla="*/ 131550 h 119"/>
                  <a:gd name="T108" fmla="*/ 234479 w 119"/>
                  <a:gd name="T109" fmla="*/ 117806 h 119"/>
                  <a:gd name="T110" fmla="*/ 234479 w 119"/>
                  <a:gd name="T111" fmla="*/ 106025 h 119"/>
                  <a:gd name="T112" fmla="*/ 232509 w 119"/>
                  <a:gd name="T113" fmla="*/ 104062 h 119"/>
                  <a:gd name="T114" fmla="*/ 116254 w 119"/>
                  <a:gd name="T115" fmla="*/ 180635 h 119"/>
                  <a:gd name="T116" fmla="*/ 53201 w 119"/>
                  <a:gd name="T117" fmla="*/ 117806 h 119"/>
                  <a:gd name="T118" fmla="*/ 116254 w 119"/>
                  <a:gd name="T119" fmla="*/ 54976 h 119"/>
                  <a:gd name="T120" fmla="*/ 179307 w 119"/>
                  <a:gd name="T121" fmla="*/ 117806 h 119"/>
                  <a:gd name="T122" fmla="*/ 116254 w 119"/>
                  <a:gd name="T123" fmla="*/ 180635 h 1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9" h="119">
                    <a:moveTo>
                      <a:pt x="118" y="53"/>
                    </a:moveTo>
                    <a:cubicBezTo>
                      <a:pt x="111" y="50"/>
                      <a:pt x="111" y="50"/>
                      <a:pt x="111" y="50"/>
                    </a:cubicBezTo>
                    <a:cubicBezTo>
                      <a:pt x="110" y="43"/>
                      <a:pt x="107" y="36"/>
                      <a:pt x="103" y="30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3" y="12"/>
                      <a:pt x="76" y="9"/>
                      <a:pt x="69" y="8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2" y="9"/>
                      <a:pt x="35" y="12"/>
                      <a:pt x="29" y="1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36"/>
                      <a:pt x="8" y="42"/>
                      <a:pt x="7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77"/>
                      <a:pt x="11" y="84"/>
                      <a:pt x="15" y="90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35" y="108"/>
                      <a:pt x="42" y="111"/>
                      <a:pt x="49" y="11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76" y="111"/>
                      <a:pt x="83" y="108"/>
                      <a:pt x="89" y="104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5" y="98"/>
                      <a:pt x="105" y="98"/>
                      <a:pt x="105" y="98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7" y="84"/>
                      <a:pt x="110" y="77"/>
                      <a:pt x="111" y="70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7"/>
                      <a:pt x="119" y="67"/>
                      <a:pt x="119" y="67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54"/>
                      <a:pt x="119" y="54"/>
                      <a:pt x="119" y="54"/>
                    </a:cubicBezTo>
                    <a:lnTo>
                      <a:pt x="118" y="53"/>
                    </a:lnTo>
                    <a:close/>
                    <a:moveTo>
                      <a:pt x="59" y="92"/>
                    </a:moveTo>
                    <a:cubicBezTo>
                      <a:pt x="41" y="92"/>
                      <a:pt x="27" y="78"/>
                      <a:pt x="27" y="60"/>
                    </a:cubicBezTo>
                    <a:cubicBezTo>
                      <a:pt x="27" y="42"/>
                      <a:pt x="41" y="28"/>
                      <a:pt x="59" y="28"/>
                    </a:cubicBezTo>
                    <a:cubicBezTo>
                      <a:pt x="77" y="28"/>
                      <a:pt x="91" y="42"/>
                      <a:pt x="91" y="60"/>
                    </a:cubicBezTo>
                    <a:cubicBezTo>
                      <a:pt x="91" y="78"/>
                      <a:pt x="77" y="92"/>
                      <a:pt x="59" y="92"/>
                    </a:cubicBezTo>
                    <a:close/>
                  </a:path>
                </a:pathLst>
              </a:custGeom>
              <a:solidFill>
                <a:srgbClr val="F3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32"/>
              <p:cNvSpPr>
                <a:spLocks noEditPoints="1"/>
              </p:cNvSpPr>
              <p:nvPr/>
            </p:nvSpPr>
            <p:spPr bwMode="auto">
              <a:xfrm>
                <a:off x="6777424" y="976867"/>
                <a:ext cx="302661" cy="440688"/>
              </a:xfrm>
              <a:custGeom>
                <a:avLst/>
                <a:gdLst>
                  <a:gd name="T0" fmla="*/ 294800 w 154"/>
                  <a:gd name="T1" fmla="*/ 422982 h 224"/>
                  <a:gd name="T2" fmla="*/ 300696 w 154"/>
                  <a:gd name="T3" fmla="*/ 421014 h 224"/>
                  <a:gd name="T4" fmla="*/ 302661 w 154"/>
                  <a:gd name="T5" fmla="*/ 415112 h 224"/>
                  <a:gd name="T6" fmla="*/ 186706 w 154"/>
                  <a:gd name="T7" fmla="*/ 165258 h 224"/>
                  <a:gd name="T8" fmla="*/ 206360 w 154"/>
                  <a:gd name="T9" fmla="*/ 123944 h 224"/>
                  <a:gd name="T10" fmla="*/ 169018 w 154"/>
                  <a:gd name="T11" fmla="*/ 72792 h 224"/>
                  <a:gd name="T12" fmla="*/ 169018 w 154"/>
                  <a:gd name="T13" fmla="*/ 21641 h 224"/>
                  <a:gd name="T14" fmla="*/ 161157 w 154"/>
                  <a:gd name="T15" fmla="*/ 15739 h 224"/>
                  <a:gd name="T16" fmla="*/ 157226 w 154"/>
                  <a:gd name="T17" fmla="*/ 15739 h 224"/>
                  <a:gd name="T18" fmla="*/ 157226 w 154"/>
                  <a:gd name="T19" fmla="*/ 5902 h 224"/>
                  <a:gd name="T20" fmla="*/ 151331 w 154"/>
                  <a:gd name="T21" fmla="*/ 0 h 224"/>
                  <a:gd name="T22" fmla="*/ 145435 w 154"/>
                  <a:gd name="T23" fmla="*/ 5902 h 224"/>
                  <a:gd name="T24" fmla="*/ 145435 w 154"/>
                  <a:gd name="T25" fmla="*/ 15739 h 224"/>
                  <a:gd name="T26" fmla="*/ 141504 w 154"/>
                  <a:gd name="T27" fmla="*/ 15739 h 224"/>
                  <a:gd name="T28" fmla="*/ 133643 w 154"/>
                  <a:gd name="T29" fmla="*/ 21641 h 224"/>
                  <a:gd name="T30" fmla="*/ 133643 w 154"/>
                  <a:gd name="T31" fmla="*/ 72792 h 224"/>
                  <a:gd name="T32" fmla="*/ 96301 w 154"/>
                  <a:gd name="T33" fmla="*/ 123944 h 224"/>
                  <a:gd name="T34" fmla="*/ 115955 w 154"/>
                  <a:gd name="T35" fmla="*/ 165258 h 224"/>
                  <a:gd name="T36" fmla="*/ 0 w 154"/>
                  <a:gd name="T37" fmla="*/ 415112 h 224"/>
                  <a:gd name="T38" fmla="*/ 3931 w 154"/>
                  <a:gd name="T39" fmla="*/ 421014 h 224"/>
                  <a:gd name="T40" fmla="*/ 7861 w 154"/>
                  <a:gd name="T41" fmla="*/ 422982 h 224"/>
                  <a:gd name="T42" fmla="*/ 0 w 154"/>
                  <a:gd name="T43" fmla="*/ 440688 h 224"/>
                  <a:gd name="T44" fmla="*/ 9827 w 154"/>
                  <a:gd name="T45" fmla="*/ 424949 h 224"/>
                  <a:gd name="T46" fmla="*/ 15723 w 154"/>
                  <a:gd name="T47" fmla="*/ 426917 h 224"/>
                  <a:gd name="T48" fmla="*/ 21619 w 154"/>
                  <a:gd name="T49" fmla="*/ 424949 h 224"/>
                  <a:gd name="T50" fmla="*/ 92371 w 154"/>
                  <a:gd name="T51" fmla="*/ 267561 h 224"/>
                  <a:gd name="T52" fmla="*/ 151331 w 154"/>
                  <a:gd name="T53" fmla="*/ 285267 h 224"/>
                  <a:gd name="T54" fmla="*/ 210290 w 154"/>
                  <a:gd name="T55" fmla="*/ 267561 h 224"/>
                  <a:gd name="T56" fmla="*/ 281042 w 154"/>
                  <a:gd name="T57" fmla="*/ 424949 h 224"/>
                  <a:gd name="T58" fmla="*/ 286938 w 154"/>
                  <a:gd name="T59" fmla="*/ 426917 h 224"/>
                  <a:gd name="T60" fmla="*/ 292834 w 154"/>
                  <a:gd name="T61" fmla="*/ 424949 h 224"/>
                  <a:gd name="T62" fmla="*/ 302661 w 154"/>
                  <a:gd name="T63" fmla="*/ 440688 h 224"/>
                  <a:gd name="T64" fmla="*/ 294800 w 154"/>
                  <a:gd name="T65" fmla="*/ 422982 h 224"/>
                  <a:gd name="T66" fmla="*/ 151331 w 154"/>
                  <a:gd name="T67" fmla="*/ 90498 h 224"/>
                  <a:gd name="T68" fmla="*/ 184741 w 154"/>
                  <a:gd name="T69" fmla="*/ 123944 h 224"/>
                  <a:gd name="T70" fmla="*/ 151331 w 154"/>
                  <a:gd name="T71" fmla="*/ 157389 h 224"/>
                  <a:gd name="T72" fmla="*/ 117920 w 154"/>
                  <a:gd name="T73" fmla="*/ 123944 h 224"/>
                  <a:gd name="T74" fmla="*/ 151331 w 154"/>
                  <a:gd name="T75" fmla="*/ 90498 h 224"/>
                  <a:gd name="T76" fmla="*/ 151331 w 154"/>
                  <a:gd name="T77" fmla="*/ 269528 h 224"/>
                  <a:gd name="T78" fmla="*/ 100232 w 154"/>
                  <a:gd name="T79" fmla="*/ 253789 h 224"/>
                  <a:gd name="T80" fmla="*/ 135608 w 154"/>
                  <a:gd name="T81" fmla="*/ 177062 h 224"/>
                  <a:gd name="T82" fmla="*/ 151331 w 154"/>
                  <a:gd name="T83" fmla="*/ 179030 h 224"/>
                  <a:gd name="T84" fmla="*/ 167053 w 154"/>
                  <a:gd name="T85" fmla="*/ 177062 h 224"/>
                  <a:gd name="T86" fmla="*/ 202429 w 154"/>
                  <a:gd name="T87" fmla="*/ 253789 h 224"/>
                  <a:gd name="T88" fmla="*/ 151331 w 154"/>
                  <a:gd name="T89" fmla="*/ 269528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" h="224">
                    <a:moveTo>
                      <a:pt x="150" y="215"/>
                    </a:move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54" y="213"/>
                      <a:pt x="154" y="212"/>
                      <a:pt x="154" y="211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1" y="79"/>
                      <a:pt x="105" y="72"/>
                      <a:pt x="105" y="63"/>
                    </a:cubicBezTo>
                    <a:cubicBezTo>
                      <a:pt x="105" y="51"/>
                      <a:pt x="97" y="41"/>
                      <a:pt x="86" y="37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9"/>
                      <a:pt x="84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1"/>
                      <a:pt x="79" y="0"/>
                      <a:pt x="77" y="0"/>
                    </a:cubicBezTo>
                    <a:cubicBezTo>
                      <a:pt x="75" y="0"/>
                      <a:pt x="74" y="1"/>
                      <a:pt x="74" y="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0" y="8"/>
                      <a:pt x="68" y="9"/>
                      <a:pt x="68" y="1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57" y="41"/>
                      <a:pt x="49" y="51"/>
                      <a:pt x="49" y="63"/>
                    </a:cubicBezTo>
                    <a:cubicBezTo>
                      <a:pt x="49" y="72"/>
                      <a:pt x="53" y="79"/>
                      <a:pt x="59" y="84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12"/>
                      <a:pt x="0" y="213"/>
                      <a:pt x="2" y="214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9" y="217"/>
                      <a:pt x="10" y="217"/>
                      <a:pt x="11" y="21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56" y="142"/>
                      <a:pt x="66" y="145"/>
                      <a:pt x="77" y="145"/>
                    </a:cubicBezTo>
                    <a:cubicBezTo>
                      <a:pt x="88" y="145"/>
                      <a:pt x="98" y="142"/>
                      <a:pt x="107" y="136"/>
                    </a:cubicBezTo>
                    <a:cubicBezTo>
                      <a:pt x="143" y="216"/>
                      <a:pt x="143" y="216"/>
                      <a:pt x="143" y="216"/>
                    </a:cubicBezTo>
                    <a:cubicBezTo>
                      <a:pt x="144" y="217"/>
                      <a:pt x="145" y="217"/>
                      <a:pt x="146" y="217"/>
                    </a:cubicBezTo>
                    <a:cubicBezTo>
                      <a:pt x="149" y="216"/>
                      <a:pt x="149" y="216"/>
                      <a:pt x="149" y="216"/>
                    </a:cubicBezTo>
                    <a:cubicBezTo>
                      <a:pt x="154" y="224"/>
                      <a:pt x="154" y="224"/>
                      <a:pt x="154" y="224"/>
                    </a:cubicBezTo>
                    <a:lnTo>
                      <a:pt x="150" y="215"/>
                    </a:lnTo>
                    <a:close/>
                    <a:moveTo>
                      <a:pt x="77" y="46"/>
                    </a:moveTo>
                    <a:cubicBezTo>
                      <a:pt x="86" y="46"/>
                      <a:pt x="94" y="54"/>
                      <a:pt x="94" y="63"/>
                    </a:cubicBezTo>
                    <a:cubicBezTo>
                      <a:pt x="94" y="73"/>
                      <a:pt x="86" y="80"/>
                      <a:pt x="77" y="80"/>
                    </a:cubicBezTo>
                    <a:cubicBezTo>
                      <a:pt x="68" y="80"/>
                      <a:pt x="60" y="73"/>
                      <a:pt x="60" y="63"/>
                    </a:cubicBezTo>
                    <a:cubicBezTo>
                      <a:pt x="60" y="54"/>
                      <a:pt x="68" y="46"/>
                      <a:pt x="77" y="46"/>
                    </a:cubicBezTo>
                    <a:close/>
                    <a:moveTo>
                      <a:pt x="77" y="137"/>
                    </a:moveTo>
                    <a:cubicBezTo>
                      <a:pt x="67" y="137"/>
                      <a:pt x="58" y="134"/>
                      <a:pt x="51" y="129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71" y="90"/>
                      <a:pt x="74" y="91"/>
                      <a:pt x="77" y="91"/>
                    </a:cubicBezTo>
                    <a:cubicBezTo>
                      <a:pt x="80" y="91"/>
                      <a:pt x="83" y="90"/>
                      <a:pt x="85" y="90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96" y="134"/>
                      <a:pt x="87" y="137"/>
                      <a:pt x="77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33"/>
              <p:cNvSpPr>
                <a:spLocks noEditPoints="1"/>
              </p:cNvSpPr>
              <p:nvPr/>
            </p:nvSpPr>
            <p:spPr bwMode="auto">
              <a:xfrm>
                <a:off x="7561516" y="2614896"/>
                <a:ext cx="218681" cy="379158"/>
              </a:xfrm>
              <a:custGeom>
                <a:avLst/>
                <a:gdLst>
                  <a:gd name="T0" fmla="*/ 200950 w 111"/>
                  <a:gd name="T1" fmla="*/ 125731 h 193"/>
                  <a:gd name="T2" fmla="*/ 151698 w 111"/>
                  <a:gd name="T3" fmla="*/ 15716 h 193"/>
                  <a:gd name="T4" fmla="*/ 41372 w 111"/>
                  <a:gd name="T5" fmla="*/ 64830 h 193"/>
                  <a:gd name="T6" fmla="*/ 82744 w 111"/>
                  <a:gd name="T7" fmla="*/ 170916 h 193"/>
                  <a:gd name="T8" fmla="*/ 63043 w 111"/>
                  <a:gd name="T9" fmla="*/ 225923 h 193"/>
                  <a:gd name="T10" fmla="*/ 61073 w 111"/>
                  <a:gd name="T11" fmla="*/ 225923 h 193"/>
                  <a:gd name="T12" fmla="*/ 51223 w 111"/>
                  <a:gd name="T13" fmla="*/ 229852 h 193"/>
                  <a:gd name="T14" fmla="*/ 1970 w 111"/>
                  <a:gd name="T15" fmla="*/ 359513 h 193"/>
                  <a:gd name="T16" fmla="*/ 5910 w 111"/>
                  <a:gd name="T17" fmla="*/ 369335 h 193"/>
                  <a:gd name="T18" fmla="*/ 25611 w 111"/>
                  <a:gd name="T19" fmla="*/ 377193 h 193"/>
                  <a:gd name="T20" fmla="*/ 35462 w 111"/>
                  <a:gd name="T21" fmla="*/ 373264 h 193"/>
                  <a:gd name="T22" fmla="*/ 84714 w 111"/>
                  <a:gd name="T23" fmla="*/ 243604 h 193"/>
                  <a:gd name="T24" fmla="*/ 80774 w 111"/>
                  <a:gd name="T25" fmla="*/ 233781 h 193"/>
                  <a:gd name="T26" fmla="*/ 78804 w 111"/>
                  <a:gd name="T27" fmla="*/ 231817 h 193"/>
                  <a:gd name="T28" fmla="*/ 98505 w 111"/>
                  <a:gd name="T29" fmla="*/ 178774 h 193"/>
                  <a:gd name="T30" fmla="*/ 200950 w 111"/>
                  <a:gd name="T31" fmla="*/ 125731 h 193"/>
                  <a:gd name="T32" fmla="*/ 59103 w 111"/>
                  <a:gd name="T33" fmla="*/ 72688 h 193"/>
                  <a:gd name="T34" fmla="*/ 145787 w 111"/>
                  <a:gd name="T35" fmla="*/ 33397 h 193"/>
                  <a:gd name="T36" fmla="*/ 183219 w 111"/>
                  <a:gd name="T37" fmla="*/ 119838 h 193"/>
                  <a:gd name="T38" fmla="*/ 98505 w 111"/>
                  <a:gd name="T39" fmla="*/ 157164 h 193"/>
                  <a:gd name="T40" fmla="*/ 59103 w 111"/>
                  <a:gd name="T41" fmla="*/ 72688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93">
                    <a:moveTo>
                      <a:pt x="102" y="64"/>
                    </a:moveTo>
                    <a:cubicBezTo>
                      <a:pt x="111" y="42"/>
                      <a:pt x="99" y="17"/>
                      <a:pt x="77" y="8"/>
                    </a:cubicBezTo>
                    <a:cubicBezTo>
                      <a:pt x="54" y="0"/>
                      <a:pt x="30" y="11"/>
                      <a:pt x="21" y="33"/>
                    </a:cubicBezTo>
                    <a:cubicBezTo>
                      <a:pt x="13" y="54"/>
                      <a:pt x="23" y="78"/>
                      <a:pt x="42" y="87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29" y="114"/>
                      <a:pt x="26" y="115"/>
                      <a:pt x="26" y="117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185"/>
                      <a:pt x="1" y="188"/>
                      <a:pt x="3" y="188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5" y="193"/>
                      <a:pt x="17" y="192"/>
                      <a:pt x="18" y="190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2"/>
                      <a:pt x="43" y="120"/>
                      <a:pt x="41" y="119"/>
                    </a:cubicBezTo>
                    <a:cubicBezTo>
                      <a:pt x="40" y="118"/>
                      <a:pt x="40" y="118"/>
                      <a:pt x="40" y="118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72" y="96"/>
                      <a:pt x="94" y="85"/>
                      <a:pt x="102" y="64"/>
                    </a:cubicBezTo>
                    <a:close/>
                    <a:moveTo>
                      <a:pt x="30" y="37"/>
                    </a:moveTo>
                    <a:cubicBezTo>
                      <a:pt x="36" y="19"/>
                      <a:pt x="56" y="10"/>
                      <a:pt x="74" y="17"/>
                    </a:cubicBezTo>
                    <a:cubicBezTo>
                      <a:pt x="91" y="24"/>
                      <a:pt x="100" y="43"/>
                      <a:pt x="93" y="61"/>
                    </a:cubicBezTo>
                    <a:cubicBezTo>
                      <a:pt x="87" y="78"/>
                      <a:pt x="67" y="87"/>
                      <a:pt x="50" y="80"/>
                    </a:cubicBezTo>
                    <a:cubicBezTo>
                      <a:pt x="32" y="74"/>
                      <a:pt x="23" y="54"/>
                      <a:pt x="3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6329253" y="5728815"/>
                <a:ext cx="560422" cy="467296"/>
                <a:chOff x="6329253" y="5728815"/>
                <a:chExt cx="560422" cy="467296"/>
              </a:xfrm>
            </p:grpSpPr>
            <p:sp>
              <p:nvSpPr>
                <p:cNvPr id="98" name="Freeform 134"/>
                <p:cNvSpPr/>
                <p:nvPr/>
              </p:nvSpPr>
              <p:spPr bwMode="auto">
                <a:xfrm>
                  <a:off x="6329253" y="5728815"/>
                  <a:ext cx="560422" cy="442351"/>
                </a:xfrm>
                <a:custGeom>
                  <a:avLst/>
                  <a:gdLst>
                    <a:gd name="T0" fmla="*/ 0 w 674"/>
                    <a:gd name="T1" fmla="*/ 275222 h 532"/>
                    <a:gd name="T2" fmla="*/ 560422 w 674"/>
                    <a:gd name="T3" fmla="*/ 0 h 532"/>
                    <a:gd name="T4" fmla="*/ 271065 w 674"/>
                    <a:gd name="T5" fmla="*/ 442351 h 532"/>
                    <a:gd name="T6" fmla="*/ 194568 w 674"/>
                    <a:gd name="T7" fmla="*/ 294346 h 532"/>
                    <a:gd name="T8" fmla="*/ 523005 w 674"/>
                    <a:gd name="T9" fmla="*/ 29102 h 532"/>
                    <a:gd name="T10" fmla="*/ 178770 w 674"/>
                    <a:gd name="T11" fmla="*/ 279380 h 532"/>
                    <a:gd name="T12" fmla="*/ 0 w 674"/>
                    <a:gd name="T13" fmla="*/ 275222 h 5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4" h="532">
                      <a:moveTo>
                        <a:pt x="0" y="331"/>
                      </a:moveTo>
                      <a:lnTo>
                        <a:pt x="674" y="0"/>
                      </a:lnTo>
                      <a:lnTo>
                        <a:pt x="326" y="532"/>
                      </a:lnTo>
                      <a:lnTo>
                        <a:pt x="234" y="354"/>
                      </a:lnTo>
                      <a:lnTo>
                        <a:pt x="629" y="35"/>
                      </a:lnTo>
                      <a:lnTo>
                        <a:pt x="215" y="336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35"/>
                <p:cNvSpPr/>
                <p:nvPr/>
              </p:nvSpPr>
              <p:spPr bwMode="auto">
                <a:xfrm>
                  <a:off x="6499707" y="6038960"/>
                  <a:ext cx="57373" cy="157151"/>
                </a:xfrm>
                <a:custGeom>
                  <a:avLst/>
                  <a:gdLst>
                    <a:gd name="T0" fmla="*/ 0 w 29"/>
                    <a:gd name="T1" fmla="*/ 3929 h 80"/>
                    <a:gd name="T2" fmla="*/ 35611 w 29"/>
                    <a:gd name="T3" fmla="*/ 149293 h 80"/>
                    <a:gd name="T4" fmla="*/ 57373 w 29"/>
                    <a:gd name="T5" fmla="*/ 66789 h 80"/>
                    <a:gd name="T6" fmla="*/ 19784 w 29"/>
                    <a:gd name="T7" fmla="*/ 0 h 80"/>
                    <a:gd name="T8" fmla="*/ 0 w 29"/>
                    <a:gd name="T9" fmla="*/ 3929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80">
                      <a:moveTo>
                        <a:pt x="0" y="2"/>
                      </a:moveTo>
                      <a:cubicBezTo>
                        <a:pt x="0" y="2"/>
                        <a:pt x="18" y="80"/>
                        <a:pt x="18" y="76"/>
                      </a:cubicBezTo>
                      <a:cubicBezTo>
                        <a:pt x="18" y="71"/>
                        <a:pt x="29" y="34"/>
                        <a:pt x="29" y="34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97959" y="1777407"/>
              <a:ext cx="582769" cy="10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19200">
                <a:defRPr/>
              </a:pPr>
              <a:r>
                <a:rPr lang="id-ID" altLang="zh-CN" sz="5465" kern="0">
                  <a:solidFill>
                    <a:prstClr val="white"/>
                  </a:solidFill>
                  <a:latin typeface="Modern Pictograms" pitchFamily="50" charset="0"/>
                </a:rPr>
                <a:t>w</a:t>
              </a:r>
              <a:endParaRPr lang="en-US" altLang="zh-CN" sz="5465" kern="0">
                <a:solidFill>
                  <a:prstClr val="white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11785" y="5568002"/>
              <a:ext cx="367259" cy="7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219200">
                <a:defRPr/>
              </a:pPr>
              <a:r>
                <a:rPr lang="id-ID" altLang="zh-CN" sz="3600" kern="0">
                  <a:solidFill>
                    <a:prstClr val="white"/>
                  </a:solidFill>
                  <a:latin typeface="Modern Pictograms" pitchFamily="50" charset="0"/>
                </a:rPr>
                <a:t>a</a:t>
              </a:r>
              <a:endParaRPr lang="en-US" altLang="zh-CN" sz="36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29326" y="1241426"/>
            <a:ext cx="2924175" cy="4363820"/>
            <a:chOff x="529156" y="1794386"/>
            <a:chExt cx="2924257" cy="4363663"/>
          </a:xfrm>
        </p:grpSpPr>
        <p:grpSp>
          <p:nvGrpSpPr>
            <p:cNvPr id="120" name="Group 119"/>
            <p:cNvGrpSpPr/>
            <p:nvPr/>
          </p:nvGrpSpPr>
          <p:grpSpPr>
            <a:xfrm>
              <a:off x="529156" y="2337282"/>
              <a:ext cx="2924257" cy="3820767"/>
              <a:chOff x="529156" y="2337282"/>
              <a:chExt cx="2924257" cy="38207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29156" y="2337282"/>
                <a:ext cx="2924257" cy="26394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您的内容打在这里，或者通过复制您的文本后，在此框中选择粘贴您的内容打在这里，或者通过复制您的文本后，在此框中选择粘贴您的内容打在这里，或者通过复制您的文本后，在此框中选择粘贴您的内容打在这里，或者通过复制您的文本后，在此框中选择粘贴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573760" y="5096258"/>
                <a:ext cx="1763762" cy="10617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1219200">
                  <a:lnSpc>
                    <a:spcPct val="150000"/>
                  </a:lnSpc>
                  <a:defRPr/>
                </a:pPr>
                <a:r>
                  <a:rPr lang="zh-CN" altLang="en-US" sz="1400" kern="0">
                    <a:solidFill>
                      <a:srgbClr val="0B152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</a:t>
                </a:r>
                <a:endParaRPr lang="id-ID" sz="1400" kern="0">
                  <a:solidFill>
                    <a:srgbClr val="0B15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35694" y="5229612"/>
                <a:ext cx="1077569" cy="7078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id-ID" sz="4000" b="1" kern="0">
                    <a:solidFill>
                      <a:schemeClr val="accent5"/>
                    </a:solidFill>
                  </a:rPr>
                  <a:t>68%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29156" y="1794386"/>
              <a:ext cx="1723597" cy="5539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点击替换文字</a:t>
              </a:r>
            </a:p>
          </p:txBody>
        </p:sp>
      </p:grp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9351379" y="1823682"/>
            <a:ext cx="558800" cy="536575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358733" y="2776923"/>
            <a:ext cx="568236" cy="530143"/>
            <a:chOff x="4775200" y="5180013"/>
            <a:chExt cx="568325" cy="530225"/>
          </a:xfrm>
          <a:solidFill>
            <a:srgbClr val="FFC000"/>
          </a:solidFill>
        </p:grpSpPr>
        <p:sp>
          <p:nvSpPr>
            <p:cNvPr id="136" name="Freeform 61"/>
            <p:cNvSpPr>
              <a:spLocks noEditPoints="1"/>
            </p:cNvSpPr>
            <p:nvPr/>
          </p:nvSpPr>
          <p:spPr bwMode="auto">
            <a:xfrm>
              <a:off x="4775200" y="5180013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en-US" sz="2400" kern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137" name="Freeform 62"/>
            <p:cNvSpPr>
              <a:spLocks noEditPoints="1"/>
            </p:cNvSpPr>
            <p:nvPr/>
          </p:nvSpPr>
          <p:spPr bwMode="auto">
            <a:xfrm>
              <a:off x="5119688" y="5253038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en-US" sz="2400" kern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  <p:sp>
        <p:nvSpPr>
          <p:cNvPr id="128" name="Freeform 159"/>
          <p:cNvSpPr>
            <a:spLocks noEditPoints="1"/>
          </p:cNvSpPr>
          <p:nvPr/>
        </p:nvSpPr>
        <p:spPr bwMode="auto">
          <a:xfrm>
            <a:off x="9386303" y="3763607"/>
            <a:ext cx="534988" cy="571500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9445503" y="4655899"/>
            <a:ext cx="415860" cy="666645"/>
            <a:chOff x="8031163" y="1177925"/>
            <a:chExt cx="415925" cy="666750"/>
          </a:xfrm>
          <a:solidFill>
            <a:srgbClr val="FFC000"/>
          </a:solidFill>
        </p:grpSpPr>
        <p:sp>
          <p:nvSpPr>
            <p:cNvPr id="134" name="Freeform 193"/>
            <p:cNvSpPr/>
            <p:nvPr/>
          </p:nvSpPr>
          <p:spPr bwMode="auto">
            <a:xfrm>
              <a:off x="8030702" y="1708116"/>
              <a:ext cx="115905" cy="136546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en-US" sz="2400" kern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135" name="Freeform 194"/>
            <p:cNvSpPr>
              <a:spLocks noEditPoints="1"/>
            </p:cNvSpPr>
            <p:nvPr/>
          </p:nvSpPr>
          <p:spPr bwMode="auto">
            <a:xfrm>
              <a:off x="8030702" y="1177808"/>
              <a:ext cx="415990" cy="503316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en-US" sz="2400" kern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  <p:sp>
        <p:nvSpPr>
          <p:cNvPr id="130" name="Content Placeholder 2"/>
          <p:cNvSpPr txBox="1"/>
          <p:nvPr/>
        </p:nvSpPr>
        <p:spPr bwMode="auto">
          <a:xfrm>
            <a:off x="10059405" y="1749069"/>
            <a:ext cx="1931988" cy="849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31" name="Content Placeholder 2"/>
          <p:cNvSpPr txBox="1"/>
          <p:nvPr/>
        </p:nvSpPr>
        <p:spPr bwMode="auto">
          <a:xfrm>
            <a:off x="10059405" y="2726440"/>
            <a:ext cx="1931988" cy="849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32" name="Content Placeholder 2"/>
          <p:cNvSpPr txBox="1"/>
          <p:nvPr/>
        </p:nvSpPr>
        <p:spPr bwMode="auto">
          <a:xfrm>
            <a:off x="10057816" y="3703811"/>
            <a:ext cx="1931987" cy="847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133" name="Content Placeholder 2"/>
          <p:cNvSpPr txBox="1"/>
          <p:nvPr/>
        </p:nvSpPr>
        <p:spPr bwMode="auto">
          <a:xfrm>
            <a:off x="10078454" y="4679594"/>
            <a:ext cx="1931988" cy="849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1"/>
          <p:cNvSpPr>
            <a:spLocks noChangeArrowheads="1"/>
          </p:cNvSpPr>
          <p:nvPr/>
        </p:nvSpPr>
        <p:spPr bwMode="auto">
          <a:xfrm>
            <a:off x="3503614" y="2994027"/>
            <a:ext cx="2419351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任意多边形 14"/>
          <p:cNvSpPr>
            <a:spLocks noChangeArrowheads="1"/>
          </p:cNvSpPr>
          <p:nvPr/>
        </p:nvSpPr>
        <p:spPr bwMode="auto">
          <a:xfrm>
            <a:off x="4799014" y="2384427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noFill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flipH="1">
            <a:off x="6323014" y="2994027"/>
            <a:ext cx="2419351" cy="3686175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noFill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任意多边形 19"/>
          <p:cNvSpPr>
            <a:spLocks noChangeArrowheads="1"/>
          </p:cNvSpPr>
          <p:nvPr/>
        </p:nvSpPr>
        <p:spPr bwMode="auto">
          <a:xfrm flipH="1">
            <a:off x="6122990" y="2384427"/>
            <a:ext cx="1323975" cy="4295775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" name="组合 20"/>
          <p:cNvGrpSpPr/>
          <p:nvPr/>
        </p:nvGrpSpPr>
        <p:grpSpPr>
          <a:xfrm>
            <a:off x="4298951" y="6226176"/>
            <a:ext cx="466725" cy="354013"/>
            <a:chOff x="0" y="0"/>
            <a:chExt cx="509646" cy="387231"/>
          </a:xfrm>
          <a:solidFill>
            <a:srgbClr val="FFFFFF"/>
          </a:solidFill>
        </p:grpSpPr>
        <p:sp>
          <p:nvSpPr>
            <p:cNvPr id="1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6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23"/>
          <p:cNvGrpSpPr/>
          <p:nvPr/>
        </p:nvGrpSpPr>
        <p:grpSpPr>
          <a:xfrm>
            <a:off x="7691439" y="6232526"/>
            <a:ext cx="339725" cy="334963"/>
            <a:chOff x="0" y="0"/>
            <a:chExt cx="453105" cy="448433"/>
          </a:xfrm>
          <a:solidFill>
            <a:srgbClr val="FFFFFF"/>
          </a:solidFill>
        </p:grpSpPr>
        <p:sp>
          <p:nvSpPr>
            <p:cNvPr id="1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6"/>
          <p:cNvGrpSpPr/>
          <p:nvPr/>
        </p:nvGrpSpPr>
        <p:grpSpPr>
          <a:xfrm>
            <a:off x="5402263" y="6246815"/>
            <a:ext cx="349251" cy="333375"/>
            <a:chOff x="0" y="0"/>
            <a:chExt cx="2438400" cy="2332038"/>
          </a:xfrm>
          <a:solidFill>
            <a:srgbClr val="FFFFFF"/>
          </a:solidFill>
        </p:grpSpPr>
        <p:sp>
          <p:nvSpPr>
            <p:cNvPr id="22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31"/>
          <p:cNvGrpSpPr/>
          <p:nvPr/>
        </p:nvGrpSpPr>
        <p:grpSpPr>
          <a:xfrm>
            <a:off x="6526214" y="6178550"/>
            <a:ext cx="303212" cy="388939"/>
            <a:chOff x="0" y="0"/>
            <a:chExt cx="563562" cy="720725"/>
          </a:xfrm>
          <a:solidFill>
            <a:srgbClr val="FFFFFF"/>
          </a:solidFill>
        </p:grpSpPr>
        <p:sp>
          <p:nvSpPr>
            <p:cNvPr id="25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71601" y="2579128"/>
            <a:ext cx="2132013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71601" y="4837113"/>
            <a:ext cx="2132013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88681" y="2579128"/>
            <a:ext cx="231266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88681" y="4837113"/>
            <a:ext cx="231266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9"/>
          <p:cNvSpPr/>
          <p:nvPr/>
        </p:nvSpPr>
        <p:spPr bwMode="auto">
          <a:xfrm>
            <a:off x="2922935" y="-9506"/>
            <a:ext cx="3360251" cy="2947486"/>
          </a:xfrm>
          <a:custGeom>
            <a:avLst/>
            <a:gdLst>
              <a:gd name="T0" fmla="*/ 0 w 1509"/>
              <a:gd name="T1" fmla="*/ 0 h 1303"/>
              <a:gd name="T2" fmla="*/ 1509 w 1509"/>
              <a:gd name="T3" fmla="*/ 0 h 1303"/>
              <a:gd name="T4" fmla="*/ 1132 w 1509"/>
              <a:gd name="T5" fmla="*/ 651 h 1303"/>
              <a:gd name="T6" fmla="*/ 754 w 1509"/>
              <a:gd name="T7" fmla="*/ 1303 h 1303"/>
              <a:gd name="T8" fmla="*/ 377 w 1509"/>
              <a:gd name="T9" fmla="*/ 651 h 1303"/>
              <a:gd name="T10" fmla="*/ 0 w 1509"/>
              <a:gd name="T11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9" h="1303">
                <a:moveTo>
                  <a:pt x="0" y="0"/>
                </a:moveTo>
                <a:lnTo>
                  <a:pt x="1509" y="0"/>
                </a:lnTo>
                <a:lnTo>
                  <a:pt x="1132" y="651"/>
                </a:lnTo>
                <a:lnTo>
                  <a:pt x="754" y="1303"/>
                </a:lnTo>
                <a:lnTo>
                  <a:pt x="377" y="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128566" tIns="64283" rIns="128566" bIns="64283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8"/>
          <p:cNvSpPr/>
          <p:nvPr/>
        </p:nvSpPr>
        <p:spPr bwMode="auto">
          <a:xfrm>
            <a:off x="2725605" y="2957790"/>
            <a:ext cx="4869135" cy="3910115"/>
          </a:xfrm>
          <a:custGeom>
            <a:avLst/>
            <a:gdLst>
              <a:gd name="T0" fmla="*/ 276 w 553"/>
              <a:gd name="T1" fmla="*/ 0 h 479"/>
              <a:gd name="T2" fmla="*/ 415 w 553"/>
              <a:gd name="T3" fmla="*/ 239 h 479"/>
              <a:gd name="T4" fmla="*/ 553 w 553"/>
              <a:gd name="T5" fmla="*/ 479 h 479"/>
              <a:gd name="T6" fmla="*/ 0 w 553"/>
              <a:gd name="T7" fmla="*/ 479 h 479"/>
              <a:gd name="T8" fmla="*/ 137 w 553"/>
              <a:gd name="T9" fmla="*/ 239 h 479"/>
              <a:gd name="T10" fmla="*/ 276 w 553"/>
              <a:gd name="T11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3" h="479">
                <a:moveTo>
                  <a:pt x="276" y="0"/>
                </a:moveTo>
                <a:lnTo>
                  <a:pt x="415" y="239"/>
                </a:lnTo>
                <a:lnTo>
                  <a:pt x="553" y="479"/>
                </a:lnTo>
                <a:lnTo>
                  <a:pt x="0" y="479"/>
                </a:lnTo>
                <a:lnTo>
                  <a:pt x="137" y="239"/>
                </a:lnTo>
                <a:lnTo>
                  <a:pt x="276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128566" tIns="64283" rIns="128566" bIns="64283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29"/>
          <p:cNvSpPr/>
          <p:nvPr/>
        </p:nvSpPr>
        <p:spPr bwMode="auto">
          <a:xfrm>
            <a:off x="3178577" y="397"/>
            <a:ext cx="3360251" cy="2947486"/>
          </a:xfrm>
          <a:custGeom>
            <a:avLst/>
            <a:gdLst>
              <a:gd name="T0" fmla="*/ 0 w 1509"/>
              <a:gd name="T1" fmla="*/ 0 h 1303"/>
              <a:gd name="T2" fmla="*/ 1509 w 1509"/>
              <a:gd name="T3" fmla="*/ 0 h 1303"/>
              <a:gd name="T4" fmla="*/ 1132 w 1509"/>
              <a:gd name="T5" fmla="*/ 651 h 1303"/>
              <a:gd name="T6" fmla="*/ 754 w 1509"/>
              <a:gd name="T7" fmla="*/ 1303 h 1303"/>
              <a:gd name="T8" fmla="*/ 377 w 1509"/>
              <a:gd name="T9" fmla="*/ 651 h 1303"/>
              <a:gd name="T10" fmla="*/ 0 w 1509"/>
              <a:gd name="T11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9" h="1303">
                <a:moveTo>
                  <a:pt x="0" y="0"/>
                </a:moveTo>
                <a:lnTo>
                  <a:pt x="1509" y="0"/>
                </a:lnTo>
                <a:lnTo>
                  <a:pt x="1132" y="651"/>
                </a:lnTo>
                <a:lnTo>
                  <a:pt x="754" y="1303"/>
                </a:lnTo>
                <a:lnTo>
                  <a:pt x="377" y="6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0">
            <a:noFill/>
            <a:prstDash val="solid"/>
            <a:round/>
          </a:ln>
        </p:spPr>
        <p:txBody>
          <a:bodyPr vert="horz" wrap="square" lIns="128566" tIns="64283" rIns="128566" bIns="64283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8"/>
          <p:cNvSpPr/>
          <p:nvPr/>
        </p:nvSpPr>
        <p:spPr bwMode="auto">
          <a:xfrm>
            <a:off x="2423370" y="2947885"/>
            <a:ext cx="4869135" cy="3910115"/>
          </a:xfrm>
          <a:custGeom>
            <a:avLst/>
            <a:gdLst>
              <a:gd name="T0" fmla="*/ 276 w 553"/>
              <a:gd name="T1" fmla="*/ 0 h 479"/>
              <a:gd name="T2" fmla="*/ 415 w 553"/>
              <a:gd name="T3" fmla="*/ 239 h 479"/>
              <a:gd name="T4" fmla="*/ 553 w 553"/>
              <a:gd name="T5" fmla="*/ 479 h 479"/>
              <a:gd name="T6" fmla="*/ 0 w 553"/>
              <a:gd name="T7" fmla="*/ 479 h 479"/>
              <a:gd name="T8" fmla="*/ 137 w 553"/>
              <a:gd name="T9" fmla="*/ 239 h 479"/>
              <a:gd name="T10" fmla="*/ 276 w 553"/>
              <a:gd name="T11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3" h="479">
                <a:moveTo>
                  <a:pt x="276" y="0"/>
                </a:moveTo>
                <a:lnTo>
                  <a:pt x="415" y="239"/>
                </a:lnTo>
                <a:lnTo>
                  <a:pt x="553" y="479"/>
                </a:lnTo>
                <a:lnTo>
                  <a:pt x="0" y="479"/>
                </a:lnTo>
                <a:lnTo>
                  <a:pt x="137" y="239"/>
                </a:lnTo>
                <a:lnTo>
                  <a:pt x="276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0">
            <a:noFill/>
            <a:prstDash val="solid"/>
            <a:round/>
          </a:ln>
        </p:spPr>
        <p:txBody>
          <a:bodyPr vert="horz" wrap="square" lIns="128566" tIns="64283" rIns="128566" bIns="64283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6268510" y="1387836"/>
            <a:ext cx="574132" cy="57413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7033941" y="1259405"/>
            <a:ext cx="3208029" cy="83099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2"/>
          <p:cNvSpPr/>
          <p:nvPr>
            <p:custDataLst>
              <p:tags r:id="rId3"/>
            </p:custDataLst>
          </p:nvPr>
        </p:nvSpPr>
        <p:spPr>
          <a:xfrm>
            <a:off x="5634953" y="2650914"/>
            <a:ext cx="574132" cy="57413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Entry_2"/>
          <p:cNvSpPr/>
          <p:nvPr>
            <p:custDataLst>
              <p:tags r:id="rId4"/>
            </p:custDataLst>
          </p:nvPr>
        </p:nvSpPr>
        <p:spPr>
          <a:xfrm>
            <a:off x="6400385" y="2522482"/>
            <a:ext cx="3208029" cy="83099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3"/>
          <p:cNvSpPr/>
          <p:nvPr>
            <p:custDataLst>
              <p:tags r:id="rId5"/>
            </p:custDataLst>
          </p:nvPr>
        </p:nvSpPr>
        <p:spPr>
          <a:xfrm>
            <a:off x="6266110" y="3913991"/>
            <a:ext cx="574132" cy="57413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Entry_3"/>
          <p:cNvSpPr/>
          <p:nvPr>
            <p:custDataLst>
              <p:tags r:id="rId6"/>
            </p:custDataLst>
          </p:nvPr>
        </p:nvSpPr>
        <p:spPr>
          <a:xfrm>
            <a:off x="7031541" y="3785560"/>
            <a:ext cx="3208029" cy="83099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PRESENTATION</a:t>
            </a:r>
            <a:endParaRPr lang="zh-CN" altLang="en-US" sz="12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7"/>
            </p:custDataLst>
          </p:nvPr>
        </p:nvSpPr>
        <p:spPr>
          <a:xfrm>
            <a:off x="6969581" y="5177070"/>
            <a:ext cx="574132" cy="57413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4"/>
          <p:cNvSpPr/>
          <p:nvPr>
            <p:custDataLst>
              <p:tags r:id="rId8"/>
            </p:custDataLst>
          </p:nvPr>
        </p:nvSpPr>
        <p:spPr>
          <a:xfrm>
            <a:off x="7735013" y="5048637"/>
            <a:ext cx="3208029" cy="830997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1"/>
          <p:cNvSpPr txBox="1"/>
          <p:nvPr>
            <p:custDataLst>
              <p:tags r:id="rId9"/>
            </p:custDataLst>
          </p:nvPr>
        </p:nvSpPr>
        <p:spPr>
          <a:xfrm>
            <a:off x="2211040" y="1436718"/>
            <a:ext cx="1231106" cy="379417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录</a:t>
            </a:r>
          </a:p>
        </p:txBody>
      </p:sp>
      <p:sp>
        <p:nvSpPr>
          <p:cNvPr id="15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94253" y="2995254"/>
            <a:ext cx="329893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  <p:bldP spid="5" grpId="0" animBg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4163214" y="4529796"/>
            <a:ext cx="2056135" cy="1772531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4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FFC00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8" name="任意多边形 17"/>
          <p:cNvSpPr/>
          <p:nvPr/>
        </p:nvSpPr>
        <p:spPr>
          <a:xfrm>
            <a:off x="8496782" y="4529796"/>
            <a:ext cx="2056135" cy="1772531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4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FFC00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9" name="任意多边形 18"/>
          <p:cNvSpPr/>
          <p:nvPr/>
        </p:nvSpPr>
        <p:spPr>
          <a:xfrm flipV="1">
            <a:off x="2014942" y="1991443"/>
            <a:ext cx="2056135" cy="1772531"/>
          </a:xfrm>
          <a:custGeom>
            <a:avLst/>
            <a:gdLst>
              <a:gd name="connsiteX0" fmla="*/ 1028067 w 2056135"/>
              <a:gd name="connsiteY0" fmla="*/ 1688122 h 1772530"/>
              <a:gd name="connsiteX1" fmla="*/ 520306 w 2056135"/>
              <a:gd name="connsiteY1" fmla="*/ 1180361 h 1772530"/>
              <a:gd name="connsiteX2" fmla="*/ 1028067 w 2056135"/>
              <a:gd name="connsiteY2" fmla="*/ 672600 h 1772530"/>
              <a:gd name="connsiteX3" fmla="*/ 1535828 w 2056135"/>
              <a:gd name="connsiteY3" fmla="*/ 1180361 h 1772530"/>
              <a:gd name="connsiteX4" fmla="*/ 1028067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4" h="1772530">
                <a:moveTo>
                  <a:pt x="1028067" y="1688122"/>
                </a:moveTo>
                <a:cubicBezTo>
                  <a:pt x="747638" y="1688122"/>
                  <a:pt x="520306" y="1460790"/>
                  <a:pt x="520306" y="1180361"/>
                </a:cubicBezTo>
                <a:cubicBezTo>
                  <a:pt x="520306" y="899932"/>
                  <a:pt x="747638" y="672600"/>
                  <a:pt x="1028067" y="672600"/>
                </a:cubicBezTo>
                <a:cubicBezTo>
                  <a:pt x="1308496" y="672600"/>
                  <a:pt x="1535828" y="899932"/>
                  <a:pt x="1535828" y="1180361"/>
                </a:cubicBezTo>
                <a:cubicBezTo>
                  <a:pt x="1535828" y="1460790"/>
                  <a:pt x="1308496" y="1688122"/>
                  <a:pt x="1028067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1" name="任意多边形 20"/>
          <p:cNvSpPr/>
          <p:nvPr/>
        </p:nvSpPr>
        <p:spPr>
          <a:xfrm flipV="1">
            <a:off x="6348511" y="1991443"/>
            <a:ext cx="2056135" cy="1772531"/>
          </a:xfrm>
          <a:custGeom>
            <a:avLst/>
            <a:gdLst>
              <a:gd name="connsiteX0" fmla="*/ 1021614 w 2056135"/>
              <a:gd name="connsiteY0" fmla="*/ 1688122 h 1772530"/>
              <a:gd name="connsiteX1" fmla="*/ 513853 w 2056135"/>
              <a:gd name="connsiteY1" fmla="*/ 1180361 h 1772530"/>
              <a:gd name="connsiteX2" fmla="*/ 1021614 w 2056135"/>
              <a:gd name="connsiteY2" fmla="*/ 672600 h 1772530"/>
              <a:gd name="connsiteX3" fmla="*/ 1529375 w 2056135"/>
              <a:gd name="connsiteY3" fmla="*/ 1180361 h 1772530"/>
              <a:gd name="connsiteX4" fmla="*/ 1021614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4" h="1772530">
                <a:moveTo>
                  <a:pt x="1021614" y="1688122"/>
                </a:moveTo>
                <a:cubicBezTo>
                  <a:pt x="741185" y="1688122"/>
                  <a:pt x="513853" y="1460790"/>
                  <a:pt x="513853" y="1180361"/>
                </a:cubicBezTo>
                <a:cubicBezTo>
                  <a:pt x="513853" y="899932"/>
                  <a:pt x="741185" y="672600"/>
                  <a:pt x="1021614" y="672600"/>
                </a:cubicBezTo>
                <a:cubicBezTo>
                  <a:pt x="1302043" y="672600"/>
                  <a:pt x="1529375" y="899932"/>
                  <a:pt x="1529375" y="1180361"/>
                </a:cubicBezTo>
                <a:cubicBezTo>
                  <a:pt x="1529375" y="1460790"/>
                  <a:pt x="1302043" y="1688122"/>
                  <a:pt x="1021614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2" name="组合 21"/>
          <p:cNvGrpSpPr/>
          <p:nvPr/>
        </p:nvGrpSpPr>
        <p:grpSpPr>
          <a:xfrm>
            <a:off x="9363118" y="5441620"/>
            <a:ext cx="427623" cy="448285"/>
            <a:chOff x="7002627" y="828237"/>
            <a:chExt cx="444697" cy="466185"/>
          </a:xfrm>
          <a:solidFill>
            <a:srgbClr val="FFC000"/>
          </a:solidFill>
          <a:effectLst/>
        </p:grpSpPr>
        <p:sp>
          <p:nvSpPr>
            <p:cNvPr id="2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868162" y="2386797"/>
            <a:ext cx="351981" cy="393631"/>
            <a:chOff x="5999255" y="3275006"/>
            <a:chExt cx="402656" cy="450303"/>
          </a:xfrm>
          <a:solidFill>
            <a:schemeClr val="accent5"/>
          </a:solidFill>
          <a:effectLst/>
        </p:grpSpPr>
        <p:sp>
          <p:nvSpPr>
            <p:cNvPr id="3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29865" y="5562285"/>
            <a:ext cx="322827" cy="319497"/>
            <a:chOff x="6967126" y="4092464"/>
            <a:chExt cx="453105" cy="448433"/>
          </a:xfrm>
          <a:solidFill>
            <a:srgbClr val="FFC000"/>
          </a:solidFill>
          <a:effectLst/>
        </p:grpSpPr>
        <p:sp>
          <p:nvSpPr>
            <p:cNvPr id="3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22519" y="2377363"/>
            <a:ext cx="336252" cy="361860"/>
            <a:chOff x="7005429" y="4859473"/>
            <a:chExt cx="466184" cy="501686"/>
          </a:xfrm>
          <a:solidFill>
            <a:schemeClr val="accent5"/>
          </a:solidFill>
          <a:effectLst/>
        </p:grpSpPr>
        <p:sp>
          <p:nvSpPr>
            <p:cNvPr id="4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969642" y="4776551"/>
            <a:ext cx="208468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231439" y="2285232"/>
            <a:ext cx="208468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308271" y="4776551"/>
            <a:ext cx="208468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446547" y="2296666"/>
            <a:ext cx="208468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3030341" y="4009993"/>
            <a:ext cx="0" cy="556539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>
            <a:spLocks noChangeAspect="1"/>
          </p:cNvSpPr>
          <p:nvPr/>
        </p:nvSpPr>
        <p:spPr>
          <a:xfrm>
            <a:off x="2982545" y="3936451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2982545" y="451634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53" name="直接连接符 52"/>
          <p:cNvCxnSpPr/>
          <p:nvPr/>
        </p:nvCxnSpPr>
        <p:spPr>
          <a:xfrm flipH="1">
            <a:off x="7373397" y="4016929"/>
            <a:ext cx="0" cy="556539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>
            <a:spLocks noChangeAspect="1"/>
          </p:cNvSpPr>
          <p:nvPr/>
        </p:nvSpPr>
        <p:spPr>
          <a:xfrm>
            <a:off x="7325601" y="394338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7325601" y="4523283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5200087" y="3738660"/>
            <a:ext cx="0" cy="556539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>
            <a:spLocks noChangeAspect="1"/>
          </p:cNvSpPr>
          <p:nvPr/>
        </p:nvSpPr>
        <p:spPr>
          <a:xfrm>
            <a:off x="5152291" y="3665117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5152291" y="424501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9509569" y="3742337"/>
            <a:ext cx="0" cy="556539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>
            <a:spLocks noChangeAspect="1"/>
          </p:cNvSpPr>
          <p:nvPr/>
        </p:nvSpPr>
        <p:spPr>
          <a:xfrm>
            <a:off x="9461773" y="3668795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9461773" y="424869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560117" y="1990724"/>
            <a:ext cx="3236987" cy="3943931"/>
          </a:xfrm>
          <a:custGeom>
            <a:avLst/>
            <a:gdLst>
              <a:gd name="connsiteX0" fmla="*/ 591995 w 3236987"/>
              <a:gd name="connsiteY0" fmla="*/ 0 h 3943930"/>
              <a:gd name="connsiteX1" fmla="*/ 664004 w 3236987"/>
              <a:gd name="connsiteY1" fmla="*/ 0 h 3943930"/>
              <a:gd name="connsiteX2" fmla="*/ 664004 w 3236987"/>
              <a:gd name="connsiteY2" fmla="*/ 1496908 h 3943930"/>
              <a:gd name="connsiteX3" fmla="*/ 3236987 w 3236987"/>
              <a:gd name="connsiteY3" fmla="*/ 2433397 h 3943930"/>
              <a:gd name="connsiteX4" fmla="*/ 2687198 w 3236987"/>
              <a:gd name="connsiteY4" fmla="*/ 3943930 h 3943930"/>
              <a:gd name="connsiteX5" fmla="*/ 206442 w 3236987"/>
              <a:gd name="connsiteY5" fmla="*/ 3041008 h 3943930"/>
              <a:gd name="connsiteX6" fmla="*/ 205512 w 3236987"/>
              <a:gd name="connsiteY6" fmla="*/ 3043564 h 3943930"/>
              <a:gd name="connsiteX7" fmla="*/ 0 w 3236987"/>
              <a:gd name="connsiteY7" fmla="*/ 2968764 h 3943930"/>
              <a:gd name="connsiteX8" fmla="*/ 392060 w 3236987"/>
              <a:gd name="connsiteY8" fmla="*/ 1891588 h 3943930"/>
              <a:gd name="connsiteX9" fmla="*/ 81377 w 3236987"/>
              <a:gd name="connsiteY9" fmla="*/ 1778508 h 3943930"/>
              <a:gd name="connsiteX10" fmla="*/ 143321 w 3236987"/>
              <a:gd name="connsiteY10" fmla="*/ 1608318 h 3943930"/>
              <a:gd name="connsiteX11" fmla="*/ 556383 w 3236987"/>
              <a:gd name="connsiteY11" fmla="*/ 1529099 h 3943930"/>
              <a:gd name="connsiteX12" fmla="*/ 589187 w 3236987"/>
              <a:gd name="connsiteY12" fmla="*/ 1469676 h 3943930"/>
              <a:gd name="connsiteX13" fmla="*/ 591995 w 3236987"/>
              <a:gd name="connsiteY13" fmla="*/ 1470699 h 394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6987" h="3943930">
                <a:moveTo>
                  <a:pt x="591995" y="0"/>
                </a:moveTo>
                <a:lnTo>
                  <a:pt x="664004" y="0"/>
                </a:lnTo>
                <a:lnTo>
                  <a:pt x="664004" y="1496908"/>
                </a:lnTo>
                <a:lnTo>
                  <a:pt x="3236987" y="2433397"/>
                </a:lnTo>
                <a:lnTo>
                  <a:pt x="2687198" y="3943930"/>
                </a:lnTo>
                <a:lnTo>
                  <a:pt x="206442" y="3041008"/>
                </a:lnTo>
                <a:lnTo>
                  <a:pt x="205512" y="3043564"/>
                </a:lnTo>
                <a:lnTo>
                  <a:pt x="0" y="2968764"/>
                </a:lnTo>
                <a:lnTo>
                  <a:pt x="392060" y="1891588"/>
                </a:lnTo>
                <a:lnTo>
                  <a:pt x="81377" y="1778508"/>
                </a:lnTo>
                <a:lnTo>
                  <a:pt x="143321" y="1608318"/>
                </a:lnTo>
                <a:cubicBezTo>
                  <a:pt x="330879" y="1686708"/>
                  <a:pt x="468565" y="1660302"/>
                  <a:pt x="556383" y="1529099"/>
                </a:cubicBezTo>
                <a:lnTo>
                  <a:pt x="589187" y="1469676"/>
                </a:lnTo>
                <a:lnTo>
                  <a:pt x="591995" y="14706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/>
        </p:nvSpPr>
        <p:spPr bwMode="auto">
          <a:xfrm rot="1200000">
            <a:off x="4514533" y="2462544"/>
            <a:ext cx="3419641" cy="2979443"/>
          </a:xfrm>
          <a:custGeom>
            <a:avLst/>
            <a:gdLst>
              <a:gd name="connsiteX0" fmla="*/ 0 w 3419641"/>
              <a:gd name="connsiteY0" fmla="*/ 24617 h 2979442"/>
              <a:gd name="connsiteX1" fmla="*/ 67633 w 3419641"/>
              <a:gd name="connsiteY1" fmla="*/ 0 h 2979442"/>
              <a:gd name="connsiteX2" fmla="*/ 569576 w 3419641"/>
              <a:gd name="connsiteY2" fmla="*/ 1379077 h 2979442"/>
              <a:gd name="connsiteX3" fmla="*/ 574552 w 3419641"/>
              <a:gd name="connsiteY3" fmla="*/ 1377622 h 2979442"/>
              <a:gd name="connsiteX4" fmla="*/ 670243 w 3419641"/>
              <a:gd name="connsiteY4" fmla="*/ 1369246 h 2979442"/>
              <a:gd name="connsiteX5" fmla="*/ 687571 w 3419641"/>
              <a:gd name="connsiteY5" fmla="*/ 1371195 h 2979442"/>
              <a:gd name="connsiteX6" fmla="*/ 3419641 w 3419641"/>
              <a:gd name="connsiteY6" fmla="*/ 1371195 h 2979442"/>
              <a:gd name="connsiteX7" fmla="*/ 3419641 w 3419641"/>
              <a:gd name="connsiteY7" fmla="*/ 2979442 h 2979442"/>
              <a:gd name="connsiteX8" fmla="*/ 231941 w 3419641"/>
              <a:gd name="connsiteY8" fmla="*/ 2979442 h 2979442"/>
              <a:gd name="connsiteX9" fmla="*/ 239110 w 3419641"/>
              <a:gd name="connsiteY9" fmla="*/ 2864053 h 2979442"/>
              <a:gd name="connsiteX10" fmla="*/ 297916 w 3419641"/>
              <a:gd name="connsiteY10" fmla="*/ 2614212 h 2979442"/>
              <a:gd name="connsiteX11" fmla="*/ 417359 w 3419641"/>
              <a:gd name="connsiteY11" fmla="*/ 2453626 h 2979442"/>
              <a:gd name="connsiteX12" fmla="*/ 721488 w 3419641"/>
              <a:gd name="connsiteY12" fmla="*/ 2160064 h 2979442"/>
              <a:gd name="connsiteX13" fmla="*/ 876634 w 3419641"/>
              <a:gd name="connsiteY13" fmla="*/ 1819877 h 2979442"/>
              <a:gd name="connsiteX14" fmla="*/ 667674 w 3419641"/>
              <a:gd name="connsiteY14" fmla="*/ 1566170 h 2979442"/>
              <a:gd name="connsiteX15" fmla="*/ 466677 w 3419641"/>
              <a:gd name="connsiteY15" fmla="*/ 1942173 h 2979442"/>
              <a:gd name="connsiteX16" fmla="*/ 248084 w 3419641"/>
              <a:gd name="connsiteY16" fmla="*/ 1942173 h 2979442"/>
              <a:gd name="connsiteX17" fmla="*/ 248084 w 3419641"/>
              <a:gd name="connsiteY17" fmla="*/ 1828343 h 2979442"/>
              <a:gd name="connsiteX18" fmla="*/ 345951 w 3419641"/>
              <a:gd name="connsiteY18" fmla="*/ 1503263 h 2979442"/>
              <a:gd name="connsiteX19" fmla="*/ 488606 w 3419641"/>
              <a:gd name="connsiteY19" fmla="*/ 1402751 h 2979442"/>
              <a:gd name="connsiteX20" fmla="*/ 500350 w 3419641"/>
              <a:gd name="connsiteY20" fmla="*/ 1399317 h 297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9641" h="2979442">
                <a:moveTo>
                  <a:pt x="0" y="24617"/>
                </a:moveTo>
                <a:lnTo>
                  <a:pt x="67633" y="0"/>
                </a:lnTo>
                <a:lnTo>
                  <a:pt x="569576" y="1379077"/>
                </a:lnTo>
                <a:lnTo>
                  <a:pt x="574552" y="1377622"/>
                </a:lnTo>
                <a:cubicBezTo>
                  <a:pt x="604825" y="1372038"/>
                  <a:pt x="636722" y="1369246"/>
                  <a:pt x="670243" y="1369246"/>
                </a:cubicBezTo>
                <a:lnTo>
                  <a:pt x="687571" y="1371195"/>
                </a:lnTo>
                <a:lnTo>
                  <a:pt x="3419641" y="1371195"/>
                </a:lnTo>
                <a:lnTo>
                  <a:pt x="3419641" y="2979442"/>
                </a:lnTo>
                <a:lnTo>
                  <a:pt x="231941" y="2979442"/>
                </a:lnTo>
                <a:lnTo>
                  <a:pt x="239110" y="2864053"/>
                </a:lnTo>
                <a:cubicBezTo>
                  <a:pt x="249417" y="2756232"/>
                  <a:pt x="269019" y="2672951"/>
                  <a:pt x="297916" y="2614212"/>
                </a:cubicBezTo>
                <a:cubicBezTo>
                  <a:pt x="314270" y="2570104"/>
                  <a:pt x="354084" y="2516576"/>
                  <a:pt x="417359" y="2453626"/>
                </a:cubicBezTo>
                <a:lnTo>
                  <a:pt x="721488" y="2160064"/>
                </a:lnTo>
                <a:cubicBezTo>
                  <a:pt x="830312" y="2070894"/>
                  <a:pt x="882028" y="1957498"/>
                  <a:pt x="876634" y="1819877"/>
                </a:cubicBezTo>
                <a:cubicBezTo>
                  <a:pt x="871839" y="1655687"/>
                  <a:pt x="802186" y="1571118"/>
                  <a:pt x="667674" y="1566170"/>
                </a:cubicBezTo>
                <a:cubicBezTo>
                  <a:pt x="522888" y="1566170"/>
                  <a:pt x="455889" y="1691504"/>
                  <a:pt x="466677" y="1942173"/>
                </a:cubicBezTo>
                <a:lnTo>
                  <a:pt x="248084" y="1942173"/>
                </a:lnTo>
                <a:lnTo>
                  <a:pt x="248084" y="1828343"/>
                </a:lnTo>
                <a:cubicBezTo>
                  <a:pt x="242690" y="1694369"/>
                  <a:pt x="275312" y="1586009"/>
                  <a:pt x="345951" y="1503263"/>
                </a:cubicBezTo>
                <a:cubicBezTo>
                  <a:pt x="387006" y="1458591"/>
                  <a:pt x="434558" y="1425087"/>
                  <a:pt x="488606" y="1402751"/>
                </a:cubicBezTo>
                <a:lnTo>
                  <a:pt x="500350" y="139931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zh-CN" sz="138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0" name="任意多边形 9"/>
          <p:cNvSpPr>
            <a:spLocks noChangeArrowheads="1"/>
          </p:cNvSpPr>
          <p:nvPr/>
        </p:nvSpPr>
        <p:spPr bwMode="auto">
          <a:xfrm rot="1200000">
            <a:off x="8475680" y="2453110"/>
            <a:ext cx="3367931" cy="2998733"/>
          </a:xfrm>
          <a:custGeom>
            <a:avLst/>
            <a:gdLst>
              <a:gd name="connsiteX0" fmla="*/ 576329 w 3367931"/>
              <a:gd name="connsiteY0" fmla="*/ 1397539 h 2998733"/>
              <a:gd name="connsiteX1" fmla="*/ 576654 w 3367931"/>
              <a:gd name="connsiteY1" fmla="*/ 1398433 h 2998733"/>
              <a:gd name="connsiteX2" fmla="*/ 580005 w 3367931"/>
              <a:gd name="connsiteY2" fmla="*/ 1398031 h 2998733"/>
              <a:gd name="connsiteX3" fmla="*/ 0 w 3367931"/>
              <a:gd name="connsiteY3" fmla="*/ 24628 h 2998733"/>
              <a:gd name="connsiteX4" fmla="*/ 67666 w 3367931"/>
              <a:gd name="connsiteY4" fmla="*/ 0 h 2998733"/>
              <a:gd name="connsiteX5" fmla="*/ 575621 w 3367931"/>
              <a:gd name="connsiteY5" fmla="*/ 1395595 h 2998733"/>
              <a:gd name="connsiteX6" fmla="*/ 600306 w 3367931"/>
              <a:gd name="connsiteY6" fmla="*/ 1395595 h 2998733"/>
              <a:gd name="connsiteX7" fmla="*/ 614982 w 3367931"/>
              <a:gd name="connsiteY7" fmla="*/ 1393834 h 2998733"/>
              <a:gd name="connsiteX8" fmla="*/ 628299 w 3367931"/>
              <a:gd name="connsiteY8" fmla="*/ 1395595 h 2998733"/>
              <a:gd name="connsiteX9" fmla="*/ 3367931 w 3367931"/>
              <a:gd name="connsiteY9" fmla="*/ 1395595 h 2998733"/>
              <a:gd name="connsiteX10" fmla="*/ 3367931 w 3367931"/>
              <a:gd name="connsiteY10" fmla="*/ 2997515 h 2998733"/>
              <a:gd name="connsiteX11" fmla="*/ 681065 w 3367931"/>
              <a:gd name="connsiteY11" fmla="*/ 2997515 h 2998733"/>
              <a:gd name="connsiteX12" fmla="*/ 737525 w 3367931"/>
              <a:gd name="connsiteY12" fmla="*/ 2982210 h 2998733"/>
              <a:gd name="connsiteX13" fmla="*/ 737526 w 3367931"/>
              <a:gd name="connsiteY13" fmla="*/ 2982209 h 2998733"/>
              <a:gd name="connsiteX14" fmla="*/ 711812 w 3367931"/>
              <a:gd name="connsiteY14" fmla="*/ 2989102 h 2998733"/>
              <a:gd name="connsiteX15" fmla="*/ 605731 w 3367931"/>
              <a:gd name="connsiteY15" fmla="*/ 2998733 h 2998733"/>
              <a:gd name="connsiteX16" fmla="*/ 179250 w 3367931"/>
              <a:gd name="connsiteY16" fmla="*/ 2490104 h 2998733"/>
              <a:gd name="connsiteX17" fmla="*/ 397309 w 3367931"/>
              <a:gd name="connsiteY17" fmla="*/ 2490104 h 2998733"/>
              <a:gd name="connsiteX18" fmla="*/ 622692 w 3367931"/>
              <a:gd name="connsiteY18" fmla="*/ 2820668 h 2998733"/>
              <a:gd name="connsiteX19" fmla="*/ 847946 w 3367931"/>
              <a:gd name="connsiteY19" fmla="*/ 2554341 h 2998733"/>
              <a:gd name="connsiteX20" fmla="*/ 485071 w 3367931"/>
              <a:gd name="connsiteY20" fmla="*/ 2265146 h 2998733"/>
              <a:gd name="connsiteX21" fmla="*/ 485072 w 3367931"/>
              <a:gd name="connsiteY21" fmla="*/ 2062799 h 2998733"/>
              <a:gd name="connsiteX22" fmla="*/ 557159 w 3367931"/>
              <a:gd name="connsiteY22" fmla="*/ 2062799 h 2998733"/>
              <a:gd name="connsiteX23" fmla="*/ 807599 w 3367931"/>
              <a:gd name="connsiteY23" fmla="*/ 1821268 h 2998733"/>
              <a:gd name="connsiteX24" fmla="*/ 614597 w 3367931"/>
              <a:gd name="connsiteY24" fmla="*/ 1587958 h 2998733"/>
              <a:gd name="connsiteX25" fmla="*/ 421595 w 3367931"/>
              <a:gd name="connsiteY25" fmla="*/ 1894370 h 2998733"/>
              <a:gd name="connsiteX26" fmla="*/ 202893 w 3367931"/>
              <a:gd name="connsiteY26" fmla="*/ 1894370 h 2998733"/>
              <a:gd name="connsiteX27" fmla="*/ 444453 w 3367931"/>
              <a:gd name="connsiteY27" fmla="*/ 1427508 h 2998733"/>
              <a:gd name="connsiteX28" fmla="*/ 504120 w 3367931"/>
              <a:gd name="connsiteY28" fmla="*/ 1409686 h 29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7931" h="2998733">
                <a:moveTo>
                  <a:pt x="576329" y="1397539"/>
                </a:moveTo>
                <a:lnTo>
                  <a:pt x="576654" y="1398433"/>
                </a:lnTo>
                <a:lnTo>
                  <a:pt x="580005" y="1398031"/>
                </a:lnTo>
                <a:close/>
                <a:moveTo>
                  <a:pt x="0" y="24628"/>
                </a:moveTo>
                <a:lnTo>
                  <a:pt x="67666" y="0"/>
                </a:lnTo>
                <a:lnTo>
                  <a:pt x="575621" y="1395595"/>
                </a:lnTo>
                <a:lnTo>
                  <a:pt x="600306" y="1395595"/>
                </a:lnTo>
                <a:lnTo>
                  <a:pt x="614982" y="1393834"/>
                </a:lnTo>
                <a:lnTo>
                  <a:pt x="628299" y="1395595"/>
                </a:lnTo>
                <a:lnTo>
                  <a:pt x="3367931" y="1395595"/>
                </a:lnTo>
                <a:lnTo>
                  <a:pt x="3367931" y="2997515"/>
                </a:lnTo>
                <a:lnTo>
                  <a:pt x="681065" y="2997515"/>
                </a:lnTo>
                <a:lnTo>
                  <a:pt x="737525" y="2982210"/>
                </a:lnTo>
                <a:lnTo>
                  <a:pt x="737526" y="2982209"/>
                </a:lnTo>
                <a:lnTo>
                  <a:pt x="711812" y="2989102"/>
                </a:lnTo>
                <a:cubicBezTo>
                  <a:pt x="678762" y="2994827"/>
                  <a:pt x="643402" y="2998037"/>
                  <a:pt x="605731" y="2998733"/>
                </a:cubicBezTo>
                <a:cubicBezTo>
                  <a:pt x="310274" y="2993080"/>
                  <a:pt x="168114" y="2823538"/>
                  <a:pt x="179250" y="2490104"/>
                </a:cubicBezTo>
                <a:lnTo>
                  <a:pt x="397309" y="2490104"/>
                </a:lnTo>
                <a:cubicBezTo>
                  <a:pt x="381204" y="2710480"/>
                  <a:pt x="456332" y="2820668"/>
                  <a:pt x="622692" y="2820668"/>
                </a:cubicBezTo>
                <a:cubicBezTo>
                  <a:pt x="762667" y="2820668"/>
                  <a:pt x="837753" y="2731892"/>
                  <a:pt x="847946" y="2554341"/>
                </a:cubicBezTo>
                <a:cubicBezTo>
                  <a:pt x="858655" y="2340047"/>
                  <a:pt x="737697" y="2243648"/>
                  <a:pt x="485071" y="2265146"/>
                </a:cubicBezTo>
                <a:lnTo>
                  <a:pt x="485072" y="2062799"/>
                </a:lnTo>
                <a:cubicBezTo>
                  <a:pt x="506916" y="2062799"/>
                  <a:pt x="530945" y="2062799"/>
                  <a:pt x="557159" y="2062799"/>
                </a:cubicBezTo>
                <a:cubicBezTo>
                  <a:pt x="729515" y="2073420"/>
                  <a:pt x="812996" y="1992909"/>
                  <a:pt x="807599" y="1821268"/>
                </a:cubicBezTo>
                <a:cubicBezTo>
                  <a:pt x="807599" y="1665728"/>
                  <a:pt x="743266" y="1587958"/>
                  <a:pt x="614597" y="1587958"/>
                </a:cubicBezTo>
                <a:cubicBezTo>
                  <a:pt x="475135" y="1587958"/>
                  <a:pt x="410801" y="1690096"/>
                  <a:pt x="421595" y="1894370"/>
                </a:cubicBezTo>
                <a:lnTo>
                  <a:pt x="202893" y="1894370"/>
                </a:lnTo>
                <a:cubicBezTo>
                  <a:pt x="202894" y="1647675"/>
                  <a:pt x="283412" y="1492055"/>
                  <a:pt x="444453" y="1427508"/>
                </a:cubicBezTo>
                <a:lnTo>
                  <a:pt x="504120" y="14096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zh-CN" sz="138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pic>
        <p:nvPicPr>
          <p:cNvPr id="13" name="图片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4562475" y="1992314"/>
            <a:ext cx="1189039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8520114" y="1985965"/>
            <a:ext cx="11890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598488" y="1985965"/>
            <a:ext cx="11890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24"/>
          <p:cNvGrpSpPr/>
          <p:nvPr/>
        </p:nvGrpSpPr>
        <p:grpSpPr>
          <a:xfrm rot="1200000">
            <a:off x="2201865" y="4148137"/>
            <a:ext cx="344487" cy="385763"/>
            <a:chOff x="0" y="0"/>
            <a:chExt cx="402656" cy="450303"/>
          </a:xfrm>
        </p:grpSpPr>
        <p:sp>
          <p:nvSpPr>
            <p:cNvPr id="1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30"/>
          <p:cNvGrpSpPr/>
          <p:nvPr/>
        </p:nvGrpSpPr>
        <p:grpSpPr>
          <a:xfrm rot="1200000">
            <a:off x="6343651" y="4156075"/>
            <a:ext cx="355600" cy="382588"/>
            <a:chOff x="0" y="0"/>
            <a:chExt cx="466184" cy="501686"/>
          </a:xfrm>
        </p:grpSpPr>
        <p:sp>
          <p:nvSpPr>
            <p:cNvPr id="24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9" name="组合 36"/>
          <p:cNvGrpSpPr/>
          <p:nvPr/>
        </p:nvGrpSpPr>
        <p:grpSpPr>
          <a:xfrm rot="1200000">
            <a:off x="10220325" y="4133851"/>
            <a:ext cx="319088" cy="409575"/>
            <a:chOff x="0" y="0"/>
            <a:chExt cx="563562" cy="720725"/>
          </a:xfrm>
        </p:grpSpPr>
        <p:sp>
          <p:nvSpPr>
            <p:cNvPr id="3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3" name="文本框 40"/>
          <p:cNvSpPr>
            <a:spLocks noChangeArrowheads="1"/>
          </p:cNvSpPr>
          <p:nvPr/>
        </p:nvSpPr>
        <p:spPr bwMode="auto">
          <a:xfrm rot="1200000">
            <a:off x="9203909" y="4651887"/>
            <a:ext cx="2166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4" name="文本框 41"/>
          <p:cNvSpPr>
            <a:spLocks noChangeArrowheads="1"/>
          </p:cNvSpPr>
          <p:nvPr/>
        </p:nvSpPr>
        <p:spPr bwMode="auto">
          <a:xfrm rot="1200000">
            <a:off x="5203409" y="4651887"/>
            <a:ext cx="2166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5" name="文本框 42"/>
          <p:cNvSpPr>
            <a:spLocks noChangeArrowheads="1"/>
          </p:cNvSpPr>
          <p:nvPr/>
        </p:nvSpPr>
        <p:spPr bwMode="auto">
          <a:xfrm rot="1200000">
            <a:off x="1072734" y="4665380"/>
            <a:ext cx="2166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3429001" y="2844800"/>
            <a:ext cx="133351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" name="组合 42"/>
          <p:cNvGrpSpPr/>
          <p:nvPr/>
        </p:nvGrpSpPr>
        <p:grpSpPr>
          <a:xfrm>
            <a:off x="1016001" y="2044700"/>
            <a:ext cx="2773363" cy="965200"/>
            <a:chOff x="0" y="0"/>
            <a:chExt cx="3177519" cy="11039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237964" y="223033"/>
              <a:ext cx="181039" cy="271559"/>
            </a:xfrm>
            <a:custGeom>
              <a:avLst/>
              <a:gdLst>
                <a:gd name="T0" fmla="*/ 0 w 82"/>
                <a:gd name="T1" fmla="*/ 116 h 123"/>
                <a:gd name="T2" fmla="*/ 0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8 w 82"/>
                <a:gd name="T11" fmla="*/ 98 h 123"/>
                <a:gd name="T12" fmla="*/ 52 w 82"/>
                <a:gd name="T13" fmla="*/ 94 h 123"/>
                <a:gd name="T14" fmla="*/ 53 w 82"/>
                <a:gd name="T15" fmla="*/ 90 h 123"/>
                <a:gd name="T16" fmla="*/ 51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6 w 82"/>
                <a:gd name="T39" fmla="*/ 4 h 123"/>
                <a:gd name="T40" fmla="*/ 76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1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4 w 82"/>
                <a:gd name="T81" fmla="*/ 123 h 123"/>
                <a:gd name="T82" fmla="*/ 16 w 82"/>
                <a:gd name="T83" fmla="*/ 121 h 123"/>
                <a:gd name="T84" fmla="*/ 0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0" y="1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5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8" y="98"/>
                  </a:cubicBezTo>
                  <a:cubicBezTo>
                    <a:pt x="50" y="97"/>
                    <a:pt x="51" y="96"/>
                    <a:pt x="52" y="94"/>
                  </a:cubicBezTo>
                  <a:cubicBezTo>
                    <a:pt x="53" y="93"/>
                    <a:pt x="53" y="91"/>
                    <a:pt x="53" y="90"/>
                  </a:cubicBezTo>
                  <a:cubicBezTo>
                    <a:pt x="53" y="87"/>
                    <a:pt x="53" y="85"/>
                    <a:pt x="51" y="83"/>
                  </a:cubicBezTo>
                  <a:cubicBezTo>
                    <a:pt x="50" y="82"/>
                    <a:pt x="48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1" y="71"/>
                    <a:pt x="28" y="69"/>
                  </a:cubicBezTo>
                  <a:cubicBezTo>
                    <a:pt x="18" y="66"/>
                    <a:pt x="11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1"/>
                    <a:pt x="72" y="3"/>
                    <a:pt x="76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0" y="21"/>
                    <a:pt x="48" y="21"/>
                  </a:cubicBezTo>
                  <a:cubicBezTo>
                    <a:pt x="45" y="21"/>
                    <a:pt x="42" y="21"/>
                    <a:pt x="40" y="22"/>
                  </a:cubicBezTo>
                  <a:cubicBezTo>
                    <a:pt x="37" y="22"/>
                    <a:pt x="35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2" y="41"/>
                    <a:pt x="34" y="43"/>
                  </a:cubicBezTo>
                  <a:cubicBezTo>
                    <a:pt x="36" y="44"/>
                    <a:pt x="39" y="45"/>
                    <a:pt x="41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5" y="53"/>
                    <a:pt x="60" y="55"/>
                    <a:pt x="64" y="57"/>
                  </a:cubicBezTo>
                  <a:cubicBezTo>
                    <a:pt x="67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0" y="99"/>
                    <a:pt x="78" y="104"/>
                  </a:cubicBezTo>
                  <a:cubicBezTo>
                    <a:pt x="75" y="108"/>
                    <a:pt x="72" y="112"/>
                    <a:pt x="68" y="115"/>
                  </a:cubicBezTo>
                  <a:cubicBezTo>
                    <a:pt x="63" y="118"/>
                    <a:pt x="58" y="120"/>
                    <a:pt x="53" y="121"/>
                  </a:cubicBezTo>
                  <a:cubicBezTo>
                    <a:pt x="47" y="122"/>
                    <a:pt x="41" y="123"/>
                    <a:pt x="34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Freeform 7"/>
            <p:cNvSpPr>
              <a:spLocks noChangeArrowheads="1"/>
            </p:cNvSpPr>
            <p:nvPr/>
          </p:nvSpPr>
          <p:spPr bwMode="auto">
            <a:xfrm>
              <a:off x="459131" y="227699"/>
              <a:ext cx="215567" cy="266893"/>
            </a:xfrm>
            <a:custGeom>
              <a:avLst/>
              <a:gdLst>
                <a:gd name="T0" fmla="*/ 98 w 98"/>
                <a:gd name="T1" fmla="*/ 67 h 121"/>
                <a:gd name="T2" fmla="*/ 48 w 98"/>
                <a:gd name="T3" fmla="*/ 121 h 121"/>
                <a:gd name="T4" fmla="*/ 0 w 98"/>
                <a:gd name="T5" fmla="*/ 68 h 121"/>
                <a:gd name="T6" fmla="*/ 0 w 98"/>
                <a:gd name="T7" fmla="*/ 0 h 121"/>
                <a:gd name="T8" fmla="*/ 27 w 98"/>
                <a:gd name="T9" fmla="*/ 0 h 121"/>
                <a:gd name="T10" fmla="*/ 27 w 98"/>
                <a:gd name="T11" fmla="*/ 69 h 121"/>
                <a:gd name="T12" fmla="*/ 49 w 98"/>
                <a:gd name="T13" fmla="*/ 98 h 121"/>
                <a:gd name="T14" fmla="*/ 71 w 98"/>
                <a:gd name="T15" fmla="*/ 70 h 121"/>
                <a:gd name="T16" fmla="*/ 71 w 98"/>
                <a:gd name="T17" fmla="*/ 0 h 121"/>
                <a:gd name="T18" fmla="*/ 98 w 98"/>
                <a:gd name="T19" fmla="*/ 0 h 121"/>
                <a:gd name="T20" fmla="*/ 98 w 98"/>
                <a:gd name="T21" fmla="*/ 6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21"/>
                <a:gd name="T35" fmla="*/ 98 w 98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20">
                  <a:moveTo>
                    <a:pt x="98" y="67"/>
                  </a:moveTo>
                  <a:cubicBezTo>
                    <a:pt x="98" y="103"/>
                    <a:pt x="82" y="121"/>
                    <a:pt x="48" y="121"/>
                  </a:cubicBezTo>
                  <a:cubicBezTo>
                    <a:pt x="16" y="121"/>
                    <a:pt x="0" y="10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88"/>
                    <a:pt x="34" y="98"/>
                    <a:pt x="49" y="98"/>
                  </a:cubicBezTo>
                  <a:cubicBezTo>
                    <a:pt x="64" y="98"/>
                    <a:pt x="71" y="88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8"/>
            <p:cNvSpPr>
              <a:spLocks noChangeArrowheads="1"/>
            </p:cNvSpPr>
            <p:nvPr/>
          </p:nvSpPr>
          <p:spPr bwMode="auto">
            <a:xfrm>
              <a:off x="716692" y="223033"/>
              <a:ext cx="203436" cy="271559"/>
            </a:xfrm>
            <a:custGeom>
              <a:avLst/>
              <a:gdLst>
                <a:gd name="T0" fmla="*/ 92 w 92"/>
                <a:gd name="T1" fmla="*/ 116 h 123"/>
                <a:gd name="T2" fmla="*/ 58 w 92"/>
                <a:gd name="T3" fmla="*/ 123 h 123"/>
                <a:gd name="T4" fmla="*/ 15 w 92"/>
                <a:gd name="T5" fmla="*/ 107 h 123"/>
                <a:gd name="T6" fmla="*/ 0 w 92"/>
                <a:gd name="T7" fmla="*/ 64 h 123"/>
                <a:gd name="T8" fmla="*/ 17 w 92"/>
                <a:gd name="T9" fmla="*/ 17 h 123"/>
                <a:gd name="T10" fmla="*/ 63 w 92"/>
                <a:gd name="T11" fmla="*/ 0 h 123"/>
                <a:gd name="T12" fmla="*/ 92 w 92"/>
                <a:gd name="T13" fmla="*/ 4 h 123"/>
                <a:gd name="T14" fmla="*/ 92 w 92"/>
                <a:gd name="T15" fmla="*/ 30 h 123"/>
                <a:gd name="T16" fmla="*/ 65 w 92"/>
                <a:gd name="T17" fmla="*/ 23 h 123"/>
                <a:gd name="T18" fmla="*/ 38 w 92"/>
                <a:gd name="T19" fmla="*/ 33 h 123"/>
                <a:gd name="T20" fmla="*/ 28 w 92"/>
                <a:gd name="T21" fmla="*/ 62 h 123"/>
                <a:gd name="T22" fmla="*/ 38 w 92"/>
                <a:gd name="T23" fmla="*/ 89 h 123"/>
                <a:gd name="T24" fmla="*/ 64 w 92"/>
                <a:gd name="T25" fmla="*/ 100 h 123"/>
                <a:gd name="T26" fmla="*/ 92 w 92"/>
                <a:gd name="T27" fmla="*/ 92 h 123"/>
                <a:gd name="T28" fmla="*/ 92 w 92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23"/>
                <a:gd name="T47" fmla="*/ 92 w 9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23">
                  <a:moveTo>
                    <a:pt x="92" y="116"/>
                  </a:moveTo>
                  <a:cubicBezTo>
                    <a:pt x="84" y="121"/>
                    <a:pt x="72" y="123"/>
                    <a:pt x="58" y="123"/>
                  </a:cubicBezTo>
                  <a:cubicBezTo>
                    <a:pt x="40" y="123"/>
                    <a:pt x="26" y="117"/>
                    <a:pt x="15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5" y="0"/>
                    <a:pt x="85" y="1"/>
                    <a:pt x="92" y="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5" y="25"/>
                    <a:pt x="75" y="23"/>
                    <a:pt x="65" y="23"/>
                  </a:cubicBezTo>
                  <a:cubicBezTo>
                    <a:pt x="54" y="23"/>
                    <a:pt x="45" y="26"/>
                    <a:pt x="38" y="33"/>
                  </a:cubicBezTo>
                  <a:cubicBezTo>
                    <a:pt x="31" y="40"/>
                    <a:pt x="28" y="50"/>
                    <a:pt x="28" y="62"/>
                  </a:cubicBezTo>
                  <a:cubicBezTo>
                    <a:pt x="28" y="73"/>
                    <a:pt x="31" y="82"/>
                    <a:pt x="38" y="89"/>
                  </a:cubicBezTo>
                  <a:cubicBezTo>
                    <a:pt x="44" y="96"/>
                    <a:pt x="53" y="100"/>
                    <a:pt x="64" y="100"/>
                  </a:cubicBezTo>
                  <a:cubicBezTo>
                    <a:pt x="74" y="100"/>
                    <a:pt x="84" y="97"/>
                    <a:pt x="92" y="92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939724" y="223033"/>
              <a:ext cx="205302" cy="271559"/>
            </a:xfrm>
            <a:custGeom>
              <a:avLst/>
              <a:gdLst>
                <a:gd name="T0" fmla="*/ 93 w 93"/>
                <a:gd name="T1" fmla="*/ 116 h 123"/>
                <a:gd name="T2" fmla="*/ 59 w 93"/>
                <a:gd name="T3" fmla="*/ 123 h 123"/>
                <a:gd name="T4" fmla="*/ 16 w 93"/>
                <a:gd name="T5" fmla="*/ 107 h 123"/>
                <a:gd name="T6" fmla="*/ 0 w 93"/>
                <a:gd name="T7" fmla="*/ 64 h 123"/>
                <a:gd name="T8" fmla="*/ 18 w 93"/>
                <a:gd name="T9" fmla="*/ 17 h 123"/>
                <a:gd name="T10" fmla="*/ 64 w 93"/>
                <a:gd name="T11" fmla="*/ 0 h 123"/>
                <a:gd name="T12" fmla="*/ 93 w 93"/>
                <a:gd name="T13" fmla="*/ 4 h 123"/>
                <a:gd name="T14" fmla="*/ 93 w 93"/>
                <a:gd name="T15" fmla="*/ 30 h 123"/>
                <a:gd name="T16" fmla="*/ 66 w 93"/>
                <a:gd name="T17" fmla="*/ 23 h 123"/>
                <a:gd name="T18" fmla="*/ 39 w 93"/>
                <a:gd name="T19" fmla="*/ 33 h 123"/>
                <a:gd name="T20" fmla="*/ 28 w 93"/>
                <a:gd name="T21" fmla="*/ 62 h 123"/>
                <a:gd name="T22" fmla="*/ 38 w 93"/>
                <a:gd name="T23" fmla="*/ 89 h 123"/>
                <a:gd name="T24" fmla="*/ 64 w 93"/>
                <a:gd name="T25" fmla="*/ 100 h 123"/>
                <a:gd name="T26" fmla="*/ 93 w 93"/>
                <a:gd name="T27" fmla="*/ 92 h 123"/>
                <a:gd name="T28" fmla="*/ 93 w 93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23"/>
                <a:gd name="T47" fmla="*/ 93 w 93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23">
                  <a:moveTo>
                    <a:pt x="93" y="116"/>
                  </a:moveTo>
                  <a:cubicBezTo>
                    <a:pt x="84" y="121"/>
                    <a:pt x="73" y="123"/>
                    <a:pt x="59" y="123"/>
                  </a:cubicBezTo>
                  <a:cubicBezTo>
                    <a:pt x="41" y="123"/>
                    <a:pt x="26" y="117"/>
                    <a:pt x="16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8" y="17"/>
                  </a:cubicBezTo>
                  <a:cubicBezTo>
                    <a:pt x="30" y="6"/>
                    <a:pt x="45" y="0"/>
                    <a:pt x="64" y="0"/>
                  </a:cubicBezTo>
                  <a:cubicBezTo>
                    <a:pt x="75" y="0"/>
                    <a:pt x="85" y="1"/>
                    <a:pt x="93" y="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5" y="25"/>
                    <a:pt x="76" y="23"/>
                    <a:pt x="66" y="23"/>
                  </a:cubicBezTo>
                  <a:cubicBezTo>
                    <a:pt x="55" y="23"/>
                    <a:pt x="46" y="26"/>
                    <a:pt x="39" y="33"/>
                  </a:cubicBezTo>
                  <a:cubicBezTo>
                    <a:pt x="32" y="40"/>
                    <a:pt x="28" y="50"/>
                    <a:pt x="28" y="62"/>
                  </a:cubicBezTo>
                  <a:cubicBezTo>
                    <a:pt x="28" y="73"/>
                    <a:pt x="32" y="82"/>
                    <a:pt x="38" y="89"/>
                  </a:cubicBezTo>
                  <a:cubicBezTo>
                    <a:pt x="45" y="96"/>
                    <a:pt x="53" y="100"/>
                    <a:pt x="64" y="100"/>
                  </a:cubicBezTo>
                  <a:cubicBezTo>
                    <a:pt x="75" y="100"/>
                    <a:pt x="84" y="97"/>
                    <a:pt x="93" y="92"/>
                  </a:cubicBezTo>
                  <a:lnTo>
                    <a:pt x="93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1191686" y="227699"/>
              <a:ext cx="156776" cy="262227"/>
            </a:xfrm>
            <a:custGeom>
              <a:avLst/>
              <a:gdLst>
                <a:gd name="T0" fmla="*/ 168 w 168"/>
                <a:gd name="T1" fmla="*/ 281 h 281"/>
                <a:gd name="T2" fmla="*/ 0 w 168"/>
                <a:gd name="T3" fmla="*/ 281 h 281"/>
                <a:gd name="T4" fmla="*/ 0 w 168"/>
                <a:gd name="T5" fmla="*/ 0 h 281"/>
                <a:gd name="T6" fmla="*/ 161 w 168"/>
                <a:gd name="T7" fmla="*/ 0 h 281"/>
                <a:gd name="T8" fmla="*/ 161 w 168"/>
                <a:gd name="T9" fmla="*/ 50 h 281"/>
                <a:gd name="T10" fmla="*/ 64 w 168"/>
                <a:gd name="T11" fmla="*/ 50 h 281"/>
                <a:gd name="T12" fmla="*/ 64 w 168"/>
                <a:gd name="T13" fmla="*/ 113 h 281"/>
                <a:gd name="T14" fmla="*/ 153 w 168"/>
                <a:gd name="T15" fmla="*/ 113 h 281"/>
                <a:gd name="T16" fmla="*/ 153 w 168"/>
                <a:gd name="T17" fmla="*/ 165 h 281"/>
                <a:gd name="T18" fmla="*/ 64 w 168"/>
                <a:gd name="T19" fmla="*/ 165 h 281"/>
                <a:gd name="T20" fmla="*/ 64 w 168"/>
                <a:gd name="T21" fmla="*/ 229 h 281"/>
                <a:gd name="T22" fmla="*/ 168 w 168"/>
                <a:gd name="T23" fmla="*/ 229 h 281"/>
                <a:gd name="T24" fmla="*/ 168 w 168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81"/>
                <a:gd name="T41" fmla="*/ 168 w 16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81">
                  <a:moveTo>
                    <a:pt x="168" y="281"/>
                  </a:moveTo>
                  <a:lnTo>
                    <a:pt x="0" y="28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50"/>
                  </a:lnTo>
                  <a:lnTo>
                    <a:pt x="64" y="50"/>
                  </a:lnTo>
                  <a:lnTo>
                    <a:pt x="64" y="113"/>
                  </a:lnTo>
                  <a:lnTo>
                    <a:pt x="153" y="113"/>
                  </a:lnTo>
                  <a:lnTo>
                    <a:pt x="153" y="165"/>
                  </a:lnTo>
                  <a:lnTo>
                    <a:pt x="64" y="165"/>
                  </a:lnTo>
                  <a:lnTo>
                    <a:pt x="64" y="229"/>
                  </a:lnTo>
                  <a:lnTo>
                    <a:pt x="168" y="229"/>
                  </a:lnTo>
                  <a:lnTo>
                    <a:pt x="168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376458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9 w 82"/>
                <a:gd name="T11" fmla="*/ 98 h 123"/>
                <a:gd name="T12" fmla="*/ 52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0" y="97"/>
                    <a:pt x="52" y="96"/>
                    <a:pt x="52" y="94"/>
                  </a:cubicBezTo>
                  <a:cubicBezTo>
                    <a:pt x="53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0" y="82"/>
                    <a:pt x="49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3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1" y="21"/>
                    <a:pt x="48" y="21"/>
                  </a:cubicBezTo>
                  <a:cubicBezTo>
                    <a:pt x="45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3" y="41"/>
                    <a:pt x="34" y="43"/>
                  </a:cubicBezTo>
                  <a:cubicBezTo>
                    <a:pt x="36" y="44"/>
                    <a:pt x="39" y="45"/>
                    <a:pt x="42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1586427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7 w 82"/>
                <a:gd name="T5" fmla="*/ 99 h 123"/>
                <a:gd name="T6" fmla="*/ 34 w 82"/>
                <a:gd name="T7" fmla="*/ 102 h 123"/>
                <a:gd name="T8" fmla="*/ 43 w 82"/>
                <a:gd name="T9" fmla="*/ 101 h 123"/>
                <a:gd name="T10" fmla="*/ 49 w 82"/>
                <a:gd name="T11" fmla="*/ 98 h 123"/>
                <a:gd name="T12" fmla="*/ 53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7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4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6 w 82"/>
                <a:gd name="T47" fmla="*/ 21 h 123"/>
                <a:gd name="T48" fmla="*/ 49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9 w 82"/>
                <a:gd name="T57" fmla="*/ 33 h 123"/>
                <a:gd name="T58" fmla="*/ 30 w 82"/>
                <a:gd name="T59" fmla="*/ 38 h 123"/>
                <a:gd name="T60" fmla="*/ 35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4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7" y="99"/>
                  </a:cubicBezTo>
                  <a:cubicBezTo>
                    <a:pt x="22" y="101"/>
                    <a:pt x="28" y="102"/>
                    <a:pt x="34" y="102"/>
                  </a:cubicBezTo>
                  <a:cubicBezTo>
                    <a:pt x="37" y="102"/>
                    <a:pt x="40" y="101"/>
                    <a:pt x="43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4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1" y="82"/>
                    <a:pt x="49" y="80"/>
                    <a:pt x="47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3" y="50"/>
                    <a:pt x="0" y="43"/>
                    <a:pt x="0" y="35"/>
                  </a:cubicBezTo>
                  <a:cubicBezTo>
                    <a:pt x="0" y="29"/>
                    <a:pt x="2" y="23"/>
                    <a:pt x="4" y="19"/>
                  </a:cubicBezTo>
                  <a:cubicBezTo>
                    <a:pt x="7" y="15"/>
                    <a:pt x="10" y="11"/>
                    <a:pt x="14" y="8"/>
                  </a:cubicBezTo>
                  <a:cubicBezTo>
                    <a:pt x="19" y="5"/>
                    <a:pt x="24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4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3" y="26"/>
                    <a:pt x="70" y="25"/>
                  </a:cubicBezTo>
                  <a:cubicBezTo>
                    <a:pt x="68" y="24"/>
                    <a:pt x="66" y="23"/>
                    <a:pt x="63" y="23"/>
                  </a:cubicBezTo>
                  <a:cubicBezTo>
                    <a:pt x="61" y="22"/>
                    <a:pt x="58" y="22"/>
                    <a:pt x="56" y="21"/>
                  </a:cubicBezTo>
                  <a:cubicBezTo>
                    <a:pt x="53" y="21"/>
                    <a:pt x="51" y="21"/>
                    <a:pt x="49" y="21"/>
                  </a:cubicBezTo>
                  <a:cubicBezTo>
                    <a:pt x="46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1" y="40"/>
                    <a:pt x="33" y="41"/>
                    <a:pt x="35" y="43"/>
                  </a:cubicBezTo>
                  <a:cubicBezTo>
                    <a:pt x="37" y="44"/>
                    <a:pt x="39" y="45"/>
                    <a:pt x="42" y="47"/>
                  </a:cubicBezTo>
                  <a:cubicBezTo>
                    <a:pt x="45" y="48"/>
                    <a:pt x="48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4" y="65"/>
                  </a:cubicBezTo>
                  <a:cubicBezTo>
                    <a:pt x="76" y="68"/>
                    <a:pt x="79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13"/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" name="Freeform 18"/>
          <p:cNvSpPr>
            <a:spLocks noChangeArrowheads="1"/>
          </p:cNvSpPr>
          <p:nvPr/>
        </p:nvSpPr>
        <p:spPr bwMode="auto">
          <a:xfrm>
            <a:off x="2679701" y="3411539"/>
            <a:ext cx="1189039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Freeform 19"/>
          <p:cNvSpPr>
            <a:spLocks noChangeArrowheads="1"/>
          </p:cNvSpPr>
          <p:nvPr/>
        </p:nvSpPr>
        <p:spPr bwMode="auto">
          <a:xfrm>
            <a:off x="3255965" y="3554414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Freeform 20"/>
          <p:cNvSpPr>
            <a:spLocks noChangeArrowheads="1"/>
          </p:cNvSpPr>
          <p:nvPr/>
        </p:nvSpPr>
        <p:spPr bwMode="auto">
          <a:xfrm>
            <a:off x="3255963" y="3562352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8" name="Freeform 21"/>
          <p:cNvSpPr>
            <a:spLocks noChangeArrowheads="1"/>
          </p:cNvSpPr>
          <p:nvPr/>
        </p:nvSpPr>
        <p:spPr bwMode="auto">
          <a:xfrm>
            <a:off x="3535363" y="3322639"/>
            <a:ext cx="1465263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Freeform 22"/>
          <p:cNvSpPr>
            <a:spLocks noChangeArrowheads="1"/>
          </p:cNvSpPr>
          <p:nvPr/>
        </p:nvSpPr>
        <p:spPr bwMode="auto">
          <a:xfrm>
            <a:off x="3789365" y="3522665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" h="125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0" name="Freeform 23"/>
          <p:cNvSpPr>
            <a:spLocks noChangeArrowheads="1"/>
          </p:cNvSpPr>
          <p:nvPr/>
        </p:nvSpPr>
        <p:spPr bwMode="auto">
          <a:xfrm>
            <a:off x="3789363" y="3530601"/>
            <a:ext cx="146051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1" name="Freeform 24"/>
          <p:cNvSpPr>
            <a:spLocks noChangeArrowheads="1"/>
          </p:cNvSpPr>
          <p:nvPr/>
        </p:nvSpPr>
        <p:spPr bwMode="auto">
          <a:xfrm>
            <a:off x="4013200" y="2989263"/>
            <a:ext cx="2286000" cy="2698751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Freeform 25"/>
          <p:cNvSpPr>
            <a:spLocks noChangeArrowheads="1"/>
          </p:cNvSpPr>
          <p:nvPr/>
        </p:nvSpPr>
        <p:spPr bwMode="auto">
          <a:xfrm>
            <a:off x="4262440" y="3286126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Freeform 26"/>
          <p:cNvSpPr>
            <a:spLocks noChangeArrowheads="1"/>
          </p:cNvSpPr>
          <p:nvPr/>
        </p:nvSpPr>
        <p:spPr bwMode="auto">
          <a:xfrm>
            <a:off x="4262439" y="3302001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Freeform 27"/>
          <p:cNvSpPr>
            <a:spLocks noChangeArrowheads="1"/>
          </p:cNvSpPr>
          <p:nvPr/>
        </p:nvSpPr>
        <p:spPr bwMode="auto">
          <a:xfrm>
            <a:off x="3305175" y="2798765"/>
            <a:ext cx="133351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5" name="Freeform 28"/>
          <p:cNvSpPr>
            <a:spLocks noChangeArrowheads="1"/>
          </p:cNvSpPr>
          <p:nvPr/>
        </p:nvSpPr>
        <p:spPr bwMode="auto">
          <a:xfrm>
            <a:off x="3427414" y="2995614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Freeform 29"/>
          <p:cNvSpPr>
            <a:spLocks noChangeArrowheads="1"/>
          </p:cNvSpPr>
          <p:nvPr/>
        </p:nvSpPr>
        <p:spPr bwMode="auto">
          <a:xfrm>
            <a:off x="3419477" y="2744789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3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Freeform 30"/>
          <p:cNvSpPr>
            <a:spLocks noChangeArrowheads="1"/>
          </p:cNvSpPr>
          <p:nvPr/>
        </p:nvSpPr>
        <p:spPr bwMode="auto">
          <a:xfrm>
            <a:off x="3505200" y="2632076"/>
            <a:ext cx="857251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8" name="Freeform 31"/>
          <p:cNvSpPr>
            <a:spLocks noChangeArrowheads="1"/>
          </p:cNvSpPr>
          <p:nvPr/>
        </p:nvSpPr>
        <p:spPr bwMode="auto">
          <a:xfrm>
            <a:off x="3725865" y="2752726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9" name="矩形 69"/>
          <p:cNvSpPr>
            <a:spLocks noChangeArrowheads="1"/>
          </p:cNvSpPr>
          <p:nvPr/>
        </p:nvSpPr>
        <p:spPr bwMode="auto">
          <a:xfrm>
            <a:off x="7121525" y="2647951"/>
            <a:ext cx="538163" cy="5381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矩形 70"/>
          <p:cNvSpPr>
            <a:spLocks noChangeArrowheads="1"/>
          </p:cNvSpPr>
          <p:nvPr/>
        </p:nvSpPr>
        <p:spPr bwMode="auto">
          <a:xfrm>
            <a:off x="7121525" y="4149726"/>
            <a:ext cx="538163" cy="539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71"/>
          <p:cNvSpPr>
            <a:spLocks noChangeArrowheads="1"/>
          </p:cNvSpPr>
          <p:nvPr/>
        </p:nvSpPr>
        <p:spPr bwMode="auto">
          <a:xfrm>
            <a:off x="7121525" y="5611814"/>
            <a:ext cx="538163" cy="539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矩形 72"/>
          <p:cNvSpPr>
            <a:spLocks noChangeArrowheads="1"/>
          </p:cNvSpPr>
          <p:nvPr/>
        </p:nvSpPr>
        <p:spPr bwMode="auto">
          <a:xfrm rot="3206556">
            <a:off x="3888969" y="4187976"/>
            <a:ext cx="2677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" name="矩形 73"/>
          <p:cNvSpPr>
            <a:spLocks noChangeArrowheads="1"/>
          </p:cNvSpPr>
          <p:nvPr/>
        </p:nvSpPr>
        <p:spPr bwMode="auto">
          <a:xfrm rot="16687707">
            <a:off x="1867288" y="4999982"/>
            <a:ext cx="2677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4" name="矩形 74"/>
          <p:cNvSpPr>
            <a:spLocks noChangeArrowheads="1"/>
          </p:cNvSpPr>
          <p:nvPr/>
        </p:nvSpPr>
        <p:spPr bwMode="auto">
          <a:xfrm rot="15391505">
            <a:off x="2967426" y="4697564"/>
            <a:ext cx="2677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5" name="组合 75"/>
          <p:cNvGrpSpPr/>
          <p:nvPr/>
        </p:nvGrpSpPr>
        <p:grpSpPr>
          <a:xfrm>
            <a:off x="7245350" y="2792414"/>
            <a:ext cx="311151" cy="296863"/>
            <a:chOff x="0" y="0"/>
            <a:chExt cx="2438400" cy="2332038"/>
          </a:xfrm>
        </p:grpSpPr>
        <p:sp>
          <p:nvSpPr>
            <p:cNvPr id="4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任意多边形 7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78"/>
          <p:cNvGrpSpPr/>
          <p:nvPr/>
        </p:nvGrpSpPr>
        <p:grpSpPr>
          <a:xfrm>
            <a:off x="7246938" y="5680075"/>
            <a:ext cx="271463" cy="349251"/>
            <a:chOff x="0" y="0"/>
            <a:chExt cx="563562" cy="720725"/>
          </a:xfrm>
        </p:grpSpPr>
        <p:sp>
          <p:nvSpPr>
            <p:cNvPr id="49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82"/>
          <p:cNvGrpSpPr/>
          <p:nvPr/>
        </p:nvGrpSpPr>
        <p:grpSpPr>
          <a:xfrm>
            <a:off x="7253289" y="4219577"/>
            <a:ext cx="303212" cy="341313"/>
            <a:chOff x="0" y="0"/>
            <a:chExt cx="406394" cy="459644"/>
          </a:xfrm>
        </p:grpSpPr>
        <p:sp>
          <p:nvSpPr>
            <p:cNvPr id="53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6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6" name="文本框 86"/>
          <p:cNvSpPr>
            <a:spLocks noChangeArrowheads="1"/>
          </p:cNvSpPr>
          <p:nvPr/>
        </p:nvSpPr>
        <p:spPr bwMode="auto">
          <a:xfrm>
            <a:off x="8115300" y="2460626"/>
            <a:ext cx="213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57" name="文本框 87"/>
          <p:cNvSpPr>
            <a:spLocks noChangeArrowheads="1"/>
          </p:cNvSpPr>
          <p:nvPr/>
        </p:nvSpPr>
        <p:spPr bwMode="auto">
          <a:xfrm>
            <a:off x="8115300" y="3949700"/>
            <a:ext cx="213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58" name="文本框 88"/>
          <p:cNvSpPr>
            <a:spLocks noChangeArrowheads="1"/>
          </p:cNvSpPr>
          <p:nvPr/>
        </p:nvSpPr>
        <p:spPr bwMode="auto">
          <a:xfrm>
            <a:off x="8115300" y="5413376"/>
            <a:ext cx="213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点击替换文字</a:t>
            </a:r>
          </a:p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0" y="4997002"/>
            <a:ext cx="12192000" cy="186099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10800000">
            <a:off x="0" y="0"/>
            <a:ext cx="12192000" cy="222804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>
            <a:off x="0" y="5215944"/>
            <a:ext cx="12192000" cy="1642056"/>
          </a:xfrm>
          <a:prstGeom prst="rt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0800000">
            <a:off x="0" y="0"/>
            <a:ext cx="12192000" cy="2009104"/>
          </a:xfrm>
          <a:prstGeom prst="rtTriangle">
            <a:avLst/>
          </a:pr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501507" y="3357747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>
                <a:cs typeface="Arial" panose="020B0604020202020204" pitchFamily="34" charset="0"/>
              </a:rPr>
              <a:t>谢谢收看  欢迎下载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007364" y="4618599"/>
            <a:ext cx="2249830" cy="31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汇报：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571263" y="4618599"/>
            <a:ext cx="2399774" cy="31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部门：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PPT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501507" y="2865305"/>
            <a:ext cx="84322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>
                <a:solidFill>
                  <a:schemeClr val="accent5"/>
                </a:solidFill>
              </a:rPr>
              <a:t>Creative Geometry </a:t>
            </a:r>
            <a:r>
              <a:rPr lang="en-US" altLang="zh-CN">
                <a:solidFill>
                  <a:schemeClr val="accent5"/>
                </a:solidFill>
                <a:cs typeface="Arial" panose="020B0604020202020204" pitchFamily="34" charset="0"/>
              </a:rPr>
              <a:t>Work Summary PPT</a:t>
            </a:r>
            <a:endParaRPr lang="zh-CN" altLang="en-US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ldLvl="0" animBg="1"/>
      <p:bldP spid="10" grpId="0" bldLvl="0" animBg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年度工作概述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年度工作概述，修改文字内容，也可以直接复制你的内容到此。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H="1">
            <a:off x="5381022" y="2062501"/>
            <a:ext cx="1634486" cy="1014567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 flipH="1">
            <a:off x="5028721" y="2386011"/>
            <a:ext cx="1453252" cy="1632792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rgbClr val="FFC000"/>
          </a:soli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 flipH="1">
            <a:off x="4771267" y="3458165"/>
            <a:ext cx="1126355" cy="1204269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 flipH="1">
            <a:off x="5897623" y="3061824"/>
            <a:ext cx="1451559" cy="1541328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 flipH="1">
            <a:off x="5418287" y="4018803"/>
            <a:ext cx="1561653" cy="1265244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rgbClr val="FFC000"/>
          </a:soli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 bwMode="auto">
          <a:xfrm flipH="1">
            <a:off x="6471810" y="2316566"/>
            <a:ext cx="929878" cy="1341464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2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rgbClr val="FFC000"/>
          </a:solidFill>
          <a:ln w="19050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1398565" y="1903328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br>
              <a: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873253" y="2139885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873253" y="3454778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873253" y="4834068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45"/>
          <p:cNvSpPr>
            <a:spLocks noEditPoints="1"/>
          </p:cNvSpPr>
          <p:nvPr/>
        </p:nvSpPr>
        <p:spPr bwMode="auto">
          <a:xfrm>
            <a:off x="10893629" y="2158208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>
            <a:off x="10893629" y="3481465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10893629" y="4847357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0070C0"/>
              </a:gs>
            </a:gsLst>
            <a:lin ang="5400000" scaled="1"/>
          </a:gra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398565" y="3218223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r>
              <a:rPr 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br>
              <a: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1398565" y="4597512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r>
              <a:rPr 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br>
              <a:rPr 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7555298" y="1903329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r>
              <a:rPr 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br>
              <a:rPr lang="en-US" sz="146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7555298" y="3218223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r>
              <a:rPr 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br>
              <a:rPr lang="en-US" sz="146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7555298" y="4597512"/>
            <a:ext cx="3175302" cy="9541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6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输入标题</a:t>
            </a:r>
            <a:endParaRPr lang="en-US" sz="146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33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幻灯片中不能直接修改的图形或文字，请进入幻灯片母版，找到对应的位置进行</a:t>
            </a:r>
            <a:endParaRPr lang="en-US" sz="133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5090513" y="3778901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6039595" y="2295288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6866468" y="2944512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sp>
        <p:nvSpPr>
          <p:cNvPr id="26" name="Text Placeholder 3"/>
          <p:cNvSpPr txBox="1"/>
          <p:nvPr/>
        </p:nvSpPr>
        <p:spPr>
          <a:xfrm>
            <a:off x="5535888" y="3029680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490501" y="3778901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6120238" y="4712994"/>
            <a:ext cx="343044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06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499370" y="2421008"/>
            <a:ext cx="1979836" cy="131989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70" rtlCol="0" anchor="b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17089" y="2421008"/>
            <a:ext cx="1979836" cy="13198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70" rtlCol="0" anchor="b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49442" y="2421008"/>
            <a:ext cx="1979836" cy="1319890"/>
          </a:xfrm>
          <a:prstGeom prst="rect">
            <a:avLst/>
          </a:prstGeom>
          <a:noFill/>
          <a:ln w="57150">
            <a:solidFill>
              <a:srgbClr val="227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70" rtlCol="0" anchor="b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31049" y="2421008"/>
            <a:ext cx="1979836" cy="13198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70" rtlCol="0" anchor="b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0931" y="3216537"/>
            <a:ext cx="1356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altLang="zh-CN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8650" y="3216537"/>
            <a:ext cx="1356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altLang="zh-CN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003" y="3216537"/>
            <a:ext cx="1356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altLang="zh-CN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42610" y="3216537"/>
            <a:ext cx="1356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altLang="zh-CN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49577" y="1953154"/>
            <a:ext cx="942780" cy="942780"/>
            <a:chOff x="9037312" y="2517457"/>
            <a:chExt cx="942831" cy="942831"/>
          </a:xfrm>
        </p:grpSpPr>
        <p:sp>
          <p:nvSpPr>
            <p:cNvPr id="52" name="Oval 51"/>
            <p:cNvSpPr/>
            <p:nvPr/>
          </p:nvSpPr>
          <p:spPr>
            <a:xfrm>
              <a:off x="9037312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279683" y="2781178"/>
              <a:ext cx="441594" cy="427529"/>
              <a:chOff x="2339975" y="3200401"/>
              <a:chExt cx="249238" cy="241300"/>
            </a:xfrm>
            <a:solidFill>
              <a:srgbClr val="C3382B"/>
            </a:solidFill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Freeform 29"/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17898" y="1953154"/>
            <a:ext cx="942780" cy="942780"/>
            <a:chOff x="2248932" y="2517457"/>
            <a:chExt cx="942831" cy="942831"/>
          </a:xfrm>
        </p:grpSpPr>
        <p:sp>
          <p:nvSpPr>
            <p:cNvPr id="38" name="Oval 37"/>
            <p:cNvSpPr/>
            <p:nvPr/>
          </p:nvSpPr>
          <p:spPr>
            <a:xfrm>
              <a:off x="2248932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271C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436787" y="2731113"/>
              <a:ext cx="563590" cy="455801"/>
              <a:chOff x="312738" y="3205160"/>
              <a:chExt cx="290513" cy="234950"/>
            </a:xfrm>
            <a:solidFill>
              <a:srgbClr val="297E9F"/>
            </a:solidFill>
          </p:grpSpPr>
          <p:sp>
            <p:nvSpPr>
              <p:cNvPr id="81" name="Freeform 5"/>
              <p:cNvSpPr>
                <a:spLocks noEditPoints="1"/>
              </p:cNvSpPr>
              <p:nvPr/>
            </p:nvSpPr>
            <p:spPr bwMode="auto">
              <a:xfrm>
                <a:off x="312738" y="3205160"/>
                <a:ext cx="290513" cy="23495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Freeform 6"/>
              <p:cNvSpPr/>
              <p:nvPr/>
            </p:nvSpPr>
            <p:spPr bwMode="auto">
              <a:xfrm>
                <a:off x="541338" y="3233738"/>
                <a:ext cx="28575" cy="58738"/>
              </a:xfrm>
              <a:custGeom>
                <a:avLst/>
                <a:gdLst>
                  <a:gd name="T0" fmla="*/ 18 w 18"/>
                  <a:gd name="T1" fmla="*/ 37 h 37"/>
                  <a:gd name="T2" fmla="*/ 18 w 18"/>
                  <a:gd name="T3" fmla="*/ 0 h 37"/>
                  <a:gd name="T4" fmla="*/ 0 w 18"/>
                  <a:gd name="T5" fmla="*/ 0 h 37"/>
                  <a:gd name="T6" fmla="*/ 0 w 18"/>
                  <a:gd name="T7" fmla="*/ 21 h 37"/>
                  <a:gd name="T8" fmla="*/ 18 w 1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227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Oval 7"/>
              <p:cNvSpPr>
                <a:spLocks noChangeArrowheads="1"/>
              </p:cNvSpPr>
              <p:nvPr/>
            </p:nvSpPr>
            <p:spPr bwMode="auto">
              <a:xfrm>
                <a:off x="439738" y="3300413"/>
                <a:ext cx="33338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28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867970" y="1953154"/>
            <a:ext cx="942780" cy="942780"/>
            <a:chOff x="6774518" y="2517457"/>
            <a:chExt cx="942831" cy="942831"/>
          </a:xfrm>
        </p:grpSpPr>
        <p:sp>
          <p:nvSpPr>
            <p:cNvPr id="32" name="Oval 31"/>
            <p:cNvSpPr/>
            <p:nvPr/>
          </p:nvSpPr>
          <p:spPr>
            <a:xfrm>
              <a:off x="6774518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271C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7070519" y="2716830"/>
              <a:ext cx="366776" cy="49187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35617" y="1953154"/>
            <a:ext cx="942780" cy="942780"/>
            <a:chOff x="4511725" y="2517457"/>
            <a:chExt cx="942831" cy="942831"/>
          </a:xfrm>
        </p:grpSpPr>
        <p:sp>
          <p:nvSpPr>
            <p:cNvPr id="43" name="Oval 42"/>
            <p:cNvSpPr/>
            <p:nvPr/>
          </p:nvSpPr>
          <p:spPr>
            <a:xfrm>
              <a:off x="4511725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4744131" y="2777705"/>
              <a:ext cx="485094" cy="431002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TextBox 18"/>
          <p:cNvSpPr txBox="1"/>
          <p:nvPr/>
        </p:nvSpPr>
        <p:spPr>
          <a:xfrm>
            <a:off x="4404306" y="3902359"/>
            <a:ext cx="1005404" cy="418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" name="TextBox 6"/>
          <p:cNvSpPr txBox="1"/>
          <p:nvPr/>
        </p:nvSpPr>
        <p:spPr>
          <a:xfrm>
            <a:off x="1986587" y="3902359"/>
            <a:ext cx="1005404" cy="418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6836658" y="3902359"/>
            <a:ext cx="1005404" cy="418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9218265" y="3902359"/>
            <a:ext cx="1005404" cy="418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输入标题</a:t>
            </a:r>
            <a:endParaRPr lang="en-US" sz="1600" b="1"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6" name="Rectangle 92"/>
          <p:cNvSpPr/>
          <p:nvPr/>
        </p:nvSpPr>
        <p:spPr>
          <a:xfrm>
            <a:off x="1395521" y="4543734"/>
            <a:ext cx="21875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7" name="Rectangle 93"/>
          <p:cNvSpPr/>
          <p:nvPr/>
        </p:nvSpPr>
        <p:spPr>
          <a:xfrm>
            <a:off x="3786290" y="4543735"/>
            <a:ext cx="2241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8" name="Rectangle 94"/>
          <p:cNvSpPr/>
          <p:nvPr/>
        </p:nvSpPr>
        <p:spPr>
          <a:xfrm>
            <a:off x="6232548" y="4543735"/>
            <a:ext cx="221362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50" name="Rectangle 95"/>
          <p:cNvSpPr/>
          <p:nvPr/>
        </p:nvSpPr>
        <p:spPr>
          <a:xfrm>
            <a:off x="8625637" y="4543734"/>
            <a:ext cx="219066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幻灯片中不能直接修改的图形或文字，请进入幻灯片母版，找到对应的位置进行修改</a:t>
            </a: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1400"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9" grpId="0" animBg="1"/>
      <p:bldP spid="51" grpId="0" animBg="1"/>
      <p:bldP spid="33" grpId="0"/>
      <p:bldP spid="34" grpId="0"/>
      <p:bldP spid="35" grpId="0"/>
      <p:bldP spid="36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971549" y="1707675"/>
            <a:ext cx="2820171" cy="1295304"/>
            <a:chOff x="8657822" y="2650863"/>
            <a:chExt cx="2013460" cy="1295375"/>
          </a:xfrm>
        </p:grpSpPr>
        <p:sp>
          <p:nvSpPr>
            <p:cNvPr id="89" name="Text Placeholder 2"/>
            <p:cNvSpPr txBox="1"/>
            <p:nvPr/>
          </p:nvSpPr>
          <p:spPr>
            <a:xfrm>
              <a:off x="8657822" y="2650863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38503" y="2976689"/>
              <a:ext cx="1876003" cy="969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22848" y="1653157"/>
            <a:ext cx="1083886" cy="1083886"/>
            <a:chOff x="4318000" y="2072182"/>
            <a:chExt cx="1083945" cy="1083945"/>
          </a:xfrm>
        </p:grpSpPr>
        <p:sp>
          <p:nvSpPr>
            <p:cNvPr id="54" name="Oval 53"/>
            <p:cNvSpPr/>
            <p:nvPr/>
          </p:nvSpPr>
          <p:spPr>
            <a:xfrm>
              <a:off x="4318000" y="2072182"/>
              <a:ext cx="1083945" cy="1083945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98861" y="239170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29411" y="1774909"/>
            <a:ext cx="2819537" cy="1308750"/>
            <a:chOff x="8657822" y="2704651"/>
            <a:chExt cx="2013460" cy="1308823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3" y="3043924"/>
              <a:ext cx="18760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9466" y="1653157"/>
            <a:ext cx="1083886" cy="1083886"/>
            <a:chOff x="6794754" y="2072182"/>
            <a:chExt cx="1083945" cy="1083945"/>
          </a:xfrm>
        </p:grpSpPr>
        <p:sp>
          <p:nvSpPr>
            <p:cNvPr id="154" name="Oval 153"/>
            <p:cNvSpPr/>
            <p:nvPr/>
          </p:nvSpPr>
          <p:spPr>
            <a:xfrm>
              <a:off x="6794754" y="2072182"/>
              <a:ext cx="1083945" cy="10839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>
            <a:xfrm>
              <a:off x="7016533" y="250632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971550" y="3126344"/>
            <a:ext cx="2820171" cy="1308750"/>
            <a:chOff x="8657822" y="2704651"/>
            <a:chExt cx="2013460" cy="1308823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幻灯片中不能直接修改的图形或文字，请进入幻灯片母版，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22848" y="2996826"/>
            <a:ext cx="1083886" cy="1083886"/>
            <a:chOff x="4318000" y="3415925"/>
            <a:chExt cx="1083945" cy="1083945"/>
          </a:xfrm>
        </p:grpSpPr>
        <p:sp>
          <p:nvSpPr>
            <p:cNvPr id="57" name="Oval 56"/>
            <p:cNvSpPr/>
            <p:nvPr/>
          </p:nvSpPr>
          <p:spPr>
            <a:xfrm>
              <a:off x="4318000" y="3415925"/>
              <a:ext cx="1083945" cy="1083945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4740721" y="371071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829412" y="4384228"/>
            <a:ext cx="2819537" cy="1308750"/>
            <a:chOff x="8657822" y="2704651"/>
            <a:chExt cx="2013460" cy="1308823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38503" y="3043924"/>
              <a:ext cx="18760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99466" y="4340496"/>
            <a:ext cx="1083886" cy="1083886"/>
            <a:chOff x="6794754" y="4759668"/>
            <a:chExt cx="1083945" cy="1083945"/>
          </a:xfrm>
        </p:grpSpPr>
        <p:sp>
          <p:nvSpPr>
            <p:cNvPr id="158" name="Oval 157"/>
            <p:cNvSpPr/>
            <p:nvPr/>
          </p:nvSpPr>
          <p:spPr>
            <a:xfrm>
              <a:off x="6794754" y="4759668"/>
              <a:ext cx="1083945" cy="10839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1" name="Group 21"/>
            <p:cNvGrpSpPr/>
            <p:nvPr/>
          </p:nvGrpSpPr>
          <p:grpSpPr>
            <a:xfrm>
              <a:off x="7033759" y="5150160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12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5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971550" y="4424567"/>
            <a:ext cx="2820171" cy="1308750"/>
            <a:chOff x="8657822" y="2704651"/>
            <a:chExt cx="2013460" cy="1308823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22848" y="4340496"/>
            <a:ext cx="1083886" cy="1083886"/>
            <a:chOff x="4318000" y="4759668"/>
            <a:chExt cx="1083945" cy="1083945"/>
          </a:xfrm>
        </p:grpSpPr>
        <p:grpSp>
          <p:nvGrpSpPr>
            <p:cNvPr id="42" name="Group 41"/>
            <p:cNvGrpSpPr/>
            <p:nvPr/>
          </p:nvGrpSpPr>
          <p:grpSpPr>
            <a:xfrm>
              <a:off x="4318000" y="4759668"/>
              <a:ext cx="1083945" cy="1083945"/>
              <a:chOff x="609600" y="3714750"/>
              <a:chExt cx="838200" cy="838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3714750"/>
                <a:ext cx="838200" cy="838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auto">
              <a:xfrm>
                <a:off x="1019575" y="4155257"/>
                <a:ext cx="12324" cy="12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AutoShape 48"/>
            <p:cNvSpPr/>
            <p:nvPr/>
          </p:nvSpPr>
          <p:spPr bwMode="auto">
            <a:xfrm>
              <a:off x="4678738" y="5049288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29412" y="3153236"/>
            <a:ext cx="2819537" cy="1308750"/>
            <a:chOff x="8657822" y="2704651"/>
            <a:chExt cx="2013460" cy="1308823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6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43924"/>
              <a:ext cx="1876003" cy="96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99466" y="2996826"/>
            <a:ext cx="1083886" cy="1083886"/>
            <a:chOff x="6794754" y="3415925"/>
            <a:chExt cx="1083945" cy="1083945"/>
          </a:xfrm>
        </p:grpSpPr>
        <p:sp>
          <p:nvSpPr>
            <p:cNvPr id="144" name="Oval 143"/>
            <p:cNvSpPr/>
            <p:nvPr/>
          </p:nvSpPr>
          <p:spPr>
            <a:xfrm>
              <a:off x="6794754" y="3415925"/>
              <a:ext cx="1083945" cy="10839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7077859" y="380127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19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67822" y="3206917"/>
            <a:ext cx="1801642" cy="1801643"/>
            <a:chOff x="1567573" y="3177877"/>
            <a:chExt cx="1801741" cy="1801741"/>
          </a:xfrm>
        </p:grpSpPr>
        <p:sp>
          <p:nvSpPr>
            <p:cNvPr id="42" name="Oval 41"/>
            <p:cNvSpPr/>
            <p:nvPr/>
          </p:nvSpPr>
          <p:spPr>
            <a:xfrm>
              <a:off x="1567573" y="3177877"/>
              <a:ext cx="1801741" cy="18017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1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0423" y="4443076"/>
              <a:ext cx="1356790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Freeform 54"/>
            <p:cNvSpPr>
              <a:spLocks noEditPoints="1"/>
            </p:cNvSpPr>
            <p:nvPr/>
          </p:nvSpPr>
          <p:spPr bwMode="auto">
            <a:xfrm>
              <a:off x="2105573" y="3565228"/>
              <a:ext cx="729769" cy="753310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rgbClr val="2271C2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3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59160" y="2166138"/>
            <a:ext cx="2745358" cy="2745358"/>
            <a:chOff x="5559129" y="2166068"/>
            <a:chExt cx="2745509" cy="2745509"/>
          </a:xfrm>
        </p:grpSpPr>
        <p:sp>
          <p:nvSpPr>
            <p:cNvPr id="18" name="Oval 17"/>
            <p:cNvSpPr/>
            <p:nvPr/>
          </p:nvSpPr>
          <p:spPr>
            <a:xfrm>
              <a:off x="5559129" y="2166068"/>
              <a:ext cx="2745509" cy="27455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96405" y="4097743"/>
              <a:ext cx="2041536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2" name="Shape 3656"/>
            <p:cNvSpPr/>
            <p:nvPr/>
          </p:nvSpPr>
          <p:spPr>
            <a:xfrm>
              <a:off x="6386786" y="2656332"/>
              <a:ext cx="1122123" cy="1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43808" y="1882674"/>
            <a:ext cx="1801642" cy="1801642"/>
            <a:chOff x="2704976" y="1976717"/>
            <a:chExt cx="1801741" cy="1801741"/>
          </a:xfrm>
        </p:grpSpPr>
        <p:sp>
          <p:nvSpPr>
            <p:cNvPr id="41" name="Oval 40"/>
            <p:cNvSpPr/>
            <p:nvPr/>
          </p:nvSpPr>
          <p:spPr>
            <a:xfrm>
              <a:off x="2704976" y="1976717"/>
              <a:ext cx="1801741" cy="18017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1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1261" y="3336366"/>
              <a:ext cx="1356790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154486" y="2230485"/>
              <a:ext cx="854806" cy="867279"/>
              <a:chOff x="2360613" y="2686051"/>
              <a:chExt cx="217488" cy="220662"/>
            </a:xfrm>
            <a:solidFill>
              <a:srgbClr val="9CBC58"/>
            </a:solidFill>
          </p:grpSpPr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2427288" y="2686051"/>
                <a:ext cx="150813" cy="150813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2 w 79"/>
                  <a:gd name="T5" fmla="*/ 63 h 79"/>
                  <a:gd name="T6" fmla="*/ 12 w 79"/>
                  <a:gd name="T7" fmla="*/ 63 h 79"/>
                  <a:gd name="T8" fmla="*/ 17 w 79"/>
                  <a:gd name="T9" fmla="*/ 68 h 79"/>
                  <a:gd name="T10" fmla="*/ 65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9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Freeform 35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avLst/>
                <a:gdLst>
                  <a:gd name="T0" fmla="*/ 0 w 58"/>
                  <a:gd name="T1" fmla="*/ 46 h 58"/>
                  <a:gd name="T2" fmla="*/ 11 w 58"/>
                  <a:gd name="T3" fmla="*/ 58 h 58"/>
                  <a:gd name="T4" fmla="*/ 58 w 58"/>
                  <a:gd name="T5" fmla="*/ 7 h 58"/>
                  <a:gd name="T6" fmla="*/ 50 w 58"/>
                  <a:gd name="T7" fmla="*/ 0 h 58"/>
                  <a:gd name="T8" fmla="*/ 0 w 58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Freeform 36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842868" y="2296065"/>
            <a:ext cx="1801642" cy="1801642"/>
            <a:chOff x="7842963" y="2296002"/>
            <a:chExt cx="1801741" cy="1801741"/>
          </a:xfrm>
        </p:grpSpPr>
        <p:sp>
          <p:nvSpPr>
            <p:cNvPr id="27" name="Oval 26"/>
            <p:cNvSpPr/>
            <p:nvPr/>
          </p:nvSpPr>
          <p:spPr>
            <a:xfrm>
              <a:off x="7842963" y="2296002"/>
              <a:ext cx="1801741" cy="18017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1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55242" y="3526093"/>
              <a:ext cx="1356790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8" name="Shape 565"/>
            <p:cNvSpPr/>
            <p:nvPr/>
          </p:nvSpPr>
          <p:spPr>
            <a:xfrm flipV="1">
              <a:off x="8368973" y="2565847"/>
              <a:ext cx="749719" cy="74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5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6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58828" y="2969575"/>
            <a:ext cx="2376274" cy="2376273"/>
            <a:chOff x="3758700" y="2969550"/>
            <a:chExt cx="2376404" cy="2376403"/>
          </a:xfrm>
        </p:grpSpPr>
        <p:sp>
          <p:nvSpPr>
            <p:cNvPr id="17" name="Oval 16"/>
            <p:cNvSpPr/>
            <p:nvPr/>
          </p:nvSpPr>
          <p:spPr>
            <a:xfrm>
              <a:off x="3758700" y="2969550"/>
              <a:ext cx="2376404" cy="237640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2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8898" y="4672793"/>
              <a:ext cx="1356790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9" name="Shape 3659"/>
            <p:cNvSpPr/>
            <p:nvPr/>
          </p:nvSpPr>
          <p:spPr>
            <a:xfrm>
              <a:off x="4480040" y="3430986"/>
              <a:ext cx="1038879" cy="9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2271C2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11608" y="3559435"/>
            <a:ext cx="1801642" cy="1801642"/>
            <a:chOff x="8811756" y="3559441"/>
            <a:chExt cx="1801741" cy="1801741"/>
          </a:xfrm>
        </p:grpSpPr>
        <p:sp>
          <p:nvSpPr>
            <p:cNvPr id="40" name="Oval 39"/>
            <p:cNvSpPr/>
            <p:nvPr/>
          </p:nvSpPr>
          <p:spPr>
            <a:xfrm>
              <a:off x="8811756" y="3559441"/>
              <a:ext cx="1801741" cy="18017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182870" rtlCol="0" anchor="b"/>
            <a:lstStyle/>
            <a:p>
              <a:pPr algn="ctr"/>
              <a:endParaRPr lang="en-US" sz="11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49301" y="4926501"/>
              <a:ext cx="1356790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endParaRPr lang="id-ID" sz="1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286739" y="3885246"/>
              <a:ext cx="893220" cy="681159"/>
              <a:chOff x="4914900" y="1812925"/>
              <a:chExt cx="441326" cy="336550"/>
            </a:xfrm>
            <a:solidFill>
              <a:srgbClr val="16A086"/>
            </a:solidFill>
          </p:grpSpPr>
          <p:sp>
            <p:nvSpPr>
              <p:cNvPr id="53" name="Freeform 5"/>
              <p:cNvSpPr/>
              <p:nvPr/>
            </p:nvSpPr>
            <p:spPr bwMode="auto">
              <a:xfrm>
                <a:off x="4914900" y="1849438"/>
                <a:ext cx="230188" cy="257175"/>
              </a:xfrm>
              <a:custGeom>
                <a:avLst/>
                <a:gdLst>
                  <a:gd name="T0" fmla="*/ 18 w 145"/>
                  <a:gd name="T1" fmla="*/ 143 h 162"/>
                  <a:gd name="T2" fmla="*/ 18 w 145"/>
                  <a:gd name="T3" fmla="*/ 21 h 162"/>
                  <a:gd name="T4" fmla="*/ 124 w 145"/>
                  <a:gd name="T5" fmla="*/ 21 h 162"/>
                  <a:gd name="T6" fmla="*/ 145 w 145"/>
                  <a:gd name="T7" fmla="*/ 0 h 162"/>
                  <a:gd name="T8" fmla="*/ 0 w 145"/>
                  <a:gd name="T9" fmla="*/ 0 h 162"/>
                  <a:gd name="T10" fmla="*/ 0 w 145"/>
                  <a:gd name="T11" fmla="*/ 162 h 162"/>
                  <a:gd name="T12" fmla="*/ 68 w 145"/>
                  <a:gd name="T13" fmla="*/ 162 h 162"/>
                  <a:gd name="T14" fmla="*/ 77 w 145"/>
                  <a:gd name="T15" fmla="*/ 143 h 162"/>
                  <a:gd name="T16" fmla="*/ 18 w 145"/>
                  <a:gd name="T17" fmla="*/ 1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2">
                    <a:moveTo>
                      <a:pt x="18" y="143"/>
                    </a:moveTo>
                    <a:lnTo>
                      <a:pt x="18" y="21"/>
                    </a:lnTo>
                    <a:lnTo>
                      <a:pt x="124" y="21"/>
                    </a:lnTo>
                    <a:lnTo>
                      <a:pt x="145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68" y="162"/>
                    </a:lnTo>
                    <a:lnTo>
                      <a:pt x="77" y="143"/>
                    </a:lnTo>
                    <a:lnTo>
                      <a:pt x="18" y="14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5065713" y="1849438"/>
                <a:ext cx="290513" cy="257175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7"/>
              <p:cNvSpPr/>
              <p:nvPr/>
            </p:nvSpPr>
            <p:spPr bwMode="auto">
              <a:xfrm>
                <a:off x="4970463" y="1905000"/>
                <a:ext cx="115888" cy="144463"/>
              </a:xfrm>
              <a:custGeom>
                <a:avLst/>
                <a:gdLst>
                  <a:gd name="T0" fmla="*/ 0 w 73"/>
                  <a:gd name="T1" fmla="*/ 0 h 91"/>
                  <a:gd name="T2" fmla="*/ 0 w 73"/>
                  <a:gd name="T3" fmla="*/ 91 h 91"/>
                  <a:gd name="T4" fmla="*/ 0 w 73"/>
                  <a:gd name="T5" fmla="*/ 91 h 91"/>
                  <a:gd name="T6" fmla="*/ 48 w 73"/>
                  <a:gd name="T7" fmla="*/ 91 h 91"/>
                  <a:gd name="T8" fmla="*/ 60 w 73"/>
                  <a:gd name="T9" fmla="*/ 60 h 91"/>
                  <a:gd name="T10" fmla="*/ 19 w 73"/>
                  <a:gd name="T11" fmla="*/ 60 h 91"/>
                  <a:gd name="T12" fmla="*/ 73 w 73"/>
                  <a:gd name="T13" fmla="*/ 0 h 91"/>
                  <a:gd name="T14" fmla="*/ 0 w 73"/>
                  <a:gd name="T15" fmla="*/ 0 h 91"/>
                  <a:gd name="T16" fmla="*/ 0 w 73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91">
                    <a:moveTo>
                      <a:pt x="0" y="0"/>
                    </a:moveTo>
                    <a:lnTo>
                      <a:pt x="0" y="91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60" y="60"/>
                    </a:lnTo>
                    <a:lnTo>
                      <a:pt x="19" y="6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 bwMode="auto">
              <a:xfrm>
                <a:off x="5126038" y="1905000"/>
                <a:ext cx="138113" cy="144463"/>
              </a:xfrm>
              <a:custGeom>
                <a:avLst/>
                <a:gdLst>
                  <a:gd name="T0" fmla="*/ 66 w 87"/>
                  <a:gd name="T1" fmla="*/ 21 h 91"/>
                  <a:gd name="T2" fmla="*/ 0 w 87"/>
                  <a:gd name="T3" fmla="*/ 91 h 91"/>
                  <a:gd name="T4" fmla="*/ 87 w 87"/>
                  <a:gd name="T5" fmla="*/ 91 h 91"/>
                  <a:gd name="T6" fmla="*/ 87 w 87"/>
                  <a:gd name="T7" fmla="*/ 0 h 91"/>
                  <a:gd name="T8" fmla="*/ 31 w 87"/>
                  <a:gd name="T9" fmla="*/ 0 h 91"/>
                  <a:gd name="T10" fmla="*/ 24 w 87"/>
                  <a:gd name="T11" fmla="*/ 21 h 91"/>
                  <a:gd name="T12" fmla="*/ 66 w 87"/>
                  <a:gd name="T13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1">
                    <a:moveTo>
                      <a:pt x="66" y="21"/>
                    </a:moveTo>
                    <a:lnTo>
                      <a:pt x="0" y="91"/>
                    </a:lnTo>
                    <a:lnTo>
                      <a:pt x="87" y="91"/>
                    </a:lnTo>
                    <a:lnTo>
                      <a:pt x="87" y="0"/>
                    </a:lnTo>
                    <a:lnTo>
                      <a:pt x="31" y="0"/>
                    </a:lnTo>
                    <a:lnTo>
                      <a:pt x="24" y="21"/>
                    </a:lnTo>
                    <a:lnTo>
                      <a:pt x="66" y="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5019675" y="1812925"/>
                <a:ext cx="180975" cy="336550"/>
              </a:xfrm>
              <a:custGeom>
                <a:avLst/>
                <a:gdLst>
                  <a:gd name="T0" fmla="*/ 79 w 114"/>
                  <a:gd name="T1" fmla="*/ 87 h 212"/>
                  <a:gd name="T2" fmla="*/ 112 w 114"/>
                  <a:gd name="T3" fmla="*/ 0 h 212"/>
                  <a:gd name="T4" fmla="*/ 8 w 114"/>
                  <a:gd name="T5" fmla="*/ 110 h 212"/>
                  <a:gd name="T6" fmla="*/ 44 w 114"/>
                  <a:gd name="T7" fmla="*/ 110 h 212"/>
                  <a:gd name="T8" fmla="*/ 0 w 114"/>
                  <a:gd name="T9" fmla="*/ 212 h 212"/>
                  <a:gd name="T10" fmla="*/ 114 w 114"/>
                  <a:gd name="T11" fmla="*/ 85 h 212"/>
                  <a:gd name="T12" fmla="*/ 79 w 114"/>
                  <a:gd name="T13" fmla="*/ 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11">
                    <a:moveTo>
                      <a:pt x="79" y="87"/>
                    </a:moveTo>
                    <a:lnTo>
                      <a:pt x="112" y="0"/>
                    </a:lnTo>
                    <a:lnTo>
                      <a:pt x="8" y="110"/>
                    </a:lnTo>
                    <a:lnTo>
                      <a:pt x="44" y="110"/>
                    </a:lnTo>
                    <a:lnTo>
                      <a:pt x="0" y="212"/>
                    </a:lnTo>
                    <a:lnTo>
                      <a:pt x="114" y="85"/>
                    </a:lnTo>
                    <a:lnTo>
                      <a:pt x="79" y="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32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255844" y="2194009"/>
            <a:ext cx="2013350" cy="985585"/>
            <a:chOff x="8657822" y="2704651"/>
            <a:chExt cx="2013460" cy="985640"/>
          </a:xfrm>
        </p:grpSpPr>
        <p:sp>
          <p:nvSpPr>
            <p:cNvPr id="13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9255844" y="3451320"/>
            <a:ext cx="2013350" cy="985585"/>
            <a:chOff x="8657822" y="2704651"/>
            <a:chExt cx="2013460" cy="985640"/>
          </a:xfrm>
        </p:grpSpPr>
        <p:sp>
          <p:nvSpPr>
            <p:cNvPr id="18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05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9255844" y="4682312"/>
            <a:ext cx="2013350" cy="985585"/>
            <a:chOff x="8657822" y="2704651"/>
            <a:chExt cx="2013460" cy="985640"/>
          </a:xfrm>
        </p:grpSpPr>
        <p:sp>
          <p:nvSpPr>
            <p:cNvPr id="1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06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711885" y="4682312"/>
            <a:ext cx="2013350" cy="985585"/>
            <a:chOff x="8657822" y="2704651"/>
            <a:chExt cx="2013460" cy="985640"/>
          </a:xfrm>
        </p:grpSpPr>
        <p:sp>
          <p:nvSpPr>
            <p:cNvPr id="20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711885" y="3438609"/>
            <a:ext cx="2013350" cy="985585"/>
            <a:chOff x="8657822" y="2704651"/>
            <a:chExt cx="2013460" cy="985640"/>
          </a:xfrm>
        </p:grpSpPr>
        <p:sp>
          <p:nvSpPr>
            <p:cNvPr id="216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711885" y="2194009"/>
            <a:ext cx="2013350" cy="985585"/>
            <a:chOff x="8657822" y="2704651"/>
            <a:chExt cx="2013460" cy="985640"/>
          </a:xfrm>
        </p:grpSpPr>
        <p:sp>
          <p:nvSpPr>
            <p:cNvPr id="22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输入标题</a:t>
              </a:r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738503" y="3043924"/>
              <a:ext cx="1876003" cy="646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幻灯片中不能直接修改的图形或文字，请进入幻灯片母版</a:t>
              </a:r>
              <a:endParaRPr lang="en-US" sz="1400"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86" y="4609021"/>
            <a:ext cx="1014140" cy="1014140"/>
            <a:chOff x="4572001" y="4609085"/>
            <a:chExt cx="1014196" cy="1014196"/>
          </a:xfrm>
        </p:grpSpPr>
        <p:sp>
          <p:nvSpPr>
            <p:cNvPr id="209" name="Oval 208"/>
            <p:cNvSpPr/>
            <p:nvPr/>
          </p:nvSpPr>
          <p:spPr>
            <a:xfrm>
              <a:off x="4572001" y="4609085"/>
              <a:ext cx="1014196" cy="10141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1" name="Freeform 24"/>
            <p:cNvSpPr/>
            <p:nvPr/>
          </p:nvSpPr>
          <p:spPr bwMode="auto">
            <a:xfrm>
              <a:off x="4820087" y="4893899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16044" y="2120718"/>
            <a:ext cx="1014140" cy="1014140"/>
            <a:chOff x="8116155" y="2120646"/>
            <a:chExt cx="1014196" cy="1014196"/>
          </a:xfrm>
        </p:grpSpPr>
        <p:sp>
          <p:nvSpPr>
            <p:cNvPr id="109" name="Oval 108"/>
            <p:cNvSpPr/>
            <p:nvPr/>
          </p:nvSpPr>
          <p:spPr>
            <a:xfrm>
              <a:off x="8116155" y="2120646"/>
              <a:ext cx="1014196" cy="10141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2" name="Freeform 45"/>
            <p:cNvSpPr/>
            <p:nvPr/>
          </p:nvSpPr>
          <p:spPr bwMode="auto">
            <a:xfrm>
              <a:off x="8502000" y="236594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16044" y="3378028"/>
            <a:ext cx="1014140" cy="1014140"/>
            <a:chOff x="8116155" y="3378025"/>
            <a:chExt cx="1014196" cy="1014196"/>
          </a:xfrm>
        </p:grpSpPr>
        <p:sp>
          <p:nvSpPr>
            <p:cNvPr id="191" name="Oval 190"/>
            <p:cNvSpPr/>
            <p:nvPr/>
          </p:nvSpPr>
          <p:spPr>
            <a:xfrm>
              <a:off x="8116155" y="3378025"/>
              <a:ext cx="1014196" cy="10141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3" name="AutoShape 48"/>
            <p:cNvSpPr/>
            <p:nvPr/>
          </p:nvSpPr>
          <p:spPr bwMode="auto">
            <a:xfrm>
              <a:off x="8472978" y="3627881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86" y="2120718"/>
            <a:ext cx="1014140" cy="1014140"/>
            <a:chOff x="4572001" y="2120646"/>
            <a:chExt cx="1014196" cy="1014196"/>
          </a:xfrm>
        </p:grpSpPr>
        <p:sp>
          <p:nvSpPr>
            <p:cNvPr id="227" name="Oval 226"/>
            <p:cNvSpPr/>
            <p:nvPr/>
          </p:nvSpPr>
          <p:spPr>
            <a:xfrm>
              <a:off x="4572001" y="2120646"/>
              <a:ext cx="1014196" cy="1014196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54" name="Group 39"/>
            <p:cNvGrpSpPr/>
            <p:nvPr/>
          </p:nvGrpSpPr>
          <p:grpSpPr>
            <a:xfrm>
              <a:off x="4831293" y="2491977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55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6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7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116079" y="4609025"/>
            <a:ext cx="1014149" cy="1014142"/>
            <a:chOff x="8116190" y="4609089"/>
            <a:chExt cx="1014204" cy="1014198"/>
          </a:xfrm>
        </p:grpSpPr>
        <p:sp>
          <p:nvSpPr>
            <p:cNvPr id="200" name="Oval 199"/>
            <p:cNvSpPr/>
            <p:nvPr/>
          </p:nvSpPr>
          <p:spPr>
            <a:xfrm>
              <a:off x="8116190" y="4609089"/>
              <a:ext cx="1014204" cy="10141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58" name="Group 21"/>
            <p:cNvGrpSpPr/>
            <p:nvPr/>
          </p:nvGrpSpPr>
          <p:grpSpPr>
            <a:xfrm>
              <a:off x="8323612" y="4962792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572086" y="3365318"/>
            <a:ext cx="1014140" cy="1014140"/>
            <a:chOff x="4572001" y="3365314"/>
            <a:chExt cx="1014196" cy="1014196"/>
          </a:xfrm>
        </p:grpSpPr>
        <p:sp>
          <p:nvSpPr>
            <p:cNvPr id="218" name="Oval 217"/>
            <p:cNvSpPr/>
            <p:nvPr/>
          </p:nvSpPr>
          <p:spPr>
            <a:xfrm>
              <a:off x="4572001" y="3365314"/>
              <a:ext cx="1014196" cy="1014196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64" name="Group 32"/>
            <p:cNvGrpSpPr/>
            <p:nvPr/>
          </p:nvGrpSpPr>
          <p:grpSpPr>
            <a:xfrm>
              <a:off x="4759959" y="3750725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65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6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26168" y="1646269"/>
            <a:ext cx="2872693" cy="4422585"/>
            <a:chOff x="1125895" y="1646170"/>
            <a:chExt cx="2872850" cy="4422828"/>
          </a:xfrm>
        </p:grpSpPr>
        <p:grpSp>
          <p:nvGrpSpPr>
            <p:cNvPr id="267" name="Group 266"/>
            <p:cNvGrpSpPr/>
            <p:nvPr/>
          </p:nvGrpSpPr>
          <p:grpSpPr>
            <a:xfrm>
              <a:off x="1942030" y="4877111"/>
              <a:ext cx="1264416" cy="1191887"/>
              <a:chOff x="6633262" y="3693515"/>
              <a:chExt cx="1154243" cy="1088035"/>
            </a:xfrm>
          </p:grpSpPr>
          <p:sp>
            <p:nvSpPr>
              <p:cNvPr id="268" name="Freeform 31"/>
              <p:cNvSpPr/>
              <p:nvPr/>
            </p:nvSpPr>
            <p:spPr bwMode="auto">
              <a:xfrm>
                <a:off x="6633262" y="3693515"/>
                <a:ext cx="1154243" cy="223603"/>
              </a:xfrm>
              <a:custGeom>
                <a:avLst/>
                <a:gdLst>
                  <a:gd name="T0" fmla="*/ 0 w 440"/>
                  <a:gd name="T1" fmla="*/ 0 h 93"/>
                  <a:gd name="T2" fmla="*/ 92 w 440"/>
                  <a:gd name="T3" fmla="*/ 70 h 93"/>
                  <a:gd name="T4" fmla="*/ 375 w 440"/>
                  <a:gd name="T5" fmla="*/ 62 h 93"/>
                  <a:gd name="T6" fmla="*/ 425 w 440"/>
                  <a:gd name="T7" fmla="*/ 32 h 93"/>
                  <a:gd name="T8" fmla="*/ 433 w 440"/>
                  <a:gd name="T9" fmla="*/ 4 h 93"/>
                  <a:gd name="T10" fmla="*/ 258 w 440"/>
                  <a:gd name="T11" fmla="*/ 62 h 93"/>
                  <a:gd name="T12" fmla="*/ 51 w 440"/>
                  <a:gd name="T13" fmla="*/ 30 h 93"/>
                  <a:gd name="T14" fmla="*/ 0 w 440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93">
                    <a:moveTo>
                      <a:pt x="0" y="0"/>
                    </a:moveTo>
                    <a:cubicBezTo>
                      <a:pt x="13" y="39"/>
                      <a:pt x="53" y="63"/>
                      <a:pt x="92" y="70"/>
                    </a:cubicBezTo>
                    <a:cubicBezTo>
                      <a:pt x="185" y="93"/>
                      <a:pt x="284" y="89"/>
                      <a:pt x="375" y="62"/>
                    </a:cubicBezTo>
                    <a:cubicBezTo>
                      <a:pt x="394" y="56"/>
                      <a:pt x="414" y="49"/>
                      <a:pt x="425" y="32"/>
                    </a:cubicBezTo>
                    <a:cubicBezTo>
                      <a:pt x="431" y="27"/>
                      <a:pt x="440" y="5"/>
                      <a:pt x="433" y="4"/>
                    </a:cubicBezTo>
                    <a:cubicBezTo>
                      <a:pt x="384" y="44"/>
                      <a:pt x="320" y="58"/>
                      <a:pt x="258" y="62"/>
                    </a:cubicBezTo>
                    <a:cubicBezTo>
                      <a:pt x="188" y="64"/>
                      <a:pt x="115" y="60"/>
                      <a:pt x="51" y="30"/>
                    </a:cubicBezTo>
                    <a:cubicBezTo>
                      <a:pt x="33" y="22"/>
                      <a:pt x="16" y="12"/>
                      <a:pt x="0" y="0"/>
                    </a:cubicBezTo>
                    <a:close/>
                  </a:path>
                </a:pathLst>
              </a:custGeom>
              <a:solidFill>
                <a:srgbClr val="D7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9" name="Freeform 32"/>
              <p:cNvSpPr/>
              <p:nvPr/>
            </p:nvSpPr>
            <p:spPr bwMode="auto">
              <a:xfrm>
                <a:off x="6927613" y="4536709"/>
                <a:ext cx="595519" cy="244841"/>
              </a:xfrm>
              <a:custGeom>
                <a:avLst/>
                <a:gdLst>
                  <a:gd name="T0" fmla="*/ 227 w 227"/>
                  <a:gd name="T1" fmla="*/ 5 h 102"/>
                  <a:gd name="T2" fmla="*/ 179 w 227"/>
                  <a:gd name="T3" fmla="*/ 76 h 102"/>
                  <a:gd name="T4" fmla="*/ 39 w 227"/>
                  <a:gd name="T5" fmla="*/ 68 h 102"/>
                  <a:gd name="T6" fmla="*/ 0 w 227"/>
                  <a:gd name="T7" fmla="*/ 0 h 102"/>
                  <a:gd name="T8" fmla="*/ 227 w 22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02">
                    <a:moveTo>
                      <a:pt x="227" y="5"/>
                    </a:moveTo>
                    <a:cubicBezTo>
                      <a:pt x="211" y="29"/>
                      <a:pt x="195" y="52"/>
                      <a:pt x="179" y="76"/>
                    </a:cubicBezTo>
                    <a:cubicBezTo>
                      <a:pt x="161" y="82"/>
                      <a:pt x="93" y="102"/>
                      <a:pt x="39" y="68"/>
                    </a:cubicBezTo>
                    <a:cubicBezTo>
                      <a:pt x="26" y="45"/>
                      <a:pt x="13" y="23"/>
                      <a:pt x="0" y="0"/>
                    </a:cubicBezTo>
                    <a:cubicBezTo>
                      <a:pt x="82" y="43"/>
                      <a:pt x="211" y="12"/>
                      <a:pt x="227" y="5"/>
                    </a:cubicBezTo>
                    <a:close/>
                  </a:path>
                </a:pathLst>
              </a:custGeom>
              <a:solidFill>
                <a:srgbClr val="0C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70" name="Group 269"/>
              <p:cNvGrpSpPr/>
              <p:nvPr/>
            </p:nvGrpSpPr>
            <p:grpSpPr>
              <a:xfrm>
                <a:off x="6641438" y="3789700"/>
                <a:ext cx="1120173" cy="960621"/>
                <a:chOff x="6641438" y="3789700"/>
                <a:chExt cx="1120173" cy="960621"/>
              </a:xfrm>
            </p:grpSpPr>
            <p:sp>
              <p:nvSpPr>
                <p:cNvPr id="273" name="Freeform 33"/>
                <p:cNvSpPr/>
                <p:nvPr/>
              </p:nvSpPr>
              <p:spPr bwMode="auto">
                <a:xfrm>
                  <a:off x="6916711" y="4524218"/>
                  <a:ext cx="618685" cy="226103"/>
                </a:xfrm>
                <a:custGeom>
                  <a:avLst/>
                  <a:gdLst>
                    <a:gd name="T0" fmla="*/ 231 w 236"/>
                    <a:gd name="T1" fmla="*/ 10 h 94"/>
                    <a:gd name="T2" fmla="*/ 229 w 236"/>
                    <a:gd name="T3" fmla="*/ 9 h 94"/>
                    <a:gd name="T4" fmla="*/ 181 w 236"/>
                    <a:gd name="T5" fmla="*/ 80 h 94"/>
                    <a:gd name="T6" fmla="*/ 183 w 236"/>
                    <a:gd name="T7" fmla="*/ 81 h 94"/>
                    <a:gd name="T8" fmla="*/ 182 w 236"/>
                    <a:gd name="T9" fmla="*/ 79 h 94"/>
                    <a:gd name="T10" fmla="*/ 115 w 236"/>
                    <a:gd name="T11" fmla="*/ 91 h 94"/>
                    <a:gd name="T12" fmla="*/ 44 w 236"/>
                    <a:gd name="T13" fmla="*/ 72 h 94"/>
                    <a:gd name="T14" fmla="*/ 43 w 236"/>
                    <a:gd name="T15" fmla="*/ 73 h 94"/>
                    <a:gd name="T16" fmla="*/ 45 w 236"/>
                    <a:gd name="T17" fmla="*/ 72 h 94"/>
                    <a:gd name="T18" fmla="*/ 6 w 236"/>
                    <a:gd name="T19" fmla="*/ 4 h 94"/>
                    <a:gd name="T20" fmla="*/ 4 w 236"/>
                    <a:gd name="T21" fmla="*/ 5 h 94"/>
                    <a:gd name="T22" fmla="*/ 3 w 236"/>
                    <a:gd name="T23" fmla="*/ 6 h 94"/>
                    <a:gd name="T24" fmla="*/ 113 w 236"/>
                    <a:gd name="T25" fmla="*/ 29 h 94"/>
                    <a:gd name="T26" fmla="*/ 190 w 236"/>
                    <a:gd name="T27" fmla="*/ 22 h 94"/>
                    <a:gd name="T28" fmla="*/ 217 w 236"/>
                    <a:gd name="T29" fmla="*/ 16 h 94"/>
                    <a:gd name="T30" fmla="*/ 231 w 236"/>
                    <a:gd name="T31" fmla="*/ 12 h 94"/>
                    <a:gd name="T32" fmla="*/ 231 w 236"/>
                    <a:gd name="T33" fmla="*/ 10 h 94"/>
                    <a:gd name="T34" fmla="*/ 229 w 236"/>
                    <a:gd name="T35" fmla="*/ 9 h 94"/>
                    <a:gd name="T36" fmla="*/ 231 w 236"/>
                    <a:gd name="T37" fmla="*/ 10 h 94"/>
                    <a:gd name="T38" fmla="*/ 230 w 236"/>
                    <a:gd name="T39" fmla="*/ 8 h 94"/>
                    <a:gd name="T40" fmla="*/ 216 w 236"/>
                    <a:gd name="T41" fmla="*/ 13 h 94"/>
                    <a:gd name="T42" fmla="*/ 113 w 236"/>
                    <a:gd name="T43" fmla="*/ 25 h 94"/>
                    <a:gd name="T44" fmla="*/ 5 w 236"/>
                    <a:gd name="T45" fmla="*/ 3 h 94"/>
                    <a:gd name="T46" fmla="*/ 0 w 236"/>
                    <a:gd name="T47" fmla="*/ 0 h 94"/>
                    <a:gd name="T48" fmla="*/ 3 w 236"/>
                    <a:gd name="T49" fmla="*/ 6 h 94"/>
                    <a:gd name="T50" fmla="*/ 42 w 236"/>
                    <a:gd name="T51" fmla="*/ 74 h 94"/>
                    <a:gd name="T52" fmla="*/ 42 w 236"/>
                    <a:gd name="T53" fmla="*/ 75 h 94"/>
                    <a:gd name="T54" fmla="*/ 42 w 236"/>
                    <a:gd name="T55" fmla="*/ 75 h 94"/>
                    <a:gd name="T56" fmla="*/ 115 w 236"/>
                    <a:gd name="T57" fmla="*/ 94 h 94"/>
                    <a:gd name="T58" fmla="*/ 183 w 236"/>
                    <a:gd name="T59" fmla="*/ 83 h 94"/>
                    <a:gd name="T60" fmla="*/ 184 w 236"/>
                    <a:gd name="T61" fmla="*/ 83 h 94"/>
                    <a:gd name="T62" fmla="*/ 184 w 236"/>
                    <a:gd name="T63" fmla="*/ 82 h 94"/>
                    <a:gd name="T64" fmla="*/ 232 w 236"/>
                    <a:gd name="T65" fmla="*/ 11 h 94"/>
                    <a:gd name="T66" fmla="*/ 236 w 236"/>
                    <a:gd name="T67" fmla="*/ 6 h 94"/>
                    <a:gd name="T68" fmla="*/ 230 w 236"/>
                    <a:gd name="T69" fmla="*/ 8 h 94"/>
                    <a:gd name="T70" fmla="*/ 231 w 236"/>
                    <a:gd name="T71" fmla="*/ 1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36" h="94">
                      <a:moveTo>
                        <a:pt x="231" y="10"/>
                      </a:move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13" y="33"/>
                        <a:pt x="197" y="56"/>
                        <a:pt x="181" y="80"/>
                      </a:cubicBezTo>
                      <a:cubicBezTo>
                        <a:pt x="183" y="81"/>
                        <a:pt x="183" y="81"/>
                        <a:pt x="183" y="81"/>
                      </a:cubicBezTo>
                      <a:cubicBezTo>
                        <a:pt x="182" y="79"/>
                        <a:pt x="182" y="79"/>
                        <a:pt x="182" y="79"/>
                      </a:cubicBezTo>
                      <a:cubicBezTo>
                        <a:pt x="172" y="83"/>
                        <a:pt x="146" y="91"/>
                        <a:pt x="115" y="91"/>
                      </a:cubicBezTo>
                      <a:cubicBezTo>
                        <a:pt x="92" y="91"/>
                        <a:pt x="67" y="86"/>
                        <a:pt x="44" y="72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32" y="50"/>
                        <a:pt x="19" y="27"/>
                        <a:pt x="6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6" y="24"/>
                        <a:pt x="76" y="29"/>
                        <a:pt x="113" y="29"/>
                      </a:cubicBezTo>
                      <a:cubicBezTo>
                        <a:pt x="142" y="29"/>
                        <a:pt x="169" y="26"/>
                        <a:pt x="190" y="22"/>
                      </a:cubicBezTo>
                      <a:cubicBezTo>
                        <a:pt x="201" y="20"/>
                        <a:pt x="210" y="18"/>
                        <a:pt x="217" y="16"/>
                      </a:cubicBezTo>
                      <a:cubicBezTo>
                        <a:pt x="224" y="14"/>
                        <a:pt x="229" y="13"/>
                        <a:pt x="231" y="12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cubicBezTo>
                        <a:pt x="228" y="9"/>
                        <a:pt x="223" y="11"/>
                        <a:pt x="216" y="13"/>
                      </a:cubicBezTo>
                      <a:cubicBezTo>
                        <a:pt x="195" y="18"/>
                        <a:pt x="156" y="25"/>
                        <a:pt x="113" y="25"/>
                      </a:cubicBezTo>
                      <a:cubicBezTo>
                        <a:pt x="77" y="26"/>
                        <a:pt x="37" y="20"/>
                        <a:pt x="5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6" y="29"/>
                        <a:pt x="29" y="51"/>
                        <a:pt x="42" y="74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66" y="90"/>
                        <a:pt x="92" y="94"/>
                        <a:pt x="115" y="94"/>
                      </a:cubicBezTo>
                      <a:cubicBezTo>
                        <a:pt x="146" y="94"/>
                        <a:pt x="173" y="86"/>
                        <a:pt x="183" y="83"/>
                      </a:cubicBezTo>
                      <a:cubicBezTo>
                        <a:pt x="184" y="83"/>
                        <a:pt x="184" y="83"/>
                        <a:pt x="184" y="83"/>
                      </a:cubicBezTo>
                      <a:cubicBezTo>
                        <a:pt x="184" y="82"/>
                        <a:pt x="184" y="82"/>
                        <a:pt x="184" y="82"/>
                      </a:cubicBezTo>
                      <a:cubicBezTo>
                        <a:pt x="200" y="58"/>
                        <a:pt x="216" y="35"/>
                        <a:pt x="232" y="11"/>
                      </a:cubicBezTo>
                      <a:cubicBezTo>
                        <a:pt x="236" y="6"/>
                        <a:pt x="236" y="6"/>
                        <a:pt x="236" y="6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lnTo>
                        <a:pt x="231" y="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24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4" name="Freeform 34"/>
                <p:cNvSpPr/>
                <p:nvPr/>
              </p:nvSpPr>
              <p:spPr bwMode="auto">
                <a:xfrm>
                  <a:off x="6641438" y="3789700"/>
                  <a:ext cx="1120173" cy="796976"/>
                </a:xfrm>
                <a:custGeom>
                  <a:avLst/>
                  <a:gdLst>
                    <a:gd name="T0" fmla="*/ 412 w 427"/>
                    <a:gd name="T1" fmla="*/ 4 h 332"/>
                    <a:gd name="T2" fmla="*/ 416 w 427"/>
                    <a:gd name="T3" fmla="*/ 30 h 332"/>
                    <a:gd name="T4" fmla="*/ 427 w 427"/>
                    <a:gd name="T5" fmla="*/ 34 h 332"/>
                    <a:gd name="T6" fmla="*/ 427 w 427"/>
                    <a:gd name="T7" fmla="*/ 50 h 332"/>
                    <a:gd name="T8" fmla="*/ 416 w 427"/>
                    <a:gd name="T9" fmla="*/ 54 h 332"/>
                    <a:gd name="T10" fmla="*/ 413 w 427"/>
                    <a:gd name="T11" fmla="*/ 84 h 332"/>
                    <a:gd name="T12" fmla="*/ 421 w 427"/>
                    <a:gd name="T13" fmla="*/ 85 h 332"/>
                    <a:gd name="T14" fmla="*/ 420 w 427"/>
                    <a:gd name="T15" fmla="*/ 110 h 332"/>
                    <a:gd name="T16" fmla="*/ 411 w 427"/>
                    <a:gd name="T17" fmla="*/ 119 h 332"/>
                    <a:gd name="T18" fmla="*/ 413 w 427"/>
                    <a:gd name="T19" fmla="*/ 132 h 332"/>
                    <a:gd name="T20" fmla="*/ 426 w 427"/>
                    <a:gd name="T21" fmla="*/ 144 h 332"/>
                    <a:gd name="T22" fmla="*/ 425 w 427"/>
                    <a:gd name="T23" fmla="*/ 156 h 332"/>
                    <a:gd name="T24" fmla="*/ 416 w 427"/>
                    <a:gd name="T25" fmla="*/ 166 h 332"/>
                    <a:gd name="T26" fmla="*/ 413 w 427"/>
                    <a:gd name="T27" fmla="*/ 171 h 332"/>
                    <a:gd name="T28" fmla="*/ 410 w 427"/>
                    <a:gd name="T29" fmla="*/ 180 h 332"/>
                    <a:gd name="T30" fmla="*/ 411 w 427"/>
                    <a:gd name="T31" fmla="*/ 191 h 332"/>
                    <a:gd name="T32" fmla="*/ 417 w 427"/>
                    <a:gd name="T33" fmla="*/ 200 h 332"/>
                    <a:gd name="T34" fmla="*/ 415 w 427"/>
                    <a:gd name="T35" fmla="*/ 219 h 332"/>
                    <a:gd name="T36" fmla="*/ 351 w 427"/>
                    <a:gd name="T37" fmla="*/ 306 h 332"/>
                    <a:gd name="T38" fmla="*/ 337 w 427"/>
                    <a:gd name="T39" fmla="*/ 313 h 332"/>
                    <a:gd name="T40" fmla="*/ 301 w 427"/>
                    <a:gd name="T41" fmla="*/ 324 h 332"/>
                    <a:gd name="T42" fmla="*/ 235 w 427"/>
                    <a:gd name="T43" fmla="*/ 332 h 332"/>
                    <a:gd name="T44" fmla="*/ 195 w 427"/>
                    <a:gd name="T45" fmla="*/ 330 h 332"/>
                    <a:gd name="T46" fmla="*/ 162 w 427"/>
                    <a:gd name="T47" fmla="*/ 329 h 332"/>
                    <a:gd name="T48" fmla="*/ 119 w 427"/>
                    <a:gd name="T49" fmla="*/ 318 h 332"/>
                    <a:gd name="T50" fmla="*/ 105 w 427"/>
                    <a:gd name="T51" fmla="*/ 307 h 332"/>
                    <a:gd name="T52" fmla="*/ 68 w 427"/>
                    <a:gd name="T53" fmla="*/ 282 h 332"/>
                    <a:gd name="T54" fmla="*/ 10 w 427"/>
                    <a:gd name="T55" fmla="*/ 218 h 332"/>
                    <a:gd name="T56" fmla="*/ 10 w 427"/>
                    <a:gd name="T57" fmla="*/ 203 h 332"/>
                    <a:gd name="T58" fmla="*/ 20 w 427"/>
                    <a:gd name="T59" fmla="*/ 203 h 332"/>
                    <a:gd name="T60" fmla="*/ 15 w 427"/>
                    <a:gd name="T61" fmla="*/ 189 h 332"/>
                    <a:gd name="T62" fmla="*/ 1 w 427"/>
                    <a:gd name="T63" fmla="*/ 162 h 332"/>
                    <a:gd name="T64" fmla="*/ 1 w 427"/>
                    <a:gd name="T65" fmla="*/ 153 h 332"/>
                    <a:gd name="T66" fmla="*/ 19 w 427"/>
                    <a:gd name="T67" fmla="*/ 138 h 332"/>
                    <a:gd name="T68" fmla="*/ 3 w 427"/>
                    <a:gd name="T69" fmla="*/ 112 h 332"/>
                    <a:gd name="T70" fmla="*/ 2 w 427"/>
                    <a:gd name="T71" fmla="*/ 108 h 332"/>
                    <a:gd name="T72" fmla="*/ 18 w 427"/>
                    <a:gd name="T73" fmla="*/ 86 h 332"/>
                    <a:gd name="T74" fmla="*/ 14 w 427"/>
                    <a:gd name="T75" fmla="*/ 73 h 332"/>
                    <a:gd name="T76" fmla="*/ 3 w 427"/>
                    <a:gd name="T77" fmla="*/ 60 h 332"/>
                    <a:gd name="T78" fmla="*/ 0 w 427"/>
                    <a:gd name="T79" fmla="*/ 50 h 332"/>
                    <a:gd name="T80" fmla="*/ 14 w 427"/>
                    <a:gd name="T81" fmla="*/ 33 h 332"/>
                    <a:gd name="T82" fmla="*/ 13 w 427"/>
                    <a:gd name="T83" fmla="*/ 17 h 332"/>
                    <a:gd name="T84" fmla="*/ 8 w 427"/>
                    <a:gd name="T85" fmla="*/ 9 h 332"/>
                    <a:gd name="T86" fmla="*/ 9 w 427"/>
                    <a:gd name="T87" fmla="*/ 1 h 332"/>
                    <a:gd name="T88" fmla="*/ 17 w 427"/>
                    <a:gd name="T89" fmla="*/ 0 h 332"/>
                    <a:gd name="T90" fmla="*/ 55 w 427"/>
                    <a:gd name="T91" fmla="*/ 25 h 332"/>
                    <a:gd name="T92" fmla="*/ 412 w 427"/>
                    <a:gd name="T93" fmla="*/ 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7" h="332">
                      <a:moveTo>
                        <a:pt x="412" y="4"/>
                      </a:moveTo>
                      <a:cubicBezTo>
                        <a:pt x="414" y="13"/>
                        <a:pt x="415" y="21"/>
                        <a:pt x="416" y="30"/>
                      </a:cubicBezTo>
                      <a:cubicBezTo>
                        <a:pt x="420" y="31"/>
                        <a:pt x="423" y="32"/>
                        <a:pt x="427" y="34"/>
                      </a:cubicBezTo>
                      <a:cubicBezTo>
                        <a:pt x="427" y="39"/>
                        <a:pt x="427" y="44"/>
                        <a:pt x="427" y="50"/>
                      </a:cubicBezTo>
                      <a:cubicBezTo>
                        <a:pt x="423" y="51"/>
                        <a:pt x="420" y="53"/>
                        <a:pt x="416" y="54"/>
                      </a:cubicBezTo>
                      <a:cubicBezTo>
                        <a:pt x="415" y="64"/>
                        <a:pt x="414" y="74"/>
                        <a:pt x="413" y="84"/>
                      </a:cubicBezTo>
                      <a:cubicBezTo>
                        <a:pt x="416" y="84"/>
                        <a:pt x="418" y="85"/>
                        <a:pt x="421" y="85"/>
                      </a:cubicBezTo>
                      <a:cubicBezTo>
                        <a:pt x="421" y="94"/>
                        <a:pt x="420" y="102"/>
                        <a:pt x="420" y="110"/>
                      </a:cubicBezTo>
                      <a:cubicBezTo>
                        <a:pt x="417" y="113"/>
                        <a:pt x="414" y="116"/>
                        <a:pt x="411" y="119"/>
                      </a:cubicBezTo>
                      <a:cubicBezTo>
                        <a:pt x="412" y="123"/>
                        <a:pt x="413" y="128"/>
                        <a:pt x="413" y="132"/>
                      </a:cubicBezTo>
                      <a:cubicBezTo>
                        <a:pt x="417" y="136"/>
                        <a:pt x="422" y="140"/>
                        <a:pt x="426" y="144"/>
                      </a:cubicBezTo>
                      <a:cubicBezTo>
                        <a:pt x="425" y="148"/>
                        <a:pt x="425" y="152"/>
                        <a:pt x="425" y="156"/>
                      </a:cubicBezTo>
                      <a:cubicBezTo>
                        <a:pt x="422" y="159"/>
                        <a:pt x="419" y="162"/>
                        <a:pt x="416" y="166"/>
                      </a:cubicBezTo>
                      <a:cubicBezTo>
                        <a:pt x="415" y="167"/>
                        <a:pt x="414" y="169"/>
                        <a:pt x="413" y="171"/>
                      </a:cubicBezTo>
                      <a:cubicBezTo>
                        <a:pt x="412" y="174"/>
                        <a:pt x="411" y="177"/>
                        <a:pt x="410" y="180"/>
                      </a:cubicBezTo>
                      <a:cubicBezTo>
                        <a:pt x="410" y="184"/>
                        <a:pt x="411" y="187"/>
                        <a:pt x="411" y="191"/>
                      </a:cubicBezTo>
                      <a:cubicBezTo>
                        <a:pt x="413" y="194"/>
                        <a:pt x="415" y="197"/>
                        <a:pt x="417" y="200"/>
                      </a:cubicBezTo>
                      <a:cubicBezTo>
                        <a:pt x="417" y="206"/>
                        <a:pt x="416" y="213"/>
                        <a:pt x="415" y="219"/>
                      </a:cubicBezTo>
                      <a:cubicBezTo>
                        <a:pt x="394" y="248"/>
                        <a:pt x="373" y="277"/>
                        <a:pt x="351" y="306"/>
                      </a:cubicBezTo>
                      <a:cubicBezTo>
                        <a:pt x="346" y="308"/>
                        <a:pt x="342" y="310"/>
                        <a:pt x="337" y="313"/>
                      </a:cubicBezTo>
                      <a:cubicBezTo>
                        <a:pt x="325" y="316"/>
                        <a:pt x="313" y="320"/>
                        <a:pt x="301" y="324"/>
                      </a:cubicBezTo>
                      <a:cubicBezTo>
                        <a:pt x="279" y="327"/>
                        <a:pt x="257" y="329"/>
                        <a:pt x="235" y="332"/>
                      </a:cubicBezTo>
                      <a:cubicBezTo>
                        <a:pt x="222" y="331"/>
                        <a:pt x="208" y="330"/>
                        <a:pt x="195" y="330"/>
                      </a:cubicBezTo>
                      <a:cubicBezTo>
                        <a:pt x="184" y="329"/>
                        <a:pt x="173" y="329"/>
                        <a:pt x="162" y="329"/>
                      </a:cubicBezTo>
                      <a:cubicBezTo>
                        <a:pt x="148" y="325"/>
                        <a:pt x="133" y="322"/>
                        <a:pt x="119" y="318"/>
                      </a:cubicBezTo>
                      <a:cubicBezTo>
                        <a:pt x="115" y="315"/>
                        <a:pt x="110" y="311"/>
                        <a:pt x="105" y="307"/>
                      </a:cubicBezTo>
                      <a:cubicBezTo>
                        <a:pt x="93" y="299"/>
                        <a:pt x="81" y="290"/>
                        <a:pt x="68" y="282"/>
                      </a:cubicBezTo>
                      <a:cubicBezTo>
                        <a:pt x="49" y="261"/>
                        <a:pt x="29" y="239"/>
                        <a:pt x="10" y="218"/>
                      </a:cubicBezTo>
                      <a:cubicBezTo>
                        <a:pt x="10" y="213"/>
                        <a:pt x="10" y="208"/>
                        <a:pt x="10" y="203"/>
                      </a:cubicBezTo>
                      <a:cubicBezTo>
                        <a:pt x="13" y="203"/>
                        <a:pt x="17" y="203"/>
                        <a:pt x="20" y="203"/>
                      </a:cubicBezTo>
                      <a:cubicBezTo>
                        <a:pt x="18" y="199"/>
                        <a:pt x="16" y="194"/>
                        <a:pt x="15" y="189"/>
                      </a:cubicBezTo>
                      <a:cubicBezTo>
                        <a:pt x="10" y="180"/>
                        <a:pt x="6" y="171"/>
                        <a:pt x="1" y="162"/>
                      </a:cubicBezTo>
                      <a:cubicBezTo>
                        <a:pt x="1" y="159"/>
                        <a:pt x="1" y="156"/>
                        <a:pt x="1" y="153"/>
                      </a:cubicBezTo>
                      <a:cubicBezTo>
                        <a:pt x="7" y="148"/>
                        <a:pt x="13" y="143"/>
                        <a:pt x="19" y="138"/>
                      </a:cubicBezTo>
                      <a:cubicBezTo>
                        <a:pt x="14" y="129"/>
                        <a:pt x="9" y="121"/>
                        <a:pt x="3" y="112"/>
                      </a:cubicBezTo>
                      <a:cubicBezTo>
                        <a:pt x="3" y="111"/>
                        <a:pt x="3" y="109"/>
                        <a:pt x="2" y="108"/>
                      </a:cubicBezTo>
                      <a:cubicBezTo>
                        <a:pt x="8" y="101"/>
                        <a:pt x="13" y="94"/>
                        <a:pt x="18" y="86"/>
                      </a:cubicBezTo>
                      <a:cubicBezTo>
                        <a:pt x="17" y="82"/>
                        <a:pt x="15" y="78"/>
                        <a:pt x="14" y="73"/>
                      </a:cubicBezTo>
                      <a:cubicBezTo>
                        <a:pt x="10" y="69"/>
                        <a:pt x="7" y="64"/>
                        <a:pt x="3" y="60"/>
                      </a:cubicBezTo>
                      <a:cubicBezTo>
                        <a:pt x="2" y="57"/>
                        <a:pt x="1" y="53"/>
                        <a:pt x="0" y="50"/>
                      </a:cubicBezTo>
                      <a:cubicBezTo>
                        <a:pt x="5" y="44"/>
                        <a:pt x="9" y="38"/>
                        <a:pt x="14" y="33"/>
                      </a:cubicBezTo>
                      <a:cubicBezTo>
                        <a:pt x="13" y="27"/>
                        <a:pt x="13" y="22"/>
                        <a:pt x="13" y="17"/>
                      </a:cubicBezTo>
                      <a:cubicBezTo>
                        <a:pt x="11" y="14"/>
                        <a:pt x="10" y="12"/>
                        <a:pt x="8" y="9"/>
                      </a:cubicBezTo>
                      <a:cubicBezTo>
                        <a:pt x="8" y="6"/>
                        <a:pt x="9" y="3"/>
                        <a:pt x="9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30" y="8"/>
                        <a:pt x="43" y="17"/>
                        <a:pt x="55" y="25"/>
                      </a:cubicBezTo>
                      <a:cubicBezTo>
                        <a:pt x="126" y="55"/>
                        <a:pt x="301" y="72"/>
                        <a:pt x="412" y="4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13" tIns="60956" rIns="121913" bIns="60956" numCol="1" anchor="t" anchorCtr="0" compatLnSpc="1"/>
                <a:lstStyle/>
                <a:p>
                  <a:endParaRPr lang="en-US" sz="24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1" name="Freeform 35"/>
              <p:cNvSpPr/>
              <p:nvPr/>
            </p:nvSpPr>
            <p:spPr bwMode="auto">
              <a:xfrm>
                <a:off x="6656428" y="3802194"/>
                <a:ext cx="1039772" cy="753255"/>
              </a:xfrm>
              <a:custGeom>
                <a:avLst/>
                <a:gdLst>
                  <a:gd name="T0" fmla="*/ 287 w 396"/>
                  <a:gd name="T1" fmla="*/ 314 h 314"/>
                  <a:gd name="T2" fmla="*/ 291 w 396"/>
                  <a:gd name="T3" fmla="*/ 307 h 314"/>
                  <a:gd name="T4" fmla="*/ 202 w 396"/>
                  <a:gd name="T5" fmla="*/ 306 h 314"/>
                  <a:gd name="T6" fmla="*/ 202 w 396"/>
                  <a:gd name="T7" fmla="*/ 302 h 314"/>
                  <a:gd name="T8" fmla="*/ 269 w 396"/>
                  <a:gd name="T9" fmla="*/ 300 h 314"/>
                  <a:gd name="T10" fmla="*/ 303 w 396"/>
                  <a:gd name="T11" fmla="*/ 293 h 314"/>
                  <a:gd name="T12" fmla="*/ 321 w 396"/>
                  <a:gd name="T13" fmla="*/ 291 h 314"/>
                  <a:gd name="T14" fmla="*/ 358 w 396"/>
                  <a:gd name="T15" fmla="*/ 266 h 314"/>
                  <a:gd name="T16" fmla="*/ 357 w 396"/>
                  <a:gd name="T17" fmla="*/ 262 h 314"/>
                  <a:gd name="T18" fmla="*/ 286 w 396"/>
                  <a:gd name="T19" fmla="*/ 268 h 314"/>
                  <a:gd name="T20" fmla="*/ 260 w 396"/>
                  <a:gd name="T21" fmla="*/ 273 h 314"/>
                  <a:gd name="T22" fmla="*/ 213 w 396"/>
                  <a:gd name="T23" fmla="*/ 270 h 314"/>
                  <a:gd name="T24" fmla="*/ 195 w 396"/>
                  <a:gd name="T25" fmla="*/ 268 h 314"/>
                  <a:gd name="T26" fmla="*/ 167 w 396"/>
                  <a:gd name="T27" fmla="*/ 255 h 314"/>
                  <a:gd name="T28" fmla="*/ 388 w 396"/>
                  <a:gd name="T29" fmla="*/ 198 h 314"/>
                  <a:gd name="T30" fmla="*/ 148 w 396"/>
                  <a:gd name="T31" fmla="*/ 214 h 314"/>
                  <a:gd name="T32" fmla="*/ 396 w 396"/>
                  <a:gd name="T33" fmla="*/ 136 h 314"/>
                  <a:gd name="T34" fmla="*/ 125 w 396"/>
                  <a:gd name="T35" fmla="*/ 158 h 314"/>
                  <a:gd name="T36" fmla="*/ 385 w 396"/>
                  <a:gd name="T37" fmla="*/ 89 h 314"/>
                  <a:gd name="T38" fmla="*/ 83 w 396"/>
                  <a:gd name="T39" fmla="*/ 100 h 314"/>
                  <a:gd name="T40" fmla="*/ 252 w 396"/>
                  <a:gd name="T41" fmla="*/ 78 h 314"/>
                  <a:gd name="T42" fmla="*/ 170 w 396"/>
                  <a:gd name="T43" fmla="*/ 70 h 314"/>
                  <a:gd name="T44" fmla="*/ 324 w 396"/>
                  <a:gd name="T45" fmla="*/ 44 h 314"/>
                  <a:gd name="T46" fmla="*/ 7 w 396"/>
                  <a:gd name="T47" fmla="*/ 0 h 314"/>
                  <a:gd name="T48" fmla="*/ 53 w 396"/>
                  <a:gd name="T49" fmla="*/ 38 h 314"/>
                  <a:gd name="T50" fmla="*/ 6 w 396"/>
                  <a:gd name="T51" fmla="*/ 32 h 314"/>
                  <a:gd name="T52" fmla="*/ 8 w 396"/>
                  <a:gd name="T53" fmla="*/ 48 h 314"/>
                  <a:gd name="T54" fmla="*/ 56 w 396"/>
                  <a:gd name="T55" fmla="*/ 78 h 314"/>
                  <a:gd name="T56" fmla="*/ 0 w 396"/>
                  <a:gd name="T57" fmla="*/ 105 h 314"/>
                  <a:gd name="T58" fmla="*/ 71 w 396"/>
                  <a:gd name="T59" fmla="*/ 128 h 314"/>
                  <a:gd name="T60" fmla="*/ 3 w 396"/>
                  <a:gd name="T61" fmla="*/ 156 h 314"/>
                  <a:gd name="T62" fmla="*/ 85 w 396"/>
                  <a:gd name="T63" fmla="*/ 194 h 314"/>
                  <a:gd name="T64" fmla="*/ 14 w 396"/>
                  <a:gd name="T65" fmla="*/ 200 h 314"/>
                  <a:gd name="T66" fmla="*/ 88 w 396"/>
                  <a:gd name="T67" fmla="*/ 243 h 314"/>
                  <a:gd name="T68" fmla="*/ 47 w 396"/>
                  <a:gd name="T69" fmla="*/ 238 h 314"/>
                  <a:gd name="T70" fmla="*/ 112 w 396"/>
                  <a:gd name="T71" fmla="*/ 297 h 314"/>
                  <a:gd name="T72" fmla="*/ 287 w 396"/>
                  <a:gd name="T73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6" h="314">
                    <a:moveTo>
                      <a:pt x="287" y="314"/>
                    </a:moveTo>
                    <a:cubicBezTo>
                      <a:pt x="286" y="310"/>
                      <a:pt x="293" y="311"/>
                      <a:pt x="291" y="307"/>
                    </a:cubicBezTo>
                    <a:cubicBezTo>
                      <a:pt x="261" y="306"/>
                      <a:pt x="231" y="306"/>
                      <a:pt x="202" y="306"/>
                    </a:cubicBezTo>
                    <a:cubicBezTo>
                      <a:pt x="202" y="304"/>
                      <a:pt x="202" y="303"/>
                      <a:pt x="202" y="302"/>
                    </a:cubicBezTo>
                    <a:cubicBezTo>
                      <a:pt x="224" y="301"/>
                      <a:pt x="247" y="301"/>
                      <a:pt x="269" y="300"/>
                    </a:cubicBezTo>
                    <a:cubicBezTo>
                      <a:pt x="281" y="298"/>
                      <a:pt x="292" y="296"/>
                      <a:pt x="303" y="293"/>
                    </a:cubicBezTo>
                    <a:cubicBezTo>
                      <a:pt x="309" y="292"/>
                      <a:pt x="315" y="292"/>
                      <a:pt x="321" y="291"/>
                    </a:cubicBezTo>
                    <a:cubicBezTo>
                      <a:pt x="334" y="282"/>
                      <a:pt x="346" y="274"/>
                      <a:pt x="358" y="266"/>
                    </a:cubicBezTo>
                    <a:cubicBezTo>
                      <a:pt x="358" y="265"/>
                      <a:pt x="357" y="264"/>
                      <a:pt x="357" y="262"/>
                    </a:cubicBezTo>
                    <a:cubicBezTo>
                      <a:pt x="333" y="264"/>
                      <a:pt x="309" y="266"/>
                      <a:pt x="286" y="268"/>
                    </a:cubicBezTo>
                    <a:cubicBezTo>
                      <a:pt x="277" y="270"/>
                      <a:pt x="269" y="271"/>
                      <a:pt x="260" y="273"/>
                    </a:cubicBezTo>
                    <a:cubicBezTo>
                      <a:pt x="244" y="272"/>
                      <a:pt x="229" y="271"/>
                      <a:pt x="213" y="270"/>
                    </a:cubicBezTo>
                    <a:cubicBezTo>
                      <a:pt x="207" y="269"/>
                      <a:pt x="201" y="269"/>
                      <a:pt x="195" y="268"/>
                    </a:cubicBezTo>
                    <a:cubicBezTo>
                      <a:pt x="186" y="264"/>
                      <a:pt x="176" y="259"/>
                      <a:pt x="167" y="255"/>
                    </a:cubicBezTo>
                    <a:cubicBezTo>
                      <a:pt x="234" y="251"/>
                      <a:pt x="315" y="251"/>
                      <a:pt x="388" y="198"/>
                    </a:cubicBezTo>
                    <a:cubicBezTo>
                      <a:pt x="293" y="231"/>
                      <a:pt x="213" y="223"/>
                      <a:pt x="148" y="214"/>
                    </a:cubicBezTo>
                    <a:cubicBezTo>
                      <a:pt x="231" y="199"/>
                      <a:pt x="314" y="195"/>
                      <a:pt x="396" y="136"/>
                    </a:cubicBezTo>
                    <a:cubicBezTo>
                      <a:pt x="277" y="180"/>
                      <a:pt x="193" y="165"/>
                      <a:pt x="125" y="158"/>
                    </a:cubicBezTo>
                    <a:cubicBezTo>
                      <a:pt x="214" y="139"/>
                      <a:pt x="342" y="135"/>
                      <a:pt x="385" y="89"/>
                    </a:cubicBezTo>
                    <a:cubicBezTo>
                      <a:pt x="260" y="122"/>
                      <a:pt x="152" y="116"/>
                      <a:pt x="83" y="100"/>
                    </a:cubicBezTo>
                    <a:cubicBezTo>
                      <a:pt x="139" y="93"/>
                      <a:pt x="195" y="85"/>
                      <a:pt x="252" y="78"/>
                    </a:cubicBezTo>
                    <a:cubicBezTo>
                      <a:pt x="224" y="75"/>
                      <a:pt x="197" y="73"/>
                      <a:pt x="170" y="70"/>
                    </a:cubicBezTo>
                    <a:cubicBezTo>
                      <a:pt x="221" y="61"/>
                      <a:pt x="273" y="52"/>
                      <a:pt x="324" y="44"/>
                    </a:cubicBezTo>
                    <a:cubicBezTo>
                      <a:pt x="255" y="47"/>
                      <a:pt x="114" y="66"/>
                      <a:pt x="7" y="0"/>
                    </a:cubicBezTo>
                    <a:cubicBezTo>
                      <a:pt x="22" y="13"/>
                      <a:pt x="42" y="22"/>
                      <a:pt x="53" y="38"/>
                    </a:cubicBezTo>
                    <a:cubicBezTo>
                      <a:pt x="37" y="36"/>
                      <a:pt x="21" y="34"/>
                      <a:pt x="6" y="32"/>
                    </a:cubicBezTo>
                    <a:cubicBezTo>
                      <a:pt x="6" y="38"/>
                      <a:pt x="7" y="43"/>
                      <a:pt x="8" y="48"/>
                    </a:cubicBezTo>
                    <a:cubicBezTo>
                      <a:pt x="24" y="58"/>
                      <a:pt x="40" y="68"/>
                      <a:pt x="56" y="78"/>
                    </a:cubicBezTo>
                    <a:cubicBezTo>
                      <a:pt x="38" y="87"/>
                      <a:pt x="19" y="96"/>
                      <a:pt x="0" y="105"/>
                    </a:cubicBezTo>
                    <a:cubicBezTo>
                      <a:pt x="23" y="112"/>
                      <a:pt x="47" y="120"/>
                      <a:pt x="71" y="128"/>
                    </a:cubicBezTo>
                    <a:cubicBezTo>
                      <a:pt x="48" y="137"/>
                      <a:pt x="18" y="128"/>
                      <a:pt x="3" y="156"/>
                    </a:cubicBezTo>
                    <a:cubicBezTo>
                      <a:pt x="30" y="169"/>
                      <a:pt x="69" y="171"/>
                      <a:pt x="85" y="194"/>
                    </a:cubicBezTo>
                    <a:cubicBezTo>
                      <a:pt x="61" y="196"/>
                      <a:pt x="35" y="179"/>
                      <a:pt x="14" y="200"/>
                    </a:cubicBezTo>
                    <a:cubicBezTo>
                      <a:pt x="39" y="215"/>
                      <a:pt x="63" y="229"/>
                      <a:pt x="88" y="243"/>
                    </a:cubicBezTo>
                    <a:cubicBezTo>
                      <a:pt x="74" y="242"/>
                      <a:pt x="61" y="240"/>
                      <a:pt x="47" y="238"/>
                    </a:cubicBezTo>
                    <a:cubicBezTo>
                      <a:pt x="66" y="259"/>
                      <a:pt x="93" y="276"/>
                      <a:pt x="112" y="297"/>
                    </a:cubicBezTo>
                    <a:cubicBezTo>
                      <a:pt x="176" y="303"/>
                      <a:pt x="223" y="308"/>
                      <a:pt x="287" y="3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63000"/>
                </a:schemeClr>
              </a:solidFill>
              <a:ln>
                <a:noFill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2" name="Freeform 36"/>
              <p:cNvSpPr/>
              <p:nvPr/>
            </p:nvSpPr>
            <p:spPr bwMode="auto">
              <a:xfrm>
                <a:off x="6788613" y="3840917"/>
                <a:ext cx="838087" cy="117423"/>
              </a:xfrm>
              <a:custGeom>
                <a:avLst/>
                <a:gdLst>
                  <a:gd name="T0" fmla="*/ 320 w 320"/>
                  <a:gd name="T1" fmla="*/ 0 h 49"/>
                  <a:gd name="T2" fmla="*/ 0 w 320"/>
                  <a:gd name="T3" fmla="*/ 0 h 49"/>
                  <a:gd name="T4" fmla="*/ 24 w 320"/>
                  <a:gd name="T5" fmla="*/ 8 h 49"/>
                  <a:gd name="T6" fmla="*/ 309 w 320"/>
                  <a:gd name="T7" fmla="*/ 7 h 49"/>
                  <a:gd name="T8" fmla="*/ 320 w 32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49">
                    <a:moveTo>
                      <a:pt x="320" y="0"/>
                    </a:moveTo>
                    <a:cubicBezTo>
                      <a:pt x="181" y="44"/>
                      <a:pt x="66" y="20"/>
                      <a:pt x="0" y="0"/>
                    </a:cubicBezTo>
                    <a:cubicBezTo>
                      <a:pt x="8" y="3"/>
                      <a:pt x="16" y="5"/>
                      <a:pt x="24" y="8"/>
                    </a:cubicBezTo>
                    <a:cubicBezTo>
                      <a:pt x="139" y="49"/>
                      <a:pt x="265" y="20"/>
                      <a:pt x="309" y="7"/>
                    </a:cubicBezTo>
                    <a:cubicBezTo>
                      <a:pt x="313" y="5"/>
                      <a:pt x="317" y="2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240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76" name="Oval 275"/>
            <p:cNvSpPr/>
            <p:nvPr/>
          </p:nvSpPr>
          <p:spPr>
            <a:xfrm>
              <a:off x="2585399" y="1711397"/>
              <a:ext cx="954520" cy="9605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509878" y="3769775"/>
              <a:ext cx="511395" cy="5146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1914608" y="3223962"/>
              <a:ext cx="690978" cy="69531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3322819" y="3106311"/>
              <a:ext cx="504654" cy="507822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1244354" y="2886966"/>
              <a:ext cx="690978" cy="695315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1907044" y="2479647"/>
              <a:ext cx="690978" cy="6953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2569272" y="3439021"/>
              <a:ext cx="954520" cy="960510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845938" y="1687226"/>
              <a:ext cx="690978" cy="695315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233972" y="2145753"/>
              <a:ext cx="690978" cy="6953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2684801" y="2712262"/>
              <a:ext cx="690978" cy="695315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883089" y="4210380"/>
              <a:ext cx="690979" cy="6953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3375780" y="2469147"/>
              <a:ext cx="591103" cy="594813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2567963" y="4399533"/>
              <a:ext cx="621935" cy="625838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330583" y="3602780"/>
              <a:ext cx="255698" cy="257302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2605585" y="2586851"/>
              <a:ext cx="236917" cy="2384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590657" y="3283489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579460" y="1884573"/>
              <a:ext cx="236917" cy="238404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2312398" y="3940747"/>
              <a:ext cx="236917" cy="238404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2034775" y="3938698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1634909" y="4450123"/>
              <a:ext cx="236917" cy="2384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3183358" y="4383608"/>
              <a:ext cx="236917" cy="2384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3544817" y="2208829"/>
              <a:ext cx="236917" cy="238404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125895" y="2734730"/>
              <a:ext cx="236917" cy="2384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2487127" y="1646170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517257" y="3629808"/>
              <a:ext cx="236917" cy="238404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761828" y="3010725"/>
              <a:ext cx="236917" cy="238404"/>
            </a:xfrm>
            <a:prstGeom prst="ellipse">
              <a:avLst/>
            </a:prstGeom>
            <a:solidFill>
              <a:srgbClr val="2271C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7" name="Freeform 24"/>
            <p:cNvSpPr/>
            <p:nvPr/>
          </p:nvSpPr>
          <p:spPr bwMode="auto">
            <a:xfrm>
              <a:off x="2763622" y="3673660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" name="AutoShape 48"/>
            <p:cNvSpPr/>
            <p:nvPr/>
          </p:nvSpPr>
          <p:spPr bwMode="auto">
            <a:xfrm>
              <a:off x="2893693" y="1913873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9" name="Freeform 45"/>
            <p:cNvSpPr/>
            <p:nvPr/>
          </p:nvSpPr>
          <p:spPr bwMode="auto">
            <a:xfrm>
              <a:off x="2076008" y="178592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70" name="Group 21"/>
            <p:cNvGrpSpPr/>
            <p:nvPr/>
          </p:nvGrpSpPr>
          <p:grpSpPr>
            <a:xfrm>
              <a:off x="1986760" y="3417963"/>
              <a:ext cx="527107" cy="297978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71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2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3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4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5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39"/>
            <p:cNvGrpSpPr/>
            <p:nvPr/>
          </p:nvGrpSpPr>
          <p:grpSpPr>
            <a:xfrm>
              <a:off x="1998919" y="265572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77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8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9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80" name="Group 32"/>
            <p:cNvGrpSpPr/>
            <p:nvPr/>
          </p:nvGrpSpPr>
          <p:grpSpPr>
            <a:xfrm>
              <a:off x="1957386" y="4430746"/>
              <a:ext cx="561827" cy="244560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3" name="AutoShape 42"/>
            <p:cNvSpPr/>
            <p:nvPr/>
          </p:nvSpPr>
          <p:spPr bwMode="auto">
            <a:xfrm>
              <a:off x="1341352" y="3087212"/>
              <a:ext cx="554915" cy="305284"/>
            </a:xfrm>
            <a:custGeom>
              <a:avLst/>
              <a:gdLst>
                <a:gd name="T0" fmla="*/ 7105 w 19589"/>
                <a:gd name="T1" fmla="*/ 6341 h 21600"/>
                <a:gd name="T2" fmla="*/ 15229 w 19589"/>
                <a:gd name="T3" fmla="*/ 9116 h 21600"/>
                <a:gd name="T4" fmla="*/ 12158 w 19589"/>
                <a:gd name="T5" fmla="*/ 10701 h 21600"/>
                <a:gd name="T6" fmla="*/ 11365 w 19589"/>
                <a:gd name="T7" fmla="*/ 7530 h 21600"/>
                <a:gd name="T8" fmla="*/ 8591 w 19589"/>
                <a:gd name="T9" fmla="*/ 7332 h 21600"/>
                <a:gd name="T10" fmla="*/ 10672 w 19589"/>
                <a:gd name="T11" fmla="*/ 15853 h 21600"/>
                <a:gd name="T12" fmla="*/ 19589 w 19589"/>
                <a:gd name="T13" fmla="*/ 10701 h 21600"/>
                <a:gd name="T14" fmla="*/ 6609 w 19589"/>
                <a:gd name="T15" fmla="*/ 3765 h 21600"/>
                <a:gd name="T16" fmla="*/ 6510 w 19589"/>
                <a:gd name="T17" fmla="*/ 3765 h 21600"/>
                <a:gd name="T18" fmla="*/ 5519 w 19589"/>
                <a:gd name="T19" fmla="*/ 0 h 21600"/>
                <a:gd name="T20" fmla="*/ 2745 w 19589"/>
                <a:gd name="T21" fmla="*/ 594 h 21600"/>
                <a:gd name="T22" fmla="*/ 3835 w 19589"/>
                <a:gd name="T23" fmla="*/ 5350 h 21600"/>
                <a:gd name="T24" fmla="*/ 565 w 19589"/>
                <a:gd name="T25" fmla="*/ 21600 h 21600"/>
                <a:gd name="T26" fmla="*/ 9582 w 19589"/>
                <a:gd name="T27" fmla="*/ 16448 h 21600"/>
                <a:gd name="T28" fmla="*/ 7105 w 19589"/>
                <a:gd name="T29" fmla="*/ 6341 h 21600"/>
                <a:gd name="T30" fmla="*/ 3042 w 19589"/>
                <a:gd name="T31" fmla="*/ 15655 h 21600"/>
                <a:gd name="T32" fmla="*/ 4628 w 19589"/>
                <a:gd name="T33" fmla="*/ 8521 h 21600"/>
                <a:gd name="T34" fmla="*/ 6015 w 19589"/>
                <a:gd name="T35" fmla="*/ 14070 h 21600"/>
                <a:gd name="T36" fmla="*/ 3042 w 19589"/>
                <a:gd name="T37" fmla="*/ 15655 h 21600"/>
                <a:gd name="T38" fmla="*/ 3042 w 19589"/>
                <a:gd name="T39" fmla="*/ 156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89" h="21600">
                  <a:moveTo>
                    <a:pt x="7105" y="6341"/>
                  </a:moveTo>
                  <a:cubicBezTo>
                    <a:pt x="11563" y="3963"/>
                    <a:pt x="15229" y="9116"/>
                    <a:pt x="15229" y="9116"/>
                  </a:cubicBezTo>
                  <a:cubicBezTo>
                    <a:pt x="12158" y="10701"/>
                    <a:pt x="12158" y="10701"/>
                    <a:pt x="12158" y="10701"/>
                  </a:cubicBezTo>
                  <a:cubicBezTo>
                    <a:pt x="11365" y="7530"/>
                    <a:pt x="11365" y="7530"/>
                    <a:pt x="11365" y="7530"/>
                  </a:cubicBezTo>
                  <a:cubicBezTo>
                    <a:pt x="10473" y="7134"/>
                    <a:pt x="9582" y="7134"/>
                    <a:pt x="8591" y="7332"/>
                  </a:cubicBezTo>
                  <a:cubicBezTo>
                    <a:pt x="10672" y="15853"/>
                    <a:pt x="10672" y="15853"/>
                    <a:pt x="10672" y="15853"/>
                  </a:cubicBezTo>
                  <a:cubicBezTo>
                    <a:pt x="19589" y="10701"/>
                    <a:pt x="19589" y="10701"/>
                    <a:pt x="19589" y="10701"/>
                  </a:cubicBezTo>
                  <a:cubicBezTo>
                    <a:pt x="19589" y="10701"/>
                    <a:pt x="16319" y="396"/>
                    <a:pt x="6609" y="3765"/>
                  </a:cubicBezTo>
                  <a:cubicBezTo>
                    <a:pt x="6609" y="3765"/>
                    <a:pt x="6510" y="3765"/>
                    <a:pt x="6510" y="3765"/>
                  </a:cubicBezTo>
                  <a:cubicBezTo>
                    <a:pt x="5519" y="0"/>
                    <a:pt x="5519" y="0"/>
                    <a:pt x="5519" y="0"/>
                  </a:cubicBezTo>
                  <a:cubicBezTo>
                    <a:pt x="2745" y="594"/>
                    <a:pt x="2745" y="594"/>
                    <a:pt x="2745" y="594"/>
                  </a:cubicBezTo>
                  <a:cubicBezTo>
                    <a:pt x="3835" y="5350"/>
                    <a:pt x="3835" y="5350"/>
                    <a:pt x="3835" y="5350"/>
                  </a:cubicBezTo>
                  <a:cubicBezTo>
                    <a:pt x="-2011" y="10106"/>
                    <a:pt x="565" y="21600"/>
                    <a:pt x="565" y="21600"/>
                  </a:cubicBezTo>
                  <a:cubicBezTo>
                    <a:pt x="9582" y="16448"/>
                    <a:pt x="9582" y="16448"/>
                    <a:pt x="9582" y="16448"/>
                  </a:cubicBezTo>
                  <a:lnTo>
                    <a:pt x="7105" y="6341"/>
                  </a:lnTo>
                  <a:close/>
                  <a:moveTo>
                    <a:pt x="3042" y="15655"/>
                  </a:moveTo>
                  <a:cubicBezTo>
                    <a:pt x="3042" y="15655"/>
                    <a:pt x="2150" y="11890"/>
                    <a:pt x="4628" y="8521"/>
                  </a:cubicBezTo>
                  <a:cubicBezTo>
                    <a:pt x="6015" y="14070"/>
                    <a:pt x="6015" y="14070"/>
                    <a:pt x="6015" y="14070"/>
                  </a:cubicBezTo>
                  <a:lnTo>
                    <a:pt x="3042" y="15655"/>
                  </a:lnTo>
                  <a:close/>
                  <a:moveTo>
                    <a:pt x="3042" y="1565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4" name="AutoShape 13"/>
            <p:cNvSpPr/>
            <p:nvPr/>
          </p:nvSpPr>
          <p:spPr bwMode="auto">
            <a:xfrm>
              <a:off x="1359074" y="2271342"/>
              <a:ext cx="449880" cy="449880"/>
            </a:xfrm>
            <a:custGeom>
              <a:avLst/>
              <a:gdLst>
                <a:gd name="T0" fmla="*/ 0 w 21600"/>
                <a:gd name="T1" fmla="*/ 10855 h 21600"/>
                <a:gd name="T2" fmla="*/ 6030 w 21600"/>
                <a:gd name="T3" fmla="*/ 20504 h 21600"/>
                <a:gd name="T4" fmla="*/ 877 w 21600"/>
                <a:gd name="T5" fmla="*/ 6359 h 21600"/>
                <a:gd name="T6" fmla="*/ 0 w 21600"/>
                <a:gd name="T7" fmla="*/ 10855 h 21600"/>
                <a:gd name="T8" fmla="*/ 18091 w 21600"/>
                <a:gd name="T9" fmla="*/ 10307 h 21600"/>
                <a:gd name="T10" fmla="*/ 17214 w 21600"/>
                <a:gd name="T11" fmla="*/ 7237 h 21600"/>
                <a:gd name="T12" fmla="*/ 16118 w 21600"/>
                <a:gd name="T13" fmla="*/ 4715 h 21600"/>
                <a:gd name="T14" fmla="*/ 17982 w 21600"/>
                <a:gd name="T15" fmla="*/ 2851 h 21600"/>
                <a:gd name="T16" fmla="*/ 18091 w 21600"/>
                <a:gd name="T17" fmla="*/ 2851 h 21600"/>
                <a:gd name="T18" fmla="*/ 10745 w 21600"/>
                <a:gd name="T19" fmla="*/ 0 h 21600"/>
                <a:gd name="T20" fmla="*/ 1754 w 21600"/>
                <a:gd name="T21" fmla="*/ 4824 h 21600"/>
                <a:gd name="T22" fmla="*/ 2412 w 21600"/>
                <a:gd name="T23" fmla="*/ 4934 h 21600"/>
                <a:gd name="T24" fmla="*/ 5373 w 21600"/>
                <a:gd name="T25" fmla="*/ 4715 h 21600"/>
                <a:gd name="T26" fmla="*/ 5373 w 21600"/>
                <a:gd name="T27" fmla="*/ 5592 h 21600"/>
                <a:gd name="T28" fmla="*/ 4166 w 21600"/>
                <a:gd name="T29" fmla="*/ 5702 h 21600"/>
                <a:gd name="T30" fmla="*/ 8114 w 21600"/>
                <a:gd name="T31" fmla="*/ 17434 h 21600"/>
                <a:gd name="T32" fmla="*/ 10416 w 21600"/>
                <a:gd name="T33" fmla="*/ 10307 h 21600"/>
                <a:gd name="T34" fmla="*/ 8772 w 21600"/>
                <a:gd name="T35" fmla="*/ 5702 h 21600"/>
                <a:gd name="T36" fmla="*/ 7675 w 21600"/>
                <a:gd name="T37" fmla="*/ 5592 h 21600"/>
                <a:gd name="T38" fmla="*/ 7675 w 21600"/>
                <a:gd name="T39" fmla="*/ 4715 h 21600"/>
                <a:gd name="T40" fmla="*/ 10526 w 21600"/>
                <a:gd name="T41" fmla="*/ 4934 h 21600"/>
                <a:gd name="T42" fmla="*/ 13377 w 21600"/>
                <a:gd name="T43" fmla="*/ 4715 h 21600"/>
                <a:gd name="T44" fmla="*/ 13486 w 21600"/>
                <a:gd name="T45" fmla="*/ 5592 h 21600"/>
                <a:gd name="T46" fmla="*/ 12280 w 21600"/>
                <a:gd name="T47" fmla="*/ 5702 h 21600"/>
                <a:gd name="T48" fmla="*/ 16118 w 21600"/>
                <a:gd name="T49" fmla="*/ 17324 h 21600"/>
                <a:gd name="T50" fmla="*/ 17214 w 21600"/>
                <a:gd name="T51" fmla="*/ 13706 h 21600"/>
                <a:gd name="T52" fmla="*/ 18091 w 21600"/>
                <a:gd name="T53" fmla="*/ 10307 h 21600"/>
                <a:gd name="T54" fmla="*/ 10964 w 21600"/>
                <a:gd name="T55" fmla="*/ 11732 h 21600"/>
                <a:gd name="T56" fmla="*/ 7675 w 21600"/>
                <a:gd name="T57" fmla="*/ 21161 h 21600"/>
                <a:gd name="T58" fmla="*/ 10745 w 21600"/>
                <a:gd name="T59" fmla="*/ 21600 h 21600"/>
                <a:gd name="T60" fmla="*/ 14363 w 21600"/>
                <a:gd name="T61" fmla="*/ 20942 h 21600"/>
                <a:gd name="T62" fmla="*/ 14254 w 21600"/>
                <a:gd name="T63" fmla="*/ 20832 h 21600"/>
                <a:gd name="T64" fmla="*/ 10964 w 21600"/>
                <a:gd name="T65" fmla="*/ 11732 h 21600"/>
                <a:gd name="T66" fmla="*/ 20284 w 21600"/>
                <a:gd name="T67" fmla="*/ 5592 h 21600"/>
                <a:gd name="T68" fmla="*/ 20284 w 21600"/>
                <a:gd name="T69" fmla="*/ 6688 h 21600"/>
                <a:gd name="T70" fmla="*/ 19517 w 21600"/>
                <a:gd name="T71" fmla="*/ 10636 h 21600"/>
                <a:gd name="T72" fmla="*/ 16227 w 21600"/>
                <a:gd name="T73" fmla="*/ 20175 h 21600"/>
                <a:gd name="T74" fmla="*/ 21600 w 21600"/>
                <a:gd name="T75" fmla="*/ 10855 h 21600"/>
                <a:gd name="T76" fmla="*/ 20284 w 21600"/>
                <a:gd name="T77" fmla="*/ 5592 h 21600"/>
                <a:gd name="T78" fmla="*/ 20284 w 21600"/>
                <a:gd name="T79" fmla="*/ 55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00" h="21600">
                  <a:moveTo>
                    <a:pt x="0" y="10855"/>
                  </a:moveTo>
                  <a:cubicBezTo>
                    <a:pt x="0" y="15131"/>
                    <a:pt x="2412" y="18749"/>
                    <a:pt x="6030" y="20504"/>
                  </a:cubicBezTo>
                  <a:cubicBezTo>
                    <a:pt x="877" y="6359"/>
                    <a:pt x="877" y="6359"/>
                    <a:pt x="877" y="6359"/>
                  </a:cubicBezTo>
                  <a:cubicBezTo>
                    <a:pt x="329" y="7785"/>
                    <a:pt x="0" y="9210"/>
                    <a:pt x="0" y="10855"/>
                  </a:cubicBezTo>
                  <a:close/>
                  <a:moveTo>
                    <a:pt x="18091" y="10307"/>
                  </a:moveTo>
                  <a:cubicBezTo>
                    <a:pt x="18091" y="8881"/>
                    <a:pt x="17543" y="8004"/>
                    <a:pt x="17214" y="7237"/>
                  </a:cubicBezTo>
                  <a:cubicBezTo>
                    <a:pt x="16666" y="6359"/>
                    <a:pt x="16118" y="5592"/>
                    <a:pt x="16118" y="4715"/>
                  </a:cubicBezTo>
                  <a:cubicBezTo>
                    <a:pt x="16118" y="3728"/>
                    <a:pt x="16885" y="2851"/>
                    <a:pt x="17982" y="2851"/>
                  </a:cubicBezTo>
                  <a:cubicBezTo>
                    <a:pt x="17982" y="2851"/>
                    <a:pt x="17982" y="2851"/>
                    <a:pt x="18091" y="2851"/>
                  </a:cubicBezTo>
                  <a:cubicBezTo>
                    <a:pt x="16118" y="1096"/>
                    <a:pt x="13596" y="0"/>
                    <a:pt x="10745" y="0"/>
                  </a:cubicBezTo>
                  <a:cubicBezTo>
                    <a:pt x="7017" y="0"/>
                    <a:pt x="3728" y="1974"/>
                    <a:pt x="1754" y="4824"/>
                  </a:cubicBezTo>
                  <a:cubicBezTo>
                    <a:pt x="1974" y="4934"/>
                    <a:pt x="2193" y="4934"/>
                    <a:pt x="2412" y="4934"/>
                  </a:cubicBezTo>
                  <a:cubicBezTo>
                    <a:pt x="3618" y="4934"/>
                    <a:pt x="5373" y="4715"/>
                    <a:pt x="5373" y="4715"/>
                  </a:cubicBezTo>
                  <a:cubicBezTo>
                    <a:pt x="5921" y="4715"/>
                    <a:pt x="5921" y="5592"/>
                    <a:pt x="5373" y="5592"/>
                  </a:cubicBezTo>
                  <a:cubicBezTo>
                    <a:pt x="5373" y="5592"/>
                    <a:pt x="4824" y="5702"/>
                    <a:pt x="4166" y="5702"/>
                  </a:cubicBezTo>
                  <a:cubicBezTo>
                    <a:pt x="8114" y="17434"/>
                    <a:pt x="8114" y="17434"/>
                    <a:pt x="8114" y="17434"/>
                  </a:cubicBezTo>
                  <a:cubicBezTo>
                    <a:pt x="10416" y="10307"/>
                    <a:pt x="10416" y="10307"/>
                    <a:pt x="10416" y="10307"/>
                  </a:cubicBezTo>
                  <a:cubicBezTo>
                    <a:pt x="8772" y="5702"/>
                    <a:pt x="8772" y="5702"/>
                    <a:pt x="8772" y="5702"/>
                  </a:cubicBezTo>
                  <a:cubicBezTo>
                    <a:pt x="8223" y="5702"/>
                    <a:pt x="7675" y="5592"/>
                    <a:pt x="7675" y="5592"/>
                  </a:cubicBezTo>
                  <a:cubicBezTo>
                    <a:pt x="7017" y="5592"/>
                    <a:pt x="7127" y="4715"/>
                    <a:pt x="7675" y="4715"/>
                  </a:cubicBezTo>
                  <a:cubicBezTo>
                    <a:pt x="7675" y="4715"/>
                    <a:pt x="9539" y="4934"/>
                    <a:pt x="10526" y="4934"/>
                  </a:cubicBezTo>
                  <a:cubicBezTo>
                    <a:pt x="11732" y="4934"/>
                    <a:pt x="13377" y="4715"/>
                    <a:pt x="13377" y="4715"/>
                  </a:cubicBezTo>
                  <a:cubicBezTo>
                    <a:pt x="14035" y="4715"/>
                    <a:pt x="14035" y="5592"/>
                    <a:pt x="13486" y="5592"/>
                  </a:cubicBezTo>
                  <a:cubicBezTo>
                    <a:pt x="13486" y="5592"/>
                    <a:pt x="12938" y="5702"/>
                    <a:pt x="12280" y="5702"/>
                  </a:cubicBezTo>
                  <a:cubicBezTo>
                    <a:pt x="16118" y="17324"/>
                    <a:pt x="16118" y="17324"/>
                    <a:pt x="16118" y="17324"/>
                  </a:cubicBezTo>
                  <a:cubicBezTo>
                    <a:pt x="17214" y="13706"/>
                    <a:pt x="17214" y="13706"/>
                    <a:pt x="17214" y="13706"/>
                  </a:cubicBezTo>
                  <a:cubicBezTo>
                    <a:pt x="17762" y="12390"/>
                    <a:pt x="18091" y="11184"/>
                    <a:pt x="18091" y="10307"/>
                  </a:cubicBezTo>
                  <a:close/>
                  <a:moveTo>
                    <a:pt x="10964" y="11732"/>
                  </a:moveTo>
                  <a:cubicBezTo>
                    <a:pt x="7675" y="21161"/>
                    <a:pt x="7675" y="21161"/>
                    <a:pt x="7675" y="21161"/>
                  </a:cubicBezTo>
                  <a:cubicBezTo>
                    <a:pt x="8662" y="21490"/>
                    <a:pt x="9758" y="21600"/>
                    <a:pt x="10745" y="21600"/>
                  </a:cubicBezTo>
                  <a:cubicBezTo>
                    <a:pt x="12061" y="21600"/>
                    <a:pt x="13267" y="21381"/>
                    <a:pt x="14363" y="20942"/>
                  </a:cubicBezTo>
                  <a:cubicBezTo>
                    <a:pt x="14363" y="20942"/>
                    <a:pt x="14254" y="20942"/>
                    <a:pt x="14254" y="20832"/>
                  </a:cubicBezTo>
                  <a:lnTo>
                    <a:pt x="10964" y="11732"/>
                  </a:lnTo>
                  <a:close/>
                  <a:moveTo>
                    <a:pt x="20284" y="5592"/>
                  </a:moveTo>
                  <a:cubicBezTo>
                    <a:pt x="20284" y="5921"/>
                    <a:pt x="20284" y="6359"/>
                    <a:pt x="20284" y="6688"/>
                  </a:cubicBezTo>
                  <a:cubicBezTo>
                    <a:pt x="20284" y="7785"/>
                    <a:pt x="20065" y="9101"/>
                    <a:pt x="19517" y="10636"/>
                  </a:cubicBezTo>
                  <a:cubicBezTo>
                    <a:pt x="16227" y="20175"/>
                    <a:pt x="16227" y="20175"/>
                    <a:pt x="16227" y="20175"/>
                  </a:cubicBezTo>
                  <a:cubicBezTo>
                    <a:pt x="19407" y="18311"/>
                    <a:pt x="21600" y="14802"/>
                    <a:pt x="21600" y="10855"/>
                  </a:cubicBezTo>
                  <a:cubicBezTo>
                    <a:pt x="21600" y="8881"/>
                    <a:pt x="21052" y="7127"/>
                    <a:pt x="20284" y="5592"/>
                  </a:cubicBezTo>
                  <a:close/>
                  <a:moveTo>
                    <a:pt x="20284" y="559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5" name="AutoShape 27"/>
            <p:cNvSpPr/>
            <p:nvPr/>
          </p:nvSpPr>
          <p:spPr bwMode="auto">
            <a:xfrm>
              <a:off x="3418150" y="3198011"/>
              <a:ext cx="322093" cy="322093"/>
            </a:xfrm>
            <a:custGeom>
              <a:avLst/>
              <a:gdLst>
                <a:gd name="T0" fmla="*/ 20727 w 21600"/>
                <a:gd name="T1" fmla="*/ 6655 h 21600"/>
                <a:gd name="T2" fmla="*/ 18436 w 21600"/>
                <a:gd name="T3" fmla="*/ 3164 h 21600"/>
                <a:gd name="T4" fmla="*/ 15055 w 21600"/>
                <a:gd name="T5" fmla="*/ 873 h 21600"/>
                <a:gd name="T6" fmla="*/ 10800 w 21600"/>
                <a:gd name="T7" fmla="*/ 0 h 21600"/>
                <a:gd name="T8" fmla="*/ 6655 w 21600"/>
                <a:gd name="T9" fmla="*/ 873 h 21600"/>
                <a:gd name="T10" fmla="*/ 3164 w 21600"/>
                <a:gd name="T11" fmla="*/ 3164 h 21600"/>
                <a:gd name="T12" fmla="*/ 873 w 21600"/>
                <a:gd name="T13" fmla="*/ 6655 h 21600"/>
                <a:gd name="T14" fmla="*/ 0 w 21600"/>
                <a:gd name="T15" fmla="*/ 10800 h 21600"/>
                <a:gd name="T16" fmla="*/ 873 w 21600"/>
                <a:gd name="T17" fmla="*/ 15055 h 21600"/>
                <a:gd name="T18" fmla="*/ 3164 w 21600"/>
                <a:gd name="T19" fmla="*/ 18436 h 21600"/>
                <a:gd name="T20" fmla="*/ 6655 w 21600"/>
                <a:gd name="T21" fmla="*/ 20727 h 21600"/>
                <a:gd name="T22" fmla="*/ 10800 w 21600"/>
                <a:gd name="T23" fmla="*/ 21600 h 21600"/>
                <a:gd name="T24" fmla="*/ 15055 w 21600"/>
                <a:gd name="T25" fmla="*/ 20727 h 21600"/>
                <a:gd name="T26" fmla="*/ 18436 w 21600"/>
                <a:gd name="T27" fmla="*/ 18436 h 21600"/>
                <a:gd name="T28" fmla="*/ 20727 w 21600"/>
                <a:gd name="T29" fmla="*/ 15055 h 21600"/>
                <a:gd name="T30" fmla="*/ 21600 w 21600"/>
                <a:gd name="T31" fmla="*/ 10800 h 21600"/>
                <a:gd name="T32" fmla="*/ 20073 w 21600"/>
                <a:gd name="T33" fmla="*/ 10691 h 21600"/>
                <a:gd name="T34" fmla="*/ 13418 w 21600"/>
                <a:gd name="T35" fmla="*/ 9927 h 21600"/>
                <a:gd name="T36" fmla="*/ 17891 w 21600"/>
                <a:gd name="T37" fmla="*/ 4909 h 21600"/>
                <a:gd name="T38" fmla="*/ 16909 w 21600"/>
                <a:gd name="T39" fmla="*/ 3927 h 21600"/>
                <a:gd name="T40" fmla="*/ 8618 w 21600"/>
                <a:gd name="T41" fmla="*/ 1855 h 21600"/>
                <a:gd name="T42" fmla="*/ 16909 w 21600"/>
                <a:gd name="T43" fmla="*/ 3927 h 21600"/>
                <a:gd name="T44" fmla="*/ 8618 w 21600"/>
                <a:gd name="T45" fmla="*/ 1855 h 21600"/>
                <a:gd name="T46" fmla="*/ 8618 w 21600"/>
                <a:gd name="T47" fmla="*/ 1855 h 21600"/>
                <a:gd name="T48" fmla="*/ 10255 w 21600"/>
                <a:gd name="T49" fmla="*/ 7745 h 21600"/>
                <a:gd name="T50" fmla="*/ 6873 w 21600"/>
                <a:gd name="T51" fmla="*/ 2509 h 21600"/>
                <a:gd name="T52" fmla="*/ 1636 w 21600"/>
                <a:gd name="T53" fmla="*/ 10473 h 21600"/>
                <a:gd name="T54" fmla="*/ 11782 w 21600"/>
                <a:gd name="T55" fmla="*/ 10800 h 21600"/>
                <a:gd name="T56" fmla="*/ 3927 w 21600"/>
                <a:gd name="T57" fmla="*/ 17018 h 21600"/>
                <a:gd name="T58" fmla="*/ 1636 w 21600"/>
                <a:gd name="T59" fmla="*/ 10800 h 21600"/>
                <a:gd name="T60" fmla="*/ 4909 w 21600"/>
                <a:gd name="T61" fmla="*/ 17891 h 21600"/>
                <a:gd name="T62" fmla="*/ 12436 w 21600"/>
                <a:gd name="T63" fmla="*/ 12327 h 21600"/>
                <a:gd name="T64" fmla="*/ 14400 w 21600"/>
                <a:gd name="T65" fmla="*/ 19309 h 21600"/>
                <a:gd name="T66" fmla="*/ 15927 w 21600"/>
                <a:gd name="T67" fmla="*/ 18436 h 21600"/>
                <a:gd name="T68" fmla="*/ 19964 w 21600"/>
                <a:gd name="T69" fmla="*/ 12327 h 21600"/>
                <a:gd name="T70" fmla="*/ 15927 w 21600"/>
                <a:gd name="T71" fmla="*/ 184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00" h="21600">
                  <a:moveTo>
                    <a:pt x="21382" y="8618"/>
                  </a:moveTo>
                  <a:cubicBezTo>
                    <a:pt x="21273" y="7964"/>
                    <a:pt x="21055" y="7309"/>
                    <a:pt x="20727" y="6655"/>
                  </a:cubicBezTo>
                  <a:cubicBezTo>
                    <a:pt x="20509" y="6000"/>
                    <a:pt x="20182" y="5345"/>
                    <a:pt x="19745" y="4800"/>
                  </a:cubicBezTo>
                  <a:cubicBezTo>
                    <a:pt x="19418" y="4255"/>
                    <a:pt x="18982" y="3709"/>
                    <a:pt x="18436" y="3164"/>
                  </a:cubicBezTo>
                  <a:cubicBezTo>
                    <a:pt x="18000" y="2727"/>
                    <a:pt x="17455" y="2291"/>
                    <a:pt x="16800" y="1855"/>
                  </a:cubicBezTo>
                  <a:cubicBezTo>
                    <a:pt x="16255" y="1527"/>
                    <a:pt x="15709" y="1091"/>
                    <a:pt x="15055" y="873"/>
                  </a:cubicBezTo>
                  <a:cubicBezTo>
                    <a:pt x="14400" y="545"/>
                    <a:pt x="13636" y="436"/>
                    <a:pt x="12982" y="218"/>
                  </a:cubicBezTo>
                  <a:cubicBezTo>
                    <a:pt x="12327" y="109"/>
                    <a:pt x="11564" y="0"/>
                    <a:pt x="10800" y="0"/>
                  </a:cubicBezTo>
                  <a:cubicBezTo>
                    <a:pt x="10036" y="0"/>
                    <a:pt x="9382" y="109"/>
                    <a:pt x="8618" y="218"/>
                  </a:cubicBezTo>
                  <a:cubicBezTo>
                    <a:pt x="7964" y="436"/>
                    <a:pt x="7309" y="545"/>
                    <a:pt x="6655" y="873"/>
                  </a:cubicBezTo>
                  <a:cubicBezTo>
                    <a:pt x="6000" y="1091"/>
                    <a:pt x="5345" y="1527"/>
                    <a:pt x="4800" y="1855"/>
                  </a:cubicBezTo>
                  <a:cubicBezTo>
                    <a:pt x="4255" y="2291"/>
                    <a:pt x="3709" y="2727"/>
                    <a:pt x="3164" y="3164"/>
                  </a:cubicBezTo>
                  <a:cubicBezTo>
                    <a:pt x="2727" y="3709"/>
                    <a:pt x="2291" y="4255"/>
                    <a:pt x="1855" y="4800"/>
                  </a:cubicBezTo>
                  <a:cubicBezTo>
                    <a:pt x="1527" y="5345"/>
                    <a:pt x="1200" y="6000"/>
                    <a:pt x="873" y="6655"/>
                  </a:cubicBezTo>
                  <a:cubicBezTo>
                    <a:pt x="655" y="7309"/>
                    <a:pt x="436" y="7964"/>
                    <a:pt x="218" y="8618"/>
                  </a:cubicBezTo>
                  <a:cubicBezTo>
                    <a:pt x="109" y="9382"/>
                    <a:pt x="0" y="10036"/>
                    <a:pt x="0" y="10800"/>
                  </a:cubicBezTo>
                  <a:cubicBezTo>
                    <a:pt x="0" y="11564"/>
                    <a:pt x="109" y="12327"/>
                    <a:pt x="218" y="12982"/>
                  </a:cubicBezTo>
                  <a:cubicBezTo>
                    <a:pt x="436" y="13636"/>
                    <a:pt x="655" y="14400"/>
                    <a:pt x="873" y="15055"/>
                  </a:cubicBezTo>
                  <a:cubicBezTo>
                    <a:pt x="1200" y="15600"/>
                    <a:pt x="1527" y="16255"/>
                    <a:pt x="1855" y="16800"/>
                  </a:cubicBezTo>
                  <a:cubicBezTo>
                    <a:pt x="2291" y="17455"/>
                    <a:pt x="2727" y="18000"/>
                    <a:pt x="3164" y="18436"/>
                  </a:cubicBezTo>
                  <a:cubicBezTo>
                    <a:pt x="3709" y="18982"/>
                    <a:pt x="4255" y="19418"/>
                    <a:pt x="4800" y="19745"/>
                  </a:cubicBezTo>
                  <a:cubicBezTo>
                    <a:pt x="5345" y="20182"/>
                    <a:pt x="6000" y="20509"/>
                    <a:pt x="6655" y="20727"/>
                  </a:cubicBezTo>
                  <a:cubicBezTo>
                    <a:pt x="7309" y="21055"/>
                    <a:pt x="7964" y="21273"/>
                    <a:pt x="8618" y="21382"/>
                  </a:cubicBezTo>
                  <a:cubicBezTo>
                    <a:pt x="9382" y="21491"/>
                    <a:pt x="10036" y="21600"/>
                    <a:pt x="10800" y="21600"/>
                  </a:cubicBezTo>
                  <a:cubicBezTo>
                    <a:pt x="11564" y="21600"/>
                    <a:pt x="12327" y="21491"/>
                    <a:pt x="12982" y="21382"/>
                  </a:cubicBezTo>
                  <a:cubicBezTo>
                    <a:pt x="13636" y="21273"/>
                    <a:pt x="14400" y="21055"/>
                    <a:pt x="15055" y="20727"/>
                  </a:cubicBezTo>
                  <a:cubicBezTo>
                    <a:pt x="15709" y="20509"/>
                    <a:pt x="16255" y="20182"/>
                    <a:pt x="16800" y="19745"/>
                  </a:cubicBezTo>
                  <a:cubicBezTo>
                    <a:pt x="17455" y="19418"/>
                    <a:pt x="18000" y="18982"/>
                    <a:pt x="18436" y="18436"/>
                  </a:cubicBezTo>
                  <a:cubicBezTo>
                    <a:pt x="18982" y="18000"/>
                    <a:pt x="19418" y="17455"/>
                    <a:pt x="19745" y="16800"/>
                  </a:cubicBezTo>
                  <a:cubicBezTo>
                    <a:pt x="20182" y="16255"/>
                    <a:pt x="20509" y="15600"/>
                    <a:pt x="20727" y="15055"/>
                  </a:cubicBezTo>
                  <a:cubicBezTo>
                    <a:pt x="21055" y="14400"/>
                    <a:pt x="21273" y="13636"/>
                    <a:pt x="21382" y="12982"/>
                  </a:cubicBezTo>
                  <a:cubicBezTo>
                    <a:pt x="21491" y="12327"/>
                    <a:pt x="21600" y="11564"/>
                    <a:pt x="21600" y="10800"/>
                  </a:cubicBezTo>
                  <a:cubicBezTo>
                    <a:pt x="21600" y="10036"/>
                    <a:pt x="21491" y="9382"/>
                    <a:pt x="21382" y="8618"/>
                  </a:cubicBezTo>
                  <a:close/>
                  <a:moveTo>
                    <a:pt x="20073" y="10691"/>
                  </a:moveTo>
                  <a:cubicBezTo>
                    <a:pt x="19855" y="10691"/>
                    <a:pt x="16800" y="10036"/>
                    <a:pt x="13636" y="10473"/>
                  </a:cubicBezTo>
                  <a:cubicBezTo>
                    <a:pt x="13527" y="10255"/>
                    <a:pt x="13527" y="10145"/>
                    <a:pt x="13418" y="9927"/>
                  </a:cubicBezTo>
                  <a:cubicBezTo>
                    <a:pt x="13200" y="9491"/>
                    <a:pt x="12982" y="9055"/>
                    <a:pt x="12764" y="8618"/>
                  </a:cubicBezTo>
                  <a:cubicBezTo>
                    <a:pt x="16473" y="7091"/>
                    <a:pt x="17891" y="5018"/>
                    <a:pt x="17891" y="4909"/>
                  </a:cubicBezTo>
                  <a:cubicBezTo>
                    <a:pt x="19200" y="6545"/>
                    <a:pt x="19964" y="8509"/>
                    <a:pt x="20073" y="10691"/>
                  </a:cubicBezTo>
                  <a:close/>
                  <a:moveTo>
                    <a:pt x="16909" y="3927"/>
                  </a:moveTo>
                  <a:cubicBezTo>
                    <a:pt x="16909" y="3927"/>
                    <a:pt x="15600" y="5891"/>
                    <a:pt x="12109" y="7200"/>
                  </a:cubicBezTo>
                  <a:cubicBezTo>
                    <a:pt x="10473" y="4364"/>
                    <a:pt x="8836" y="2073"/>
                    <a:pt x="8618" y="1855"/>
                  </a:cubicBezTo>
                  <a:cubicBezTo>
                    <a:pt x="9382" y="1745"/>
                    <a:pt x="10036" y="1636"/>
                    <a:pt x="10800" y="1636"/>
                  </a:cubicBezTo>
                  <a:cubicBezTo>
                    <a:pt x="13200" y="1636"/>
                    <a:pt x="15273" y="2509"/>
                    <a:pt x="16909" y="3927"/>
                  </a:cubicBezTo>
                  <a:close/>
                  <a:moveTo>
                    <a:pt x="8618" y="1855"/>
                  </a:move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lose/>
                  <a:moveTo>
                    <a:pt x="6873" y="2509"/>
                  </a:moveTo>
                  <a:cubicBezTo>
                    <a:pt x="6982" y="2618"/>
                    <a:pt x="8727" y="4909"/>
                    <a:pt x="10255" y="7745"/>
                  </a:cubicBezTo>
                  <a:cubicBezTo>
                    <a:pt x="5891" y="8945"/>
                    <a:pt x="2073" y="8945"/>
                    <a:pt x="1855" y="8945"/>
                  </a:cubicBezTo>
                  <a:cubicBezTo>
                    <a:pt x="2400" y="6109"/>
                    <a:pt x="4364" y="3709"/>
                    <a:pt x="6873" y="2509"/>
                  </a:cubicBezTo>
                  <a:close/>
                  <a:moveTo>
                    <a:pt x="1636" y="10800"/>
                  </a:moveTo>
                  <a:cubicBezTo>
                    <a:pt x="1636" y="10691"/>
                    <a:pt x="1636" y="10582"/>
                    <a:pt x="1636" y="10473"/>
                  </a:cubicBezTo>
                  <a:cubicBezTo>
                    <a:pt x="1745" y="10473"/>
                    <a:pt x="6327" y="10582"/>
                    <a:pt x="11018" y="9164"/>
                  </a:cubicBezTo>
                  <a:cubicBezTo>
                    <a:pt x="11345" y="9709"/>
                    <a:pt x="11564" y="10255"/>
                    <a:pt x="11782" y="10800"/>
                  </a:cubicBezTo>
                  <a:cubicBezTo>
                    <a:pt x="11673" y="10800"/>
                    <a:pt x="11564" y="10800"/>
                    <a:pt x="11455" y="10909"/>
                  </a:cubicBezTo>
                  <a:cubicBezTo>
                    <a:pt x="6436" y="12545"/>
                    <a:pt x="3927" y="17018"/>
                    <a:pt x="3927" y="17018"/>
                  </a:cubicBezTo>
                  <a:cubicBezTo>
                    <a:pt x="3927" y="17018"/>
                    <a:pt x="3927" y="17018"/>
                    <a:pt x="3927" y="17018"/>
                  </a:cubicBezTo>
                  <a:cubicBezTo>
                    <a:pt x="2509" y="15382"/>
                    <a:pt x="1636" y="13200"/>
                    <a:pt x="1636" y="10800"/>
                  </a:cubicBezTo>
                  <a:close/>
                  <a:moveTo>
                    <a:pt x="10800" y="20073"/>
                  </a:moveTo>
                  <a:cubicBezTo>
                    <a:pt x="8618" y="20073"/>
                    <a:pt x="6545" y="19200"/>
                    <a:pt x="4909" y="17891"/>
                  </a:cubicBezTo>
                  <a:cubicBezTo>
                    <a:pt x="5018" y="18000"/>
                    <a:pt x="5127" y="18109"/>
                    <a:pt x="5127" y="18109"/>
                  </a:cubicBezTo>
                  <a:cubicBezTo>
                    <a:pt x="5127" y="18109"/>
                    <a:pt x="6873" y="14182"/>
                    <a:pt x="12436" y="12327"/>
                  </a:cubicBezTo>
                  <a:cubicBezTo>
                    <a:pt x="12436" y="12327"/>
                    <a:pt x="12436" y="12327"/>
                    <a:pt x="12436" y="12327"/>
                  </a:cubicBezTo>
                  <a:cubicBezTo>
                    <a:pt x="13745" y="15709"/>
                    <a:pt x="14291" y="18436"/>
                    <a:pt x="14400" y="19309"/>
                  </a:cubicBezTo>
                  <a:cubicBezTo>
                    <a:pt x="13309" y="19745"/>
                    <a:pt x="12109" y="20073"/>
                    <a:pt x="10800" y="20073"/>
                  </a:cubicBezTo>
                  <a:close/>
                  <a:moveTo>
                    <a:pt x="15927" y="18436"/>
                  </a:moveTo>
                  <a:cubicBezTo>
                    <a:pt x="15818" y="17891"/>
                    <a:pt x="15382" y="15164"/>
                    <a:pt x="14182" y="11891"/>
                  </a:cubicBezTo>
                  <a:cubicBezTo>
                    <a:pt x="17127" y="11345"/>
                    <a:pt x="19745" y="12218"/>
                    <a:pt x="19964" y="12327"/>
                  </a:cubicBezTo>
                  <a:cubicBezTo>
                    <a:pt x="19527" y="14836"/>
                    <a:pt x="18000" y="17018"/>
                    <a:pt x="15927" y="18436"/>
                  </a:cubicBezTo>
                  <a:close/>
                  <a:moveTo>
                    <a:pt x="15927" y="1843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点击输入章节标题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4"/>
  <p:tag name="MH_TYPE" val="ENTR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6144648"/>
  <p:tag name="MH_LIBRARY" val="GRAPHIC"/>
  <p:tag name="MH_NUMBER" val="4"/>
  <p:tag name="MH_TYPE" val="#NeiR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6144648"/>
  <p:tag name="MH_LIBRARY" val="GRAPHIC"/>
  <p:tag name="MH_NUMBER" val="4"/>
  <p:tag name="MH_TYPE" val="#NeiR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2"/>
  <p:tag name="MH_TYPE" val="ENTR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3"/>
  <p:tag name="MH_TYPE" val="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ORDER" val="3"/>
  <p:tag name="MH_TYPE" val="ENTRY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2468</Words>
  <Application>Microsoft Office PowerPoint</Application>
  <PresentationFormat>宽屏</PresentationFormat>
  <Paragraphs>345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Modern Pictograms</vt:lpstr>
      <vt:lpstr>方正姚体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41</cp:revision>
  <dcterms:created xsi:type="dcterms:W3CDTF">2017-04-30T15:45:00Z</dcterms:created>
  <dcterms:modified xsi:type="dcterms:W3CDTF">2021-01-06T01:25:01Z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