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61" r:id="rId16"/>
    <p:sldId id="272" r:id="rId17"/>
    <p:sldId id="273" r:id="rId18"/>
    <p:sldId id="274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C27"/>
    <a:srgbClr val="3D4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8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D4553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D3-4588-BAD5-2D5B1E09F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D3-4588-BAD5-2D5B1E09FA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4BC2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D3-4588-BAD5-2D5B1E09FA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3D455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D3-4588-BAD5-2D5B1E09FA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rgbClr val="F4BC2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D3-4588-BAD5-2D5B1E09FA7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322</c:v>
                </c:pt>
              </c:strCache>
            </c:strRef>
          </c:tx>
          <c:spPr>
            <a:solidFill>
              <a:srgbClr val="3D455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D3-4588-BAD5-2D5B1E09F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80"/>
        <c:axId val="233543040"/>
        <c:axId val="268273760"/>
      </c:barChart>
      <c:catAx>
        <c:axId val="23354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8273760"/>
        <c:crosses val="autoZero"/>
        <c:auto val="1"/>
        <c:lblAlgn val="ctr"/>
        <c:lblOffset val="100"/>
        <c:noMultiLvlLbl val="0"/>
      </c:catAx>
      <c:valAx>
        <c:axId val="26827376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3543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4BC27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DF-4078-B3FD-738819210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F-4078-B3FD-7388192104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D455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F-4078-B3FD-7388192104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4BC2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DF-4078-B3FD-7388192104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rgbClr val="3D455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F-4078-B3FD-7388192104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322</c:v>
                </c:pt>
              </c:strCache>
            </c:strRef>
          </c:tx>
          <c:spPr>
            <a:solidFill>
              <a:srgbClr val="F4BC2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DF-4078-B3FD-738819210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80"/>
        <c:axId val="268278240"/>
        <c:axId val="268278800"/>
      </c:barChart>
      <c:catAx>
        <c:axId val="26827824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8278800"/>
        <c:crosses val="autoZero"/>
        <c:auto val="1"/>
        <c:lblAlgn val="ctr"/>
        <c:lblOffset val="100"/>
        <c:noMultiLvlLbl val="0"/>
      </c:catAx>
      <c:valAx>
        <c:axId val="268278800"/>
        <c:scaling>
          <c:orientation val="minMax"/>
        </c:scaling>
        <c:delete val="0"/>
        <c:axPos val="r"/>
        <c:majorGridlines>
          <c:spPr>
            <a:ln w="6350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827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8ADA-BB52-4AD9-A334-08BD0A8BB92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4DA8-2692-4DF3-9EA7-89BC82D6C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210019" y="2261129"/>
            <a:ext cx="8507725" cy="2603778"/>
            <a:chOff x="1346838" y="2069961"/>
            <a:chExt cx="8507725" cy="2603778"/>
          </a:xfrm>
        </p:grpSpPr>
        <p:sp>
          <p:nvSpPr>
            <p:cNvPr id="18" name="000      _5"/>
            <p:cNvSpPr>
              <a:spLocks noChangeArrowheads="1"/>
            </p:cNvSpPr>
            <p:nvPr/>
          </p:nvSpPr>
          <p:spPr bwMode="auto">
            <a:xfrm>
              <a:off x="1390708" y="3245285"/>
              <a:ext cx="8463855" cy="92333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6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简约商务风工作总结模板</a:t>
              </a:r>
              <a:endPara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19" name="Rectangle 3"/>
            <p:cNvSpPr txBox="1">
              <a:spLocks noChangeArrowheads="1"/>
            </p:cNvSpPr>
            <p:nvPr/>
          </p:nvSpPr>
          <p:spPr bwMode="auto">
            <a:xfrm>
              <a:off x="1346838" y="2069961"/>
              <a:ext cx="3213130" cy="1459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8000" b="1" dirty="0">
                  <a:solidFill>
                    <a:schemeClr val="bg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202X</a:t>
              </a:r>
              <a:endParaRPr lang="zh-CN" altLang="en-US" sz="8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822627" y="2875953"/>
              <a:ext cx="57253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little green pure and fresh and rejoin the template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548946" y="4273629"/>
              <a:ext cx="1402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26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237758" y="4273629"/>
              <a:ext cx="208308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汇报人：</a:t>
              </a:r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587166" y="4382244"/>
              <a:ext cx="298535" cy="182880"/>
              <a:chOff x="5379720" y="563880"/>
              <a:chExt cx="547314" cy="335280"/>
            </a:xfrm>
            <a:solidFill>
              <a:schemeClr val="bg1"/>
            </a:solidFill>
          </p:grpSpPr>
          <p:sp>
            <p:nvSpPr>
              <p:cNvPr id="25" name="箭头: V 形 24"/>
              <p:cNvSpPr/>
              <p:nvPr/>
            </p:nvSpPr>
            <p:spPr>
              <a:xfrm>
                <a:off x="5379720" y="563880"/>
                <a:ext cx="233238" cy="335280"/>
              </a:xfrm>
              <a:prstGeom prst="chevron">
                <a:avLst>
                  <a:gd name="adj" fmla="val 5217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箭头: V 形 25"/>
              <p:cNvSpPr/>
              <p:nvPr/>
            </p:nvSpPr>
            <p:spPr>
              <a:xfrm>
                <a:off x="5536758" y="563880"/>
                <a:ext cx="233238" cy="335280"/>
              </a:xfrm>
              <a:prstGeom prst="chevron">
                <a:avLst>
                  <a:gd name="adj" fmla="val 5217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箭头: V 形 26"/>
              <p:cNvSpPr/>
              <p:nvPr/>
            </p:nvSpPr>
            <p:spPr>
              <a:xfrm>
                <a:off x="5693796" y="563880"/>
                <a:ext cx="233238" cy="335280"/>
              </a:xfrm>
              <a:prstGeom prst="chevron">
                <a:avLst>
                  <a:gd name="adj" fmla="val 5217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1842936" y="4273629"/>
              <a:ext cx="1365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Time: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230292" y="2100106"/>
            <a:ext cx="9731417" cy="3562961"/>
            <a:chOff x="1850533" y="2293146"/>
            <a:chExt cx="9731417" cy="3562961"/>
          </a:xfrm>
        </p:grpSpPr>
        <p:grpSp>
          <p:nvGrpSpPr>
            <p:cNvPr id="7" name="Group 520"/>
            <p:cNvGrpSpPr/>
            <p:nvPr/>
          </p:nvGrpSpPr>
          <p:grpSpPr>
            <a:xfrm>
              <a:off x="5339694" y="4771902"/>
              <a:ext cx="747240" cy="744978"/>
              <a:chOff x="-1" y="-1"/>
              <a:chExt cx="911620" cy="911629"/>
            </a:xfrm>
          </p:grpSpPr>
          <p:sp>
            <p:nvSpPr>
              <p:cNvPr id="41" name="Shape 518"/>
              <p:cNvSpPr/>
              <p:nvPr/>
            </p:nvSpPr>
            <p:spPr>
              <a:xfrm>
                <a:off x="-1" y="-1"/>
                <a:ext cx="911620" cy="911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7907" y="205"/>
                    </a:moveTo>
                    <a:cubicBezTo>
                      <a:pt x="13264" y="-897"/>
                      <a:pt x="18498" y="2551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ubicBezTo>
                      <a:pt x="6545" y="20703"/>
                      <a:pt x="1312" y="17258"/>
                      <a:pt x="206" y="11907"/>
                    </a:cubicBezTo>
                    <a:cubicBezTo>
                      <a:pt x="206" y="11904"/>
                      <a:pt x="205" y="11901"/>
                      <a:pt x="204" y="11899"/>
                    </a:cubicBezTo>
                    <a:cubicBezTo>
                      <a:pt x="-897" y="6542"/>
                      <a:pt x="2551" y="1307"/>
                      <a:pt x="7907" y="205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42" name="Shape 519"/>
              <p:cNvSpPr/>
              <p:nvPr/>
            </p:nvSpPr>
            <p:spPr>
              <a:xfrm>
                <a:off x="262839" y="290423"/>
                <a:ext cx="385940" cy="330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39" extrusionOk="0">
                    <a:moveTo>
                      <a:pt x="18514" y="2240"/>
                    </a:moveTo>
                    <a:cubicBezTo>
                      <a:pt x="15368" y="5006"/>
                      <a:pt x="12319" y="6596"/>
                      <a:pt x="9257" y="6983"/>
                    </a:cubicBezTo>
                    <a:lnTo>
                      <a:pt x="9257" y="10717"/>
                    </a:lnTo>
                    <a:cubicBezTo>
                      <a:pt x="12319" y="11104"/>
                      <a:pt x="15368" y="12667"/>
                      <a:pt x="18514" y="15433"/>
                    </a:cubicBezTo>
                    <a:cubicBezTo>
                      <a:pt x="18514" y="15433"/>
                      <a:pt x="18514" y="2240"/>
                      <a:pt x="18514" y="2240"/>
                    </a:cubicBezTo>
                    <a:close/>
                    <a:moveTo>
                      <a:pt x="21600" y="8850"/>
                    </a:moveTo>
                    <a:cubicBezTo>
                      <a:pt x="21600" y="9832"/>
                      <a:pt x="20913" y="10620"/>
                      <a:pt x="20057" y="10620"/>
                    </a:cubicBezTo>
                    <a:lnTo>
                      <a:pt x="20057" y="15930"/>
                    </a:lnTo>
                    <a:cubicBezTo>
                      <a:pt x="20057" y="16898"/>
                      <a:pt x="19358" y="17700"/>
                      <a:pt x="18514" y="17700"/>
                    </a:cubicBezTo>
                    <a:cubicBezTo>
                      <a:pt x="16369" y="15654"/>
                      <a:pt x="12909" y="12847"/>
                      <a:pt x="8727" y="12446"/>
                    </a:cubicBezTo>
                    <a:cubicBezTo>
                      <a:pt x="7292" y="12999"/>
                      <a:pt x="6798" y="14921"/>
                      <a:pt x="7738" y="16027"/>
                    </a:cubicBezTo>
                    <a:cubicBezTo>
                      <a:pt x="6895" y="17617"/>
                      <a:pt x="7979" y="18738"/>
                      <a:pt x="9257" y="19885"/>
                    </a:cubicBezTo>
                    <a:cubicBezTo>
                      <a:pt x="8510" y="21572"/>
                      <a:pt x="5400" y="21600"/>
                      <a:pt x="4291" y="20425"/>
                    </a:cubicBezTo>
                    <a:cubicBezTo>
                      <a:pt x="3592" y="17963"/>
                      <a:pt x="2555" y="15502"/>
                      <a:pt x="3399" y="12390"/>
                    </a:cubicBezTo>
                    <a:lnTo>
                      <a:pt x="1929" y="12390"/>
                    </a:lnTo>
                    <a:cubicBezTo>
                      <a:pt x="868" y="12390"/>
                      <a:pt x="0" y="11395"/>
                      <a:pt x="0" y="10178"/>
                    </a:cubicBezTo>
                    <a:lnTo>
                      <a:pt x="0" y="7523"/>
                    </a:lnTo>
                    <a:cubicBezTo>
                      <a:pt x="0" y="6306"/>
                      <a:pt x="868" y="5310"/>
                      <a:pt x="1929" y="5310"/>
                    </a:cubicBezTo>
                    <a:lnTo>
                      <a:pt x="7714" y="5310"/>
                    </a:lnTo>
                    <a:cubicBezTo>
                      <a:pt x="12343" y="5310"/>
                      <a:pt x="16200" y="2213"/>
                      <a:pt x="18514" y="0"/>
                    </a:cubicBezTo>
                    <a:cubicBezTo>
                      <a:pt x="19358" y="0"/>
                      <a:pt x="20057" y="802"/>
                      <a:pt x="20057" y="1770"/>
                    </a:cubicBezTo>
                    <a:lnTo>
                      <a:pt x="20057" y="7080"/>
                    </a:lnTo>
                    <a:cubicBezTo>
                      <a:pt x="20913" y="7080"/>
                      <a:pt x="21600" y="7868"/>
                      <a:pt x="21600" y="885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8" name="Group 523"/>
            <p:cNvGrpSpPr/>
            <p:nvPr/>
          </p:nvGrpSpPr>
          <p:grpSpPr>
            <a:xfrm>
              <a:off x="8503903" y="4771903"/>
              <a:ext cx="747240" cy="744978"/>
              <a:chOff x="-1" y="0"/>
              <a:chExt cx="911598" cy="911628"/>
            </a:xfrm>
          </p:grpSpPr>
          <p:sp>
            <p:nvSpPr>
              <p:cNvPr id="39" name="Shape 521"/>
              <p:cNvSpPr/>
              <p:nvPr/>
            </p:nvSpPr>
            <p:spPr>
              <a:xfrm>
                <a:off x="-1" y="0"/>
                <a:ext cx="911598" cy="911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6" extrusionOk="0">
                    <a:moveTo>
                      <a:pt x="11898" y="19600"/>
                    </a:moveTo>
                    <a:cubicBezTo>
                      <a:pt x="6542" y="20703"/>
                      <a:pt x="1307" y="17254"/>
                      <a:pt x="205" y="11898"/>
                    </a:cubicBezTo>
                    <a:cubicBezTo>
                      <a:pt x="-897" y="6542"/>
                      <a:pt x="2551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5"/>
                      <a:pt x="19600" y="7907"/>
                    </a:cubicBezTo>
                    <a:cubicBezTo>
                      <a:pt x="20703" y="13263"/>
                      <a:pt x="17254" y="18499"/>
                      <a:pt x="11898" y="19600"/>
                    </a:cubicBezTo>
                    <a:close/>
                  </a:path>
                </a:pathLst>
              </a:custGeom>
              <a:solidFill>
                <a:srgbClr val="F4BC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40" name="Shape 522"/>
              <p:cNvSpPr/>
              <p:nvPr/>
            </p:nvSpPr>
            <p:spPr>
              <a:xfrm>
                <a:off x="252226" y="290425"/>
                <a:ext cx="407143" cy="3307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6" h="21600" extrusionOk="0">
                    <a:moveTo>
                      <a:pt x="19462" y="6646"/>
                    </a:moveTo>
                    <a:lnTo>
                      <a:pt x="16442" y="1662"/>
                    </a:lnTo>
                    <a:lnTo>
                      <a:pt x="13695" y="1662"/>
                    </a:lnTo>
                    <a:lnTo>
                      <a:pt x="15834" y="6646"/>
                    </a:lnTo>
                    <a:cubicBezTo>
                      <a:pt x="15834" y="6646"/>
                      <a:pt x="19462" y="6646"/>
                      <a:pt x="19462" y="6646"/>
                    </a:cubicBezTo>
                    <a:close/>
                    <a:moveTo>
                      <a:pt x="19252" y="8308"/>
                    </a:moveTo>
                    <a:lnTo>
                      <a:pt x="15865" y="8308"/>
                    </a:lnTo>
                    <a:lnTo>
                      <a:pt x="12720" y="16940"/>
                    </a:lnTo>
                    <a:cubicBezTo>
                      <a:pt x="12720" y="16940"/>
                      <a:pt x="19252" y="8308"/>
                      <a:pt x="19252" y="8308"/>
                    </a:cubicBezTo>
                    <a:close/>
                    <a:moveTo>
                      <a:pt x="14314" y="6646"/>
                    </a:moveTo>
                    <a:lnTo>
                      <a:pt x="12175" y="1662"/>
                    </a:lnTo>
                    <a:lnTo>
                      <a:pt x="9301" y="1662"/>
                    </a:lnTo>
                    <a:lnTo>
                      <a:pt x="7162" y="6646"/>
                    </a:lnTo>
                    <a:cubicBezTo>
                      <a:pt x="7162" y="6646"/>
                      <a:pt x="14314" y="6646"/>
                      <a:pt x="14314" y="6646"/>
                    </a:cubicBezTo>
                    <a:close/>
                    <a:moveTo>
                      <a:pt x="14397" y="8308"/>
                    </a:moveTo>
                    <a:lnTo>
                      <a:pt x="7079" y="8308"/>
                    </a:lnTo>
                    <a:lnTo>
                      <a:pt x="10738" y="18329"/>
                    </a:lnTo>
                    <a:cubicBezTo>
                      <a:pt x="10738" y="18329"/>
                      <a:pt x="14397" y="8308"/>
                      <a:pt x="14397" y="8308"/>
                    </a:cubicBezTo>
                    <a:close/>
                    <a:moveTo>
                      <a:pt x="8756" y="16940"/>
                    </a:moveTo>
                    <a:lnTo>
                      <a:pt x="5611" y="8308"/>
                    </a:lnTo>
                    <a:lnTo>
                      <a:pt x="2224" y="8308"/>
                    </a:lnTo>
                    <a:cubicBezTo>
                      <a:pt x="2224" y="8308"/>
                      <a:pt x="8756" y="16940"/>
                      <a:pt x="8756" y="16940"/>
                    </a:cubicBezTo>
                    <a:close/>
                    <a:moveTo>
                      <a:pt x="7781" y="1662"/>
                    </a:moveTo>
                    <a:lnTo>
                      <a:pt x="5034" y="1662"/>
                    </a:lnTo>
                    <a:lnTo>
                      <a:pt x="2014" y="6646"/>
                    </a:lnTo>
                    <a:lnTo>
                      <a:pt x="5642" y="6646"/>
                    </a:lnTo>
                    <a:cubicBezTo>
                      <a:pt x="5642" y="6646"/>
                      <a:pt x="7781" y="1662"/>
                      <a:pt x="7781" y="1662"/>
                    </a:cubicBezTo>
                    <a:close/>
                    <a:moveTo>
                      <a:pt x="21339" y="6984"/>
                    </a:moveTo>
                    <a:cubicBezTo>
                      <a:pt x="21538" y="7295"/>
                      <a:pt x="21517" y="7750"/>
                      <a:pt x="21297" y="8048"/>
                    </a:cubicBezTo>
                    <a:lnTo>
                      <a:pt x="11231" y="21340"/>
                    </a:lnTo>
                    <a:cubicBezTo>
                      <a:pt x="11105" y="21509"/>
                      <a:pt x="10927" y="21600"/>
                      <a:pt x="10738" y="21600"/>
                    </a:cubicBezTo>
                    <a:cubicBezTo>
                      <a:pt x="10549" y="21600"/>
                      <a:pt x="10371" y="21509"/>
                      <a:pt x="10245" y="21340"/>
                    </a:cubicBezTo>
                    <a:lnTo>
                      <a:pt x="179" y="8048"/>
                    </a:lnTo>
                    <a:cubicBezTo>
                      <a:pt x="-41" y="7750"/>
                      <a:pt x="-62" y="7295"/>
                      <a:pt x="137" y="6984"/>
                    </a:cubicBezTo>
                    <a:lnTo>
                      <a:pt x="4164" y="337"/>
                    </a:lnTo>
                    <a:cubicBezTo>
                      <a:pt x="4289" y="117"/>
                      <a:pt x="4489" y="0"/>
                      <a:pt x="4698" y="0"/>
                    </a:cubicBezTo>
                    <a:lnTo>
                      <a:pt x="16778" y="0"/>
                    </a:lnTo>
                    <a:cubicBezTo>
                      <a:pt x="16987" y="0"/>
                      <a:pt x="17187" y="117"/>
                      <a:pt x="17312" y="337"/>
                    </a:cubicBezTo>
                    <a:cubicBezTo>
                      <a:pt x="17312" y="337"/>
                      <a:pt x="21339" y="6984"/>
                      <a:pt x="21339" y="69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9" name="Group 526"/>
            <p:cNvGrpSpPr/>
            <p:nvPr/>
          </p:nvGrpSpPr>
          <p:grpSpPr>
            <a:xfrm>
              <a:off x="8520034" y="2420992"/>
              <a:ext cx="747240" cy="744978"/>
              <a:chOff x="-1" y="-1"/>
              <a:chExt cx="911637" cy="911629"/>
            </a:xfrm>
          </p:grpSpPr>
          <p:sp>
            <p:nvSpPr>
              <p:cNvPr id="37" name="Shape 524"/>
              <p:cNvSpPr/>
              <p:nvPr/>
            </p:nvSpPr>
            <p:spPr>
              <a:xfrm>
                <a:off x="-1" y="-1"/>
                <a:ext cx="911637" cy="911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6" extrusionOk="0">
                    <a:moveTo>
                      <a:pt x="7908" y="205"/>
                    </a:moveTo>
                    <a:cubicBezTo>
                      <a:pt x="13264" y="-897"/>
                      <a:pt x="18500" y="2551"/>
                      <a:pt x="19602" y="7907"/>
                    </a:cubicBezTo>
                    <a:cubicBezTo>
                      <a:pt x="20703" y="13264"/>
                      <a:pt x="17254" y="18499"/>
                      <a:pt x="11899" y="19601"/>
                    </a:cubicBezTo>
                    <a:cubicBezTo>
                      <a:pt x="6545" y="20703"/>
                      <a:pt x="1312" y="17258"/>
                      <a:pt x="207" y="11907"/>
                    </a:cubicBezTo>
                    <a:cubicBezTo>
                      <a:pt x="206" y="11904"/>
                      <a:pt x="206" y="11901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38" name="Shape 525"/>
              <p:cNvSpPr/>
              <p:nvPr/>
            </p:nvSpPr>
            <p:spPr>
              <a:xfrm>
                <a:off x="264784" y="294167"/>
                <a:ext cx="382073" cy="323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77" y="21600"/>
                    </a:moveTo>
                    <a:cubicBezTo>
                      <a:pt x="17368" y="21600"/>
                      <a:pt x="16615" y="20710"/>
                      <a:pt x="16615" y="19636"/>
                    </a:cubicBezTo>
                    <a:cubicBezTo>
                      <a:pt x="16615" y="18562"/>
                      <a:pt x="17368" y="17673"/>
                      <a:pt x="18277" y="17673"/>
                    </a:cubicBezTo>
                    <a:cubicBezTo>
                      <a:pt x="19186" y="17673"/>
                      <a:pt x="19938" y="18562"/>
                      <a:pt x="19938" y="19636"/>
                    </a:cubicBezTo>
                    <a:cubicBezTo>
                      <a:pt x="19938" y="20710"/>
                      <a:pt x="19186" y="21600"/>
                      <a:pt x="18277" y="21600"/>
                    </a:cubicBezTo>
                    <a:close/>
                    <a:moveTo>
                      <a:pt x="6646" y="21600"/>
                    </a:moveTo>
                    <a:cubicBezTo>
                      <a:pt x="5737" y="21600"/>
                      <a:pt x="4985" y="20710"/>
                      <a:pt x="4985" y="19636"/>
                    </a:cubicBezTo>
                    <a:cubicBezTo>
                      <a:pt x="4985" y="18562"/>
                      <a:pt x="5737" y="17673"/>
                      <a:pt x="6646" y="17673"/>
                    </a:cubicBezTo>
                    <a:cubicBezTo>
                      <a:pt x="7555" y="17673"/>
                      <a:pt x="8308" y="18562"/>
                      <a:pt x="8308" y="19636"/>
                    </a:cubicBezTo>
                    <a:cubicBezTo>
                      <a:pt x="8308" y="20710"/>
                      <a:pt x="7555" y="21600"/>
                      <a:pt x="6646" y="21600"/>
                    </a:cubicBezTo>
                    <a:close/>
                    <a:moveTo>
                      <a:pt x="21600" y="10800"/>
                    </a:moveTo>
                    <a:cubicBezTo>
                      <a:pt x="21600" y="11291"/>
                      <a:pt x="21275" y="11720"/>
                      <a:pt x="20860" y="11782"/>
                    </a:cubicBezTo>
                    <a:lnTo>
                      <a:pt x="7308" y="13653"/>
                    </a:lnTo>
                    <a:cubicBezTo>
                      <a:pt x="7373" y="14006"/>
                      <a:pt x="7477" y="14359"/>
                      <a:pt x="7477" y="14727"/>
                    </a:cubicBezTo>
                    <a:cubicBezTo>
                      <a:pt x="7477" y="15080"/>
                      <a:pt x="7295" y="15402"/>
                      <a:pt x="7165" y="15709"/>
                    </a:cubicBezTo>
                    <a:lnTo>
                      <a:pt x="19108" y="15709"/>
                    </a:lnTo>
                    <a:cubicBezTo>
                      <a:pt x="19562" y="15709"/>
                      <a:pt x="19938" y="16154"/>
                      <a:pt x="19938" y="16691"/>
                    </a:cubicBezTo>
                    <a:cubicBezTo>
                      <a:pt x="19938" y="17228"/>
                      <a:pt x="19562" y="17673"/>
                      <a:pt x="19108" y="17673"/>
                    </a:cubicBezTo>
                    <a:lnTo>
                      <a:pt x="5815" y="17673"/>
                    </a:lnTo>
                    <a:cubicBezTo>
                      <a:pt x="5361" y="17673"/>
                      <a:pt x="4985" y="17228"/>
                      <a:pt x="4985" y="16691"/>
                    </a:cubicBezTo>
                    <a:cubicBezTo>
                      <a:pt x="4985" y="16215"/>
                      <a:pt x="5569" y="15065"/>
                      <a:pt x="5776" y="14589"/>
                    </a:cubicBezTo>
                    <a:lnTo>
                      <a:pt x="3479" y="1964"/>
                    </a:lnTo>
                    <a:lnTo>
                      <a:pt x="831" y="1964"/>
                    </a:lnTo>
                    <a:cubicBezTo>
                      <a:pt x="376" y="1964"/>
                      <a:pt x="0" y="1519"/>
                      <a:pt x="0" y="982"/>
                    </a:cubicBezTo>
                    <a:cubicBezTo>
                      <a:pt x="0" y="445"/>
                      <a:pt x="376" y="0"/>
                      <a:pt x="831" y="0"/>
                    </a:cubicBezTo>
                    <a:lnTo>
                      <a:pt x="4154" y="0"/>
                    </a:lnTo>
                    <a:cubicBezTo>
                      <a:pt x="5024" y="0"/>
                      <a:pt x="5050" y="1227"/>
                      <a:pt x="5179" y="1964"/>
                    </a:cubicBezTo>
                    <a:lnTo>
                      <a:pt x="20769" y="1964"/>
                    </a:lnTo>
                    <a:cubicBezTo>
                      <a:pt x="21224" y="1964"/>
                      <a:pt x="21600" y="2409"/>
                      <a:pt x="21600" y="2945"/>
                    </a:cubicBezTo>
                    <a:cubicBezTo>
                      <a:pt x="21600" y="294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10" name="Group 529"/>
            <p:cNvGrpSpPr/>
            <p:nvPr/>
          </p:nvGrpSpPr>
          <p:grpSpPr>
            <a:xfrm>
              <a:off x="5355825" y="2420996"/>
              <a:ext cx="747240" cy="744978"/>
              <a:chOff x="0" y="0"/>
              <a:chExt cx="911611" cy="911628"/>
            </a:xfrm>
          </p:grpSpPr>
          <p:sp>
            <p:nvSpPr>
              <p:cNvPr id="35" name="Shape 527"/>
              <p:cNvSpPr/>
              <p:nvPr/>
            </p:nvSpPr>
            <p:spPr>
              <a:xfrm>
                <a:off x="0" y="0"/>
                <a:ext cx="911611" cy="911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7908" y="205"/>
                    </a:moveTo>
                    <a:cubicBezTo>
                      <a:pt x="13264" y="-897"/>
                      <a:pt x="18499" y="2552"/>
                      <a:pt x="19601" y="7908"/>
                    </a:cubicBezTo>
                    <a:cubicBezTo>
                      <a:pt x="20703" y="13265"/>
                      <a:pt x="17255" y="18500"/>
                      <a:pt x="11899" y="19602"/>
                    </a:cubicBezTo>
                    <a:cubicBezTo>
                      <a:pt x="6545" y="20703"/>
                      <a:pt x="1313" y="17258"/>
                      <a:pt x="207" y="11907"/>
                    </a:cubicBezTo>
                    <a:cubicBezTo>
                      <a:pt x="207" y="11904"/>
                      <a:pt x="206" y="11901"/>
                      <a:pt x="206" y="11899"/>
                    </a:cubicBezTo>
                    <a:cubicBezTo>
                      <a:pt x="-897" y="6543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rgbClr val="F4BC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36" name="Shape 528"/>
              <p:cNvSpPr/>
              <p:nvPr/>
            </p:nvSpPr>
            <p:spPr>
              <a:xfrm>
                <a:off x="293502" y="290421"/>
                <a:ext cx="324606" cy="330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5" h="19900" extrusionOk="0">
                    <a:moveTo>
                      <a:pt x="13723" y="10461"/>
                    </a:moveTo>
                    <a:cubicBezTo>
                      <a:pt x="12293" y="10461"/>
                      <a:pt x="11128" y="9451"/>
                      <a:pt x="11128" y="8218"/>
                    </a:cubicBezTo>
                    <a:cubicBezTo>
                      <a:pt x="11128" y="6974"/>
                      <a:pt x="12293" y="5975"/>
                      <a:pt x="13723" y="5975"/>
                    </a:cubicBezTo>
                    <a:cubicBezTo>
                      <a:pt x="15164" y="5975"/>
                      <a:pt x="16317" y="6974"/>
                      <a:pt x="16317" y="8218"/>
                    </a:cubicBezTo>
                    <a:cubicBezTo>
                      <a:pt x="16317" y="9451"/>
                      <a:pt x="15164" y="10461"/>
                      <a:pt x="13723" y="10461"/>
                    </a:cubicBezTo>
                    <a:close/>
                    <a:moveTo>
                      <a:pt x="7692" y="10461"/>
                    </a:moveTo>
                    <a:cubicBezTo>
                      <a:pt x="6262" y="10461"/>
                      <a:pt x="5097" y="9451"/>
                      <a:pt x="5097" y="8218"/>
                    </a:cubicBezTo>
                    <a:cubicBezTo>
                      <a:pt x="5097" y="6974"/>
                      <a:pt x="6262" y="5975"/>
                      <a:pt x="7692" y="5975"/>
                    </a:cubicBezTo>
                    <a:cubicBezTo>
                      <a:pt x="9121" y="5975"/>
                      <a:pt x="10287" y="6974"/>
                      <a:pt x="10287" y="8218"/>
                    </a:cubicBezTo>
                    <a:cubicBezTo>
                      <a:pt x="10287" y="9451"/>
                      <a:pt x="9121" y="10461"/>
                      <a:pt x="7692" y="10461"/>
                    </a:cubicBezTo>
                    <a:close/>
                    <a:moveTo>
                      <a:pt x="19020" y="2810"/>
                    </a:moveTo>
                    <a:cubicBezTo>
                      <a:pt x="19020" y="1533"/>
                      <a:pt x="18576" y="1033"/>
                      <a:pt x="17302" y="1033"/>
                    </a:cubicBezTo>
                    <a:lnTo>
                      <a:pt x="3944" y="1033"/>
                    </a:lnTo>
                    <a:cubicBezTo>
                      <a:pt x="2610" y="1033"/>
                      <a:pt x="2238" y="1455"/>
                      <a:pt x="2238" y="2810"/>
                    </a:cubicBezTo>
                    <a:lnTo>
                      <a:pt x="2238" y="10284"/>
                    </a:lnTo>
                    <a:cubicBezTo>
                      <a:pt x="5085" y="11661"/>
                      <a:pt x="7524" y="11416"/>
                      <a:pt x="8857" y="11372"/>
                    </a:cubicBezTo>
                    <a:cubicBezTo>
                      <a:pt x="9422" y="11361"/>
                      <a:pt x="9782" y="11461"/>
                      <a:pt x="9998" y="11672"/>
                    </a:cubicBezTo>
                    <a:cubicBezTo>
                      <a:pt x="10034" y="11705"/>
                      <a:pt x="10070" y="11738"/>
                      <a:pt x="10119" y="11772"/>
                    </a:cubicBezTo>
                    <a:cubicBezTo>
                      <a:pt x="10371" y="11994"/>
                      <a:pt x="10611" y="12172"/>
                      <a:pt x="10851" y="12338"/>
                    </a:cubicBezTo>
                    <a:cubicBezTo>
                      <a:pt x="10899" y="11727"/>
                      <a:pt x="11272" y="11339"/>
                      <a:pt x="12269" y="11372"/>
                    </a:cubicBezTo>
                    <a:cubicBezTo>
                      <a:pt x="13626" y="11427"/>
                      <a:pt x="16125" y="11672"/>
                      <a:pt x="19020" y="10217"/>
                    </a:cubicBezTo>
                    <a:cubicBezTo>
                      <a:pt x="19020" y="10217"/>
                      <a:pt x="19020" y="2810"/>
                      <a:pt x="19020" y="2810"/>
                    </a:cubicBezTo>
                    <a:close/>
                    <a:moveTo>
                      <a:pt x="16510" y="12960"/>
                    </a:moveTo>
                    <a:cubicBezTo>
                      <a:pt x="18876" y="20412"/>
                      <a:pt x="10731" y="21600"/>
                      <a:pt x="10863" y="17780"/>
                    </a:cubicBezTo>
                    <a:cubicBezTo>
                      <a:pt x="10863" y="17846"/>
                      <a:pt x="10851" y="15725"/>
                      <a:pt x="10851" y="14148"/>
                    </a:cubicBezTo>
                    <a:cubicBezTo>
                      <a:pt x="10671" y="14115"/>
                      <a:pt x="10491" y="14071"/>
                      <a:pt x="10275" y="14026"/>
                    </a:cubicBezTo>
                    <a:cubicBezTo>
                      <a:pt x="10275" y="15614"/>
                      <a:pt x="10263" y="17846"/>
                      <a:pt x="10263" y="17780"/>
                    </a:cubicBezTo>
                    <a:cubicBezTo>
                      <a:pt x="10395" y="21600"/>
                      <a:pt x="2250" y="20412"/>
                      <a:pt x="4616" y="12960"/>
                    </a:cubicBezTo>
                    <a:cubicBezTo>
                      <a:pt x="2382" y="12116"/>
                      <a:pt x="916" y="11039"/>
                      <a:pt x="147" y="10161"/>
                    </a:cubicBezTo>
                    <a:cubicBezTo>
                      <a:pt x="-237" y="9628"/>
                      <a:pt x="183" y="9062"/>
                      <a:pt x="820" y="9473"/>
                    </a:cubicBezTo>
                    <a:cubicBezTo>
                      <a:pt x="904" y="9528"/>
                      <a:pt x="1000" y="9584"/>
                      <a:pt x="1084" y="9639"/>
                    </a:cubicBezTo>
                    <a:lnTo>
                      <a:pt x="1084" y="1932"/>
                    </a:lnTo>
                    <a:cubicBezTo>
                      <a:pt x="1084" y="866"/>
                      <a:pt x="1949" y="0"/>
                      <a:pt x="3019" y="0"/>
                    </a:cubicBezTo>
                    <a:lnTo>
                      <a:pt x="18119" y="0"/>
                    </a:lnTo>
                    <a:cubicBezTo>
                      <a:pt x="19189" y="0"/>
                      <a:pt x="20054" y="866"/>
                      <a:pt x="20054" y="1932"/>
                    </a:cubicBezTo>
                    <a:lnTo>
                      <a:pt x="20054" y="9639"/>
                    </a:lnTo>
                    <a:cubicBezTo>
                      <a:pt x="20138" y="9584"/>
                      <a:pt x="20222" y="9528"/>
                      <a:pt x="20306" y="9473"/>
                    </a:cubicBezTo>
                    <a:cubicBezTo>
                      <a:pt x="20943" y="9062"/>
                      <a:pt x="21363" y="9628"/>
                      <a:pt x="20979" y="10161"/>
                    </a:cubicBezTo>
                    <a:cubicBezTo>
                      <a:pt x="20210" y="11039"/>
                      <a:pt x="18744" y="12116"/>
                      <a:pt x="16510" y="1296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11" name="Group 532"/>
            <p:cNvGrpSpPr/>
            <p:nvPr/>
          </p:nvGrpSpPr>
          <p:grpSpPr>
            <a:xfrm>
              <a:off x="1850533" y="4771903"/>
              <a:ext cx="747240" cy="744978"/>
              <a:chOff x="0" y="0"/>
              <a:chExt cx="911601" cy="911628"/>
            </a:xfrm>
          </p:grpSpPr>
          <p:sp>
            <p:nvSpPr>
              <p:cNvPr id="33" name="Shape 530"/>
              <p:cNvSpPr/>
              <p:nvPr/>
            </p:nvSpPr>
            <p:spPr>
              <a:xfrm>
                <a:off x="0" y="0"/>
                <a:ext cx="911601" cy="911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11898" y="19602"/>
                    </a:moveTo>
                    <a:cubicBezTo>
                      <a:pt x="6542" y="20703"/>
                      <a:pt x="1307" y="17255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4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rgbClr val="F4BC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34" name="Shape 531"/>
              <p:cNvSpPr/>
              <p:nvPr/>
            </p:nvSpPr>
            <p:spPr>
              <a:xfrm>
                <a:off x="307648" y="307667"/>
                <a:ext cx="296305" cy="296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91" h="21600" extrusionOk="0">
                    <a:moveTo>
                      <a:pt x="12441" y="612"/>
                    </a:moveTo>
                    <a:lnTo>
                      <a:pt x="12459" y="8296"/>
                    </a:lnTo>
                    <a:lnTo>
                      <a:pt x="15229" y="5238"/>
                    </a:lnTo>
                    <a:cubicBezTo>
                      <a:pt x="17945" y="8444"/>
                      <a:pt x="17897" y="13464"/>
                      <a:pt x="15076" y="16579"/>
                    </a:cubicBezTo>
                    <a:cubicBezTo>
                      <a:pt x="13922" y="17856"/>
                      <a:pt x="12477" y="18617"/>
                      <a:pt x="10977" y="18866"/>
                    </a:cubicBezTo>
                    <a:lnTo>
                      <a:pt x="11059" y="21600"/>
                    </a:lnTo>
                    <a:cubicBezTo>
                      <a:pt x="13167" y="21320"/>
                      <a:pt x="15204" y="20288"/>
                      <a:pt x="16820" y="18505"/>
                    </a:cubicBezTo>
                    <a:cubicBezTo>
                      <a:pt x="20600" y="14327"/>
                      <a:pt x="20645" y="7585"/>
                      <a:pt x="16966" y="3318"/>
                    </a:cubicBezTo>
                    <a:lnTo>
                      <a:pt x="19057" y="1008"/>
                    </a:lnTo>
                    <a:cubicBezTo>
                      <a:pt x="19057" y="1008"/>
                      <a:pt x="12441" y="612"/>
                      <a:pt x="12441" y="612"/>
                    </a:cubicBezTo>
                    <a:close/>
                    <a:moveTo>
                      <a:pt x="4461" y="16363"/>
                    </a:moveTo>
                    <a:cubicBezTo>
                      <a:pt x="1745" y="13160"/>
                      <a:pt x="1793" y="8139"/>
                      <a:pt x="4614" y="5022"/>
                    </a:cubicBezTo>
                    <a:cubicBezTo>
                      <a:pt x="5769" y="3746"/>
                      <a:pt x="7213" y="2985"/>
                      <a:pt x="8713" y="2735"/>
                    </a:cubicBezTo>
                    <a:lnTo>
                      <a:pt x="8631" y="0"/>
                    </a:lnTo>
                    <a:cubicBezTo>
                      <a:pt x="6524" y="280"/>
                      <a:pt x="4486" y="1312"/>
                      <a:pt x="2871" y="3096"/>
                    </a:cubicBezTo>
                    <a:cubicBezTo>
                      <a:pt x="-909" y="7272"/>
                      <a:pt x="-955" y="14014"/>
                      <a:pt x="2724" y="18284"/>
                    </a:cubicBezTo>
                    <a:lnTo>
                      <a:pt x="633" y="20591"/>
                    </a:lnTo>
                    <a:lnTo>
                      <a:pt x="7249" y="20988"/>
                    </a:lnTo>
                    <a:lnTo>
                      <a:pt x="7231" y="13304"/>
                    </a:lnTo>
                    <a:cubicBezTo>
                      <a:pt x="7231" y="13304"/>
                      <a:pt x="4461" y="16363"/>
                      <a:pt x="4461" y="1636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3656" tIns="43656" rIns="43656" bIns="43656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12" name="Group 538"/>
            <p:cNvGrpSpPr/>
            <p:nvPr/>
          </p:nvGrpSpPr>
          <p:grpSpPr>
            <a:xfrm>
              <a:off x="1866664" y="2420992"/>
              <a:ext cx="747240" cy="744978"/>
              <a:chOff x="-1" y="-1"/>
              <a:chExt cx="911646" cy="911629"/>
            </a:xfrm>
          </p:grpSpPr>
          <p:sp>
            <p:nvSpPr>
              <p:cNvPr id="31" name="Shape 536"/>
              <p:cNvSpPr/>
              <p:nvPr/>
            </p:nvSpPr>
            <p:spPr>
              <a:xfrm>
                <a:off x="-1" y="-1"/>
                <a:ext cx="911646" cy="911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11898" y="19602"/>
                    </a:moveTo>
                    <a:cubicBezTo>
                      <a:pt x="6542" y="20704"/>
                      <a:pt x="1306" y="17256"/>
                      <a:pt x="204" y="11899"/>
                    </a:cubicBezTo>
                    <a:cubicBezTo>
                      <a:pt x="-897" y="6542"/>
                      <a:pt x="2552" y="1307"/>
                      <a:pt x="7907" y="205"/>
                    </a:cubicBezTo>
                    <a:cubicBezTo>
                      <a:pt x="13261" y="-896"/>
                      <a:pt x="18494" y="2549"/>
                      <a:pt x="19599" y="7900"/>
                    </a:cubicBezTo>
                    <a:cubicBezTo>
                      <a:pt x="19600" y="7903"/>
                      <a:pt x="19600" y="7905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32" name="Shape 537"/>
              <p:cNvSpPr/>
              <p:nvPr/>
            </p:nvSpPr>
            <p:spPr>
              <a:xfrm>
                <a:off x="276082" y="312023"/>
                <a:ext cx="359479" cy="28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80" y="13500"/>
                    </a:moveTo>
                    <a:lnTo>
                      <a:pt x="4320" y="13500"/>
                    </a:lnTo>
                    <a:lnTo>
                      <a:pt x="4320" y="2700"/>
                    </a:lnTo>
                    <a:lnTo>
                      <a:pt x="17280" y="2700"/>
                    </a:lnTo>
                    <a:cubicBezTo>
                      <a:pt x="17280" y="2700"/>
                      <a:pt x="17280" y="13500"/>
                      <a:pt x="17280" y="13500"/>
                    </a:cubicBezTo>
                    <a:close/>
                    <a:moveTo>
                      <a:pt x="7560" y="18900"/>
                    </a:moveTo>
                    <a:lnTo>
                      <a:pt x="8208" y="17550"/>
                    </a:lnTo>
                    <a:lnTo>
                      <a:pt x="13392" y="17550"/>
                    </a:lnTo>
                    <a:lnTo>
                      <a:pt x="14040" y="18900"/>
                    </a:lnTo>
                    <a:cubicBezTo>
                      <a:pt x="14040" y="18900"/>
                      <a:pt x="7560" y="18900"/>
                      <a:pt x="7560" y="18900"/>
                    </a:cubicBezTo>
                    <a:close/>
                    <a:moveTo>
                      <a:pt x="21334" y="18402"/>
                    </a:moveTo>
                    <a:cubicBezTo>
                      <a:pt x="21068" y="17901"/>
                      <a:pt x="19440" y="14850"/>
                      <a:pt x="19440" y="14850"/>
                    </a:cubicBezTo>
                    <a:lnTo>
                      <a:pt x="19440" y="2700"/>
                    </a:lnTo>
                    <a:cubicBezTo>
                      <a:pt x="19440" y="1212"/>
                      <a:pt x="18468" y="0"/>
                      <a:pt x="17280" y="0"/>
                    </a:cubicBezTo>
                    <a:lnTo>
                      <a:pt x="4320" y="0"/>
                    </a:lnTo>
                    <a:cubicBezTo>
                      <a:pt x="3131" y="0"/>
                      <a:pt x="2160" y="1212"/>
                      <a:pt x="2160" y="2700"/>
                    </a:cubicBezTo>
                    <a:lnTo>
                      <a:pt x="2160" y="14850"/>
                    </a:lnTo>
                    <a:cubicBezTo>
                      <a:pt x="2160" y="14850"/>
                      <a:pt x="532" y="17901"/>
                      <a:pt x="266" y="18402"/>
                    </a:cubicBezTo>
                    <a:cubicBezTo>
                      <a:pt x="0" y="18900"/>
                      <a:pt x="0" y="19188"/>
                      <a:pt x="0" y="19575"/>
                    </a:cubicBezTo>
                    <a:lnTo>
                      <a:pt x="0" y="20250"/>
                    </a:lnTo>
                    <a:cubicBezTo>
                      <a:pt x="0" y="20925"/>
                      <a:pt x="540" y="21600"/>
                      <a:pt x="1079" y="21600"/>
                    </a:cubicBezTo>
                    <a:lnTo>
                      <a:pt x="20521" y="21600"/>
                    </a:lnTo>
                    <a:cubicBezTo>
                      <a:pt x="21060" y="21600"/>
                      <a:pt x="21600" y="20925"/>
                      <a:pt x="21600" y="20250"/>
                    </a:cubicBezTo>
                    <a:lnTo>
                      <a:pt x="21600" y="19575"/>
                    </a:lnTo>
                    <a:cubicBezTo>
                      <a:pt x="21600" y="19188"/>
                      <a:pt x="21600" y="18900"/>
                      <a:pt x="21334" y="184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3656" tIns="43656" rIns="43656" bIns="43656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2444426" y="2293146"/>
              <a:ext cx="2472589" cy="1398881"/>
              <a:chOff x="8210648" y="2230793"/>
              <a:chExt cx="2472589" cy="1398881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0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5925525" y="2293146"/>
              <a:ext cx="2472589" cy="1398881"/>
              <a:chOff x="8210648" y="2230793"/>
              <a:chExt cx="2472589" cy="1398881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8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9109361" y="2293146"/>
              <a:ext cx="2472589" cy="1398881"/>
              <a:chOff x="8210648" y="2230793"/>
              <a:chExt cx="2472589" cy="1398881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6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2440237" y="4457226"/>
              <a:ext cx="2472589" cy="1398881"/>
              <a:chOff x="8210648" y="2230793"/>
              <a:chExt cx="2472589" cy="1398881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4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5921336" y="4457226"/>
              <a:ext cx="2472589" cy="1398881"/>
              <a:chOff x="8210648" y="2230793"/>
              <a:chExt cx="2472589" cy="1398881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2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9105172" y="4457226"/>
              <a:ext cx="2472589" cy="1398881"/>
              <a:chOff x="8210648" y="2230793"/>
              <a:chExt cx="2472589" cy="1398881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8210648" y="2230793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0" name="Text Placeholder 32"/>
              <p:cNvSpPr txBox="1"/>
              <p:nvPr/>
            </p:nvSpPr>
            <p:spPr>
              <a:xfrm>
                <a:off x="8429919" y="2647460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994468" y="2593114"/>
            <a:ext cx="4203065" cy="2027373"/>
            <a:chOff x="3994468" y="2502495"/>
            <a:chExt cx="4203065" cy="2027373"/>
          </a:xfrm>
        </p:grpSpPr>
        <p:sp>
          <p:nvSpPr>
            <p:cNvPr id="47" name="文本框 46"/>
            <p:cNvSpPr txBox="1"/>
            <p:nvPr/>
          </p:nvSpPr>
          <p:spPr>
            <a:xfrm>
              <a:off x="3994468" y="25024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PART 03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351421" y="35395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4645796" y="4191314"/>
              <a:ext cx="29004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ANNUAL WORK OVERVIEW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 rot="5400000" flipV="1">
            <a:off x="3857196" y="1011797"/>
            <a:ext cx="4044332" cy="5289756"/>
            <a:chOff x="3473540" y="2156431"/>
            <a:chExt cx="2231003" cy="2918026"/>
          </a:xfrm>
        </p:grpSpPr>
        <p:sp>
          <p:nvSpPr>
            <p:cNvPr id="7" name="Shape 415"/>
            <p:cNvSpPr/>
            <p:nvPr/>
          </p:nvSpPr>
          <p:spPr>
            <a:xfrm>
              <a:off x="4800600" y="2714090"/>
              <a:ext cx="524543" cy="750645"/>
            </a:xfrm>
            <a:prstGeom prst="line">
              <a:avLst/>
            </a:prstGeom>
            <a:ln w="12700">
              <a:solidFill>
                <a:srgbClr val="F4BC27"/>
              </a:solidFill>
              <a:miter lim="400000"/>
            </a:ln>
          </p:spPr>
          <p:txBody>
            <a:bodyPr lIns="0" tIns="0" rIns="0" bIns="0"/>
            <a:lstStyle/>
            <a:p>
              <a:pPr defTabSz="227965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hape 416"/>
            <p:cNvSpPr/>
            <p:nvPr/>
          </p:nvSpPr>
          <p:spPr>
            <a:xfrm flipH="1">
              <a:off x="4755232" y="4074335"/>
              <a:ext cx="469173" cy="410667"/>
            </a:xfrm>
            <a:prstGeom prst="line">
              <a:avLst/>
            </a:prstGeom>
            <a:ln w="12700">
              <a:solidFill>
                <a:srgbClr val="F4BC27"/>
              </a:solidFill>
              <a:miter lim="400000"/>
            </a:ln>
          </p:spPr>
          <p:txBody>
            <a:bodyPr lIns="0" tIns="0" rIns="0" bIns="0"/>
            <a:lstStyle/>
            <a:p>
              <a:pPr defTabSz="227965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 417"/>
            <p:cNvSpPr/>
            <p:nvPr/>
          </p:nvSpPr>
          <p:spPr>
            <a:xfrm flipH="1">
              <a:off x="3809999" y="2801708"/>
              <a:ext cx="395851" cy="1112743"/>
            </a:xfrm>
            <a:prstGeom prst="line">
              <a:avLst/>
            </a:prstGeom>
            <a:ln w="12700">
              <a:solidFill>
                <a:srgbClr val="3D4553"/>
              </a:solidFill>
              <a:miter lim="400000"/>
            </a:ln>
          </p:spPr>
          <p:txBody>
            <a:bodyPr lIns="0" tIns="0" rIns="0" bIns="0"/>
            <a:lstStyle/>
            <a:p>
              <a:pPr defTabSz="227965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0" name="Group 420"/>
            <p:cNvGrpSpPr/>
            <p:nvPr/>
          </p:nvGrpSpPr>
          <p:grpSpPr>
            <a:xfrm>
              <a:off x="3913766" y="2156431"/>
              <a:ext cx="1099363" cy="1097280"/>
              <a:chOff x="0" y="0"/>
              <a:chExt cx="2931632" cy="2931500"/>
            </a:xfrm>
          </p:grpSpPr>
          <p:sp>
            <p:nvSpPr>
              <p:cNvPr id="17" name="Shape 418"/>
              <p:cNvSpPr/>
              <p:nvPr/>
            </p:nvSpPr>
            <p:spPr>
              <a:xfrm>
                <a:off x="0" y="0"/>
                <a:ext cx="2931633" cy="293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99" y="10800"/>
                    </a:moveTo>
                    <a:cubicBezTo>
                      <a:pt x="5499" y="7873"/>
                      <a:pt x="7872" y="5499"/>
                      <a:pt x="10800" y="5499"/>
                    </a:cubicBezTo>
                    <a:cubicBezTo>
                      <a:pt x="13728" y="5499"/>
                      <a:pt x="16100" y="7873"/>
                      <a:pt x="16100" y="10800"/>
                    </a:cubicBezTo>
                    <a:cubicBezTo>
                      <a:pt x="16100" y="13728"/>
                      <a:pt x="13728" y="16102"/>
                      <a:pt x="10800" y="16102"/>
                    </a:cubicBezTo>
                    <a:cubicBezTo>
                      <a:pt x="7872" y="16102"/>
                      <a:pt x="5499" y="13728"/>
                      <a:pt x="5499" y="10800"/>
                    </a:cubicBezTo>
                    <a:close/>
                    <a:moveTo>
                      <a:pt x="0" y="9882"/>
                    </a:moveTo>
                    <a:lnTo>
                      <a:pt x="0" y="11719"/>
                    </a:lnTo>
                    <a:cubicBezTo>
                      <a:pt x="0" y="12204"/>
                      <a:pt x="397" y="12601"/>
                      <a:pt x="881" y="12601"/>
                    </a:cubicBezTo>
                    <a:lnTo>
                      <a:pt x="1963" y="12601"/>
                    </a:lnTo>
                    <a:cubicBezTo>
                      <a:pt x="2448" y="12601"/>
                      <a:pt x="2966" y="12979"/>
                      <a:pt x="3113" y="13440"/>
                    </a:cubicBezTo>
                    <a:lnTo>
                      <a:pt x="3495" y="14370"/>
                    </a:lnTo>
                    <a:cubicBezTo>
                      <a:pt x="3719" y="14800"/>
                      <a:pt x="3622" y="15433"/>
                      <a:pt x="3279" y="15776"/>
                    </a:cubicBezTo>
                    <a:lnTo>
                      <a:pt x="2514" y="16541"/>
                    </a:lnTo>
                    <a:cubicBezTo>
                      <a:pt x="2171" y="16883"/>
                      <a:pt x="2171" y="17445"/>
                      <a:pt x="2514" y="17788"/>
                    </a:cubicBezTo>
                    <a:lnTo>
                      <a:pt x="3813" y="19087"/>
                    </a:lnTo>
                    <a:cubicBezTo>
                      <a:pt x="4155" y="19429"/>
                      <a:pt x="4717" y="19429"/>
                      <a:pt x="5060" y="19087"/>
                    </a:cubicBezTo>
                    <a:lnTo>
                      <a:pt x="5825" y="18321"/>
                    </a:lnTo>
                    <a:cubicBezTo>
                      <a:pt x="6167" y="17979"/>
                      <a:pt x="6800" y="17881"/>
                      <a:pt x="7230" y="18105"/>
                    </a:cubicBezTo>
                    <a:lnTo>
                      <a:pt x="8160" y="18487"/>
                    </a:lnTo>
                    <a:cubicBezTo>
                      <a:pt x="8622" y="18635"/>
                      <a:pt x="9000" y="19153"/>
                      <a:pt x="9000" y="19638"/>
                    </a:cubicBezTo>
                    <a:lnTo>
                      <a:pt x="9000" y="20720"/>
                    </a:lnTo>
                    <a:cubicBezTo>
                      <a:pt x="9000" y="21204"/>
                      <a:pt x="9397" y="21600"/>
                      <a:pt x="9881" y="21600"/>
                    </a:cubicBezTo>
                    <a:lnTo>
                      <a:pt x="11719" y="21600"/>
                    </a:lnTo>
                    <a:cubicBezTo>
                      <a:pt x="12203" y="21600"/>
                      <a:pt x="12600" y="21204"/>
                      <a:pt x="12600" y="20720"/>
                    </a:cubicBezTo>
                    <a:lnTo>
                      <a:pt x="12600" y="19638"/>
                    </a:lnTo>
                    <a:cubicBezTo>
                      <a:pt x="12600" y="19153"/>
                      <a:pt x="12978" y="18635"/>
                      <a:pt x="13439" y="18487"/>
                    </a:cubicBezTo>
                    <a:lnTo>
                      <a:pt x="14370" y="18105"/>
                    </a:lnTo>
                    <a:cubicBezTo>
                      <a:pt x="14801" y="17881"/>
                      <a:pt x="15432" y="17979"/>
                      <a:pt x="15775" y="18321"/>
                    </a:cubicBezTo>
                    <a:lnTo>
                      <a:pt x="16540" y="19087"/>
                    </a:lnTo>
                    <a:cubicBezTo>
                      <a:pt x="16883" y="19429"/>
                      <a:pt x="17444" y="19429"/>
                      <a:pt x="17787" y="19087"/>
                    </a:cubicBezTo>
                    <a:lnTo>
                      <a:pt x="19086" y="17788"/>
                    </a:lnTo>
                    <a:cubicBezTo>
                      <a:pt x="19429" y="17445"/>
                      <a:pt x="19429" y="16883"/>
                      <a:pt x="19086" y="16541"/>
                    </a:cubicBezTo>
                    <a:lnTo>
                      <a:pt x="18321" y="15776"/>
                    </a:lnTo>
                    <a:cubicBezTo>
                      <a:pt x="17978" y="15433"/>
                      <a:pt x="17880" y="14800"/>
                      <a:pt x="18104" y="14370"/>
                    </a:cubicBezTo>
                    <a:lnTo>
                      <a:pt x="18487" y="13440"/>
                    </a:lnTo>
                    <a:cubicBezTo>
                      <a:pt x="18634" y="12979"/>
                      <a:pt x="19152" y="12601"/>
                      <a:pt x="19637" y="12601"/>
                    </a:cubicBezTo>
                    <a:lnTo>
                      <a:pt x="20718" y="12601"/>
                    </a:lnTo>
                    <a:cubicBezTo>
                      <a:pt x="21203" y="12601"/>
                      <a:pt x="21600" y="12204"/>
                      <a:pt x="21600" y="11719"/>
                    </a:cubicBezTo>
                    <a:lnTo>
                      <a:pt x="21600" y="9882"/>
                    </a:lnTo>
                    <a:cubicBezTo>
                      <a:pt x="21600" y="9397"/>
                      <a:pt x="21203" y="9000"/>
                      <a:pt x="20718" y="9000"/>
                    </a:cubicBezTo>
                    <a:lnTo>
                      <a:pt x="19637" y="9000"/>
                    </a:lnTo>
                    <a:cubicBezTo>
                      <a:pt x="19152" y="9000"/>
                      <a:pt x="18634" y="8622"/>
                      <a:pt x="18487" y="8160"/>
                    </a:cubicBezTo>
                    <a:lnTo>
                      <a:pt x="18104" y="7230"/>
                    </a:lnTo>
                    <a:cubicBezTo>
                      <a:pt x="17880" y="6800"/>
                      <a:pt x="17978" y="6168"/>
                      <a:pt x="18321" y="5824"/>
                    </a:cubicBezTo>
                    <a:lnTo>
                      <a:pt x="19086" y="5060"/>
                    </a:lnTo>
                    <a:cubicBezTo>
                      <a:pt x="19429" y="4717"/>
                      <a:pt x="19429" y="4156"/>
                      <a:pt x="19086" y="3813"/>
                    </a:cubicBezTo>
                    <a:lnTo>
                      <a:pt x="17787" y="2514"/>
                    </a:lnTo>
                    <a:cubicBezTo>
                      <a:pt x="17444" y="2171"/>
                      <a:pt x="16883" y="2171"/>
                      <a:pt x="16540" y="2514"/>
                    </a:cubicBezTo>
                    <a:lnTo>
                      <a:pt x="15775" y="3279"/>
                    </a:lnTo>
                    <a:cubicBezTo>
                      <a:pt x="15432" y="3622"/>
                      <a:pt x="14801" y="3719"/>
                      <a:pt x="14370" y="3495"/>
                    </a:cubicBezTo>
                    <a:lnTo>
                      <a:pt x="13439" y="3113"/>
                    </a:lnTo>
                    <a:cubicBezTo>
                      <a:pt x="12978" y="2966"/>
                      <a:pt x="12600" y="2448"/>
                      <a:pt x="12600" y="1963"/>
                    </a:cubicBezTo>
                    <a:lnTo>
                      <a:pt x="12600" y="882"/>
                    </a:lnTo>
                    <a:cubicBezTo>
                      <a:pt x="12600" y="397"/>
                      <a:pt x="12203" y="0"/>
                      <a:pt x="11719" y="0"/>
                    </a:cubicBezTo>
                    <a:lnTo>
                      <a:pt x="9881" y="0"/>
                    </a:lnTo>
                    <a:cubicBezTo>
                      <a:pt x="9397" y="0"/>
                      <a:pt x="9000" y="397"/>
                      <a:pt x="9000" y="882"/>
                    </a:cubicBezTo>
                    <a:lnTo>
                      <a:pt x="9000" y="1963"/>
                    </a:lnTo>
                    <a:cubicBezTo>
                      <a:pt x="9000" y="2448"/>
                      <a:pt x="8622" y="2966"/>
                      <a:pt x="8160" y="3113"/>
                    </a:cubicBezTo>
                    <a:lnTo>
                      <a:pt x="7230" y="3495"/>
                    </a:lnTo>
                    <a:cubicBezTo>
                      <a:pt x="6800" y="3719"/>
                      <a:pt x="6167" y="3622"/>
                      <a:pt x="5825" y="3279"/>
                    </a:cubicBezTo>
                    <a:lnTo>
                      <a:pt x="5060" y="2514"/>
                    </a:lnTo>
                    <a:cubicBezTo>
                      <a:pt x="4717" y="2171"/>
                      <a:pt x="4155" y="2171"/>
                      <a:pt x="3813" y="2514"/>
                    </a:cubicBezTo>
                    <a:lnTo>
                      <a:pt x="2514" y="3813"/>
                    </a:lnTo>
                    <a:cubicBezTo>
                      <a:pt x="2171" y="4156"/>
                      <a:pt x="2171" y="4717"/>
                      <a:pt x="2514" y="5060"/>
                    </a:cubicBezTo>
                    <a:lnTo>
                      <a:pt x="3279" y="5824"/>
                    </a:lnTo>
                    <a:cubicBezTo>
                      <a:pt x="3622" y="6168"/>
                      <a:pt x="3719" y="6800"/>
                      <a:pt x="3495" y="7230"/>
                    </a:cubicBezTo>
                    <a:lnTo>
                      <a:pt x="3113" y="8160"/>
                    </a:lnTo>
                    <a:cubicBezTo>
                      <a:pt x="2966" y="8622"/>
                      <a:pt x="2448" y="9000"/>
                      <a:pt x="1963" y="9000"/>
                    </a:cubicBezTo>
                    <a:lnTo>
                      <a:pt x="881" y="9000"/>
                    </a:lnTo>
                    <a:cubicBezTo>
                      <a:pt x="397" y="9000"/>
                      <a:pt x="0" y="9397"/>
                      <a:pt x="0" y="9882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" name="Shape 419"/>
              <p:cNvSpPr/>
              <p:nvPr/>
            </p:nvSpPr>
            <p:spPr>
              <a:xfrm>
                <a:off x="1127129" y="1209139"/>
                <a:ext cx="677375" cy="514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4" h="21471" extrusionOk="0">
                    <a:moveTo>
                      <a:pt x="18032" y="19451"/>
                    </a:moveTo>
                    <a:cubicBezTo>
                      <a:pt x="17963" y="19995"/>
                      <a:pt x="19395" y="20889"/>
                      <a:pt x="19531" y="19300"/>
                    </a:cubicBezTo>
                    <a:cubicBezTo>
                      <a:pt x="20147" y="12135"/>
                      <a:pt x="19089" y="10074"/>
                      <a:pt x="19089" y="10074"/>
                    </a:cubicBezTo>
                    <a:lnTo>
                      <a:pt x="17607" y="11177"/>
                    </a:lnTo>
                    <a:cubicBezTo>
                      <a:pt x="17607" y="11176"/>
                      <a:pt x="18864" y="12766"/>
                      <a:pt x="18032" y="19451"/>
                    </a:cubicBezTo>
                    <a:close/>
                    <a:moveTo>
                      <a:pt x="20735" y="6972"/>
                    </a:moveTo>
                    <a:lnTo>
                      <a:pt x="11888" y="386"/>
                    </a:lnTo>
                    <a:cubicBezTo>
                      <a:pt x="11196" y="-129"/>
                      <a:pt x="10061" y="-129"/>
                      <a:pt x="9368" y="386"/>
                    </a:cubicBezTo>
                    <a:lnTo>
                      <a:pt x="520" y="6972"/>
                    </a:lnTo>
                    <a:cubicBezTo>
                      <a:pt x="-173" y="7488"/>
                      <a:pt x="-173" y="8332"/>
                      <a:pt x="520" y="8848"/>
                    </a:cubicBezTo>
                    <a:lnTo>
                      <a:pt x="9367" y="15434"/>
                    </a:lnTo>
                    <a:cubicBezTo>
                      <a:pt x="10060" y="15949"/>
                      <a:pt x="11195" y="15949"/>
                      <a:pt x="11887" y="15434"/>
                    </a:cubicBezTo>
                    <a:lnTo>
                      <a:pt x="17607" y="11176"/>
                    </a:lnTo>
                    <a:lnTo>
                      <a:pt x="11405" y="9245"/>
                    </a:lnTo>
                    <a:cubicBezTo>
                      <a:pt x="11166" y="9323"/>
                      <a:pt x="10903" y="9366"/>
                      <a:pt x="10628" y="9366"/>
                    </a:cubicBezTo>
                    <a:cubicBezTo>
                      <a:pt x="9510" y="9366"/>
                      <a:pt x="8605" y="8652"/>
                      <a:pt x="8605" y="7769"/>
                    </a:cubicBezTo>
                    <a:cubicBezTo>
                      <a:pt x="8605" y="6883"/>
                      <a:pt x="9511" y="6168"/>
                      <a:pt x="10628" y="6168"/>
                    </a:cubicBezTo>
                    <a:cubicBezTo>
                      <a:pt x="11495" y="6168"/>
                      <a:pt x="12233" y="6602"/>
                      <a:pt x="12520" y="7205"/>
                    </a:cubicBezTo>
                    <a:lnTo>
                      <a:pt x="19089" y="10071"/>
                    </a:lnTo>
                    <a:lnTo>
                      <a:pt x="20735" y="8847"/>
                    </a:lnTo>
                    <a:cubicBezTo>
                      <a:pt x="21427" y="8332"/>
                      <a:pt x="21427" y="7488"/>
                      <a:pt x="20735" y="6972"/>
                    </a:cubicBezTo>
                    <a:close/>
                    <a:moveTo>
                      <a:pt x="3510" y="13897"/>
                    </a:moveTo>
                    <a:cubicBezTo>
                      <a:pt x="4003" y="16551"/>
                      <a:pt x="4630" y="17712"/>
                      <a:pt x="6722" y="18928"/>
                    </a:cubicBezTo>
                    <a:cubicBezTo>
                      <a:pt x="8814" y="20143"/>
                      <a:pt x="9808" y="21471"/>
                      <a:pt x="10628" y="21471"/>
                    </a:cubicBezTo>
                    <a:cubicBezTo>
                      <a:pt x="11448" y="21471"/>
                      <a:pt x="12379" y="20310"/>
                      <a:pt x="14471" y="19092"/>
                    </a:cubicBezTo>
                    <a:cubicBezTo>
                      <a:pt x="16563" y="17876"/>
                      <a:pt x="16004" y="17506"/>
                      <a:pt x="16497" y="14852"/>
                    </a:cubicBezTo>
                    <a:lnTo>
                      <a:pt x="10628" y="18646"/>
                    </a:lnTo>
                    <a:cubicBezTo>
                      <a:pt x="10628" y="18646"/>
                      <a:pt x="3510" y="13897"/>
                      <a:pt x="3510" y="13897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3656" tIns="43656" rIns="43656" bIns="43656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1" name="Group 423"/>
            <p:cNvGrpSpPr/>
            <p:nvPr/>
          </p:nvGrpSpPr>
          <p:grpSpPr>
            <a:xfrm>
              <a:off x="4845007" y="3386801"/>
              <a:ext cx="859536" cy="859536"/>
              <a:chOff x="0" y="0"/>
              <a:chExt cx="2284855" cy="2284855"/>
            </a:xfrm>
          </p:grpSpPr>
          <p:sp>
            <p:nvSpPr>
              <p:cNvPr id="15" name="Shape 421"/>
              <p:cNvSpPr/>
              <p:nvPr/>
            </p:nvSpPr>
            <p:spPr>
              <a:xfrm>
                <a:off x="0" y="0"/>
                <a:ext cx="2284856" cy="2284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99" y="10800"/>
                    </a:moveTo>
                    <a:cubicBezTo>
                      <a:pt x="5499" y="7872"/>
                      <a:pt x="7872" y="5500"/>
                      <a:pt x="10800" y="5500"/>
                    </a:cubicBezTo>
                    <a:cubicBezTo>
                      <a:pt x="13728" y="5500"/>
                      <a:pt x="16101" y="7872"/>
                      <a:pt x="16101" y="10800"/>
                    </a:cubicBezTo>
                    <a:cubicBezTo>
                      <a:pt x="16101" y="13728"/>
                      <a:pt x="13728" y="16101"/>
                      <a:pt x="10800" y="16101"/>
                    </a:cubicBezTo>
                    <a:cubicBezTo>
                      <a:pt x="7872" y="16101"/>
                      <a:pt x="5499" y="13728"/>
                      <a:pt x="5499" y="10800"/>
                    </a:cubicBezTo>
                    <a:close/>
                    <a:moveTo>
                      <a:pt x="0" y="9882"/>
                    </a:moveTo>
                    <a:lnTo>
                      <a:pt x="0" y="11719"/>
                    </a:lnTo>
                    <a:cubicBezTo>
                      <a:pt x="0" y="12204"/>
                      <a:pt x="397" y="12601"/>
                      <a:pt x="882" y="12601"/>
                    </a:cubicBezTo>
                    <a:lnTo>
                      <a:pt x="1963" y="12601"/>
                    </a:lnTo>
                    <a:cubicBezTo>
                      <a:pt x="2448" y="12601"/>
                      <a:pt x="2965" y="12978"/>
                      <a:pt x="3113" y="13439"/>
                    </a:cubicBezTo>
                    <a:lnTo>
                      <a:pt x="3495" y="14371"/>
                    </a:lnTo>
                    <a:cubicBezTo>
                      <a:pt x="3719" y="14800"/>
                      <a:pt x="3621" y="15433"/>
                      <a:pt x="3279" y="15776"/>
                    </a:cubicBezTo>
                    <a:lnTo>
                      <a:pt x="2514" y="16541"/>
                    </a:lnTo>
                    <a:cubicBezTo>
                      <a:pt x="2170" y="16884"/>
                      <a:pt x="2170" y="17444"/>
                      <a:pt x="2514" y="17787"/>
                    </a:cubicBezTo>
                    <a:lnTo>
                      <a:pt x="3812" y="19087"/>
                    </a:lnTo>
                    <a:cubicBezTo>
                      <a:pt x="4156" y="19430"/>
                      <a:pt x="4716" y="19430"/>
                      <a:pt x="5059" y="19087"/>
                    </a:cubicBezTo>
                    <a:lnTo>
                      <a:pt x="5824" y="18321"/>
                    </a:lnTo>
                    <a:cubicBezTo>
                      <a:pt x="6167" y="17979"/>
                      <a:pt x="6800" y="17882"/>
                      <a:pt x="7230" y="18105"/>
                    </a:cubicBezTo>
                    <a:lnTo>
                      <a:pt x="8160" y="18487"/>
                    </a:lnTo>
                    <a:cubicBezTo>
                      <a:pt x="8622" y="18635"/>
                      <a:pt x="9001" y="19152"/>
                      <a:pt x="9001" y="19637"/>
                    </a:cubicBezTo>
                    <a:lnTo>
                      <a:pt x="9001" y="20718"/>
                    </a:lnTo>
                    <a:cubicBezTo>
                      <a:pt x="9001" y="21203"/>
                      <a:pt x="9398" y="21600"/>
                      <a:pt x="9882" y="21600"/>
                    </a:cubicBezTo>
                    <a:lnTo>
                      <a:pt x="11718" y="21600"/>
                    </a:lnTo>
                    <a:cubicBezTo>
                      <a:pt x="12204" y="21600"/>
                      <a:pt x="12601" y="21203"/>
                      <a:pt x="12601" y="20718"/>
                    </a:cubicBezTo>
                    <a:lnTo>
                      <a:pt x="12601" y="19637"/>
                    </a:lnTo>
                    <a:cubicBezTo>
                      <a:pt x="12601" y="19152"/>
                      <a:pt x="12978" y="18635"/>
                      <a:pt x="13440" y="18487"/>
                    </a:cubicBezTo>
                    <a:lnTo>
                      <a:pt x="14370" y="18105"/>
                    </a:lnTo>
                    <a:cubicBezTo>
                      <a:pt x="14800" y="17882"/>
                      <a:pt x="15433" y="17979"/>
                      <a:pt x="15775" y="18321"/>
                    </a:cubicBezTo>
                    <a:lnTo>
                      <a:pt x="16541" y="19087"/>
                    </a:lnTo>
                    <a:cubicBezTo>
                      <a:pt x="16884" y="19430"/>
                      <a:pt x="17444" y="19430"/>
                      <a:pt x="17788" y="19087"/>
                    </a:cubicBezTo>
                    <a:lnTo>
                      <a:pt x="19087" y="17787"/>
                    </a:lnTo>
                    <a:cubicBezTo>
                      <a:pt x="19430" y="17444"/>
                      <a:pt x="19430" y="16884"/>
                      <a:pt x="19087" y="16541"/>
                    </a:cubicBezTo>
                    <a:lnTo>
                      <a:pt x="18321" y="15776"/>
                    </a:lnTo>
                    <a:cubicBezTo>
                      <a:pt x="17979" y="15433"/>
                      <a:pt x="17882" y="14801"/>
                      <a:pt x="18105" y="14371"/>
                    </a:cubicBezTo>
                    <a:lnTo>
                      <a:pt x="18487" y="13439"/>
                    </a:lnTo>
                    <a:cubicBezTo>
                      <a:pt x="18635" y="12978"/>
                      <a:pt x="19152" y="12601"/>
                      <a:pt x="19637" y="12601"/>
                    </a:cubicBezTo>
                    <a:lnTo>
                      <a:pt x="20718" y="12601"/>
                    </a:lnTo>
                    <a:cubicBezTo>
                      <a:pt x="21203" y="12601"/>
                      <a:pt x="21600" y="12204"/>
                      <a:pt x="21600" y="11719"/>
                    </a:cubicBezTo>
                    <a:lnTo>
                      <a:pt x="21600" y="9882"/>
                    </a:lnTo>
                    <a:cubicBezTo>
                      <a:pt x="21600" y="9396"/>
                      <a:pt x="21203" y="8999"/>
                      <a:pt x="20718" y="8999"/>
                    </a:cubicBezTo>
                    <a:lnTo>
                      <a:pt x="19637" y="8999"/>
                    </a:lnTo>
                    <a:cubicBezTo>
                      <a:pt x="19152" y="8999"/>
                      <a:pt x="18635" y="8623"/>
                      <a:pt x="18487" y="8161"/>
                    </a:cubicBezTo>
                    <a:lnTo>
                      <a:pt x="18105" y="7229"/>
                    </a:lnTo>
                    <a:cubicBezTo>
                      <a:pt x="17882" y="6800"/>
                      <a:pt x="17979" y="6167"/>
                      <a:pt x="18321" y="5825"/>
                    </a:cubicBezTo>
                    <a:lnTo>
                      <a:pt x="19087" y="5060"/>
                    </a:lnTo>
                    <a:cubicBezTo>
                      <a:pt x="19430" y="4718"/>
                      <a:pt x="19430" y="4156"/>
                      <a:pt x="19087" y="3813"/>
                    </a:cubicBezTo>
                    <a:lnTo>
                      <a:pt x="17788" y="2514"/>
                    </a:lnTo>
                    <a:cubicBezTo>
                      <a:pt x="17444" y="2171"/>
                      <a:pt x="16884" y="2171"/>
                      <a:pt x="16541" y="2514"/>
                    </a:cubicBezTo>
                    <a:lnTo>
                      <a:pt x="15775" y="3279"/>
                    </a:lnTo>
                    <a:cubicBezTo>
                      <a:pt x="15433" y="3621"/>
                      <a:pt x="14800" y="3718"/>
                      <a:pt x="14370" y="3495"/>
                    </a:cubicBezTo>
                    <a:lnTo>
                      <a:pt x="13440" y="3114"/>
                    </a:lnTo>
                    <a:cubicBezTo>
                      <a:pt x="12978" y="2965"/>
                      <a:pt x="12601" y="2448"/>
                      <a:pt x="12601" y="1963"/>
                    </a:cubicBezTo>
                    <a:lnTo>
                      <a:pt x="12601" y="882"/>
                    </a:lnTo>
                    <a:cubicBezTo>
                      <a:pt x="12601" y="397"/>
                      <a:pt x="12204" y="0"/>
                      <a:pt x="11718" y="0"/>
                    </a:cubicBezTo>
                    <a:lnTo>
                      <a:pt x="9882" y="0"/>
                    </a:lnTo>
                    <a:cubicBezTo>
                      <a:pt x="9398" y="0"/>
                      <a:pt x="9001" y="397"/>
                      <a:pt x="9001" y="882"/>
                    </a:cubicBezTo>
                    <a:lnTo>
                      <a:pt x="9001" y="1963"/>
                    </a:lnTo>
                    <a:cubicBezTo>
                      <a:pt x="9001" y="2448"/>
                      <a:pt x="8622" y="2965"/>
                      <a:pt x="8160" y="3114"/>
                    </a:cubicBezTo>
                    <a:lnTo>
                      <a:pt x="7230" y="3495"/>
                    </a:lnTo>
                    <a:cubicBezTo>
                      <a:pt x="6800" y="3718"/>
                      <a:pt x="6167" y="3621"/>
                      <a:pt x="5824" y="3279"/>
                    </a:cubicBezTo>
                    <a:lnTo>
                      <a:pt x="5059" y="2514"/>
                    </a:lnTo>
                    <a:cubicBezTo>
                      <a:pt x="4716" y="2171"/>
                      <a:pt x="4156" y="2171"/>
                      <a:pt x="3812" y="2514"/>
                    </a:cubicBezTo>
                    <a:lnTo>
                      <a:pt x="2514" y="3813"/>
                    </a:lnTo>
                    <a:cubicBezTo>
                      <a:pt x="2170" y="4156"/>
                      <a:pt x="2170" y="4718"/>
                      <a:pt x="2514" y="5060"/>
                    </a:cubicBezTo>
                    <a:lnTo>
                      <a:pt x="3279" y="5825"/>
                    </a:lnTo>
                    <a:cubicBezTo>
                      <a:pt x="3621" y="6167"/>
                      <a:pt x="3719" y="6800"/>
                      <a:pt x="3495" y="7229"/>
                    </a:cubicBezTo>
                    <a:lnTo>
                      <a:pt x="3113" y="8161"/>
                    </a:lnTo>
                    <a:cubicBezTo>
                      <a:pt x="2965" y="8623"/>
                      <a:pt x="2448" y="8999"/>
                      <a:pt x="1963" y="8999"/>
                    </a:cubicBezTo>
                    <a:lnTo>
                      <a:pt x="882" y="8999"/>
                    </a:lnTo>
                    <a:cubicBezTo>
                      <a:pt x="397" y="8999"/>
                      <a:pt x="0" y="9396"/>
                      <a:pt x="0" y="9882"/>
                    </a:cubicBezTo>
                    <a:close/>
                  </a:path>
                </a:pathLst>
              </a:custGeom>
              <a:solidFill>
                <a:srgbClr val="F4BC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422"/>
              <p:cNvSpPr/>
              <p:nvPr/>
            </p:nvSpPr>
            <p:spPr>
              <a:xfrm>
                <a:off x="1008535" y="887835"/>
                <a:ext cx="267786" cy="514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5" h="21600" extrusionOk="0">
                    <a:moveTo>
                      <a:pt x="13265" y="19105"/>
                    </a:moveTo>
                    <a:lnTo>
                      <a:pt x="13265" y="21214"/>
                    </a:lnTo>
                    <a:cubicBezTo>
                      <a:pt x="13265" y="21431"/>
                      <a:pt x="12941" y="21600"/>
                      <a:pt x="12525" y="21600"/>
                    </a:cubicBezTo>
                    <a:lnTo>
                      <a:pt x="9407" y="21600"/>
                    </a:lnTo>
                    <a:cubicBezTo>
                      <a:pt x="9014" y="21600"/>
                      <a:pt x="8667" y="21431"/>
                      <a:pt x="8667" y="21214"/>
                    </a:cubicBezTo>
                    <a:lnTo>
                      <a:pt x="8667" y="19105"/>
                    </a:lnTo>
                    <a:cubicBezTo>
                      <a:pt x="3262" y="18707"/>
                      <a:pt x="305" y="17020"/>
                      <a:pt x="189" y="16947"/>
                    </a:cubicBezTo>
                    <a:cubicBezTo>
                      <a:pt x="-42" y="16803"/>
                      <a:pt x="-65" y="16598"/>
                      <a:pt x="143" y="16453"/>
                    </a:cubicBezTo>
                    <a:lnTo>
                      <a:pt x="2522" y="14826"/>
                    </a:lnTo>
                    <a:cubicBezTo>
                      <a:pt x="2638" y="14742"/>
                      <a:pt x="2846" y="14693"/>
                      <a:pt x="3054" y="14681"/>
                    </a:cubicBezTo>
                    <a:cubicBezTo>
                      <a:pt x="3262" y="14669"/>
                      <a:pt x="3470" y="14705"/>
                      <a:pt x="3608" y="14790"/>
                    </a:cubicBezTo>
                    <a:cubicBezTo>
                      <a:pt x="3654" y="14802"/>
                      <a:pt x="6889" y="16417"/>
                      <a:pt x="10978" y="16417"/>
                    </a:cubicBezTo>
                    <a:cubicBezTo>
                      <a:pt x="13242" y="16417"/>
                      <a:pt x="15690" y="15790"/>
                      <a:pt x="15690" y="14428"/>
                    </a:cubicBezTo>
                    <a:cubicBezTo>
                      <a:pt x="15690" y="13271"/>
                      <a:pt x="12964" y="12704"/>
                      <a:pt x="9846" y="12054"/>
                    </a:cubicBezTo>
                    <a:cubicBezTo>
                      <a:pt x="5687" y="11198"/>
                      <a:pt x="513" y="10113"/>
                      <a:pt x="513" y="7088"/>
                    </a:cubicBezTo>
                    <a:cubicBezTo>
                      <a:pt x="513" y="4870"/>
                      <a:pt x="3839" y="3038"/>
                      <a:pt x="8667" y="2555"/>
                    </a:cubicBezTo>
                    <a:lnTo>
                      <a:pt x="8667" y="386"/>
                    </a:lnTo>
                    <a:cubicBezTo>
                      <a:pt x="8667" y="169"/>
                      <a:pt x="9014" y="0"/>
                      <a:pt x="9407" y="0"/>
                    </a:cubicBezTo>
                    <a:lnTo>
                      <a:pt x="12525" y="0"/>
                    </a:lnTo>
                    <a:cubicBezTo>
                      <a:pt x="12941" y="0"/>
                      <a:pt x="13265" y="169"/>
                      <a:pt x="13265" y="386"/>
                    </a:cubicBezTo>
                    <a:lnTo>
                      <a:pt x="13265" y="2507"/>
                    </a:lnTo>
                    <a:cubicBezTo>
                      <a:pt x="17954" y="2784"/>
                      <a:pt x="20449" y="4110"/>
                      <a:pt x="20542" y="4158"/>
                    </a:cubicBezTo>
                    <a:cubicBezTo>
                      <a:pt x="20773" y="4291"/>
                      <a:pt x="20819" y="4472"/>
                      <a:pt x="20657" y="4617"/>
                    </a:cubicBezTo>
                    <a:lnTo>
                      <a:pt x="18786" y="6376"/>
                    </a:lnTo>
                    <a:cubicBezTo>
                      <a:pt x="18670" y="6485"/>
                      <a:pt x="18486" y="6557"/>
                      <a:pt x="18255" y="6569"/>
                    </a:cubicBezTo>
                    <a:cubicBezTo>
                      <a:pt x="18024" y="6593"/>
                      <a:pt x="17816" y="6557"/>
                      <a:pt x="17631" y="6485"/>
                    </a:cubicBezTo>
                    <a:cubicBezTo>
                      <a:pt x="17608" y="6473"/>
                      <a:pt x="14812" y="5183"/>
                      <a:pt x="11347" y="5183"/>
                    </a:cubicBezTo>
                    <a:cubicBezTo>
                      <a:pt x="8413" y="5183"/>
                      <a:pt x="6380" y="5942"/>
                      <a:pt x="6380" y="7039"/>
                    </a:cubicBezTo>
                    <a:cubicBezTo>
                      <a:pt x="6380" y="8317"/>
                      <a:pt x="9199" y="8883"/>
                      <a:pt x="12479" y="9546"/>
                    </a:cubicBezTo>
                    <a:cubicBezTo>
                      <a:pt x="16730" y="10402"/>
                      <a:pt x="21535" y="11379"/>
                      <a:pt x="21535" y="14283"/>
                    </a:cubicBezTo>
                    <a:cubicBezTo>
                      <a:pt x="21535" y="16742"/>
                      <a:pt x="18162" y="18683"/>
                      <a:pt x="13265" y="19105"/>
                    </a:cubicBezTo>
                    <a:close/>
                  </a:path>
                </a:pathLst>
              </a:custGeom>
              <a:solidFill>
                <a:srgbClr val="F4BC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2" name="Group 426"/>
            <p:cNvGrpSpPr/>
            <p:nvPr/>
          </p:nvGrpSpPr>
          <p:grpSpPr>
            <a:xfrm>
              <a:off x="3473540" y="3702857"/>
              <a:ext cx="1374155" cy="1371600"/>
              <a:chOff x="0" y="0"/>
              <a:chExt cx="3664414" cy="3664369"/>
            </a:xfrm>
            <a:solidFill>
              <a:schemeClr val="accent2"/>
            </a:solidFill>
          </p:grpSpPr>
          <p:sp>
            <p:nvSpPr>
              <p:cNvPr id="13" name="Shape 424"/>
              <p:cNvSpPr/>
              <p:nvPr/>
            </p:nvSpPr>
            <p:spPr>
              <a:xfrm>
                <a:off x="0" y="0"/>
                <a:ext cx="3664415" cy="3664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99" y="10800"/>
                    </a:moveTo>
                    <a:cubicBezTo>
                      <a:pt x="5499" y="7872"/>
                      <a:pt x="7872" y="5499"/>
                      <a:pt x="10800" y="5499"/>
                    </a:cubicBezTo>
                    <a:cubicBezTo>
                      <a:pt x="13727" y="5499"/>
                      <a:pt x="16101" y="7872"/>
                      <a:pt x="16101" y="10800"/>
                    </a:cubicBezTo>
                    <a:cubicBezTo>
                      <a:pt x="16101" y="13727"/>
                      <a:pt x="13727" y="16101"/>
                      <a:pt x="10800" y="16101"/>
                    </a:cubicBezTo>
                    <a:cubicBezTo>
                      <a:pt x="7872" y="16101"/>
                      <a:pt x="5499" y="13727"/>
                      <a:pt x="5499" y="10800"/>
                    </a:cubicBezTo>
                    <a:close/>
                    <a:moveTo>
                      <a:pt x="0" y="9882"/>
                    </a:moveTo>
                    <a:lnTo>
                      <a:pt x="0" y="11719"/>
                    </a:lnTo>
                    <a:cubicBezTo>
                      <a:pt x="0" y="12203"/>
                      <a:pt x="397" y="12600"/>
                      <a:pt x="882" y="12600"/>
                    </a:cubicBezTo>
                    <a:lnTo>
                      <a:pt x="1963" y="12600"/>
                    </a:lnTo>
                    <a:cubicBezTo>
                      <a:pt x="2448" y="12600"/>
                      <a:pt x="2965" y="12978"/>
                      <a:pt x="3113" y="13440"/>
                    </a:cubicBezTo>
                    <a:lnTo>
                      <a:pt x="3495" y="14369"/>
                    </a:lnTo>
                    <a:cubicBezTo>
                      <a:pt x="3719" y="14800"/>
                      <a:pt x="3622" y="15433"/>
                      <a:pt x="3279" y="15776"/>
                    </a:cubicBezTo>
                    <a:lnTo>
                      <a:pt x="2514" y="16541"/>
                    </a:lnTo>
                    <a:cubicBezTo>
                      <a:pt x="2171" y="16884"/>
                      <a:pt x="2171" y="17444"/>
                      <a:pt x="2514" y="17788"/>
                    </a:cubicBezTo>
                    <a:lnTo>
                      <a:pt x="3812" y="19086"/>
                    </a:lnTo>
                    <a:cubicBezTo>
                      <a:pt x="4155" y="19429"/>
                      <a:pt x="4717" y="19429"/>
                      <a:pt x="5060" y="19086"/>
                    </a:cubicBezTo>
                    <a:lnTo>
                      <a:pt x="5825" y="18321"/>
                    </a:lnTo>
                    <a:cubicBezTo>
                      <a:pt x="6168" y="17978"/>
                      <a:pt x="6800" y="17880"/>
                      <a:pt x="7230" y="18105"/>
                    </a:cubicBezTo>
                    <a:lnTo>
                      <a:pt x="8160" y="18487"/>
                    </a:lnTo>
                    <a:cubicBezTo>
                      <a:pt x="8622" y="18634"/>
                      <a:pt x="9000" y="19152"/>
                      <a:pt x="9000" y="19637"/>
                    </a:cubicBezTo>
                    <a:lnTo>
                      <a:pt x="9000" y="20719"/>
                    </a:lnTo>
                    <a:cubicBezTo>
                      <a:pt x="9000" y="21203"/>
                      <a:pt x="9396" y="21600"/>
                      <a:pt x="9881" y="21600"/>
                    </a:cubicBezTo>
                    <a:lnTo>
                      <a:pt x="11718" y="21600"/>
                    </a:lnTo>
                    <a:cubicBezTo>
                      <a:pt x="12203" y="21600"/>
                      <a:pt x="12600" y="21203"/>
                      <a:pt x="12600" y="20719"/>
                    </a:cubicBezTo>
                    <a:lnTo>
                      <a:pt x="12600" y="19637"/>
                    </a:lnTo>
                    <a:cubicBezTo>
                      <a:pt x="12600" y="19152"/>
                      <a:pt x="12978" y="18634"/>
                      <a:pt x="13439" y="18487"/>
                    </a:cubicBezTo>
                    <a:lnTo>
                      <a:pt x="14370" y="18105"/>
                    </a:lnTo>
                    <a:cubicBezTo>
                      <a:pt x="14800" y="17880"/>
                      <a:pt x="15432" y="17978"/>
                      <a:pt x="15775" y="18321"/>
                    </a:cubicBezTo>
                    <a:lnTo>
                      <a:pt x="16540" y="19086"/>
                    </a:lnTo>
                    <a:cubicBezTo>
                      <a:pt x="16883" y="19429"/>
                      <a:pt x="17444" y="19429"/>
                      <a:pt x="17787" y="19086"/>
                    </a:cubicBezTo>
                    <a:lnTo>
                      <a:pt x="19086" y="17788"/>
                    </a:lnTo>
                    <a:cubicBezTo>
                      <a:pt x="19429" y="17444"/>
                      <a:pt x="19429" y="16884"/>
                      <a:pt x="19086" y="16541"/>
                    </a:cubicBezTo>
                    <a:lnTo>
                      <a:pt x="18321" y="15776"/>
                    </a:lnTo>
                    <a:cubicBezTo>
                      <a:pt x="17978" y="15433"/>
                      <a:pt x="17881" y="14800"/>
                      <a:pt x="18105" y="14369"/>
                    </a:cubicBezTo>
                    <a:lnTo>
                      <a:pt x="18486" y="13440"/>
                    </a:lnTo>
                    <a:cubicBezTo>
                      <a:pt x="18634" y="12978"/>
                      <a:pt x="19152" y="12600"/>
                      <a:pt x="19637" y="12600"/>
                    </a:cubicBezTo>
                    <a:lnTo>
                      <a:pt x="20718" y="12600"/>
                    </a:lnTo>
                    <a:cubicBezTo>
                      <a:pt x="21203" y="12600"/>
                      <a:pt x="21600" y="12203"/>
                      <a:pt x="21600" y="11719"/>
                    </a:cubicBezTo>
                    <a:lnTo>
                      <a:pt x="21600" y="9882"/>
                    </a:lnTo>
                    <a:cubicBezTo>
                      <a:pt x="21600" y="9397"/>
                      <a:pt x="21203" y="9000"/>
                      <a:pt x="20718" y="9000"/>
                    </a:cubicBezTo>
                    <a:lnTo>
                      <a:pt x="19637" y="9000"/>
                    </a:lnTo>
                    <a:cubicBezTo>
                      <a:pt x="19152" y="9000"/>
                      <a:pt x="18634" y="8622"/>
                      <a:pt x="18486" y="8161"/>
                    </a:cubicBezTo>
                    <a:lnTo>
                      <a:pt x="18105" y="7230"/>
                    </a:lnTo>
                    <a:cubicBezTo>
                      <a:pt x="17881" y="6800"/>
                      <a:pt x="17978" y="6168"/>
                      <a:pt x="18321" y="5825"/>
                    </a:cubicBezTo>
                    <a:lnTo>
                      <a:pt x="19086" y="5059"/>
                    </a:lnTo>
                    <a:cubicBezTo>
                      <a:pt x="19429" y="4717"/>
                      <a:pt x="19429" y="4156"/>
                      <a:pt x="19086" y="3812"/>
                    </a:cubicBezTo>
                    <a:lnTo>
                      <a:pt x="17787" y="2514"/>
                    </a:lnTo>
                    <a:cubicBezTo>
                      <a:pt x="17444" y="2171"/>
                      <a:pt x="16883" y="2171"/>
                      <a:pt x="16540" y="2514"/>
                    </a:cubicBezTo>
                    <a:lnTo>
                      <a:pt x="15775" y="3279"/>
                    </a:lnTo>
                    <a:cubicBezTo>
                      <a:pt x="15432" y="3622"/>
                      <a:pt x="14800" y="3719"/>
                      <a:pt x="14370" y="3495"/>
                    </a:cubicBezTo>
                    <a:lnTo>
                      <a:pt x="13439" y="3113"/>
                    </a:lnTo>
                    <a:cubicBezTo>
                      <a:pt x="12978" y="2965"/>
                      <a:pt x="12600" y="2448"/>
                      <a:pt x="12600" y="1963"/>
                    </a:cubicBezTo>
                    <a:lnTo>
                      <a:pt x="12600" y="882"/>
                    </a:lnTo>
                    <a:cubicBezTo>
                      <a:pt x="12600" y="396"/>
                      <a:pt x="12203" y="0"/>
                      <a:pt x="11718" y="0"/>
                    </a:cubicBezTo>
                    <a:lnTo>
                      <a:pt x="9881" y="0"/>
                    </a:lnTo>
                    <a:cubicBezTo>
                      <a:pt x="9396" y="0"/>
                      <a:pt x="9000" y="396"/>
                      <a:pt x="9000" y="882"/>
                    </a:cubicBezTo>
                    <a:lnTo>
                      <a:pt x="9000" y="1963"/>
                    </a:lnTo>
                    <a:cubicBezTo>
                      <a:pt x="9000" y="2448"/>
                      <a:pt x="8622" y="2965"/>
                      <a:pt x="8160" y="3113"/>
                    </a:cubicBezTo>
                    <a:lnTo>
                      <a:pt x="7230" y="3495"/>
                    </a:lnTo>
                    <a:cubicBezTo>
                      <a:pt x="6800" y="3719"/>
                      <a:pt x="6168" y="3622"/>
                      <a:pt x="5825" y="3279"/>
                    </a:cubicBezTo>
                    <a:lnTo>
                      <a:pt x="5060" y="2514"/>
                    </a:lnTo>
                    <a:cubicBezTo>
                      <a:pt x="4717" y="2171"/>
                      <a:pt x="4155" y="2171"/>
                      <a:pt x="3812" y="2514"/>
                    </a:cubicBezTo>
                    <a:lnTo>
                      <a:pt x="2514" y="3812"/>
                    </a:lnTo>
                    <a:cubicBezTo>
                      <a:pt x="2171" y="4156"/>
                      <a:pt x="2171" y="4717"/>
                      <a:pt x="2514" y="5059"/>
                    </a:cubicBezTo>
                    <a:lnTo>
                      <a:pt x="3279" y="5825"/>
                    </a:lnTo>
                    <a:cubicBezTo>
                      <a:pt x="3622" y="6168"/>
                      <a:pt x="3719" y="6800"/>
                      <a:pt x="3495" y="7230"/>
                    </a:cubicBezTo>
                    <a:lnTo>
                      <a:pt x="3113" y="8161"/>
                    </a:lnTo>
                    <a:cubicBezTo>
                      <a:pt x="2965" y="8622"/>
                      <a:pt x="2448" y="9000"/>
                      <a:pt x="1963" y="9000"/>
                    </a:cubicBezTo>
                    <a:lnTo>
                      <a:pt x="882" y="9000"/>
                    </a:lnTo>
                    <a:cubicBezTo>
                      <a:pt x="397" y="9000"/>
                      <a:pt x="0" y="9397"/>
                      <a:pt x="0" y="9882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425"/>
              <p:cNvSpPr/>
              <p:nvPr/>
            </p:nvSpPr>
            <p:spPr>
              <a:xfrm>
                <a:off x="1446118" y="1574790"/>
                <a:ext cx="772179" cy="514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880" y="19710"/>
                    </a:moveTo>
                    <a:cubicBezTo>
                      <a:pt x="11880" y="19558"/>
                      <a:pt x="11801" y="19440"/>
                      <a:pt x="11700" y="19440"/>
                    </a:cubicBezTo>
                    <a:lnTo>
                      <a:pt x="9900" y="19440"/>
                    </a:lnTo>
                    <a:cubicBezTo>
                      <a:pt x="9799" y="19440"/>
                      <a:pt x="9720" y="19558"/>
                      <a:pt x="9720" y="19710"/>
                    </a:cubicBezTo>
                    <a:cubicBezTo>
                      <a:pt x="9720" y="19862"/>
                      <a:pt x="9799" y="19980"/>
                      <a:pt x="9900" y="19980"/>
                    </a:cubicBezTo>
                    <a:lnTo>
                      <a:pt x="11700" y="19980"/>
                    </a:lnTo>
                    <a:cubicBezTo>
                      <a:pt x="11801" y="19980"/>
                      <a:pt x="11880" y="19862"/>
                      <a:pt x="11880" y="19710"/>
                    </a:cubicBezTo>
                    <a:close/>
                    <a:moveTo>
                      <a:pt x="4320" y="14580"/>
                    </a:moveTo>
                    <a:cubicBezTo>
                      <a:pt x="4320" y="14867"/>
                      <a:pt x="4489" y="15120"/>
                      <a:pt x="4680" y="15120"/>
                    </a:cubicBezTo>
                    <a:lnTo>
                      <a:pt x="16920" y="15120"/>
                    </a:lnTo>
                    <a:cubicBezTo>
                      <a:pt x="17111" y="15120"/>
                      <a:pt x="17280" y="14867"/>
                      <a:pt x="17280" y="14580"/>
                    </a:cubicBezTo>
                    <a:lnTo>
                      <a:pt x="17280" y="2700"/>
                    </a:lnTo>
                    <a:cubicBezTo>
                      <a:pt x="17280" y="2413"/>
                      <a:pt x="17111" y="2160"/>
                      <a:pt x="16920" y="2160"/>
                    </a:cubicBezTo>
                    <a:lnTo>
                      <a:pt x="4680" y="2160"/>
                    </a:lnTo>
                    <a:cubicBezTo>
                      <a:pt x="4489" y="2160"/>
                      <a:pt x="4320" y="2413"/>
                      <a:pt x="4320" y="2700"/>
                    </a:cubicBezTo>
                    <a:cubicBezTo>
                      <a:pt x="4320" y="2700"/>
                      <a:pt x="4320" y="14580"/>
                      <a:pt x="4320" y="14580"/>
                    </a:cubicBezTo>
                    <a:close/>
                    <a:moveTo>
                      <a:pt x="2880" y="14580"/>
                    </a:moveTo>
                    <a:lnTo>
                      <a:pt x="2880" y="2700"/>
                    </a:lnTo>
                    <a:cubicBezTo>
                      <a:pt x="2880" y="1215"/>
                      <a:pt x="3690" y="0"/>
                      <a:pt x="4680" y="0"/>
                    </a:cubicBezTo>
                    <a:lnTo>
                      <a:pt x="16920" y="0"/>
                    </a:lnTo>
                    <a:cubicBezTo>
                      <a:pt x="17910" y="0"/>
                      <a:pt x="18720" y="1215"/>
                      <a:pt x="18720" y="2700"/>
                    </a:cubicBezTo>
                    <a:lnTo>
                      <a:pt x="18720" y="14580"/>
                    </a:lnTo>
                    <a:cubicBezTo>
                      <a:pt x="18720" y="16065"/>
                      <a:pt x="17910" y="17280"/>
                      <a:pt x="16920" y="17280"/>
                    </a:cubicBezTo>
                    <a:lnTo>
                      <a:pt x="4680" y="17280"/>
                    </a:lnTo>
                    <a:cubicBezTo>
                      <a:pt x="3690" y="17280"/>
                      <a:pt x="2880" y="16065"/>
                      <a:pt x="2880" y="14580"/>
                    </a:cubicBezTo>
                    <a:close/>
                    <a:moveTo>
                      <a:pt x="21600" y="18360"/>
                    </a:moveTo>
                    <a:lnTo>
                      <a:pt x="21600" y="19980"/>
                    </a:lnTo>
                    <a:cubicBezTo>
                      <a:pt x="21600" y="20874"/>
                      <a:pt x="20790" y="21600"/>
                      <a:pt x="19800" y="21600"/>
                    </a:cubicBezTo>
                    <a:lnTo>
                      <a:pt x="1800" y="21600"/>
                    </a:lnTo>
                    <a:cubicBezTo>
                      <a:pt x="810" y="21600"/>
                      <a:pt x="0" y="20874"/>
                      <a:pt x="0" y="19980"/>
                    </a:cubicBezTo>
                    <a:lnTo>
                      <a:pt x="0" y="18360"/>
                    </a:lnTo>
                    <a:lnTo>
                      <a:pt x="1800" y="18360"/>
                    </a:lnTo>
                    <a:lnTo>
                      <a:pt x="19800" y="18360"/>
                    </a:lnTo>
                    <a:cubicBezTo>
                      <a:pt x="19800" y="18360"/>
                      <a:pt x="21600" y="18360"/>
                      <a:pt x="21600" y="18360"/>
                    </a:cubicBezTo>
                    <a:close/>
                  </a:path>
                </a:pathLst>
              </a:custGeom>
              <a:solidFill>
                <a:srgbClr val="3D455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660300" y="2834812"/>
            <a:ext cx="2253318" cy="1398880"/>
            <a:chOff x="1703231" y="2230793"/>
            <a:chExt cx="2253318" cy="1398880"/>
          </a:xfrm>
        </p:grpSpPr>
        <p:sp>
          <p:nvSpPr>
            <p:cNvPr id="20" name="文本框 36"/>
            <p:cNvSpPr txBox="1"/>
            <p:nvPr/>
          </p:nvSpPr>
          <p:spPr>
            <a:xfrm>
              <a:off x="1916256" y="2230793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1703231" y="264745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524242" y="2030119"/>
            <a:ext cx="2472589" cy="1398881"/>
            <a:chOff x="8210648" y="2230793"/>
            <a:chExt cx="2472589" cy="1398881"/>
          </a:xfrm>
        </p:grpSpPr>
        <p:sp>
          <p:nvSpPr>
            <p:cNvPr id="23" name="文本框 22"/>
            <p:cNvSpPr txBox="1"/>
            <p:nvPr/>
          </p:nvSpPr>
          <p:spPr>
            <a:xfrm>
              <a:off x="8210648" y="2230793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4" name="Text Placeholder 32"/>
            <p:cNvSpPr txBox="1"/>
            <p:nvPr/>
          </p:nvSpPr>
          <p:spPr>
            <a:xfrm>
              <a:off x="8429919" y="2647460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287947" y="4425456"/>
            <a:ext cx="2472589" cy="1398881"/>
            <a:chOff x="8210648" y="2230793"/>
            <a:chExt cx="2472589" cy="1398881"/>
          </a:xfrm>
        </p:grpSpPr>
        <p:sp>
          <p:nvSpPr>
            <p:cNvPr id="26" name="文本框 25"/>
            <p:cNvSpPr txBox="1"/>
            <p:nvPr/>
          </p:nvSpPr>
          <p:spPr>
            <a:xfrm>
              <a:off x="8210648" y="2230793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8429919" y="2647460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654561" y="4840715"/>
            <a:ext cx="2253318" cy="1398880"/>
            <a:chOff x="1703231" y="2230793"/>
            <a:chExt cx="2253318" cy="1398880"/>
          </a:xfrm>
        </p:grpSpPr>
        <p:sp>
          <p:nvSpPr>
            <p:cNvPr id="29" name="文本框 28"/>
            <p:cNvSpPr txBox="1"/>
            <p:nvPr/>
          </p:nvSpPr>
          <p:spPr>
            <a:xfrm>
              <a:off x="1916256" y="2230793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0" name="Text Placeholder 32"/>
            <p:cNvSpPr txBox="1"/>
            <p:nvPr/>
          </p:nvSpPr>
          <p:spPr>
            <a:xfrm>
              <a:off x="1703231" y="264745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98420" y="2441216"/>
            <a:ext cx="8609674" cy="1607618"/>
            <a:chOff x="1798420" y="2441216"/>
            <a:chExt cx="8609674" cy="1607618"/>
          </a:xfrm>
        </p:grpSpPr>
        <p:grpSp>
          <p:nvGrpSpPr>
            <p:cNvPr id="7" name="Group 43"/>
            <p:cNvGrpSpPr/>
            <p:nvPr/>
          </p:nvGrpSpPr>
          <p:grpSpPr>
            <a:xfrm>
              <a:off x="1798420" y="2441216"/>
              <a:ext cx="1250950" cy="1250950"/>
              <a:chOff x="695326" y="1652197"/>
              <a:chExt cx="1250950" cy="1250950"/>
            </a:xfrm>
          </p:grpSpPr>
          <p:sp>
            <p:nvSpPr>
              <p:cNvPr id="25" name="Arc 49"/>
              <p:cNvSpPr/>
              <p:nvPr/>
            </p:nvSpPr>
            <p:spPr>
              <a:xfrm>
                <a:off x="695326" y="1652197"/>
                <a:ext cx="1250950" cy="1250950"/>
              </a:xfrm>
              <a:prstGeom prst="arc">
                <a:avLst>
                  <a:gd name="adj1" fmla="val 8242674"/>
                  <a:gd name="adj2" fmla="val 2569872"/>
                </a:avLst>
              </a:prstGeom>
              <a:ln w="38100">
                <a:solidFill>
                  <a:srgbClr val="3D4553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ardrop 50"/>
              <p:cNvSpPr/>
              <p:nvPr/>
            </p:nvSpPr>
            <p:spPr>
              <a:xfrm rot="8070119">
                <a:off x="814975" y="1771846"/>
                <a:ext cx="1011653" cy="1011653"/>
              </a:xfrm>
              <a:prstGeom prst="teardrop">
                <a:avLst>
                  <a:gd name="adj" fmla="val 114326"/>
                </a:avLst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ectangle 51"/>
            <p:cNvSpPr/>
            <p:nvPr/>
          </p:nvSpPr>
          <p:spPr>
            <a:xfrm>
              <a:off x="2233395" y="3896434"/>
              <a:ext cx="381000" cy="1524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139"/>
            <p:cNvSpPr>
              <a:spLocks noChangeAspect="1" noEditPoints="1"/>
            </p:cNvSpPr>
            <p:nvPr/>
          </p:nvSpPr>
          <p:spPr bwMode="auto">
            <a:xfrm>
              <a:off x="2159597" y="2829878"/>
              <a:ext cx="528596" cy="528596"/>
            </a:xfrm>
            <a:custGeom>
              <a:avLst/>
              <a:gdLst/>
              <a:ahLst/>
              <a:cxnLst>
                <a:cxn ang="0">
                  <a:pos x="68" y="34"/>
                </a:cxn>
                <a:cxn ang="0">
                  <a:pos x="34" y="68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68" y="34"/>
                </a:cxn>
                <a:cxn ang="0">
                  <a:pos x="66" y="34"/>
                </a:cxn>
                <a:cxn ang="0">
                  <a:pos x="34" y="1"/>
                </a:cxn>
                <a:cxn ang="0">
                  <a:pos x="1" y="34"/>
                </a:cxn>
                <a:cxn ang="0">
                  <a:pos x="34" y="66"/>
                </a:cxn>
                <a:cxn ang="0">
                  <a:pos x="66" y="34"/>
                </a:cxn>
                <a:cxn ang="0">
                  <a:pos x="7" y="22"/>
                </a:cxn>
                <a:cxn ang="0">
                  <a:pos x="21" y="60"/>
                </a:cxn>
                <a:cxn ang="0">
                  <a:pos x="5" y="34"/>
                </a:cxn>
                <a:cxn ang="0">
                  <a:pos x="7" y="22"/>
                </a:cxn>
                <a:cxn ang="0">
                  <a:pos x="51" y="42"/>
                </a:cxn>
                <a:cxn ang="0">
                  <a:pos x="48" y="51"/>
                </a:cxn>
                <a:cxn ang="0">
                  <a:pos x="38" y="20"/>
                </a:cxn>
                <a:cxn ang="0">
                  <a:pos x="41" y="20"/>
                </a:cxn>
                <a:cxn ang="0">
                  <a:pos x="41" y="17"/>
                </a:cxn>
                <a:cxn ang="0">
                  <a:pos x="33" y="18"/>
                </a:cxn>
                <a:cxn ang="0">
                  <a:pos x="25" y="17"/>
                </a:cxn>
                <a:cxn ang="0">
                  <a:pos x="25" y="20"/>
                </a:cxn>
                <a:cxn ang="0">
                  <a:pos x="28" y="20"/>
                </a:cxn>
                <a:cxn ang="0">
                  <a:pos x="33" y="32"/>
                </a:cxn>
                <a:cxn ang="0">
                  <a:pos x="27" y="52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19" y="17"/>
                </a:cxn>
                <a:cxn ang="0">
                  <a:pos x="11" y="18"/>
                </a:cxn>
                <a:cxn ang="0">
                  <a:pos x="9" y="18"/>
                </a:cxn>
                <a:cxn ang="0">
                  <a:pos x="34" y="5"/>
                </a:cxn>
                <a:cxn ang="0">
                  <a:pos x="53" y="12"/>
                </a:cxn>
                <a:cxn ang="0">
                  <a:pos x="53" y="12"/>
                </a:cxn>
                <a:cxn ang="0">
                  <a:pos x="48" y="17"/>
                </a:cxn>
                <a:cxn ang="0">
                  <a:pos x="51" y="24"/>
                </a:cxn>
                <a:cxn ang="0">
                  <a:pos x="53" y="32"/>
                </a:cxn>
                <a:cxn ang="0">
                  <a:pos x="51" y="42"/>
                </a:cxn>
                <a:cxn ang="0">
                  <a:pos x="43" y="61"/>
                </a:cxn>
                <a:cxn ang="0">
                  <a:pos x="43" y="61"/>
                </a:cxn>
                <a:cxn ang="0">
                  <a:pos x="34" y="63"/>
                </a:cxn>
                <a:cxn ang="0">
                  <a:pos x="26" y="62"/>
                </a:cxn>
                <a:cxn ang="0">
                  <a:pos x="34" y="36"/>
                </a:cxn>
                <a:cxn ang="0">
                  <a:pos x="43" y="61"/>
                </a:cxn>
                <a:cxn ang="0">
                  <a:pos x="63" y="34"/>
                </a:cxn>
                <a:cxn ang="0">
                  <a:pos x="48" y="59"/>
                </a:cxn>
                <a:cxn ang="0">
                  <a:pos x="57" y="33"/>
                </a:cxn>
                <a:cxn ang="0">
                  <a:pos x="60" y="23"/>
                </a:cxn>
                <a:cxn ang="0">
                  <a:pos x="59" y="20"/>
                </a:cxn>
                <a:cxn ang="0">
                  <a:pos x="63" y="34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  <a:moveTo>
                    <a:pt x="66" y="34"/>
                  </a:moveTo>
                  <a:cubicBezTo>
                    <a:pt x="66" y="16"/>
                    <a:pt x="52" y="1"/>
                    <a:pt x="34" y="1"/>
                  </a:cubicBezTo>
                  <a:cubicBezTo>
                    <a:pt x="16" y="1"/>
                    <a:pt x="1" y="16"/>
                    <a:pt x="1" y="34"/>
                  </a:cubicBezTo>
                  <a:cubicBezTo>
                    <a:pt x="1" y="52"/>
                    <a:pt x="16" y="66"/>
                    <a:pt x="34" y="66"/>
                  </a:cubicBezTo>
                  <a:cubicBezTo>
                    <a:pt x="52" y="66"/>
                    <a:pt x="66" y="52"/>
                    <a:pt x="66" y="34"/>
                  </a:cubicBezTo>
                  <a:close/>
                  <a:moveTo>
                    <a:pt x="7" y="22"/>
                  </a:moveTo>
                  <a:cubicBezTo>
                    <a:pt x="21" y="60"/>
                    <a:pt x="21" y="60"/>
                    <a:pt x="21" y="60"/>
                  </a:cubicBezTo>
                  <a:cubicBezTo>
                    <a:pt x="11" y="55"/>
                    <a:pt x="5" y="45"/>
                    <a:pt x="5" y="34"/>
                  </a:cubicBezTo>
                  <a:cubicBezTo>
                    <a:pt x="5" y="29"/>
                    <a:pt x="5" y="25"/>
                    <a:pt x="7" y="22"/>
                  </a:cubicBezTo>
                  <a:close/>
                  <a:moveTo>
                    <a:pt x="51" y="42"/>
                  </a:moveTo>
                  <a:cubicBezTo>
                    <a:pt x="48" y="51"/>
                    <a:pt x="48" y="51"/>
                    <a:pt x="48" y="5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40" y="20"/>
                    <a:pt x="41" y="20"/>
                  </a:cubicBezTo>
                  <a:cubicBezTo>
                    <a:pt x="43" y="20"/>
                    <a:pt x="43" y="17"/>
                    <a:pt x="41" y="17"/>
                  </a:cubicBezTo>
                  <a:cubicBezTo>
                    <a:pt x="36" y="18"/>
                    <a:pt x="33" y="18"/>
                    <a:pt x="33" y="18"/>
                  </a:cubicBezTo>
                  <a:cubicBezTo>
                    <a:pt x="33" y="18"/>
                    <a:pt x="30" y="18"/>
                    <a:pt x="25" y="17"/>
                  </a:cubicBezTo>
                  <a:cubicBezTo>
                    <a:pt x="24" y="17"/>
                    <a:pt x="24" y="20"/>
                    <a:pt x="25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8" y="20"/>
                    <a:pt x="19" y="20"/>
                  </a:cubicBezTo>
                  <a:cubicBezTo>
                    <a:pt x="21" y="20"/>
                    <a:pt x="21" y="17"/>
                    <a:pt x="19" y="17"/>
                  </a:cubicBezTo>
                  <a:cubicBezTo>
                    <a:pt x="14" y="18"/>
                    <a:pt x="11" y="18"/>
                    <a:pt x="11" y="18"/>
                  </a:cubicBezTo>
                  <a:cubicBezTo>
                    <a:pt x="11" y="18"/>
                    <a:pt x="10" y="18"/>
                    <a:pt x="9" y="18"/>
                  </a:cubicBezTo>
                  <a:cubicBezTo>
                    <a:pt x="15" y="10"/>
                    <a:pt x="24" y="5"/>
                    <a:pt x="34" y="5"/>
                  </a:cubicBezTo>
                  <a:cubicBezTo>
                    <a:pt x="41" y="5"/>
                    <a:pt x="48" y="7"/>
                    <a:pt x="53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0" y="12"/>
                    <a:pt x="48" y="15"/>
                    <a:pt x="48" y="17"/>
                  </a:cubicBezTo>
                  <a:cubicBezTo>
                    <a:pt x="48" y="20"/>
                    <a:pt x="50" y="22"/>
                    <a:pt x="51" y="24"/>
                  </a:cubicBezTo>
                  <a:cubicBezTo>
                    <a:pt x="52" y="26"/>
                    <a:pt x="53" y="29"/>
                    <a:pt x="53" y="32"/>
                  </a:cubicBezTo>
                  <a:cubicBezTo>
                    <a:pt x="53" y="35"/>
                    <a:pt x="52" y="38"/>
                    <a:pt x="51" y="42"/>
                  </a:cubicBezTo>
                  <a:close/>
                  <a:moveTo>
                    <a:pt x="43" y="61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0" y="62"/>
                    <a:pt x="37" y="63"/>
                    <a:pt x="34" y="63"/>
                  </a:cubicBezTo>
                  <a:cubicBezTo>
                    <a:pt x="31" y="63"/>
                    <a:pt x="28" y="62"/>
                    <a:pt x="26" y="62"/>
                  </a:cubicBezTo>
                  <a:cubicBezTo>
                    <a:pt x="34" y="36"/>
                    <a:pt x="34" y="36"/>
                    <a:pt x="34" y="36"/>
                  </a:cubicBezTo>
                  <a:lnTo>
                    <a:pt x="43" y="61"/>
                  </a:lnTo>
                  <a:close/>
                  <a:moveTo>
                    <a:pt x="63" y="34"/>
                  </a:moveTo>
                  <a:cubicBezTo>
                    <a:pt x="63" y="44"/>
                    <a:pt x="57" y="54"/>
                    <a:pt x="48" y="59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9" y="29"/>
                    <a:pt x="60" y="26"/>
                    <a:pt x="60" y="23"/>
                  </a:cubicBezTo>
                  <a:cubicBezTo>
                    <a:pt x="60" y="22"/>
                    <a:pt x="60" y="21"/>
                    <a:pt x="59" y="20"/>
                  </a:cubicBezTo>
                  <a:cubicBezTo>
                    <a:pt x="62" y="24"/>
                    <a:pt x="63" y="29"/>
                    <a:pt x="63" y="3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10" name="Group 54"/>
            <p:cNvGrpSpPr/>
            <p:nvPr/>
          </p:nvGrpSpPr>
          <p:grpSpPr>
            <a:xfrm>
              <a:off x="4120701" y="2441216"/>
              <a:ext cx="1250950" cy="1250950"/>
              <a:chOff x="2320926" y="1652197"/>
              <a:chExt cx="1250950" cy="1250950"/>
            </a:xfrm>
          </p:grpSpPr>
          <p:sp>
            <p:nvSpPr>
              <p:cNvPr id="23" name="Arc 55"/>
              <p:cNvSpPr/>
              <p:nvPr/>
            </p:nvSpPr>
            <p:spPr>
              <a:xfrm>
                <a:off x="2320926" y="1652197"/>
                <a:ext cx="1250950" cy="1250950"/>
              </a:xfrm>
              <a:prstGeom prst="arc">
                <a:avLst>
                  <a:gd name="adj1" fmla="val 8242674"/>
                  <a:gd name="adj2" fmla="val 2569872"/>
                </a:avLst>
              </a:prstGeom>
              <a:ln w="38100">
                <a:solidFill>
                  <a:srgbClr val="F4BC27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56"/>
              <p:cNvSpPr/>
              <p:nvPr/>
            </p:nvSpPr>
            <p:spPr>
              <a:xfrm rot="8070119">
                <a:off x="2440575" y="1771846"/>
                <a:ext cx="1011653" cy="1011653"/>
              </a:xfrm>
              <a:prstGeom prst="teardrop">
                <a:avLst>
                  <a:gd name="adj" fmla="val 114326"/>
                </a:avLst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57"/>
            <p:cNvSpPr/>
            <p:nvPr/>
          </p:nvSpPr>
          <p:spPr>
            <a:xfrm>
              <a:off x="4555676" y="3896434"/>
              <a:ext cx="381000" cy="152400"/>
            </a:xfrm>
            <a:prstGeom prst="rect">
              <a:avLst/>
            </a:prstGeom>
            <a:solidFill>
              <a:srgbClr val="F4BC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59"/>
            <p:cNvGrpSpPr/>
            <p:nvPr/>
          </p:nvGrpSpPr>
          <p:grpSpPr>
            <a:xfrm>
              <a:off x="6530048" y="2441216"/>
              <a:ext cx="1250950" cy="1250950"/>
              <a:chOff x="3946526" y="1652197"/>
              <a:chExt cx="1250950" cy="1250950"/>
            </a:xfrm>
          </p:grpSpPr>
          <p:sp>
            <p:nvSpPr>
              <p:cNvPr id="21" name="Arc 60"/>
              <p:cNvSpPr/>
              <p:nvPr/>
            </p:nvSpPr>
            <p:spPr>
              <a:xfrm>
                <a:off x="3946526" y="1652197"/>
                <a:ext cx="1250950" cy="1250950"/>
              </a:xfrm>
              <a:prstGeom prst="arc">
                <a:avLst>
                  <a:gd name="adj1" fmla="val 8242674"/>
                  <a:gd name="adj2" fmla="val 2569872"/>
                </a:avLst>
              </a:prstGeom>
              <a:ln w="38100">
                <a:solidFill>
                  <a:srgbClr val="3D4553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ardrop 61"/>
              <p:cNvSpPr/>
              <p:nvPr/>
            </p:nvSpPr>
            <p:spPr>
              <a:xfrm rot="8070119">
                <a:off x="4066175" y="1771846"/>
                <a:ext cx="1011653" cy="1011653"/>
              </a:xfrm>
              <a:prstGeom prst="teardrop">
                <a:avLst>
                  <a:gd name="adj" fmla="val 114326"/>
                </a:avLst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62"/>
            <p:cNvSpPr/>
            <p:nvPr/>
          </p:nvSpPr>
          <p:spPr>
            <a:xfrm>
              <a:off x="6965023" y="3896434"/>
              <a:ext cx="381000" cy="1524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69"/>
            <p:cNvGrpSpPr/>
            <p:nvPr/>
          </p:nvGrpSpPr>
          <p:grpSpPr>
            <a:xfrm>
              <a:off x="9157144" y="2441216"/>
              <a:ext cx="1250950" cy="1250950"/>
              <a:chOff x="7197724" y="1652197"/>
              <a:chExt cx="1250950" cy="1250950"/>
            </a:xfrm>
          </p:grpSpPr>
          <p:sp>
            <p:nvSpPr>
              <p:cNvPr id="19" name="Arc 70"/>
              <p:cNvSpPr/>
              <p:nvPr/>
            </p:nvSpPr>
            <p:spPr>
              <a:xfrm>
                <a:off x="7197724" y="1652197"/>
                <a:ext cx="1250950" cy="1250950"/>
              </a:xfrm>
              <a:prstGeom prst="arc">
                <a:avLst>
                  <a:gd name="adj1" fmla="val 8242674"/>
                  <a:gd name="adj2" fmla="val 2569872"/>
                </a:avLst>
              </a:prstGeom>
              <a:ln w="38100">
                <a:solidFill>
                  <a:srgbClr val="F4BC27"/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ardrop 71"/>
              <p:cNvSpPr/>
              <p:nvPr/>
            </p:nvSpPr>
            <p:spPr>
              <a:xfrm rot="8070119">
                <a:off x="7317373" y="1771846"/>
                <a:ext cx="1011653" cy="1011653"/>
              </a:xfrm>
              <a:prstGeom prst="teardrop">
                <a:avLst>
                  <a:gd name="adj" fmla="val 114326"/>
                </a:avLst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72"/>
            <p:cNvSpPr/>
            <p:nvPr/>
          </p:nvSpPr>
          <p:spPr>
            <a:xfrm>
              <a:off x="9592119" y="3896434"/>
              <a:ext cx="381000" cy="152400"/>
            </a:xfrm>
            <a:prstGeom prst="rect">
              <a:avLst/>
            </a:prstGeom>
            <a:solidFill>
              <a:srgbClr val="F4BC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7"/>
            <p:cNvSpPr>
              <a:spLocks noEditPoints="1"/>
            </p:cNvSpPr>
            <p:nvPr/>
          </p:nvSpPr>
          <p:spPr bwMode="auto">
            <a:xfrm>
              <a:off x="4551536" y="2855796"/>
              <a:ext cx="389281" cy="476760"/>
            </a:xfrm>
            <a:custGeom>
              <a:avLst/>
              <a:gdLst/>
              <a:ahLst/>
              <a:cxnLst>
                <a:cxn ang="0">
                  <a:pos x="41" y="44"/>
                </a:cxn>
                <a:cxn ang="0">
                  <a:pos x="35" y="50"/>
                </a:cxn>
                <a:cxn ang="0">
                  <a:pos x="5" y="50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35" y="0"/>
                </a:cxn>
                <a:cxn ang="0">
                  <a:pos x="41" y="5"/>
                </a:cxn>
                <a:cxn ang="0">
                  <a:pos x="41" y="44"/>
                </a:cxn>
                <a:cxn ang="0">
                  <a:pos x="36" y="5"/>
                </a:cxn>
                <a:cxn ang="0">
                  <a:pos x="35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40"/>
                </a:cxn>
                <a:cxn ang="0">
                  <a:pos x="5" y="41"/>
                </a:cxn>
                <a:cxn ang="0">
                  <a:pos x="35" y="41"/>
                </a:cxn>
                <a:cxn ang="0">
                  <a:pos x="36" y="40"/>
                </a:cxn>
                <a:cxn ang="0">
                  <a:pos x="36" y="5"/>
                </a:cxn>
                <a:cxn ang="0">
                  <a:pos x="20" y="43"/>
                </a:cxn>
                <a:cxn ang="0">
                  <a:pos x="18" y="45"/>
                </a:cxn>
                <a:cxn ang="0">
                  <a:pos x="20" y="48"/>
                </a:cxn>
                <a:cxn ang="0">
                  <a:pos x="23" y="45"/>
                </a:cxn>
                <a:cxn ang="0">
                  <a:pos x="20" y="43"/>
                </a:cxn>
              </a:cxnLst>
              <a:rect l="0" t="0" r="r" b="b"/>
              <a:pathLst>
                <a:path w="41" h="50">
                  <a:moveTo>
                    <a:pt x="41" y="44"/>
                  </a:moveTo>
                  <a:cubicBezTo>
                    <a:pt x="41" y="47"/>
                    <a:pt x="38" y="50"/>
                    <a:pt x="3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2" y="50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8" y="0"/>
                    <a:pt x="41" y="2"/>
                    <a:pt x="41" y="5"/>
                  </a:cubicBezTo>
                  <a:lnTo>
                    <a:pt x="41" y="44"/>
                  </a:lnTo>
                  <a:close/>
                  <a:moveTo>
                    <a:pt x="36" y="5"/>
                  </a:moveTo>
                  <a:cubicBezTo>
                    <a:pt x="36" y="5"/>
                    <a:pt x="36" y="4"/>
                    <a:pt x="3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5"/>
                    <a:pt x="4" y="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5" y="41"/>
                    <a:pt x="5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1"/>
                    <a:pt x="36" y="40"/>
                    <a:pt x="36" y="40"/>
                  </a:cubicBezTo>
                  <a:lnTo>
                    <a:pt x="36" y="5"/>
                  </a:lnTo>
                  <a:close/>
                  <a:moveTo>
                    <a:pt x="20" y="43"/>
                  </a:moveTo>
                  <a:cubicBezTo>
                    <a:pt x="19" y="43"/>
                    <a:pt x="18" y="44"/>
                    <a:pt x="18" y="45"/>
                  </a:cubicBezTo>
                  <a:cubicBezTo>
                    <a:pt x="18" y="46"/>
                    <a:pt x="19" y="48"/>
                    <a:pt x="20" y="48"/>
                  </a:cubicBezTo>
                  <a:cubicBezTo>
                    <a:pt x="22" y="48"/>
                    <a:pt x="23" y="46"/>
                    <a:pt x="23" y="45"/>
                  </a:cubicBezTo>
                  <a:cubicBezTo>
                    <a:pt x="23" y="44"/>
                    <a:pt x="22" y="43"/>
                    <a:pt x="20" y="4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ChangeAspect="1" noEditPoints="1"/>
            </p:cNvSpPr>
            <p:nvPr/>
          </p:nvSpPr>
          <p:spPr bwMode="auto">
            <a:xfrm>
              <a:off x="9544864" y="2915106"/>
              <a:ext cx="475510" cy="358140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147" y="98"/>
                </a:cxn>
                <a:cxn ang="0">
                  <a:pos x="19" y="98"/>
                </a:cxn>
                <a:cxn ang="0">
                  <a:pos x="19" y="54"/>
                </a:cxn>
                <a:cxn ang="0">
                  <a:pos x="54" y="9"/>
                </a:cxn>
                <a:cxn ang="0">
                  <a:pos x="97" y="54"/>
                </a:cxn>
                <a:cxn ang="0">
                  <a:pos x="127" y="28"/>
                </a:cxn>
                <a:cxn ang="0">
                  <a:pos x="147" y="98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147" y="98"/>
                  </a:moveTo>
                  <a:lnTo>
                    <a:pt x="19" y="98"/>
                  </a:lnTo>
                  <a:lnTo>
                    <a:pt x="19" y="54"/>
                  </a:lnTo>
                  <a:lnTo>
                    <a:pt x="54" y="9"/>
                  </a:lnTo>
                  <a:lnTo>
                    <a:pt x="97" y="54"/>
                  </a:lnTo>
                  <a:lnTo>
                    <a:pt x="127" y="28"/>
                  </a:lnTo>
                  <a:lnTo>
                    <a:pt x="147" y="9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58"/>
            <p:cNvSpPr>
              <a:spLocks noEditPoints="1"/>
            </p:cNvSpPr>
            <p:nvPr/>
          </p:nvSpPr>
          <p:spPr bwMode="auto">
            <a:xfrm>
              <a:off x="6933273" y="2903676"/>
              <a:ext cx="444501" cy="381000"/>
            </a:xfrm>
            <a:custGeom>
              <a:avLst/>
              <a:gdLst/>
              <a:ahLst/>
              <a:cxnLst>
                <a:cxn ang="0">
                  <a:pos x="68" y="30"/>
                </a:cxn>
                <a:cxn ang="0">
                  <a:pos x="0" y="30"/>
                </a:cxn>
                <a:cxn ang="0">
                  <a:pos x="0" y="15"/>
                </a:cxn>
                <a:cxn ang="0">
                  <a:pos x="7" y="9"/>
                </a:cxn>
                <a:cxn ang="0">
                  <a:pos x="20" y="9"/>
                </a:cxn>
                <a:cxn ang="0">
                  <a:pos x="20" y="3"/>
                </a:cxn>
                <a:cxn ang="0">
                  <a:pos x="24" y="0"/>
                </a:cxn>
                <a:cxn ang="0">
                  <a:pos x="45" y="0"/>
                </a:cxn>
                <a:cxn ang="0">
                  <a:pos x="49" y="3"/>
                </a:cxn>
                <a:cxn ang="0">
                  <a:pos x="49" y="9"/>
                </a:cxn>
                <a:cxn ang="0">
                  <a:pos x="62" y="9"/>
                </a:cxn>
                <a:cxn ang="0">
                  <a:pos x="68" y="15"/>
                </a:cxn>
                <a:cxn ang="0">
                  <a:pos x="68" y="30"/>
                </a:cxn>
                <a:cxn ang="0">
                  <a:pos x="68" y="52"/>
                </a:cxn>
                <a:cxn ang="0">
                  <a:pos x="62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34"/>
                </a:cxn>
                <a:cxn ang="0">
                  <a:pos x="26" y="34"/>
                </a:cxn>
                <a:cxn ang="0">
                  <a:pos x="26" y="40"/>
                </a:cxn>
                <a:cxn ang="0">
                  <a:pos x="28" y="42"/>
                </a:cxn>
                <a:cxn ang="0">
                  <a:pos x="41" y="42"/>
                </a:cxn>
                <a:cxn ang="0">
                  <a:pos x="43" y="40"/>
                </a:cxn>
                <a:cxn ang="0">
                  <a:pos x="43" y="34"/>
                </a:cxn>
                <a:cxn ang="0">
                  <a:pos x="68" y="34"/>
                </a:cxn>
                <a:cxn ang="0">
                  <a:pos x="68" y="52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25" y="5"/>
                </a:cxn>
                <a:cxn ang="0">
                  <a:pos x="25" y="9"/>
                </a:cxn>
                <a:cxn ang="0">
                  <a:pos x="44" y="9"/>
                </a:cxn>
                <a:cxn ang="0">
                  <a:pos x="39" y="39"/>
                </a:cxn>
                <a:cxn ang="0">
                  <a:pos x="30" y="39"/>
                </a:cxn>
                <a:cxn ang="0">
                  <a:pos x="30" y="34"/>
                </a:cxn>
                <a:cxn ang="0">
                  <a:pos x="39" y="34"/>
                </a:cxn>
                <a:cxn ang="0">
                  <a:pos x="39" y="39"/>
                </a:cxn>
              </a:cxnLst>
              <a:rect l="0" t="0" r="r" b="b"/>
              <a:pathLst>
                <a:path w="68" h="58">
                  <a:moveTo>
                    <a:pt x="68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3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22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1"/>
                    <a:pt x="49" y="3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6" y="9"/>
                    <a:pt x="68" y="12"/>
                    <a:pt x="68" y="15"/>
                  </a:cubicBezTo>
                  <a:lnTo>
                    <a:pt x="68" y="30"/>
                  </a:lnTo>
                  <a:close/>
                  <a:moveTo>
                    <a:pt x="68" y="52"/>
                  </a:moveTo>
                  <a:cubicBezTo>
                    <a:pt x="68" y="55"/>
                    <a:pt x="66" y="58"/>
                    <a:pt x="62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1"/>
                    <a:pt x="27" y="42"/>
                    <a:pt x="28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3" y="41"/>
                    <a:pt x="43" y="40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68" y="34"/>
                    <a:pt x="68" y="34"/>
                    <a:pt x="68" y="34"/>
                  </a:cubicBezTo>
                  <a:lnTo>
                    <a:pt x="68" y="52"/>
                  </a:lnTo>
                  <a:close/>
                  <a:moveTo>
                    <a:pt x="44" y="9"/>
                  </a:moveTo>
                  <a:cubicBezTo>
                    <a:pt x="44" y="5"/>
                    <a:pt x="44" y="5"/>
                    <a:pt x="44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44" y="9"/>
                  </a:lnTo>
                  <a:close/>
                  <a:moveTo>
                    <a:pt x="39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9" y="34"/>
                    <a:pt x="39" y="34"/>
                    <a:pt x="39" y="34"/>
                  </a:cubicBezTo>
                  <a:lnTo>
                    <a:pt x="39" y="3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182187" y="4486379"/>
            <a:ext cx="9827627" cy="1420636"/>
            <a:chOff x="1751313" y="4356562"/>
            <a:chExt cx="9827627" cy="1420636"/>
          </a:xfrm>
        </p:grpSpPr>
        <p:grpSp>
          <p:nvGrpSpPr>
            <p:cNvPr id="28" name="组合 27"/>
            <p:cNvGrpSpPr/>
            <p:nvPr/>
          </p:nvGrpSpPr>
          <p:grpSpPr>
            <a:xfrm>
              <a:off x="1751313" y="4356562"/>
              <a:ext cx="2274062" cy="1420636"/>
              <a:chOff x="2045242" y="4343115"/>
              <a:chExt cx="2274062" cy="1420636"/>
            </a:xfrm>
          </p:grpSpPr>
          <p:sp>
            <p:nvSpPr>
              <p:cNvPr id="38" name="Text Placeholder 32"/>
              <p:cNvSpPr txBox="1"/>
              <p:nvPr/>
            </p:nvSpPr>
            <p:spPr>
              <a:xfrm>
                <a:off x="2045242" y="481259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9" name="文本框 36"/>
              <p:cNvSpPr txBox="1"/>
              <p:nvPr/>
            </p:nvSpPr>
            <p:spPr>
              <a:xfrm>
                <a:off x="2108250" y="434311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69168" y="4356562"/>
              <a:ext cx="2274062" cy="1420636"/>
              <a:chOff x="2045242" y="4343115"/>
              <a:chExt cx="2274062" cy="1420636"/>
            </a:xfrm>
          </p:grpSpPr>
          <p:sp>
            <p:nvSpPr>
              <p:cNvPr id="36" name="Text Placeholder 32"/>
              <p:cNvSpPr txBox="1"/>
              <p:nvPr/>
            </p:nvSpPr>
            <p:spPr>
              <a:xfrm>
                <a:off x="2045242" y="481259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2108250" y="434311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787023" y="4356562"/>
              <a:ext cx="2274062" cy="1420636"/>
              <a:chOff x="2045242" y="4343115"/>
              <a:chExt cx="2274062" cy="1420636"/>
            </a:xfrm>
          </p:grpSpPr>
          <p:sp>
            <p:nvSpPr>
              <p:cNvPr id="34" name="Text Placeholder 32"/>
              <p:cNvSpPr txBox="1"/>
              <p:nvPr/>
            </p:nvSpPr>
            <p:spPr>
              <a:xfrm>
                <a:off x="2045242" y="481259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5" name="文本框 36"/>
              <p:cNvSpPr txBox="1"/>
              <p:nvPr/>
            </p:nvSpPr>
            <p:spPr>
              <a:xfrm>
                <a:off x="2108250" y="434311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9304878" y="4356562"/>
              <a:ext cx="2274062" cy="1420636"/>
              <a:chOff x="2045242" y="4343115"/>
              <a:chExt cx="2274062" cy="1420636"/>
            </a:xfrm>
          </p:grpSpPr>
          <p:sp>
            <p:nvSpPr>
              <p:cNvPr id="32" name="Text Placeholder 32"/>
              <p:cNvSpPr txBox="1"/>
              <p:nvPr/>
            </p:nvSpPr>
            <p:spPr>
              <a:xfrm>
                <a:off x="2045242" y="481259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108250" y="434311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881731" y="1680141"/>
            <a:ext cx="6428538" cy="4281490"/>
            <a:chOff x="2881731" y="1680141"/>
            <a:chExt cx="6428538" cy="4281490"/>
          </a:xfrm>
        </p:grpSpPr>
        <p:grpSp>
          <p:nvGrpSpPr>
            <p:cNvPr id="7" name="组合 6"/>
            <p:cNvGrpSpPr/>
            <p:nvPr/>
          </p:nvGrpSpPr>
          <p:grpSpPr>
            <a:xfrm>
              <a:off x="2881731" y="1680141"/>
              <a:ext cx="6428538" cy="4281490"/>
              <a:chOff x="2881731" y="1288255"/>
              <a:chExt cx="6428538" cy="4281490"/>
            </a:xfrm>
          </p:grpSpPr>
          <p:sp>
            <p:nvSpPr>
              <p:cNvPr id="14" name="任意多边形 7"/>
              <p:cNvSpPr/>
              <p:nvPr/>
            </p:nvSpPr>
            <p:spPr>
              <a:xfrm>
                <a:off x="3951567" y="1288255"/>
                <a:ext cx="5358702" cy="992188"/>
              </a:xfrm>
              <a:custGeom>
                <a:avLst/>
                <a:gdLst>
                  <a:gd name="connsiteX0" fmla="*/ 209245 w 1255447"/>
                  <a:gd name="connsiteY0" fmla="*/ 0 h 6775979"/>
                  <a:gd name="connsiteX1" fmla="*/ 1046202 w 1255447"/>
                  <a:gd name="connsiteY1" fmla="*/ 0 h 6775979"/>
                  <a:gd name="connsiteX2" fmla="*/ 1255447 w 1255447"/>
                  <a:gd name="connsiteY2" fmla="*/ 209245 h 6775979"/>
                  <a:gd name="connsiteX3" fmla="*/ 1255447 w 1255447"/>
                  <a:gd name="connsiteY3" fmla="*/ 6775979 h 6775979"/>
                  <a:gd name="connsiteX4" fmla="*/ 1255447 w 1255447"/>
                  <a:gd name="connsiteY4" fmla="*/ 6775979 h 6775979"/>
                  <a:gd name="connsiteX5" fmla="*/ 0 w 1255447"/>
                  <a:gd name="connsiteY5" fmla="*/ 6775979 h 6775979"/>
                  <a:gd name="connsiteX6" fmla="*/ 0 w 1255447"/>
                  <a:gd name="connsiteY6" fmla="*/ 6775979 h 6775979"/>
                  <a:gd name="connsiteX7" fmla="*/ 0 w 1255447"/>
                  <a:gd name="connsiteY7" fmla="*/ 209245 h 6775979"/>
                  <a:gd name="connsiteX8" fmla="*/ 209245 w 1255447"/>
                  <a:gd name="connsiteY8" fmla="*/ 0 h 677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5447" h="6775979">
                    <a:moveTo>
                      <a:pt x="1255447" y="1129352"/>
                    </a:moveTo>
                    <a:lnTo>
                      <a:pt x="1255447" y="5646627"/>
                    </a:lnTo>
                    <a:cubicBezTo>
                      <a:pt x="1255447" y="6270350"/>
                      <a:pt x="1238090" y="6775976"/>
                      <a:pt x="1216678" y="6775976"/>
                    </a:cubicBezTo>
                    <a:lnTo>
                      <a:pt x="0" y="6775976"/>
                    </a:lnTo>
                    <a:lnTo>
                      <a:pt x="0" y="6775976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216678" y="3"/>
                    </a:lnTo>
                    <a:cubicBezTo>
                      <a:pt x="1238090" y="3"/>
                      <a:pt x="1255447" y="505629"/>
                      <a:pt x="1255447" y="1129352"/>
                    </a:cubicBezTo>
                    <a:close/>
                  </a:path>
                </a:pathLst>
              </a:custGeom>
              <a:ln>
                <a:solidFill>
                  <a:srgbClr val="3D455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34696" tIns="82241" rIns="82241" bIns="82241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>
                  <a:cs typeface="+mn-ea"/>
                </a:endParaRPr>
              </a:p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>
                  <a:cs typeface="+mn-ea"/>
                </a:endParaRPr>
              </a:p>
            </p:txBody>
          </p:sp>
          <p:sp>
            <p:nvSpPr>
              <p:cNvPr id="15" name="任意多边形 8"/>
              <p:cNvSpPr/>
              <p:nvPr/>
            </p:nvSpPr>
            <p:spPr>
              <a:xfrm>
                <a:off x="3951567" y="2664620"/>
                <a:ext cx="5358702" cy="992187"/>
              </a:xfrm>
              <a:custGeom>
                <a:avLst/>
                <a:gdLst>
                  <a:gd name="connsiteX0" fmla="*/ 209245 w 1255447"/>
                  <a:gd name="connsiteY0" fmla="*/ 0 h 6775979"/>
                  <a:gd name="connsiteX1" fmla="*/ 1046202 w 1255447"/>
                  <a:gd name="connsiteY1" fmla="*/ 0 h 6775979"/>
                  <a:gd name="connsiteX2" fmla="*/ 1255447 w 1255447"/>
                  <a:gd name="connsiteY2" fmla="*/ 209245 h 6775979"/>
                  <a:gd name="connsiteX3" fmla="*/ 1255447 w 1255447"/>
                  <a:gd name="connsiteY3" fmla="*/ 6775979 h 6775979"/>
                  <a:gd name="connsiteX4" fmla="*/ 1255447 w 1255447"/>
                  <a:gd name="connsiteY4" fmla="*/ 6775979 h 6775979"/>
                  <a:gd name="connsiteX5" fmla="*/ 0 w 1255447"/>
                  <a:gd name="connsiteY5" fmla="*/ 6775979 h 6775979"/>
                  <a:gd name="connsiteX6" fmla="*/ 0 w 1255447"/>
                  <a:gd name="connsiteY6" fmla="*/ 6775979 h 6775979"/>
                  <a:gd name="connsiteX7" fmla="*/ 0 w 1255447"/>
                  <a:gd name="connsiteY7" fmla="*/ 209245 h 6775979"/>
                  <a:gd name="connsiteX8" fmla="*/ 209245 w 1255447"/>
                  <a:gd name="connsiteY8" fmla="*/ 0 h 677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5447" h="6775979">
                    <a:moveTo>
                      <a:pt x="1255447" y="1129352"/>
                    </a:moveTo>
                    <a:lnTo>
                      <a:pt x="1255447" y="5646627"/>
                    </a:lnTo>
                    <a:cubicBezTo>
                      <a:pt x="1255447" y="6270350"/>
                      <a:pt x="1238090" y="6775976"/>
                      <a:pt x="1216678" y="6775976"/>
                    </a:cubicBezTo>
                    <a:lnTo>
                      <a:pt x="0" y="6775976"/>
                    </a:lnTo>
                    <a:lnTo>
                      <a:pt x="0" y="6775976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216678" y="3"/>
                    </a:lnTo>
                    <a:cubicBezTo>
                      <a:pt x="1238090" y="3"/>
                      <a:pt x="1255447" y="505629"/>
                      <a:pt x="1255447" y="1129352"/>
                    </a:cubicBezTo>
                    <a:close/>
                  </a:path>
                </a:pathLst>
              </a:custGeom>
              <a:ln>
                <a:solidFill>
                  <a:srgbClr val="F4BC2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34696" tIns="82241" rIns="82241" bIns="82241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 dirty="0">
                  <a:cs typeface="+mn-ea"/>
                </a:endParaRPr>
              </a:p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 dirty="0">
                  <a:cs typeface="+mn-ea"/>
                </a:endParaRPr>
              </a:p>
            </p:txBody>
          </p:sp>
          <p:sp>
            <p:nvSpPr>
              <p:cNvPr id="16" name="任意多边形 9"/>
              <p:cNvSpPr/>
              <p:nvPr/>
            </p:nvSpPr>
            <p:spPr>
              <a:xfrm>
                <a:off x="3951567" y="4040982"/>
                <a:ext cx="5358702" cy="993775"/>
              </a:xfrm>
              <a:custGeom>
                <a:avLst/>
                <a:gdLst>
                  <a:gd name="connsiteX0" fmla="*/ 209245 w 1255447"/>
                  <a:gd name="connsiteY0" fmla="*/ 0 h 6775979"/>
                  <a:gd name="connsiteX1" fmla="*/ 1046202 w 1255447"/>
                  <a:gd name="connsiteY1" fmla="*/ 0 h 6775979"/>
                  <a:gd name="connsiteX2" fmla="*/ 1255447 w 1255447"/>
                  <a:gd name="connsiteY2" fmla="*/ 209245 h 6775979"/>
                  <a:gd name="connsiteX3" fmla="*/ 1255447 w 1255447"/>
                  <a:gd name="connsiteY3" fmla="*/ 6775979 h 6775979"/>
                  <a:gd name="connsiteX4" fmla="*/ 1255447 w 1255447"/>
                  <a:gd name="connsiteY4" fmla="*/ 6775979 h 6775979"/>
                  <a:gd name="connsiteX5" fmla="*/ 0 w 1255447"/>
                  <a:gd name="connsiteY5" fmla="*/ 6775979 h 6775979"/>
                  <a:gd name="connsiteX6" fmla="*/ 0 w 1255447"/>
                  <a:gd name="connsiteY6" fmla="*/ 6775979 h 6775979"/>
                  <a:gd name="connsiteX7" fmla="*/ 0 w 1255447"/>
                  <a:gd name="connsiteY7" fmla="*/ 209245 h 6775979"/>
                  <a:gd name="connsiteX8" fmla="*/ 209245 w 1255447"/>
                  <a:gd name="connsiteY8" fmla="*/ 0 h 677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5447" h="6775979">
                    <a:moveTo>
                      <a:pt x="1255447" y="1129352"/>
                    </a:moveTo>
                    <a:lnTo>
                      <a:pt x="1255447" y="5646627"/>
                    </a:lnTo>
                    <a:cubicBezTo>
                      <a:pt x="1255447" y="6270350"/>
                      <a:pt x="1238090" y="6775976"/>
                      <a:pt x="1216678" y="6775976"/>
                    </a:cubicBezTo>
                    <a:lnTo>
                      <a:pt x="0" y="6775976"/>
                    </a:lnTo>
                    <a:lnTo>
                      <a:pt x="0" y="6775976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216678" y="3"/>
                    </a:lnTo>
                    <a:cubicBezTo>
                      <a:pt x="1238090" y="3"/>
                      <a:pt x="1255447" y="505629"/>
                      <a:pt x="1255447" y="1129352"/>
                    </a:cubicBezTo>
                    <a:close/>
                  </a:path>
                </a:pathLst>
              </a:custGeom>
              <a:ln>
                <a:solidFill>
                  <a:srgbClr val="3D455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34696" tIns="82241" rIns="82241" bIns="82241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 dirty="0">
                  <a:cs typeface="+mn-ea"/>
                </a:endParaRPr>
              </a:p>
              <a:p>
                <a:pPr marL="285750" lvl="1" indent="-285750" defTabSz="1466850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  <a:defRPr/>
                </a:pPr>
                <a:endParaRPr lang="zh-CN" altLang="en-US" sz="3300" dirty="0">
                  <a:cs typeface="+mn-ea"/>
                </a:endParaRPr>
              </a:p>
            </p:txBody>
          </p:sp>
          <p:sp>
            <p:nvSpPr>
              <p:cNvPr id="17" name="任意多边形 10"/>
              <p:cNvSpPr/>
              <p:nvPr/>
            </p:nvSpPr>
            <p:spPr>
              <a:xfrm>
                <a:off x="2881731" y="1288257"/>
                <a:ext cx="1069836" cy="1527175"/>
              </a:xfrm>
              <a:custGeom>
                <a:avLst/>
                <a:gdLst>
                  <a:gd name="connsiteX0" fmla="*/ 0 w 1931458"/>
                  <a:gd name="connsiteY0" fmla="*/ 0 h 1352020"/>
                  <a:gd name="connsiteX1" fmla="*/ 1255448 w 1931458"/>
                  <a:gd name="connsiteY1" fmla="*/ 0 h 1352020"/>
                  <a:gd name="connsiteX2" fmla="*/ 1931458 w 1931458"/>
                  <a:gd name="connsiteY2" fmla="*/ 676010 h 1352020"/>
                  <a:gd name="connsiteX3" fmla="*/ 1255448 w 1931458"/>
                  <a:gd name="connsiteY3" fmla="*/ 1352020 h 1352020"/>
                  <a:gd name="connsiteX4" fmla="*/ 0 w 1931458"/>
                  <a:gd name="connsiteY4" fmla="*/ 1352020 h 1352020"/>
                  <a:gd name="connsiteX5" fmla="*/ 676010 w 1931458"/>
                  <a:gd name="connsiteY5" fmla="*/ 676010 h 1352020"/>
                  <a:gd name="connsiteX6" fmla="*/ 0 w 1931458"/>
                  <a:gd name="connsiteY6" fmla="*/ 0 h 13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31458" h="1352020">
                    <a:moveTo>
                      <a:pt x="1931457" y="0"/>
                    </a:moveTo>
                    <a:lnTo>
                      <a:pt x="1931457" y="878813"/>
                    </a:lnTo>
                    <a:lnTo>
                      <a:pt x="965729" y="1352020"/>
                    </a:lnTo>
                    <a:lnTo>
                      <a:pt x="1" y="878813"/>
                    </a:lnTo>
                    <a:lnTo>
                      <a:pt x="1" y="0"/>
                    </a:lnTo>
                    <a:lnTo>
                      <a:pt x="965729" y="473207"/>
                    </a:lnTo>
                    <a:lnTo>
                      <a:pt x="1931457" y="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2225" tIns="698236" rIns="22225" bIns="698235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5557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3500">
                  <a:cs typeface="+mn-ea"/>
                </a:endParaRPr>
              </a:p>
            </p:txBody>
          </p:sp>
          <p:sp>
            <p:nvSpPr>
              <p:cNvPr id="18" name="任意多边形 11"/>
              <p:cNvSpPr/>
              <p:nvPr/>
            </p:nvSpPr>
            <p:spPr>
              <a:xfrm>
                <a:off x="2881731" y="2664620"/>
                <a:ext cx="1069836" cy="1527175"/>
              </a:xfrm>
              <a:custGeom>
                <a:avLst/>
                <a:gdLst>
                  <a:gd name="connsiteX0" fmla="*/ 0 w 1931458"/>
                  <a:gd name="connsiteY0" fmla="*/ 0 h 1352020"/>
                  <a:gd name="connsiteX1" fmla="*/ 1255448 w 1931458"/>
                  <a:gd name="connsiteY1" fmla="*/ 0 h 1352020"/>
                  <a:gd name="connsiteX2" fmla="*/ 1931458 w 1931458"/>
                  <a:gd name="connsiteY2" fmla="*/ 676010 h 1352020"/>
                  <a:gd name="connsiteX3" fmla="*/ 1255448 w 1931458"/>
                  <a:gd name="connsiteY3" fmla="*/ 1352020 h 1352020"/>
                  <a:gd name="connsiteX4" fmla="*/ 0 w 1931458"/>
                  <a:gd name="connsiteY4" fmla="*/ 1352020 h 1352020"/>
                  <a:gd name="connsiteX5" fmla="*/ 676010 w 1931458"/>
                  <a:gd name="connsiteY5" fmla="*/ 676010 h 1352020"/>
                  <a:gd name="connsiteX6" fmla="*/ 0 w 1931458"/>
                  <a:gd name="connsiteY6" fmla="*/ 0 h 13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31458" h="1352020">
                    <a:moveTo>
                      <a:pt x="1931457" y="0"/>
                    </a:moveTo>
                    <a:lnTo>
                      <a:pt x="1931457" y="878813"/>
                    </a:lnTo>
                    <a:lnTo>
                      <a:pt x="965729" y="1352020"/>
                    </a:lnTo>
                    <a:lnTo>
                      <a:pt x="1" y="878813"/>
                    </a:lnTo>
                    <a:lnTo>
                      <a:pt x="1" y="0"/>
                    </a:lnTo>
                    <a:lnTo>
                      <a:pt x="965729" y="473207"/>
                    </a:lnTo>
                    <a:lnTo>
                      <a:pt x="1931457" y="0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2225" tIns="698235" rIns="22225" bIns="698235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5557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3500">
                  <a:cs typeface="+mn-ea"/>
                </a:endParaRPr>
              </a:p>
            </p:txBody>
          </p:sp>
          <p:sp>
            <p:nvSpPr>
              <p:cNvPr id="19" name="任意多边形 12"/>
              <p:cNvSpPr/>
              <p:nvPr/>
            </p:nvSpPr>
            <p:spPr>
              <a:xfrm>
                <a:off x="2881731" y="4040982"/>
                <a:ext cx="1069836" cy="1528763"/>
              </a:xfrm>
              <a:custGeom>
                <a:avLst/>
                <a:gdLst>
                  <a:gd name="connsiteX0" fmla="*/ 0 w 1931458"/>
                  <a:gd name="connsiteY0" fmla="*/ 0 h 1352020"/>
                  <a:gd name="connsiteX1" fmla="*/ 1255448 w 1931458"/>
                  <a:gd name="connsiteY1" fmla="*/ 0 h 1352020"/>
                  <a:gd name="connsiteX2" fmla="*/ 1931458 w 1931458"/>
                  <a:gd name="connsiteY2" fmla="*/ 676010 h 1352020"/>
                  <a:gd name="connsiteX3" fmla="*/ 1255448 w 1931458"/>
                  <a:gd name="connsiteY3" fmla="*/ 1352020 h 1352020"/>
                  <a:gd name="connsiteX4" fmla="*/ 0 w 1931458"/>
                  <a:gd name="connsiteY4" fmla="*/ 1352020 h 1352020"/>
                  <a:gd name="connsiteX5" fmla="*/ 676010 w 1931458"/>
                  <a:gd name="connsiteY5" fmla="*/ 676010 h 1352020"/>
                  <a:gd name="connsiteX6" fmla="*/ 0 w 1931458"/>
                  <a:gd name="connsiteY6" fmla="*/ 0 h 13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31458" h="1352020">
                    <a:moveTo>
                      <a:pt x="1931457" y="0"/>
                    </a:moveTo>
                    <a:lnTo>
                      <a:pt x="1931457" y="878813"/>
                    </a:lnTo>
                    <a:lnTo>
                      <a:pt x="965729" y="1352020"/>
                    </a:lnTo>
                    <a:lnTo>
                      <a:pt x="1" y="878813"/>
                    </a:lnTo>
                    <a:lnTo>
                      <a:pt x="1" y="0"/>
                    </a:lnTo>
                    <a:lnTo>
                      <a:pt x="965729" y="473207"/>
                    </a:lnTo>
                    <a:lnTo>
                      <a:pt x="1931457" y="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2225" tIns="698235" rIns="22225" bIns="698235" spcCol="127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5557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3500">
                  <a:cs typeface="+mn-ea"/>
                </a:endParaRPr>
              </a:p>
            </p:txBody>
          </p:sp>
        </p:grpSp>
        <p:sp>
          <p:nvSpPr>
            <p:cNvPr id="8" name="文本框 36"/>
            <p:cNvSpPr txBox="1"/>
            <p:nvPr/>
          </p:nvSpPr>
          <p:spPr>
            <a:xfrm>
              <a:off x="2954301" y="2213544"/>
              <a:ext cx="9196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9" name="文本框 36"/>
            <p:cNvSpPr txBox="1"/>
            <p:nvPr/>
          </p:nvSpPr>
          <p:spPr>
            <a:xfrm>
              <a:off x="2968815" y="3662477"/>
              <a:ext cx="9196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10" name="文本框 36"/>
            <p:cNvSpPr txBox="1"/>
            <p:nvPr/>
          </p:nvSpPr>
          <p:spPr>
            <a:xfrm>
              <a:off x="2954301" y="4980268"/>
              <a:ext cx="9196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11" name="Text Placeholder 32"/>
            <p:cNvSpPr txBox="1"/>
            <p:nvPr/>
          </p:nvSpPr>
          <p:spPr>
            <a:xfrm>
              <a:off x="4546906" y="198776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4546906" y="344191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 Placeholder 32"/>
            <p:cNvSpPr txBox="1"/>
            <p:nvPr/>
          </p:nvSpPr>
          <p:spPr>
            <a:xfrm>
              <a:off x="4546906" y="4701771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994468" y="2593114"/>
            <a:ext cx="4203065" cy="2027373"/>
            <a:chOff x="3994468" y="2502495"/>
            <a:chExt cx="4203065" cy="2027373"/>
          </a:xfrm>
        </p:grpSpPr>
        <p:sp>
          <p:nvSpPr>
            <p:cNvPr id="47" name="文本框 46"/>
            <p:cNvSpPr txBox="1"/>
            <p:nvPr/>
          </p:nvSpPr>
          <p:spPr>
            <a:xfrm>
              <a:off x="3994468" y="25024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PART 04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351421" y="35395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4645796" y="4191314"/>
              <a:ext cx="29004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ANNUAL WORK OVERVIEW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04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02928" y="1585732"/>
            <a:ext cx="8586144" cy="4263104"/>
            <a:chOff x="2153918" y="1771438"/>
            <a:chExt cx="7884164" cy="3914564"/>
          </a:xfrm>
        </p:grpSpPr>
        <p:sp>
          <p:nvSpPr>
            <p:cNvPr id="7" name="Rectangle 47"/>
            <p:cNvSpPr/>
            <p:nvPr/>
          </p:nvSpPr>
          <p:spPr>
            <a:xfrm>
              <a:off x="2153918" y="5219690"/>
              <a:ext cx="7884164" cy="466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consectetuer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sed diam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nonummy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euismod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tincidunt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laoreet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dolore magna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aliquam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volutpat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Ut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wisi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enim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ad minim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veniam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nostrud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exerci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tation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ullamcorper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suscipit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lobortis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nisl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aliquip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ex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commodo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consequat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Duis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autem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vel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eum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iriure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dolor in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hendrerit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vulputate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velit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esse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molestie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consequat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vel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illum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dolore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eu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feugiat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nulla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facilisis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at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vero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eros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accumsan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iusto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odio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dignissim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  <p:grpSp>
          <p:nvGrpSpPr>
            <p:cNvPr id="8" name="Group 17"/>
            <p:cNvGrpSpPr/>
            <p:nvPr/>
          </p:nvGrpSpPr>
          <p:grpSpPr>
            <a:xfrm>
              <a:off x="7072979" y="2111707"/>
              <a:ext cx="844100" cy="2523037"/>
              <a:chOff x="3032758" y="1928397"/>
              <a:chExt cx="1005840" cy="3006485"/>
            </a:xfrm>
          </p:grpSpPr>
          <p:sp>
            <p:nvSpPr>
              <p:cNvPr id="48" name="Rectangle 18"/>
              <p:cNvSpPr/>
              <p:nvPr/>
            </p:nvSpPr>
            <p:spPr>
              <a:xfrm>
                <a:off x="3078478" y="1974117"/>
                <a:ext cx="914400" cy="245784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Oval 19"/>
              <p:cNvSpPr/>
              <p:nvPr/>
            </p:nvSpPr>
            <p:spPr>
              <a:xfrm>
                <a:off x="3032758" y="3929042"/>
                <a:ext cx="1005840" cy="1005840"/>
              </a:xfrm>
              <a:prstGeom prst="ellipse">
                <a:avLst/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Rectangle 20"/>
              <p:cNvSpPr/>
              <p:nvPr/>
            </p:nvSpPr>
            <p:spPr>
              <a:xfrm>
                <a:off x="3078478" y="1928397"/>
                <a:ext cx="914400" cy="45719"/>
              </a:xfrm>
              <a:prstGeom prst="rect">
                <a:avLst/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" name="Group 21"/>
            <p:cNvGrpSpPr/>
            <p:nvPr/>
          </p:nvGrpSpPr>
          <p:grpSpPr>
            <a:xfrm>
              <a:off x="7317903" y="4052220"/>
              <a:ext cx="354252" cy="354252"/>
              <a:chOff x="7287419" y="2577307"/>
              <a:chExt cx="464344" cy="464344"/>
            </a:xfrm>
            <a:solidFill>
              <a:schemeClr val="bg1"/>
            </a:solidFill>
          </p:grpSpPr>
          <p:sp>
            <p:nvSpPr>
              <p:cNvPr id="45" name="AutoShape 56"/>
              <p:cNvSpPr/>
              <p:nvPr/>
            </p:nvSpPr>
            <p:spPr bwMode="auto">
              <a:xfrm>
                <a:off x="7287419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6" name="AutoShape 57"/>
              <p:cNvSpPr/>
              <p:nvPr/>
            </p:nvSpPr>
            <p:spPr bwMode="auto">
              <a:xfrm>
                <a:off x="7606507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7" name="AutoShape 58"/>
              <p:cNvSpPr/>
              <p:nvPr/>
            </p:nvSpPr>
            <p:spPr bwMode="auto">
              <a:xfrm>
                <a:off x="7446963" y="2577307"/>
                <a:ext cx="145257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10" name="TextBox 33"/>
            <p:cNvSpPr txBox="1"/>
            <p:nvPr/>
          </p:nvSpPr>
          <p:spPr>
            <a:xfrm>
              <a:off x="7288074" y="1771438"/>
              <a:ext cx="413911" cy="275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rgbClr val="F4BC27"/>
                  </a:solidFill>
                  <a:latin typeface="+mj-lt"/>
                </a:rPr>
                <a:t>58%</a:t>
              </a:r>
            </a:p>
          </p:txBody>
        </p:sp>
        <p:grpSp>
          <p:nvGrpSpPr>
            <p:cNvPr id="11" name="Group 13"/>
            <p:cNvGrpSpPr/>
            <p:nvPr/>
          </p:nvGrpSpPr>
          <p:grpSpPr>
            <a:xfrm>
              <a:off x="5657888" y="2359894"/>
              <a:ext cx="844100" cy="2274851"/>
              <a:chOff x="3032758" y="2224139"/>
              <a:chExt cx="1005840" cy="2710743"/>
            </a:xfrm>
          </p:grpSpPr>
          <p:sp>
            <p:nvSpPr>
              <p:cNvPr id="42" name="Rectangle 14"/>
              <p:cNvSpPr/>
              <p:nvPr/>
            </p:nvSpPr>
            <p:spPr>
              <a:xfrm>
                <a:off x="3078478" y="2269859"/>
                <a:ext cx="914400" cy="21621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Oval 15"/>
              <p:cNvSpPr/>
              <p:nvPr/>
            </p:nvSpPr>
            <p:spPr>
              <a:xfrm>
                <a:off x="3032758" y="3929042"/>
                <a:ext cx="1005840" cy="1005840"/>
              </a:xfrm>
              <a:prstGeom prst="ellipse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Rectangle 16"/>
              <p:cNvSpPr/>
              <p:nvPr/>
            </p:nvSpPr>
            <p:spPr>
              <a:xfrm>
                <a:off x="3078478" y="2224139"/>
                <a:ext cx="914400" cy="45719"/>
              </a:xfrm>
              <a:prstGeom prst="rect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" name="AutoShape 59"/>
            <p:cNvSpPr/>
            <p:nvPr/>
          </p:nvSpPr>
          <p:spPr bwMode="auto">
            <a:xfrm>
              <a:off x="5902509" y="4026070"/>
              <a:ext cx="354858" cy="354252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ym typeface="Gill Sans" charset="0"/>
              </a:endParaRPr>
            </a:p>
          </p:txBody>
        </p:sp>
        <p:sp>
          <p:nvSpPr>
            <p:cNvPr id="13" name="TextBox 34"/>
            <p:cNvSpPr txBox="1"/>
            <p:nvPr/>
          </p:nvSpPr>
          <p:spPr>
            <a:xfrm>
              <a:off x="5873146" y="2019686"/>
              <a:ext cx="413911" cy="275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rgbClr val="3D4553"/>
                  </a:solidFill>
                  <a:latin typeface="+mj-lt"/>
                </a:rPr>
                <a:t>30%</a:t>
              </a:r>
            </a:p>
          </p:txBody>
        </p:sp>
        <p:sp>
          <p:nvSpPr>
            <p:cNvPr id="14" name="TextBox 35"/>
            <p:cNvSpPr txBox="1"/>
            <p:nvPr/>
          </p:nvSpPr>
          <p:spPr>
            <a:xfrm>
              <a:off x="4461335" y="2336296"/>
              <a:ext cx="413911" cy="275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rgbClr val="F4BC27"/>
                  </a:solidFill>
                  <a:latin typeface="+mj-lt"/>
                </a:rPr>
                <a:t>25%</a:t>
              </a:r>
            </a:p>
          </p:txBody>
        </p:sp>
        <p:grpSp>
          <p:nvGrpSpPr>
            <p:cNvPr id="15" name="Group 8"/>
            <p:cNvGrpSpPr/>
            <p:nvPr/>
          </p:nvGrpSpPr>
          <p:grpSpPr>
            <a:xfrm>
              <a:off x="2860919" y="3288373"/>
              <a:ext cx="844100" cy="1346372"/>
              <a:chOff x="3032758" y="3330527"/>
              <a:chExt cx="1005840" cy="1604355"/>
            </a:xfrm>
          </p:grpSpPr>
          <p:sp>
            <p:nvSpPr>
              <p:cNvPr id="39" name="Rectangle 5"/>
              <p:cNvSpPr/>
              <p:nvPr/>
            </p:nvSpPr>
            <p:spPr>
              <a:xfrm>
                <a:off x="3078478" y="3376246"/>
                <a:ext cx="914400" cy="105571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Oval 4"/>
              <p:cNvSpPr/>
              <p:nvPr/>
            </p:nvSpPr>
            <p:spPr>
              <a:xfrm>
                <a:off x="3032758" y="3929042"/>
                <a:ext cx="1005840" cy="1005840"/>
              </a:xfrm>
              <a:prstGeom prst="ellipse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1" name="Rectangle 7"/>
              <p:cNvSpPr/>
              <p:nvPr/>
            </p:nvSpPr>
            <p:spPr>
              <a:xfrm>
                <a:off x="3078478" y="3330527"/>
                <a:ext cx="914400" cy="45719"/>
              </a:xfrm>
              <a:prstGeom prst="rect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>
              <a:off x="3105540" y="4063425"/>
              <a:ext cx="354858" cy="298541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36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7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8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17" name="TextBox 36"/>
            <p:cNvSpPr txBox="1"/>
            <p:nvPr/>
          </p:nvSpPr>
          <p:spPr>
            <a:xfrm>
              <a:off x="3056634" y="2948296"/>
              <a:ext cx="413911" cy="275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rgbClr val="3D4553"/>
                  </a:solidFill>
                  <a:latin typeface="+mj-lt"/>
                </a:rPr>
                <a:t>17%</a:t>
              </a:r>
            </a:p>
          </p:txBody>
        </p:sp>
        <p:sp>
          <p:nvSpPr>
            <p:cNvPr id="18" name="TextBox 37"/>
            <p:cNvSpPr txBox="1"/>
            <p:nvPr/>
          </p:nvSpPr>
          <p:spPr>
            <a:xfrm>
              <a:off x="2911854" y="4676599"/>
              <a:ext cx="703470" cy="33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Photo</a:t>
              </a:r>
            </a:p>
          </p:txBody>
        </p:sp>
        <p:sp>
          <p:nvSpPr>
            <p:cNvPr id="19" name="TextBox 38"/>
            <p:cNvSpPr txBox="1"/>
            <p:nvPr/>
          </p:nvSpPr>
          <p:spPr>
            <a:xfrm>
              <a:off x="4210874" y="4676599"/>
              <a:ext cx="907947" cy="33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Desktop</a:t>
              </a:r>
            </a:p>
          </p:txBody>
        </p:sp>
        <p:sp>
          <p:nvSpPr>
            <p:cNvPr id="20" name="TextBox 44"/>
            <p:cNvSpPr txBox="1"/>
            <p:nvPr/>
          </p:nvSpPr>
          <p:spPr>
            <a:xfrm>
              <a:off x="5747932" y="4676599"/>
              <a:ext cx="664010" cy="33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Email</a:t>
              </a:r>
            </a:p>
          </p:txBody>
        </p:sp>
        <p:sp>
          <p:nvSpPr>
            <p:cNvPr id="21" name="TextBox 45"/>
            <p:cNvSpPr txBox="1"/>
            <p:nvPr/>
          </p:nvSpPr>
          <p:spPr>
            <a:xfrm>
              <a:off x="7162127" y="4676599"/>
              <a:ext cx="665805" cy="33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Plane</a:t>
              </a:r>
            </a:p>
          </p:txBody>
        </p:sp>
        <p:grpSp>
          <p:nvGrpSpPr>
            <p:cNvPr id="22" name="Group 48"/>
            <p:cNvGrpSpPr/>
            <p:nvPr/>
          </p:nvGrpSpPr>
          <p:grpSpPr>
            <a:xfrm>
              <a:off x="8486979" y="2803992"/>
              <a:ext cx="844100" cy="1830751"/>
              <a:chOff x="3032758" y="2753334"/>
              <a:chExt cx="1005840" cy="2181548"/>
            </a:xfrm>
          </p:grpSpPr>
          <p:sp>
            <p:nvSpPr>
              <p:cNvPr id="33" name="Rectangle 49"/>
              <p:cNvSpPr/>
              <p:nvPr/>
            </p:nvSpPr>
            <p:spPr>
              <a:xfrm>
                <a:off x="3078478" y="2799053"/>
                <a:ext cx="914400" cy="163291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Oval 50"/>
              <p:cNvSpPr/>
              <p:nvPr/>
            </p:nvSpPr>
            <p:spPr>
              <a:xfrm>
                <a:off x="3032758" y="3929042"/>
                <a:ext cx="1005840" cy="1005840"/>
              </a:xfrm>
              <a:prstGeom prst="ellipse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Rectangle 51"/>
              <p:cNvSpPr/>
              <p:nvPr/>
            </p:nvSpPr>
            <p:spPr>
              <a:xfrm>
                <a:off x="3078478" y="2753334"/>
                <a:ext cx="914400" cy="45719"/>
              </a:xfrm>
              <a:prstGeom prst="rect">
                <a:avLst/>
              </a:pr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3" name="AutoShape 149"/>
            <p:cNvSpPr/>
            <p:nvPr/>
          </p:nvSpPr>
          <p:spPr bwMode="auto">
            <a:xfrm>
              <a:off x="8714190" y="4094580"/>
              <a:ext cx="389677" cy="28043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TextBox 54"/>
            <p:cNvSpPr txBox="1"/>
            <p:nvPr/>
          </p:nvSpPr>
          <p:spPr>
            <a:xfrm>
              <a:off x="8532901" y="4676599"/>
              <a:ext cx="752258" cy="33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CLoud</a:t>
              </a:r>
            </a:p>
          </p:txBody>
        </p:sp>
        <p:sp>
          <p:nvSpPr>
            <p:cNvPr id="25" name="TextBox 55"/>
            <p:cNvSpPr txBox="1"/>
            <p:nvPr/>
          </p:nvSpPr>
          <p:spPr>
            <a:xfrm>
              <a:off x="8703002" y="2466949"/>
              <a:ext cx="413911" cy="275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>
                  <a:solidFill>
                    <a:srgbClr val="3D4553"/>
                  </a:solidFill>
                  <a:latin typeface="+mj-lt"/>
                </a:rPr>
                <a:t>20%</a:t>
              </a:r>
            </a:p>
          </p:txBody>
        </p:sp>
        <p:grpSp>
          <p:nvGrpSpPr>
            <p:cNvPr id="26" name="Group 9"/>
            <p:cNvGrpSpPr/>
            <p:nvPr/>
          </p:nvGrpSpPr>
          <p:grpSpPr>
            <a:xfrm>
              <a:off x="4242798" y="2674482"/>
              <a:ext cx="844100" cy="1960262"/>
              <a:chOff x="3032758" y="2599008"/>
              <a:chExt cx="1005840" cy="2335874"/>
            </a:xfrm>
          </p:grpSpPr>
          <p:sp>
            <p:nvSpPr>
              <p:cNvPr id="30" name="Rectangle 10"/>
              <p:cNvSpPr/>
              <p:nvPr/>
            </p:nvSpPr>
            <p:spPr>
              <a:xfrm>
                <a:off x="3078478" y="2644727"/>
                <a:ext cx="914400" cy="178723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Oval 11"/>
              <p:cNvSpPr/>
              <p:nvPr/>
            </p:nvSpPr>
            <p:spPr>
              <a:xfrm>
                <a:off x="3032758" y="3929042"/>
                <a:ext cx="1005840" cy="1005840"/>
              </a:xfrm>
              <a:prstGeom prst="ellipse">
                <a:avLst/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Rectangle 12"/>
              <p:cNvSpPr/>
              <p:nvPr/>
            </p:nvSpPr>
            <p:spPr>
              <a:xfrm>
                <a:off x="3078478" y="2599008"/>
                <a:ext cx="914400" cy="45719"/>
              </a:xfrm>
              <a:prstGeom prst="rect">
                <a:avLst/>
              </a:pr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487419" y="4029512"/>
              <a:ext cx="354858" cy="332452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8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9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04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66625" y="1689136"/>
            <a:ext cx="8458749" cy="4232082"/>
            <a:chOff x="1876052" y="2176816"/>
            <a:chExt cx="8458749" cy="4232082"/>
          </a:xfrm>
        </p:grpSpPr>
        <p:graphicFrame>
          <p:nvGraphicFramePr>
            <p:cNvPr id="7" name="Chart 11"/>
            <p:cNvGraphicFramePr/>
            <p:nvPr/>
          </p:nvGraphicFramePr>
          <p:xfrm>
            <a:off x="1879737" y="2177610"/>
            <a:ext cx="3395361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Chart 12"/>
            <p:cNvGraphicFramePr/>
            <p:nvPr/>
          </p:nvGraphicFramePr>
          <p:xfrm>
            <a:off x="6916902" y="2176816"/>
            <a:ext cx="3395361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9" name="Straight Connector 14"/>
            <p:cNvCxnSpPr/>
            <p:nvPr/>
          </p:nvCxnSpPr>
          <p:spPr>
            <a:xfrm rot="5400000">
              <a:off x="4784959" y="3815116"/>
              <a:ext cx="2667000" cy="1588"/>
            </a:xfrm>
            <a:prstGeom prst="line">
              <a:avLst/>
            </a:prstGeom>
            <a:ln w="12700">
              <a:solidFill>
                <a:srgbClr val="3D4553"/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15"/>
            <p:cNvSpPr/>
            <p:nvPr/>
          </p:nvSpPr>
          <p:spPr>
            <a:xfrm>
              <a:off x="5546959" y="3243616"/>
              <a:ext cx="1143000" cy="1143000"/>
            </a:xfrm>
            <a:prstGeom prst="ellipse">
              <a:avLst/>
            </a:prstGeom>
            <a:solidFill>
              <a:srgbClr val="3D4553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11" name="Text Placeholder 3"/>
            <p:cNvSpPr txBox="1"/>
            <p:nvPr/>
          </p:nvSpPr>
          <p:spPr>
            <a:xfrm>
              <a:off x="1876052" y="5266492"/>
              <a:ext cx="496931" cy="369332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3D455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35%</a:t>
              </a:r>
            </a:p>
          </p:txBody>
        </p:sp>
        <p:sp>
          <p:nvSpPr>
            <p:cNvPr id="12" name="Text Placeholder 3"/>
            <p:cNvSpPr txBox="1"/>
            <p:nvPr/>
          </p:nvSpPr>
          <p:spPr>
            <a:xfrm>
              <a:off x="9837870" y="5266492"/>
              <a:ext cx="496931" cy="369332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4BC27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65%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465258" y="5266492"/>
              <a:ext cx="3604941" cy="1142406"/>
              <a:chOff x="1593129" y="2217939"/>
              <a:chExt cx="3604941" cy="1142406"/>
            </a:xfrm>
          </p:grpSpPr>
          <p:sp>
            <p:nvSpPr>
              <p:cNvPr id="17" name="文本框 36"/>
              <p:cNvSpPr txBox="1"/>
              <p:nvPr/>
            </p:nvSpPr>
            <p:spPr>
              <a:xfrm>
                <a:off x="1593129" y="2217939"/>
                <a:ext cx="3532947" cy="441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8" name="Text Placeholder 32"/>
              <p:cNvSpPr txBox="1"/>
              <p:nvPr/>
            </p:nvSpPr>
            <p:spPr>
              <a:xfrm>
                <a:off x="1742455" y="2604656"/>
                <a:ext cx="3455615" cy="755689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137912" y="5266492"/>
              <a:ext cx="3566501" cy="1142406"/>
              <a:chOff x="787909" y="4958962"/>
              <a:chExt cx="3566501" cy="1142406"/>
            </a:xfrm>
          </p:grpSpPr>
          <p:sp>
            <p:nvSpPr>
              <p:cNvPr id="15" name="文本框 36"/>
              <p:cNvSpPr txBox="1"/>
              <p:nvPr/>
            </p:nvSpPr>
            <p:spPr>
              <a:xfrm>
                <a:off x="821463" y="4958962"/>
                <a:ext cx="35329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6" name="Text Placeholder 32"/>
              <p:cNvSpPr txBox="1"/>
              <p:nvPr/>
            </p:nvSpPr>
            <p:spPr>
              <a:xfrm>
                <a:off x="787909" y="5345679"/>
                <a:ext cx="3455615" cy="755689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a typeface="柳公权柳体" panose="02000000000000000000" pitchFamily="2" charset="-122"/>
              </a:rPr>
              <a:t>04</a:t>
            </a:r>
            <a:endParaRPr lang="zh-CN" altLang="en-US" sz="3200" dirty="0">
              <a:solidFill>
                <a:schemeClr val="bg1"/>
              </a:solidFill>
              <a:ea typeface="柳公权柳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25415" y="1683425"/>
            <a:ext cx="9941170" cy="4613358"/>
            <a:chOff x="1444625" y="2172980"/>
            <a:chExt cx="20579833" cy="9550401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rot="10800000" flipH="1">
              <a:off x="14706718" y="3393769"/>
              <a:ext cx="5336282" cy="3838575"/>
            </a:xfrm>
            <a:prstGeom prst="line">
              <a:avLst/>
            </a:prstGeom>
            <a:noFill/>
            <a:ln w="3175" cmpd="sng">
              <a:solidFill>
                <a:srgbClr val="3D4553"/>
              </a:solidFill>
              <a:miter lim="800000"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rot="10800000" flipH="1">
              <a:off x="14690841" y="5732155"/>
              <a:ext cx="6157127" cy="1492250"/>
            </a:xfrm>
            <a:prstGeom prst="line">
              <a:avLst/>
            </a:prstGeom>
            <a:noFill/>
            <a:ln w="3175" cmpd="sng">
              <a:solidFill>
                <a:srgbClr val="F4BC27"/>
              </a:solidFill>
              <a:miter lim="800000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4686077" y="7321244"/>
              <a:ext cx="6163477" cy="809625"/>
            </a:xfrm>
            <a:prstGeom prst="line">
              <a:avLst/>
            </a:prstGeom>
            <a:noFill/>
            <a:ln w="3175" cmpd="sng">
              <a:solidFill>
                <a:srgbClr val="3D4553"/>
              </a:solidFill>
              <a:miter lim="800000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4703542" y="7313305"/>
              <a:ext cx="5329931" cy="3200400"/>
            </a:xfrm>
            <a:prstGeom prst="line">
              <a:avLst/>
            </a:prstGeom>
            <a:noFill/>
            <a:ln w="3175" cmpd="sng">
              <a:solidFill>
                <a:srgbClr val="F4BC27"/>
              </a:solidFill>
              <a:miter lim="800000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/>
            <p:nvPr/>
          </p:nvSpPr>
          <p:spPr bwMode="auto">
            <a:xfrm>
              <a:off x="12928486" y="5522606"/>
              <a:ext cx="3489779" cy="3489325"/>
            </a:xfrm>
            <a:prstGeom prst="ellipse">
              <a:avLst/>
            </a:prstGeom>
            <a:solidFill>
              <a:srgbClr val="3D45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114299" dir="5400000" algn="ctr" rotWithShape="0">
                <a:schemeClr val="bg2">
                  <a:alpha val="9000"/>
                </a:schemeClr>
              </a:outerShdw>
            </a:effectLst>
          </p:spPr>
          <p:txBody>
            <a:bodyPr lIns="0" tIns="0" rIns="0" bIns="0" anchor="ctr"/>
            <a:lstStyle/>
            <a:p>
              <a:pPr>
                <a:defRPr/>
              </a:pPr>
              <a:endParaRPr lang="en-US" sz="3600" dirty="0">
                <a:solidFill>
                  <a:srgbClr val="1A1A1A"/>
                </a:solidFill>
                <a:latin typeface="Lato Light"/>
                <a:ea typeface="Lato Light"/>
                <a:cs typeface="Lato Light"/>
                <a:sym typeface="Source Sans Pro Semibold" charset="0"/>
              </a:endParaRPr>
            </a:p>
          </p:txBody>
        </p:sp>
        <p:sp>
          <p:nvSpPr>
            <p:cNvPr id="12" name="Oval 9"/>
            <p:cNvSpPr/>
            <p:nvPr/>
          </p:nvSpPr>
          <p:spPr bwMode="auto">
            <a:xfrm>
              <a:off x="18888737" y="2172980"/>
              <a:ext cx="2333929" cy="2332038"/>
            </a:xfrm>
            <a:prstGeom prst="ellipse">
              <a:avLst/>
            </a:prstGeom>
            <a:solidFill>
              <a:srgbClr val="3D45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114299" dir="5400000" algn="ctr" rotWithShape="0">
                <a:schemeClr val="bg2">
                  <a:alpha val="9000"/>
                </a:schemeClr>
              </a:outerShdw>
            </a:effectLst>
          </p:spPr>
          <p:txBody>
            <a:bodyPr lIns="0" tIns="0" rIns="0" bIns="0" anchor="ctr"/>
            <a:lstStyle/>
            <a:p>
              <a:pPr>
                <a:defRPr/>
              </a:pPr>
              <a:endParaRPr lang="en-US" sz="27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Source Sans Pro Semibold" charset="0"/>
              </a:endParaRPr>
            </a:p>
          </p:txBody>
        </p:sp>
        <p:sp>
          <p:nvSpPr>
            <p:cNvPr id="13" name="Oval 10"/>
            <p:cNvSpPr/>
            <p:nvPr/>
          </p:nvSpPr>
          <p:spPr bwMode="auto">
            <a:xfrm>
              <a:off x="19690529" y="4517719"/>
              <a:ext cx="2333929" cy="2333625"/>
            </a:xfrm>
            <a:prstGeom prst="ellipse">
              <a:avLst/>
            </a:prstGeom>
            <a:solidFill>
              <a:srgbClr val="F4BC27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114299" dir="5400000" algn="ctr" rotWithShape="0">
                <a:schemeClr val="bg2">
                  <a:alpha val="9000"/>
                </a:schemeClr>
              </a:outerShdw>
            </a:effectLst>
          </p:spPr>
          <p:txBody>
            <a:bodyPr lIns="0" tIns="0" rIns="0" bIns="0" anchor="ctr"/>
            <a:lstStyle/>
            <a:p>
              <a:pPr>
                <a:defRPr/>
              </a:pPr>
              <a:endParaRPr lang="en-US" sz="27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Source Sans Pro Semibold" charset="0"/>
              </a:endParaRPr>
            </a:p>
          </p:txBody>
        </p:sp>
        <p:sp>
          <p:nvSpPr>
            <p:cNvPr id="14" name="Oval 11"/>
            <p:cNvSpPr/>
            <p:nvPr/>
          </p:nvSpPr>
          <p:spPr bwMode="auto">
            <a:xfrm>
              <a:off x="19690529" y="7013269"/>
              <a:ext cx="2333929" cy="2333625"/>
            </a:xfrm>
            <a:prstGeom prst="ellipse">
              <a:avLst/>
            </a:prstGeom>
            <a:solidFill>
              <a:srgbClr val="3D45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114299" dir="5400000" algn="ctr" rotWithShape="0">
                <a:schemeClr val="bg2">
                  <a:alpha val="9000"/>
                </a:schemeClr>
              </a:outerShdw>
            </a:effectLst>
          </p:spPr>
          <p:txBody>
            <a:bodyPr lIns="0" tIns="0" rIns="0" bIns="0" anchor="ctr"/>
            <a:lstStyle/>
            <a:p>
              <a:pPr>
                <a:defRPr/>
              </a:pPr>
              <a:endParaRPr lang="en-US" sz="27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Source Sans Pro Semibold" charset="0"/>
              </a:endParaRPr>
            </a:p>
          </p:txBody>
        </p:sp>
        <p:sp>
          <p:nvSpPr>
            <p:cNvPr id="15" name="Oval 12"/>
            <p:cNvSpPr/>
            <p:nvPr/>
          </p:nvSpPr>
          <p:spPr bwMode="auto">
            <a:xfrm>
              <a:off x="18891912" y="9389756"/>
              <a:ext cx="2332341" cy="2333625"/>
            </a:xfrm>
            <a:prstGeom prst="ellipse">
              <a:avLst/>
            </a:prstGeom>
            <a:solidFill>
              <a:srgbClr val="F4BC27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114299" dir="5400000" algn="ctr" rotWithShape="0">
                <a:schemeClr val="bg2">
                  <a:alpha val="9000"/>
                </a:schemeClr>
              </a:outerShdw>
            </a:effectLst>
          </p:spPr>
          <p:txBody>
            <a:bodyPr lIns="0" tIns="0" rIns="0" bIns="0" anchor="ctr"/>
            <a:lstStyle/>
            <a:p>
              <a:pPr>
                <a:defRPr/>
              </a:pPr>
              <a:endParaRPr lang="en-US" sz="27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Source Sans Pro Semibold" charset="0"/>
              </a:endParaRPr>
            </a:p>
          </p:txBody>
        </p:sp>
        <p:sp>
          <p:nvSpPr>
            <p:cNvPr id="16" name="AutoShape 18"/>
            <p:cNvSpPr/>
            <p:nvPr/>
          </p:nvSpPr>
          <p:spPr bwMode="auto">
            <a:xfrm>
              <a:off x="14007751" y="6483438"/>
              <a:ext cx="1413095" cy="14078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7" name="AutoShape 49"/>
            <p:cNvSpPr/>
            <p:nvPr/>
          </p:nvSpPr>
          <p:spPr bwMode="auto">
            <a:xfrm>
              <a:off x="19568294" y="2859111"/>
              <a:ext cx="873915" cy="87764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143" y="21047"/>
                  </a:moveTo>
                  <a:cubicBezTo>
                    <a:pt x="3143" y="21200"/>
                    <a:pt x="3101" y="21329"/>
                    <a:pt x="3025" y="21435"/>
                  </a:cubicBezTo>
                  <a:cubicBezTo>
                    <a:pt x="2947" y="21544"/>
                    <a:pt x="2841" y="21599"/>
                    <a:pt x="2707" y="21599"/>
                  </a:cubicBezTo>
                  <a:lnTo>
                    <a:pt x="457" y="21599"/>
                  </a:lnTo>
                  <a:cubicBezTo>
                    <a:pt x="154" y="21599"/>
                    <a:pt x="0" y="21414"/>
                    <a:pt x="0" y="21047"/>
                  </a:cubicBezTo>
                  <a:lnTo>
                    <a:pt x="0" y="17393"/>
                  </a:lnTo>
                  <a:cubicBezTo>
                    <a:pt x="0" y="17244"/>
                    <a:pt x="46" y="17114"/>
                    <a:pt x="134" y="17006"/>
                  </a:cubicBezTo>
                  <a:cubicBezTo>
                    <a:pt x="225" y="16900"/>
                    <a:pt x="332" y="16844"/>
                    <a:pt x="457" y="16844"/>
                  </a:cubicBezTo>
                  <a:lnTo>
                    <a:pt x="2707" y="16844"/>
                  </a:lnTo>
                  <a:cubicBezTo>
                    <a:pt x="2834" y="16844"/>
                    <a:pt x="2937" y="16900"/>
                    <a:pt x="3018" y="17006"/>
                  </a:cubicBezTo>
                  <a:cubicBezTo>
                    <a:pt x="3101" y="17114"/>
                    <a:pt x="3143" y="17244"/>
                    <a:pt x="3143" y="17393"/>
                  </a:cubicBezTo>
                  <a:lnTo>
                    <a:pt x="3143" y="21047"/>
                  </a:lnTo>
                  <a:close/>
                  <a:moveTo>
                    <a:pt x="7757" y="21047"/>
                  </a:moveTo>
                  <a:cubicBezTo>
                    <a:pt x="7757" y="21200"/>
                    <a:pt x="7715" y="21329"/>
                    <a:pt x="7634" y="21435"/>
                  </a:cubicBezTo>
                  <a:cubicBezTo>
                    <a:pt x="7551" y="21544"/>
                    <a:pt x="7448" y="21599"/>
                    <a:pt x="7324" y="21599"/>
                  </a:cubicBezTo>
                  <a:lnTo>
                    <a:pt x="5062" y="21599"/>
                  </a:lnTo>
                  <a:cubicBezTo>
                    <a:pt x="4934" y="21599"/>
                    <a:pt x="4829" y="21544"/>
                    <a:pt x="4739" y="21435"/>
                  </a:cubicBezTo>
                  <a:cubicBezTo>
                    <a:pt x="4648" y="21329"/>
                    <a:pt x="4604" y="21200"/>
                    <a:pt x="4604" y="21047"/>
                  </a:cubicBezTo>
                  <a:lnTo>
                    <a:pt x="4604" y="14947"/>
                  </a:lnTo>
                  <a:cubicBezTo>
                    <a:pt x="4604" y="14797"/>
                    <a:pt x="4648" y="14668"/>
                    <a:pt x="4739" y="14559"/>
                  </a:cubicBezTo>
                  <a:cubicBezTo>
                    <a:pt x="4829" y="14453"/>
                    <a:pt x="4934" y="14398"/>
                    <a:pt x="5062" y="14398"/>
                  </a:cubicBezTo>
                  <a:lnTo>
                    <a:pt x="7324" y="14398"/>
                  </a:lnTo>
                  <a:cubicBezTo>
                    <a:pt x="7448" y="14398"/>
                    <a:pt x="7551" y="14453"/>
                    <a:pt x="7634" y="14559"/>
                  </a:cubicBezTo>
                  <a:cubicBezTo>
                    <a:pt x="7715" y="14668"/>
                    <a:pt x="7757" y="14797"/>
                    <a:pt x="7757" y="14947"/>
                  </a:cubicBezTo>
                  <a:lnTo>
                    <a:pt x="7757" y="21047"/>
                  </a:lnTo>
                  <a:close/>
                  <a:moveTo>
                    <a:pt x="12388" y="21047"/>
                  </a:moveTo>
                  <a:cubicBezTo>
                    <a:pt x="12388" y="21200"/>
                    <a:pt x="12342" y="21329"/>
                    <a:pt x="12251" y="21435"/>
                  </a:cubicBezTo>
                  <a:cubicBezTo>
                    <a:pt x="12165" y="21544"/>
                    <a:pt x="12055" y="21599"/>
                    <a:pt x="11928" y="21599"/>
                  </a:cubicBezTo>
                  <a:lnTo>
                    <a:pt x="9666" y="21599"/>
                  </a:lnTo>
                  <a:cubicBezTo>
                    <a:pt x="9541" y="21599"/>
                    <a:pt x="9434" y="21544"/>
                    <a:pt x="9343" y="21435"/>
                  </a:cubicBezTo>
                  <a:cubicBezTo>
                    <a:pt x="9255" y="21329"/>
                    <a:pt x="9208" y="21200"/>
                    <a:pt x="9208" y="21047"/>
                  </a:cubicBezTo>
                  <a:lnTo>
                    <a:pt x="9208" y="11546"/>
                  </a:lnTo>
                  <a:cubicBezTo>
                    <a:pt x="9208" y="11393"/>
                    <a:pt x="9255" y="11264"/>
                    <a:pt x="9343" y="11158"/>
                  </a:cubicBezTo>
                  <a:cubicBezTo>
                    <a:pt x="9434" y="11049"/>
                    <a:pt x="9541" y="10996"/>
                    <a:pt x="9666" y="10996"/>
                  </a:cubicBezTo>
                  <a:lnTo>
                    <a:pt x="11928" y="10996"/>
                  </a:lnTo>
                  <a:cubicBezTo>
                    <a:pt x="12055" y="10996"/>
                    <a:pt x="12165" y="11049"/>
                    <a:pt x="12251" y="11158"/>
                  </a:cubicBezTo>
                  <a:cubicBezTo>
                    <a:pt x="12342" y="11264"/>
                    <a:pt x="12388" y="11393"/>
                    <a:pt x="12388" y="11546"/>
                  </a:cubicBezTo>
                  <a:lnTo>
                    <a:pt x="12388" y="21047"/>
                  </a:lnTo>
                  <a:close/>
                  <a:moveTo>
                    <a:pt x="16993" y="21047"/>
                  </a:moveTo>
                  <a:cubicBezTo>
                    <a:pt x="16993" y="21200"/>
                    <a:pt x="16946" y="21329"/>
                    <a:pt x="16856" y="21435"/>
                  </a:cubicBezTo>
                  <a:cubicBezTo>
                    <a:pt x="16767" y="21544"/>
                    <a:pt x="16660" y="21599"/>
                    <a:pt x="16535" y="21599"/>
                  </a:cubicBezTo>
                  <a:lnTo>
                    <a:pt x="14285" y="21599"/>
                  </a:lnTo>
                  <a:cubicBezTo>
                    <a:pt x="14158" y="21599"/>
                    <a:pt x="14055" y="21544"/>
                    <a:pt x="13974" y="21435"/>
                  </a:cubicBezTo>
                  <a:cubicBezTo>
                    <a:pt x="13894" y="21329"/>
                    <a:pt x="13850" y="21200"/>
                    <a:pt x="13850" y="21047"/>
                  </a:cubicBezTo>
                  <a:lnTo>
                    <a:pt x="13850" y="7058"/>
                  </a:lnTo>
                  <a:cubicBezTo>
                    <a:pt x="13850" y="6908"/>
                    <a:pt x="13891" y="6781"/>
                    <a:pt x="13967" y="6670"/>
                  </a:cubicBezTo>
                  <a:cubicBezTo>
                    <a:pt x="14045" y="6564"/>
                    <a:pt x="14151" y="6511"/>
                    <a:pt x="14285" y="6511"/>
                  </a:cubicBezTo>
                  <a:lnTo>
                    <a:pt x="16535" y="6511"/>
                  </a:lnTo>
                  <a:cubicBezTo>
                    <a:pt x="16660" y="6511"/>
                    <a:pt x="16767" y="6561"/>
                    <a:pt x="16855" y="6664"/>
                  </a:cubicBezTo>
                  <a:cubicBezTo>
                    <a:pt x="16946" y="6767"/>
                    <a:pt x="16993" y="6899"/>
                    <a:pt x="16993" y="7058"/>
                  </a:cubicBezTo>
                  <a:lnTo>
                    <a:pt x="16993" y="21047"/>
                  </a:lnTo>
                  <a:close/>
                  <a:moveTo>
                    <a:pt x="21599" y="21047"/>
                  </a:moveTo>
                  <a:cubicBezTo>
                    <a:pt x="21599" y="21414"/>
                    <a:pt x="21448" y="21599"/>
                    <a:pt x="21139" y="21599"/>
                  </a:cubicBezTo>
                  <a:lnTo>
                    <a:pt x="18914" y="21599"/>
                  </a:lnTo>
                  <a:cubicBezTo>
                    <a:pt x="18611" y="21599"/>
                    <a:pt x="18456" y="21414"/>
                    <a:pt x="18456" y="21047"/>
                  </a:cubicBezTo>
                  <a:lnTo>
                    <a:pt x="18456" y="549"/>
                  </a:lnTo>
                  <a:cubicBezTo>
                    <a:pt x="18456" y="182"/>
                    <a:pt x="18608" y="0"/>
                    <a:pt x="18914" y="0"/>
                  </a:cubicBezTo>
                  <a:lnTo>
                    <a:pt x="21139" y="0"/>
                  </a:lnTo>
                  <a:cubicBezTo>
                    <a:pt x="21445" y="0"/>
                    <a:pt x="21599" y="182"/>
                    <a:pt x="21599" y="549"/>
                  </a:cubicBezTo>
                  <a:lnTo>
                    <a:pt x="21599" y="210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8" name="AutoShape 32"/>
            <p:cNvSpPr/>
            <p:nvPr/>
          </p:nvSpPr>
          <p:spPr bwMode="auto">
            <a:xfrm>
              <a:off x="20368900" y="5204960"/>
              <a:ext cx="961307" cy="96541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1" y="7569"/>
                  </a:moveTo>
                  <a:cubicBezTo>
                    <a:pt x="21273" y="7569"/>
                    <a:pt x="21379" y="7618"/>
                    <a:pt x="21468" y="7727"/>
                  </a:cubicBezTo>
                  <a:cubicBezTo>
                    <a:pt x="21554" y="7834"/>
                    <a:pt x="21599" y="7958"/>
                    <a:pt x="21599" y="8105"/>
                  </a:cubicBezTo>
                  <a:lnTo>
                    <a:pt x="21599" y="13494"/>
                  </a:lnTo>
                  <a:cubicBezTo>
                    <a:pt x="21599" y="13641"/>
                    <a:pt x="21556" y="13768"/>
                    <a:pt x="21472" y="13872"/>
                  </a:cubicBezTo>
                  <a:cubicBezTo>
                    <a:pt x="21388" y="13978"/>
                    <a:pt x="21280" y="14033"/>
                    <a:pt x="21151" y="14033"/>
                  </a:cubicBezTo>
                  <a:lnTo>
                    <a:pt x="19807" y="14033"/>
                  </a:lnTo>
                  <a:lnTo>
                    <a:pt x="19807" y="19984"/>
                  </a:lnTo>
                  <a:cubicBezTo>
                    <a:pt x="19807" y="20419"/>
                    <a:pt x="19675" y="20796"/>
                    <a:pt x="19411" y="21116"/>
                  </a:cubicBezTo>
                  <a:cubicBezTo>
                    <a:pt x="19144" y="21438"/>
                    <a:pt x="18825" y="21599"/>
                    <a:pt x="18451" y="21599"/>
                  </a:cubicBezTo>
                  <a:lnTo>
                    <a:pt x="3146" y="21599"/>
                  </a:lnTo>
                  <a:cubicBezTo>
                    <a:pt x="2772" y="21599"/>
                    <a:pt x="2455" y="21438"/>
                    <a:pt x="2198" y="21116"/>
                  </a:cubicBezTo>
                  <a:cubicBezTo>
                    <a:pt x="1941" y="20796"/>
                    <a:pt x="1814" y="20419"/>
                    <a:pt x="1814" y="19984"/>
                  </a:cubicBezTo>
                  <a:lnTo>
                    <a:pt x="1814" y="14033"/>
                  </a:lnTo>
                  <a:lnTo>
                    <a:pt x="446" y="14033"/>
                  </a:lnTo>
                  <a:cubicBezTo>
                    <a:pt x="324" y="14033"/>
                    <a:pt x="218" y="13981"/>
                    <a:pt x="132" y="13880"/>
                  </a:cubicBezTo>
                  <a:cubicBezTo>
                    <a:pt x="43" y="13780"/>
                    <a:pt x="0" y="13650"/>
                    <a:pt x="0" y="13494"/>
                  </a:cubicBezTo>
                  <a:lnTo>
                    <a:pt x="0" y="8105"/>
                  </a:lnTo>
                  <a:cubicBezTo>
                    <a:pt x="0" y="7958"/>
                    <a:pt x="43" y="7834"/>
                    <a:pt x="132" y="7727"/>
                  </a:cubicBezTo>
                  <a:cubicBezTo>
                    <a:pt x="218" y="7618"/>
                    <a:pt x="324" y="7569"/>
                    <a:pt x="446" y="7569"/>
                  </a:cubicBezTo>
                  <a:lnTo>
                    <a:pt x="6638" y="7569"/>
                  </a:lnTo>
                  <a:cubicBezTo>
                    <a:pt x="6203" y="7569"/>
                    <a:pt x="5791" y="7468"/>
                    <a:pt x="5404" y="7270"/>
                  </a:cubicBezTo>
                  <a:cubicBezTo>
                    <a:pt x="5018" y="7074"/>
                    <a:pt x="4682" y="6803"/>
                    <a:pt x="4399" y="6466"/>
                  </a:cubicBezTo>
                  <a:cubicBezTo>
                    <a:pt x="4116" y="6126"/>
                    <a:pt x="3892" y="5723"/>
                    <a:pt x="3727" y="5266"/>
                  </a:cubicBezTo>
                  <a:cubicBezTo>
                    <a:pt x="3561" y="4808"/>
                    <a:pt x="3480" y="4316"/>
                    <a:pt x="3480" y="3789"/>
                  </a:cubicBezTo>
                  <a:cubicBezTo>
                    <a:pt x="3480" y="3267"/>
                    <a:pt x="3561" y="2775"/>
                    <a:pt x="3727" y="2312"/>
                  </a:cubicBezTo>
                  <a:cubicBezTo>
                    <a:pt x="3892" y="1845"/>
                    <a:pt x="4116" y="1445"/>
                    <a:pt x="4399" y="1102"/>
                  </a:cubicBezTo>
                  <a:cubicBezTo>
                    <a:pt x="4682" y="765"/>
                    <a:pt x="5016" y="495"/>
                    <a:pt x="5399" y="296"/>
                  </a:cubicBezTo>
                  <a:cubicBezTo>
                    <a:pt x="5781" y="100"/>
                    <a:pt x="6194" y="0"/>
                    <a:pt x="6638" y="0"/>
                  </a:cubicBezTo>
                  <a:cubicBezTo>
                    <a:pt x="7106" y="0"/>
                    <a:pt x="7550" y="112"/>
                    <a:pt x="7967" y="336"/>
                  </a:cubicBezTo>
                  <a:cubicBezTo>
                    <a:pt x="8385" y="561"/>
                    <a:pt x="8723" y="883"/>
                    <a:pt x="8985" y="1295"/>
                  </a:cubicBezTo>
                  <a:lnTo>
                    <a:pt x="10799" y="4094"/>
                  </a:lnTo>
                  <a:lnTo>
                    <a:pt x="12614" y="1295"/>
                  </a:lnTo>
                  <a:cubicBezTo>
                    <a:pt x="12883" y="883"/>
                    <a:pt x="13224" y="561"/>
                    <a:pt x="13636" y="336"/>
                  </a:cubicBezTo>
                  <a:cubicBezTo>
                    <a:pt x="14049" y="112"/>
                    <a:pt x="14493" y="0"/>
                    <a:pt x="14971" y="0"/>
                  </a:cubicBezTo>
                  <a:cubicBezTo>
                    <a:pt x="15405" y="0"/>
                    <a:pt x="15815" y="100"/>
                    <a:pt x="16199" y="296"/>
                  </a:cubicBezTo>
                  <a:cubicBezTo>
                    <a:pt x="16581" y="495"/>
                    <a:pt x="16915" y="765"/>
                    <a:pt x="17198" y="1102"/>
                  </a:cubicBezTo>
                  <a:cubicBezTo>
                    <a:pt x="17481" y="1445"/>
                    <a:pt x="17704" y="1845"/>
                    <a:pt x="17870" y="2303"/>
                  </a:cubicBezTo>
                  <a:cubicBezTo>
                    <a:pt x="18036" y="2761"/>
                    <a:pt x="18117" y="3259"/>
                    <a:pt x="18117" y="3789"/>
                  </a:cubicBezTo>
                  <a:cubicBezTo>
                    <a:pt x="18117" y="4315"/>
                    <a:pt x="18036" y="4808"/>
                    <a:pt x="17870" y="5266"/>
                  </a:cubicBezTo>
                  <a:cubicBezTo>
                    <a:pt x="17704" y="5723"/>
                    <a:pt x="17481" y="6126"/>
                    <a:pt x="17198" y="6466"/>
                  </a:cubicBezTo>
                  <a:cubicBezTo>
                    <a:pt x="16915" y="6803"/>
                    <a:pt x="16581" y="7074"/>
                    <a:pt x="16199" y="7269"/>
                  </a:cubicBezTo>
                  <a:cubicBezTo>
                    <a:pt x="15815" y="7468"/>
                    <a:pt x="15405" y="7569"/>
                    <a:pt x="14971" y="7569"/>
                  </a:cubicBezTo>
                  <a:lnTo>
                    <a:pt x="21151" y="7569"/>
                  </a:lnTo>
                  <a:close/>
                  <a:moveTo>
                    <a:pt x="5294" y="3789"/>
                  </a:moveTo>
                  <a:cubicBezTo>
                    <a:pt x="5294" y="4243"/>
                    <a:pt x="5424" y="4621"/>
                    <a:pt x="5680" y="4929"/>
                  </a:cubicBezTo>
                  <a:cubicBezTo>
                    <a:pt x="5937" y="5234"/>
                    <a:pt x="6256" y="5389"/>
                    <a:pt x="6638" y="5389"/>
                  </a:cubicBezTo>
                  <a:lnTo>
                    <a:pt x="9362" y="5389"/>
                  </a:lnTo>
                  <a:lnTo>
                    <a:pt x="7629" y="2689"/>
                  </a:lnTo>
                  <a:cubicBezTo>
                    <a:pt x="7550" y="2597"/>
                    <a:pt x="7430" y="2484"/>
                    <a:pt x="7260" y="2349"/>
                  </a:cubicBezTo>
                  <a:cubicBezTo>
                    <a:pt x="7092" y="2217"/>
                    <a:pt x="6885" y="2150"/>
                    <a:pt x="6638" y="2150"/>
                  </a:cubicBezTo>
                  <a:cubicBezTo>
                    <a:pt x="6264" y="2150"/>
                    <a:pt x="5947" y="2312"/>
                    <a:pt x="5685" y="2634"/>
                  </a:cubicBezTo>
                  <a:cubicBezTo>
                    <a:pt x="5426" y="2954"/>
                    <a:pt x="5294" y="3342"/>
                    <a:pt x="5294" y="3789"/>
                  </a:cubicBezTo>
                  <a:moveTo>
                    <a:pt x="13063" y="7569"/>
                  </a:moveTo>
                  <a:lnTo>
                    <a:pt x="8534" y="7569"/>
                  </a:lnTo>
                  <a:lnTo>
                    <a:pt x="8534" y="18553"/>
                  </a:lnTo>
                  <a:cubicBezTo>
                    <a:pt x="8534" y="18856"/>
                    <a:pt x="8628" y="19118"/>
                    <a:pt x="8810" y="19334"/>
                  </a:cubicBezTo>
                  <a:cubicBezTo>
                    <a:pt x="8995" y="19547"/>
                    <a:pt x="9208" y="19656"/>
                    <a:pt x="9456" y="19656"/>
                  </a:cubicBezTo>
                  <a:lnTo>
                    <a:pt x="12144" y="19656"/>
                  </a:lnTo>
                  <a:cubicBezTo>
                    <a:pt x="12396" y="19656"/>
                    <a:pt x="12612" y="19547"/>
                    <a:pt x="12792" y="19334"/>
                  </a:cubicBezTo>
                  <a:cubicBezTo>
                    <a:pt x="12972" y="19118"/>
                    <a:pt x="13063" y="18856"/>
                    <a:pt x="13063" y="18553"/>
                  </a:cubicBezTo>
                  <a:lnTo>
                    <a:pt x="13063" y="7569"/>
                  </a:lnTo>
                  <a:close/>
                  <a:moveTo>
                    <a:pt x="12235" y="5389"/>
                  </a:moveTo>
                  <a:lnTo>
                    <a:pt x="14971" y="5389"/>
                  </a:lnTo>
                  <a:cubicBezTo>
                    <a:pt x="15345" y="5389"/>
                    <a:pt x="15660" y="5234"/>
                    <a:pt x="15916" y="4929"/>
                  </a:cubicBezTo>
                  <a:cubicBezTo>
                    <a:pt x="16173" y="4621"/>
                    <a:pt x="16303" y="4243"/>
                    <a:pt x="16303" y="3789"/>
                  </a:cubicBezTo>
                  <a:cubicBezTo>
                    <a:pt x="16303" y="3339"/>
                    <a:pt x="16173" y="2954"/>
                    <a:pt x="15916" y="2634"/>
                  </a:cubicBezTo>
                  <a:cubicBezTo>
                    <a:pt x="15660" y="2312"/>
                    <a:pt x="15345" y="2150"/>
                    <a:pt x="14971" y="2150"/>
                  </a:cubicBezTo>
                  <a:cubicBezTo>
                    <a:pt x="14716" y="2150"/>
                    <a:pt x="14507" y="2217"/>
                    <a:pt x="14342" y="2349"/>
                  </a:cubicBezTo>
                  <a:cubicBezTo>
                    <a:pt x="14179" y="2484"/>
                    <a:pt x="14059" y="2597"/>
                    <a:pt x="13982" y="2689"/>
                  </a:cubicBezTo>
                  <a:lnTo>
                    <a:pt x="12235" y="53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9" name="AutoShape 37"/>
            <p:cNvSpPr/>
            <p:nvPr/>
          </p:nvSpPr>
          <p:spPr bwMode="auto">
            <a:xfrm>
              <a:off x="20411010" y="7702286"/>
              <a:ext cx="873915" cy="9615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12" y="0"/>
                  </a:moveTo>
                  <a:cubicBezTo>
                    <a:pt x="20751" y="0"/>
                    <a:pt x="21033" y="104"/>
                    <a:pt x="21260" y="316"/>
                  </a:cubicBezTo>
                  <a:cubicBezTo>
                    <a:pt x="21487" y="530"/>
                    <a:pt x="21599" y="790"/>
                    <a:pt x="21599" y="1109"/>
                  </a:cubicBezTo>
                  <a:lnTo>
                    <a:pt x="21599" y="15003"/>
                  </a:lnTo>
                  <a:cubicBezTo>
                    <a:pt x="21599" y="15537"/>
                    <a:pt x="21466" y="16008"/>
                    <a:pt x="21203" y="16415"/>
                  </a:cubicBezTo>
                  <a:cubicBezTo>
                    <a:pt x="20936" y="16827"/>
                    <a:pt x="20582" y="17169"/>
                    <a:pt x="20143" y="17446"/>
                  </a:cubicBezTo>
                  <a:cubicBezTo>
                    <a:pt x="19700" y="17719"/>
                    <a:pt x="19219" y="17931"/>
                    <a:pt x="18701" y="18078"/>
                  </a:cubicBezTo>
                  <a:cubicBezTo>
                    <a:pt x="18177" y="18228"/>
                    <a:pt x="17668" y="18301"/>
                    <a:pt x="17174" y="18301"/>
                  </a:cubicBezTo>
                  <a:cubicBezTo>
                    <a:pt x="16686" y="18301"/>
                    <a:pt x="16172" y="18228"/>
                    <a:pt x="15644" y="18078"/>
                  </a:cubicBezTo>
                  <a:cubicBezTo>
                    <a:pt x="15117" y="17931"/>
                    <a:pt x="14642" y="17719"/>
                    <a:pt x="14215" y="17446"/>
                  </a:cubicBezTo>
                  <a:cubicBezTo>
                    <a:pt x="13788" y="17169"/>
                    <a:pt x="13445" y="16830"/>
                    <a:pt x="13179" y="16423"/>
                  </a:cubicBezTo>
                  <a:cubicBezTo>
                    <a:pt x="12912" y="16019"/>
                    <a:pt x="12779" y="15545"/>
                    <a:pt x="12779" y="15003"/>
                  </a:cubicBezTo>
                  <a:cubicBezTo>
                    <a:pt x="12779" y="14492"/>
                    <a:pt x="12912" y="14029"/>
                    <a:pt x="13179" y="13611"/>
                  </a:cubicBezTo>
                  <a:cubicBezTo>
                    <a:pt x="13445" y="13198"/>
                    <a:pt x="13788" y="12851"/>
                    <a:pt x="14215" y="12572"/>
                  </a:cubicBezTo>
                  <a:cubicBezTo>
                    <a:pt x="14642" y="12295"/>
                    <a:pt x="15117" y="12080"/>
                    <a:pt x="15644" y="11936"/>
                  </a:cubicBezTo>
                  <a:cubicBezTo>
                    <a:pt x="16172" y="11792"/>
                    <a:pt x="16686" y="11719"/>
                    <a:pt x="17174" y="11719"/>
                  </a:cubicBezTo>
                  <a:cubicBezTo>
                    <a:pt x="17441" y="11719"/>
                    <a:pt x="17692" y="11736"/>
                    <a:pt x="17940" y="11775"/>
                  </a:cubicBezTo>
                  <a:cubicBezTo>
                    <a:pt x="18183" y="11812"/>
                    <a:pt x="18422" y="11854"/>
                    <a:pt x="18652" y="11908"/>
                  </a:cubicBezTo>
                  <a:lnTo>
                    <a:pt x="18652" y="4648"/>
                  </a:lnTo>
                  <a:lnTo>
                    <a:pt x="8823" y="7285"/>
                  </a:lnTo>
                  <a:lnTo>
                    <a:pt x="8823" y="18301"/>
                  </a:lnTo>
                  <a:cubicBezTo>
                    <a:pt x="8823" y="18835"/>
                    <a:pt x="8690" y="19307"/>
                    <a:pt x="8423" y="19716"/>
                  </a:cubicBezTo>
                  <a:cubicBezTo>
                    <a:pt x="8157" y="20125"/>
                    <a:pt x="7811" y="20467"/>
                    <a:pt x="7384" y="20744"/>
                  </a:cubicBezTo>
                  <a:cubicBezTo>
                    <a:pt x="6960" y="21018"/>
                    <a:pt x="6485" y="21230"/>
                    <a:pt x="5955" y="21376"/>
                  </a:cubicBezTo>
                  <a:cubicBezTo>
                    <a:pt x="5428" y="21526"/>
                    <a:pt x="4919" y="21599"/>
                    <a:pt x="4425" y="21599"/>
                  </a:cubicBezTo>
                  <a:cubicBezTo>
                    <a:pt x="3913" y="21599"/>
                    <a:pt x="3398" y="21526"/>
                    <a:pt x="2880" y="21376"/>
                  </a:cubicBezTo>
                  <a:cubicBezTo>
                    <a:pt x="2362" y="21230"/>
                    <a:pt x="1887" y="21018"/>
                    <a:pt x="1450" y="20744"/>
                  </a:cubicBezTo>
                  <a:cubicBezTo>
                    <a:pt x="1014" y="20467"/>
                    <a:pt x="666" y="20125"/>
                    <a:pt x="399" y="19716"/>
                  </a:cubicBezTo>
                  <a:cubicBezTo>
                    <a:pt x="133" y="19307"/>
                    <a:pt x="0" y="18835"/>
                    <a:pt x="0" y="18301"/>
                  </a:cubicBezTo>
                  <a:cubicBezTo>
                    <a:pt x="0" y="17790"/>
                    <a:pt x="133" y="17327"/>
                    <a:pt x="399" y="16909"/>
                  </a:cubicBezTo>
                  <a:cubicBezTo>
                    <a:pt x="666" y="16497"/>
                    <a:pt x="1014" y="16149"/>
                    <a:pt x="1450" y="15870"/>
                  </a:cubicBezTo>
                  <a:cubicBezTo>
                    <a:pt x="1887" y="15590"/>
                    <a:pt x="2362" y="15376"/>
                    <a:pt x="2880" y="15229"/>
                  </a:cubicBezTo>
                  <a:cubicBezTo>
                    <a:pt x="3398" y="15079"/>
                    <a:pt x="3913" y="15003"/>
                    <a:pt x="4425" y="15003"/>
                  </a:cubicBezTo>
                  <a:cubicBezTo>
                    <a:pt x="4667" y="15003"/>
                    <a:pt x="4913" y="15023"/>
                    <a:pt x="5158" y="15059"/>
                  </a:cubicBezTo>
                  <a:cubicBezTo>
                    <a:pt x="5403" y="15096"/>
                    <a:pt x="5649" y="15144"/>
                    <a:pt x="5888" y="15209"/>
                  </a:cubicBezTo>
                  <a:lnTo>
                    <a:pt x="5888" y="4676"/>
                  </a:lnTo>
                  <a:cubicBezTo>
                    <a:pt x="5888" y="4433"/>
                    <a:pt x="5967" y="4216"/>
                    <a:pt x="6121" y="4029"/>
                  </a:cubicBezTo>
                  <a:cubicBezTo>
                    <a:pt x="6276" y="3837"/>
                    <a:pt x="6482" y="3707"/>
                    <a:pt x="6745" y="3634"/>
                  </a:cubicBezTo>
                  <a:cubicBezTo>
                    <a:pt x="6966" y="3583"/>
                    <a:pt x="7445" y="3453"/>
                    <a:pt x="8187" y="3241"/>
                  </a:cubicBezTo>
                  <a:cubicBezTo>
                    <a:pt x="8926" y="3035"/>
                    <a:pt x="9786" y="2798"/>
                    <a:pt x="10771" y="2533"/>
                  </a:cubicBezTo>
                  <a:cubicBezTo>
                    <a:pt x="11755" y="2267"/>
                    <a:pt x="12791" y="1985"/>
                    <a:pt x="13888" y="1688"/>
                  </a:cubicBezTo>
                  <a:cubicBezTo>
                    <a:pt x="14984" y="1392"/>
                    <a:pt x="16005" y="1118"/>
                    <a:pt x="16947" y="872"/>
                  </a:cubicBezTo>
                  <a:cubicBezTo>
                    <a:pt x="17892" y="624"/>
                    <a:pt x="18683" y="415"/>
                    <a:pt x="19328" y="248"/>
                  </a:cubicBezTo>
                  <a:cubicBezTo>
                    <a:pt x="19976" y="81"/>
                    <a:pt x="20336" y="0"/>
                    <a:pt x="204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0" name="AutoShape 12"/>
            <p:cNvSpPr/>
            <p:nvPr/>
          </p:nvSpPr>
          <p:spPr bwMode="auto">
            <a:xfrm>
              <a:off x="19662307" y="10133077"/>
              <a:ext cx="794468" cy="874143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1" name="Oval 55"/>
            <p:cNvSpPr/>
            <p:nvPr/>
          </p:nvSpPr>
          <p:spPr>
            <a:xfrm>
              <a:off x="1444625" y="3453194"/>
              <a:ext cx="1526589" cy="1526986"/>
            </a:xfrm>
            <a:prstGeom prst="ellipse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9" tIns="91445" rIns="182889" bIns="91445" rtlCol="0" anchor="ctr"/>
            <a:lstStyle/>
            <a:p>
              <a:pPr algn="ctr"/>
              <a:endParaRPr lang="id-ID" dirty="0">
                <a:latin typeface="Lato Light"/>
                <a:cs typeface="Lato Light"/>
              </a:endParaRPr>
            </a:p>
          </p:txBody>
        </p:sp>
        <p:sp>
          <p:nvSpPr>
            <p:cNvPr id="22" name="Oval 62"/>
            <p:cNvSpPr/>
            <p:nvPr/>
          </p:nvSpPr>
          <p:spPr>
            <a:xfrm>
              <a:off x="1444625" y="5558955"/>
              <a:ext cx="1526589" cy="1526986"/>
            </a:xfrm>
            <a:prstGeom prst="ellipse">
              <a:avLst/>
            </a:prstGeom>
            <a:solidFill>
              <a:srgbClr val="F4BC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9" tIns="91445" rIns="182889" bIns="91445" rtlCol="0" anchor="ctr"/>
            <a:lstStyle/>
            <a:p>
              <a:pPr algn="ctr"/>
              <a:endParaRPr lang="id-ID" dirty="0">
                <a:latin typeface="Lato Light"/>
                <a:cs typeface="Lato Light"/>
              </a:endParaRPr>
            </a:p>
          </p:txBody>
        </p:sp>
        <p:sp>
          <p:nvSpPr>
            <p:cNvPr id="23" name="Oval 67"/>
            <p:cNvSpPr/>
            <p:nvPr/>
          </p:nvSpPr>
          <p:spPr>
            <a:xfrm>
              <a:off x="1444625" y="7487283"/>
              <a:ext cx="1526589" cy="1526986"/>
            </a:xfrm>
            <a:prstGeom prst="ellipse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9" tIns="91445" rIns="182889" bIns="91445" rtlCol="0" anchor="ctr"/>
            <a:lstStyle/>
            <a:p>
              <a:pPr algn="ctr"/>
              <a:endParaRPr lang="id-ID" dirty="0">
                <a:latin typeface="Lato Light"/>
                <a:cs typeface="Lato Light"/>
              </a:endParaRPr>
            </a:p>
          </p:txBody>
        </p:sp>
        <p:sp>
          <p:nvSpPr>
            <p:cNvPr id="24" name="Oval 72"/>
            <p:cNvSpPr/>
            <p:nvPr/>
          </p:nvSpPr>
          <p:spPr>
            <a:xfrm>
              <a:off x="1444625" y="9593044"/>
              <a:ext cx="1526589" cy="1526986"/>
            </a:xfrm>
            <a:prstGeom prst="ellipse">
              <a:avLst/>
            </a:prstGeom>
            <a:solidFill>
              <a:srgbClr val="F4BC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9" tIns="91445" rIns="182889" bIns="91445" rtlCol="0" anchor="ctr"/>
            <a:lstStyle/>
            <a:p>
              <a:pPr algn="ctr"/>
              <a:endParaRPr lang="id-ID" dirty="0">
                <a:latin typeface="Lato Light"/>
                <a:cs typeface="Lato Light"/>
              </a:endParaRPr>
            </a:p>
          </p:txBody>
        </p:sp>
        <p:sp>
          <p:nvSpPr>
            <p:cNvPr id="25" name="AutoShape 49"/>
            <p:cNvSpPr/>
            <p:nvPr/>
          </p:nvSpPr>
          <p:spPr bwMode="auto">
            <a:xfrm>
              <a:off x="1824447" y="3814910"/>
              <a:ext cx="656585" cy="6593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143" y="21047"/>
                  </a:moveTo>
                  <a:cubicBezTo>
                    <a:pt x="3143" y="21200"/>
                    <a:pt x="3101" y="21329"/>
                    <a:pt x="3025" y="21435"/>
                  </a:cubicBezTo>
                  <a:cubicBezTo>
                    <a:pt x="2947" y="21544"/>
                    <a:pt x="2841" y="21599"/>
                    <a:pt x="2707" y="21599"/>
                  </a:cubicBezTo>
                  <a:lnTo>
                    <a:pt x="457" y="21599"/>
                  </a:lnTo>
                  <a:cubicBezTo>
                    <a:pt x="154" y="21599"/>
                    <a:pt x="0" y="21414"/>
                    <a:pt x="0" y="21047"/>
                  </a:cubicBezTo>
                  <a:lnTo>
                    <a:pt x="0" y="17393"/>
                  </a:lnTo>
                  <a:cubicBezTo>
                    <a:pt x="0" y="17244"/>
                    <a:pt x="46" y="17114"/>
                    <a:pt x="134" y="17006"/>
                  </a:cubicBezTo>
                  <a:cubicBezTo>
                    <a:pt x="225" y="16900"/>
                    <a:pt x="332" y="16844"/>
                    <a:pt x="457" y="16844"/>
                  </a:cubicBezTo>
                  <a:lnTo>
                    <a:pt x="2707" y="16844"/>
                  </a:lnTo>
                  <a:cubicBezTo>
                    <a:pt x="2834" y="16844"/>
                    <a:pt x="2937" y="16900"/>
                    <a:pt x="3018" y="17006"/>
                  </a:cubicBezTo>
                  <a:cubicBezTo>
                    <a:pt x="3101" y="17114"/>
                    <a:pt x="3143" y="17244"/>
                    <a:pt x="3143" y="17393"/>
                  </a:cubicBezTo>
                  <a:lnTo>
                    <a:pt x="3143" y="21047"/>
                  </a:lnTo>
                  <a:close/>
                  <a:moveTo>
                    <a:pt x="7757" y="21047"/>
                  </a:moveTo>
                  <a:cubicBezTo>
                    <a:pt x="7757" y="21200"/>
                    <a:pt x="7715" y="21329"/>
                    <a:pt x="7634" y="21435"/>
                  </a:cubicBezTo>
                  <a:cubicBezTo>
                    <a:pt x="7551" y="21544"/>
                    <a:pt x="7448" y="21599"/>
                    <a:pt x="7324" y="21599"/>
                  </a:cubicBezTo>
                  <a:lnTo>
                    <a:pt x="5062" y="21599"/>
                  </a:lnTo>
                  <a:cubicBezTo>
                    <a:pt x="4934" y="21599"/>
                    <a:pt x="4829" y="21544"/>
                    <a:pt x="4739" y="21435"/>
                  </a:cubicBezTo>
                  <a:cubicBezTo>
                    <a:pt x="4648" y="21329"/>
                    <a:pt x="4604" y="21200"/>
                    <a:pt x="4604" y="21047"/>
                  </a:cubicBezTo>
                  <a:lnTo>
                    <a:pt x="4604" y="14947"/>
                  </a:lnTo>
                  <a:cubicBezTo>
                    <a:pt x="4604" y="14797"/>
                    <a:pt x="4648" y="14668"/>
                    <a:pt x="4739" y="14559"/>
                  </a:cubicBezTo>
                  <a:cubicBezTo>
                    <a:pt x="4829" y="14453"/>
                    <a:pt x="4934" y="14398"/>
                    <a:pt x="5062" y="14398"/>
                  </a:cubicBezTo>
                  <a:lnTo>
                    <a:pt x="7324" y="14398"/>
                  </a:lnTo>
                  <a:cubicBezTo>
                    <a:pt x="7448" y="14398"/>
                    <a:pt x="7551" y="14453"/>
                    <a:pt x="7634" y="14559"/>
                  </a:cubicBezTo>
                  <a:cubicBezTo>
                    <a:pt x="7715" y="14668"/>
                    <a:pt x="7757" y="14797"/>
                    <a:pt x="7757" y="14947"/>
                  </a:cubicBezTo>
                  <a:lnTo>
                    <a:pt x="7757" y="21047"/>
                  </a:lnTo>
                  <a:close/>
                  <a:moveTo>
                    <a:pt x="12388" y="21047"/>
                  </a:moveTo>
                  <a:cubicBezTo>
                    <a:pt x="12388" y="21200"/>
                    <a:pt x="12342" y="21329"/>
                    <a:pt x="12251" y="21435"/>
                  </a:cubicBezTo>
                  <a:cubicBezTo>
                    <a:pt x="12165" y="21544"/>
                    <a:pt x="12055" y="21599"/>
                    <a:pt x="11928" y="21599"/>
                  </a:cubicBezTo>
                  <a:lnTo>
                    <a:pt x="9666" y="21599"/>
                  </a:lnTo>
                  <a:cubicBezTo>
                    <a:pt x="9541" y="21599"/>
                    <a:pt x="9434" y="21544"/>
                    <a:pt x="9343" y="21435"/>
                  </a:cubicBezTo>
                  <a:cubicBezTo>
                    <a:pt x="9255" y="21329"/>
                    <a:pt x="9208" y="21200"/>
                    <a:pt x="9208" y="21047"/>
                  </a:cubicBezTo>
                  <a:lnTo>
                    <a:pt x="9208" y="11546"/>
                  </a:lnTo>
                  <a:cubicBezTo>
                    <a:pt x="9208" y="11393"/>
                    <a:pt x="9255" y="11264"/>
                    <a:pt x="9343" y="11158"/>
                  </a:cubicBezTo>
                  <a:cubicBezTo>
                    <a:pt x="9434" y="11049"/>
                    <a:pt x="9541" y="10996"/>
                    <a:pt x="9666" y="10996"/>
                  </a:cubicBezTo>
                  <a:lnTo>
                    <a:pt x="11928" y="10996"/>
                  </a:lnTo>
                  <a:cubicBezTo>
                    <a:pt x="12055" y="10996"/>
                    <a:pt x="12165" y="11049"/>
                    <a:pt x="12251" y="11158"/>
                  </a:cubicBezTo>
                  <a:cubicBezTo>
                    <a:pt x="12342" y="11264"/>
                    <a:pt x="12388" y="11393"/>
                    <a:pt x="12388" y="11546"/>
                  </a:cubicBezTo>
                  <a:lnTo>
                    <a:pt x="12388" y="21047"/>
                  </a:lnTo>
                  <a:close/>
                  <a:moveTo>
                    <a:pt x="16993" y="21047"/>
                  </a:moveTo>
                  <a:cubicBezTo>
                    <a:pt x="16993" y="21200"/>
                    <a:pt x="16946" y="21329"/>
                    <a:pt x="16856" y="21435"/>
                  </a:cubicBezTo>
                  <a:cubicBezTo>
                    <a:pt x="16767" y="21544"/>
                    <a:pt x="16660" y="21599"/>
                    <a:pt x="16535" y="21599"/>
                  </a:cubicBezTo>
                  <a:lnTo>
                    <a:pt x="14285" y="21599"/>
                  </a:lnTo>
                  <a:cubicBezTo>
                    <a:pt x="14158" y="21599"/>
                    <a:pt x="14055" y="21544"/>
                    <a:pt x="13974" y="21435"/>
                  </a:cubicBezTo>
                  <a:cubicBezTo>
                    <a:pt x="13894" y="21329"/>
                    <a:pt x="13850" y="21200"/>
                    <a:pt x="13850" y="21047"/>
                  </a:cubicBezTo>
                  <a:lnTo>
                    <a:pt x="13850" y="7058"/>
                  </a:lnTo>
                  <a:cubicBezTo>
                    <a:pt x="13850" y="6908"/>
                    <a:pt x="13891" y="6781"/>
                    <a:pt x="13967" y="6670"/>
                  </a:cubicBezTo>
                  <a:cubicBezTo>
                    <a:pt x="14045" y="6564"/>
                    <a:pt x="14151" y="6511"/>
                    <a:pt x="14285" y="6511"/>
                  </a:cubicBezTo>
                  <a:lnTo>
                    <a:pt x="16535" y="6511"/>
                  </a:lnTo>
                  <a:cubicBezTo>
                    <a:pt x="16660" y="6511"/>
                    <a:pt x="16767" y="6561"/>
                    <a:pt x="16855" y="6664"/>
                  </a:cubicBezTo>
                  <a:cubicBezTo>
                    <a:pt x="16946" y="6767"/>
                    <a:pt x="16993" y="6899"/>
                    <a:pt x="16993" y="7058"/>
                  </a:cubicBezTo>
                  <a:lnTo>
                    <a:pt x="16993" y="21047"/>
                  </a:lnTo>
                  <a:close/>
                  <a:moveTo>
                    <a:pt x="21599" y="21047"/>
                  </a:moveTo>
                  <a:cubicBezTo>
                    <a:pt x="21599" y="21414"/>
                    <a:pt x="21448" y="21599"/>
                    <a:pt x="21139" y="21599"/>
                  </a:cubicBezTo>
                  <a:lnTo>
                    <a:pt x="18914" y="21599"/>
                  </a:lnTo>
                  <a:cubicBezTo>
                    <a:pt x="18611" y="21599"/>
                    <a:pt x="18456" y="21414"/>
                    <a:pt x="18456" y="21047"/>
                  </a:cubicBezTo>
                  <a:lnTo>
                    <a:pt x="18456" y="549"/>
                  </a:lnTo>
                  <a:cubicBezTo>
                    <a:pt x="18456" y="182"/>
                    <a:pt x="18608" y="0"/>
                    <a:pt x="18914" y="0"/>
                  </a:cubicBezTo>
                  <a:lnTo>
                    <a:pt x="21139" y="0"/>
                  </a:lnTo>
                  <a:cubicBezTo>
                    <a:pt x="21445" y="0"/>
                    <a:pt x="21599" y="182"/>
                    <a:pt x="21599" y="549"/>
                  </a:cubicBezTo>
                  <a:lnTo>
                    <a:pt x="21599" y="210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6" name="AutoShape 32"/>
            <p:cNvSpPr/>
            <p:nvPr/>
          </p:nvSpPr>
          <p:spPr bwMode="auto">
            <a:xfrm>
              <a:off x="1854152" y="5945034"/>
              <a:ext cx="722244" cy="7253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1" y="7569"/>
                  </a:moveTo>
                  <a:cubicBezTo>
                    <a:pt x="21273" y="7569"/>
                    <a:pt x="21379" y="7618"/>
                    <a:pt x="21468" y="7727"/>
                  </a:cubicBezTo>
                  <a:cubicBezTo>
                    <a:pt x="21554" y="7834"/>
                    <a:pt x="21599" y="7958"/>
                    <a:pt x="21599" y="8105"/>
                  </a:cubicBezTo>
                  <a:lnTo>
                    <a:pt x="21599" y="13494"/>
                  </a:lnTo>
                  <a:cubicBezTo>
                    <a:pt x="21599" y="13641"/>
                    <a:pt x="21556" y="13768"/>
                    <a:pt x="21472" y="13872"/>
                  </a:cubicBezTo>
                  <a:cubicBezTo>
                    <a:pt x="21388" y="13978"/>
                    <a:pt x="21280" y="14033"/>
                    <a:pt x="21151" y="14033"/>
                  </a:cubicBezTo>
                  <a:lnTo>
                    <a:pt x="19807" y="14033"/>
                  </a:lnTo>
                  <a:lnTo>
                    <a:pt x="19807" y="19984"/>
                  </a:lnTo>
                  <a:cubicBezTo>
                    <a:pt x="19807" y="20419"/>
                    <a:pt x="19675" y="20796"/>
                    <a:pt x="19411" y="21116"/>
                  </a:cubicBezTo>
                  <a:cubicBezTo>
                    <a:pt x="19144" y="21438"/>
                    <a:pt x="18825" y="21599"/>
                    <a:pt x="18451" y="21599"/>
                  </a:cubicBezTo>
                  <a:lnTo>
                    <a:pt x="3146" y="21599"/>
                  </a:lnTo>
                  <a:cubicBezTo>
                    <a:pt x="2772" y="21599"/>
                    <a:pt x="2455" y="21438"/>
                    <a:pt x="2198" y="21116"/>
                  </a:cubicBezTo>
                  <a:cubicBezTo>
                    <a:pt x="1941" y="20796"/>
                    <a:pt x="1814" y="20419"/>
                    <a:pt x="1814" y="19984"/>
                  </a:cubicBezTo>
                  <a:lnTo>
                    <a:pt x="1814" y="14033"/>
                  </a:lnTo>
                  <a:lnTo>
                    <a:pt x="446" y="14033"/>
                  </a:lnTo>
                  <a:cubicBezTo>
                    <a:pt x="324" y="14033"/>
                    <a:pt x="218" y="13981"/>
                    <a:pt x="132" y="13880"/>
                  </a:cubicBezTo>
                  <a:cubicBezTo>
                    <a:pt x="43" y="13780"/>
                    <a:pt x="0" y="13650"/>
                    <a:pt x="0" y="13494"/>
                  </a:cubicBezTo>
                  <a:lnTo>
                    <a:pt x="0" y="8105"/>
                  </a:lnTo>
                  <a:cubicBezTo>
                    <a:pt x="0" y="7958"/>
                    <a:pt x="43" y="7834"/>
                    <a:pt x="132" y="7727"/>
                  </a:cubicBezTo>
                  <a:cubicBezTo>
                    <a:pt x="218" y="7618"/>
                    <a:pt x="324" y="7569"/>
                    <a:pt x="446" y="7569"/>
                  </a:cubicBezTo>
                  <a:lnTo>
                    <a:pt x="6638" y="7569"/>
                  </a:lnTo>
                  <a:cubicBezTo>
                    <a:pt x="6203" y="7569"/>
                    <a:pt x="5791" y="7468"/>
                    <a:pt x="5404" y="7270"/>
                  </a:cubicBezTo>
                  <a:cubicBezTo>
                    <a:pt x="5018" y="7074"/>
                    <a:pt x="4682" y="6803"/>
                    <a:pt x="4399" y="6466"/>
                  </a:cubicBezTo>
                  <a:cubicBezTo>
                    <a:pt x="4116" y="6126"/>
                    <a:pt x="3892" y="5723"/>
                    <a:pt x="3727" y="5266"/>
                  </a:cubicBezTo>
                  <a:cubicBezTo>
                    <a:pt x="3561" y="4808"/>
                    <a:pt x="3480" y="4316"/>
                    <a:pt x="3480" y="3789"/>
                  </a:cubicBezTo>
                  <a:cubicBezTo>
                    <a:pt x="3480" y="3267"/>
                    <a:pt x="3561" y="2775"/>
                    <a:pt x="3727" y="2312"/>
                  </a:cubicBezTo>
                  <a:cubicBezTo>
                    <a:pt x="3892" y="1845"/>
                    <a:pt x="4116" y="1445"/>
                    <a:pt x="4399" y="1102"/>
                  </a:cubicBezTo>
                  <a:cubicBezTo>
                    <a:pt x="4682" y="765"/>
                    <a:pt x="5016" y="495"/>
                    <a:pt x="5399" y="296"/>
                  </a:cubicBezTo>
                  <a:cubicBezTo>
                    <a:pt x="5781" y="100"/>
                    <a:pt x="6194" y="0"/>
                    <a:pt x="6638" y="0"/>
                  </a:cubicBezTo>
                  <a:cubicBezTo>
                    <a:pt x="7106" y="0"/>
                    <a:pt x="7550" y="112"/>
                    <a:pt x="7967" y="336"/>
                  </a:cubicBezTo>
                  <a:cubicBezTo>
                    <a:pt x="8385" y="561"/>
                    <a:pt x="8723" y="883"/>
                    <a:pt x="8985" y="1295"/>
                  </a:cubicBezTo>
                  <a:lnTo>
                    <a:pt x="10799" y="4094"/>
                  </a:lnTo>
                  <a:lnTo>
                    <a:pt x="12614" y="1295"/>
                  </a:lnTo>
                  <a:cubicBezTo>
                    <a:pt x="12883" y="883"/>
                    <a:pt x="13224" y="561"/>
                    <a:pt x="13636" y="336"/>
                  </a:cubicBezTo>
                  <a:cubicBezTo>
                    <a:pt x="14049" y="112"/>
                    <a:pt x="14493" y="0"/>
                    <a:pt x="14971" y="0"/>
                  </a:cubicBezTo>
                  <a:cubicBezTo>
                    <a:pt x="15405" y="0"/>
                    <a:pt x="15815" y="100"/>
                    <a:pt x="16199" y="296"/>
                  </a:cubicBezTo>
                  <a:cubicBezTo>
                    <a:pt x="16581" y="495"/>
                    <a:pt x="16915" y="765"/>
                    <a:pt x="17198" y="1102"/>
                  </a:cubicBezTo>
                  <a:cubicBezTo>
                    <a:pt x="17481" y="1445"/>
                    <a:pt x="17704" y="1845"/>
                    <a:pt x="17870" y="2303"/>
                  </a:cubicBezTo>
                  <a:cubicBezTo>
                    <a:pt x="18036" y="2761"/>
                    <a:pt x="18117" y="3259"/>
                    <a:pt x="18117" y="3789"/>
                  </a:cubicBezTo>
                  <a:cubicBezTo>
                    <a:pt x="18117" y="4315"/>
                    <a:pt x="18036" y="4808"/>
                    <a:pt x="17870" y="5266"/>
                  </a:cubicBezTo>
                  <a:cubicBezTo>
                    <a:pt x="17704" y="5723"/>
                    <a:pt x="17481" y="6126"/>
                    <a:pt x="17198" y="6466"/>
                  </a:cubicBezTo>
                  <a:cubicBezTo>
                    <a:pt x="16915" y="6803"/>
                    <a:pt x="16581" y="7074"/>
                    <a:pt x="16199" y="7269"/>
                  </a:cubicBezTo>
                  <a:cubicBezTo>
                    <a:pt x="15815" y="7468"/>
                    <a:pt x="15405" y="7569"/>
                    <a:pt x="14971" y="7569"/>
                  </a:cubicBezTo>
                  <a:lnTo>
                    <a:pt x="21151" y="7569"/>
                  </a:lnTo>
                  <a:close/>
                  <a:moveTo>
                    <a:pt x="5294" y="3789"/>
                  </a:moveTo>
                  <a:cubicBezTo>
                    <a:pt x="5294" y="4243"/>
                    <a:pt x="5424" y="4621"/>
                    <a:pt x="5680" y="4929"/>
                  </a:cubicBezTo>
                  <a:cubicBezTo>
                    <a:pt x="5937" y="5234"/>
                    <a:pt x="6256" y="5389"/>
                    <a:pt x="6638" y="5389"/>
                  </a:cubicBezTo>
                  <a:lnTo>
                    <a:pt x="9362" y="5389"/>
                  </a:lnTo>
                  <a:lnTo>
                    <a:pt x="7629" y="2689"/>
                  </a:lnTo>
                  <a:cubicBezTo>
                    <a:pt x="7550" y="2597"/>
                    <a:pt x="7430" y="2484"/>
                    <a:pt x="7260" y="2349"/>
                  </a:cubicBezTo>
                  <a:cubicBezTo>
                    <a:pt x="7092" y="2217"/>
                    <a:pt x="6885" y="2150"/>
                    <a:pt x="6638" y="2150"/>
                  </a:cubicBezTo>
                  <a:cubicBezTo>
                    <a:pt x="6264" y="2150"/>
                    <a:pt x="5947" y="2312"/>
                    <a:pt x="5685" y="2634"/>
                  </a:cubicBezTo>
                  <a:cubicBezTo>
                    <a:pt x="5426" y="2954"/>
                    <a:pt x="5294" y="3342"/>
                    <a:pt x="5294" y="3789"/>
                  </a:cubicBezTo>
                  <a:moveTo>
                    <a:pt x="13063" y="7569"/>
                  </a:moveTo>
                  <a:lnTo>
                    <a:pt x="8534" y="7569"/>
                  </a:lnTo>
                  <a:lnTo>
                    <a:pt x="8534" y="18553"/>
                  </a:lnTo>
                  <a:cubicBezTo>
                    <a:pt x="8534" y="18856"/>
                    <a:pt x="8628" y="19118"/>
                    <a:pt x="8810" y="19334"/>
                  </a:cubicBezTo>
                  <a:cubicBezTo>
                    <a:pt x="8995" y="19547"/>
                    <a:pt x="9208" y="19656"/>
                    <a:pt x="9456" y="19656"/>
                  </a:cubicBezTo>
                  <a:lnTo>
                    <a:pt x="12144" y="19656"/>
                  </a:lnTo>
                  <a:cubicBezTo>
                    <a:pt x="12396" y="19656"/>
                    <a:pt x="12612" y="19547"/>
                    <a:pt x="12792" y="19334"/>
                  </a:cubicBezTo>
                  <a:cubicBezTo>
                    <a:pt x="12972" y="19118"/>
                    <a:pt x="13063" y="18856"/>
                    <a:pt x="13063" y="18553"/>
                  </a:cubicBezTo>
                  <a:lnTo>
                    <a:pt x="13063" y="7569"/>
                  </a:lnTo>
                  <a:close/>
                  <a:moveTo>
                    <a:pt x="12235" y="5389"/>
                  </a:moveTo>
                  <a:lnTo>
                    <a:pt x="14971" y="5389"/>
                  </a:lnTo>
                  <a:cubicBezTo>
                    <a:pt x="15345" y="5389"/>
                    <a:pt x="15660" y="5234"/>
                    <a:pt x="15916" y="4929"/>
                  </a:cubicBezTo>
                  <a:cubicBezTo>
                    <a:pt x="16173" y="4621"/>
                    <a:pt x="16303" y="4243"/>
                    <a:pt x="16303" y="3789"/>
                  </a:cubicBezTo>
                  <a:cubicBezTo>
                    <a:pt x="16303" y="3339"/>
                    <a:pt x="16173" y="2954"/>
                    <a:pt x="15916" y="2634"/>
                  </a:cubicBezTo>
                  <a:cubicBezTo>
                    <a:pt x="15660" y="2312"/>
                    <a:pt x="15345" y="2150"/>
                    <a:pt x="14971" y="2150"/>
                  </a:cubicBezTo>
                  <a:cubicBezTo>
                    <a:pt x="14716" y="2150"/>
                    <a:pt x="14507" y="2217"/>
                    <a:pt x="14342" y="2349"/>
                  </a:cubicBezTo>
                  <a:cubicBezTo>
                    <a:pt x="14179" y="2484"/>
                    <a:pt x="14059" y="2597"/>
                    <a:pt x="13982" y="2689"/>
                  </a:cubicBezTo>
                  <a:lnTo>
                    <a:pt x="12235" y="53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7" name="AutoShape 37"/>
            <p:cNvSpPr/>
            <p:nvPr/>
          </p:nvSpPr>
          <p:spPr bwMode="auto">
            <a:xfrm>
              <a:off x="1840187" y="7891975"/>
              <a:ext cx="656585" cy="7224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12" y="0"/>
                  </a:moveTo>
                  <a:cubicBezTo>
                    <a:pt x="20751" y="0"/>
                    <a:pt x="21033" y="104"/>
                    <a:pt x="21260" y="316"/>
                  </a:cubicBezTo>
                  <a:cubicBezTo>
                    <a:pt x="21487" y="530"/>
                    <a:pt x="21599" y="790"/>
                    <a:pt x="21599" y="1109"/>
                  </a:cubicBezTo>
                  <a:lnTo>
                    <a:pt x="21599" y="15003"/>
                  </a:lnTo>
                  <a:cubicBezTo>
                    <a:pt x="21599" y="15537"/>
                    <a:pt x="21466" y="16008"/>
                    <a:pt x="21203" y="16415"/>
                  </a:cubicBezTo>
                  <a:cubicBezTo>
                    <a:pt x="20936" y="16827"/>
                    <a:pt x="20582" y="17169"/>
                    <a:pt x="20143" y="17446"/>
                  </a:cubicBezTo>
                  <a:cubicBezTo>
                    <a:pt x="19700" y="17719"/>
                    <a:pt x="19219" y="17931"/>
                    <a:pt x="18701" y="18078"/>
                  </a:cubicBezTo>
                  <a:cubicBezTo>
                    <a:pt x="18177" y="18228"/>
                    <a:pt x="17668" y="18301"/>
                    <a:pt x="17174" y="18301"/>
                  </a:cubicBezTo>
                  <a:cubicBezTo>
                    <a:pt x="16686" y="18301"/>
                    <a:pt x="16172" y="18228"/>
                    <a:pt x="15644" y="18078"/>
                  </a:cubicBezTo>
                  <a:cubicBezTo>
                    <a:pt x="15117" y="17931"/>
                    <a:pt x="14642" y="17719"/>
                    <a:pt x="14215" y="17446"/>
                  </a:cubicBezTo>
                  <a:cubicBezTo>
                    <a:pt x="13788" y="17169"/>
                    <a:pt x="13445" y="16830"/>
                    <a:pt x="13179" y="16423"/>
                  </a:cubicBezTo>
                  <a:cubicBezTo>
                    <a:pt x="12912" y="16019"/>
                    <a:pt x="12779" y="15545"/>
                    <a:pt x="12779" y="15003"/>
                  </a:cubicBezTo>
                  <a:cubicBezTo>
                    <a:pt x="12779" y="14492"/>
                    <a:pt x="12912" y="14029"/>
                    <a:pt x="13179" y="13611"/>
                  </a:cubicBezTo>
                  <a:cubicBezTo>
                    <a:pt x="13445" y="13198"/>
                    <a:pt x="13788" y="12851"/>
                    <a:pt x="14215" y="12572"/>
                  </a:cubicBezTo>
                  <a:cubicBezTo>
                    <a:pt x="14642" y="12295"/>
                    <a:pt x="15117" y="12080"/>
                    <a:pt x="15644" y="11936"/>
                  </a:cubicBezTo>
                  <a:cubicBezTo>
                    <a:pt x="16172" y="11792"/>
                    <a:pt x="16686" y="11719"/>
                    <a:pt x="17174" y="11719"/>
                  </a:cubicBezTo>
                  <a:cubicBezTo>
                    <a:pt x="17441" y="11719"/>
                    <a:pt x="17692" y="11736"/>
                    <a:pt x="17940" y="11775"/>
                  </a:cubicBezTo>
                  <a:cubicBezTo>
                    <a:pt x="18183" y="11812"/>
                    <a:pt x="18422" y="11854"/>
                    <a:pt x="18652" y="11908"/>
                  </a:cubicBezTo>
                  <a:lnTo>
                    <a:pt x="18652" y="4648"/>
                  </a:lnTo>
                  <a:lnTo>
                    <a:pt x="8823" y="7285"/>
                  </a:lnTo>
                  <a:lnTo>
                    <a:pt x="8823" y="18301"/>
                  </a:lnTo>
                  <a:cubicBezTo>
                    <a:pt x="8823" y="18835"/>
                    <a:pt x="8690" y="19307"/>
                    <a:pt x="8423" y="19716"/>
                  </a:cubicBezTo>
                  <a:cubicBezTo>
                    <a:pt x="8157" y="20125"/>
                    <a:pt x="7811" y="20467"/>
                    <a:pt x="7384" y="20744"/>
                  </a:cubicBezTo>
                  <a:cubicBezTo>
                    <a:pt x="6960" y="21018"/>
                    <a:pt x="6485" y="21230"/>
                    <a:pt x="5955" y="21376"/>
                  </a:cubicBezTo>
                  <a:cubicBezTo>
                    <a:pt x="5428" y="21526"/>
                    <a:pt x="4919" y="21599"/>
                    <a:pt x="4425" y="21599"/>
                  </a:cubicBezTo>
                  <a:cubicBezTo>
                    <a:pt x="3913" y="21599"/>
                    <a:pt x="3398" y="21526"/>
                    <a:pt x="2880" y="21376"/>
                  </a:cubicBezTo>
                  <a:cubicBezTo>
                    <a:pt x="2362" y="21230"/>
                    <a:pt x="1887" y="21018"/>
                    <a:pt x="1450" y="20744"/>
                  </a:cubicBezTo>
                  <a:cubicBezTo>
                    <a:pt x="1014" y="20467"/>
                    <a:pt x="666" y="20125"/>
                    <a:pt x="399" y="19716"/>
                  </a:cubicBezTo>
                  <a:cubicBezTo>
                    <a:pt x="133" y="19307"/>
                    <a:pt x="0" y="18835"/>
                    <a:pt x="0" y="18301"/>
                  </a:cubicBezTo>
                  <a:cubicBezTo>
                    <a:pt x="0" y="17790"/>
                    <a:pt x="133" y="17327"/>
                    <a:pt x="399" y="16909"/>
                  </a:cubicBezTo>
                  <a:cubicBezTo>
                    <a:pt x="666" y="16497"/>
                    <a:pt x="1014" y="16149"/>
                    <a:pt x="1450" y="15870"/>
                  </a:cubicBezTo>
                  <a:cubicBezTo>
                    <a:pt x="1887" y="15590"/>
                    <a:pt x="2362" y="15376"/>
                    <a:pt x="2880" y="15229"/>
                  </a:cubicBezTo>
                  <a:cubicBezTo>
                    <a:pt x="3398" y="15079"/>
                    <a:pt x="3913" y="15003"/>
                    <a:pt x="4425" y="15003"/>
                  </a:cubicBezTo>
                  <a:cubicBezTo>
                    <a:pt x="4667" y="15003"/>
                    <a:pt x="4913" y="15023"/>
                    <a:pt x="5158" y="15059"/>
                  </a:cubicBezTo>
                  <a:cubicBezTo>
                    <a:pt x="5403" y="15096"/>
                    <a:pt x="5649" y="15144"/>
                    <a:pt x="5888" y="15209"/>
                  </a:cubicBezTo>
                  <a:lnTo>
                    <a:pt x="5888" y="4676"/>
                  </a:lnTo>
                  <a:cubicBezTo>
                    <a:pt x="5888" y="4433"/>
                    <a:pt x="5967" y="4216"/>
                    <a:pt x="6121" y="4029"/>
                  </a:cubicBezTo>
                  <a:cubicBezTo>
                    <a:pt x="6276" y="3837"/>
                    <a:pt x="6482" y="3707"/>
                    <a:pt x="6745" y="3634"/>
                  </a:cubicBezTo>
                  <a:cubicBezTo>
                    <a:pt x="6966" y="3583"/>
                    <a:pt x="7445" y="3453"/>
                    <a:pt x="8187" y="3241"/>
                  </a:cubicBezTo>
                  <a:cubicBezTo>
                    <a:pt x="8926" y="3035"/>
                    <a:pt x="9786" y="2798"/>
                    <a:pt x="10771" y="2533"/>
                  </a:cubicBezTo>
                  <a:cubicBezTo>
                    <a:pt x="11755" y="2267"/>
                    <a:pt x="12791" y="1985"/>
                    <a:pt x="13888" y="1688"/>
                  </a:cubicBezTo>
                  <a:cubicBezTo>
                    <a:pt x="14984" y="1392"/>
                    <a:pt x="16005" y="1118"/>
                    <a:pt x="16947" y="872"/>
                  </a:cubicBezTo>
                  <a:cubicBezTo>
                    <a:pt x="17892" y="624"/>
                    <a:pt x="18683" y="415"/>
                    <a:pt x="19328" y="248"/>
                  </a:cubicBezTo>
                  <a:cubicBezTo>
                    <a:pt x="19976" y="81"/>
                    <a:pt x="20336" y="0"/>
                    <a:pt x="204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8" name="AutoShape 12"/>
            <p:cNvSpPr/>
            <p:nvPr/>
          </p:nvSpPr>
          <p:spPr bwMode="auto">
            <a:xfrm>
              <a:off x="1919390" y="9999594"/>
              <a:ext cx="542632" cy="656756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862840" y="2171992"/>
            <a:ext cx="4374277" cy="925995"/>
            <a:chOff x="5524105" y="1845669"/>
            <a:chExt cx="4374277" cy="925995"/>
          </a:xfrm>
        </p:grpSpPr>
        <p:sp>
          <p:nvSpPr>
            <p:cNvPr id="30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1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862840" y="3200251"/>
            <a:ext cx="4374277" cy="925995"/>
            <a:chOff x="5524105" y="1845669"/>
            <a:chExt cx="4374277" cy="925995"/>
          </a:xfrm>
        </p:grpSpPr>
        <p:sp>
          <p:nvSpPr>
            <p:cNvPr id="33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4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862840" y="4189213"/>
            <a:ext cx="4374277" cy="925995"/>
            <a:chOff x="5524105" y="1845669"/>
            <a:chExt cx="4374277" cy="925995"/>
          </a:xfrm>
        </p:grpSpPr>
        <p:sp>
          <p:nvSpPr>
            <p:cNvPr id="36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7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862840" y="5132870"/>
            <a:ext cx="4374277" cy="925995"/>
            <a:chOff x="5524105" y="1845669"/>
            <a:chExt cx="4374277" cy="925995"/>
          </a:xfrm>
        </p:grpSpPr>
        <p:sp>
          <p:nvSpPr>
            <p:cNvPr id="39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0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3762407" y="2796403"/>
            <a:ext cx="5022786" cy="1852553"/>
            <a:chOff x="1502113" y="2454354"/>
            <a:chExt cx="5022786" cy="1852553"/>
          </a:xfrm>
        </p:grpSpPr>
        <p:sp>
          <p:nvSpPr>
            <p:cNvPr id="19" name="0"/>
            <p:cNvSpPr>
              <a:spLocks noChangeArrowheads="1"/>
            </p:cNvSpPr>
            <p:nvPr/>
          </p:nvSpPr>
          <p:spPr bwMode="auto">
            <a:xfrm>
              <a:off x="1936013" y="3475910"/>
              <a:ext cx="41549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5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感谢各位观看</a:t>
              </a:r>
              <a:endPara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akuyoxingshu7000" panose="02000600000000000000" pitchFamily="2" charset="-122"/>
              </a:endParaRPr>
            </a:p>
          </p:txBody>
        </p:sp>
        <p:sp>
          <p:nvSpPr>
            <p:cNvPr id="20" name="0"/>
            <p:cNvSpPr>
              <a:spLocks noChangeArrowheads="1"/>
            </p:cNvSpPr>
            <p:nvPr/>
          </p:nvSpPr>
          <p:spPr bwMode="auto">
            <a:xfrm>
              <a:off x="1502113" y="2454354"/>
              <a:ext cx="502278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899966" y="2071089"/>
            <a:ext cx="7711995" cy="2849532"/>
            <a:chOff x="2240003" y="2039969"/>
            <a:chExt cx="7711995" cy="2849532"/>
          </a:xfrm>
        </p:grpSpPr>
        <p:grpSp>
          <p:nvGrpSpPr>
            <p:cNvPr id="28" name="组合 27"/>
            <p:cNvGrpSpPr/>
            <p:nvPr/>
          </p:nvGrpSpPr>
          <p:grpSpPr>
            <a:xfrm>
              <a:off x="2696203" y="3341625"/>
              <a:ext cx="7255795" cy="1547876"/>
              <a:chOff x="7774655" y="2293164"/>
              <a:chExt cx="7255795" cy="154787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7774655" y="2293164"/>
                <a:ext cx="28171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7774655" y="3256265"/>
                <a:ext cx="28171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2213305" y="2293165"/>
                <a:ext cx="28171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2213305" y="3256265"/>
                <a:ext cx="28171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4620253" y="2039969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录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2269348" y="3479346"/>
              <a:ext cx="260906" cy="309332"/>
              <a:chOff x="2371053" y="2453620"/>
              <a:chExt cx="412365" cy="488900"/>
            </a:xfrm>
            <a:solidFill>
              <a:schemeClr val="bg1"/>
            </a:solidFill>
          </p:grpSpPr>
          <p:sp>
            <p:nvSpPr>
              <p:cNvPr id="35" name="任意多边形 13"/>
              <p:cNvSpPr/>
              <p:nvPr/>
            </p:nvSpPr>
            <p:spPr>
              <a:xfrm>
                <a:off x="2371053" y="2453620"/>
                <a:ext cx="246125" cy="488900"/>
              </a:xfrm>
              <a:custGeom>
                <a:avLst/>
                <a:gdLst/>
                <a:ahLst/>
                <a:cxnLst/>
                <a:rect l="l" t="t" r="r" b="b"/>
                <a:pathLst>
                  <a:path w="246125" h="488900">
                    <a:moveTo>
                      <a:pt x="124234" y="0"/>
                    </a:moveTo>
                    <a:cubicBezTo>
                      <a:pt x="205494" y="0"/>
                      <a:pt x="246125" y="30919"/>
                      <a:pt x="246125" y="92757"/>
                    </a:cubicBezTo>
                    <a:lnTo>
                      <a:pt x="246125" y="401836"/>
                    </a:lnTo>
                    <a:cubicBezTo>
                      <a:pt x="246125" y="429518"/>
                      <a:pt x="234683" y="450949"/>
                      <a:pt x="211801" y="466130"/>
                    </a:cubicBezTo>
                    <a:cubicBezTo>
                      <a:pt x="188919" y="481310"/>
                      <a:pt x="159507" y="488900"/>
                      <a:pt x="123565" y="488900"/>
                    </a:cubicBezTo>
                    <a:cubicBezTo>
                      <a:pt x="86506" y="488900"/>
                      <a:pt x="56648" y="481422"/>
                      <a:pt x="33989" y="466465"/>
                    </a:cubicBezTo>
                    <a:cubicBezTo>
                      <a:pt x="11330" y="451507"/>
                      <a:pt x="0" y="430188"/>
                      <a:pt x="0" y="402506"/>
                    </a:cubicBezTo>
                    <a:lnTo>
                      <a:pt x="0" y="93427"/>
                    </a:lnTo>
                    <a:cubicBezTo>
                      <a:pt x="0" y="31142"/>
                      <a:pt x="41411" y="0"/>
                      <a:pt x="124234" y="0"/>
                    </a:cubicBezTo>
                    <a:close/>
                    <a:moveTo>
                      <a:pt x="123565" y="65968"/>
                    </a:moveTo>
                    <a:cubicBezTo>
                      <a:pt x="111510" y="65968"/>
                      <a:pt x="105482" y="70768"/>
                      <a:pt x="105482" y="80367"/>
                    </a:cubicBezTo>
                    <a:lnTo>
                      <a:pt x="105482" y="407529"/>
                    </a:lnTo>
                    <a:cubicBezTo>
                      <a:pt x="105482" y="417128"/>
                      <a:pt x="111510" y="421928"/>
                      <a:pt x="123565" y="421928"/>
                    </a:cubicBezTo>
                    <a:cubicBezTo>
                      <a:pt x="134950" y="421928"/>
                      <a:pt x="140643" y="417128"/>
                      <a:pt x="140643" y="407529"/>
                    </a:cubicBezTo>
                    <a:lnTo>
                      <a:pt x="140643" y="80367"/>
                    </a:lnTo>
                    <a:cubicBezTo>
                      <a:pt x="140643" y="70768"/>
                      <a:pt x="134950" y="65968"/>
                      <a:pt x="123565" y="659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任意多边形 14"/>
              <p:cNvSpPr/>
              <p:nvPr/>
            </p:nvSpPr>
            <p:spPr>
              <a:xfrm>
                <a:off x="2637752" y="2457973"/>
                <a:ext cx="145666" cy="480194"/>
              </a:xfrm>
              <a:custGeom>
                <a:avLst/>
                <a:gdLst/>
                <a:ahLst/>
                <a:cxnLst/>
                <a:rect l="l" t="t" r="r" b="b"/>
                <a:pathLst>
                  <a:path w="145666" h="480194">
                    <a:moveTo>
                      <a:pt x="54583" y="0"/>
                    </a:moveTo>
                    <a:lnTo>
                      <a:pt x="145666" y="0"/>
                    </a:lnTo>
                    <a:lnTo>
                      <a:pt x="145666" y="480194"/>
                    </a:lnTo>
                    <a:lnTo>
                      <a:pt x="40184" y="480194"/>
                    </a:lnTo>
                    <a:lnTo>
                      <a:pt x="40184" y="128253"/>
                    </a:lnTo>
                    <a:lnTo>
                      <a:pt x="0" y="128253"/>
                    </a:lnTo>
                    <a:lnTo>
                      <a:pt x="0" y="58266"/>
                    </a:lnTo>
                    <a:cubicBezTo>
                      <a:pt x="15310" y="58266"/>
                      <a:pt x="28234" y="51681"/>
                      <a:pt x="38774" y="38510"/>
                    </a:cubicBezTo>
                    <a:cubicBezTo>
                      <a:pt x="49313" y="25338"/>
                      <a:pt x="54583" y="12502"/>
                      <a:pt x="54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6619922" y="3476592"/>
              <a:ext cx="320232" cy="309332"/>
              <a:chOff x="2371053" y="3488441"/>
              <a:chExt cx="506128" cy="488900"/>
            </a:xfrm>
            <a:solidFill>
              <a:schemeClr val="bg1"/>
            </a:solidFill>
          </p:grpSpPr>
          <p:sp>
            <p:nvSpPr>
              <p:cNvPr id="38" name="任意多边形 16"/>
              <p:cNvSpPr/>
              <p:nvPr/>
            </p:nvSpPr>
            <p:spPr>
              <a:xfrm>
                <a:off x="2371053" y="3488441"/>
                <a:ext cx="246124" cy="488900"/>
              </a:xfrm>
              <a:custGeom>
                <a:avLst/>
                <a:gdLst/>
                <a:ahLst/>
                <a:cxnLst/>
                <a:rect l="l" t="t" r="r" b="b"/>
                <a:pathLst>
                  <a:path w="246124" h="488900">
                    <a:moveTo>
                      <a:pt x="124234" y="0"/>
                    </a:moveTo>
                    <a:cubicBezTo>
                      <a:pt x="205494" y="0"/>
                      <a:pt x="246124" y="30919"/>
                      <a:pt x="246124" y="92757"/>
                    </a:cubicBezTo>
                    <a:lnTo>
                      <a:pt x="246124" y="401836"/>
                    </a:lnTo>
                    <a:cubicBezTo>
                      <a:pt x="246124" y="429518"/>
                      <a:pt x="234683" y="450949"/>
                      <a:pt x="211801" y="466130"/>
                    </a:cubicBezTo>
                    <a:cubicBezTo>
                      <a:pt x="188918" y="481310"/>
                      <a:pt x="159506" y="488900"/>
                      <a:pt x="123564" y="488900"/>
                    </a:cubicBezTo>
                    <a:cubicBezTo>
                      <a:pt x="86506" y="488900"/>
                      <a:pt x="56647" y="481422"/>
                      <a:pt x="33988" y="466465"/>
                    </a:cubicBezTo>
                    <a:cubicBezTo>
                      <a:pt x="11329" y="451507"/>
                      <a:pt x="0" y="430188"/>
                      <a:pt x="0" y="402506"/>
                    </a:cubicBezTo>
                    <a:lnTo>
                      <a:pt x="0" y="93427"/>
                    </a:lnTo>
                    <a:cubicBezTo>
                      <a:pt x="0" y="31142"/>
                      <a:pt x="41411" y="0"/>
                      <a:pt x="124234" y="0"/>
                    </a:cubicBezTo>
                    <a:close/>
                    <a:moveTo>
                      <a:pt x="123564" y="65968"/>
                    </a:moveTo>
                    <a:cubicBezTo>
                      <a:pt x="111509" y="65968"/>
                      <a:pt x="105481" y="70768"/>
                      <a:pt x="105481" y="80367"/>
                    </a:cubicBezTo>
                    <a:lnTo>
                      <a:pt x="105481" y="407529"/>
                    </a:lnTo>
                    <a:cubicBezTo>
                      <a:pt x="105481" y="417128"/>
                      <a:pt x="111509" y="421928"/>
                      <a:pt x="123564" y="421928"/>
                    </a:cubicBezTo>
                    <a:cubicBezTo>
                      <a:pt x="134949" y="421928"/>
                      <a:pt x="140642" y="417128"/>
                      <a:pt x="140642" y="407529"/>
                    </a:cubicBezTo>
                    <a:lnTo>
                      <a:pt x="140642" y="80367"/>
                    </a:lnTo>
                    <a:cubicBezTo>
                      <a:pt x="140642" y="70768"/>
                      <a:pt x="134949" y="65968"/>
                      <a:pt x="123564" y="659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任意多边形 17"/>
              <p:cNvSpPr/>
              <p:nvPr/>
            </p:nvSpPr>
            <p:spPr>
              <a:xfrm>
                <a:off x="2636414" y="3488441"/>
                <a:ext cx="240767" cy="484547"/>
              </a:xfrm>
              <a:custGeom>
                <a:avLst/>
                <a:gdLst/>
                <a:ahLst/>
                <a:cxnLst/>
                <a:rect l="l" t="t" r="r" b="b"/>
                <a:pathLst>
                  <a:path w="240767" h="484547">
                    <a:moveTo>
                      <a:pt x="119211" y="0"/>
                    </a:moveTo>
                    <a:cubicBezTo>
                      <a:pt x="168325" y="0"/>
                      <a:pt x="200862" y="11330"/>
                      <a:pt x="216824" y="33989"/>
                    </a:cubicBezTo>
                    <a:cubicBezTo>
                      <a:pt x="232786" y="56648"/>
                      <a:pt x="240767" y="93873"/>
                      <a:pt x="240767" y="145666"/>
                    </a:cubicBezTo>
                    <a:cubicBezTo>
                      <a:pt x="240767" y="165981"/>
                      <a:pt x="237307" y="182724"/>
                      <a:pt x="230386" y="195895"/>
                    </a:cubicBezTo>
                    <a:lnTo>
                      <a:pt x="111703" y="422932"/>
                    </a:lnTo>
                    <a:lnTo>
                      <a:pt x="240767" y="422932"/>
                    </a:lnTo>
                    <a:lnTo>
                      <a:pt x="240767" y="484547"/>
                    </a:lnTo>
                    <a:lnTo>
                      <a:pt x="0" y="484547"/>
                    </a:lnTo>
                    <a:lnTo>
                      <a:pt x="0" y="420923"/>
                    </a:lnTo>
                    <a:lnTo>
                      <a:pt x="118542" y="203262"/>
                    </a:lnTo>
                    <a:cubicBezTo>
                      <a:pt x="131490" y="179598"/>
                      <a:pt x="137964" y="147228"/>
                      <a:pt x="137964" y="106152"/>
                    </a:cubicBezTo>
                    <a:cubicBezTo>
                      <a:pt x="137964" y="84720"/>
                      <a:pt x="130820" y="74005"/>
                      <a:pt x="116533" y="74005"/>
                    </a:cubicBezTo>
                    <a:cubicBezTo>
                      <a:pt x="101799" y="74005"/>
                      <a:pt x="94432" y="80702"/>
                      <a:pt x="94432" y="94097"/>
                    </a:cubicBezTo>
                    <a:lnTo>
                      <a:pt x="94432" y="176473"/>
                    </a:lnTo>
                    <a:lnTo>
                      <a:pt x="0" y="176473"/>
                    </a:lnTo>
                    <a:lnTo>
                      <a:pt x="0" y="92757"/>
                    </a:lnTo>
                    <a:cubicBezTo>
                      <a:pt x="0" y="30919"/>
                      <a:pt x="39737" y="0"/>
                      <a:pt x="11921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2240003" y="4463764"/>
              <a:ext cx="319596" cy="309332"/>
              <a:chOff x="2371053" y="4523262"/>
              <a:chExt cx="505123" cy="488900"/>
            </a:xfrm>
            <a:solidFill>
              <a:schemeClr val="bg1"/>
            </a:solidFill>
          </p:grpSpPr>
          <p:sp>
            <p:nvSpPr>
              <p:cNvPr id="41" name="任意多边形 19"/>
              <p:cNvSpPr/>
              <p:nvPr/>
            </p:nvSpPr>
            <p:spPr>
              <a:xfrm>
                <a:off x="2371053" y="4523262"/>
                <a:ext cx="246124" cy="488900"/>
              </a:xfrm>
              <a:custGeom>
                <a:avLst/>
                <a:gdLst/>
                <a:ahLst/>
                <a:cxnLst/>
                <a:rect l="l" t="t" r="r" b="b"/>
                <a:pathLst>
                  <a:path w="246124" h="488900">
                    <a:moveTo>
                      <a:pt x="124234" y="0"/>
                    </a:moveTo>
                    <a:cubicBezTo>
                      <a:pt x="205494" y="0"/>
                      <a:pt x="246124" y="30919"/>
                      <a:pt x="246124" y="92757"/>
                    </a:cubicBezTo>
                    <a:lnTo>
                      <a:pt x="246124" y="401836"/>
                    </a:lnTo>
                    <a:cubicBezTo>
                      <a:pt x="246124" y="429518"/>
                      <a:pt x="234683" y="450949"/>
                      <a:pt x="211801" y="466130"/>
                    </a:cubicBezTo>
                    <a:cubicBezTo>
                      <a:pt x="188918" y="481310"/>
                      <a:pt x="159506" y="488900"/>
                      <a:pt x="123564" y="488900"/>
                    </a:cubicBezTo>
                    <a:cubicBezTo>
                      <a:pt x="86506" y="488900"/>
                      <a:pt x="56647" y="481422"/>
                      <a:pt x="33988" y="466465"/>
                    </a:cubicBezTo>
                    <a:cubicBezTo>
                      <a:pt x="11329" y="451507"/>
                      <a:pt x="0" y="430188"/>
                      <a:pt x="0" y="402506"/>
                    </a:cubicBezTo>
                    <a:lnTo>
                      <a:pt x="0" y="93427"/>
                    </a:lnTo>
                    <a:cubicBezTo>
                      <a:pt x="0" y="31142"/>
                      <a:pt x="41411" y="0"/>
                      <a:pt x="124234" y="0"/>
                    </a:cubicBezTo>
                    <a:close/>
                    <a:moveTo>
                      <a:pt x="123564" y="65968"/>
                    </a:moveTo>
                    <a:cubicBezTo>
                      <a:pt x="111509" y="65968"/>
                      <a:pt x="105482" y="70768"/>
                      <a:pt x="105482" y="80367"/>
                    </a:cubicBezTo>
                    <a:lnTo>
                      <a:pt x="105482" y="407529"/>
                    </a:lnTo>
                    <a:cubicBezTo>
                      <a:pt x="105482" y="417128"/>
                      <a:pt x="111509" y="421928"/>
                      <a:pt x="123564" y="421928"/>
                    </a:cubicBezTo>
                    <a:cubicBezTo>
                      <a:pt x="134950" y="421928"/>
                      <a:pt x="140642" y="417128"/>
                      <a:pt x="140642" y="407529"/>
                    </a:cubicBezTo>
                    <a:lnTo>
                      <a:pt x="140642" y="80367"/>
                    </a:lnTo>
                    <a:cubicBezTo>
                      <a:pt x="140642" y="70768"/>
                      <a:pt x="134950" y="65968"/>
                      <a:pt x="123564" y="659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任意多边形 20"/>
              <p:cNvSpPr/>
              <p:nvPr/>
            </p:nvSpPr>
            <p:spPr>
              <a:xfrm>
                <a:off x="2636749" y="4523262"/>
                <a:ext cx="239427" cy="488900"/>
              </a:xfrm>
              <a:custGeom>
                <a:avLst/>
                <a:gdLst/>
                <a:ahLst/>
                <a:cxnLst/>
                <a:rect l="l" t="t" r="r" b="b"/>
                <a:pathLst>
                  <a:path w="239427" h="488900">
                    <a:moveTo>
                      <a:pt x="120383" y="0"/>
                    </a:moveTo>
                    <a:cubicBezTo>
                      <a:pt x="151815" y="0"/>
                      <a:pt x="179235" y="6809"/>
                      <a:pt x="202642" y="20427"/>
                    </a:cubicBezTo>
                    <a:cubicBezTo>
                      <a:pt x="226049" y="34044"/>
                      <a:pt x="237753" y="55587"/>
                      <a:pt x="237753" y="85055"/>
                    </a:cubicBezTo>
                    <a:lnTo>
                      <a:pt x="237753" y="151023"/>
                    </a:lnTo>
                    <a:cubicBezTo>
                      <a:pt x="237753" y="189421"/>
                      <a:pt x="219559" y="215206"/>
                      <a:pt x="183170" y="228377"/>
                    </a:cubicBezTo>
                    <a:cubicBezTo>
                      <a:pt x="220675" y="239316"/>
                      <a:pt x="239427" y="269007"/>
                      <a:pt x="239427" y="317450"/>
                    </a:cubicBezTo>
                    <a:lnTo>
                      <a:pt x="239427" y="388776"/>
                    </a:lnTo>
                    <a:cubicBezTo>
                      <a:pt x="239427" y="455526"/>
                      <a:pt x="199802" y="488900"/>
                      <a:pt x="120551" y="488900"/>
                    </a:cubicBezTo>
                    <a:cubicBezTo>
                      <a:pt x="40184" y="488900"/>
                      <a:pt x="0" y="458540"/>
                      <a:pt x="0" y="397818"/>
                    </a:cubicBezTo>
                    <a:lnTo>
                      <a:pt x="0" y="283294"/>
                    </a:lnTo>
                    <a:lnTo>
                      <a:pt x="96776" y="283294"/>
                    </a:lnTo>
                    <a:lnTo>
                      <a:pt x="96776" y="397148"/>
                    </a:lnTo>
                    <a:cubicBezTo>
                      <a:pt x="96776" y="408980"/>
                      <a:pt x="103138" y="414896"/>
                      <a:pt x="115863" y="414896"/>
                    </a:cubicBezTo>
                    <a:cubicBezTo>
                      <a:pt x="128588" y="414896"/>
                      <a:pt x="134950" y="408980"/>
                      <a:pt x="134950" y="397148"/>
                    </a:cubicBezTo>
                    <a:lnTo>
                      <a:pt x="134950" y="285973"/>
                    </a:lnTo>
                    <a:cubicBezTo>
                      <a:pt x="134950" y="273248"/>
                      <a:pt x="131769" y="264598"/>
                      <a:pt x="125406" y="260021"/>
                    </a:cubicBezTo>
                    <a:cubicBezTo>
                      <a:pt x="119044" y="255445"/>
                      <a:pt x="107156" y="253157"/>
                      <a:pt x="89743" y="253157"/>
                    </a:cubicBezTo>
                    <a:lnTo>
                      <a:pt x="89743" y="198909"/>
                    </a:lnTo>
                    <a:cubicBezTo>
                      <a:pt x="119881" y="198909"/>
                      <a:pt x="134950" y="189533"/>
                      <a:pt x="134950" y="170780"/>
                    </a:cubicBezTo>
                    <a:lnTo>
                      <a:pt x="134950" y="85725"/>
                    </a:lnTo>
                    <a:cubicBezTo>
                      <a:pt x="134950" y="76126"/>
                      <a:pt x="128588" y="71326"/>
                      <a:pt x="115863" y="71326"/>
                    </a:cubicBezTo>
                    <a:cubicBezTo>
                      <a:pt x="102691" y="71326"/>
                      <a:pt x="96106" y="76126"/>
                      <a:pt x="96106" y="85725"/>
                    </a:cubicBezTo>
                    <a:lnTo>
                      <a:pt x="96106" y="174129"/>
                    </a:lnTo>
                    <a:lnTo>
                      <a:pt x="2679" y="174129"/>
                    </a:lnTo>
                    <a:lnTo>
                      <a:pt x="2679" y="85055"/>
                    </a:lnTo>
                    <a:cubicBezTo>
                      <a:pt x="2679" y="28352"/>
                      <a:pt x="41914" y="0"/>
                      <a:pt x="1203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6587720" y="4442448"/>
              <a:ext cx="352434" cy="309330"/>
              <a:chOff x="2371053" y="5558082"/>
              <a:chExt cx="557027" cy="488900"/>
            </a:xfrm>
            <a:solidFill>
              <a:schemeClr val="bg1"/>
            </a:solidFill>
          </p:grpSpPr>
          <p:sp>
            <p:nvSpPr>
              <p:cNvPr id="44" name="任意多边形 22"/>
              <p:cNvSpPr/>
              <p:nvPr/>
            </p:nvSpPr>
            <p:spPr>
              <a:xfrm>
                <a:off x="2371053" y="5558082"/>
                <a:ext cx="246124" cy="488900"/>
              </a:xfrm>
              <a:custGeom>
                <a:avLst/>
                <a:gdLst/>
                <a:ahLst/>
                <a:cxnLst/>
                <a:rect l="l" t="t" r="r" b="b"/>
                <a:pathLst>
                  <a:path w="246124" h="488900">
                    <a:moveTo>
                      <a:pt x="124234" y="0"/>
                    </a:moveTo>
                    <a:cubicBezTo>
                      <a:pt x="205494" y="0"/>
                      <a:pt x="246124" y="30919"/>
                      <a:pt x="246124" y="92757"/>
                    </a:cubicBezTo>
                    <a:lnTo>
                      <a:pt x="246124" y="401836"/>
                    </a:lnTo>
                    <a:cubicBezTo>
                      <a:pt x="246124" y="429518"/>
                      <a:pt x="234683" y="450949"/>
                      <a:pt x="211801" y="466130"/>
                    </a:cubicBezTo>
                    <a:cubicBezTo>
                      <a:pt x="188918" y="481310"/>
                      <a:pt x="159506" y="488900"/>
                      <a:pt x="123564" y="488900"/>
                    </a:cubicBezTo>
                    <a:cubicBezTo>
                      <a:pt x="86506" y="488900"/>
                      <a:pt x="56647" y="481422"/>
                      <a:pt x="33988" y="466465"/>
                    </a:cubicBezTo>
                    <a:cubicBezTo>
                      <a:pt x="11329" y="451507"/>
                      <a:pt x="0" y="430188"/>
                      <a:pt x="0" y="402506"/>
                    </a:cubicBezTo>
                    <a:lnTo>
                      <a:pt x="0" y="93427"/>
                    </a:lnTo>
                    <a:cubicBezTo>
                      <a:pt x="0" y="31142"/>
                      <a:pt x="41411" y="0"/>
                      <a:pt x="124234" y="0"/>
                    </a:cubicBezTo>
                    <a:close/>
                    <a:moveTo>
                      <a:pt x="123564" y="65968"/>
                    </a:moveTo>
                    <a:cubicBezTo>
                      <a:pt x="111509" y="65968"/>
                      <a:pt x="105482" y="70768"/>
                      <a:pt x="105482" y="80367"/>
                    </a:cubicBezTo>
                    <a:lnTo>
                      <a:pt x="105482" y="407529"/>
                    </a:lnTo>
                    <a:cubicBezTo>
                      <a:pt x="105482" y="417128"/>
                      <a:pt x="111509" y="421928"/>
                      <a:pt x="123564" y="421928"/>
                    </a:cubicBezTo>
                    <a:cubicBezTo>
                      <a:pt x="134950" y="421928"/>
                      <a:pt x="140642" y="417128"/>
                      <a:pt x="140642" y="407529"/>
                    </a:cubicBezTo>
                    <a:lnTo>
                      <a:pt x="140642" y="80367"/>
                    </a:lnTo>
                    <a:cubicBezTo>
                      <a:pt x="140642" y="70768"/>
                      <a:pt x="134950" y="65968"/>
                      <a:pt x="123564" y="659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任意多边形 23"/>
              <p:cNvSpPr/>
              <p:nvPr/>
            </p:nvSpPr>
            <p:spPr>
              <a:xfrm>
                <a:off x="2630387" y="5562435"/>
                <a:ext cx="297693" cy="480194"/>
              </a:xfrm>
              <a:custGeom>
                <a:avLst/>
                <a:gdLst/>
                <a:ahLst/>
                <a:cxnLst/>
                <a:rect l="l" t="t" r="r" b="b"/>
                <a:pathLst>
                  <a:path w="297693" h="480194">
                    <a:moveTo>
                      <a:pt x="103472" y="0"/>
                    </a:moveTo>
                    <a:lnTo>
                      <a:pt x="245454" y="0"/>
                    </a:lnTo>
                    <a:lnTo>
                      <a:pt x="245454" y="346584"/>
                    </a:lnTo>
                    <a:lnTo>
                      <a:pt x="297693" y="346584"/>
                    </a:lnTo>
                    <a:lnTo>
                      <a:pt x="297693" y="418579"/>
                    </a:lnTo>
                    <a:lnTo>
                      <a:pt x="245454" y="418579"/>
                    </a:lnTo>
                    <a:lnTo>
                      <a:pt x="245454" y="480194"/>
                    </a:lnTo>
                    <a:lnTo>
                      <a:pt x="142651" y="480194"/>
                    </a:lnTo>
                    <a:lnTo>
                      <a:pt x="142651" y="418579"/>
                    </a:lnTo>
                    <a:lnTo>
                      <a:pt x="0" y="418579"/>
                    </a:lnTo>
                    <a:lnTo>
                      <a:pt x="0" y="350602"/>
                    </a:lnTo>
                    <a:lnTo>
                      <a:pt x="103472" y="0"/>
                    </a:lnTo>
                    <a:close/>
                    <a:moveTo>
                      <a:pt x="142651" y="157088"/>
                    </a:moveTo>
                    <a:lnTo>
                      <a:pt x="94755" y="346584"/>
                    </a:lnTo>
                    <a:lnTo>
                      <a:pt x="142651" y="346584"/>
                    </a:lnTo>
                    <a:lnTo>
                      <a:pt x="142651" y="1570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994468" y="2593114"/>
            <a:ext cx="4203065" cy="2027373"/>
            <a:chOff x="3994468" y="2502495"/>
            <a:chExt cx="4203065" cy="2027373"/>
          </a:xfrm>
        </p:grpSpPr>
        <p:sp>
          <p:nvSpPr>
            <p:cNvPr id="47" name="文本框 46"/>
            <p:cNvSpPr txBox="1"/>
            <p:nvPr/>
          </p:nvSpPr>
          <p:spPr>
            <a:xfrm>
              <a:off x="3994468" y="25024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PART 01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351421" y="35395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4645796" y="4191314"/>
              <a:ext cx="29004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ANNUAL WORK OVERVIEW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23721" y="2026645"/>
            <a:ext cx="4629240" cy="3726322"/>
            <a:chOff x="3798183" y="1928910"/>
            <a:chExt cx="4629240" cy="372632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78" r="32708" b="12500"/>
            <a:stretch>
              <a:fillRect/>
            </a:stretch>
          </p:blipFill>
          <p:spPr>
            <a:xfrm>
              <a:off x="3798183" y="1928910"/>
              <a:ext cx="4629240" cy="372632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0037" y="2156429"/>
              <a:ext cx="4082413" cy="2312917"/>
            </a:xfrm>
            <a:prstGeom prst="rect">
              <a:avLst/>
            </a:prstGeom>
          </p:spPr>
        </p:pic>
      </p:grpSp>
      <p:sp>
        <p:nvSpPr>
          <p:cNvPr id="10" name="Rectangle 37"/>
          <p:cNvSpPr/>
          <p:nvPr/>
        </p:nvSpPr>
        <p:spPr>
          <a:xfrm>
            <a:off x="5669500" y="2399125"/>
            <a:ext cx="597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dolor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sit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consectetur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Nulla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pretium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lacus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ac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aliquet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facilisis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diam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metus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ultricies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nibh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vel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eleifend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felis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arcu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at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Class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aptent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taciti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sociosqu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litora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torquent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per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conubia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nostra, per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inceptos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himenaeos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Morbi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ullamcorper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enim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ac maximus </a:t>
            </a:r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ornare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</p:txBody>
      </p:sp>
      <p:sp>
        <p:nvSpPr>
          <p:cNvPr id="11" name="Oval 38"/>
          <p:cNvSpPr/>
          <p:nvPr/>
        </p:nvSpPr>
        <p:spPr>
          <a:xfrm>
            <a:off x="6559858" y="3614577"/>
            <a:ext cx="942666" cy="942666"/>
          </a:xfrm>
          <a:prstGeom prst="ellipse">
            <a:avLst/>
          </a:prstGeom>
          <a:noFill/>
          <a:ln w="28575">
            <a:solidFill>
              <a:srgbClr val="3D4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40"/>
          <p:cNvSpPr/>
          <p:nvPr/>
        </p:nvSpPr>
        <p:spPr>
          <a:xfrm>
            <a:off x="9871122" y="3588579"/>
            <a:ext cx="942666" cy="942666"/>
          </a:xfrm>
          <a:prstGeom prst="ellipse">
            <a:avLst/>
          </a:prstGeom>
          <a:noFill/>
          <a:ln w="28575">
            <a:solidFill>
              <a:srgbClr val="F4B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5"/>
          <p:cNvSpPr>
            <a:spLocks noEditPoints="1"/>
          </p:cNvSpPr>
          <p:nvPr/>
        </p:nvSpPr>
        <p:spPr bwMode="auto">
          <a:xfrm>
            <a:off x="10118230" y="3878623"/>
            <a:ext cx="448449" cy="36257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F4BC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46"/>
          <p:cNvSpPr>
            <a:spLocks noEditPoints="1"/>
          </p:cNvSpPr>
          <p:nvPr/>
        </p:nvSpPr>
        <p:spPr bwMode="auto">
          <a:xfrm>
            <a:off x="6881390" y="3866455"/>
            <a:ext cx="299602" cy="438908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635331" y="2002958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</a:p>
        </p:txBody>
      </p:sp>
      <p:sp>
        <p:nvSpPr>
          <p:cNvPr id="16" name="文本框 36"/>
          <p:cNvSpPr txBox="1"/>
          <p:nvPr/>
        </p:nvSpPr>
        <p:spPr>
          <a:xfrm>
            <a:off x="5954480" y="4710865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7" name="Text Placeholder 32"/>
          <p:cNvSpPr txBox="1"/>
          <p:nvPr/>
        </p:nvSpPr>
        <p:spPr>
          <a:xfrm>
            <a:off x="5806956" y="5143349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8" name="文本框 36"/>
          <p:cNvSpPr txBox="1"/>
          <p:nvPr/>
        </p:nvSpPr>
        <p:spPr>
          <a:xfrm>
            <a:off x="9298063" y="4684867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9" name="Text Placeholder 32"/>
          <p:cNvSpPr txBox="1"/>
          <p:nvPr/>
        </p:nvSpPr>
        <p:spPr>
          <a:xfrm>
            <a:off x="9150539" y="5117351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99996" y="2063084"/>
            <a:ext cx="9992009" cy="3616680"/>
            <a:chOff x="929347" y="2063084"/>
            <a:chExt cx="9992009" cy="3616680"/>
          </a:xfrm>
        </p:grpSpPr>
        <p:grpSp>
          <p:nvGrpSpPr>
            <p:cNvPr id="7" name="组合 6"/>
            <p:cNvGrpSpPr/>
            <p:nvPr/>
          </p:nvGrpSpPr>
          <p:grpSpPr>
            <a:xfrm>
              <a:off x="1033906" y="2209800"/>
              <a:ext cx="9795576" cy="3114676"/>
              <a:chOff x="639763" y="1773238"/>
              <a:chExt cx="7748587" cy="2463800"/>
            </a:xfrm>
          </p:grpSpPr>
          <p:grpSp>
            <p:nvGrpSpPr>
              <p:cNvPr id="28" name="Group 2"/>
              <p:cNvGrpSpPr/>
              <p:nvPr/>
            </p:nvGrpSpPr>
            <p:grpSpPr bwMode="auto">
              <a:xfrm>
                <a:off x="1068388" y="1773238"/>
                <a:ext cx="6896100" cy="727075"/>
                <a:chOff x="1068462" y="1563638"/>
                <a:chExt cx="6896100" cy="727075"/>
              </a:xfrm>
            </p:grpSpPr>
            <p:sp>
              <p:nvSpPr>
                <p:cNvPr id="47" name="Oval 266"/>
                <p:cNvSpPr>
                  <a:spLocks noChangeArrowheads="1"/>
                </p:cNvSpPr>
                <p:nvPr/>
              </p:nvSpPr>
              <p:spPr bwMode="auto">
                <a:xfrm>
                  <a:off x="7237487" y="1563638"/>
                  <a:ext cx="727075" cy="727075"/>
                </a:xfrm>
                <a:prstGeom prst="ellipse">
                  <a:avLst/>
                </a:prstGeom>
                <a:solidFill>
                  <a:srgbClr val="3D455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zh-CN" altLang="zh-CN"/>
                </a:p>
              </p:txBody>
            </p:sp>
            <p:sp>
              <p:nvSpPr>
                <p:cNvPr id="48" name="Freeform 267"/>
                <p:cNvSpPr/>
                <p:nvPr/>
              </p:nvSpPr>
              <p:spPr bwMode="auto">
                <a:xfrm>
                  <a:off x="7405762" y="1743025"/>
                  <a:ext cx="385762" cy="368300"/>
                </a:xfrm>
                <a:custGeom>
                  <a:avLst/>
                  <a:gdLst>
                    <a:gd name="T0" fmla="*/ 307111 w 103"/>
                    <a:gd name="T1" fmla="*/ 368300 h 98"/>
                    <a:gd name="T2" fmla="*/ 299621 w 103"/>
                    <a:gd name="T3" fmla="*/ 368300 h 98"/>
                    <a:gd name="T4" fmla="*/ 194754 w 103"/>
                    <a:gd name="T5" fmla="*/ 289379 h 98"/>
                    <a:gd name="T6" fmla="*/ 86141 w 103"/>
                    <a:gd name="T7" fmla="*/ 368300 h 98"/>
                    <a:gd name="T8" fmla="*/ 74905 w 103"/>
                    <a:gd name="T9" fmla="*/ 368300 h 98"/>
                    <a:gd name="T10" fmla="*/ 71160 w 103"/>
                    <a:gd name="T11" fmla="*/ 357026 h 98"/>
                    <a:gd name="T12" fmla="*/ 112358 w 103"/>
                    <a:gd name="T13" fmla="*/ 229248 h 98"/>
                    <a:gd name="T14" fmla="*/ 7491 w 103"/>
                    <a:gd name="T15" fmla="*/ 150327 h 98"/>
                    <a:gd name="T16" fmla="*/ 3745 w 103"/>
                    <a:gd name="T17" fmla="*/ 139052 h 98"/>
                    <a:gd name="T18" fmla="*/ 14981 w 103"/>
                    <a:gd name="T19" fmla="*/ 135294 h 98"/>
                    <a:gd name="T20" fmla="*/ 127339 w 103"/>
                    <a:gd name="T21" fmla="*/ 217973 h 98"/>
                    <a:gd name="T22" fmla="*/ 131084 w 103"/>
                    <a:gd name="T23" fmla="*/ 229248 h 98"/>
                    <a:gd name="T24" fmla="*/ 97377 w 103"/>
                    <a:gd name="T25" fmla="*/ 334477 h 98"/>
                    <a:gd name="T26" fmla="*/ 187263 w 103"/>
                    <a:gd name="T27" fmla="*/ 270588 h 98"/>
                    <a:gd name="T28" fmla="*/ 198499 w 103"/>
                    <a:gd name="T29" fmla="*/ 270588 h 98"/>
                    <a:gd name="T30" fmla="*/ 288385 w 103"/>
                    <a:gd name="T31" fmla="*/ 334477 h 98"/>
                    <a:gd name="T32" fmla="*/ 254678 w 103"/>
                    <a:gd name="T33" fmla="*/ 229248 h 98"/>
                    <a:gd name="T34" fmla="*/ 258423 w 103"/>
                    <a:gd name="T35" fmla="*/ 217973 h 98"/>
                    <a:gd name="T36" fmla="*/ 348309 w 103"/>
                    <a:gd name="T37" fmla="*/ 154085 h 98"/>
                    <a:gd name="T38" fmla="*/ 235952 w 103"/>
                    <a:gd name="T39" fmla="*/ 154085 h 98"/>
                    <a:gd name="T40" fmla="*/ 228461 w 103"/>
                    <a:gd name="T41" fmla="*/ 146568 h 98"/>
                    <a:gd name="T42" fmla="*/ 194754 w 103"/>
                    <a:gd name="T43" fmla="*/ 41340 h 98"/>
                    <a:gd name="T44" fmla="*/ 157301 w 103"/>
                    <a:gd name="T45" fmla="*/ 146568 h 98"/>
                    <a:gd name="T46" fmla="*/ 149810 w 103"/>
                    <a:gd name="T47" fmla="*/ 154085 h 98"/>
                    <a:gd name="T48" fmla="*/ 67415 w 103"/>
                    <a:gd name="T49" fmla="*/ 154085 h 98"/>
                    <a:gd name="T50" fmla="*/ 56179 w 103"/>
                    <a:gd name="T51" fmla="*/ 142810 h 98"/>
                    <a:gd name="T52" fmla="*/ 67415 w 103"/>
                    <a:gd name="T53" fmla="*/ 135294 h 98"/>
                    <a:gd name="T54" fmla="*/ 142320 w 103"/>
                    <a:gd name="T55" fmla="*/ 135294 h 98"/>
                    <a:gd name="T56" fmla="*/ 183518 w 103"/>
                    <a:gd name="T57" fmla="*/ 7516 h 98"/>
                    <a:gd name="T58" fmla="*/ 202244 w 103"/>
                    <a:gd name="T59" fmla="*/ 7516 h 98"/>
                    <a:gd name="T60" fmla="*/ 243442 w 103"/>
                    <a:gd name="T61" fmla="*/ 135294 h 98"/>
                    <a:gd name="T62" fmla="*/ 374526 w 103"/>
                    <a:gd name="T63" fmla="*/ 135294 h 98"/>
                    <a:gd name="T64" fmla="*/ 385762 w 103"/>
                    <a:gd name="T65" fmla="*/ 142810 h 98"/>
                    <a:gd name="T66" fmla="*/ 382017 w 103"/>
                    <a:gd name="T67" fmla="*/ 150327 h 98"/>
                    <a:gd name="T68" fmla="*/ 273404 w 103"/>
                    <a:gd name="T69" fmla="*/ 229248 h 98"/>
                    <a:gd name="T70" fmla="*/ 314602 w 103"/>
                    <a:gd name="T71" fmla="*/ 357026 h 98"/>
                    <a:gd name="T72" fmla="*/ 310857 w 103"/>
                    <a:gd name="T73" fmla="*/ 368300 h 98"/>
                    <a:gd name="T74" fmla="*/ 307111 w 103"/>
                    <a:gd name="T75" fmla="*/ 368300 h 9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03" h="98">
                      <a:moveTo>
                        <a:pt x="82" y="98"/>
                      </a:moveTo>
                      <a:cubicBezTo>
                        <a:pt x="81" y="98"/>
                        <a:pt x="81" y="98"/>
                        <a:pt x="80" y="98"/>
                      </a:cubicBezTo>
                      <a:cubicBezTo>
                        <a:pt x="52" y="77"/>
                        <a:pt x="52" y="77"/>
                        <a:pt x="52" y="77"/>
                      </a:cubicBezTo>
                      <a:cubicBezTo>
                        <a:pt x="23" y="98"/>
                        <a:pt x="23" y="98"/>
                        <a:pt x="23" y="98"/>
                      </a:cubicBezTo>
                      <a:cubicBezTo>
                        <a:pt x="22" y="98"/>
                        <a:pt x="21" y="98"/>
                        <a:pt x="20" y="98"/>
                      </a:cubicBezTo>
                      <a:cubicBezTo>
                        <a:pt x="19" y="97"/>
                        <a:pt x="19" y="96"/>
                        <a:pt x="19" y="95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2" y="40"/>
                        <a:pt x="2" y="40"/>
                        <a:pt x="2" y="40"/>
                      </a:cubicBezTo>
                      <a:cubicBezTo>
                        <a:pt x="0" y="40"/>
                        <a:pt x="0" y="38"/>
                        <a:pt x="1" y="37"/>
                      </a:cubicBezTo>
                      <a:cubicBezTo>
                        <a:pt x="2" y="36"/>
                        <a:pt x="3" y="36"/>
                        <a:pt x="4" y="36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5" y="59"/>
                        <a:pt x="36" y="60"/>
                        <a:pt x="35" y="61"/>
                      </a:cubicBezTo>
                      <a:cubicBezTo>
                        <a:pt x="26" y="89"/>
                        <a:pt x="26" y="89"/>
                        <a:pt x="26" y="89"/>
                      </a:cubicBezTo>
                      <a:cubicBezTo>
                        <a:pt x="50" y="72"/>
                        <a:pt x="50" y="72"/>
                        <a:pt x="50" y="72"/>
                      </a:cubicBezTo>
                      <a:cubicBezTo>
                        <a:pt x="51" y="71"/>
                        <a:pt x="52" y="71"/>
                        <a:pt x="53" y="72"/>
                      </a:cubicBezTo>
                      <a:cubicBezTo>
                        <a:pt x="77" y="89"/>
                        <a:pt x="77" y="89"/>
                        <a:pt x="77" y="89"/>
                      </a:cubicBezTo>
                      <a:cubicBezTo>
                        <a:pt x="68" y="61"/>
                        <a:pt x="68" y="61"/>
                        <a:pt x="68" y="61"/>
                      </a:cubicBezTo>
                      <a:cubicBezTo>
                        <a:pt x="68" y="60"/>
                        <a:pt x="68" y="59"/>
                        <a:pt x="69" y="58"/>
                      </a:cubicBezTo>
                      <a:cubicBezTo>
                        <a:pt x="93" y="41"/>
                        <a:pt x="93" y="41"/>
                        <a:pt x="93" y="41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2" y="41"/>
                        <a:pt x="61" y="40"/>
                        <a:pt x="61" y="39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42" y="39"/>
                        <a:pt x="42" y="39"/>
                        <a:pt x="42" y="39"/>
                      </a:cubicBezTo>
                      <a:cubicBezTo>
                        <a:pt x="42" y="40"/>
                        <a:pt x="41" y="41"/>
                        <a:pt x="40" y="41"/>
                      </a:cubicBezTo>
                      <a:cubicBezTo>
                        <a:pt x="18" y="41"/>
                        <a:pt x="18" y="41"/>
                        <a:pt x="18" y="41"/>
                      </a:cubicBezTo>
                      <a:cubicBezTo>
                        <a:pt x="16" y="41"/>
                        <a:pt x="15" y="40"/>
                        <a:pt x="15" y="38"/>
                      </a:cubicBezTo>
                      <a:cubicBezTo>
                        <a:pt x="15" y="37"/>
                        <a:pt x="16" y="36"/>
                        <a:pt x="18" y="36"/>
                      </a:cubicBezTo>
                      <a:cubicBezTo>
                        <a:pt x="38" y="36"/>
                        <a:pt x="38" y="36"/>
                        <a:pt x="38" y="36"/>
                      </a:cubicBezTo>
                      <a:cubicBezTo>
                        <a:pt x="49" y="2"/>
                        <a:pt x="49" y="2"/>
                        <a:pt x="49" y="2"/>
                      </a:cubicBezTo>
                      <a:cubicBezTo>
                        <a:pt x="50" y="0"/>
                        <a:pt x="53" y="0"/>
                        <a:pt x="54" y="2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100" y="36"/>
                        <a:pt x="100" y="36"/>
                        <a:pt x="100" y="36"/>
                      </a:cubicBezTo>
                      <a:cubicBezTo>
                        <a:pt x="101" y="36"/>
                        <a:pt x="102" y="37"/>
                        <a:pt x="103" y="38"/>
                      </a:cubicBezTo>
                      <a:cubicBezTo>
                        <a:pt x="103" y="39"/>
                        <a:pt x="102" y="40"/>
                        <a:pt x="102" y="40"/>
                      </a:cubicBezTo>
                      <a:cubicBezTo>
                        <a:pt x="73" y="61"/>
                        <a:pt x="73" y="61"/>
                        <a:pt x="73" y="61"/>
                      </a:cubicBezTo>
                      <a:cubicBezTo>
                        <a:pt x="84" y="95"/>
                        <a:pt x="84" y="95"/>
                        <a:pt x="84" y="95"/>
                      </a:cubicBezTo>
                      <a:cubicBezTo>
                        <a:pt x="84" y="96"/>
                        <a:pt x="84" y="97"/>
                        <a:pt x="83" y="98"/>
                      </a:cubicBezTo>
                      <a:cubicBezTo>
                        <a:pt x="83" y="98"/>
                        <a:pt x="82" y="98"/>
                        <a:pt x="82" y="9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Oval 268"/>
                <p:cNvSpPr>
                  <a:spLocks noChangeArrowheads="1"/>
                </p:cNvSpPr>
                <p:nvPr/>
              </p:nvSpPr>
              <p:spPr bwMode="auto">
                <a:xfrm>
                  <a:off x="4149799" y="1563638"/>
                  <a:ext cx="728662" cy="727075"/>
                </a:xfrm>
                <a:prstGeom prst="ellipse">
                  <a:avLst/>
                </a:prstGeom>
                <a:solidFill>
                  <a:srgbClr val="3D455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zh-CN" altLang="zh-CN"/>
                </a:p>
              </p:txBody>
            </p:sp>
            <p:sp>
              <p:nvSpPr>
                <p:cNvPr id="50" name="Freeform 269"/>
                <p:cNvSpPr>
                  <a:spLocks noEditPoints="1"/>
                </p:cNvSpPr>
                <p:nvPr/>
              </p:nvSpPr>
              <p:spPr bwMode="auto">
                <a:xfrm>
                  <a:off x="4360937" y="1852563"/>
                  <a:ext cx="160337" cy="149225"/>
                </a:xfrm>
                <a:custGeom>
                  <a:avLst/>
                  <a:gdLst>
                    <a:gd name="T0" fmla="*/ 78304 w 43"/>
                    <a:gd name="T1" fmla="*/ 149225 h 40"/>
                    <a:gd name="T2" fmla="*/ 7458 w 43"/>
                    <a:gd name="T3" fmla="*/ 141764 h 40"/>
                    <a:gd name="T4" fmla="*/ 3729 w 43"/>
                    <a:gd name="T5" fmla="*/ 138033 h 40"/>
                    <a:gd name="T6" fmla="*/ 0 w 43"/>
                    <a:gd name="T7" fmla="*/ 134303 h 40"/>
                    <a:gd name="T8" fmla="*/ 7458 w 43"/>
                    <a:gd name="T9" fmla="*/ 104458 h 40"/>
                    <a:gd name="T10" fmla="*/ 11186 w 43"/>
                    <a:gd name="T11" fmla="*/ 100727 h 40"/>
                    <a:gd name="T12" fmla="*/ 52203 w 43"/>
                    <a:gd name="T13" fmla="*/ 82074 h 40"/>
                    <a:gd name="T14" fmla="*/ 52203 w 43"/>
                    <a:gd name="T15" fmla="*/ 82074 h 40"/>
                    <a:gd name="T16" fmla="*/ 41016 w 43"/>
                    <a:gd name="T17" fmla="*/ 44768 h 40"/>
                    <a:gd name="T18" fmla="*/ 78304 w 43"/>
                    <a:gd name="T19" fmla="*/ 0 h 40"/>
                    <a:gd name="T20" fmla="*/ 119321 w 43"/>
                    <a:gd name="T21" fmla="*/ 44768 h 40"/>
                    <a:gd name="T22" fmla="*/ 108134 w 43"/>
                    <a:gd name="T23" fmla="*/ 82074 h 40"/>
                    <a:gd name="T24" fmla="*/ 108134 w 43"/>
                    <a:gd name="T25" fmla="*/ 82074 h 40"/>
                    <a:gd name="T26" fmla="*/ 149151 w 43"/>
                    <a:gd name="T27" fmla="*/ 100727 h 40"/>
                    <a:gd name="T28" fmla="*/ 152879 w 43"/>
                    <a:gd name="T29" fmla="*/ 104458 h 40"/>
                    <a:gd name="T30" fmla="*/ 160337 w 43"/>
                    <a:gd name="T31" fmla="*/ 134303 h 40"/>
                    <a:gd name="T32" fmla="*/ 156608 w 43"/>
                    <a:gd name="T33" fmla="*/ 138033 h 40"/>
                    <a:gd name="T34" fmla="*/ 152879 w 43"/>
                    <a:gd name="T35" fmla="*/ 141764 h 40"/>
                    <a:gd name="T36" fmla="*/ 78304 w 43"/>
                    <a:gd name="T37" fmla="*/ 149225 h 40"/>
                    <a:gd name="T38" fmla="*/ 22373 w 43"/>
                    <a:gd name="T39" fmla="*/ 126841 h 40"/>
                    <a:gd name="T40" fmla="*/ 137964 w 43"/>
                    <a:gd name="T41" fmla="*/ 126841 h 40"/>
                    <a:gd name="T42" fmla="*/ 134236 w 43"/>
                    <a:gd name="T43" fmla="*/ 111919 h 40"/>
                    <a:gd name="T44" fmla="*/ 96948 w 43"/>
                    <a:gd name="T45" fmla="*/ 100727 h 40"/>
                    <a:gd name="T46" fmla="*/ 89490 w 43"/>
                    <a:gd name="T47" fmla="*/ 89535 h 40"/>
                    <a:gd name="T48" fmla="*/ 89490 w 43"/>
                    <a:gd name="T49" fmla="*/ 89535 h 40"/>
                    <a:gd name="T50" fmla="*/ 89490 w 43"/>
                    <a:gd name="T51" fmla="*/ 82074 h 40"/>
                    <a:gd name="T52" fmla="*/ 93219 w 43"/>
                    <a:gd name="T53" fmla="*/ 70882 h 40"/>
                    <a:gd name="T54" fmla="*/ 104405 w 43"/>
                    <a:gd name="T55" fmla="*/ 44768 h 40"/>
                    <a:gd name="T56" fmla="*/ 78304 w 43"/>
                    <a:gd name="T57" fmla="*/ 18653 h 40"/>
                    <a:gd name="T58" fmla="*/ 55932 w 43"/>
                    <a:gd name="T59" fmla="*/ 44768 h 40"/>
                    <a:gd name="T60" fmla="*/ 67118 w 43"/>
                    <a:gd name="T61" fmla="*/ 70882 h 40"/>
                    <a:gd name="T62" fmla="*/ 70847 w 43"/>
                    <a:gd name="T63" fmla="*/ 82074 h 40"/>
                    <a:gd name="T64" fmla="*/ 70847 w 43"/>
                    <a:gd name="T65" fmla="*/ 93266 h 40"/>
                    <a:gd name="T66" fmla="*/ 63389 w 43"/>
                    <a:gd name="T67" fmla="*/ 100727 h 40"/>
                    <a:gd name="T68" fmla="*/ 26101 w 43"/>
                    <a:gd name="T69" fmla="*/ 111919 h 40"/>
                    <a:gd name="T70" fmla="*/ 22373 w 43"/>
                    <a:gd name="T71" fmla="*/ 126841 h 4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3" h="40">
                      <a:moveTo>
                        <a:pt x="21" y="40"/>
                      </a:moveTo>
                      <a:cubicBezTo>
                        <a:pt x="15" y="40"/>
                        <a:pt x="8" y="39"/>
                        <a:pt x="2" y="38"/>
                      </a:cubicBezTo>
                      <a:cubicBezTo>
                        <a:pt x="2" y="38"/>
                        <a:pt x="1" y="38"/>
                        <a:pt x="1" y="37"/>
                      </a:cubicBezTo>
                      <a:cubicBezTo>
                        <a:pt x="0" y="37"/>
                        <a:pt x="0" y="36"/>
                        <a:pt x="0" y="36"/>
                      </a:cubicBezTo>
                      <a:cubicBezTo>
                        <a:pt x="1" y="33"/>
                        <a:pt x="1" y="30"/>
                        <a:pt x="2" y="28"/>
                      </a:cubicBezTo>
                      <a:cubicBezTo>
                        <a:pt x="2" y="28"/>
                        <a:pt x="3" y="27"/>
                        <a:pt x="3" y="27"/>
                      </a:cubicBezTo>
                      <a:cubicBezTo>
                        <a:pt x="6" y="25"/>
                        <a:pt x="10" y="23"/>
                        <a:pt x="14" y="22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2" y="19"/>
                        <a:pt x="11" y="15"/>
                        <a:pt x="11" y="12"/>
                      </a:cubicBezTo>
                      <a:cubicBezTo>
                        <a:pt x="11" y="5"/>
                        <a:pt x="15" y="0"/>
                        <a:pt x="21" y="0"/>
                      </a:cubicBezTo>
                      <a:cubicBezTo>
                        <a:pt x="28" y="0"/>
                        <a:pt x="32" y="5"/>
                        <a:pt x="32" y="12"/>
                      </a:cubicBezTo>
                      <a:cubicBezTo>
                        <a:pt x="32" y="15"/>
                        <a:pt x="31" y="19"/>
                        <a:pt x="29" y="22"/>
                      </a:cubicBezTo>
                      <a:cubicBezTo>
                        <a:pt x="29" y="22"/>
                        <a:pt x="29" y="22"/>
                        <a:pt x="29" y="22"/>
                      </a:cubicBezTo>
                      <a:cubicBezTo>
                        <a:pt x="33" y="23"/>
                        <a:pt x="37" y="25"/>
                        <a:pt x="40" y="27"/>
                      </a:cubicBezTo>
                      <a:cubicBezTo>
                        <a:pt x="40" y="27"/>
                        <a:pt x="40" y="27"/>
                        <a:pt x="41" y="28"/>
                      </a:cubicBezTo>
                      <a:cubicBezTo>
                        <a:pt x="42" y="31"/>
                        <a:pt x="42" y="33"/>
                        <a:pt x="43" y="36"/>
                      </a:cubicBezTo>
                      <a:cubicBezTo>
                        <a:pt x="43" y="36"/>
                        <a:pt x="43" y="37"/>
                        <a:pt x="42" y="37"/>
                      </a:cubicBezTo>
                      <a:cubicBezTo>
                        <a:pt x="42" y="38"/>
                        <a:pt x="41" y="38"/>
                        <a:pt x="41" y="38"/>
                      </a:cubicBezTo>
                      <a:cubicBezTo>
                        <a:pt x="34" y="39"/>
                        <a:pt x="28" y="40"/>
                        <a:pt x="21" y="40"/>
                      </a:cubicBezTo>
                      <a:close/>
                      <a:moveTo>
                        <a:pt x="6" y="34"/>
                      </a:moveTo>
                      <a:cubicBezTo>
                        <a:pt x="16" y="35"/>
                        <a:pt x="27" y="35"/>
                        <a:pt x="37" y="34"/>
                      </a:cubicBezTo>
                      <a:cubicBezTo>
                        <a:pt x="37" y="33"/>
                        <a:pt x="37" y="32"/>
                        <a:pt x="36" y="30"/>
                      </a:cubicBezTo>
                      <a:cubicBezTo>
                        <a:pt x="34" y="29"/>
                        <a:pt x="30" y="27"/>
                        <a:pt x="26" y="27"/>
                      </a:cubicBezTo>
                      <a:cubicBezTo>
                        <a:pt x="25" y="27"/>
                        <a:pt x="24" y="26"/>
                        <a:pt x="24" y="24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4" y="24"/>
                        <a:pt x="24" y="23"/>
                        <a:pt x="24" y="22"/>
                      </a:cubicBezTo>
                      <a:cubicBezTo>
                        <a:pt x="23" y="21"/>
                        <a:pt x="24" y="20"/>
                        <a:pt x="25" y="19"/>
                      </a:cubicBezTo>
                      <a:cubicBezTo>
                        <a:pt x="26" y="18"/>
                        <a:pt x="28" y="15"/>
                        <a:pt x="28" y="12"/>
                      </a:cubicBezTo>
                      <a:cubicBezTo>
                        <a:pt x="28" y="8"/>
                        <a:pt x="25" y="5"/>
                        <a:pt x="21" y="5"/>
                      </a:cubicBezTo>
                      <a:cubicBezTo>
                        <a:pt x="18" y="5"/>
                        <a:pt x="15" y="8"/>
                        <a:pt x="15" y="12"/>
                      </a:cubicBezTo>
                      <a:cubicBezTo>
                        <a:pt x="15" y="15"/>
                        <a:pt x="17" y="18"/>
                        <a:pt x="18" y="19"/>
                      </a:cubicBezTo>
                      <a:cubicBezTo>
                        <a:pt x="19" y="20"/>
                        <a:pt x="20" y="21"/>
                        <a:pt x="19" y="22"/>
                      </a:cubicBezTo>
                      <a:cubicBezTo>
                        <a:pt x="19" y="23"/>
                        <a:pt x="19" y="24"/>
                        <a:pt x="19" y="25"/>
                      </a:cubicBezTo>
                      <a:cubicBezTo>
                        <a:pt x="19" y="26"/>
                        <a:pt x="18" y="27"/>
                        <a:pt x="17" y="27"/>
                      </a:cubicBezTo>
                      <a:cubicBezTo>
                        <a:pt x="13" y="27"/>
                        <a:pt x="9" y="29"/>
                        <a:pt x="7" y="30"/>
                      </a:cubicBezTo>
                      <a:cubicBezTo>
                        <a:pt x="6" y="32"/>
                        <a:pt x="6" y="33"/>
                        <a:pt x="6" y="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Freeform 270"/>
                <p:cNvSpPr>
                  <a:spLocks noEditPoints="1"/>
                </p:cNvSpPr>
                <p:nvPr/>
              </p:nvSpPr>
              <p:spPr bwMode="auto">
                <a:xfrm>
                  <a:off x="4322837" y="1806525"/>
                  <a:ext cx="382587" cy="236537"/>
                </a:xfrm>
                <a:custGeom>
                  <a:avLst/>
                  <a:gdLst>
                    <a:gd name="T0" fmla="*/ 318823 w 102"/>
                    <a:gd name="T1" fmla="*/ 236537 h 63"/>
                    <a:gd name="T2" fmla="*/ 11253 w 102"/>
                    <a:gd name="T3" fmla="*/ 236537 h 63"/>
                    <a:gd name="T4" fmla="*/ 0 w 102"/>
                    <a:gd name="T5" fmla="*/ 229028 h 63"/>
                    <a:gd name="T6" fmla="*/ 0 w 102"/>
                    <a:gd name="T7" fmla="*/ 11264 h 63"/>
                    <a:gd name="T8" fmla="*/ 11253 w 102"/>
                    <a:gd name="T9" fmla="*/ 0 h 63"/>
                    <a:gd name="T10" fmla="*/ 375085 w 102"/>
                    <a:gd name="T11" fmla="*/ 0 h 63"/>
                    <a:gd name="T12" fmla="*/ 382587 w 102"/>
                    <a:gd name="T13" fmla="*/ 11264 h 63"/>
                    <a:gd name="T14" fmla="*/ 382587 w 102"/>
                    <a:gd name="T15" fmla="*/ 172710 h 63"/>
                    <a:gd name="T16" fmla="*/ 318823 w 102"/>
                    <a:gd name="T17" fmla="*/ 236537 h 63"/>
                    <a:gd name="T18" fmla="*/ 18754 w 102"/>
                    <a:gd name="T19" fmla="*/ 221519 h 63"/>
                    <a:gd name="T20" fmla="*/ 318823 w 102"/>
                    <a:gd name="T21" fmla="*/ 221519 h 63"/>
                    <a:gd name="T22" fmla="*/ 363833 w 102"/>
                    <a:gd name="T23" fmla="*/ 172710 h 63"/>
                    <a:gd name="T24" fmla="*/ 363833 w 102"/>
                    <a:gd name="T25" fmla="*/ 18773 h 63"/>
                    <a:gd name="T26" fmla="*/ 18754 w 102"/>
                    <a:gd name="T27" fmla="*/ 18773 h 63"/>
                    <a:gd name="T28" fmla="*/ 18754 w 102"/>
                    <a:gd name="T29" fmla="*/ 221519 h 6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02" h="63">
                      <a:moveTo>
                        <a:pt x="85" y="63"/>
                      </a:moveTo>
                      <a:cubicBezTo>
                        <a:pt x="3" y="63"/>
                        <a:pt x="3" y="63"/>
                        <a:pt x="3" y="63"/>
                      </a:cubicBezTo>
                      <a:cubicBezTo>
                        <a:pt x="1" y="63"/>
                        <a:pt x="0" y="62"/>
                        <a:pt x="0" y="61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1" y="0"/>
                        <a:pt x="102" y="1"/>
                        <a:pt x="102" y="3"/>
                      </a:cubicBez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2" y="56"/>
                        <a:pt x="94" y="63"/>
                        <a:pt x="85" y="63"/>
                      </a:cubicBezTo>
                      <a:close/>
                      <a:moveTo>
                        <a:pt x="5" y="59"/>
                      </a:moveTo>
                      <a:cubicBezTo>
                        <a:pt x="85" y="59"/>
                        <a:pt x="85" y="59"/>
                        <a:pt x="85" y="59"/>
                      </a:cubicBezTo>
                      <a:cubicBezTo>
                        <a:pt x="92" y="59"/>
                        <a:pt x="97" y="53"/>
                        <a:pt x="97" y="46"/>
                      </a:cubicBezTo>
                      <a:cubicBezTo>
                        <a:pt x="97" y="5"/>
                        <a:pt x="97" y="5"/>
                        <a:pt x="97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lnTo>
                        <a:pt x="5" y="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Freeform 271"/>
                <p:cNvSpPr/>
                <p:nvPr/>
              </p:nvSpPr>
              <p:spPr bwMode="auto">
                <a:xfrm>
                  <a:off x="4540324" y="1863675"/>
                  <a:ext cx="127000" cy="19050"/>
                </a:xfrm>
                <a:custGeom>
                  <a:avLst/>
                  <a:gdLst>
                    <a:gd name="T0" fmla="*/ 119529 w 34"/>
                    <a:gd name="T1" fmla="*/ 19050 h 5"/>
                    <a:gd name="T2" fmla="*/ 11206 w 34"/>
                    <a:gd name="T3" fmla="*/ 19050 h 5"/>
                    <a:gd name="T4" fmla="*/ 0 w 34"/>
                    <a:gd name="T5" fmla="*/ 7620 h 5"/>
                    <a:gd name="T6" fmla="*/ 11206 w 34"/>
                    <a:gd name="T7" fmla="*/ 0 h 5"/>
                    <a:gd name="T8" fmla="*/ 119529 w 34"/>
                    <a:gd name="T9" fmla="*/ 0 h 5"/>
                    <a:gd name="T10" fmla="*/ 127000 w 34"/>
                    <a:gd name="T11" fmla="*/ 7620 h 5"/>
                    <a:gd name="T12" fmla="*/ 119529 w 34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">
                      <a:moveTo>
                        <a:pt x="32" y="5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3" y="0"/>
                        <a:pt x="34" y="1"/>
                        <a:pt x="34" y="2"/>
                      </a:cubicBezTo>
                      <a:cubicBezTo>
                        <a:pt x="34" y="4"/>
                        <a:pt x="33" y="5"/>
                        <a:pt x="32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Freeform 272"/>
                <p:cNvSpPr/>
                <p:nvPr/>
              </p:nvSpPr>
              <p:spPr bwMode="auto">
                <a:xfrm>
                  <a:off x="4540324" y="1916063"/>
                  <a:ext cx="127000" cy="19050"/>
                </a:xfrm>
                <a:custGeom>
                  <a:avLst/>
                  <a:gdLst>
                    <a:gd name="T0" fmla="*/ 119529 w 34"/>
                    <a:gd name="T1" fmla="*/ 19050 h 5"/>
                    <a:gd name="T2" fmla="*/ 11206 w 34"/>
                    <a:gd name="T3" fmla="*/ 19050 h 5"/>
                    <a:gd name="T4" fmla="*/ 0 w 34"/>
                    <a:gd name="T5" fmla="*/ 11430 h 5"/>
                    <a:gd name="T6" fmla="*/ 11206 w 34"/>
                    <a:gd name="T7" fmla="*/ 0 h 5"/>
                    <a:gd name="T8" fmla="*/ 119529 w 34"/>
                    <a:gd name="T9" fmla="*/ 0 h 5"/>
                    <a:gd name="T10" fmla="*/ 127000 w 34"/>
                    <a:gd name="T11" fmla="*/ 11430 h 5"/>
                    <a:gd name="T12" fmla="*/ 119529 w 34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">
                      <a:moveTo>
                        <a:pt x="32" y="5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3" y="0"/>
                        <a:pt x="34" y="2"/>
                        <a:pt x="34" y="3"/>
                      </a:cubicBezTo>
                      <a:cubicBezTo>
                        <a:pt x="34" y="4"/>
                        <a:pt x="33" y="5"/>
                        <a:pt x="32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Freeform 273"/>
                <p:cNvSpPr/>
                <p:nvPr/>
              </p:nvSpPr>
              <p:spPr bwMode="auto">
                <a:xfrm>
                  <a:off x="4540324" y="1971625"/>
                  <a:ext cx="127000" cy="19050"/>
                </a:xfrm>
                <a:custGeom>
                  <a:avLst/>
                  <a:gdLst>
                    <a:gd name="T0" fmla="*/ 119529 w 34"/>
                    <a:gd name="T1" fmla="*/ 19050 h 5"/>
                    <a:gd name="T2" fmla="*/ 11206 w 34"/>
                    <a:gd name="T3" fmla="*/ 19050 h 5"/>
                    <a:gd name="T4" fmla="*/ 0 w 34"/>
                    <a:gd name="T5" fmla="*/ 7620 h 5"/>
                    <a:gd name="T6" fmla="*/ 11206 w 34"/>
                    <a:gd name="T7" fmla="*/ 0 h 5"/>
                    <a:gd name="T8" fmla="*/ 119529 w 34"/>
                    <a:gd name="T9" fmla="*/ 0 h 5"/>
                    <a:gd name="T10" fmla="*/ 127000 w 34"/>
                    <a:gd name="T11" fmla="*/ 7620 h 5"/>
                    <a:gd name="T12" fmla="*/ 119529 w 34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">
                      <a:moveTo>
                        <a:pt x="32" y="5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3" y="0"/>
                        <a:pt x="34" y="1"/>
                        <a:pt x="34" y="2"/>
                      </a:cubicBezTo>
                      <a:cubicBezTo>
                        <a:pt x="34" y="4"/>
                        <a:pt x="33" y="5"/>
                        <a:pt x="32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Oval 274"/>
                <p:cNvSpPr>
                  <a:spLocks noChangeArrowheads="1"/>
                </p:cNvSpPr>
                <p:nvPr/>
              </p:nvSpPr>
              <p:spPr bwMode="auto">
                <a:xfrm>
                  <a:off x="1068462" y="1563638"/>
                  <a:ext cx="727075" cy="727075"/>
                </a:xfrm>
                <a:prstGeom prst="ellipse">
                  <a:avLst/>
                </a:prstGeom>
                <a:solidFill>
                  <a:srgbClr val="3D455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zh-CN" altLang="zh-CN"/>
                </a:p>
              </p:txBody>
            </p:sp>
            <p:sp>
              <p:nvSpPr>
                <p:cNvPr id="56" name="Freeform 275"/>
                <p:cNvSpPr/>
                <p:nvPr/>
              </p:nvSpPr>
              <p:spPr bwMode="auto">
                <a:xfrm>
                  <a:off x="1420887" y="1863675"/>
                  <a:ext cx="74612" cy="127000"/>
                </a:xfrm>
                <a:custGeom>
                  <a:avLst/>
                  <a:gdLst>
                    <a:gd name="T0" fmla="*/ 11192 w 20"/>
                    <a:gd name="T1" fmla="*/ 127000 h 34"/>
                    <a:gd name="T2" fmla="*/ 0 w 20"/>
                    <a:gd name="T3" fmla="*/ 115794 h 34"/>
                    <a:gd name="T4" fmla="*/ 11192 w 20"/>
                    <a:gd name="T5" fmla="*/ 108324 h 34"/>
                    <a:gd name="T6" fmla="*/ 55959 w 20"/>
                    <a:gd name="T7" fmla="*/ 63500 h 34"/>
                    <a:gd name="T8" fmla="*/ 11192 w 20"/>
                    <a:gd name="T9" fmla="*/ 18676 h 34"/>
                    <a:gd name="T10" fmla="*/ 0 w 20"/>
                    <a:gd name="T11" fmla="*/ 7471 h 34"/>
                    <a:gd name="T12" fmla="*/ 11192 w 20"/>
                    <a:gd name="T13" fmla="*/ 0 h 34"/>
                    <a:gd name="T14" fmla="*/ 74612 w 20"/>
                    <a:gd name="T15" fmla="*/ 63500 h 34"/>
                    <a:gd name="T16" fmla="*/ 11192 w 20"/>
                    <a:gd name="T17" fmla="*/ 12700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0" h="34">
                      <a:moveTo>
                        <a:pt x="3" y="34"/>
                      </a:moveTo>
                      <a:cubicBezTo>
                        <a:pt x="1" y="34"/>
                        <a:pt x="0" y="33"/>
                        <a:pt x="0" y="31"/>
                      </a:cubicBezTo>
                      <a:cubicBezTo>
                        <a:pt x="0" y="30"/>
                        <a:pt x="1" y="29"/>
                        <a:pt x="3" y="29"/>
                      </a:cubicBezTo>
                      <a:cubicBezTo>
                        <a:pt x="9" y="29"/>
                        <a:pt x="15" y="24"/>
                        <a:pt x="15" y="17"/>
                      </a:cubicBezTo>
                      <a:cubicBezTo>
                        <a:pt x="15" y="10"/>
                        <a:pt x="9" y="5"/>
                        <a:pt x="3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12" y="0"/>
                        <a:pt x="20" y="8"/>
                        <a:pt x="20" y="17"/>
                      </a:cubicBezTo>
                      <a:cubicBezTo>
                        <a:pt x="20" y="26"/>
                        <a:pt x="12" y="34"/>
                        <a:pt x="3" y="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Freeform 276"/>
                <p:cNvSpPr/>
                <p:nvPr/>
              </p:nvSpPr>
              <p:spPr bwMode="auto">
                <a:xfrm>
                  <a:off x="1420887" y="1806525"/>
                  <a:ext cx="127000" cy="236537"/>
                </a:xfrm>
                <a:custGeom>
                  <a:avLst/>
                  <a:gdLst>
                    <a:gd name="T0" fmla="*/ 11206 w 34"/>
                    <a:gd name="T1" fmla="*/ 236537 h 63"/>
                    <a:gd name="T2" fmla="*/ 0 w 34"/>
                    <a:gd name="T3" fmla="*/ 229028 h 63"/>
                    <a:gd name="T4" fmla="*/ 11206 w 34"/>
                    <a:gd name="T5" fmla="*/ 221519 h 63"/>
                    <a:gd name="T6" fmla="*/ 108324 w 34"/>
                    <a:gd name="T7" fmla="*/ 120146 h 63"/>
                    <a:gd name="T8" fmla="*/ 11206 w 34"/>
                    <a:gd name="T9" fmla="*/ 18773 h 63"/>
                    <a:gd name="T10" fmla="*/ 0 w 34"/>
                    <a:gd name="T11" fmla="*/ 11264 h 63"/>
                    <a:gd name="T12" fmla="*/ 11206 w 34"/>
                    <a:gd name="T13" fmla="*/ 0 h 63"/>
                    <a:gd name="T14" fmla="*/ 127000 w 34"/>
                    <a:gd name="T15" fmla="*/ 120146 h 63"/>
                    <a:gd name="T16" fmla="*/ 11206 w 34"/>
                    <a:gd name="T17" fmla="*/ 236537 h 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4" h="63">
                      <a:moveTo>
                        <a:pt x="3" y="63"/>
                      </a:moveTo>
                      <a:cubicBezTo>
                        <a:pt x="1" y="63"/>
                        <a:pt x="0" y="62"/>
                        <a:pt x="0" y="61"/>
                      </a:cubicBezTo>
                      <a:cubicBezTo>
                        <a:pt x="0" y="60"/>
                        <a:pt x="1" y="59"/>
                        <a:pt x="3" y="59"/>
                      </a:cubicBezTo>
                      <a:cubicBezTo>
                        <a:pt x="17" y="59"/>
                        <a:pt x="29" y="47"/>
                        <a:pt x="29" y="32"/>
                      </a:cubicBezTo>
                      <a:cubicBezTo>
                        <a:pt x="29" y="17"/>
                        <a:pt x="17" y="5"/>
                        <a:pt x="3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20" y="0"/>
                        <a:pt x="34" y="14"/>
                        <a:pt x="34" y="32"/>
                      </a:cubicBezTo>
                      <a:cubicBezTo>
                        <a:pt x="34" y="49"/>
                        <a:pt x="20" y="63"/>
                        <a:pt x="3" y="6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Freeform 277"/>
                <p:cNvSpPr/>
                <p:nvPr/>
              </p:nvSpPr>
              <p:spPr bwMode="auto">
                <a:xfrm>
                  <a:off x="1420887" y="1754138"/>
                  <a:ext cx="182562" cy="346075"/>
                </a:xfrm>
                <a:custGeom>
                  <a:avLst/>
                  <a:gdLst>
                    <a:gd name="T0" fmla="*/ 11177 w 49"/>
                    <a:gd name="T1" fmla="*/ 346075 h 92"/>
                    <a:gd name="T2" fmla="*/ 0 w 49"/>
                    <a:gd name="T3" fmla="*/ 338552 h 92"/>
                    <a:gd name="T4" fmla="*/ 11177 w 49"/>
                    <a:gd name="T5" fmla="*/ 327267 h 92"/>
                    <a:gd name="T6" fmla="*/ 163933 w 49"/>
                    <a:gd name="T7" fmla="*/ 173038 h 92"/>
                    <a:gd name="T8" fmla="*/ 11177 w 49"/>
                    <a:gd name="T9" fmla="*/ 18808 h 92"/>
                    <a:gd name="T10" fmla="*/ 0 w 49"/>
                    <a:gd name="T11" fmla="*/ 7523 h 92"/>
                    <a:gd name="T12" fmla="*/ 11177 w 49"/>
                    <a:gd name="T13" fmla="*/ 0 h 92"/>
                    <a:gd name="T14" fmla="*/ 182562 w 49"/>
                    <a:gd name="T15" fmla="*/ 173038 h 92"/>
                    <a:gd name="T16" fmla="*/ 11177 w 49"/>
                    <a:gd name="T17" fmla="*/ 346075 h 9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9" h="92">
                      <a:moveTo>
                        <a:pt x="3" y="92"/>
                      </a:moveTo>
                      <a:cubicBezTo>
                        <a:pt x="1" y="92"/>
                        <a:pt x="0" y="91"/>
                        <a:pt x="0" y="90"/>
                      </a:cubicBezTo>
                      <a:cubicBezTo>
                        <a:pt x="0" y="88"/>
                        <a:pt x="1" y="87"/>
                        <a:pt x="3" y="87"/>
                      </a:cubicBezTo>
                      <a:cubicBezTo>
                        <a:pt x="25" y="87"/>
                        <a:pt x="44" y="69"/>
                        <a:pt x="44" y="46"/>
                      </a:cubicBezTo>
                      <a:cubicBezTo>
                        <a:pt x="44" y="23"/>
                        <a:pt x="25" y="5"/>
                        <a:pt x="3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28" y="0"/>
                        <a:pt x="49" y="20"/>
                        <a:pt x="49" y="46"/>
                      </a:cubicBezTo>
                      <a:cubicBezTo>
                        <a:pt x="49" y="71"/>
                        <a:pt x="28" y="92"/>
                        <a:pt x="3" y="9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9" name="Freeform 278"/>
                <p:cNvSpPr/>
                <p:nvPr/>
              </p:nvSpPr>
              <p:spPr bwMode="auto">
                <a:xfrm>
                  <a:off x="1239912" y="1916063"/>
                  <a:ext cx="180975" cy="19050"/>
                </a:xfrm>
                <a:custGeom>
                  <a:avLst/>
                  <a:gdLst>
                    <a:gd name="T0" fmla="*/ 173434 w 48"/>
                    <a:gd name="T1" fmla="*/ 19050 h 5"/>
                    <a:gd name="T2" fmla="*/ 7541 w 48"/>
                    <a:gd name="T3" fmla="*/ 19050 h 5"/>
                    <a:gd name="T4" fmla="*/ 0 w 48"/>
                    <a:gd name="T5" fmla="*/ 11430 h 5"/>
                    <a:gd name="T6" fmla="*/ 7541 w 48"/>
                    <a:gd name="T7" fmla="*/ 0 h 5"/>
                    <a:gd name="T8" fmla="*/ 173434 w 48"/>
                    <a:gd name="T9" fmla="*/ 0 h 5"/>
                    <a:gd name="T10" fmla="*/ 180975 w 48"/>
                    <a:gd name="T11" fmla="*/ 11430 h 5"/>
                    <a:gd name="T12" fmla="*/ 173434 w 48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8" h="5">
                      <a:moveTo>
                        <a:pt x="46" y="5"/>
                      </a:move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2"/>
                        <a:pt x="1" y="0"/>
                        <a:pt x="2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7" y="0"/>
                        <a:pt x="48" y="2"/>
                        <a:pt x="48" y="3"/>
                      </a:cubicBezTo>
                      <a:cubicBezTo>
                        <a:pt x="48" y="4"/>
                        <a:pt x="47" y="5"/>
                        <a:pt x="46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Freeform 279"/>
                <p:cNvSpPr/>
                <p:nvPr/>
              </p:nvSpPr>
              <p:spPr bwMode="auto">
                <a:xfrm>
                  <a:off x="1349449" y="1863675"/>
                  <a:ext cx="71437" cy="71437"/>
                </a:xfrm>
                <a:custGeom>
                  <a:avLst/>
                  <a:gdLst>
                    <a:gd name="T0" fmla="*/ 63917 w 19"/>
                    <a:gd name="T1" fmla="*/ 71437 h 19"/>
                    <a:gd name="T2" fmla="*/ 56398 w 19"/>
                    <a:gd name="T3" fmla="*/ 71437 h 19"/>
                    <a:gd name="T4" fmla="*/ 0 w 19"/>
                    <a:gd name="T5" fmla="*/ 15039 h 19"/>
                    <a:gd name="T6" fmla="*/ 0 w 19"/>
                    <a:gd name="T7" fmla="*/ 3760 h 19"/>
                    <a:gd name="T8" fmla="*/ 15039 w 19"/>
                    <a:gd name="T9" fmla="*/ 3760 h 19"/>
                    <a:gd name="T10" fmla="*/ 67677 w 19"/>
                    <a:gd name="T11" fmla="*/ 56398 h 19"/>
                    <a:gd name="T12" fmla="*/ 67677 w 19"/>
                    <a:gd name="T13" fmla="*/ 71437 h 19"/>
                    <a:gd name="T14" fmla="*/ 63917 w 19"/>
                    <a:gd name="T15" fmla="*/ 71437 h 1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9" h="19">
                      <a:moveTo>
                        <a:pt x="17" y="19"/>
                      </a:moveTo>
                      <a:cubicBezTo>
                        <a:pt x="16" y="19"/>
                        <a:pt x="16" y="19"/>
                        <a:pt x="15" y="19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3"/>
                        <a:pt x="0" y="2"/>
                        <a:pt x="0" y="1"/>
                      </a:cubicBezTo>
                      <a:cubicBezTo>
                        <a:pt x="1" y="0"/>
                        <a:pt x="3" y="0"/>
                        <a:pt x="4" y="1"/>
                      </a:cubicBezTo>
                      <a:cubicBezTo>
                        <a:pt x="18" y="15"/>
                        <a:pt x="18" y="15"/>
                        <a:pt x="18" y="15"/>
                      </a:cubicBezTo>
                      <a:cubicBezTo>
                        <a:pt x="19" y="16"/>
                        <a:pt x="19" y="18"/>
                        <a:pt x="18" y="19"/>
                      </a:cubicBezTo>
                      <a:cubicBezTo>
                        <a:pt x="18" y="19"/>
                        <a:pt x="17" y="19"/>
                        <a:pt x="17" y="1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Freeform 280"/>
                <p:cNvSpPr/>
                <p:nvPr/>
              </p:nvSpPr>
              <p:spPr bwMode="auto">
                <a:xfrm>
                  <a:off x="1349449" y="1916063"/>
                  <a:ext cx="71437" cy="74612"/>
                </a:xfrm>
                <a:custGeom>
                  <a:avLst/>
                  <a:gdLst>
                    <a:gd name="T0" fmla="*/ 7520 w 19"/>
                    <a:gd name="T1" fmla="*/ 74612 h 20"/>
                    <a:gd name="T2" fmla="*/ 0 w 19"/>
                    <a:gd name="T3" fmla="*/ 70881 h 20"/>
                    <a:gd name="T4" fmla="*/ 0 w 19"/>
                    <a:gd name="T5" fmla="*/ 59690 h 20"/>
                    <a:gd name="T6" fmla="*/ 56398 w 19"/>
                    <a:gd name="T7" fmla="*/ 3731 h 20"/>
                    <a:gd name="T8" fmla="*/ 67677 w 19"/>
                    <a:gd name="T9" fmla="*/ 3731 h 20"/>
                    <a:gd name="T10" fmla="*/ 67677 w 19"/>
                    <a:gd name="T11" fmla="*/ 18653 h 20"/>
                    <a:gd name="T12" fmla="*/ 15039 w 19"/>
                    <a:gd name="T13" fmla="*/ 70881 h 20"/>
                    <a:gd name="T14" fmla="*/ 7520 w 19"/>
                    <a:gd name="T15" fmla="*/ 74612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9" h="20">
                      <a:moveTo>
                        <a:pt x="2" y="20"/>
                      </a:moveTo>
                      <a:cubicBezTo>
                        <a:pt x="2" y="20"/>
                        <a:pt x="1" y="20"/>
                        <a:pt x="0" y="19"/>
                      </a:cubicBezTo>
                      <a:cubicBezTo>
                        <a:pt x="0" y="18"/>
                        <a:pt x="0" y="17"/>
                        <a:pt x="0" y="16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6" y="0"/>
                        <a:pt x="18" y="0"/>
                        <a:pt x="18" y="1"/>
                      </a:cubicBezTo>
                      <a:cubicBezTo>
                        <a:pt x="19" y="2"/>
                        <a:pt x="19" y="4"/>
                        <a:pt x="18" y="5"/>
                      </a:cubicBezTo>
                      <a:cubicBezTo>
                        <a:pt x="4" y="19"/>
                        <a:pt x="4" y="19"/>
                        <a:pt x="4" y="19"/>
                      </a:cubicBezTo>
                      <a:cubicBezTo>
                        <a:pt x="3" y="20"/>
                        <a:pt x="3" y="20"/>
                        <a:pt x="2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" name="Group 3"/>
              <p:cNvGrpSpPr/>
              <p:nvPr/>
            </p:nvGrpSpPr>
            <p:grpSpPr bwMode="auto">
              <a:xfrm>
                <a:off x="2609850" y="3508375"/>
                <a:ext cx="3810000" cy="728663"/>
                <a:chOff x="2609924" y="3700413"/>
                <a:chExt cx="3810000" cy="728662"/>
              </a:xfrm>
            </p:grpSpPr>
            <p:sp>
              <p:nvSpPr>
                <p:cNvPr id="35" name="Oval 281"/>
                <p:cNvSpPr>
                  <a:spLocks noChangeArrowheads="1"/>
                </p:cNvSpPr>
                <p:nvPr/>
              </p:nvSpPr>
              <p:spPr bwMode="auto">
                <a:xfrm>
                  <a:off x="5691262" y="3700413"/>
                  <a:ext cx="728662" cy="728662"/>
                </a:xfrm>
                <a:prstGeom prst="ellipse">
                  <a:avLst/>
                </a:prstGeom>
                <a:solidFill>
                  <a:srgbClr val="F4BC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zh-CN" altLang="zh-CN"/>
                </a:p>
              </p:txBody>
            </p:sp>
            <p:sp>
              <p:nvSpPr>
                <p:cNvPr id="36" name="Freeform 282"/>
                <p:cNvSpPr>
                  <a:spLocks noEditPoints="1"/>
                </p:cNvSpPr>
                <p:nvPr/>
              </p:nvSpPr>
              <p:spPr bwMode="auto">
                <a:xfrm>
                  <a:off x="5864299" y="3982988"/>
                  <a:ext cx="382587" cy="234950"/>
                </a:xfrm>
                <a:custGeom>
                  <a:avLst/>
                  <a:gdLst>
                    <a:gd name="T0" fmla="*/ 318823 w 102"/>
                    <a:gd name="T1" fmla="*/ 234950 h 63"/>
                    <a:gd name="T2" fmla="*/ 11253 w 102"/>
                    <a:gd name="T3" fmla="*/ 234950 h 63"/>
                    <a:gd name="T4" fmla="*/ 0 w 102"/>
                    <a:gd name="T5" fmla="*/ 227491 h 63"/>
                    <a:gd name="T6" fmla="*/ 0 w 102"/>
                    <a:gd name="T7" fmla="*/ 11188 h 63"/>
                    <a:gd name="T8" fmla="*/ 11253 w 102"/>
                    <a:gd name="T9" fmla="*/ 0 h 63"/>
                    <a:gd name="T10" fmla="*/ 375085 w 102"/>
                    <a:gd name="T11" fmla="*/ 0 h 63"/>
                    <a:gd name="T12" fmla="*/ 382587 w 102"/>
                    <a:gd name="T13" fmla="*/ 11188 h 63"/>
                    <a:gd name="T14" fmla="*/ 382587 w 102"/>
                    <a:gd name="T15" fmla="*/ 171551 h 63"/>
                    <a:gd name="T16" fmla="*/ 318823 w 102"/>
                    <a:gd name="T17" fmla="*/ 234950 h 63"/>
                    <a:gd name="T18" fmla="*/ 18754 w 102"/>
                    <a:gd name="T19" fmla="*/ 220033 h 63"/>
                    <a:gd name="T20" fmla="*/ 318823 w 102"/>
                    <a:gd name="T21" fmla="*/ 220033 h 63"/>
                    <a:gd name="T22" fmla="*/ 363833 w 102"/>
                    <a:gd name="T23" fmla="*/ 171551 h 63"/>
                    <a:gd name="T24" fmla="*/ 363833 w 102"/>
                    <a:gd name="T25" fmla="*/ 18647 h 63"/>
                    <a:gd name="T26" fmla="*/ 18754 w 102"/>
                    <a:gd name="T27" fmla="*/ 18647 h 63"/>
                    <a:gd name="T28" fmla="*/ 18754 w 102"/>
                    <a:gd name="T29" fmla="*/ 220033 h 6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02" h="63">
                      <a:moveTo>
                        <a:pt x="85" y="63"/>
                      </a:moveTo>
                      <a:cubicBezTo>
                        <a:pt x="3" y="63"/>
                        <a:pt x="3" y="63"/>
                        <a:pt x="3" y="63"/>
                      </a:cubicBezTo>
                      <a:cubicBezTo>
                        <a:pt x="1" y="63"/>
                        <a:pt x="0" y="62"/>
                        <a:pt x="0" y="61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1" y="0"/>
                        <a:pt x="102" y="1"/>
                        <a:pt x="102" y="3"/>
                      </a:cubicBez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2" y="56"/>
                        <a:pt x="95" y="63"/>
                        <a:pt x="85" y="63"/>
                      </a:cubicBezTo>
                      <a:close/>
                      <a:moveTo>
                        <a:pt x="5" y="59"/>
                      </a:moveTo>
                      <a:cubicBezTo>
                        <a:pt x="85" y="59"/>
                        <a:pt x="85" y="59"/>
                        <a:pt x="85" y="59"/>
                      </a:cubicBezTo>
                      <a:cubicBezTo>
                        <a:pt x="92" y="59"/>
                        <a:pt x="97" y="53"/>
                        <a:pt x="97" y="46"/>
                      </a:cubicBezTo>
                      <a:cubicBezTo>
                        <a:pt x="97" y="5"/>
                        <a:pt x="97" y="5"/>
                        <a:pt x="97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lnTo>
                        <a:pt x="5" y="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Freeform 283"/>
                <p:cNvSpPr>
                  <a:spLocks noEditPoints="1"/>
                </p:cNvSpPr>
                <p:nvPr/>
              </p:nvSpPr>
              <p:spPr bwMode="auto">
                <a:xfrm>
                  <a:off x="5977012" y="3930600"/>
                  <a:ext cx="161925" cy="69850"/>
                </a:xfrm>
                <a:custGeom>
                  <a:avLst/>
                  <a:gdLst>
                    <a:gd name="T0" fmla="*/ 154394 w 43"/>
                    <a:gd name="T1" fmla="*/ 69850 h 19"/>
                    <a:gd name="T2" fmla="*/ 7531 w 43"/>
                    <a:gd name="T3" fmla="*/ 69850 h 19"/>
                    <a:gd name="T4" fmla="*/ 0 w 43"/>
                    <a:gd name="T5" fmla="*/ 62497 h 19"/>
                    <a:gd name="T6" fmla="*/ 0 w 43"/>
                    <a:gd name="T7" fmla="*/ 7353 h 19"/>
                    <a:gd name="T8" fmla="*/ 7531 w 43"/>
                    <a:gd name="T9" fmla="*/ 0 h 19"/>
                    <a:gd name="T10" fmla="*/ 154394 w 43"/>
                    <a:gd name="T11" fmla="*/ 0 h 19"/>
                    <a:gd name="T12" fmla="*/ 161925 w 43"/>
                    <a:gd name="T13" fmla="*/ 7353 h 19"/>
                    <a:gd name="T14" fmla="*/ 161925 w 43"/>
                    <a:gd name="T15" fmla="*/ 62497 h 19"/>
                    <a:gd name="T16" fmla="*/ 154394 w 43"/>
                    <a:gd name="T17" fmla="*/ 69850 h 19"/>
                    <a:gd name="T18" fmla="*/ 15063 w 43"/>
                    <a:gd name="T19" fmla="*/ 51468 h 19"/>
                    <a:gd name="T20" fmla="*/ 143097 w 43"/>
                    <a:gd name="T21" fmla="*/ 51468 h 19"/>
                    <a:gd name="T22" fmla="*/ 143097 w 43"/>
                    <a:gd name="T23" fmla="*/ 18382 h 19"/>
                    <a:gd name="T24" fmla="*/ 15063 w 43"/>
                    <a:gd name="T25" fmla="*/ 18382 h 19"/>
                    <a:gd name="T26" fmla="*/ 15063 w 43"/>
                    <a:gd name="T27" fmla="*/ 51468 h 1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3" h="19">
                      <a:moveTo>
                        <a:pt x="41" y="19"/>
                      </a:moveTo>
                      <a:cubicBezTo>
                        <a:pt x="2" y="19"/>
                        <a:pt x="2" y="19"/>
                        <a:pt x="2" y="19"/>
                      </a:cubicBezTo>
                      <a:cubicBezTo>
                        <a:pt x="1" y="19"/>
                        <a:pt x="0" y="18"/>
                        <a:pt x="0" y="1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2" y="0"/>
                        <a:pt x="43" y="1"/>
                        <a:pt x="43" y="2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3" y="18"/>
                        <a:pt x="42" y="19"/>
                        <a:pt x="41" y="19"/>
                      </a:cubicBezTo>
                      <a:close/>
                      <a:moveTo>
                        <a:pt x="4" y="14"/>
                      </a:moveTo>
                      <a:cubicBezTo>
                        <a:pt x="38" y="14"/>
                        <a:pt x="38" y="14"/>
                        <a:pt x="38" y="14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4" y="5"/>
                        <a:pt x="4" y="5"/>
                        <a:pt x="4" y="5"/>
                      </a:cubicBezTo>
                      <a:lnTo>
                        <a:pt x="4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Freeform 284"/>
                <p:cNvSpPr/>
                <p:nvPr/>
              </p:nvSpPr>
              <p:spPr bwMode="auto">
                <a:xfrm>
                  <a:off x="6084962" y="4057600"/>
                  <a:ext cx="161925" cy="19050"/>
                </a:xfrm>
                <a:custGeom>
                  <a:avLst/>
                  <a:gdLst>
                    <a:gd name="T0" fmla="*/ 154394 w 43"/>
                    <a:gd name="T1" fmla="*/ 19050 h 5"/>
                    <a:gd name="T2" fmla="*/ 7531 w 43"/>
                    <a:gd name="T3" fmla="*/ 19050 h 5"/>
                    <a:gd name="T4" fmla="*/ 0 w 43"/>
                    <a:gd name="T5" fmla="*/ 7620 h 5"/>
                    <a:gd name="T6" fmla="*/ 7531 w 43"/>
                    <a:gd name="T7" fmla="*/ 0 h 5"/>
                    <a:gd name="T8" fmla="*/ 154394 w 43"/>
                    <a:gd name="T9" fmla="*/ 0 h 5"/>
                    <a:gd name="T10" fmla="*/ 161925 w 43"/>
                    <a:gd name="T11" fmla="*/ 7620 h 5"/>
                    <a:gd name="T12" fmla="*/ 154394 w 43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5">
                      <a:moveTo>
                        <a:pt x="41" y="5"/>
                      </a:move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2" y="0"/>
                        <a:pt x="43" y="1"/>
                        <a:pt x="43" y="2"/>
                      </a:cubicBezTo>
                      <a:cubicBezTo>
                        <a:pt x="43" y="4"/>
                        <a:pt x="42" y="5"/>
                        <a:pt x="41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Freeform 285"/>
                <p:cNvSpPr/>
                <p:nvPr/>
              </p:nvSpPr>
              <p:spPr bwMode="auto">
                <a:xfrm>
                  <a:off x="5902399" y="4057600"/>
                  <a:ext cx="127000" cy="19050"/>
                </a:xfrm>
                <a:custGeom>
                  <a:avLst/>
                  <a:gdLst>
                    <a:gd name="T0" fmla="*/ 119529 w 34"/>
                    <a:gd name="T1" fmla="*/ 19050 h 5"/>
                    <a:gd name="T2" fmla="*/ 11206 w 34"/>
                    <a:gd name="T3" fmla="*/ 19050 h 5"/>
                    <a:gd name="T4" fmla="*/ 0 w 34"/>
                    <a:gd name="T5" fmla="*/ 7620 h 5"/>
                    <a:gd name="T6" fmla="*/ 11206 w 34"/>
                    <a:gd name="T7" fmla="*/ 0 h 5"/>
                    <a:gd name="T8" fmla="*/ 119529 w 34"/>
                    <a:gd name="T9" fmla="*/ 0 h 5"/>
                    <a:gd name="T10" fmla="*/ 127000 w 34"/>
                    <a:gd name="T11" fmla="*/ 7620 h 5"/>
                    <a:gd name="T12" fmla="*/ 119529 w 34"/>
                    <a:gd name="T13" fmla="*/ 1905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">
                      <a:moveTo>
                        <a:pt x="32" y="5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3" y="0"/>
                        <a:pt x="34" y="1"/>
                        <a:pt x="34" y="2"/>
                      </a:cubicBezTo>
                      <a:cubicBezTo>
                        <a:pt x="34" y="4"/>
                        <a:pt x="33" y="5"/>
                        <a:pt x="32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Freeform 286"/>
                <p:cNvSpPr>
                  <a:spLocks noEditPoints="1"/>
                </p:cNvSpPr>
                <p:nvPr/>
              </p:nvSpPr>
              <p:spPr bwMode="auto">
                <a:xfrm>
                  <a:off x="6010349" y="4038550"/>
                  <a:ext cx="90487" cy="71437"/>
                </a:xfrm>
                <a:custGeom>
                  <a:avLst/>
                  <a:gdLst>
                    <a:gd name="T0" fmla="*/ 82946 w 24"/>
                    <a:gd name="T1" fmla="*/ 71437 h 19"/>
                    <a:gd name="T2" fmla="*/ 11311 w 24"/>
                    <a:gd name="T3" fmla="*/ 71437 h 19"/>
                    <a:gd name="T4" fmla="*/ 0 w 24"/>
                    <a:gd name="T5" fmla="*/ 63917 h 19"/>
                    <a:gd name="T6" fmla="*/ 0 w 24"/>
                    <a:gd name="T7" fmla="*/ 7520 h 19"/>
                    <a:gd name="T8" fmla="*/ 11311 w 24"/>
                    <a:gd name="T9" fmla="*/ 0 h 19"/>
                    <a:gd name="T10" fmla="*/ 82946 w 24"/>
                    <a:gd name="T11" fmla="*/ 0 h 19"/>
                    <a:gd name="T12" fmla="*/ 90487 w 24"/>
                    <a:gd name="T13" fmla="*/ 7520 h 19"/>
                    <a:gd name="T14" fmla="*/ 90487 w 24"/>
                    <a:gd name="T15" fmla="*/ 63917 h 19"/>
                    <a:gd name="T16" fmla="*/ 82946 w 24"/>
                    <a:gd name="T17" fmla="*/ 71437 h 19"/>
                    <a:gd name="T18" fmla="*/ 18851 w 24"/>
                    <a:gd name="T19" fmla="*/ 52638 h 19"/>
                    <a:gd name="T20" fmla="*/ 75406 w 24"/>
                    <a:gd name="T21" fmla="*/ 52638 h 19"/>
                    <a:gd name="T22" fmla="*/ 75406 w 24"/>
                    <a:gd name="T23" fmla="*/ 18799 h 19"/>
                    <a:gd name="T24" fmla="*/ 18851 w 24"/>
                    <a:gd name="T25" fmla="*/ 18799 h 19"/>
                    <a:gd name="T26" fmla="*/ 18851 w 24"/>
                    <a:gd name="T27" fmla="*/ 52638 h 1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4" h="19">
                      <a:moveTo>
                        <a:pt x="22" y="19"/>
                      </a:move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1" y="19"/>
                        <a:pt x="0" y="18"/>
                        <a:pt x="0" y="1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3" y="0"/>
                        <a:pt x="24" y="1"/>
                        <a:pt x="24" y="2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8"/>
                        <a:pt x="23" y="19"/>
                        <a:pt x="22" y="19"/>
                      </a:cubicBezTo>
                      <a:close/>
                      <a:moveTo>
                        <a:pt x="5" y="14"/>
                      </a:move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5"/>
                        <a:pt x="20" y="5"/>
                        <a:pt x="20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Oval 287"/>
                <p:cNvSpPr>
                  <a:spLocks noChangeArrowheads="1"/>
                </p:cNvSpPr>
                <p:nvPr/>
              </p:nvSpPr>
              <p:spPr bwMode="auto">
                <a:xfrm>
                  <a:off x="2609924" y="3700413"/>
                  <a:ext cx="727075" cy="728662"/>
                </a:xfrm>
                <a:prstGeom prst="ellipse">
                  <a:avLst/>
                </a:prstGeom>
                <a:solidFill>
                  <a:srgbClr val="F4BC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zh-CN" altLang="zh-CN"/>
                </a:p>
              </p:txBody>
            </p:sp>
            <p:sp>
              <p:nvSpPr>
                <p:cNvPr id="42" name="Freeform 288"/>
                <p:cNvSpPr>
                  <a:spLocks noEditPoints="1"/>
                </p:cNvSpPr>
                <p:nvPr/>
              </p:nvSpPr>
              <p:spPr bwMode="auto">
                <a:xfrm>
                  <a:off x="2786137" y="3911550"/>
                  <a:ext cx="344487" cy="344487"/>
                </a:xfrm>
                <a:custGeom>
                  <a:avLst/>
                  <a:gdLst>
                    <a:gd name="T0" fmla="*/ 194710 w 92"/>
                    <a:gd name="T1" fmla="*/ 344487 h 92"/>
                    <a:gd name="T2" fmla="*/ 190966 w 92"/>
                    <a:gd name="T3" fmla="*/ 344487 h 92"/>
                    <a:gd name="T4" fmla="*/ 183477 w 92"/>
                    <a:gd name="T5" fmla="*/ 336998 h 92"/>
                    <a:gd name="T6" fmla="*/ 119822 w 92"/>
                    <a:gd name="T7" fmla="*/ 224665 h 92"/>
                    <a:gd name="T8" fmla="*/ 7489 w 92"/>
                    <a:gd name="T9" fmla="*/ 161010 h 92"/>
                    <a:gd name="T10" fmla="*/ 0 w 92"/>
                    <a:gd name="T11" fmla="*/ 153521 h 92"/>
                    <a:gd name="T12" fmla="*/ 3744 w 92"/>
                    <a:gd name="T13" fmla="*/ 146033 h 92"/>
                    <a:gd name="T14" fmla="*/ 3744 w 92"/>
                    <a:gd name="T15" fmla="*/ 142288 h 92"/>
                    <a:gd name="T16" fmla="*/ 56166 w 92"/>
                    <a:gd name="T17" fmla="*/ 112333 h 92"/>
                    <a:gd name="T18" fmla="*/ 97355 w 92"/>
                    <a:gd name="T19" fmla="*/ 104844 h 92"/>
                    <a:gd name="T20" fmla="*/ 112333 w 92"/>
                    <a:gd name="T21" fmla="*/ 104844 h 92"/>
                    <a:gd name="T22" fmla="*/ 119822 w 92"/>
                    <a:gd name="T23" fmla="*/ 97355 h 92"/>
                    <a:gd name="T24" fmla="*/ 333254 w 92"/>
                    <a:gd name="T25" fmla="*/ 0 h 92"/>
                    <a:gd name="T26" fmla="*/ 340743 w 92"/>
                    <a:gd name="T27" fmla="*/ 3744 h 92"/>
                    <a:gd name="T28" fmla="*/ 344487 w 92"/>
                    <a:gd name="T29" fmla="*/ 11233 h 92"/>
                    <a:gd name="T30" fmla="*/ 247132 w 92"/>
                    <a:gd name="T31" fmla="*/ 224665 h 92"/>
                    <a:gd name="T32" fmla="*/ 239643 w 92"/>
                    <a:gd name="T33" fmla="*/ 232154 h 92"/>
                    <a:gd name="T34" fmla="*/ 239643 w 92"/>
                    <a:gd name="T35" fmla="*/ 247132 h 92"/>
                    <a:gd name="T36" fmla="*/ 232154 w 92"/>
                    <a:gd name="T37" fmla="*/ 288321 h 92"/>
                    <a:gd name="T38" fmla="*/ 202199 w 92"/>
                    <a:gd name="T39" fmla="*/ 340743 h 92"/>
                    <a:gd name="T40" fmla="*/ 198454 w 92"/>
                    <a:gd name="T41" fmla="*/ 340743 h 92"/>
                    <a:gd name="T42" fmla="*/ 194710 w 92"/>
                    <a:gd name="T43" fmla="*/ 344487 h 92"/>
                    <a:gd name="T44" fmla="*/ 29955 w 92"/>
                    <a:gd name="T45" fmla="*/ 146033 h 92"/>
                    <a:gd name="T46" fmla="*/ 131055 w 92"/>
                    <a:gd name="T47" fmla="*/ 213432 h 92"/>
                    <a:gd name="T48" fmla="*/ 198454 w 92"/>
                    <a:gd name="T49" fmla="*/ 314532 h 92"/>
                    <a:gd name="T50" fmla="*/ 213432 w 92"/>
                    <a:gd name="T51" fmla="*/ 284576 h 92"/>
                    <a:gd name="T52" fmla="*/ 220921 w 92"/>
                    <a:gd name="T53" fmla="*/ 243388 h 92"/>
                    <a:gd name="T54" fmla="*/ 228410 w 92"/>
                    <a:gd name="T55" fmla="*/ 220921 h 92"/>
                    <a:gd name="T56" fmla="*/ 235899 w 92"/>
                    <a:gd name="T57" fmla="*/ 213432 h 92"/>
                    <a:gd name="T58" fmla="*/ 325765 w 92"/>
                    <a:gd name="T59" fmla="*/ 22467 h 92"/>
                    <a:gd name="T60" fmla="*/ 131055 w 92"/>
                    <a:gd name="T61" fmla="*/ 108588 h 92"/>
                    <a:gd name="T62" fmla="*/ 123566 w 92"/>
                    <a:gd name="T63" fmla="*/ 116077 h 92"/>
                    <a:gd name="T64" fmla="*/ 101099 w 92"/>
                    <a:gd name="T65" fmla="*/ 123566 h 92"/>
                    <a:gd name="T66" fmla="*/ 59911 w 92"/>
                    <a:gd name="T67" fmla="*/ 131055 h 92"/>
                    <a:gd name="T68" fmla="*/ 29955 w 92"/>
                    <a:gd name="T69" fmla="*/ 146033 h 9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92" h="92">
                      <a:moveTo>
                        <a:pt x="52" y="92"/>
                      </a:moveTo>
                      <a:cubicBezTo>
                        <a:pt x="51" y="92"/>
                        <a:pt x="51" y="92"/>
                        <a:pt x="51" y="92"/>
                      </a:cubicBezTo>
                      <a:cubicBezTo>
                        <a:pt x="50" y="91"/>
                        <a:pt x="49" y="91"/>
                        <a:pt x="49" y="90"/>
                      </a:cubicBezTo>
                      <a:cubicBezTo>
                        <a:pt x="49" y="82"/>
                        <a:pt x="42" y="70"/>
                        <a:pt x="32" y="60"/>
                      </a:cubicBezTo>
                      <a:cubicBezTo>
                        <a:pt x="22" y="50"/>
                        <a:pt x="10" y="43"/>
                        <a:pt x="2" y="43"/>
                      </a:cubicBezTo>
                      <a:cubicBezTo>
                        <a:pt x="1" y="43"/>
                        <a:pt x="0" y="42"/>
                        <a:pt x="0" y="41"/>
                      </a:cubicBezTo>
                      <a:cubicBezTo>
                        <a:pt x="0" y="40"/>
                        <a:pt x="0" y="39"/>
                        <a:pt x="1" y="39"/>
                      </a:cubicBezTo>
                      <a:cubicBezTo>
                        <a:pt x="1" y="38"/>
                        <a:pt x="1" y="38"/>
                        <a:pt x="1" y="38"/>
                      </a:cubicBezTo>
                      <a:cubicBezTo>
                        <a:pt x="4" y="35"/>
                        <a:pt x="9" y="32"/>
                        <a:pt x="15" y="30"/>
                      </a:cubicBezTo>
                      <a:cubicBezTo>
                        <a:pt x="19" y="29"/>
                        <a:pt x="23" y="29"/>
                        <a:pt x="26" y="28"/>
                      </a:cubicBezTo>
                      <a:cubicBezTo>
                        <a:pt x="27" y="28"/>
                        <a:pt x="29" y="28"/>
                        <a:pt x="30" y="28"/>
                      </a:cubicBezTo>
                      <a:cubicBezTo>
                        <a:pt x="30" y="27"/>
                        <a:pt x="31" y="27"/>
                        <a:pt x="32" y="26"/>
                      </a:cubicBezTo>
                      <a:cubicBezTo>
                        <a:pt x="55" y="3"/>
                        <a:pt x="88" y="0"/>
                        <a:pt x="89" y="0"/>
                      </a:cubicBezTo>
                      <a:cubicBezTo>
                        <a:pt x="90" y="0"/>
                        <a:pt x="91" y="1"/>
                        <a:pt x="91" y="1"/>
                      </a:cubicBezTo>
                      <a:cubicBezTo>
                        <a:pt x="92" y="2"/>
                        <a:pt x="92" y="2"/>
                        <a:pt x="92" y="3"/>
                      </a:cubicBezTo>
                      <a:cubicBezTo>
                        <a:pt x="92" y="4"/>
                        <a:pt x="89" y="38"/>
                        <a:pt x="66" y="60"/>
                      </a:cubicBezTo>
                      <a:cubicBezTo>
                        <a:pt x="65" y="61"/>
                        <a:pt x="65" y="62"/>
                        <a:pt x="64" y="62"/>
                      </a:cubicBezTo>
                      <a:cubicBezTo>
                        <a:pt x="64" y="63"/>
                        <a:pt x="64" y="65"/>
                        <a:pt x="64" y="66"/>
                      </a:cubicBezTo>
                      <a:cubicBezTo>
                        <a:pt x="63" y="69"/>
                        <a:pt x="63" y="73"/>
                        <a:pt x="62" y="77"/>
                      </a:cubicBezTo>
                      <a:cubicBezTo>
                        <a:pt x="60" y="83"/>
                        <a:pt x="57" y="88"/>
                        <a:pt x="54" y="91"/>
                      </a:cubicBezTo>
                      <a:cubicBezTo>
                        <a:pt x="54" y="91"/>
                        <a:pt x="54" y="91"/>
                        <a:pt x="53" y="91"/>
                      </a:cubicBezTo>
                      <a:cubicBezTo>
                        <a:pt x="53" y="92"/>
                        <a:pt x="52" y="92"/>
                        <a:pt x="52" y="92"/>
                      </a:cubicBezTo>
                      <a:close/>
                      <a:moveTo>
                        <a:pt x="8" y="39"/>
                      </a:moveTo>
                      <a:cubicBezTo>
                        <a:pt x="16" y="41"/>
                        <a:pt x="26" y="48"/>
                        <a:pt x="35" y="57"/>
                      </a:cubicBezTo>
                      <a:cubicBezTo>
                        <a:pt x="44" y="66"/>
                        <a:pt x="51" y="76"/>
                        <a:pt x="53" y="84"/>
                      </a:cubicBezTo>
                      <a:cubicBezTo>
                        <a:pt x="55" y="82"/>
                        <a:pt x="56" y="79"/>
                        <a:pt x="57" y="76"/>
                      </a:cubicBezTo>
                      <a:cubicBezTo>
                        <a:pt x="58" y="72"/>
                        <a:pt x="58" y="68"/>
                        <a:pt x="59" y="65"/>
                      </a:cubicBezTo>
                      <a:cubicBezTo>
                        <a:pt x="59" y="62"/>
                        <a:pt x="59" y="60"/>
                        <a:pt x="61" y="59"/>
                      </a:cubicBezTo>
                      <a:cubicBezTo>
                        <a:pt x="61" y="58"/>
                        <a:pt x="62" y="58"/>
                        <a:pt x="63" y="57"/>
                      </a:cubicBezTo>
                      <a:cubicBezTo>
                        <a:pt x="80" y="39"/>
                        <a:pt x="85" y="14"/>
                        <a:pt x="87" y="6"/>
                      </a:cubicBezTo>
                      <a:cubicBezTo>
                        <a:pt x="78" y="7"/>
                        <a:pt x="53" y="12"/>
                        <a:pt x="35" y="29"/>
                      </a:cubicBezTo>
                      <a:cubicBezTo>
                        <a:pt x="34" y="30"/>
                        <a:pt x="34" y="31"/>
                        <a:pt x="33" y="31"/>
                      </a:cubicBezTo>
                      <a:cubicBezTo>
                        <a:pt x="32" y="33"/>
                        <a:pt x="30" y="33"/>
                        <a:pt x="27" y="33"/>
                      </a:cubicBezTo>
                      <a:cubicBezTo>
                        <a:pt x="24" y="34"/>
                        <a:pt x="20" y="34"/>
                        <a:pt x="16" y="35"/>
                      </a:cubicBezTo>
                      <a:cubicBezTo>
                        <a:pt x="13" y="36"/>
                        <a:pt x="10" y="37"/>
                        <a:pt x="8" y="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Freeform 289"/>
                <p:cNvSpPr/>
                <p:nvPr/>
              </p:nvSpPr>
              <p:spPr bwMode="auto">
                <a:xfrm>
                  <a:off x="2814712" y="4083000"/>
                  <a:ext cx="142875" cy="142875"/>
                </a:xfrm>
                <a:custGeom>
                  <a:avLst/>
                  <a:gdLst>
                    <a:gd name="T0" fmla="*/ 7520 w 38"/>
                    <a:gd name="T1" fmla="*/ 142875 h 38"/>
                    <a:gd name="T2" fmla="*/ 7520 w 38"/>
                    <a:gd name="T3" fmla="*/ 142875 h 38"/>
                    <a:gd name="T4" fmla="*/ 0 w 38"/>
                    <a:gd name="T5" fmla="*/ 131595 h 38"/>
                    <a:gd name="T6" fmla="*/ 48878 w 38"/>
                    <a:gd name="T7" fmla="*/ 3760 h 38"/>
                    <a:gd name="T8" fmla="*/ 60158 w 38"/>
                    <a:gd name="T9" fmla="*/ 3760 h 38"/>
                    <a:gd name="T10" fmla="*/ 101516 w 38"/>
                    <a:gd name="T11" fmla="*/ 41359 h 38"/>
                    <a:gd name="T12" fmla="*/ 139115 w 38"/>
                    <a:gd name="T13" fmla="*/ 82717 h 38"/>
                    <a:gd name="T14" fmla="*/ 139115 w 38"/>
                    <a:gd name="T15" fmla="*/ 93997 h 38"/>
                    <a:gd name="T16" fmla="*/ 48878 w 38"/>
                    <a:gd name="T17" fmla="*/ 135355 h 38"/>
                    <a:gd name="T18" fmla="*/ 37599 w 38"/>
                    <a:gd name="T19" fmla="*/ 127836 h 38"/>
                    <a:gd name="T20" fmla="*/ 45118 w 38"/>
                    <a:gd name="T21" fmla="*/ 120316 h 38"/>
                    <a:gd name="T22" fmla="*/ 120316 w 38"/>
                    <a:gd name="T23" fmla="*/ 86477 h 38"/>
                    <a:gd name="T24" fmla="*/ 90237 w 38"/>
                    <a:gd name="T25" fmla="*/ 52638 h 38"/>
                    <a:gd name="T26" fmla="*/ 56398 w 38"/>
                    <a:gd name="T27" fmla="*/ 22559 h 38"/>
                    <a:gd name="T28" fmla="*/ 18799 w 38"/>
                    <a:gd name="T29" fmla="*/ 135355 h 38"/>
                    <a:gd name="T30" fmla="*/ 7520 w 38"/>
                    <a:gd name="T31" fmla="*/ 142875 h 3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8" h="38">
                      <a:moveTo>
                        <a:pt x="2" y="38"/>
                      </a:move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1" y="38"/>
                        <a:pt x="0" y="37"/>
                        <a:pt x="0" y="35"/>
                      </a:cubicBezTo>
                      <a:cubicBezTo>
                        <a:pt x="0" y="34"/>
                        <a:pt x="4" y="10"/>
                        <a:pt x="13" y="1"/>
                      </a:cubicBezTo>
                      <a:cubicBezTo>
                        <a:pt x="14" y="0"/>
                        <a:pt x="15" y="0"/>
                        <a:pt x="16" y="1"/>
                      </a:cubicBezTo>
                      <a:cubicBezTo>
                        <a:pt x="20" y="4"/>
                        <a:pt x="24" y="7"/>
                        <a:pt x="27" y="11"/>
                      </a:cubicBezTo>
                      <a:cubicBezTo>
                        <a:pt x="31" y="14"/>
                        <a:pt x="34" y="18"/>
                        <a:pt x="37" y="22"/>
                      </a:cubicBezTo>
                      <a:cubicBezTo>
                        <a:pt x="38" y="23"/>
                        <a:pt x="38" y="24"/>
                        <a:pt x="37" y="25"/>
                      </a:cubicBezTo>
                      <a:cubicBezTo>
                        <a:pt x="28" y="34"/>
                        <a:pt x="14" y="36"/>
                        <a:pt x="13" y="36"/>
                      </a:cubicBezTo>
                      <a:cubicBezTo>
                        <a:pt x="12" y="37"/>
                        <a:pt x="11" y="36"/>
                        <a:pt x="10" y="34"/>
                      </a:cubicBezTo>
                      <a:cubicBezTo>
                        <a:pt x="10" y="33"/>
                        <a:pt x="11" y="32"/>
                        <a:pt x="12" y="32"/>
                      </a:cubicBezTo>
                      <a:cubicBezTo>
                        <a:pt x="13" y="32"/>
                        <a:pt x="24" y="30"/>
                        <a:pt x="32" y="23"/>
                      </a:cubicBezTo>
                      <a:cubicBezTo>
                        <a:pt x="29" y="20"/>
                        <a:pt x="27" y="17"/>
                        <a:pt x="24" y="14"/>
                      </a:cubicBezTo>
                      <a:cubicBezTo>
                        <a:pt x="21" y="11"/>
                        <a:pt x="18" y="9"/>
                        <a:pt x="15" y="6"/>
                      </a:cubicBezTo>
                      <a:cubicBezTo>
                        <a:pt x="8" y="15"/>
                        <a:pt x="5" y="36"/>
                        <a:pt x="5" y="36"/>
                      </a:cubicBezTo>
                      <a:cubicBezTo>
                        <a:pt x="5" y="37"/>
                        <a:pt x="4" y="38"/>
                        <a:pt x="2" y="3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290"/>
                <p:cNvSpPr>
                  <a:spLocks noEditPoints="1"/>
                </p:cNvSpPr>
                <p:nvPr/>
              </p:nvSpPr>
              <p:spPr bwMode="auto">
                <a:xfrm>
                  <a:off x="2868687" y="4098875"/>
                  <a:ext cx="74612" cy="74612"/>
                </a:xfrm>
                <a:custGeom>
                  <a:avLst/>
                  <a:gdLst>
                    <a:gd name="T0" fmla="*/ 7461 w 20"/>
                    <a:gd name="T1" fmla="*/ 74612 h 20"/>
                    <a:gd name="T2" fmla="*/ 0 w 20"/>
                    <a:gd name="T3" fmla="*/ 67151 h 20"/>
                    <a:gd name="T4" fmla="*/ 14922 w 20"/>
                    <a:gd name="T5" fmla="*/ 3731 h 20"/>
                    <a:gd name="T6" fmla="*/ 26114 w 20"/>
                    <a:gd name="T7" fmla="*/ 3731 h 20"/>
                    <a:gd name="T8" fmla="*/ 48498 w 20"/>
                    <a:gd name="T9" fmla="*/ 26114 h 20"/>
                    <a:gd name="T10" fmla="*/ 70881 w 20"/>
                    <a:gd name="T11" fmla="*/ 48498 h 20"/>
                    <a:gd name="T12" fmla="*/ 70881 w 20"/>
                    <a:gd name="T13" fmla="*/ 59690 h 20"/>
                    <a:gd name="T14" fmla="*/ 7461 w 20"/>
                    <a:gd name="T15" fmla="*/ 74612 h 20"/>
                    <a:gd name="T16" fmla="*/ 22384 w 20"/>
                    <a:gd name="T17" fmla="*/ 22384 h 20"/>
                    <a:gd name="T18" fmla="*/ 18653 w 20"/>
                    <a:gd name="T19" fmla="*/ 55959 h 20"/>
                    <a:gd name="T20" fmla="*/ 52228 w 20"/>
                    <a:gd name="T21" fmla="*/ 52228 h 20"/>
                    <a:gd name="T22" fmla="*/ 37306 w 20"/>
                    <a:gd name="T23" fmla="*/ 37306 h 20"/>
                    <a:gd name="T24" fmla="*/ 22384 w 20"/>
                    <a:gd name="T25" fmla="*/ 22384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" h="20">
                      <a:moveTo>
                        <a:pt x="2" y="20"/>
                      </a:moveTo>
                      <a:cubicBezTo>
                        <a:pt x="1" y="20"/>
                        <a:pt x="0" y="19"/>
                        <a:pt x="0" y="18"/>
                      </a:cubicBezTo>
                      <a:cubicBezTo>
                        <a:pt x="0" y="16"/>
                        <a:pt x="0" y="5"/>
                        <a:pt x="4" y="1"/>
                      </a:cubicBezTo>
                      <a:cubicBezTo>
                        <a:pt x="5" y="0"/>
                        <a:pt x="6" y="0"/>
                        <a:pt x="7" y="1"/>
                      </a:cubicBezTo>
                      <a:cubicBezTo>
                        <a:pt x="9" y="3"/>
                        <a:pt x="11" y="5"/>
                        <a:pt x="13" y="7"/>
                      </a:cubicBezTo>
                      <a:cubicBezTo>
                        <a:pt x="15" y="9"/>
                        <a:pt x="17" y="11"/>
                        <a:pt x="19" y="13"/>
                      </a:cubicBezTo>
                      <a:cubicBezTo>
                        <a:pt x="20" y="14"/>
                        <a:pt x="20" y="15"/>
                        <a:pt x="19" y="16"/>
                      </a:cubicBezTo>
                      <a:cubicBezTo>
                        <a:pt x="15" y="20"/>
                        <a:pt x="4" y="20"/>
                        <a:pt x="2" y="20"/>
                      </a:cubicBezTo>
                      <a:close/>
                      <a:moveTo>
                        <a:pt x="6" y="6"/>
                      </a:moveTo>
                      <a:cubicBezTo>
                        <a:pt x="5" y="9"/>
                        <a:pt x="5" y="12"/>
                        <a:pt x="5" y="15"/>
                      </a:cubicBezTo>
                      <a:cubicBezTo>
                        <a:pt x="8" y="15"/>
                        <a:pt x="11" y="15"/>
                        <a:pt x="14" y="14"/>
                      </a:cubicBezTo>
                      <a:cubicBezTo>
                        <a:pt x="12" y="13"/>
                        <a:pt x="11" y="11"/>
                        <a:pt x="10" y="10"/>
                      </a:cubicBezTo>
                      <a:cubicBezTo>
                        <a:pt x="9" y="9"/>
                        <a:pt x="7" y="8"/>
                        <a:pt x="6" y="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Freeform 291"/>
                <p:cNvSpPr>
                  <a:spLocks noEditPoints="1"/>
                </p:cNvSpPr>
                <p:nvPr/>
              </p:nvSpPr>
              <p:spPr bwMode="auto">
                <a:xfrm>
                  <a:off x="2968699" y="3975050"/>
                  <a:ext cx="93662" cy="93662"/>
                </a:xfrm>
                <a:custGeom>
                  <a:avLst/>
                  <a:gdLst>
                    <a:gd name="T0" fmla="*/ 48704 w 25"/>
                    <a:gd name="T1" fmla="*/ 93662 h 25"/>
                    <a:gd name="T2" fmla="*/ 14986 w 25"/>
                    <a:gd name="T3" fmla="*/ 82423 h 25"/>
                    <a:gd name="T4" fmla="*/ 14986 w 25"/>
                    <a:gd name="T5" fmla="*/ 18732 h 25"/>
                    <a:gd name="T6" fmla="*/ 78676 w 25"/>
                    <a:gd name="T7" fmla="*/ 18732 h 25"/>
                    <a:gd name="T8" fmla="*/ 93662 w 25"/>
                    <a:gd name="T9" fmla="*/ 48704 h 25"/>
                    <a:gd name="T10" fmla="*/ 78676 w 25"/>
                    <a:gd name="T11" fmla="*/ 82423 h 25"/>
                    <a:gd name="T12" fmla="*/ 48704 w 25"/>
                    <a:gd name="T13" fmla="*/ 93662 h 25"/>
                    <a:gd name="T14" fmla="*/ 48704 w 25"/>
                    <a:gd name="T15" fmla="*/ 22479 h 25"/>
                    <a:gd name="T16" fmla="*/ 29972 w 25"/>
                    <a:gd name="T17" fmla="*/ 29972 h 25"/>
                    <a:gd name="T18" fmla="*/ 29972 w 25"/>
                    <a:gd name="T19" fmla="*/ 67437 h 25"/>
                    <a:gd name="T20" fmla="*/ 67437 w 25"/>
                    <a:gd name="T21" fmla="*/ 67437 h 25"/>
                    <a:gd name="T22" fmla="*/ 74930 w 25"/>
                    <a:gd name="T23" fmla="*/ 48704 h 25"/>
                    <a:gd name="T24" fmla="*/ 67437 w 25"/>
                    <a:gd name="T25" fmla="*/ 29972 h 25"/>
                    <a:gd name="T26" fmla="*/ 48704 w 25"/>
                    <a:gd name="T27" fmla="*/ 22479 h 2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cubicBezTo>
                        <a:pt x="10" y="25"/>
                        <a:pt x="7" y="24"/>
                        <a:pt x="4" y="22"/>
                      </a:cubicBezTo>
                      <a:cubicBezTo>
                        <a:pt x="0" y="17"/>
                        <a:pt x="0" y="9"/>
                        <a:pt x="4" y="5"/>
                      </a:cubicBezTo>
                      <a:cubicBezTo>
                        <a:pt x="9" y="0"/>
                        <a:pt x="17" y="0"/>
                        <a:pt x="21" y="5"/>
                      </a:cubicBezTo>
                      <a:cubicBezTo>
                        <a:pt x="24" y="7"/>
                        <a:pt x="25" y="10"/>
                        <a:pt x="25" y="13"/>
                      </a:cubicBezTo>
                      <a:cubicBezTo>
                        <a:pt x="25" y="16"/>
                        <a:pt x="24" y="19"/>
                        <a:pt x="21" y="22"/>
                      </a:cubicBezTo>
                      <a:cubicBezTo>
                        <a:pt x="19" y="24"/>
                        <a:pt x="16" y="25"/>
                        <a:pt x="13" y="25"/>
                      </a:cubicBezTo>
                      <a:close/>
                      <a:moveTo>
                        <a:pt x="13" y="6"/>
                      </a:moveTo>
                      <a:cubicBezTo>
                        <a:pt x="11" y="6"/>
                        <a:pt x="9" y="7"/>
                        <a:pt x="8" y="8"/>
                      </a:cubicBezTo>
                      <a:cubicBezTo>
                        <a:pt x="5" y="11"/>
                        <a:pt x="5" y="15"/>
                        <a:pt x="8" y="18"/>
                      </a:cubicBezTo>
                      <a:cubicBezTo>
                        <a:pt x="10" y="21"/>
                        <a:pt x="15" y="21"/>
                        <a:pt x="18" y="18"/>
                      </a:cubicBezTo>
                      <a:cubicBezTo>
                        <a:pt x="19" y="17"/>
                        <a:pt x="20" y="15"/>
                        <a:pt x="20" y="13"/>
                      </a:cubicBezTo>
                      <a:cubicBezTo>
                        <a:pt x="20" y="11"/>
                        <a:pt x="19" y="9"/>
                        <a:pt x="18" y="8"/>
                      </a:cubicBezTo>
                      <a:cubicBezTo>
                        <a:pt x="17" y="7"/>
                        <a:pt x="15" y="6"/>
                        <a:pt x="13" y="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292"/>
                <p:cNvSpPr>
                  <a:spLocks noEditPoints="1"/>
                </p:cNvSpPr>
                <p:nvPr/>
              </p:nvSpPr>
              <p:spPr bwMode="auto">
                <a:xfrm>
                  <a:off x="3040137" y="3911550"/>
                  <a:ext cx="90487" cy="88900"/>
                </a:xfrm>
                <a:custGeom>
                  <a:avLst/>
                  <a:gdLst>
                    <a:gd name="T0" fmla="*/ 64095 w 24"/>
                    <a:gd name="T1" fmla="*/ 88900 h 24"/>
                    <a:gd name="T2" fmla="*/ 64095 w 24"/>
                    <a:gd name="T3" fmla="*/ 88900 h 24"/>
                    <a:gd name="T4" fmla="*/ 22622 w 24"/>
                    <a:gd name="T5" fmla="*/ 66675 h 24"/>
                    <a:gd name="T6" fmla="*/ 0 w 24"/>
                    <a:gd name="T7" fmla="*/ 25929 h 24"/>
                    <a:gd name="T8" fmla="*/ 7541 w 24"/>
                    <a:gd name="T9" fmla="*/ 14817 h 24"/>
                    <a:gd name="T10" fmla="*/ 79176 w 24"/>
                    <a:gd name="T11" fmla="*/ 0 h 24"/>
                    <a:gd name="T12" fmla="*/ 86717 w 24"/>
                    <a:gd name="T13" fmla="*/ 3704 h 24"/>
                    <a:gd name="T14" fmla="*/ 90487 w 24"/>
                    <a:gd name="T15" fmla="*/ 11113 h 24"/>
                    <a:gd name="T16" fmla="*/ 75406 w 24"/>
                    <a:gd name="T17" fmla="*/ 81492 h 24"/>
                    <a:gd name="T18" fmla="*/ 64095 w 24"/>
                    <a:gd name="T19" fmla="*/ 88900 h 24"/>
                    <a:gd name="T20" fmla="*/ 18851 w 24"/>
                    <a:gd name="T21" fmla="*/ 29633 h 24"/>
                    <a:gd name="T22" fmla="*/ 33933 w 24"/>
                    <a:gd name="T23" fmla="*/ 55563 h 24"/>
                    <a:gd name="T24" fmla="*/ 60325 w 24"/>
                    <a:gd name="T25" fmla="*/ 70379 h 24"/>
                    <a:gd name="T26" fmla="*/ 71636 w 24"/>
                    <a:gd name="T27" fmla="*/ 22225 h 24"/>
                    <a:gd name="T28" fmla="*/ 18851 w 24"/>
                    <a:gd name="T29" fmla="*/ 29633 h 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4" h="24">
                      <a:moveTo>
                        <a:pt x="17" y="24"/>
                      </a:move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3" y="23"/>
                        <a:pt x="9" y="21"/>
                        <a:pt x="6" y="18"/>
                      </a:cubicBezTo>
                      <a:cubicBezTo>
                        <a:pt x="3" y="15"/>
                        <a:pt x="1" y="11"/>
                        <a:pt x="0" y="7"/>
                      </a:cubicBezTo>
                      <a:cubicBezTo>
                        <a:pt x="0" y="6"/>
                        <a:pt x="0" y="5"/>
                        <a:pt x="2" y="4"/>
                      </a:cubicBezTo>
                      <a:cubicBezTo>
                        <a:pt x="13" y="1"/>
                        <a:pt x="21" y="0"/>
                        <a:pt x="21" y="0"/>
                      </a:cubicBezTo>
                      <a:cubicBezTo>
                        <a:pt x="22" y="0"/>
                        <a:pt x="23" y="1"/>
                        <a:pt x="23" y="1"/>
                      </a:cubicBezTo>
                      <a:cubicBezTo>
                        <a:pt x="24" y="2"/>
                        <a:pt x="24" y="2"/>
                        <a:pt x="24" y="3"/>
                      </a:cubicBezTo>
                      <a:cubicBezTo>
                        <a:pt x="24" y="3"/>
                        <a:pt x="23" y="11"/>
                        <a:pt x="20" y="22"/>
                      </a:cubicBezTo>
                      <a:cubicBezTo>
                        <a:pt x="19" y="23"/>
                        <a:pt x="18" y="24"/>
                        <a:pt x="17" y="24"/>
                      </a:cubicBezTo>
                      <a:close/>
                      <a:moveTo>
                        <a:pt x="5" y="8"/>
                      </a:moveTo>
                      <a:cubicBezTo>
                        <a:pt x="6" y="11"/>
                        <a:pt x="7" y="13"/>
                        <a:pt x="9" y="15"/>
                      </a:cubicBezTo>
                      <a:cubicBezTo>
                        <a:pt x="11" y="17"/>
                        <a:pt x="13" y="18"/>
                        <a:pt x="16" y="19"/>
                      </a:cubicBezTo>
                      <a:cubicBezTo>
                        <a:pt x="17" y="13"/>
                        <a:pt x="18" y="8"/>
                        <a:pt x="19" y="6"/>
                      </a:cubicBezTo>
                      <a:cubicBezTo>
                        <a:pt x="16" y="6"/>
                        <a:pt x="11" y="7"/>
                        <a:pt x="5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" name="Freeform 293"/>
              <p:cNvSpPr/>
              <p:nvPr/>
            </p:nvSpPr>
            <p:spPr bwMode="auto">
              <a:xfrm>
                <a:off x="6808788" y="2813050"/>
                <a:ext cx="1579562" cy="366713"/>
              </a:xfrm>
              <a:custGeom>
                <a:avLst/>
                <a:gdLst>
                  <a:gd name="T0" fmla="*/ 1422400 w 995"/>
                  <a:gd name="T1" fmla="*/ 366712 h 231"/>
                  <a:gd name="T2" fmla="*/ 0 w 995"/>
                  <a:gd name="T3" fmla="*/ 366712 h 231"/>
                  <a:gd name="T4" fmla="*/ 158750 w 995"/>
                  <a:gd name="T5" fmla="*/ 182562 h 231"/>
                  <a:gd name="T6" fmla="*/ 0 w 995"/>
                  <a:gd name="T7" fmla="*/ 0 h 231"/>
                  <a:gd name="T8" fmla="*/ 1422400 w 995"/>
                  <a:gd name="T9" fmla="*/ 0 h 231"/>
                  <a:gd name="T10" fmla="*/ 1579562 w 995"/>
                  <a:gd name="T11" fmla="*/ 182562 h 231"/>
                  <a:gd name="T12" fmla="*/ 1422400 w 995"/>
                  <a:gd name="T13" fmla="*/ 366712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5" h="231">
                    <a:moveTo>
                      <a:pt x="896" y="231"/>
                    </a:moveTo>
                    <a:lnTo>
                      <a:pt x="0" y="231"/>
                    </a:lnTo>
                    <a:lnTo>
                      <a:pt x="100" y="115"/>
                    </a:lnTo>
                    <a:lnTo>
                      <a:pt x="0" y="0"/>
                    </a:lnTo>
                    <a:lnTo>
                      <a:pt x="896" y="0"/>
                    </a:lnTo>
                    <a:lnTo>
                      <a:pt x="995" y="115"/>
                    </a:lnTo>
                    <a:lnTo>
                      <a:pt x="896" y="231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Freeform 294"/>
              <p:cNvSpPr/>
              <p:nvPr/>
            </p:nvSpPr>
            <p:spPr bwMode="auto">
              <a:xfrm>
                <a:off x="5267325" y="2813050"/>
                <a:ext cx="1579563" cy="366713"/>
              </a:xfrm>
              <a:custGeom>
                <a:avLst/>
                <a:gdLst>
                  <a:gd name="T0" fmla="*/ 1422400 w 995"/>
                  <a:gd name="T1" fmla="*/ 366712 h 231"/>
                  <a:gd name="T2" fmla="*/ 0 w 995"/>
                  <a:gd name="T3" fmla="*/ 366712 h 231"/>
                  <a:gd name="T4" fmla="*/ 158750 w 995"/>
                  <a:gd name="T5" fmla="*/ 182562 h 231"/>
                  <a:gd name="T6" fmla="*/ 0 w 995"/>
                  <a:gd name="T7" fmla="*/ 0 h 231"/>
                  <a:gd name="T8" fmla="*/ 1422400 w 995"/>
                  <a:gd name="T9" fmla="*/ 0 h 231"/>
                  <a:gd name="T10" fmla="*/ 1579562 w 995"/>
                  <a:gd name="T11" fmla="*/ 182562 h 231"/>
                  <a:gd name="T12" fmla="*/ 1422400 w 995"/>
                  <a:gd name="T13" fmla="*/ 366712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5" h="231">
                    <a:moveTo>
                      <a:pt x="896" y="231"/>
                    </a:moveTo>
                    <a:lnTo>
                      <a:pt x="0" y="231"/>
                    </a:lnTo>
                    <a:lnTo>
                      <a:pt x="100" y="115"/>
                    </a:lnTo>
                    <a:lnTo>
                      <a:pt x="0" y="0"/>
                    </a:lnTo>
                    <a:lnTo>
                      <a:pt x="896" y="0"/>
                    </a:lnTo>
                    <a:lnTo>
                      <a:pt x="995" y="115"/>
                    </a:lnTo>
                    <a:lnTo>
                      <a:pt x="896" y="231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Freeform 295"/>
              <p:cNvSpPr/>
              <p:nvPr/>
            </p:nvSpPr>
            <p:spPr bwMode="auto">
              <a:xfrm>
                <a:off x="3727450" y="2813050"/>
                <a:ext cx="1577975" cy="366713"/>
              </a:xfrm>
              <a:custGeom>
                <a:avLst/>
                <a:gdLst>
                  <a:gd name="T0" fmla="*/ 1417638 w 994"/>
                  <a:gd name="T1" fmla="*/ 366712 h 231"/>
                  <a:gd name="T2" fmla="*/ 0 w 994"/>
                  <a:gd name="T3" fmla="*/ 366712 h 231"/>
                  <a:gd name="T4" fmla="*/ 157163 w 994"/>
                  <a:gd name="T5" fmla="*/ 182562 h 231"/>
                  <a:gd name="T6" fmla="*/ 0 w 994"/>
                  <a:gd name="T7" fmla="*/ 0 h 231"/>
                  <a:gd name="T8" fmla="*/ 1417638 w 994"/>
                  <a:gd name="T9" fmla="*/ 0 h 231"/>
                  <a:gd name="T10" fmla="*/ 1577975 w 994"/>
                  <a:gd name="T11" fmla="*/ 182562 h 231"/>
                  <a:gd name="T12" fmla="*/ 1417638 w 994"/>
                  <a:gd name="T13" fmla="*/ 366712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4" h="231">
                    <a:moveTo>
                      <a:pt x="893" y="231"/>
                    </a:moveTo>
                    <a:lnTo>
                      <a:pt x="0" y="231"/>
                    </a:lnTo>
                    <a:lnTo>
                      <a:pt x="99" y="115"/>
                    </a:lnTo>
                    <a:lnTo>
                      <a:pt x="0" y="0"/>
                    </a:lnTo>
                    <a:lnTo>
                      <a:pt x="893" y="0"/>
                    </a:lnTo>
                    <a:lnTo>
                      <a:pt x="994" y="115"/>
                    </a:lnTo>
                    <a:lnTo>
                      <a:pt x="893" y="231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Freeform 296"/>
              <p:cNvSpPr/>
              <p:nvPr/>
            </p:nvSpPr>
            <p:spPr bwMode="auto">
              <a:xfrm>
                <a:off x="2181225" y="2813050"/>
                <a:ext cx="1579563" cy="366713"/>
              </a:xfrm>
              <a:custGeom>
                <a:avLst/>
                <a:gdLst>
                  <a:gd name="T0" fmla="*/ 1422400 w 995"/>
                  <a:gd name="T1" fmla="*/ 366712 h 231"/>
                  <a:gd name="T2" fmla="*/ 0 w 995"/>
                  <a:gd name="T3" fmla="*/ 366712 h 231"/>
                  <a:gd name="T4" fmla="*/ 157162 w 995"/>
                  <a:gd name="T5" fmla="*/ 182562 h 231"/>
                  <a:gd name="T6" fmla="*/ 0 w 995"/>
                  <a:gd name="T7" fmla="*/ 0 h 231"/>
                  <a:gd name="T8" fmla="*/ 1422400 w 995"/>
                  <a:gd name="T9" fmla="*/ 0 h 231"/>
                  <a:gd name="T10" fmla="*/ 1579562 w 995"/>
                  <a:gd name="T11" fmla="*/ 182562 h 231"/>
                  <a:gd name="T12" fmla="*/ 1422400 w 995"/>
                  <a:gd name="T13" fmla="*/ 366712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5" h="231">
                    <a:moveTo>
                      <a:pt x="896" y="231"/>
                    </a:moveTo>
                    <a:lnTo>
                      <a:pt x="0" y="231"/>
                    </a:lnTo>
                    <a:lnTo>
                      <a:pt x="99" y="115"/>
                    </a:lnTo>
                    <a:lnTo>
                      <a:pt x="0" y="0"/>
                    </a:lnTo>
                    <a:lnTo>
                      <a:pt x="896" y="0"/>
                    </a:lnTo>
                    <a:lnTo>
                      <a:pt x="995" y="115"/>
                    </a:lnTo>
                    <a:lnTo>
                      <a:pt x="896" y="231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Freeform 297"/>
              <p:cNvSpPr/>
              <p:nvPr/>
            </p:nvSpPr>
            <p:spPr bwMode="auto">
              <a:xfrm>
                <a:off x="639763" y="2813050"/>
                <a:ext cx="1579562" cy="366713"/>
              </a:xfrm>
              <a:custGeom>
                <a:avLst/>
                <a:gdLst>
                  <a:gd name="T0" fmla="*/ 1422400 w 995"/>
                  <a:gd name="T1" fmla="*/ 366712 h 231"/>
                  <a:gd name="T2" fmla="*/ 0 w 995"/>
                  <a:gd name="T3" fmla="*/ 366712 h 231"/>
                  <a:gd name="T4" fmla="*/ 157162 w 995"/>
                  <a:gd name="T5" fmla="*/ 182562 h 231"/>
                  <a:gd name="T6" fmla="*/ 0 w 995"/>
                  <a:gd name="T7" fmla="*/ 0 h 231"/>
                  <a:gd name="T8" fmla="*/ 1422400 w 995"/>
                  <a:gd name="T9" fmla="*/ 0 h 231"/>
                  <a:gd name="T10" fmla="*/ 1579562 w 995"/>
                  <a:gd name="T11" fmla="*/ 182562 h 231"/>
                  <a:gd name="T12" fmla="*/ 1422400 w 995"/>
                  <a:gd name="T13" fmla="*/ 366712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5" h="231">
                    <a:moveTo>
                      <a:pt x="896" y="231"/>
                    </a:moveTo>
                    <a:lnTo>
                      <a:pt x="0" y="231"/>
                    </a:lnTo>
                    <a:lnTo>
                      <a:pt x="99" y="115"/>
                    </a:lnTo>
                    <a:lnTo>
                      <a:pt x="0" y="0"/>
                    </a:lnTo>
                    <a:lnTo>
                      <a:pt x="896" y="0"/>
                    </a:lnTo>
                    <a:lnTo>
                      <a:pt x="995" y="115"/>
                    </a:lnTo>
                    <a:lnTo>
                      <a:pt x="896" y="231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" name="Rectangle 64"/>
            <p:cNvSpPr/>
            <p:nvPr/>
          </p:nvSpPr>
          <p:spPr>
            <a:xfrm>
              <a:off x="1383130" y="3618876"/>
              <a:ext cx="131446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9" name="Rectangle 64"/>
            <p:cNvSpPr/>
            <p:nvPr/>
          </p:nvSpPr>
          <p:spPr>
            <a:xfrm>
              <a:off x="3304300" y="3618876"/>
              <a:ext cx="131446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0" name="Rectangle 64"/>
            <p:cNvSpPr/>
            <p:nvPr/>
          </p:nvSpPr>
          <p:spPr>
            <a:xfrm>
              <a:off x="5272555" y="3618876"/>
              <a:ext cx="131446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1" name="Rectangle 64"/>
            <p:cNvSpPr/>
            <p:nvPr/>
          </p:nvSpPr>
          <p:spPr>
            <a:xfrm>
              <a:off x="7212417" y="3618876"/>
              <a:ext cx="131446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2" name="Rectangle 64"/>
            <p:cNvSpPr/>
            <p:nvPr/>
          </p:nvSpPr>
          <p:spPr>
            <a:xfrm>
              <a:off x="9161097" y="3618876"/>
              <a:ext cx="131446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644535" y="2063084"/>
              <a:ext cx="2550503" cy="1356792"/>
              <a:chOff x="2644535" y="2063084"/>
              <a:chExt cx="2550503" cy="1356792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2644535" y="206308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27" name="Text Placeholder 32"/>
              <p:cNvSpPr txBox="1"/>
              <p:nvPr/>
            </p:nvSpPr>
            <p:spPr>
              <a:xfrm>
                <a:off x="2811206" y="252474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577267" y="2063084"/>
              <a:ext cx="2550503" cy="1356792"/>
              <a:chOff x="2644535" y="2063084"/>
              <a:chExt cx="2550503" cy="1356792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2644535" y="206308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25" name="Text Placeholder 32"/>
              <p:cNvSpPr txBox="1"/>
              <p:nvPr/>
            </p:nvSpPr>
            <p:spPr>
              <a:xfrm>
                <a:off x="2811206" y="252474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929347" y="4275810"/>
              <a:ext cx="2501487" cy="1356792"/>
              <a:chOff x="1104343" y="4388738"/>
              <a:chExt cx="2501487" cy="1356792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517046" y="438873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104343" y="485040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794338" y="4275810"/>
              <a:ext cx="2501487" cy="1356792"/>
              <a:chOff x="1104343" y="4388738"/>
              <a:chExt cx="2501487" cy="1356792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517046" y="438873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104343" y="485040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8370853" y="4322972"/>
              <a:ext cx="2550503" cy="1356792"/>
              <a:chOff x="2644535" y="2063084"/>
              <a:chExt cx="2550503" cy="1356792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644535" y="206308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9" name="Text Placeholder 32"/>
              <p:cNvSpPr txBox="1"/>
              <p:nvPr/>
            </p:nvSpPr>
            <p:spPr>
              <a:xfrm>
                <a:off x="2811206" y="252474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464082" y="2102353"/>
            <a:ext cx="3401552" cy="3381162"/>
            <a:chOff x="6546974" y="2815275"/>
            <a:chExt cx="5121096" cy="5090396"/>
          </a:xfrm>
          <a:solidFill>
            <a:srgbClr val="2C7C61"/>
          </a:solidFill>
        </p:grpSpPr>
        <p:grpSp>
          <p:nvGrpSpPr>
            <p:cNvPr id="7" name="Group 4"/>
            <p:cNvGrpSpPr/>
            <p:nvPr/>
          </p:nvGrpSpPr>
          <p:grpSpPr>
            <a:xfrm>
              <a:off x="6546974" y="2815275"/>
              <a:ext cx="2496136" cy="2517690"/>
              <a:chOff x="3273487" y="1407637"/>
              <a:chExt cx="1248068" cy="1258845"/>
            </a:xfrm>
            <a:grpFill/>
          </p:grpSpPr>
          <p:sp>
            <p:nvSpPr>
              <p:cNvPr id="21" name="Freeform 42"/>
              <p:cNvSpPr/>
              <p:nvPr/>
            </p:nvSpPr>
            <p:spPr>
              <a:xfrm rot="5400000">
                <a:off x="3268098" y="1413026"/>
                <a:ext cx="1258845" cy="1248068"/>
              </a:xfrm>
              <a:custGeom>
                <a:avLst/>
                <a:gdLst>
                  <a:gd name="connsiteX0" fmla="*/ 186889 w 1678460"/>
                  <a:gd name="connsiteY0" fmla="*/ 1170350 h 1664090"/>
                  <a:gd name="connsiteX1" fmla="*/ 495340 w 1678460"/>
                  <a:gd name="connsiteY1" fmla="*/ 1478801 h 1664090"/>
                  <a:gd name="connsiteX2" fmla="*/ 844815 w 1678460"/>
                  <a:gd name="connsiteY2" fmla="*/ 1478801 h 1664090"/>
                  <a:gd name="connsiteX3" fmla="*/ 1491571 w 1678460"/>
                  <a:gd name="connsiteY3" fmla="*/ 832045 h 1664090"/>
                  <a:gd name="connsiteX4" fmla="*/ 1491571 w 1678460"/>
                  <a:gd name="connsiteY4" fmla="*/ 493740 h 1664090"/>
                  <a:gd name="connsiteX5" fmla="*/ 1183120 w 1678460"/>
                  <a:gd name="connsiteY5" fmla="*/ 185289 h 1664090"/>
                  <a:gd name="connsiteX6" fmla="*/ 833645 w 1678460"/>
                  <a:gd name="connsiteY6" fmla="*/ 185289 h 1664090"/>
                  <a:gd name="connsiteX7" fmla="*/ 186889 w 1678460"/>
                  <a:gd name="connsiteY7" fmla="*/ 832045 h 1664090"/>
                  <a:gd name="connsiteX8" fmla="*/ 0 w 1678460"/>
                  <a:gd name="connsiteY8" fmla="*/ 1664090 h 1664090"/>
                  <a:gd name="connsiteX9" fmla="*/ 0 w 1678460"/>
                  <a:gd name="connsiteY9" fmla="*/ 832045 h 1664090"/>
                  <a:gd name="connsiteX10" fmla="*/ 832045 w 1678460"/>
                  <a:gd name="connsiteY10" fmla="*/ 0 h 1664090"/>
                  <a:gd name="connsiteX11" fmla="*/ 1678460 w 1678460"/>
                  <a:gd name="connsiteY11" fmla="*/ 0 h 1664090"/>
                  <a:gd name="connsiteX12" fmla="*/ 1678460 w 1678460"/>
                  <a:gd name="connsiteY12" fmla="*/ 832045 h 1664090"/>
                  <a:gd name="connsiteX13" fmla="*/ 846415 w 1678460"/>
                  <a:gd name="connsiteY13" fmla="*/ 1664090 h 1664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78460" h="1664090">
                    <a:moveTo>
                      <a:pt x="186889" y="1170350"/>
                    </a:moveTo>
                    <a:cubicBezTo>
                      <a:pt x="186889" y="1340703"/>
                      <a:pt x="324987" y="1478801"/>
                      <a:pt x="495340" y="1478801"/>
                    </a:cubicBezTo>
                    <a:lnTo>
                      <a:pt x="844815" y="1478801"/>
                    </a:lnTo>
                    <a:cubicBezTo>
                      <a:pt x="1202008" y="1478801"/>
                      <a:pt x="1491571" y="1189238"/>
                      <a:pt x="1491571" y="832045"/>
                    </a:cubicBezTo>
                    <a:lnTo>
                      <a:pt x="1491571" y="493740"/>
                    </a:lnTo>
                    <a:cubicBezTo>
                      <a:pt x="1491571" y="323387"/>
                      <a:pt x="1353473" y="185289"/>
                      <a:pt x="1183120" y="185289"/>
                    </a:cubicBezTo>
                    <a:lnTo>
                      <a:pt x="833645" y="185289"/>
                    </a:lnTo>
                    <a:cubicBezTo>
                      <a:pt x="476452" y="185289"/>
                      <a:pt x="186889" y="474852"/>
                      <a:pt x="186889" y="832045"/>
                    </a:cubicBezTo>
                    <a:close/>
                    <a:moveTo>
                      <a:pt x="0" y="1664090"/>
                    </a:moveTo>
                    <a:lnTo>
                      <a:pt x="0" y="832045"/>
                    </a:lnTo>
                    <a:cubicBezTo>
                      <a:pt x="0" y="372519"/>
                      <a:pt x="372519" y="0"/>
                      <a:pt x="832045" y="0"/>
                    </a:cubicBezTo>
                    <a:lnTo>
                      <a:pt x="1678460" y="0"/>
                    </a:lnTo>
                    <a:lnTo>
                      <a:pt x="1678460" y="832045"/>
                    </a:lnTo>
                    <a:cubicBezTo>
                      <a:pt x="1678460" y="1291571"/>
                      <a:pt x="1305941" y="1664090"/>
                      <a:pt x="846415" y="1664090"/>
                    </a:cubicBez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  <p:sp>
            <p:nvSpPr>
              <p:cNvPr id="22" name="Freeform 46"/>
              <p:cNvSpPr/>
              <p:nvPr/>
            </p:nvSpPr>
            <p:spPr>
              <a:xfrm rot="5400000">
                <a:off x="3538911" y="1666948"/>
                <a:ext cx="723639" cy="749693"/>
              </a:xfrm>
              <a:custGeom>
                <a:avLst/>
                <a:gdLst>
                  <a:gd name="connsiteX0" fmla="*/ 112428 w 964852"/>
                  <a:gd name="connsiteY0" fmla="*/ 709448 h 999590"/>
                  <a:gd name="connsiteX1" fmla="*/ 291270 w 964852"/>
                  <a:gd name="connsiteY1" fmla="*/ 888290 h 999590"/>
                  <a:gd name="connsiteX2" fmla="*/ 487422 w 964852"/>
                  <a:gd name="connsiteY2" fmla="*/ 888290 h 999590"/>
                  <a:gd name="connsiteX3" fmla="*/ 862416 w 964852"/>
                  <a:gd name="connsiteY3" fmla="*/ 513296 h 999590"/>
                  <a:gd name="connsiteX4" fmla="*/ 862416 w 964852"/>
                  <a:gd name="connsiteY4" fmla="*/ 290142 h 999590"/>
                  <a:gd name="connsiteX5" fmla="*/ 683574 w 964852"/>
                  <a:gd name="connsiteY5" fmla="*/ 111300 h 999590"/>
                  <a:gd name="connsiteX6" fmla="*/ 487422 w 964852"/>
                  <a:gd name="connsiteY6" fmla="*/ 111300 h 999590"/>
                  <a:gd name="connsiteX7" fmla="*/ 112428 w 964852"/>
                  <a:gd name="connsiteY7" fmla="*/ 486294 h 999590"/>
                  <a:gd name="connsiteX8" fmla="*/ 0 w 964852"/>
                  <a:gd name="connsiteY8" fmla="*/ 769511 h 999590"/>
                  <a:gd name="connsiteX9" fmla="*/ 0 w 964852"/>
                  <a:gd name="connsiteY9" fmla="*/ 482426 h 999590"/>
                  <a:gd name="connsiteX10" fmla="*/ 482426 w 964852"/>
                  <a:gd name="connsiteY10" fmla="*/ 0 h 999590"/>
                  <a:gd name="connsiteX11" fmla="*/ 734773 w 964852"/>
                  <a:gd name="connsiteY11" fmla="*/ 0 h 999590"/>
                  <a:gd name="connsiteX12" fmla="*/ 964852 w 964852"/>
                  <a:gd name="connsiteY12" fmla="*/ 230079 h 999590"/>
                  <a:gd name="connsiteX13" fmla="*/ 964852 w 964852"/>
                  <a:gd name="connsiteY13" fmla="*/ 517164 h 999590"/>
                  <a:gd name="connsiteX14" fmla="*/ 482426 w 964852"/>
                  <a:gd name="connsiteY14" fmla="*/ 999590 h 999590"/>
                  <a:gd name="connsiteX15" fmla="*/ 230079 w 964852"/>
                  <a:gd name="connsiteY15" fmla="*/ 999590 h 999590"/>
                  <a:gd name="connsiteX16" fmla="*/ 0 w 964852"/>
                  <a:gd name="connsiteY16" fmla="*/ 769511 h 999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64852" h="999590">
                    <a:moveTo>
                      <a:pt x="112428" y="709448"/>
                    </a:moveTo>
                    <a:cubicBezTo>
                      <a:pt x="112428" y="808220"/>
                      <a:pt x="192498" y="888290"/>
                      <a:pt x="291270" y="888290"/>
                    </a:cubicBezTo>
                    <a:lnTo>
                      <a:pt x="487422" y="888290"/>
                    </a:lnTo>
                    <a:cubicBezTo>
                      <a:pt x="694525" y="888290"/>
                      <a:pt x="862416" y="720399"/>
                      <a:pt x="862416" y="513296"/>
                    </a:cubicBezTo>
                    <a:lnTo>
                      <a:pt x="862416" y="290142"/>
                    </a:lnTo>
                    <a:cubicBezTo>
                      <a:pt x="862416" y="191370"/>
                      <a:pt x="782346" y="111300"/>
                      <a:pt x="683574" y="111300"/>
                    </a:cubicBezTo>
                    <a:lnTo>
                      <a:pt x="487422" y="111300"/>
                    </a:lnTo>
                    <a:cubicBezTo>
                      <a:pt x="280319" y="111300"/>
                      <a:pt x="112428" y="279191"/>
                      <a:pt x="112428" y="486294"/>
                    </a:cubicBezTo>
                    <a:close/>
                    <a:moveTo>
                      <a:pt x="0" y="769511"/>
                    </a:moveTo>
                    <a:lnTo>
                      <a:pt x="0" y="482426"/>
                    </a:lnTo>
                    <a:cubicBezTo>
                      <a:pt x="0" y="215989"/>
                      <a:pt x="215989" y="0"/>
                      <a:pt x="482426" y="0"/>
                    </a:cubicBezTo>
                    <a:lnTo>
                      <a:pt x="734773" y="0"/>
                    </a:lnTo>
                    <a:cubicBezTo>
                      <a:pt x="861842" y="0"/>
                      <a:pt x="964852" y="103010"/>
                      <a:pt x="964852" y="230079"/>
                    </a:cubicBezTo>
                    <a:lnTo>
                      <a:pt x="964852" y="517164"/>
                    </a:lnTo>
                    <a:cubicBezTo>
                      <a:pt x="964852" y="783601"/>
                      <a:pt x="748863" y="999590"/>
                      <a:pt x="482426" y="999590"/>
                    </a:cubicBezTo>
                    <a:lnTo>
                      <a:pt x="230079" y="999590"/>
                    </a:lnTo>
                    <a:cubicBezTo>
                      <a:pt x="103010" y="999590"/>
                      <a:pt x="0" y="896580"/>
                      <a:pt x="0" y="769511"/>
                    </a:cubicBez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9120179" y="2861574"/>
              <a:ext cx="2517690" cy="2496136"/>
              <a:chOff x="4560089" y="1430787"/>
              <a:chExt cx="1258845" cy="1248068"/>
            </a:xfrm>
            <a:grpFill/>
          </p:grpSpPr>
          <p:sp>
            <p:nvSpPr>
              <p:cNvPr id="19" name="Freeform 43"/>
              <p:cNvSpPr/>
              <p:nvPr/>
            </p:nvSpPr>
            <p:spPr>
              <a:xfrm>
                <a:off x="4560089" y="1430787"/>
                <a:ext cx="1258845" cy="1248068"/>
              </a:xfrm>
              <a:custGeom>
                <a:avLst/>
                <a:gdLst>
                  <a:gd name="connsiteX0" fmla="*/ 833645 w 1678460"/>
                  <a:gd name="connsiteY0" fmla="*/ 185289 h 1664090"/>
                  <a:gd name="connsiteX1" fmla="*/ 186889 w 1678460"/>
                  <a:gd name="connsiteY1" fmla="*/ 832045 h 1664090"/>
                  <a:gd name="connsiteX2" fmla="*/ 186889 w 1678460"/>
                  <a:gd name="connsiteY2" fmla="*/ 1170350 h 1664090"/>
                  <a:gd name="connsiteX3" fmla="*/ 495340 w 1678460"/>
                  <a:gd name="connsiteY3" fmla="*/ 1478801 h 1664090"/>
                  <a:gd name="connsiteX4" fmla="*/ 844815 w 1678460"/>
                  <a:gd name="connsiteY4" fmla="*/ 1478801 h 1664090"/>
                  <a:gd name="connsiteX5" fmla="*/ 1491571 w 1678460"/>
                  <a:gd name="connsiteY5" fmla="*/ 832045 h 1664090"/>
                  <a:gd name="connsiteX6" fmla="*/ 1491571 w 1678460"/>
                  <a:gd name="connsiteY6" fmla="*/ 493740 h 1664090"/>
                  <a:gd name="connsiteX7" fmla="*/ 1183120 w 1678460"/>
                  <a:gd name="connsiteY7" fmla="*/ 185289 h 1664090"/>
                  <a:gd name="connsiteX8" fmla="*/ 832045 w 1678460"/>
                  <a:gd name="connsiteY8" fmla="*/ 0 h 1664090"/>
                  <a:gd name="connsiteX9" fmla="*/ 1678460 w 1678460"/>
                  <a:gd name="connsiteY9" fmla="*/ 0 h 1664090"/>
                  <a:gd name="connsiteX10" fmla="*/ 1678460 w 1678460"/>
                  <a:gd name="connsiteY10" fmla="*/ 832045 h 1664090"/>
                  <a:gd name="connsiteX11" fmla="*/ 846415 w 1678460"/>
                  <a:gd name="connsiteY11" fmla="*/ 1664090 h 1664090"/>
                  <a:gd name="connsiteX12" fmla="*/ 0 w 1678460"/>
                  <a:gd name="connsiteY12" fmla="*/ 1664090 h 1664090"/>
                  <a:gd name="connsiteX13" fmla="*/ 0 w 1678460"/>
                  <a:gd name="connsiteY13" fmla="*/ 832045 h 1664090"/>
                  <a:gd name="connsiteX14" fmla="*/ 832045 w 1678460"/>
                  <a:gd name="connsiteY14" fmla="*/ 0 h 1664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8460" h="1664090">
                    <a:moveTo>
                      <a:pt x="833645" y="185289"/>
                    </a:moveTo>
                    <a:cubicBezTo>
                      <a:pt x="476452" y="185289"/>
                      <a:pt x="186889" y="474852"/>
                      <a:pt x="186889" y="832045"/>
                    </a:cubicBezTo>
                    <a:lnTo>
                      <a:pt x="186889" y="1170350"/>
                    </a:lnTo>
                    <a:cubicBezTo>
                      <a:pt x="186889" y="1340703"/>
                      <a:pt x="324987" y="1478801"/>
                      <a:pt x="495340" y="1478801"/>
                    </a:cubicBezTo>
                    <a:lnTo>
                      <a:pt x="844815" y="1478801"/>
                    </a:lnTo>
                    <a:cubicBezTo>
                      <a:pt x="1202008" y="1478801"/>
                      <a:pt x="1491571" y="1189238"/>
                      <a:pt x="1491571" y="832045"/>
                    </a:cubicBezTo>
                    <a:lnTo>
                      <a:pt x="1491571" y="493740"/>
                    </a:lnTo>
                    <a:cubicBezTo>
                      <a:pt x="1491571" y="323387"/>
                      <a:pt x="1353473" y="185289"/>
                      <a:pt x="1183120" y="185289"/>
                    </a:cubicBezTo>
                    <a:close/>
                    <a:moveTo>
                      <a:pt x="832045" y="0"/>
                    </a:moveTo>
                    <a:lnTo>
                      <a:pt x="1678460" y="0"/>
                    </a:lnTo>
                    <a:lnTo>
                      <a:pt x="1678460" y="832045"/>
                    </a:lnTo>
                    <a:cubicBezTo>
                      <a:pt x="1678460" y="1291571"/>
                      <a:pt x="1305941" y="1664090"/>
                      <a:pt x="846415" y="1664090"/>
                    </a:cubicBezTo>
                    <a:lnTo>
                      <a:pt x="0" y="1664090"/>
                    </a:lnTo>
                    <a:lnTo>
                      <a:pt x="0" y="832045"/>
                    </a:lnTo>
                    <a:cubicBezTo>
                      <a:pt x="0" y="372519"/>
                      <a:pt x="372519" y="0"/>
                      <a:pt x="832045" y="0"/>
                    </a:cubicBez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  <p:sp>
            <p:nvSpPr>
              <p:cNvPr id="20" name="Freeform 49"/>
              <p:cNvSpPr/>
              <p:nvPr/>
            </p:nvSpPr>
            <p:spPr>
              <a:xfrm rot="10800000">
                <a:off x="4814665" y="1660340"/>
                <a:ext cx="749693" cy="743274"/>
              </a:xfrm>
              <a:custGeom>
                <a:avLst/>
                <a:gdLst>
                  <a:gd name="connsiteX0" fmla="*/ 503121 w 999590"/>
                  <a:gd name="connsiteY0" fmla="*/ 880685 h 991032"/>
                  <a:gd name="connsiteX1" fmla="*/ 888290 w 999590"/>
                  <a:gd name="connsiteY1" fmla="*/ 495516 h 991032"/>
                  <a:gd name="connsiteX2" fmla="*/ 888290 w 999590"/>
                  <a:gd name="connsiteY2" fmla="*/ 294042 h 991032"/>
                  <a:gd name="connsiteX3" fmla="*/ 704595 w 999590"/>
                  <a:gd name="connsiteY3" fmla="*/ 110347 h 991032"/>
                  <a:gd name="connsiteX4" fmla="*/ 496469 w 999590"/>
                  <a:gd name="connsiteY4" fmla="*/ 110347 h 991032"/>
                  <a:gd name="connsiteX5" fmla="*/ 111300 w 999590"/>
                  <a:gd name="connsiteY5" fmla="*/ 495516 h 991032"/>
                  <a:gd name="connsiteX6" fmla="*/ 111300 w 999590"/>
                  <a:gd name="connsiteY6" fmla="*/ 696990 h 991032"/>
                  <a:gd name="connsiteX7" fmla="*/ 294995 w 999590"/>
                  <a:gd name="connsiteY7" fmla="*/ 880685 h 991032"/>
                  <a:gd name="connsiteX8" fmla="*/ 504074 w 999590"/>
                  <a:gd name="connsiteY8" fmla="*/ 991032 h 991032"/>
                  <a:gd name="connsiteX9" fmla="*/ 236321 w 999590"/>
                  <a:gd name="connsiteY9" fmla="*/ 991032 h 991032"/>
                  <a:gd name="connsiteX10" fmla="*/ 0 w 999590"/>
                  <a:gd name="connsiteY10" fmla="*/ 754711 h 991032"/>
                  <a:gd name="connsiteX11" fmla="*/ 0 w 999590"/>
                  <a:gd name="connsiteY11" fmla="*/ 495516 h 991032"/>
                  <a:gd name="connsiteX12" fmla="*/ 495516 w 999590"/>
                  <a:gd name="connsiteY12" fmla="*/ 0 h 991032"/>
                  <a:gd name="connsiteX13" fmla="*/ 763269 w 999590"/>
                  <a:gd name="connsiteY13" fmla="*/ 0 h 991032"/>
                  <a:gd name="connsiteX14" fmla="*/ 999590 w 999590"/>
                  <a:gd name="connsiteY14" fmla="*/ 236321 h 991032"/>
                  <a:gd name="connsiteX15" fmla="*/ 999590 w 999590"/>
                  <a:gd name="connsiteY15" fmla="*/ 495516 h 991032"/>
                  <a:gd name="connsiteX16" fmla="*/ 504074 w 999590"/>
                  <a:gd name="connsiteY16" fmla="*/ 991032 h 991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9590" h="991032">
                    <a:moveTo>
                      <a:pt x="503121" y="880685"/>
                    </a:moveTo>
                    <a:cubicBezTo>
                      <a:pt x="715844" y="880685"/>
                      <a:pt x="888290" y="708239"/>
                      <a:pt x="888290" y="495516"/>
                    </a:cubicBezTo>
                    <a:lnTo>
                      <a:pt x="888290" y="294042"/>
                    </a:lnTo>
                    <a:cubicBezTo>
                      <a:pt x="888290" y="192590"/>
                      <a:pt x="806047" y="110347"/>
                      <a:pt x="704595" y="110347"/>
                    </a:cubicBezTo>
                    <a:lnTo>
                      <a:pt x="496469" y="110347"/>
                    </a:lnTo>
                    <a:cubicBezTo>
                      <a:pt x="283746" y="110347"/>
                      <a:pt x="111300" y="282793"/>
                      <a:pt x="111300" y="495516"/>
                    </a:cubicBezTo>
                    <a:lnTo>
                      <a:pt x="111300" y="696990"/>
                    </a:lnTo>
                    <a:cubicBezTo>
                      <a:pt x="111300" y="798442"/>
                      <a:pt x="193543" y="880685"/>
                      <a:pt x="294995" y="880685"/>
                    </a:cubicBezTo>
                    <a:close/>
                    <a:moveTo>
                      <a:pt x="504074" y="991032"/>
                    </a:moveTo>
                    <a:lnTo>
                      <a:pt x="236321" y="991032"/>
                    </a:lnTo>
                    <a:cubicBezTo>
                      <a:pt x="105805" y="991032"/>
                      <a:pt x="0" y="885227"/>
                      <a:pt x="0" y="754711"/>
                    </a:cubicBezTo>
                    <a:lnTo>
                      <a:pt x="0" y="495516"/>
                    </a:lnTo>
                    <a:cubicBezTo>
                      <a:pt x="0" y="221850"/>
                      <a:pt x="221850" y="0"/>
                      <a:pt x="495516" y="0"/>
                    </a:cubicBezTo>
                    <a:lnTo>
                      <a:pt x="763269" y="0"/>
                    </a:lnTo>
                    <a:cubicBezTo>
                      <a:pt x="893785" y="0"/>
                      <a:pt x="999590" y="105805"/>
                      <a:pt x="999590" y="236321"/>
                    </a:cubicBezTo>
                    <a:lnTo>
                      <a:pt x="999590" y="495516"/>
                    </a:lnTo>
                    <a:cubicBezTo>
                      <a:pt x="999590" y="769182"/>
                      <a:pt x="777740" y="991032"/>
                      <a:pt x="504074" y="991032"/>
                    </a:cubicBez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</p:grpSp>
        <p:grpSp>
          <p:nvGrpSpPr>
            <p:cNvPr id="9" name="Group 5"/>
            <p:cNvGrpSpPr/>
            <p:nvPr/>
          </p:nvGrpSpPr>
          <p:grpSpPr>
            <a:xfrm>
              <a:off x="6546975" y="5398758"/>
              <a:ext cx="2517690" cy="2496136"/>
              <a:chOff x="3273487" y="2699379"/>
              <a:chExt cx="1258845" cy="1248068"/>
            </a:xfrm>
            <a:grpFill/>
          </p:grpSpPr>
          <p:sp>
            <p:nvSpPr>
              <p:cNvPr id="17" name="Freeform 44"/>
              <p:cNvSpPr/>
              <p:nvPr/>
            </p:nvSpPr>
            <p:spPr>
              <a:xfrm>
                <a:off x="3273487" y="2699379"/>
                <a:ext cx="1258845" cy="1248068"/>
              </a:xfrm>
              <a:custGeom>
                <a:avLst/>
                <a:gdLst>
                  <a:gd name="connsiteX0" fmla="*/ 833645 w 1678460"/>
                  <a:gd name="connsiteY0" fmla="*/ 185289 h 1664090"/>
                  <a:gd name="connsiteX1" fmla="*/ 186889 w 1678460"/>
                  <a:gd name="connsiteY1" fmla="*/ 832045 h 1664090"/>
                  <a:gd name="connsiteX2" fmla="*/ 186889 w 1678460"/>
                  <a:gd name="connsiteY2" fmla="*/ 1170350 h 1664090"/>
                  <a:gd name="connsiteX3" fmla="*/ 495340 w 1678460"/>
                  <a:gd name="connsiteY3" fmla="*/ 1478801 h 1664090"/>
                  <a:gd name="connsiteX4" fmla="*/ 844815 w 1678460"/>
                  <a:gd name="connsiteY4" fmla="*/ 1478801 h 1664090"/>
                  <a:gd name="connsiteX5" fmla="*/ 1491571 w 1678460"/>
                  <a:gd name="connsiteY5" fmla="*/ 832045 h 1664090"/>
                  <a:gd name="connsiteX6" fmla="*/ 1491571 w 1678460"/>
                  <a:gd name="connsiteY6" fmla="*/ 493740 h 1664090"/>
                  <a:gd name="connsiteX7" fmla="*/ 1183120 w 1678460"/>
                  <a:gd name="connsiteY7" fmla="*/ 185289 h 1664090"/>
                  <a:gd name="connsiteX8" fmla="*/ 832045 w 1678460"/>
                  <a:gd name="connsiteY8" fmla="*/ 0 h 1664090"/>
                  <a:gd name="connsiteX9" fmla="*/ 1678460 w 1678460"/>
                  <a:gd name="connsiteY9" fmla="*/ 0 h 1664090"/>
                  <a:gd name="connsiteX10" fmla="*/ 1678460 w 1678460"/>
                  <a:gd name="connsiteY10" fmla="*/ 832045 h 1664090"/>
                  <a:gd name="connsiteX11" fmla="*/ 846415 w 1678460"/>
                  <a:gd name="connsiteY11" fmla="*/ 1664090 h 1664090"/>
                  <a:gd name="connsiteX12" fmla="*/ 0 w 1678460"/>
                  <a:gd name="connsiteY12" fmla="*/ 1664090 h 1664090"/>
                  <a:gd name="connsiteX13" fmla="*/ 0 w 1678460"/>
                  <a:gd name="connsiteY13" fmla="*/ 832045 h 1664090"/>
                  <a:gd name="connsiteX14" fmla="*/ 832045 w 1678460"/>
                  <a:gd name="connsiteY14" fmla="*/ 0 h 1664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8460" h="1664090">
                    <a:moveTo>
                      <a:pt x="833645" y="185289"/>
                    </a:moveTo>
                    <a:cubicBezTo>
                      <a:pt x="476452" y="185289"/>
                      <a:pt x="186889" y="474852"/>
                      <a:pt x="186889" y="832045"/>
                    </a:cubicBezTo>
                    <a:lnTo>
                      <a:pt x="186889" y="1170350"/>
                    </a:lnTo>
                    <a:cubicBezTo>
                      <a:pt x="186889" y="1340703"/>
                      <a:pt x="324987" y="1478801"/>
                      <a:pt x="495340" y="1478801"/>
                    </a:cubicBezTo>
                    <a:lnTo>
                      <a:pt x="844815" y="1478801"/>
                    </a:lnTo>
                    <a:cubicBezTo>
                      <a:pt x="1202008" y="1478801"/>
                      <a:pt x="1491571" y="1189238"/>
                      <a:pt x="1491571" y="832045"/>
                    </a:cubicBezTo>
                    <a:lnTo>
                      <a:pt x="1491571" y="493740"/>
                    </a:lnTo>
                    <a:cubicBezTo>
                      <a:pt x="1491571" y="323387"/>
                      <a:pt x="1353473" y="185289"/>
                      <a:pt x="1183120" y="185289"/>
                    </a:cubicBezTo>
                    <a:close/>
                    <a:moveTo>
                      <a:pt x="832045" y="0"/>
                    </a:moveTo>
                    <a:lnTo>
                      <a:pt x="1678460" y="0"/>
                    </a:lnTo>
                    <a:lnTo>
                      <a:pt x="1678460" y="832045"/>
                    </a:lnTo>
                    <a:cubicBezTo>
                      <a:pt x="1678460" y="1291571"/>
                      <a:pt x="1305941" y="1664090"/>
                      <a:pt x="846415" y="1664090"/>
                    </a:cubicBezTo>
                    <a:lnTo>
                      <a:pt x="0" y="1664090"/>
                    </a:lnTo>
                    <a:lnTo>
                      <a:pt x="0" y="832045"/>
                    </a:lnTo>
                    <a:cubicBezTo>
                      <a:pt x="0" y="372519"/>
                      <a:pt x="372519" y="0"/>
                      <a:pt x="832045" y="0"/>
                    </a:cubicBez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  <p:sp>
            <p:nvSpPr>
              <p:cNvPr id="18" name="Freeform 47"/>
              <p:cNvSpPr/>
              <p:nvPr/>
            </p:nvSpPr>
            <p:spPr>
              <a:xfrm rot="10800000">
                <a:off x="3525884" y="2951776"/>
                <a:ext cx="749693" cy="743274"/>
              </a:xfrm>
              <a:custGeom>
                <a:avLst/>
                <a:gdLst>
                  <a:gd name="connsiteX0" fmla="*/ 503121 w 999590"/>
                  <a:gd name="connsiteY0" fmla="*/ 880685 h 991032"/>
                  <a:gd name="connsiteX1" fmla="*/ 888290 w 999590"/>
                  <a:gd name="connsiteY1" fmla="*/ 495516 h 991032"/>
                  <a:gd name="connsiteX2" fmla="*/ 888290 w 999590"/>
                  <a:gd name="connsiteY2" fmla="*/ 294042 h 991032"/>
                  <a:gd name="connsiteX3" fmla="*/ 704595 w 999590"/>
                  <a:gd name="connsiteY3" fmla="*/ 110347 h 991032"/>
                  <a:gd name="connsiteX4" fmla="*/ 496469 w 999590"/>
                  <a:gd name="connsiteY4" fmla="*/ 110347 h 991032"/>
                  <a:gd name="connsiteX5" fmla="*/ 111300 w 999590"/>
                  <a:gd name="connsiteY5" fmla="*/ 495516 h 991032"/>
                  <a:gd name="connsiteX6" fmla="*/ 111300 w 999590"/>
                  <a:gd name="connsiteY6" fmla="*/ 696990 h 991032"/>
                  <a:gd name="connsiteX7" fmla="*/ 294995 w 999590"/>
                  <a:gd name="connsiteY7" fmla="*/ 880685 h 991032"/>
                  <a:gd name="connsiteX8" fmla="*/ 504074 w 999590"/>
                  <a:gd name="connsiteY8" fmla="*/ 991032 h 991032"/>
                  <a:gd name="connsiteX9" fmla="*/ 236321 w 999590"/>
                  <a:gd name="connsiteY9" fmla="*/ 991032 h 991032"/>
                  <a:gd name="connsiteX10" fmla="*/ 0 w 999590"/>
                  <a:gd name="connsiteY10" fmla="*/ 754711 h 991032"/>
                  <a:gd name="connsiteX11" fmla="*/ 0 w 999590"/>
                  <a:gd name="connsiteY11" fmla="*/ 495516 h 991032"/>
                  <a:gd name="connsiteX12" fmla="*/ 495516 w 999590"/>
                  <a:gd name="connsiteY12" fmla="*/ 0 h 991032"/>
                  <a:gd name="connsiteX13" fmla="*/ 763269 w 999590"/>
                  <a:gd name="connsiteY13" fmla="*/ 0 h 991032"/>
                  <a:gd name="connsiteX14" fmla="*/ 999590 w 999590"/>
                  <a:gd name="connsiteY14" fmla="*/ 236321 h 991032"/>
                  <a:gd name="connsiteX15" fmla="*/ 999590 w 999590"/>
                  <a:gd name="connsiteY15" fmla="*/ 495516 h 991032"/>
                  <a:gd name="connsiteX16" fmla="*/ 504074 w 999590"/>
                  <a:gd name="connsiteY16" fmla="*/ 991032 h 991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9590" h="991032">
                    <a:moveTo>
                      <a:pt x="503121" y="880685"/>
                    </a:moveTo>
                    <a:cubicBezTo>
                      <a:pt x="715844" y="880685"/>
                      <a:pt x="888290" y="708239"/>
                      <a:pt x="888290" y="495516"/>
                    </a:cubicBezTo>
                    <a:lnTo>
                      <a:pt x="888290" y="294042"/>
                    </a:lnTo>
                    <a:cubicBezTo>
                      <a:pt x="888290" y="192590"/>
                      <a:pt x="806047" y="110347"/>
                      <a:pt x="704595" y="110347"/>
                    </a:cubicBezTo>
                    <a:lnTo>
                      <a:pt x="496469" y="110347"/>
                    </a:lnTo>
                    <a:cubicBezTo>
                      <a:pt x="283746" y="110347"/>
                      <a:pt x="111300" y="282793"/>
                      <a:pt x="111300" y="495516"/>
                    </a:cubicBezTo>
                    <a:lnTo>
                      <a:pt x="111300" y="696990"/>
                    </a:lnTo>
                    <a:cubicBezTo>
                      <a:pt x="111300" y="798442"/>
                      <a:pt x="193543" y="880685"/>
                      <a:pt x="294995" y="880685"/>
                    </a:cubicBezTo>
                    <a:close/>
                    <a:moveTo>
                      <a:pt x="504074" y="991032"/>
                    </a:moveTo>
                    <a:lnTo>
                      <a:pt x="236321" y="991032"/>
                    </a:lnTo>
                    <a:cubicBezTo>
                      <a:pt x="105805" y="991032"/>
                      <a:pt x="0" y="885227"/>
                      <a:pt x="0" y="754711"/>
                    </a:cubicBezTo>
                    <a:lnTo>
                      <a:pt x="0" y="495516"/>
                    </a:lnTo>
                    <a:cubicBezTo>
                      <a:pt x="0" y="221850"/>
                      <a:pt x="221850" y="0"/>
                      <a:pt x="495516" y="0"/>
                    </a:cubicBezTo>
                    <a:lnTo>
                      <a:pt x="763269" y="0"/>
                    </a:lnTo>
                    <a:cubicBezTo>
                      <a:pt x="893785" y="0"/>
                      <a:pt x="999590" y="105805"/>
                      <a:pt x="999590" y="236321"/>
                    </a:cubicBezTo>
                    <a:lnTo>
                      <a:pt x="999590" y="495516"/>
                    </a:lnTo>
                    <a:cubicBezTo>
                      <a:pt x="999590" y="769182"/>
                      <a:pt x="777740" y="991032"/>
                      <a:pt x="504074" y="991032"/>
                    </a:cubicBez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</p:grpSp>
        <p:grpSp>
          <p:nvGrpSpPr>
            <p:cNvPr id="10" name="Group 6"/>
            <p:cNvGrpSpPr/>
            <p:nvPr/>
          </p:nvGrpSpPr>
          <p:grpSpPr>
            <a:xfrm>
              <a:off x="9171934" y="5387981"/>
              <a:ext cx="2496136" cy="2517690"/>
              <a:chOff x="4585967" y="2693990"/>
              <a:chExt cx="1248068" cy="1258845"/>
            </a:xfrm>
            <a:grpFill/>
          </p:grpSpPr>
          <p:sp>
            <p:nvSpPr>
              <p:cNvPr id="15" name="Freeform 45"/>
              <p:cNvSpPr/>
              <p:nvPr/>
            </p:nvSpPr>
            <p:spPr>
              <a:xfrm rot="5244882">
                <a:off x="4580578" y="2699379"/>
                <a:ext cx="1258845" cy="1248068"/>
              </a:xfrm>
              <a:custGeom>
                <a:avLst/>
                <a:gdLst>
                  <a:gd name="connsiteX0" fmla="*/ 185333 w 1678460"/>
                  <a:gd name="connsiteY0" fmla="*/ 866513 h 1664090"/>
                  <a:gd name="connsiteX1" fmla="*/ 185333 w 1678460"/>
                  <a:gd name="connsiteY1" fmla="*/ 1204818 h 1664090"/>
                  <a:gd name="connsiteX2" fmla="*/ 493784 w 1678460"/>
                  <a:gd name="connsiteY2" fmla="*/ 1513269 h 1664090"/>
                  <a:gd name="connsiteX3" fmla="*/ 843259 w 1678460"/>
                  <a:gd name="connsiteY3" fmla="*/ 1513269 h 1664090"/>
                  <a:gd name="connsiteX4" fmla="*/ 1490015 w 1678460"/>
                  <a:gd name="connsiteY4" fmla="*/ 866513 h 1664090"/>
                  <a:gd name="connsiteX5" fmla="*/ 1490015 w 1678460"/>
                  <a:gd name="connsiteY5" fmla="*/ 528208 h 1664090"/>
                  <a:gd name="connsiteX6" fmla="*/ 1181564 w 1678460"/>
                  <a:gd name="connsiteY6" fmla="*/ 219757 h 1664090"/>
                  <a:gd name="connsiteX7" fmla="*/ 832089 w 1678460"/>
                  <a:gd name="connsiteY7" fmla="*/ 219757 h 1664090"/>
                  <a:gd name="connsiteX8" fmla="*/ 185333 w 1678460"/>
                  <a:gd name="connsiteY8" fmla="*/ 866513 h 1664090"/>
                  <a:gd name="connsiteX9" fmla="*/ 0 w 1678460"/>
                  <a:gd name="connsiteY9" fmla="*/ 832045 h 1664090"/>
                  <a:gd name="connsiteX10" fmla="*/ 832045 w 1678460"/>
                  <a:gd name="connsiteY10" fmla="*/ 0 h 1664090"/>
                  <a:gd name="connsiteX11" fmla="*/ 1678460 w 1678460"/>
                  <a:gd name="connsiteY11" fmla="*/ 0 h 1664090"/>
                  <a:gd name="connsiteX12" fmla="*/ 1678460 w 1678460"/>
                  <a:gd name="connsiteY12" fmla="*/ 832045 h 1664090"/>
                  <a:gd name="connsiteX13" fmla="*/ 846415 w 1678460"/>
                  <a:gd name="connsiteY13" fmla="*/ 1664090 h 1664090"/>
                  <a:gd name="connsiteX14" fmla="*/ 0 w 1678460"/>
                  <a:gd name="connsiteY14" fmla="*/ 1664090 h 1664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8460" h="1664090">
                    <a:moveTo>
                      <a:pt x="185333" y="866513"/>
                    </a:moveTo>
                    <a:lnTo>
                      <a:pt x="185333" y="1204818"/>
                    </a:lnTo>
                    <a:cubicBezTo>
                      <a:pt x="185333" y="1375171"/>
                      <a:pt x="323431" y="1513269"/>
                      <a:pt x="493784" y="1513269"/>
                    </a:cubicBezTo>
                    <a:lnTo>
                      <a:pt x="843259" y="1513269"/>
                    </a:lnTo>
                    <a:cubicBezTo>
                      <a:pt x="1200452" y="1513269"/>
                      <a:pt x="1490015" y="1223706"/>
                      <a:pt x="1490015" y="866513"/>
                    </a:cubicBezTo>
                    <a:lnTo>
                      <a:pt x="1490015" y="528208"/>
                    </a:lnTo>
                    <a:cubicBezTo>
                      <a:pt x="1490015" y="357855"/>
                      <a:pt x="1351917" y="219757"/>
                      <a:pt x="1181564" y="219757"/>
                    </a:cubicBezTo>
                    <a:lnTo>
                      <a:pt x="832089" y="219757"/>
                    </a:lnTo>
                    <a:cubicBezTo>
                      <a:pt x="474895" y="219757"/>
                      <a:pt x="185333" y="509320"/>
                      <a:pt x="185333" y="866513"/>
                    </a:cubicBezTo>
                    <a:close/>
                    <a:moveTo>
                      <a:pt x="0" y="832045"/>
                    </a:moveTo>
                    <a:cubicBezTo>
                      <a:pt x="0" y="372519"/>
                      <a:pt x="372519" y="0"/>
                      <a:pt x="832045" y="0"/>
                    </a:cubicBezTo>
                    <a:lnTo>
                      <a:pt x="1678460" y="0"/>
                    </a:lnTo>
                    <a:lnTo>
                      <a:pt x="1678460" y="832045"/>
                    </a:lnTo>
                    <a:cubicBezTo>
                      <a:pt x="1678460" y="1291571"/>
                      <a:pt x="1305941" y="1664090"/>
                      <a:pt x="846415" y="1664090"/>
                    </a:cubicBezTo>
                    <a:lnTo>
                      <a:pt x="0" y="166409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  <p:sp>
            <p:nvSpPr>
              <p:cNvPr id="16" name="Freeform 50"/>
              <p:cNvSpPr/>
              <p:nvPr/>
            </p:nvSpPr>
            <p:spPr>
              <a:xfrm rot="5400000">
                <a:off x="4801255" y="2928591"/>
                <a:ext cx="749693" cy="743274"/>
              </a:xfrm>
              <a:custGeom>
                <a:avLst/>
                <a:gdLst>
                  <a:gd name="connsiteX0" fmla="*/ 111300 w 999590"/>
                  <a:gd name="connsiteY0" fmla="*/ 696990 h 991032"/>
                  <a:gd name="connsiteX1" fmla="*/ 294995 w 999590"/>
                  <a:gd name="connsiteY1" fmla="*/ 880685 h 991032"/>
                  <a:gd name="connsiteX2" fmla="*/ 503121 w 999590"/>
                  <a:gd name="connsiteY2" fmla="*/ 880685 h 991032"/>
                  <a:gd name="connsiteX3" fmla="*/ 888290 w 999590"/>
                  <a:gd name="connsiteY3" fmla="*/ 495516 h 991032"/>
                  <a:gd name="connsiteX4" fmla="*/ 888290 w 999590"/>
                  <a:gd name="connsiteY4" fmla="*/ 294042 h 991032"/>
                  <a:gd name="connsiteX5" fmla="*/ 704595 w 999590"/>
                  <a:gd name="connsiteY5" fmla="*/ 110347 h 991032"/>
                  <a:gd name="connsiteX6" fmla="*/ 496469 w 999590"/>
                  <a:gd name="connsiteY6" fmla="*/ 110347 h 991032"/>
                  <a:gd name="connsiteX7" fmla="*/ 111300 w 999590"/>
                  <a:gd name="connsiteY7" fmla="*/ 495516 h 991032"/>
                  <a:gd name="connsiteX8" fmla="*/ 0 w 999590"/>
                  <a:gd name="connsiteY8" fmla="*/ 754711 h 991032"/>
                  <a:gd name="connsiteX9" fmla="*/ 0 w 999590"/>
                  <a:gd name="connsiteY9" fmla="*/ 495516 h 991032"/>
                  <a:gd name="connsiteX10" fmla="*/ 495516 w 999590"/>
                  <a:gd name="connsiteY10" fmla="*/ 0 h 991032"/>
                  <a:gd name="connsiteX11" fmla="*/ 763269 w 999590"/>
                  <a:gd name="connsiteY11" fmla="*/ 0 h 991032"/>
                  <a:gd name="connsiteX12" fmla="*/ 999590 w 999590"/>
                  <a:gd name="connsiteY12" fmla="*/ 236321 h 991032"/>
                  <a:gd name="connsiteX13" fmla="*/ 999590 w 999590"/>
                  <a:gd name="connsiteY13" fmla="*/ 495516 h 991032"/>
                  <a:gd name="connsiteX14" fmla="*/ 504074 w 999590"/>
                  <a:gd name="connsiteY14" fmla="*/ 991032 h 991032"/>
                  <a:gd name="connsiteX15" fmla="*/ 236321 w 999590"/>
                  <a:gd name="connsiteY15" fmla="*/ 991032 h 991032"/>
                  <a:gd name="connsiteX16" fmla="*/ 0 w 999590"/>
                  <a:gd name="connsiteY16" fmla="*/ 754711 h 991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9590" h="991032">
                    <a:moveTo>
                      <a:pt x="111300" y="696990"/>
                    </a:moveTo>
                    <a:cubicBezTo>
                      <a:pt x="111300" y="798442"/>
                      <a:pt x="193543" y="880685"/>
                      <a:pt x="294995" y="880685"/>
                    </a:cubicBezTo>
                    <a:lnTo>
                      <a:pt x="503121" y="880685"/>
                    </a:lnTo>
                    <a:cubicBezTo>
                      <a:pt x="715844" y="880685"/>
                      <a:pt x="888290" y="708239"/>
                      <a:pt x="888290" y="495516"/>
                    </a:cubicBezTo>
                    <a:lnTo>
                      <a:pt x="888290" y="294042"/>
                    </a:lnTo>
                    <a:cubicBezTo>
                      <a:pt x="888290" y="192590"/>
                      <a:pt x="806047" y="110347"/>
                      <a:pt x="704595" y="110347"/>
                    </a:cubicBezTo>
                    <a:lnTo>
                      <a:pt x="496469" y="110347"/>
                    </a:lnTo>
                    <a:cubicBezTo>
                      <a:pt x="283746" y="110347"/>
                      <a:pt x="111300" y="282793"/>
                      <a:pt x="111300" y="495516"/>
                    </a:cubicBezTo>
                    <a:close/>
                    <a:moveTo>
                      <a:pt x="0" y="754711"/>
                    </a:moveTo>
                    <a:lnTo>
                      <a:pt x="0" y="495516"/>
                    </a:lnTo>
                    <a:cubicBezTo>
                      <a:pt x="0" y="221850"/>
                      <a:pt x="221850" y="0"/>
                      <a:pt x="495516" y="0"/>
                    </a:cubicBezTo>
                    <a:lnTo>
                      <a:pt x="763269" y="0"/>
                    </a:lnTo>
                    <a:cubicBezTo>
                      <a:pt x="893785" y="0"/>
                      <a:pt x="999590" y="105805"/>
                      <a:pt x="999590" y="236321"/>
                    </a:cubicBezTo>
                    <a:lnTo>
                      <a:pt x="999590" y="495516"/>
                    </a:lnTo>
                    <a:cubicBezTo>
                      <a:pt x="999590" y="769182"/>
                      <a:pt x="777740" y="991032"/>
                      <a:pt x="504074" y="991032"/>
                    </a:cubicBezTo>
                    <a:lnTo>
                      <a:pt x="236321" y="991032"/>
                    </a:lnTo>
                    <a:cubicBezTo>
                      <a:pt x="105805" y="991032"/>
                      <a:pt x="0" y="885227"/>
                      <a:pt x="0" y="754711"/>
                    </a:cubicBez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025" dirty="0"/>
              </a:p>
            </p:txBody>
          </p:sp>
        </p:grpSp>
        <p:sp>
          <p:nvSpPr>
            <p:cNvPr id="11" name="Freeform 103"/>
            <p:cNvSpPr>
              <a:spLocks noEditPoints="1"/>
            </p:cNvSpPr>
            <p:nvPr/>
          </p:nvSpPr>
          <p:spPr bwMode="auto">
            <a:xfrm>
              <a:off x="7547259" y="6187091"/>
              <a:ext cx="495562" cy="729726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rgbClr val="F4BC27"/>
            </a:solidFill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endParaRPr lang="en-US" sz="2025" dirty="0"/>
            </a:p>
          </p:txBody>
        </p:sp>
        <p:sp>
          <p:nvSpPr>
            <p:cNvPr id="12" name="Freeform 105"/>
            <p:cNvSpPr>
              <a:spLocks noEditPoints="1"/>
            </p:cNvSpPr>
            <p:nvPr/>
          </p:nvSpPr>
          <p:spPr bwMode="auto">
            <a:xfrm>
              <a:off x="10053863" y="6350831"/>
              <a:ext cx="574310" cy="565986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rgbClr val="3D4553"/>
            </a:solidFill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endParaRPr lang="en-US" sz="2025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" name="Freeform 56"/>
            <p:cNvSpPr>
              <a:spLocks noEditPoints="1"/>
            </p:cNvSpPr>
            <p:nvPr/>
          </p:nvSpPr>
          <p:spPr bwMode="auto">
            <a:xfrm>
              <a:off x="7555864" y="3745456"/>
              <a:ext cx="615916" cy="615916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3D4553"/>
            </a:solidFill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endParaRPr lang="en-US" sz="2025" dirty="0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10022967" y="3781781"/>
              <a:ext cx="605206" cy="473638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1" y="50"/>
                </a:cxn>
                <a:cxn ang="0">
                  <a:pos x="2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2" y="41"/>
                </a:cxn>
                <a:cxn ang="0">
                  <a:pos x="61" y="41"/>
                </a:cxn>
                <a:cxn ang="0">
                  <a:pos x="64" y="43"/>
                </a:cxn>
                <a:cxn ang="0">
                  <a:pos x="64" y="48"/>
                </a:cxn>
                <a:cxn ang="0">
                  <a:pos x="59" y="20"/>
                </a:cxn>
                <a:cxn ang="0">
                  <a:pos x="57" y="23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4" y="16"/>
                </a:cxn>
                <a:cxn ang="0">
                  <a:pos x="7" y="13"/>
                </a:cxn>
                <a:cxn ang="0">
                  <a:pos x="57" y="13"/>
                </a:cxn>
                <a:cxn ang="0">
                  <a:pos x="59" y="16"/>
                </a:cxn>
                <a:cxn ang="0">
                  <a:pos x="59" y="20"/>
                </a:cxn>
                <a:cxn ang="0">
                  <a:pos x="50" y="34"/>
                </a:cxn>
                <a:cxn ang="0">
                  <a:pos x="48" y="36"/>
                </a:cxn>
                <a:cxn ang="0">
                  <a:pos x="16" y="36"/>
                </a:cxn>
                <a:cxn ang="0">
                  <a:pos x="13" y="34"/>
                </a:cxn>
                <a:cxn ang="0">
                  <a:pos x="13" y="29"/>
                </a:cxn>
                <a:cxn ang="0">
                  <a:pos x="16" y="27"/>
                </a:cxn>
                <a:cxn ang="0">
                  <a:pos x="48" y="27"/>
                </a:cxn>
                <a:cxn ang="0">
                  <a:pos x="50" y="29"/>
                </a:cxn>
                <a:cxn ang="0">
                  <a:pos x="50" y="34"/>
                </a:cxn>
                <a:cxn ang="0">
                  <a:pos x="45" y="7"/>
                </a:cxn>
                <a:cxn ang="0">
                  <a:pos x="43" y="9"/>
                </a:cxn>
                <a:cxn ang="0">
                  <a:pos x="20" y="9"/>
                </a:cxn>
                <a:cxn ang="0">
                  <a:pos x="18" y="7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43" y="0"/>
                </a:cxn>
                <a:cxn ang="0">
                  <a:pos x="45" y="2"/>
                </a:cxn>
                <a:cxn ang="0">
                  <a:pos x="45" y="7"/>
                </a:cxn>
              </a:cxnLst>
              <a:rect l="0" t="0" r="r" b="b"/>
              <a:pathLst>
                <a:path w="64" h="50">
                  <a:moveTo>
                    <a:pt x="64" y="48"/>
                  </a:moveTo>
                  <a:cubicBezTo>
                    <a:pt x="64" y="49"/>
                    <a:pt x="63" y="50"/>
                    <a:pt x="61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2"/>
                    <a:pt x="1" y="41"/>
                    <a:pt x="2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3" y="41"/>
                    <a:pt x="64" y="42"/>
                    <a:pt x="64" y="43"/>
                  </a:cubicBezTo>
                  <a:lnTo>
                    <a:pt x="64" y="48"/>
                  </a:lnTo>
                  <a:close/>
                  <a:moveTo>
                    <a:pt x="59" y="20"/>
                  </a:moveTo>
                  <a:cubicBezTo>
                    <a:pt x="59" y="22"/>
                    <a:pt x="58" y="23"/>
                    <a:pt x="5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5" y="13"/>
                    <a:pt x="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9" y="14"/>
                    <a:pt x="59" y="16"/>
                  </a:cubicBezTo>
                  <a:lnTo>
                    <a:pt x="59" y="20"/>
                  </a:lnTo>
                  <a:close/>
                  <a:moveTo>
                    <a:pt x="50" y="34"/>
                  </a:moveTo>
                  <a:cubicBezTo>
                    <a:pt x="50" y="35"/>
                    <a:pt x="49" y="36"/>
                    <a:pt x="4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5" y="36"/>
                    <a:pt x="13" y="35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50" y="28"/>
                    <a:pt x="50" y="29"/>
                  </a:cubicBezTo>
                  <a:lnTo>
                    <a:pt x="50" y="34"/>
                  </a:lnTo>
                  <a:close/>
                  <a:moveTo>
                    <a:pt x="45" y="7"/>
                  </a:moveTo>
                  <a:cubicBezTo>
                    <a:pt x="45" y="8"/>
                    <a:pt x="44" y="9"/>
                    <a:pt x="43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5" y="2"/>
                  </a:cubicBezTo>
                  <a:lnTo>
                    <a:pt x="45" y="7"/>
                  </a:lnTo>
                  <a:close/>
                </a:path>
              </a:pathLst>
            </a:custGeom>
            <a:solidFill>
              <a:srgbClr val="F4BC27"/>
            </a:solidFill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endParaRPr lang="en-US" sz="2025" dirty="0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107036" y="2133106"/>
            <a:ext cx="2550503" cy="1356792"/>
            <a:chOff x="2028969" y="2523140"/>
            <a:chExt cx="2550503" cy="1356792"/>
          </a:xfrm>
        </p:grpSpPr>
        <p:sp>
          <p:nvSpPr>
            <p:cNvPr id="24" name="文本框 23"/>
            <p:cNvSpPr txBox="1"/>
            <p:nvPr/>
          </p:nvSpPr>
          <p:spPr>
            <a:xfrm>
              <a:off x="2028969" y="252314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2195640" y="298480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107036" y="4119565"/>
            <a:ext cx="2550503" cy="1356792"/>
            <a:chOff x="2028969" y="2523140"/>
            <a:chExt cx="2550503" cy="1356792"/>
          </a:xfrm>
        </p:grpSpPr>
        <p:sp>
          <p:nvSpPr>
            <p:cNvPr id="27" name="文本框 26"/>
            <p:cNvSpPr txBox="1"/>
            <p:nvPr/>
          </p:nvSpPr>
          <p:spPr>
            <a:xfrm>
              <a:off x="2028969" y="252314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28" name="Text Placeholder 32"/>
            <p:cNvSpPr txBox="1"/>
            <p:nvPr/>
          </p:nvSpPr>
          <p:spPr>
            <a:xfrm>
              <a:off x="2195640" y="298480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534461" y="2133106"/>
            <a:ext cx="2501487" cy="1356792"/>
            <a:chOff x="7647909" y="2458594"/>
            <a:chExt cx="2501487" cy="1356792"/>
          </a:xfrm>
        </p:grpSpPr>
        <p:sp>
          <p:nvSpPr>
            <p:cNvPr id="30" name="文本框 36"/>
            <p:cNvSpPr txBox="1"/>
            <p:nvPr/>
          </p:nvSpPr>
          <p:spPr>
            <a:xfrm>
              <a:off x="8060612" y="2458594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1" name="Text Placeholder 32"/>
            <p:cNvSpPr txBox="1"/>
            <p:nvPr/>
          </p:nvSpPr>
          <p:spPr>
            <a:xfrm>
              <a:off x="7647909" y="2920259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534461" y="4118597"/>
            <a:ext cx="2501487" cy="1356792"/>
            <a:chOff x="7647909" y="2458594"/>
            <a:chExt cx="2501487" cy="1356792"/>
          </a:xfrm>
        </p:grpSpPr>
        <p:sp>
          <p:nvSpPr>
            <p:cNvPr id="33" name="文本框 36"/>
            <p:cNvSpPr txBox="1"/>
            <p:nvPr/>
          </p:nvSpPr>
          <p:spPr>
            <a:xfrm>
              <a:off x="8060612" y="2458594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4" name="Text Placeholder 32"/>
            <p:cNvSpPr txBox="1"/>
            <p:nvPr/>
          </p:nvSpPr>
          <p:spPr>
            <a:xfrm>
              <a:off x="7647909" y="2920259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22" y="139145"/>
            <a:ext cx="3160078" cy="30955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-37779" y="1412477"/>
            <a:ext cx="12319157" cy="4393464"/>
            <a:chOff x="-37779" y="1247377"/>
            <a:chExt cx="12319157" cy="4393464"/>
          </a:xfrm>
        </p:grpSpPr>
        <p:sp>
          <p:nvSpPr>
            <p:cNvPr id="5" name="矩形 4"/>
            <p:cNvSpPr/>
            <p:nvPr/>
          </p:nvSpPr>
          <p:spPr>
            <a:xfrm>
              <a:off x="0" y="1860550"/>
              <a:ext cx="12192000" cy="3136900"/>
            </a:xfrm>
            <a:prstGeom prst="rect">
              <a:avLst/>
            </a:prstGeom>
            <a:solidFill>
              <a:srgbClr val="3D4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7779" y="1731962"/>
              <a:ext cx="2806653" cy="339407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6421" y="4582641"/>
              <a:ext cx="5334957" cy="10582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0615" y="1247377"/>
              <a:ext cx="3330769" cy="39086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5587" y="1646050"/>
              <a:ext cx="2872669" cy="429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7750860" y="86025"/>
            <a:ext cx="1281061" cy="535559"/>
            <a:chOff x="7524155" y="124475"/>
            <a:chExt cx="1281061" cy="53555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4155" y="180524"/>
              <a:ext cx="533982" cy="42346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8058137" y="124475"/>
              <a:ext cx="747079" cy="535559"/>
              <a:chOff x="1765300" y="-861541"/>
              <a:chExt cx="889000" cy="5861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765300" y="-861541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65300" y="-583217"/>
                <a:ext cx="889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3D45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LOGO</a:t>
                </a:r>
                <a:endParaRPr lang="zh-CN" altLang="en-US" sz="1400" dirty="0">
                  <a:solidFill>
                    <a:srgbClr val="3D45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994468" y="2593114"/>
            <a:ext cx="4203065" cy="2027373"/>
            <a:chOff x="3994468" y="2502495"/>
            <a:chExt cx="4203065" cy="2027373"/>
          </a:xfrm>
        </p:grpSpPr>
        <p:sp>
          <p:nvSpPr>
            <p:cNvPr id="47" name="文本框 46"/>
            <p:cNvSpPr txBox="1"/>
            <p:nvPr/>
          </p:nvSpPr>
          <p:spPr>
            <a:xfrm>
              <a:off x="3994468" y="25024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PART 02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351421" y="35395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4645796" y="4191314"/>
              <a:ext cx="29004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ANNUAL WORK OVERVIEW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2699657" y="1617125"/>
            <a:ext cx="96683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id-ID" sz="2000" b="1" dirty="0">
                <a:solidFill>
                  <a:srgbClr val="3D4553"/>
                </a:solidFill>
                <a:latin typeface="Lato Regular"/>
                <a:cs typeface="Lato Regular"/>
              </a:rPr>
              <a:t>2014</a:t>
            </a:r>
          </a:p>
        </p:txBody>
      </p:sp>
      <p:sp>
        <p:nvSpPr>
          <p:cNvPr id="7" name="Rounded Rectangle 243"/>
          <p:cNvSpPr/>
          <p:nvPr/>
        </p:nvSpPr>
        <p:spPr>
          <a:xfrm>
            <a:off x="2177275" y="2066271"/>
            <a:ext cx="1996476" cy="57557"/>
          </a:xfrm>
          <a:prstGeom prst="roundRect">
            <a:avLst>
              <a:gd name="adj" fmla="val 50000"/>
            </a:avLst>
          </a:prstGeom>
          <a:solidFill>
            <a:srgbClr val="3D4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8" name="TextBox 31"/>
          <p:cNvSpPr txBox="1">
            <a:spLocks noChangeArrowheads="1"/>
          </p:cNvSpPr>
          <p:nvPr/>
        </p:nvSpPr>
        <p:spPr bwMode="auto">
          <a:xfrm>
            <a:off x="5697326" y="1633268"/>
            <a:ext cx="7733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id-ID" sz="2000" b="1" dirty="0">
                <a:solidFill>
                  <a:srgbClr val="F4BC27"/>
                </a:solidFill>
                <a:latin typeface="Lato Regular"/>
                <a:cs typeface="Lato Regular"/>
              </a:rPr>
              <a:t>2015</a:t>
            </a:r>
          </a:p>
        </p:txBody>
      </p:sp>
      <p:sp>
        <p:nvSpPr>
          <p:cNvPr id="9" name="Rounded Rectangle 245"/>
          <p:cNvSpPr/>
          <p:nvPr/>
        </p:nvSpPr>
        <p:spPr>
          <a:xfrm>
            <a:off x="5066534" y="2082415"/>
            <a:ext cx="1996476" cy="57557"/>
          </a:xfrm>
          <a:prstGeom prst="roundRect">
            <a:avLst>
              <a:gd name="adj" fmla="val 50000"/>
            </a:avLst>
          </a:prstGeom>
          <a:solidFill>
            <a:srgbClr val="F4B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0" name="TextBox 31"/>
          <p:cNvSpPr txBox="1">
            <a:spLocks noChangeArrowheads="1"/>
          </p:cNvSpPr>
          <p:nvPr/>
        </p:nvSpPr>
        <p:spPr bwMode="auto">
          <a:xfrm>
            <a:off x="8525512" y="1633268"/>
            <a:ext cx="96683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id-ID" sz="2000" b="1" dirty="0">
                <a:solidFill>
                  <a:srgbClr val="3D4553"/>
                </a:solidFill>
                <a:latin typeface="Lato Regular"/>
                <a:cs typeface="Lato Regular"/>
              </a:rPr>
              <a:t>2016</a:t>
            </a:r>
          </a:p>
        </p:txBody>
      </p:sp>
      <p:sp>
        <p:nvSpPr>
          <p:cNvPr id="11" name="Rounded Rectangle 247"/>
          <p:cNvSpPr/>
          <p:nvPr/>
        </p:nvSpPr>
        <p:spPr>
          <a:xfrm>
            <a:off x="8003130" y="2082415"/>
            <a:ext cx="1996476" cy="57557"/>
          </a:xfrm>
          <a:prstGeom prst="roundRect">
            <a:avLst>
              <a:gd name="adj" fmla="val 50000"/>
            </a:avLst>
          </a:prstGeom>
          <a:solidFill>
            <a:srgbClr val="3D4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2805633" y="2299927"/>
            <a:ext cx="756551" cy="2534134"/>
          </a:xfrm>
          <a:custGeom>
            <a:avLst/>
            <a:gdLst>
              <a:gd name="T0" fmla="*/ 0 w 549"/>
              <a:gd name="T1" fmla="*/ 0 h 1838"/>
              <a:gd name="T2" fmla="*/ 0 w 549"/>
              <a:gd name="T3" fmla="*/ 135 h 1838"/>
              <a:gd name="T4" fmla="*/ 65 w 549"/>
              <a:gd name="T5" fmla="*/ 135 h 1838"/>
              <a:gd name="T6" fmla="*/ 65 w 549"/>
              <a:gd name="T7" fmla="*/ 1629 h 1838"/>
              <a:gd name="T8" fmla="*/ 274 w 549"/>
              <a:gd name="T9" fmla="*/ 1838 h 1838"/>
              <a:gd name="T10" fmla="*/ 484 w 549"/>
              <a:gd name="T11" fmla="*/ 1629 h 1838"/>
              <a:gd name="T12" fmla="*/ 484 w 549"/>
              <a:gd name="T13" fmla="*/ 135 h 1838"/>
              <a:gd name="T14" fmla="*/ 549 w 549"/>
              <a:gd name="T15" fmla="*/ 135 h 1838"/>
              <a:gd name="T16" fmla="*/ 549 w 549"/>
              <a:gd name="T17" fmla="*/ 0 h 1838"/>
              <a:gd name="T18" fmla="*/ 0 w 549"/>
              <a:gd name="T19" fmla="*/ 0 h 1838"/>
              <a:gd name="T20" fmla="*/ 509 w 549"/>
              <a:gd name="T21" fmla="*/ 96 h 1838"/>
              <a:gd name="T22" fmla="*/ 444 w 549"/>
              <a:gd name="T23" fmla="*/ 96 h 1838"/>
              <a:gd name="T24" fmla="*/ 444 w 549"/>
              <a:gd name="T25" fmla="*/ 847 h 1838"/>
              <a:gd name="T26" fmla="*/ 105 w 549"/>
              <a:gd name="T27" fmla="*/ 847 h 1838"/>
              <a:gd name="T28" fmla="*/ 105 w 549"/>
              <a:gd name="T29" fmla="*/ 96 h 1838"/>
              <a:gd name="T30" fmla="*/ 39 w 549"/>
              <a:gd name="T31" fmla="*/ 96 h 1838"/>
              <a:gd name="T32" fmla="*/ 39 w 549"/>
              <a:gd name="T33" fmla="*/ 39 h 1838"/>
              <a:gd name="T34" fmla="*/ 509 w 549"/>
              <a:gd name="T35" fmla="*/ 39 h 1838"/>
              <a:gd name="T36" fmla="*/ 509 w 549"/>
              <a:gd name="T37" fmla="*/ 96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49" h="1838">
                <a:moveTo>
                  <a:pt x="0" y="0"/>
                </a:moveTo>
                <a:cubicBezTo>
                  <a:pt x="0" y="135"/>
                  <a:pt x="0" y="135"/>
                  <a:pt x="0" y="135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629"/>
                  <a:pt x="65" y="1629"/>
                  <a:pt x="65" y="1629"/>
                </a:cubicBezTo>
                <a:cubicBezTo>
                  <a:pt x="65" y="1744"/>
                  <a:pt x="159" y="1838"/>
                  <a:pt x="274" y="1838"/>
                </a:cubicBezTo>
                <a:cubicBezTo>
                  <a:pt x="390" y="1838"/>
                  <a:pt x="484" y="1744"/>
                  <a:pt x="484" y="1629"/>
                </a:cubicBezTo>
                <a:cubicBezTo>
                  <a:pt x="484" y="135"/>
                  <a:pt x="484" y="135"/>
                  <a:pt x="484" y="135"/>
                </a:cubicBezTo>
                <a:cubicBezTo>
                  <a:pt x="549" y="135"/>
                  <a:pt x="549" y="135"/>
                  <a:pt x="549" y="135"/>
                </a:cubicBezTo>
                <a:cubicBezTo>
                  <a:pt x="549" y="0"/>
                  <a:pt x="549" y="0"/>
                  <a:pt x="549" y="0"/>
                </a:cubicBezTo>
                <a:lnTo>
                  <a:pt x="0" y="0"/>
                </a:lnTo>
                <a:close/>
                <a:moveTo>
                  <a:pt x="509" y="96"/>
                </a:moveTo>
                <a:cubicBezTo>
                  <a:pt x="444" y="96"/>
                  <a:pt x="444" y="96"/>
                  <a:pt x="444" y="96"/>
                </a:cubicBezTo>
                <a:cubicBezTo>
                  <a:pt x="444" y="847"/>
                  <a:pt x="444" y="847"/>
                  <a:pt x="444" y="847"/>
                </a:cubicBezTo>
                <a:cubicBezTo>
                  <a:pt x="105" y="847"/>
                  <a:pt x="105" y="847"/>
                  <a:pt x="105" y="847"/>
                </a:cubicBezTo>
                <a:cubicBezTo>
                  <a:pt x="105" y="96"/>
                  <a:pt x="105" y="96"/>
                  <a:pt x="105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39" y="39"/>
                  <a:pt x="39" y="39"/>
                  <a:pt x="39" y="39"/>
                </a:cubicBezTo>
                <a:cubicBezTo>
                  <a:pt x="509" y="39"/>
                  <a:pt x="509" y="39"/>
                  <a:pt x="509" y="39"/>
                </a:cubicBezTo>
                <a:cubicBezTo>
                  <a:pt x="509" y="96"/>
                  <a:pt x="509" y="96"/>
                  <a:pt x="509" y="96"/>
                </a:cubicBezTo>
                <a:close/>
              </a:path>
            </a:pathLst>
          </a:cu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50125" y="3717613"/>
            <a:ext cx="465944" cy="499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950125" y="3445606"/>
            <a:ext cx="465944" cy="272007"/>
          </a:xfrm>
          <a:prstGeom prst="rect">
            <a:avLst/>
          </a:pr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50125" y="4216970"/>
            <a:ext cx="465944" cy="247649"/>
          </a:xfrm>
          <a:prstGeom prst="rect">
            <a:avLst/>
          </a:pr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950125" y="4464618"/>
            <a:ext cx="465944" cy="303674"/>
          </a:xfrm>
          <a:custGeom>
            <a:avLst/>
            <a:gdLst>
              <a:gd name="T0" fmla="*/ 0 w 338"/>
              <a:gd name="T1" fmla="*/ 56 h 220"/>
              <a:gd name="T2" fmla="*/ 163 w 338"/>
              <a:gd name="T3" fmla="*/ 220 h 220"/>
              <a:gd name="T4" fmla="*/ 175 w 338"/>
              <a:gd name="T5" fmla="*/ 220 h 220"/>
              <a:gd name="T6" fmla="*/ 338 w 338"/>
              <a:gd name="T7" fmla="*/ 56 h 220"/>
              <a:gd name="T8" fmla="*/ 338 w 338"/>
              <a:gd name="T9" fmla="*/ 0 h 220"/>
              <a:gd name="T10" fmla="*/ 0 w 338"/>
              <a:gd name="T11" fmla="*/ 0 h 220"/>
              <a:gd name="T12" fmla="*/ 0 w 338"/>
              <a:gd name="T13" fmla="*/ 5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" h="220">
                <a:moveTo>
                  <a:pt x="0" y="56"/>
                </a:moveTo>
                <a:cubicBezTo>
                  <a:pt x="0" y="146"/>
                  <a:pt x="73" y="220"/>
                  <a:pt x="163" y="220"/>
                </a:cubicBezTo>
                <a:cubicBezTo>
                  <a:pt x="175" y="220"/>
                  <a:pt x="175" y="220"/>
                  <a:pt x="175" y="220"/>
                </a:cubicBezTo>
                <a:cubicBezTo>
                  <a:pt x="265" y="220"/>
                  <a:pt x="338" y="146"/>
                  <a:pt x="338" y="56"/>
                </a:cubicBezTo>
                <a:cubicBezTo>
                  <a:pt x="338" y="0"/>
                  <a:pt x="338" y="0"/>
                  <a:pt x="338" y="0"/>
                </a:cubicBezTo>
                <a:cubicBezTo>
                  <a:pt x="0" y="0"/>
                  <a:pt x="0" y="0"/>
                  <a:pt x="0" y="0"/>
                </a:cubicBezTo>
                <a:lnTo>
                  <a:pt x="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3220437" y="2750566"/>
            <a:ext cx="185079" cy="185127"/>
          </a:xfrm>
          <a:prstGeom prst="ellipse">
            <a:avLst/>
          </a:prstGeom>
          <a:noFill/>
          <a:ln w="44450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3019123" y="2411978"/>
            <a:ext cx="222419" cy="221666"/>
          </a:xfrm>
          <a:prstGeom prst="ellipse">
            <a:avLst/>
          </a:prstGeom>
          <a:noFill/>
          <a:ln w="65088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3183097" y="3080223"/>
            <a:ext cx="86045" cy="86068"/>
          </a:xfrm>
          <a:prstGeom prst="ellipse">
            <a:avLst/>
          </a:prstGeom>
          <a:noFill/>
          <a:ln w="11113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0" name="Freeform 11"/>
          <p:cNvSpPr>
            <a:spLocks noEditPoints="1"/>
          </p:cNvSpPr>
          <p:nvPr/>
        </p:nvSpPr>
        <p:spPr bwMode="auto">
          <a:xfrm>
            <a:off x="5714158" y="2299927"/>
            <a:ext cx="756551" cy="2534134"/>
          </a:xfrm>
          <a:custGeom>
            <a:avLst/>
            <a:gdLst>
              <a:gd name="T0" fmla="*/ 0 w 549"/>
              <a:gd name="T1" fmla="*/ 0 h 1838"/>
              <a:gd name="T2" fmla="*/ 0 w 549"/>
              <a:gd name="T3" fmla="*/ 135 h 1838"/>
              <a:gd name="T4" fmla="*/ 65 w 549"/>
              <a:gd name="T5" fmla="*/ 135 h 1838"/>
              <a:gd name="T6" fmla="*/ 65 w 549"/>
              <a:gd name="T7" fmla="*/ 1629 h 1838"/>
              <a:gd name="T8" fmla="*/ 274 w 549"/>
              <a:gd name="T9" fmla="*/ 1838 h 1838"/>
              <a:gd name="T10" fmla="*/ 484 w 549"/>
              <a:gd name="T11" fmla="*/ 1629 h 1838"/>
              <a:gd name="T12" fmla="*/ 484 w 549"/>
              <a:gd name="T13" fmla="*/ 135 h 1838"/>
              <a:gd name="T14" fmla="*/ 549 w 549"/>
              <a:gd name="T15" fmla="*/ 135 h 1838"/>
              <a:gd name="T16" fmla="*/ 549 w 549"/>
              <a:gd name="T17" fmla="*/ 0 h 1838"/>
              <a:gd name="T18" fmla="*/ 0 w 549"/>
              <a:gd name="T19" fmla="*/ 0 h 1838"/>
              <a:gd name="T20" fmla="*/ 509 w 549"/>
              <a:gd name="T21" fmla="*/ 96 h 1838"/>
              <a:gd name="T22" fmla="*/ 444 w 549"/>
              <a:gd name="T23" fmla="*/ 96 h 1838"/>
              <a:gd name="T24" fmla="*/ 444 w 549"/>
              <a:gd name="T25" fmla="*/ 847 h 1838"/>
              <a:gd name="T26" fmla="*/ 105 w 549"/>
              <a:gd name="T27" fmla="*/ 847 h 1838"/>
              <a:gd name="T28" fmla="*/ 105 w 549"/>
              <a:gd name="T29" fmla="*/ 96 h 1838"/>
              <a:gd name="T30" fmla="*/ 39 w 549"/>
              <a:gd name="T31" fmla="*/ 96 h 1838"/>
              <a:gd name="T32" fmla="*/ 39 w 549"/>
              <a:gd name="T33" fmla="*/ 39 h 1838"/>
              <a:gd name="T34" fmla="*/ 509 w 549"/>
              <a:gd name="T35" fmla="*/ 39 h 1838"/>
              <a:gd name="T36" fmla="*/ 509 w 549"/>
              <a:gd name="T37" fmla="*/ 96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49" h="1838">
                <a:moveTo>
                  <a:pt x="0" y="0"/>
                </a:moveTo>
                <a:cubicBezTo>
                  <a:pt x="0" y="135"/>
                  <a:pt x="0" y="135"/>
                  <a:pt x="0" y="135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629"/>
                  <a:pt x="65" y="1629"/>
                  <a:pt x="65" y="1629"/>
                </a:cubicBezTo>
                <a:cubicBezTo>
                  <a:pt x="65" y="1744"/>
                  <a:pt x="159" y="1838"/>
                  <a:pt x="274" y="1838"/>
                </a:cubicBezTo>
                <a:cubicBezTo>
                  <a:pt x="390" y="1838"/>
                  <a:pt x="484" y="1744"/>
                  <a:pt x="484" y="1629"/>
                </a:cubicBezTo>
                <a:cubicBezTo>
                  <a:pt x="484" y="135"/>
                  <a:pt x="484" y="135"/>
                  <a:pt x="484" y="135"/>
                </a:cubicBezTo>
                <a:cubicBezTo>
                  <a:pt x="549" y="135"/>
                  <a:pt x="549" y="135"/>
                  <a:pt x="549" y="135"/>
                </a:cubicBezTo>
                <a:cubicBezTo>
                  <a:pt x="549" y="0"/>
                  <a:pt x="549" y="0"/>
                  <a:pt x="549" y="0"/>
                </a:cubicBezTo>
                <a:lnTo>
                  <a:pt x="0" y="0"/>
                </a:lnTo>
                <a:close/>
                <a:moveTo>
                  <a:pt x="509" y="96"/>
                </a:moveTo>
                <a:cubicBezTo>
                  <a:pt x="444" y="96"/>
                  <a:pt x="444" y="96"/>
                  <a:pt x="444" y="96"/>
                </a:cubicBezTo>
                <a:cubicBezTo>
                  <a:pt x="444" y="847"/>
                  <a:pt x="444" y="847"/>
                  <a:pt x="444" y="847"/>
                </a:cubicBezTo>
                <a:cubicBezTo>
                  <a:pt x="105" y="847"/>
                  <a:pt x="105" y="847"/>
                  <a:pt x="105" y="847"/>
                </a:cubicBezTo>
                <a:cubicBezTo>
                  <a:pt x="105" y="96"/>
                  <a:pt x="105" y="96"/>
                  <a:pt x="105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39" y="39"/>
                  <a:pt x="39" y="39"/>
                  <a:pt x="39" y="39"/>
                </a:cubicBezTo>
                <a:cubicBezTo>
                  <a:pt x="509" y="39"/>
                  <a:pt x="509" y="39"/>
                  <a:pt x="509" y="39"/>
                </a:cubicBezTo>
                <a:cubicBezTo>
                  <a:pt x="509" y="96"/>
                  <a:pt x="509" y="96"/>
                  <a:pt x="509" y="96"/>
                </a:cubicBezTo>
                <a:close/>
              </a:path>
            </a:pathLst>
          </a:custGeom>
          <a:solidFill>
            <a:srgbClr val="F4BC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858650" y="3717613"/>
            <a:ext cx="465944" cy="499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5858650" y="3445606"/>
            <a:ext cx="465944" cy="272007"/>
          </a:xfrm>
          <a:prstGeom prst="rect">
            <a:avLst/>
          </a:prstGeom>
          <a:solidFill>
            <a:srgbClr val="F4BC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858650" y="4216970"/>
            <a:ext cx="465944" cy="247649"/>
          </a:xfrm>
          <a:prstGeom prst="rect">
            <a:avLst/>
          </a:prstGeom>
          <a:solidFill>
            <a:srgbClr val="F4BC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4" name="Freeform 15"/>
          <p:cNvSpPr/>
          <p:nvPr/>
        </p:nvSpPr>
        <p:spPr bwMode="auto">
          <a:xfrm>
            <a:off x="5858650" y="4464618"/>
            <a:ext cx="465944" cy="303674"/>
          </a:xfrm>
          <a:custGeom>
            <a:avLst/>
            <a:gdLst>
              <a:gd name="T0" fmla="*/ 0 w 338"/>
              <a:gd name="T1" fmla="*/ 56 h 220"/>
              <a:gd name="T2" fmla="*/ 163 w 338"/>
              <a:gd name="T3" fmla="*/ 220 h 220"/>
              <a:gd name="T4" fmla="*/ 175 w 338"/>
              <a:gd name="T5" fmla="*/ 220 h 220"/>
              <a:gd name="T6" fmla="*/ 338 w 338"/>
              <a:gd name="T7" fmla="*/ 56 h 220"/>
              <a:gd name="T8" fmla="*/ 338 w 338"/>
              <a:gd name="T9" fmla="*/ 0 h 220"/>
              <a:gd name="T10" fmla="*/ 0 w 338"/>
              <a:gd name="T11" fmla="*/ 0 h 220"/>
              <a:gd name="T12" fmla="*/ 0 w 338"/>
              <a:gd name="T13" fmla="*/ 5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" h="220">
                <a:moveTo>
                  <a:pt x="0" y="56"/>
                </a:moveTo>
                <a:cubicBezTo>
                  <a:pt x="0" y="146"/>
                  <a:pt x="73" y="220"/>
                  <a:pt x="163" y="220"/>
                </a:cubicBezTo>
                <a:cubicBezTo>
                  <a:pt x="175" y="220"/>
                  <a:pt x="175" y="220"/>
                  <a:pt x="175" y="220"/>
                </a:cubicBezTo>
                <a:cubicBezTo>
                  <a:pt x="265" y="220"/>
                  <a:pt x="338" y="146"/>
                  <a:pt x="338" y="56"/>
                </a:cubicBezTo>
                <a:cubicBezTo>
                  <a:pt x="338" y="0"/>
                  <a:pt x="338" y="0"/>
                  <a:pt x="338" y="0"/>
                </a:cubicBezTo>
                <a:cubicBezTo>
                  <a:pt x="0" y="0"/>
                  <a:pt x="0" y="0"/>
                  <a:pt x="0" y="0"/>
                </a:cubicBezTo>
                <a:lnTo>
                  <a:pt x="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6128962" y="2750566"/>
            <a:ext cx="185079" cy="185127"/>
          </a:xfrm>
          <a:prstGeom prst="ellipse">
            <a:avLst/>
          </a:prstGeom>
          <a:noFill/>
          <a:ln w="44450" cap="flat">
            <a:solidFill>
              <a:srgbClr val="F4BC27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5927648" y="2411978"/>
            <a:ext cx="222420" cy="221666"/>
          </a:xfrm>
          <a:prstGeom prst="ellipse">
            <a:avLst/>
          </a:prstGeom>
          <a:noFill/>
          <a:ln w="65088" cap="flat">
            <a:solidFill>
              <a:srgbClr val="F4BC27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6091622" y="3080223"/>
            <a:ext cx="86045" cy="86068"/>
          </a:xfrm>
          <a:prstGeom prst="ellipse">
            <a:avLst/>
          </a:prstGeom>
          <a:noFill/>
          <a:ln w="11113" cap="flat">
            <a:solidFill>
              <a:srgbClr val="F4BC27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8626408" y="2290230"/>
            <a:ext cx="756551" cy="2534134"/>
          </a:xfrm>
          <a:custGeom>
            <a:avLst/>
            <a:gdLst>
              <a:gd name="T0" fmla="*/ 0 w 549"/>
              <a:gd name="T1" fmla="*/ 0 h 1838"/>
              <a:gd name="T2" fmla="*/ 0 w 549"/>
              <a:gd name="T3" fmla="*/ 135 h 1838"/>
              <a:gd name="T4" fmla="*/ 65 w 549"/>
              <a:gd name="T5" fmla="*/ 135 h 1838"/>
              <a:gd name="T6" fmla="*/ 65 w 549"/>
              <a:gd name="T7" fmla="*/ 1629 h 1838"/>
              <a:gd name="T8" fmla="*/ 274 w 549"/>
              <a:gd name="T9" fmla="*/ 1838 h 1838"/>
              <a:gd name="T10" fmla="*/ 484 w 549"/>
              <a:gd name="T11" fmla="*/ 1629 h 1838"/>
              <a:gd name="T12" fmla="*/ 484 w 549"/>
              <a:gd name="T13" fmla="*/ 135 h 1838"/>
              <a:gd name="T14" fmla="*/ 549 w 549"/>
              <a:gd name="T15" fmla="*/ 135 h 1838"/>
              <a:gd name="T16" fmla="*/ 549 w 549"/>
              <a:gd name="T17" fmla="*/ 0 h 1838"/>
              <a:gd name="T18" fmla="*/ 0 w 549"/>
              <a:gd name="T19" fmla="*/ 0 h 1838"/>
              <a:gd name="T20" fmla="*/ 509 w 549"/>
              <a:gd name="T21" fmla="*/ 96 h 1838"/>
              <a:gd name="T22" fmla="*/ 444 w 549"/>
              <a:gd name="T23" fmla="*/ 96 h 1838"/>
              <a:gd name="T24" fmla="*/ 444 w 549"/>
              <a:gd name="T25" fmla="*/ 847 h 1838"/>
              <a:gd name="T26" fmla="*/ 105 w 549"/>
              <a:gd name="T27" fmla="*/ 847 h 1838"/>
              <a:gd name="T28" fmla="*/ 105 w 549"/>
              <a:gd name="T29" fmla="*/ 96 h 1838"/>
              <a:gd name="T30" fmla="*/ 39 w 549"/>
              <a:gd name="T31" fmla="*/ 96 h 1838"/>
              <a:gd name="T32" fmla="*/ 39 w 549"/>
              <a:gd name="T33" fmla="*/ 39 h 1838"/>
              <a:gd name="T34" fmla="*/ 509 w 549"/>
              <a:gd name="T35" fmla="*/ 39 h 1838"/>
              <a:gd name="T36" fmla="*/ 509 w 549"/>
              <a:gd name="T37" fmla="*/ 96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49" h="1838">
                <a:moveTo>
                  <a:pt x="0" y="0"/>
                </a:moveTo>
                <a:cubicBezTo>
                  <a:pt x="0" y="135"/>
                  <a:pt x="0" y="135"/>
                  <a:pt x="0" y="135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629"/>
                  <a:pt x="65" y="1629"/>
                  <a:pt x="65" y="1629"/>
                </a:cubicBezTo>
                <a:cubicBezTo>
                  <a:pt x="65" y="1744"/>
                  <a:pt x="159" y="1838"/>
                  <a:pt x="274" y="1838"/>
                </a:cubicBezTo>
                <a:cubicBezTo>
                  <a:pt x="390" y="1838"/>
                  <a:pt x="484" y="1744"/>
                  <a:pt x="484" y="1629"/>
                </a:cubicBezTo>
                <a:cubicBezTo>
                  <a:pt x="484" y="135"/>
                  <a:pt x="484" y="135"/>
                  <a:pt x="484" y="135"/>
                </a:cubicBezTo>
                <a:cubicBezTo>
                  <a:pt x="549" y="135"/>
                  <a:pt x="549" y="135"/>
                  <a:pt x="549" y="135"/>
                </a:cubicBezTo>
                <a:cubicBezTo>
                  <a:pt x="549" y="0"/>
                  <a:pt x="549" y="0"/>
                  <a:pt x="549" y="0"/>
                </a:cubicBezTo>
                <a:lnTo>
                  <a:pt x="0" y="0"/>
                </a:lnTo>
                <a:close/>
                <a:moveTo>
                  <a:pt x="509" y="96"/>
                </a:moveTo>
                <a:cubicBezTo>
                  <a:pt x="444" y="96"/>
                  <a:pt x="444" y="96"/>
                  <a:pt x="444" y="96"/>
                </a:cubicBezTo>
                <a:cubicBezTo>
                  <a:pt x="444" y="847"/>
                  <a:pt x="444" y="847"/>
                  <a:pt x="444" y="847"/>
                </a:cubicBezTo>
                <a:cubicBezTo>
                  <a:pt x="105" y="847"/>
                  <a:pt x="105" y="847"/>
                  <a:pt x="105" y="847"/>
                </a:cubicBezTo>
                <a:cubicBezTo>
                  <a:pt x="105" y="96"/>
                  <a:pt x="105" y="96"/>
                  <a:pt x="105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39" y="39"/>
                  <a:pt x="39" y="39"/>
                  <a:pt x="39" y="39"/>
                </a:cubicBezTo>
                <a:cubicBezTo>
                  <a:pt x="509" y="39"/>
                  <a:pt x="509" y="39"/>
                  <a:pt x="509" y="39"/>
                </a:cubicBezTo>
                <a:cubicBezTo>
                  <a:pt x="509" y="96"/>
                  <a:pt x="509" y="96"/>
                  <a:pt x="509" y="96"/>
                </a:cubicBezTo>
                <a:close/>
              </a:path>
            </a:pathLst>
          </a:cu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8770900" y="3707916"/>
            <a:ext cx="465944" cy="499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8770900" y="3435909"/>
            <a:ext cx="465944" cy="272007"/>
          </a:xfrm>
          <a:prstGeom prst="rect">
            <a:avLst/>
          </a:pr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8770900" y="4207273"/>
            <a:ext cx="465944" cy="247649"/>
          </a:xfrm>
          <a:prstGeom prst="rect">
            <a:avLst/>
          </a:prstGeom>
          <a:solidFill>
            <a:srgbClr val="3D45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2" name="Freeform 15"/>
          <p:cNvSpPr/>
          <p:nvPr/>
        </p:nvSpPr>
        <p:spPr bwMode="auto">
          <a:xfrm>
            <a:off x="8770900" y="4454921"/>
            <a:ext cx="465944" cy="303674"/>
          </a:xfrm>
          <a:custGeom>
            <a:avLst/>
            <a:gdLst>
              <a:gd name="T0" fmla="*/ 0 w 338"/>
              <a:gd name="T1" fmla="*/ 56 h 220"/>
              <a:gd name="T2" fmla="*/ 163 w 338"/>
              <a:gd name="T3" fmla="*/ 220 h 220"/>
              <a:gd name="T4" fmla="*/ 175 w 338"/>
              <a:gd name="T5" fmla="*/ 220 h 220"/>
              <a:gd name="T6" fmla="*/ 338 w 338"/>
              <a:gd name="T7" fmla="*/ 56 h 220"/>
              <a:gd name="T8" fmla="*/ 338 w 338"/>
              <a:gd name="T9" fmla="*/ 0 h 220"/>
              <a:gd name="T10" fmla="*/ 0 w 338"/>
              <a:gd name="T11" fmla="*/ 0 h 220"/>
              <a:gd name="T12" fmla="*/ 0 w 338"/>
              <a:gd name="T13" fmla="*/ 5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" h="220">
                <a:moveTo>
                  <a:pt x="0" y="56"/>
                </a:moveTo>
                <a:cubicBezTo>
                  <a:pt x="0" y="146"/>
                  <a:pt x="73" y="220"/>
                  <a:pt x="163" y="220"/>
                </a:cubicBezTo>
                <a:cubicBezTo>
                  <a:pt x="175" y="220"/>
                  <a:pt x="175" y="220"/>
                  <a:pt x="175" y="220"/>
                </a:cubicBezTo>
                <a:cubicBezTo>
                  <a:pt x="265" y="220"/>
                  <a:pt x="338" y="146"/>
                  <a:pt x="338" y="56"/>
                </a:cubicBezTo>
                <a:cubicBezTo>
                  <a:pt x="338" y="0"/>
                  <a:pt x="338" y="0"/>
                  <a:pt x="338" y="0"/>
                </a:cubicBezTo>
                <a:cubicBezTo>
                  <a:pt x="0" y="0"/>
                  <a:pt x="0" y="0"/>
                  <a:pt x="0" y="0"/>
                </a:cubicBezTo>
                <a:lnTo>
                  <a:pt x="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3" name="Oval 22"/>
          <p:cNvSpPr>
            <a:spLocks noChangeArrowheads="1"/>
          </p:cNvSpPr>
          <p:nvPr/>
        </p:nvSpPr>
        <p:spPr bwMode="auto">
          <a:xfrm>
            <a:off x="9041212" y="2740869"/>
            <a:ext cx="185079" cy="185127"/>
          </a:xfrm>
          <a:prstGeom prst="ellipse">
            <a:avLst/>
          </a:prstGeom>
          <a:noFill/>
          <a:ln w="44450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8839898" y="2402281"/>
            <a:ext cx="222420" cy="221666"/>
          </a:xfrm>
          <a:prstGeom prst="ellipse">
            <a:avLst/>
          </a:prstGeom>
          <a:noFill/>
          <a:ln w="65088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9003872" y="3070526"/>
            <a:ext cx="86045" cy="86068"/>
          </a:xfrm>
          <a:prstGeom prst="ellipse">
            <a:avLst/>
          </a:prstGeom>
          <a:noFill/>
          <a:ln w="11113" cap="flat">
            <a:solidFill>
              <a:srgbClr val="3D455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991156" y="5018420"/>
            <a:ext cx="2383832" cy="1327611"/>
            <a:chOff x="1090196" y="4052176"/>
            <a:chExt cx="2383832" cy="1327611"/>
          </a:xfrm>
        </p:grpSpPr>
        <p:sp>
          <p:nvSpPr>
            <p:cNvPr id="37" name="文本框 36"/>
            <p:cNvSpPr txBox="1"/>
            <p:nvPr/>
          </p:nvSpPr>
          <p:spPr>
            <a:xfrm>
              <a:off x="1237720" y="4052176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1090196" y="4484660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37046" y="5018420"/>
            <a:ext cx="2383832" cy="1327611"/>
            <a:chOff x="1090196" y="4052176"/>
            <a:chExt cx="2383832" cy="1327611"/>
          </a:xfrm>
        </p:grpSpPr>
        <p:sp>
          <p:nvSpPr>
            <p:cNvPr id="40" name="文本框 36"/>
            <p:cNvSpPr txBox="1"/>
            <p:nvPr/>
          </p:nvSpPr>
          <p:spPr>
            <a:xfrm>
              <a:off x="1237720" y="4052176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1" name="Text Placeholder 32"/>
            <p:cNvSpPr txBox="1"/>
            <p:nvPr/>
          </p:nvSpPr>
          <p:spPr>
            <a:xfrm>
              <a:off x="1090196" y="4484660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809452" y="5018420"/>
            <a:ext cx="2383832" cy="1327611"/>
            <a:chOff x="1090196" y="4052176"/>
            <a:chExt cx="2383832" cy="1327611"/>
          </a:xfrm>
        </p:grpSpPr>
        <p:sp>
          <p:nvSpPr>
            <p:cNvPr id="43" name="文本框 36"/>
            <p:cNvSpPr txBox="1"/>
            <p:nvPr/>
          </p:nvSpPr>
          <p:spPr>
            <a:xfrm>
              <a:off x="1237720" y="4052176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4" name="Text Placeholder 32"/>
            <p:cNvSpPr txBox="1"/>
            <p:nvPr/>
          </p:nvSpPr>
          <p:spPr>
            <a:xfrm>
              <a:off x="1090196" y="4484660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780" y="286565"/>
            <a:ext cx="666750" cy="584775"/>
          </a:xfrm>
          <a:prstGeom prst="rect">
            <a:avLst/>
          </a:prstGeom>
          <a:solidFill>
            <a:srgbClr val="3D45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30" y="286565"/>
            <a:ext cx="281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16192" y="1684045"/>
            <a:ext cx="10559616" cy="4590529"/>
            <a:chOff x="866601" y="1790725"/>
            <a:chExt cx="10559616" cy="4590529"/>
          </a:xfrm>
        </p:grpSpPr>
        <p:grpSp>
          <p:nvGrpSpPr>
            <p:cNvPr id="7" name="Group 74"/>
            <p:cNvGrpSpPr/>
            <p:nvPr/>
          </p:nvGrpSpPr>
          <p:grpSpPr>
            <a:xfrm>
              <a:off x="3294063" y="4549800"/>
              <a:ext cx="874713" cy="788987"/>
              <a:chOff x="3294063" y="4620138"/>
              <a:chExt cx="874713" cy="788987"/>
            </a:xfrm>
            <a:solidFill>
              <a:srgbClr val="73C2E1"/>
            </a:solidFill>
          </p:grpSpPr>
          <p:sp>
            <p:nvSpPr>
              <p:cNvPr id="44" name="Freeform 26"/>
              <p:cNvSpPr/>
              <p:nvPr/>
            </p:nvSpPr>
            <p:spPr bwMode="auto">
              <a:xfrm>
                <a:off x="3392488" y="4620138"/>
                <a:ext cx="776288" cy="657225"/>
              </a:xfrm>
              <a:custGeom>
                <a:avLst/>
                <a:gdLst>
                  <a:gd name="T0" fmla="*/ 21 w 489"/>
                  <a:gd name="T1" fmla="*/ 414 h 414"/>
                  <a:gd name="T2" fmla="*/ 0 w 489"/>
                  <a:gd name="T3" fmla="*/ 414 h 414"/>
                  <a:gd name="T4" fmla="*/ 0 w 489"/>
                  <a:gd name="T5" fmla="*/ 41 h 414"/>
                  <a:gd name="T6" fmla="*/ 481 w 489"/>
                  <a:gd name="T7" fmla="*/ 0 h 414"/>
                  <a:gd name="T8" fmla="*/ 489 w 489"/>
                  <a:gd name="T9" fmla="*/ 19 h 414"/>
                  <a:gd name="T10" fmla="*/ 21 w 489"/>
                  <a:gd name="T11" fmla="*/ 56 h 414"/>
                  <a:gd name="T12" fmla="*/ 21 w 489"/>
                  <a:gd name="T13" fmla="*/ 414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9" h="414">
                    <a:moveTo>
                      <a:pt x="21" y="414"/>
                    </a:moveTo>
                    <a:lnTo>
                      <a:pt x="0" y="414"/>
                    </a:lnTo>
                    <a:lnTo>
                      <a:pt x="0" y="41"/>
                    </a:lnTo>
                    <a:lnTo>
                      <a:pt x="481" y="0"/>
                    </a:lnTo>
                    <a:lnTo>
                      <a:pt x="489" y="19"/>
                    </a:lnTo>
                    <a:lnTo>
                      <a:pt x="21" y="56"/>
                    </a:lnTo>
                    <a:lnTo>
                      <a:pt x="21" y="414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45" name="Freeform 27"/>
              <p:cNvSpPr/>
              <p:nvPr/>
            </p:nvSpPr>
            <p:spPr bwMode="auto">
              <a:xfrm>
                <a:off x="3294063" y="5221800"/>
                <a:ext cx="230188" cy="187325"/>
              </a:xfrm>
              <a:custGeom>
                <a:avLst/>
                <a:gdLst>
                  <a:gd name="T0" fmla="*/ 0 w 145"/>
                  <a:gd name="T1" fmla="*/ 0 h 118"/>
                  <a:gd name="T2" fmla="*/ 145 w 145"/>
                  <a:gd name="T3" fmla="*/ 0 h 118"/>
                  <a:gd name="T4" fmla="*/ 73 w 145"/>
                  <a:gd name="T5" fmla="*/ 118 h 118"/>
                  <a:gd name="T6" fmla="*/ 0 w 145"/>
                  <a:gd name="T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18">
                    <a:moveTo>
                      <a:pt x="0" y="0"/>
                    </a:moveTo>
                    <a:lnTo>
                      <a:pt x="145" y="0"/>
                    </a:lnTo>
                    <a:lnTo>
                      <a:pt x="73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</p:grpSp>
        <p:grpSp>
          <p:nvGrpSpPr>
            <p:cNvPr id="8" name="Group 72"/>
            <p:cNvGrpSpPr/>
            <p:nvPr/>
          </p:nvGrpSpPr>
          <p:grpSpPr>
            <a:xfrm>
              <a:off x="8027988" y="2436837"/>
              <a:ext cx="892176" cy="625475"/>
              <a:chOff x="8027988" y="2507175"/>
              <a:chExt cx="892176" cy="625475"/>
            </a:xfrm>
            <a:solidFill>
              <a:srgbClr val="73C2E1"/>
            </a:solidFill>
          </p:grpSpPr>
          <p:sp>
            <p:nvSpPr>
              <p:cNvPr id="42" name="Freeform 34"/>
              <p:cNvSpPr/>
              <p:nvPr/>
            </p:nvSpPr>
            <p:spPr bwMode="auto">
              <a:xfrm>
                <a:off x="8027988" y="2507175"/>
                <a:ext cx="798513" cy="506412"/>
              </a:xfrm>
              <a:custGeom>
                <a:avLst/>
                <a:gdLst>
                  <a:gd name="T0" fmla="*/ 0 w 503"/>
                  <a:gd name="T1" fmla="*/ 159 h 319"/>
                  <a:gd name="T2" fmla="*/ 0 w 503"/>
                  <a:gd name="T3" fmla="*/ 177 h 319"/>
                  <a:gd name="T4" fmla="*/ 484 w 503"/>
                  <a:gd name="T5" fmla="*/ 22 h 319"/>
                  <a:gd name="T6" fmla="*/ 484 w 503"/>
                  <a:gd name="T7" fmla="*/ 319 h 319"/>
                  <a:gd name="T8" fmla="*/ 503 w 503"/>
                  <a:gd name="T9" fmla="*/ 319 h 319"/>
                  <a:gd name="T10" fmla="*/ 503 w 503"/>
                  <a:gd name="T11" fmla="*/ 0 h 319"/>
                  <a:gd name="T12" fmla="*/ 0 w 503"/>
                  <a:gd name="T13" fmla="*/ 15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3" h="319">
                    <a:moveTo>
                      <a:pt x="0" y="159"/>
                    </a:moveTo>
                    <a:lnTo>
                      <a:pt x="0" y="177"/>
                    </a:lnTo>
                    <a:lnTo>
                      <a:pt x="484" y="22"/>
                    </a:lnTo>
                    <a:lnTo>
                      <a:pt x="484" y="319"/>
                    </a:lnTo>
                    <a:lnTo>
                      <a:pt x="503" y="319"/>
                    </a:lnTo>
                    <a:lnTo>
                      <a:pt x="503" y="0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43" name="Freeform 35"/>
              <p:cNvSpPr/>
              <p:nvPr/>
            </p:nvSpPr>
            <p:spPr bwMode="auto">
              <a:xfrm>
                <a:off x="8705851" y="2958025"/>
                <a:ext cx="214313" cy="174625"/>
              </a:xfrm>
              <a:custGeom>
                <a:avLst/>
                <a:gdLst>
                  <a:gd name="T0" fmla="*/ 135 w 135"/>
                  <a:gd name="T1" fmla="*/ 0 h 110"/>
                  <a:gd name="T2" fmla="*/ 0 w 135"/>
                  <a:gd name="T3" fmla="*/ 0 h 110"/>
                  <a:gd name="T4" fmla="*/ 67 w 135"/>
                  <a:gd name="T5" fmla="*/ 110 h 110"/>
                  <a:gd name="T6" fmla="*/ 135 w 135"/>
                  <a:gd name="T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10">
                    <a:moveTo>
                      <a:pt x="135" y="0"/>
                    </a:moveTo>
                    <a:lnTo>
                      <a:pt x="0" y="0"/>
                    </a:lnTo>
                    <a:lnTo>
                      <a:pt x="67" y="11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F4B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</p:grpSp>
        <p:grpSp>
          <p:nvGrpSpPr>
            <p:cNvPr id="9" name="Group 71"/>
            <p:cNvGrpSpPr/>
            <p:nvPr/>
          </p:nvGrpSpPr>
          <p:grpSpPr>
            <a:xfrm>
              <a:off x="3284538" y="2446362"/>
              <a:ext cx="893763" cy="625475"/>
              <a:chOff x="3284538" y="2516700"/>
              <a:chExt cx="893763" cy="625475"/>
            </a:xfrm>
            <a:solidFill>
              <a:srgbClr val="005494"/>
            </a:solidFill>
          </p:grpSpPr>
          <p:sp>
            <p:nvSpPr>
              <p:cNvPr id="40" name="Freeform 36"/>
              <p:cNvSpPr/>
              <p:nvPr/>
            </p:nvSpPr>
            <p:spPr bwMode="auto">
              <a:xfrm>
                <a:off x="3376613" y="2516700"/>
                <a:ext cx="801688" cy="506412"/>
              </a:xfrm>
              <a:custGeom>
                <a:avLst/>
                <a:gdLst>
                  <a:gd name="T0" fmla="*/ 505 w 505"/>
                  <a:gd name="T1" fmla="*/ 96 h 319"/>
                  <a:gd name="T2" fmla="*/ 505 w 505"/>
                  <a:gd name="T3" fmla="*/ 113 h 319"/>
                  <a:gd name="T4" fmla="*/ 20 w 505"/>
                  <a:gd name="T5" fmla="*/ 22 h 319"/>
                  <a:gd name="T6" fmla="*/ 20 w 505"/>
                  <a:gd name="T7" fmla="*/ 319 h 319"/>
                  <a:gd name="T8" fmla="*/ 0 w 505"/>
                  <a:gd name="T9" fmla="*/ 319 h 319"/>
                  <a:gd name="T10" fmla="*/ 0 w 505"/>
                  <a:gd name="T11" fmla="*/ 0 h 319"/>
                  <a:gd name="T12" fmla="*/ 505 w 505"/>
                  <a:gd name="T13" fmla="*/ 96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5" h="319">
                    <a:moveTo>
                      <a:pt x="505" y="96"/>
                    </a:moveTo>
                    <a:lnTo>
                      <a:pt x="505" y="113"/>
                    </a:lnTo>
                    <a:lnTo>
                      <a:pt x="20" y="22"/>
                    </a:lnTo>
                    <a:lnTo>
                      <a:pt x="20" y="319"/>
                    </a:lnTo>
                    <a:lnTo>
                      <a:pt x="0" y="319"/>
                    </a:lnTo>
                    <a:lnTo>
                      <a:pt x="0" y="0"/>
                    </a:lnTo>
                    <a:lnTo>
                      <a:pt x="505" y="96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Myriad Pro" panose="020B0503030403020204" pitchFamily="34" charset="0"/>
                </a:endParaRPr>
              </a:p>
            </p:txBody>
          </p:sp>
          <p:sp>
            <p:nvSpPr>
              <p:cNvPr id="41" name="Freeform 37"/>
              <p:cNvSpPr/>
              <p:nvPr/>
            </p:nvSpPr>
            <p:spPr bwMode="auto">
              <a:xfrm>
                <a:off x="3284538" y="2967550"/>
                <a:ext cx="217488" cy="174625"/>
              </a:xfrm>
              <a:custGeom>
                <a:avLst/>
                <a:gdLst>
                  <a:gd name="T0" fmla="*/ 0 w 137"/>
                  <a:gd name="T1" fmla="*/ 0 h 110"/>
                  <a:gd name="T2" fmla="*/ 137 w 137"/>
                  <a:gd name="T3" fmla="*/ 0 h 110"/>
                  <a:gd name="T4" fmla="*/ 68 w 137"/>
                  <a:gd name="T5" fmla="*/ 110 h 110"/>
                  <a:gd name="T6" fmla="*/ 0 w 137"/>
                  <a:gd name="T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" h="110">
                    <a:moveTo>
                      <a:pt x="0" y="0"/>
                    </a:moveTo>
                    <a:lnTo>
                      <a:pt x="137" y="0"/>
                    </a:lnTo>
                    <a:lnTo>
                      <a:pt x="68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</p:grpSp>
        <p:grpSp>
          <p:nvGrpSpPr>
            <p:cNvPr id="10" name="Group 73"/>
            <p:cNvGrpSpPr/>
            <p:nvPr/>
          </p:nvGrpSpPr>
          <p:grpSpPr>
            <a:xfrm>
              <a:off x="7989888" y="4597425"/>
              <a:ext cx="652463" cy="688975"/>
              <a:chOff x="7989888" y="4667763"/>
              <a:chExt cx="652463" cy="688975"/>
            </a:xfrm>
            <a:solidFill>
              <a:srgbClr val="005494"/>
            </a:solidFill>
          </p:grpSpPr>
          <p:sp>
            <p:nvSpPr>
              <p:cNvPr id="38" name="Freeform 41"/>
              <p:cNvSpPr/>
              <p:nvPr/>
            </p:nvSpPr>
            <p:spPr bwMode="auto">
              <a:xfrm>
                <a:off x="7989888" y="4667763"/>
                <a:ext cx="558800" cy="569912"/>
              </a:xfrm>
              <a:custGeom>
                <a:avLst/>
                <a:gdLst>
                  <a:gd name="T0" fmla="*/ 0 w 352"/>
                  <a:gd name="T1" fmla="*/ 0 h 359"/>
                  <a:gd name="T2" fmla="*/ 0 w 352"/>
                  <a:gd name="T3" fmla="*/ 19 h 359"/>
                  <a:gd name="T4" fmla="*/ 333 w 352"/>
                  <a:gd name="T5" fmla="*/ 56 h 359"/>
                  <a:gd name="T6" fmla="*/ 333 w 352"/>
                  <a:gd name="T7" fmla="*/ 359 h 359"/>
                  <a:gd name="T8" fmla="*/ 352 w 352"/>
                  <a:gd name="T9" fmla="*/ 359 h 359"/>
                  <a:gd name="T10" fmla="*/ 352 w 352"/>
                  <a:gd name="T11" fmla="*/ 40 h 359"/>
                  <a:gd name="T12" fmla="*/ 0 w 352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59">
                    <a:moveTo>
                      <a:pt x="0" y="0"/>
                    </a:moveTo>
                    <a:lnTo>
                      <a:pt x="0" y="19"/>
                    </a:lnTo>
                    <a:lnTo>
                      <a:pt x="333" y="56"/>
                    </a:lnTo>
                    <a:lnTo>
                      <a:pt x="333" y="359"/>
                    </a:lnTo>
                    <a:lnTo>
                      <a:pt x="352" y="359"/>
                    </a:lnTo>
                    <a:lnTo>
                      <a:pt x="352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39" name="Freeform 42"/>
              <p:cNvSpPr/>
              <p:nvPr/>
            </p:nvSpPr>
            <p:spPr bwMode="auto">
              <a:xfrm>
                <a:off x="8424863" y="5182113"/>
                <a:ext cx="217488" cy="174625"/>
              </a:xfrm>
              <a:custGeom>
                <a:avLst/>
                <a:gdLst>
                  <a:gd name="T0" fmla="*/ 137 w 137"/>
                  <a:gd name="T1" fmla="*/ 0 h 110"/>
                  <a:gd name="T2" fmla="*/ 0 w 137"/>
                  <a:gd name="T3" fmla="*/ 0 h 110"/>
                  <a:gd name="T4" fmla="*/ 69 w 137"/>
                  <a:gd name="T5" fmla="*/ 110 h 110"/>
                  <a:gd name="T6" fmla="*/ 137 w 137"/>
                  <a:gd name="T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0" y="0"/>
                    </a:lnTo>
                    <a:lnTo>
                      <a:pt x="69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3D45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</p:grpSp>
        <p:grpSp>
          <p:nvGrpSpPr>
            <p:cNvPr id="11" name="Group 3"/>
            <p:cNvGrpSpPr/>
            <p:nvPr/>
          </p:nvGrpSpPr>
          <p:grpSpPr>
            <a:xfrm>
              <a:off x="4325938" y="1790725"/>
              <a:ext cx="3514726" cy="3233737"/>
              <a:chOff x="4325938" y="1790725"/>
              <a:chExt cx="3514726" cy="3233737"/>
            </a:xfrm>
          </p:grpSpPr>
          <p:sp>
            <p:nvSpPr>
              <p:cNvPr id="24" name="Freeform 47"/>
              <p:cNvSpPr>
                <a:spLocks noEditPoints="1"/>
              </p:cNvSpPr>
              <p:nvPr/>
            </p:nvSpPr>
            <p:spPr bwMode="auto">
              <a:xfrm>
                <a:off x="5173663" y="1790725"/>
                <a:ext cx="1819275" cy="1144587"/>
              </a:xfrm>
              <a:custGeom>
                <a:avLst/>
                <a:gdLst>
                  <a:gd name="T0" fmla="*/ 612 w 720"/>
                  <a:gd name="T1" fmla="*/ 0 h 452"/>
                  <a:gd name="T2" fmla="*/ 108 w 720"/>
                  <a:gd name="T3" fmla="*/ 0 h 452"/>
                  <a:gd name="T4" fmla="*/ 0 w 720"/>
                  <a:gd name="T5" fmla="*/ 111 h 452"/>
                  <a:gd name="T6" fmla="*/ 0 w 720"/>
                  <a:gd name="T7" fmla="*/ 340 h 452"/>
                  <a:gd name="T8" fmla="*/ 108 w 720"/>
                  <a:gd name="T9" fmla="*/ 452 h 452"/>
                  <a:gd name="T10" fmla="*/ 612 w 720"/>
                  <a:gd name="T11" fmla="*/ 452 h 452"/>
                  <a:gd name="T12" fmla="*/ 720 w 720"/>
                  <a:gd name="T13" fmla="*/ 340 h 452"/>
                  <a:gd name="T14" fmla="*/ 720 w 720"/>
                  <a:gd name="T15" fmla="*/ 111 h 452"/>
                  <a:gd name="T16" fmla="*/ 612 w 720"/>
                  <a:gd name="T17" fmla="*/ 0 h 452"/>
                  <a:gd name="T18" fmla="*/ 623 w 720"/>
                  <a:gd name="T19" fmla="*/ 356 h 452"/>
                  <a:gd name="T20" fmla="*/ 544 w 720"/>
                  <a:gd name="T21" fmla="*/ 438 h 452"/>
                  <a:gd name="T22" fmla="*/ 176 w 720"/>
                  <a:gd name="T23" fmla="*/ 438 h 452"/>
                  <a:gd name="T24" fmla="*/ 97 w 720"/>
                  <a:gd name="T25" fmla="*/ 356 h 452"/>
                  <a:gd name="T26" fmla="*/ 97 w 720"/>
                  <a:gd name="T27" fmla="*/ 189 h 452"/>
                  <a:gd name="T28" fmla="*/ 176 w 720"/>
                  <a:gd name="T29" fmla="*/ 107 h 452"/>
                  <a:gd name="T30" fmla="*/ 544 w 720"/>
                  <a:gd name="T31" fmla="*/ 107 h 452"/>
                  <a:gd name="T32" fmla="*/ 623 w 720"/>
                  <a:gd name="T33" fmla="*/ 189 h 452"/>
                  <a:gd name="T34" fmla="*/ 623 w 720"/>
                  <a:gd name="T35" fmla="*/ 356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0" h="452">
                    <a:moveTo>
                      <a:pt x="612" y="0"/>
                    </a:moveTo>
                    <a:cubicBezTo>
                      <a:pt x="108" y="0"/>
                      <a:pt x="108" y="0"/>
                      <a:pt x="108" y="0"/>
                    </a:cubicBezTo>
                    <a:cubicBezTo>
                      <a:pt x="49" y="0"/>
                      <a:pt x="0" y="50"/>
                      <a:pt x="0" y="111"/>
                    </a:cubicBezTo>
                    <a:cubicBezTo>
                      <a:pt x="0" y="340"/>
                      <a:pt x="0" y="340"/>
                      <a:pt x="0" y="340"/>
                    </a:cubicBezTo>
                    <a:cubicBezTo>
                      <a:pt x="0" y="402"/>
                      <a:pt x="49" y="452"/>
                      <a:pt x="108" y="452"/>
                    </a:cubicBezTo>
                    <a:cubicBezTo>
                      <a:pt x="612" y="452"/>
                      <a:pt x="612" y="452"/>
                      <a:pt x="612" y="452"/>
                    </a:cubicBezTo>
                    <a:cubicBezTo>
                      <a:pt x="671" y="452"/>
                      <a:pt x="720" y="402"/>
                      <a:pt x="720" y="340"/>
                    </a:cubicBezTo>
                    <a:cubicBezTo>
                      <a:pt x="720" y="111"/>
                      <a:pt x="720" y="111"/>
                      <a:pt x="720" y="111"/>
                    </a:cubicBezTo>
                    <a:cubicBezTo>
                      <a:pt x="720" y="50"/>
                      <a:pt x="671" y="0"/>
                      <a:pt x="612" y="0"/>
                    </a:cubicBezTo>
                    <a:close/>
                    <a:moveTo>
                      <a:pt x="623" y="356"/>
                    </a:moveTo>
                    <a:cubicBezTo>
                      <a:pt x="623" y="401"/>
                      <a:pt x="588" y="438"/>
                      <a:pt x="544" y="438"/>
                    </a:cubicBezTo>
                    <a:cubicBezTo>
                      <a:pt x="176" y="438"/>
                      <a:pt x="176" y="438"/>
                      <a:pt x="176" y="438"/>
                    </a:cubicBezTo>
                    <a:cubicBezTo>
                      <a:pt x="132" y="438"/>
                      <a:pt x="97" y="401"/>
                      <a:pt x="97" y="356"/>
                    </a:cubicBezTo>
                    <a:cubicBezTo>
                      <a:pt x="97" y="189"/>
                      <a:pt x="97" y="189"/>
                      <a:pt x="97" y="189"/>
                    </a:cubicBezTo>
                    <a:cubicBezTo>
                      <a:pt x="97" y="144"/>
                      <a:pt x="132" y="107"/>
                      <a:pt x="176" y="107"/>
                    </a:cubicBezTo>
                    <a:cubicBezTo>
                      <a:pt x="544" y="107"/>
                      <a:pt x="544" y="107"/>
                      <a:pt x="544" y="107"/>
                    </a:cubicBezTo>
                    <a:cubicBezTo>
                      <a:pt x="588" y="107"/>
                      <a:pt x="623" y="144"/>
                      <a:pt x="623" y="189"/>
                    </a:cubicBezTo>
                    <a:lnTo>
                      <a:pt x="623" y="356"/>
                    </a:lnTo>
                    <a:close/>
                  </a:path>
                </a:pathLst>
              </a:custGeom>
              <a:solidFill>
                <a:srgbClr val="3D4553"/>
              </a:solidFill>
              <a:ln w="28575"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Myriad Pro" panose="020B0503030403020204" pitchFamily="34" charset="0"/>
                </a:endParaRPr>
              </a:p>
            </p:txBody>
          </p:sp>
          <p:sp>
            <p:nvSpPr>
              <p:cNvPr id="25" name="Freeform 48"/>
              <p:cNvSpPr/>
              <p:nvPr/>
            </p:nvSpPr>
            <p:spPr bwMode="auto">
              <a:xfrm>
                <a:off x="6083301" y="2481287"/>
                <a:ext cx="1757363" cy="1238250"/>
              </a:xfrm>
              <a:custGeom>
                <a:avLst/>
                <a:gdLst>
                  <a:gd name="T0" fmla="*/ 1107 w 1107"/>
                  <a:gd name="T1" fmla="*/ 780 h 780"/>
                  <a:gd name="T2" fmla="*/ 0 w 1107"/>
                  <a:gd name="T3" fmla="*/ 0 h 780"/>
                  <a:gd name="T4" fmla="*/ 0 w 1107"/>
                  <a:gd name="T5" fmla="*/ 780 h 780"/>
                  <a:gd name="T6" fmla="*/ 1107 w 1107"/>
                  <a:gd name="T7" fmla="*/ 78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7" h="780">
                    <a:moveTo>
                      <a:pt x="1107" y="780"/>
                    </a:moveTo>
                    <a:lnTo>
                      <a:pt x="0" y="0"/>
                    </a:lnTo>
                    <a:lnTo>
                      <a:pt x="0" y="780"/>
                    </a:lnTo>
                    <a:lnTo>
                      <a:pt x="1107" y="780"/>
                    </a:lnTo>
                    <a:close/>
                  </a:path>
                </a:pathLst>
              </a:custGeom>
              <a:solidFill>
                <a:srgbClr val="72A0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26" name="Freeform 49"/>
              <p:cNvSpPr/>
              <p:nvPr/>
            </p:nvSpPr>
            <p:spPr bwMode="auto">
              <a:xfrm>
                <a:off x="6083301" y="2481287"/>
                <a:ext cx="1757363" cy="1238250"/>
              </a:xfrm>
              <a:custGeom>
                <a:avLst/>
                <a:gdLst>
                  <a:gd name="T0" fmla="*/ 695 w 695"/>
                  <a:gd name="T1" fmla="*/ 489 h 489"/>
                  <a:gd name="T2" fmla="*/ 695 w 695"/>
                  <a:gd name="T3" fmla="*/ 93 h 489"/>
                  <a:gd name="T4" fmla="*/ 605 w 695"/>
                  <a:gd name="T5" fmla="*/ 0 h 489"/>
                  <a:gd name="T6" fmla="*/ 0 w 695"/>
                  <a:gd name="T7" fmla="*/ 0 h 489"/>
                  <a:gd name="T8" fmla="*/ 0 w 695"/>
                  <a:gd name="T9" fmla="*/ 489 h 489"/>
                  <a:gd name="T10" fmla="*/ 695 w 695"/>
                  <a:gd name="T11" fmla="*/ 489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5" h="489">
                    <a:moveTo>
                      <a:pt x="695" y="489"/>
                    </a:moveTo>
                    <a:cubicBezTo>
                      <a:pt x="695" y="93"/>
                      <a:pt x="695" y="93"/>
                      <a:pt x="695" y="93"/>
                    </a:cubicBezTo>
                    <a:cubicBezTo>
                      <a:pt x="695" y="42"/>
                      <a:pt x="655" y="0"/>
                      <a:pt x="6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89"/>
                      <a:pt x="0" y="489"/>
                      <a:pt x="0" y="489"/>
                    </a:cubicBezTo>
                    <a:lnTo>
                      <a:pt x="695" y="489"/>
                    </a:lnTo>
                    <a:close/>
                  </a:path>
                </a:pathLst>
              </a:custGeom>
              <a:solidFill>
                <a:srgbClr val="F4BC27"/>
              </a:solidFill>
              <a:ln w="28575"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27" name="Freeform 50"/>
              <p:cNvSpPr/>
              <p:nvPr/>
            </p:nvSpPr>
            <p:spPr bwMode="auto">
              <a:xfrm>
                <a:off x="4325938" y="2481287"/>
                <a:ext cx="1757363" cy="1238250"/>
              </a:xfrm>
              <a:custGeom>
                <a:avLst/>
                <a:gdLst>
                  <a:gd name="T0" fmla="*/ 695 w 695"/>
                  <a:gd name="T1" fmla="*/ 0 h 489"/>
                  <a:gd name="T2" fmla="*/ 90 w 695"/>
                  <a:gd name="T3" fmla="*/ 0 h 489"/>
                  <a:gd name="T4" fmla="*/ 0 w 695"/>
                  <a:gd name="T5" fmla="*/ 93 h 489"/>
                  <a:gd name="T6" fmla="*/ 0 w 695"/>
                  <a:gd name="T7" fmla="*/ 489 h 489"/>
                  <a:gd name="T8" fmla="*/ 695 w 695"/>
                  <a:gd name="T9" fmla="*/ 489 h 489"/>
                  <a:gd name="T10" fmla="*/ 695 w 695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5" h="489">
                    <a:moveTo>
                      <a:pt x="695" y="0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40" y="0"/>
                      <a:pt x="0" y="42"/>
                      <a:pt x="0" y="93"/>
                    </a:cubicBezTo>
                    <a:cubicBezTo>
                      <a:pt x="0" y="489"/>
                      <a:pt x="0" y="489"/>
                      <a:pt x="0" y="489"/>
                    </a:cubicBezTo>
                    <a:cubicBezTo>
                      <a:pt x="695" y="489"/>
                      <a:pt x="695" y="489"/>
                      <a:pt x="695" y="489"/>
                    </a:cubicBezTo>
                    <a:lnTo>
                      <a:pt x="695" y="0"/>
                    </a:lnTo>
                    <a:close/>
                  </a:path>
                </a:pathLst>
              </a:custGeom>
              <a:solidFill>
                <a:srgbClr val="3D4553"/>
              </a:solidFill>
              <a:ln w="28575"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Myriad Pro" panose="020B0503030403020204" pitchFamily="34" charset="0"/>
                </a:endParaRPr>
              </a:p>
            </p:txBody>
          </p:sp>
          <p:sp>
            <p:nvSpPr>
              <p:cNvPr id="28" name="Freeform 52"/>
              <p:cNvSpPr/>
              <p:nvPr/>
            </p:nvSpPr>
            <p:spPr bwMode="auto">
              <a:xfrm>
                <a:off x="6083301" y="3719537"/>
                <a:ext cx="1757363" cy="1304925"/>
              </a:xfrm>
              <a:custGeom>
                <a:avLst/>
                <a:gdLst>
                  <a:gd name="T0" fmla="*/ 0 w 695"/>
                  <a:gd name="T1" fmla="*/ 0 h 516"/>
                  <a:gd name="T2" fmla="*/ 0 w 695"/>
                  <a:gd name="T3" fmla="*/ 516 h 516"/>
                  <a:gd name="T4" fmla="*/ 605 w 695"/>
                  <a:gd name="T5" fmla="*/ 516 h 516"/>
                  <a:gd name="T6" fmla="*/ 695 w 695"/>
                  <a:gd name="T7" fmla="*/ 423 h 516"/>
                  <a:gd name="T8" fmla="*/ 695 w 695"/>
                  <a:gd name="T9" fmla="*/ 0 h 516"/>
                  <a:gd name="T10" fmla="*/ 0 w 695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5" h="516">
                    <a:moveTo>
                      <a:pt x="0" y="0"/>
                    </a:moveTo>
                    <a:cubicBezTo>
                      <a:pt x="0" y="516"/>
                      <a:pt x="0" y="516"/>
                      <a:pt x="0" y="516"/>
                    </a:cubicBezTo>
                    <a:cubicBezTo>
                      <a:pt x="605" y="516"/>
                      <a:pt x="605" y="516"/>
                      <a:pt x="605" y="516"/>
                    </a:cubicBezTo>
                    <a:cubicBezTo>
                      <a:pt x="655" y="516"/>
                      <a:pt x="695" y="474"/>
                      <a:pt x="695" y="423"/>
                    </a:cubicBezTo>
                    <a:cubicBezTo>
                      <a:pt x="695" y="0"/>
                      <a:pt x="695" y="0"/>
                      <a:pt x="69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4553"/>
              </a:solidFill>
              <a:ln w="28575"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29" name="Freeform 54"/>
              <p:cNvSpPr/>
              <p:nvPr/>
            </p:nvSpPr>
            <p:spPr bwMode="auto">
              <a:xfrm>
                <a:off x="4325938" y="3719537"/>
                <a:ext cx="1757363" cy="1304925"/>
              </a:xfrm>
              <a:custGeom>
                <a:avLst/>
                <a:gdLst>
                  <a:gd name="T0" fmla="*/ 0 w 695"/>
                  <a:gd name="T1" fmla="*/ 0 h 516"/>
                  <a:gd name="T2" fmla="*/ 0 w 695"/>
                  <a:gd name="T3" fmla="*/ 423 h 516"/>
                  <a:gd name="T4" fmla="*/ 90 w 695"/>
                  <a:gd name="T5" fmla="*/ 516 h 516"/>
                  <a:gd name="T6" fmla="*/ 695 w 695"/>
                  <a:gd name="T7" fmla="*/ 516 h 516"/>
                  <a:gd name="T8" fmla="*/ 695 w 695"/>
                  <a:gd name="T9" fmla="*/ 0 h 516"/>
                  <a:gd name="T10" fmla="*/ 0 w 695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5" h="516">
                    <a:moveTo>
                      <a:pt x="0" y="0"/>
                    </a:move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74"/>
                      <a:pt x="40" y="516"/>
                      <a:pt x="90" y="516"/>
                    </a:cubicBezTo>
                    <a:cubicBezTo>
                      <a:pt x="695" y="516"/>
                      <a:pt x="695" y="516"/>
                      <a:pt x="695" y="516"/>
                    </a:cubicBezTo>
                    <a:cubicBezTo>
                      <a:pt x="695" y="0"/>
                      <a:pt x="695" y="0"/>
                      <a:pt x="69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BC27"/>
              </a:solidFill>
              <a:ln w="28575"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5737226" y="4129112"/>
                <a:ext cx="469900" cy="488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31" name="Oval 57"/>
              <p:cNvSpPr>
                <a:spLocks noChangeArrowheads="1"/>
              </p:cNvSpPr>
              <p:nvPr/>
            </p:nvSpPr>
            <p:spPr bwMode="auto">
              <a:xfrm>
                <a:off x="5956301" y="2867050"/>
                <a:ext cx="471488" cy="4873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32" name="Oval 58"/>
              <p:cNvSpPr>
                <a:spLocks noChangeArrowheads="1"/>
              </p:cNvSpPr>
              <p:nvPr/>
            </p:nvSpPr>
            <p:spPr bwMode="auto">
              <a:xfrm>
                <a:off x="6738938" y="3610000"/>
                <a:ext cx="469900" cy="4857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Myriad Pro" panose="020B0503030403020204" pitchFamily="34" charset="0"/>
                </a:endParaRPr>
              </a:p>
            </p:txBody>
          </p:sp>
          <p:sp>
            <p:nvSpPr>
              <p:cNvPr id="33" name="Oval 59"/>
              <p:cNvSpPr>
                <a:spLocks noChangeArrowheads="1"/>
              </p:cNvSpPr>
              <p:nvPr/>
            </p:nvSpPr>
            <p:spPr bwMode="auto">
              <a:xfrm>
                <a:off x="4957763" y="3348062"/>
                <a:ext cx="469900" cy="4873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Myriad Pro" panose="020B0503030403020204" pitchFamily="34" charset="0"/>
                </a:endParaRPr>
              </a:p>
            </p:txBody>
          </p:sp>
          <p:sp>
            <p:nvSpPr>
              <p:cNvPr id="34" name="Freeform 99"/>
              <p:cNvSpPr>
                <a:spLocks noEditPoints="1"/>
              </p:cNvSpPr>
              <p:nvPr/>
            </p:nvSpPr>
            <p:spPr bwMode="auto">
              <a:xfrm>
                <a:off x="6796347" y="4394225"/>
                <a:ext cx="426121" cy="277085"/>
              </a:xfrm>
              <a:custGeom>
                <a:avLst/>
                <a:gdLst>
                  <a:gd name="T0" fmla="*/ 13 w 94"/>
                  <a:gd name="T1" fmla="*/ 0 h 61"/>
                  <a:gd name="T2" fmla="*/ 82 w 94"/>
                  <a:gd name="T3" fmla="*/ 0 h 61"/>
                  <a:gd name="T4" fmla="*/ 89 w 94"/>
                  <a:gd name="T5" fmla="*/ 2 h 61"/>
                  <a:gd name="T6" fmla="*/ 47 w 94"/>
                  <a:gd name="T7" fmla="*/ 33 h 61"/>
                  <a:gd name="T8" fmla="*/ 6 w 94"/>
                  <a:gd name="T9" fmla="*/ 2 h 61"/>
                  <a:gd name="T10" fmla="*/ 13 w 94"/>
                  <a:gd name="T11" fmla="*/ 0 h 61"/>
                  <a:gd name="T12" fmla="*/ 94 w 94"/>
                  <a:gd name="T13" fmla="*/ 9 h 61"/>
                  <a:gd name="T14" fmla="*/ 67 w 94"/>
                  <a:gd name="T15" fmla="*/ 29 h 61"/>
                  <a:gd name="T16" fmla="*/ 93 w 94"/>
                  <a:gd name="T17" fmla="*/ 53 h 61"/>
                  <a:gd name="T18" fmla="*/ 94 w 94"/>
                  <a:gd name="T19" fmla="*/ 48 h 61"/>
                  <a:gd name="T20" fmla="*/ 94 w 94"/>
                  <a:gd name="T21" fmla="*/ 12 h 61"/>
                  <a:gd name="T22" fmla="*/ 94 w 94"/>
                  <a:gd name="T23" fmla="*/ 9 h 61"/>
                  <a:gd name="T24" fmla="*/ 87 w 94"/>
                  <a:gd name="T25" fmla="*/ 60 h 61"/>
                  <a:gd name="T26" fmla="*/ 82 w 94"/>
                  <a:gd name="T27" fmla="*/ 61 h 61"/>
                  <a:gd name="T28" fmla="*/ 13 w 94"/>
                  <a:gd name="T29" fmla="*/ 61 h 61"/>
                  <a:gd name="T30" fmla="*/ 6 w 94"/>
                  <a:gd name="T31" fmla="*/ 59 h 61"/>
                  <a:gd name="T32" fmla="*/ 34 w 94"/>
                  <a:gd name="T33" fmla="*/ 34 h 61"/>
                  <a:gd name="T34" fmla="*/ 44 w 94"/>
                  <a:gd name="T35" fmla="*/ 42 h 61"/>
                  <a:gd name="T36" fmla="*/ 47 w 94"/>
                  <a:gd name="T37" fmla="*/ 44 h 61"/>
                  <a:gd name="T38" fmla="*/ 50 w 94"/>
                  <a:gd name="T39" fmla="*/ 42 h 61"/>
                  <a:gd name="T40" fmla="*/ 60 w 94"/>
                  <a:gd name="T41" fmla="*/ 35 h 61"/>
                  <a:gd name="T42" fmla="*/ 87 w 94"/>
                  <a:gd name="T43" fmla="*/ 60 h 61"/>
                  <a:gd name="T44" fmla="*/ 1 w 94"/>
                  <a:gd name="T45" fmla="*/ 52 h 61"/>
                  <a:gd name="T46" fmla="*/ 27 w 94"/>
                  <a:gd name="T47" fmla="*/ 29 h 61"/>
                  <a:gd name="T48" fmla="*/ 1 w 94"/>
                  <a:gd name="T49" fmla="*/ 9 h 61"/>
                  <a:gd name="T50" fmla="*/ 0 w 94"/>
                  <a:gd name="T51" fmla="*/ 12 h 61"/>
                  <a:gd name="T52" fmla="*/ 0 w 94"/>
                  <a:gd name="T53" fmla="*/ 48 h 61"/>
                  <a:gd name="T54" fmla="*/ 1 w 94"/>
                  <a:gd name="T5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4" h="61">
                    <a:moveTo>
                      <a:pt x="13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4" y="0"/>
                      <a:pt x="87" y="1"/>
                      <a:pt x="89" y="2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1"/>
                      <a:pt x="10" y="0"/>
                      <a:pt x="13" y="0"/>
                    </a:cubicBezTo>
                    <a:close/>
                    <a:moveTo>
                      <a:pt x="94" y="9"/>
                    </a:moveTo>
                    <a:cubicBezTo>
                      <a:pt x="67" y="29"/>
                      <a:pt x="67" y="29"/>
                      <a:pt x="67" y="29"/>
                    </a:cubicBezTo>
                    <a:cubicBezTo>
                      <a:pt x="93" y="53"/>
                      <a:pt x="93" y="53"/>
                      <a:pt x="93" y="53"/>
                    </a:cubicBezTo>
                    <a:cubicBezTo>
                      <a:pt x="94" y="52"/>
                      <a:pt x="94" y="50"/>
                      <a:pt x="94" y="48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1"/>
                      <a:pt x="94" y="10"/>
                      <a:pt x="94" y="9"/>
                    </a:cubicBezTo>
                    <a:close/>
                    <a:moveTo>
                      <a:pt x="87" y="60"/>
                    </a:moveTo>
                    <a:cubicBezTo>
                      <a:pt x="85" y="60"/>
                      <a:pt x="84" y="61"/>
                      <a:pt x="82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0" y="61"/>
                      <a:pt x="8" y="60"/>
                      <a:pt x="6" y="59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50" y="42"/>
                      <a:pt x="50" y="42"/>
                      <a:pt x="50" y="42"/>
                    </a:cubicBezTo>
                    <a:cubicBezTo>
                      <a:pt x="60" y="35"/>
                      <a:pt x="60" y="35"/>
                      <a:pt x="60" y="35"/>
                    </a:cubicBezTo>
                    <a:cubicBezTo>
                      <a:pt x="87" y="60"/>
                      <a:pt x="87" y="60"/>
                      <a:pt x="87" y="60"/>
                    </a:cubicBezTo>
                    <a:close/>
                    <a:moveTo>
                      <a:pt x="1" y="52"/>
                    </a:moveTo>
                    <a:cubicBezTo>
                      <a:pt x="27" y="29"/>
                      <a:pt x="27" y="29"/>
                      <a:pt x="27" y="2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9"/>
                      <a:pt x="0" y="51"/>
                      <a:pt x="1" y="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00"/>
              <p:cNvSpPr>
                <a:spLocks noEditPoints="1"/>
              </p:cNvSpPr>
              <p:nvPr/>
            </p:nvSpPr>
            <p:spPr bwMode="auto">
              <a:xfrm>
                <a:off x="4957763" y="4247047"/>
                <a:ext cx="413527" cy="421925"/>
              </a:xfrm>
              <a:custGeom>
                <a:avLst/>
                <a:gdLst>
                  <a:gd name="T0" fmla="*/ 87 w 91"/>
                  <a:gd name="T1" fmla="*/ 39 h 93"/>
                  <a:gd name="T2" fmla="*/ 91 w 91"/>
                  <a:gd name="T3" fmla="*/ 46 h 93"/>
                  <a:gd name="T4" fmla="*/ 91 w 91"/>
                  <a:gd name="T5" fmla="*/ 83 h 93"/>
                  <a:gd name="T6" fmla="*/ 81 w 91"/>
                  <a:gd name="T7" fmla="*/ 93 h 93"/>
                  <a:gd name="T8" fmla="*/ 10 w 91"/>
                  <a:gd name="T9" fmla="*/ 93 h 93"/>
                  <a:gd name="T10" fmla="*/ 0 w 91"/>
                  <a:gd name="T11" fmla="*/ 83 h 93"/>
                  <a:gd name="T12" fmla="*/ 0 w 91"/>
                  <a:gd name="T13" fmla="*/ 46 h 93"/>
                  <a:gd name="T14" fmla="*/ 3 w 91"/>
                  <a:gd name="T15" fmla="*/ 40 h 93"/>
                  <a:gd name="T16" fmla="*/ 3 w 91"/>
                  <a:gd name="T17" fmla="*/ 40 h 93"/>
                  <a:gd name="T18" fmla="*/ 3 w 91"/>
                  <a:gd name="T19" fmla="*/ 40 h 93"/>
                  <a:gd name="T20" fmla="*/ 3 w 91"/>
                  <a:gd name="T21" fmla="*/ 39 h 93"/>
                  <a:gd name="T22" fmla="*/ 40 w 91"/>
                  <a:gd name="T23" fmla="*/ 3 h 93"/>
                  <a:gd name="T24" fmla="*/ 51 w 91"/>
                  <a:gd name="T25" fmla="*/ 3 h 93"/>
                  <a:gd name="T26" fmla="*/ 87 w 91"/>
                  <a:gd name="T27" fmla="*/ 39 h 93"/>
                  <a:gd name="T28" fmla="*/ 16 w 91"/>
                  <a:gd name="T29" fmla="*/ 30 h 93"/>
                  <a:gd name="T30" fmla="*/ 16 w 91"/>
                  <a:gd name="T31" fmla="*/ 52 h 93"/>
                  <a:gd name="T32" fmla="*/ 46 w 91"/>
                  <a:gd name="T33" fmla="*/ 75 h 93"/>
                  <a:gd name="T34" fmla="*/ 73 w 91"/>
                  <a:gd name="T35" fmla="*/ 54 h 93"/>
                  <a:gd name="T36" fmla="*/ 73 w 91"/>
                  <a:gd name="T37" fmla="*/ 30 h 93"/>
                  <a:gd name="T38" fmla="*/ 16 w 91"/>
                  <a:gd name="T39" fmla="*/ 30 h 93"/>
                  <a:gd name="T40" fmla="*/ 26 w 91"/>
                  <a:gd name="T41" fmla="*/ 35 h 93"/>
                  <a:gd name="T42" fmla="*/ 26 w 91"/>
                  <a:gd name="T43" fmla="*/ 39 h 93"/>
                  <a:gd name="T44" fmla="*/ 64 w 91"/>
                  <a:gd name="T45" fmla="*/ 39 h 93"/>
                  <a:gd name="T46" fmla="*/ 64 w 91"/>
                  <a:gd name="T47" fmla="*/ 35 h 93"/>
                  <a:gd name="T48" fmla="*/ 26 w 91"/>
                  <a:gd name="T49" fmla="*/ 35 h 93"/>
                  <a:gd name="T50" fmla="*/ 26 w 91"/>
                  <a:gd name="T51" fmla="*/ 51 h 93"/>
                  <a:gd name="T52" fmla="*/ 26 w 91"/>
                  <a:gd name="T53" fmla="*/ 55 h 93"/>
                  <a:gd name="T54" fmla="*/ 64 w 91"/>
                  <a:gd name="T55" fmla="*/ 55 h 93"/>
                  <a:gd name="T56" fmla="*/ 64 w 91"/>
                  <a:gd name="T57" fmla="*/ 51 h 93"/>
                  <a:gd name="T58" fmla="*/ 26 w 91"/>
                  <a:gd name="T59" fmla="*/ 51 h 93"/>
                  <a:gd name="T60" fmla="*/ 26 w 91"/>
                  <a:gd name="T61" fmla="*/ 43 h 93"/>
                  <a:gd name="T62" fmla="*/ 26 w 91"/>
                  <a:gd name="T63" fmla="*/ 47 h 93"/>
                  <a:gd name="T64" fmla="*/ 64 w 91"/>
                  <a:gd name="T65" fmla="*/ 47 h 93"/>
                  <a:gd name="T66" fmla="*/ 64 w 91"/>
                  <a:gd name="T67" fmla="*/ 43 h 93"/>
                  <a:gd name="T68" fmla="*/ 26 w 91"/>
                  <a:gd name="T69" fmla="*/ 43 h 93"/>
                  <a:gd name="T70" fmla="*/ 10 w 91"/>
                  <a:gd name="T71" fmla="*/ 87 h 93"/>
                  <a:gd name="T72" fmla="*/ 28 w 91"/>
                  <a:gd name="T73" fmla="*/ 70 h 93"/>
                  <a:gd name="T74" fmla="*/ 28 w 91"/>
                  <a:gd name="T75" fmla="*/ 67 h 93"/>
                  <a:gd name="T76" fmla="*/ 26 w 91"/>
                  <a:gd name="T77" fmla="*/ 67 h 93"/>
                  <a:gd name="T78" fmla="*/ 8 w 91"/>
                  <a:gd name="T79" fmla="*/ 84 h 93"/>
                  <a:gd name="T80" fmla="*/ 8 w 91"/>
                  <a:gd name="T81" fmla="*/ 87 h 93"/>
                  <a:gd name="T82" fmla="*/ 10 w 91"/>
                  <a:gd name="T83" fmla="*/ 87 h 93"/>
                  <a:gd name="T84" fmla="*/ 85 w 91"/>
                  <a:gd name="T85" fmla="*/ 84 h 93"/>
                  <a:gd name="T86" fmla="*/ 67 w 91"/>
                  <a:gd name="T87" fmla="*/ 67 h 93"/>
                  <a:gd name="T88" fmla="*/ 64 w 91"/>
                  <a:gd name="T89" fmla="*/ 67 h 93"/>
                  <a:gd name="T90" fmla="*/ 64 w 91"/>
                  <a:gd name="T91" fmla="*/ 70 h 93"/>
                  <a:gd name="T92" fmla="*/ 82 w 91"/>
                  <a:gd name="T93" fmla="*/ 87 h 93"/>
                  <a:gd name="T94" fmla="*/ 85 w 91"/>
                  <a:gd name="T95" fmla="*/ 87 h 93"/>
                  <a:gd name="T96" fmla="*/ 85 w 91"/>
                  <a:gd name="T97" fmla="*/ 8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" h="93">
                    <a:moveTo>
                      <a:pt x="87" y="39"/>
                    </a:moveTo>
                    <a:cubicBezTo>
                      <a:pt x="89" y="40"/>
                      <a:pt x="91" y="43"/>
                      <a:pt x="91" y="46"/>
                    </a:cubicBezTo>
                    <a:cubicBezTo>
                      <a:pt x="91" y="83"/>
                      <a:pt x="91" y="83"/>
                      <a:pt x="91" y="83"/>
                    </a:cubicBezTo>
                    <a:cubicBezTo>
                      <a:pt x="91" y="89"/>
                      <a:pt x="86" y="93"/>
                      <a:pt x="81" y="93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5" y="93"/>
                      <a:pt x="0" y="89"/>
                      <a:pt x="0" y="8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4"/>
                      <a:pt x="1" y="41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39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3" y="0"/>
                      <a:pt x="47" y="0"/>
                      <a:pt x="51" y="3"/>
                    </a:cubicBezTo>
                    <a:cubicBezTo>
                      <a:pt x="87" y="39"/>
                      <a:pt x="87" y="39"/>
                      <a:pt x="87" y="39"/>
                    </a:cubicBezTo>
                    <a:close/>
                    <a:moveTo>
                      <a:pt x="16" y="30"/>
                    </a:moveTo>
                    <a:cubicBezTo>
                      <a:pt x="16" y="52"/>
                      <a:pt x="16" y="52"/>
                      <a:pt x="16" y="52"/>
                    </a:cubicBezTo>
                    <a:cubicBezTo>
                      <a:pt x="46" y="75"/>
                      <a:pt x="46" y="75"/>
                      <a:pt x="46" y="75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16" y="30"/>
                      <a:pt x="16" y="30"/>
                      <a:pt x="16" y="30"/>
                    </a:cubicBezTo>
                    <a:close/>
                    <a:moveTo>
                      <a:pt x="26" y="35"/>
                    </a:moveTo>
                    <a:cubicBezTo>
                      <a:pt x="26" y="39"/>
                      <a:pt x="26" y="39"/>
                      <a:pt x="26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6" y="51"/>
                    </a:moveTo>
                    <a:cubicBezTo>
                      <a:pt x="26" y="55"/>
                      <a:pt x="26" y="55"/>
                      <a:pt x="26" y="55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4" y="51"/>
                      <a:pt x="64" y="51"/>
                      <a:pt x="64" y="51"/>
                    </a:cubicBezTo>
                    <a:cubicBezTo>
                      <a:pt x="26" y="51"/>
                      <a:pt x="26" y="51"/>
                      <a:pt x="26" y="51"/>
                    </a:cubicBezTo>
                    <a:close/>
                    <a:moveTo>
                      <a:pt x="26" y="43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43"/>
                      <a:pt x="64" y="43"/>
                      <a:pt x="64" y="43"/>
                    </a:cubicBezTo>
                    <a:cubicBezTo>
                      <a:pt x="26" y="43"/>
                      <a:pt x="26" y="43"/>
                      <a:pt x="26" y="43"/>
                    </a:cubicBezTo>
                    <a:close/>
                    <a:moveTo>
                      <a:pt x="10" y="87"/>
                    </a:moveTo>
                    <a:cubicBezTo>
                      <a:pt x="28" y="70"/>
                      <a:pt x="28" y="70"/>
                      <a:pt x="28" y="70"/>
                    </a:cubicBezTo>
                    <a:cubicBezTo>
                      <a:pt x="29" y="69"/>
                      <a:pt x="29" y="68"/>
                      <a:pt x="28" y="67"/>
                    </a:cubicBezTo>
                    <a:cubicBezTo>
                      <a:pt x="28" y="66"/>
                      <a:pt x="27" y="66"/>
                      <a:pt x="26" y="67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7" y="85"/>
                      <a:pt x="7" y="86"/>
                      <a:pt x="8" y="87"/>
                    </a:cubicBezTo>
                    <a:cubicBezTo>
                      <a:pt x="8" y="88"/>
                      <a:pt x="10" y="88"/>
                      <a:pt x="10" y="87"/>
                    </a:cubicBezTo>
                    <a:close/>
                    <a:moveTo>
                      <a:pt x="85" y="84"/>
                    </a:moveTo>
                    <a:cubicBezTo>
                      <a:pt x="67" y="67"/>
                      <a:pt x="67" y="67"/>
                      <a:pt x="67" y="67"/>
                    </a:cubicBezTo>
                    <a:cubicBezTo>
                      <a:pt x="66" y="66"/>
                      <a:pt x="65" y="66"/>
                      <a:pt x="64" y="67"/>
                    </a:cubicBezTo>
                    <a:cubicBezTo>
                      <a:pt x="63" y="68"/>
                      <a:pt x="63" y="69"/>
                      <a:pt x="64" y="70"/>
                    </a:cubicBezTo>
                    <a:cubicBezTo>
                      <a:pt x="82" y="87"/>
                      <a:pt x="82" y="87"/>
                      <a:pt x="82" y="87"/>
                    </a:cubicBezTo>
                    <a:cubicBezTo>
                      <a:pt x="83" y="88"/>
                      <a:pt x="84" y="88"/>
                      <a:pt x="85" y="87"/>
                    </a:cubicBezTo>
                    <a:cubicBezTo>
                      <a:pt x="85" y="86"/>
                      <a:pt x="85" y="85"/>
                      <a:pt x="85" y="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101"/>
              <p:cNvSpPr>
                <a:spLocks noEditPoints="1"/>
              </p:cNvSpPr>
              <p:nvPr/>
            </p:nvSpPr>
            <p:spPr bwMode="auto">
              <a:xfrm>
                <a:off x="5002213" y="2806135"/>
                <a:ext cx="371545" cy="363150"/>
              </a:xfrm>
              <a:custGeom>
                <a:avLst/>
                <a:gdLst>
                  <a:gd name="T0" fmla="*/ 74 w 82"/>
                  <a:gd name="T1" fmla="*/ 6 h 80"/>
                  <a:gd name="T2" fmla="*/ 67 w 82"/>
                  <a:gd name="T3" fmla="*/ 27 h 80"/>
                  <a:gd name="T4" fmla="*/ 65 w 82"/>
                  <a:gd name="T5" fmla="*/ 30 h 80"/>
                  <a:gd name="T6" fmla="*/ 75 w 82"/>
                  <a:gd name="T7" fmla="*/ 71 h 80"/>
                  <a:gd name="T8" fmla="*/ 66 w 82"/>
                  <a:gd name="T9" fmla="*/ 80 h 80"/>
                  <a:gd name="T10" fmla="*/ 44 w 82"/>
                  <a:gd name="T11" fmla="*/ 50 h 80"/>
                  <a:gd name="T12" fmla="*/ 36 w 82"/>
                  <a:gd name="T13" fmla="*/ 57 h 80"/>
                  <a:gd name="T14" fmla="*/ 39 w 82"/>
                  <a:gd name="T15" fmla="*/ 70 h 80"/>
                  <a:gd name="T16" fmla="*/ 34 w 82"/>
                  <a:gd name="T17" fmla="*/ 75 h 80"/>
                  <a:gd name="T18" fmla="*/ 26 w 82"/>
                  <a:gd name="T19" fmla="*/ 61 h 80"/>
                  <a:gd name="T20" fmla="*/ 21 w 82"/>
                  <a:gd name="T21" fmla="*/ 67 h 80"/>
                  <a:gd name="T22" fmla="*/ 16 w 82"/>
                  <a:gd name="T23" fmla="*/ 62 h 80"/>
                  <a:gd name="T24" fmla="*/ 21 w 82"/>
                  <a:gd name="T25" fmla="*/ 57 h 80"/>
                  <a:gd name="T26" fmla="*/ 7 w 82"/>
                  <a:gd name="T27" fmla="*/ 50 h 80"/>
                  <a:gd name="T28" fmla="*/ 12 w 82"/>
                  <a:gd name="T29" fmla="*/ 44 h 80"/>
                  <a:gd name="T30" fmla="*/ 25 w 82"/>
                  <a:gd name="T31" fmla="*/ 47 h 80"/>
                  <a:gd name="T32" fmla="*/ 32 w 82"/>
                  <a:gd name="T33" fmla="*/ 39 h 80"/>
                  <a:gd name="T34" fmla="*/ 0 w 82"/>
                  <a:gd name="T35" fmla="*/ 18 h 80"/>
                  <a:gd name="T36" fmla="*/ 9 w 82"/>
                  <a:gd name="T37" fmla="*/ 8 h 80"/>
                  <a:gd name="T38" fmla="*/ 51 w 82"/>
                  <a:gd name="T39" fmla="*/ 16 h 80"/>
                  <a:gd name="T40" fmla="*/ 53 w 82"/>
                  <a:gd name="T41" fmla="*/ 13 h 80"/>
                  <a:gd name="T42" fmla="*/ 74 w 82"/>
                  <a:gd name="T43" fmla="*/ 6 h 80"/>
                  <a:gd name="T44" fmla="*/ 82 w 82"/>
                  <a:gd name="T45" fmla="*/ 50 h 80"/>
                  <a:gd name="T46" fmla="*/ 74 w 82"/>
                  <a:gd name="T47" fmla="*/ 42 h 80"/>
                  <a:gd name="T48" fmla="*/ 72 w 82"/>
                  <a:gd name="T49" fmla="*/ 44 h 80"/>
                  <a:gd name="T50" fmla="*/ 76 w 82"/>
                  <a:gd name="T51" fmla="*/ 57 h 80"/>
                  <a:gd name="T52" fmla="*/ 82 w 82"/>
                  <a:gd name="T53" fmla="*/ 50 h 80"/>
                  <a:gd name="T54" fmla="*/ 29 w 82"/>
                  <a:gd name="T55" fmla="*/ 0 h 80"/>
                  <a:gd name="T56" fmla="*/ 23 w 82"/>
                  <a:gd name="T57" fmla="*/ 7 h 80"/>
                  <a:gd name="T58" fmla="*/ 36 w 82"/>
                  <a:gd name="T59" fmla="*/ 10 h 80"/>
                  <a:gd name="T60" fmla="*/ 37 w 82"/>
                  <a:gd name="T61" fmla="*/ 8 h 80"/>
                  <a:gd name="T62" fmla="*/ 29 w 82"/>
                  <a:gd name="T63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2" h="80">
                    <a:moveTo>
                      <a:pt x="74" y="6"/>
                    </a:moveTo>
                    <a:cubicBezTo>
                      <a:pt x="76" y="15"/>
                      <a:pt x="74" y="21"/>
                      <a:pt x="67" y="27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36" y="57"/>
                      <a:pt x="36" y="57"/>
                      <a:pt x="36" y="57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4" y="75"/>
                      <a:pt x="34" y="75"/>
                      <a:pt x="34" y="75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60" y="5"/>
                      <a:pt x="67" y="4"/>
                      <a:pt x="74" y="6"/>
                    </a:cubicBezTo>
                    <a:close/>
                    <a:moveTo>
                      <a:pt x="82" y="50"/>
                    </a:moveTo>
                    <a:cubicBezTo>
                      <a:pt x="74" y="42"/>
                      <a:pt x="74" y="42"/>
                      <a:pt x="74" y="42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82" y="50"/>
                      <a:pt x="82" y="50"/>
                      <a:pt x="82" y="50"/>
                    </a:cubicBezTo>
                    <a:close/>
                    <a:moveTo>
                      <a:pt x="29" y="0"/>
                    </a:moveTo>
                    <a:cubicBezTo>
                      <a:pt x="23" y="7"/>
                      <a:pt x="23" y="7"/>
                      <a:pt x="23" y="7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7" y="8"/>
                      <a:pt x="37" y="8"/>
                      <a:pt x="37" y="8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02"/>
              <p:cNvSpPr>
                <a:spLocks noEditPoints="1"/>
              </p:cNvSpPr>
              <p:nvPr/>
            </p:nvSpPr>
            <p:spPr bwMode="auto">
              <a:xfrm>
                <a:off x="6835181" y="2747360"/>
                <a:ext cx="348455" cy="421925"/>
              </a:xfrm>
              <a:custGeom>
                <a:avLst/>
                <a:gdLst>
                  <a:gd name="T0" fmla="*/ 0 w 77"/>
                  <a:gd name="T1" fmla="*/ 85 h 93"/>
                  <a:gd name="T2" fmla="*/ 30 w 77"/>
                  <a:gd name="T3" fmla="*/ 20 h 93"/>
                  <a:gd name="T4" fmla="*/ 38 w 77"/>
                  <a:gd name="T5" fmla="*/ 26 h 93"/>
                  <a:gd name="T6" fmla="*/ 39 w 77"/>
                  <a:gd name="T7" fmla="*/ 27 h 93"/>
                  <a:gd name="T8" fmla="*/ 39 w 77"/>
                  <a:gd name="T9" fmla="*/ 27 h 93"/>
                  <a:gd name="T10" fmla="*/ 40 w 77"/>
                  <a:gd name="T11" fmla="*/ 27 h 93"/>
                  <a:gd name="T12" fmla="*/ 40 w 77"/>
                  <a:gd name="T13" fmla="*/ 28 h 93"/>
                  <a:gd name="T14" fmla="*/ 40 w 77"/>
                  <a:gd name="T15" fmla="*/ 28 h 93"/>
                  <a:gd name="T16" fmla="*/ 41 w 77"/>
                  <a:gd name="T17" fmla="*/ 28 h 93"/>
                  <a:gd name="T18" fmla="*/ 41 w 77"/>
                  <a:gd name="T19" fmla="*/ 29 h 93"/>
                  <a:gd name="T20" fmla="*/ 42 w 77"/>
                  <a:gd name="T21" fmla="*/ 29 h 93"/>
                  <a:gd name="T22" fmla="*/ 42 w 77"/>
                  <a:gd name="T23" fmla="*/ 29 h 93"/>
                  <a:gd name="T24" fmla="*/ 43 w 77"/>
                  <a:gd name="T25" fmla="*/ 29 h 93"/>
                  <a:gd name="T26" fmla="*/ 43 w 77"/>
                  <a:gd name="T27" fmla="*/ 30 h 93"/>
                  <a:gd name="T28" fmla="*/ 43 w 77"/>
                  <a:gd name="T29" fmla="*/ 30 h 93"/>
                  <a:gd name="T30" fmla="*/ 48 w 77"/>
                  <a:gd name="T31" fmla="*/ 33 h 93"/>
                  <a:gd name="T32" fmla="*/ 48 w 77"/>
                  <a:gd name="T33" fmla="*/ 33 h 93"/>
                  <a:gd name="T34" fmla="*/ 49 w 77"/>
                  <a:gd name="T35" fmla="*/ 34 h 93"/>
                  <a:gd name="T36" fmla="*/ 49 w 77"/>
                  <a:gd name="T37" fmla="*/ 34 h 93"/>
                  <a:gd name="T38" fmla="*/ 50 w 77"/>
                  <a:gd name="T39" fmla="*/ 34 h 93"/>
                  <a:gd name="T40" fmla="*/ 50 w 77"/>
                  <a:gd name="T41" fmla="*/ 35 h 93"/>
                  <a:gd name="T42" fmla="*/ 50 w 77"/>
                  <a:gd name="T43" fmla="*/ 35 h 93"/>
                  <a:gd name="T44" fmla="*/ 51 w 77"/>
                  <a:gd name="T45" fmla="*/ 35 h 93"/>
                  <a:gd name="T46" fmla="*/ 51 w 77"/>
                  <a:gd name="T47" fmla="*/ 36 h 93"/>
                  <a:gd name="T48" fmla="*/ 52 w 77"/>
                  <a:gd name="T49" fmla="*/ 36 h 93"/>
                  <a:gd name="T50" fmla="*/ 52 w 77"/>
                  <a:gd name="T51" fmla="*/ 36 h 93"/>
                  <a:gd name="T52" fmla="*/ 53 w 77"/>
                  <a:gd name="T53" fmla="*/ 37 h 93"/>
                  <a:gd name="T54" fmla="*/ 53 w 77"/>
                  <a:gd name="T55" fmla="*/ 37 h 93"/>
                  <a:gd name="T56" fmla="*/ 48 w 77"/>
                  <a:gd name="T57" fmla="*/ 79 h 93"/>
                  <a:gd name="T58" fmla="*/ 7 w 77"/>
                  <a:gd name="T59" fmla="*/ 91 h 93"/>
                  <a:gd name="T60" fmla="*/ 35 w 77"/>
                  <a:gd name="T61" fmla="*/ 64 h 93"/>
                  <a:gd name="T62" fmla="*/ 19 w 77"/>
                  <a:gd name="T63" fmla="*/ 53 h 93"/>
                  <a:gd name="T64" fmla="*/ 3 w 77"/>
                  <a:gd name="T65" fmla="*/ 88 h 93"/>
                  <a:gd name="T66" fmla="*/ 73 w 77"/>
                  <a:gd name="T67" fmla="*/ 93 h 93"/>
                  <a:gd name="T68" fmla="*/ 54 w 77"/>
                  <a:gd name="T69" fmla="*/ 83 h 93"/>
                  <a:gd name="T70" fmla="*/ 69 w 77"/>
                  <a:gd name="T71" fmla="*/ 42 h 93"/>
                  <a:gd name="T72" fmla="*/ 34 w 77"/>
                  <a:gd name="T73" fmla="*/ 0 h 93"/>
                  <a:gd name="T74" fmla="*/ 69 w 77"/>
                  <a:gd name="T75" fmla="*/ 4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" h="93">
                    <a:moveTo>
                      <a:pt x="3" y="88"/>
                    </a:moveTo>
                    <a:cubicBezTo>
                      <a:pt x="2" y="87"/>
                      <a:pt x="1" y="86"/>
                      <a:pt x="0" y="85"/>
                    </a:cubicBezTo>
                    <a:cubicBezTo>
                      <a:pt x="0" y="72"/>
                      <a:pt x="0" y="58"/>
                      <a:pt x="0" y="45"/>
                    </a:cubicBezTo>
                    <a:cubicBezTo>
                      <a:pt x="12" y="40"/>
                      <a:pt x="21" y="32"/>
                      <a:pt x="30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53" y="55"/>
                      <a:pt x="49" y="67"/>
                      <a:pt x="48" y="79"/>
                    </a:cubicBezTo>
                    <a:cubicBezTo>
                      <a:pt x="36" y="84"/>
                      <a:pt x="23" y="88"/>
                      <a:pt x="11" y="93"/>
                    </a:cubicBezTo>
                    <a:cubicBezTo>
                      <a:pt x="9" y="92"/>
                      <a:pt x="8" y="91"/>
                      <a:pt x="7" y="9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7" y="69"/>
                      <a:pt x="32" y="68"/>
                      <a:pt x="35" y="64"/>
                    </a:cubicBezTo>
                    <a:cubicBezTo>
                      <a:pt x="38" y="60"/>
                      <a:pt x="37" y="54"/>
                      <a:pt x="32" y="51"/>
                    </a:cubicBezTo>
                    <a:cubicBezTo>
                      <a:pt x="28" y="47"/>
                      <a:pt x="22" y="49"/>
                      <a:pt x="19" y="53"/>
                    </a:cubicBezTo>
                    <a:cubicBezTo>
                      <a:pt x="16" y="57"/>
                      <a:pt x="16" y="62"/>
                      <a:pt x="19" y="65"/>
                    </a:cubicBezTo>
                    <a:cubicBezTo>
                      <a:pt x="3" y="88"/>
                      <a:pt x="3" y="88"/>
                      <a:pt x="3" y="88"/>
                    </a:cubicBezTo>
                    <a:close/>
                    <a:moveTo>
                      <a:pt x="27" y="93"/>
                    </a:moveTo>
                    <a:cubicBezTo>
                      <a:pt x="73" y="93"/>
                      <a:pt x="73" y="93"/>
                      <a:pt x="73" y="93"/>
                    </a:cubicBezTo>
                    <a:cubicBezTo>
                      <a:pt x="73" y="83"/>
                      <a:pt x="73" y="83"/>
                      <a:pt x="73" y="8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69" y="42"/>
                    </a:moveTo>
                    <a:cubicBezTo>
                      <a:pt x="77" y="31"/>
                      <a:pt x="77" y="31"/>
                      <a:pt x="77" y="3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6" y="12"/>
                      <a:pt x="26" y="12"/>
                      <a:pt x="26" y="12"/>
                    </a:cubicBezTo>
                    <a:lnTo>
                      <a:pt x="69" y="4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66601" y="2943249"/>
              <a:ext cx="2501487" cy="1356792"/>
              <a:chOff x="1106732" y="2438067"/>
              <a:chExt cx="2501487" cy="1356792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519435" y="243806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106732" y="2899732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66601" y="5024462"/>
              <a:ext cx="2501487" cy="1356792"/>
              <a:chOff x="1106732" y="2438067"/>
              <a:chExt cx="2501487" cy="1356792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519435" y="243806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106732" y="2899732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875714" y="2867050"/>
              <a:ext cx="2550503" cy="1356792"/>
              <a:chOff x="8257916" y="1255818"/>
              <a:chExt cx="2550503" cy="1356792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9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875714" y="5022581"/>
              <a:ext cx="2550503" cy="1356792"/>
              <a:chOff x="8257916" y="1255818"/>
              <a:chExt cx="2550503" cy="1356792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7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宽屏</PresentationFormat>
  <Paragraphs>169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Gill Sans</vt:lpstr>
      <vt:lpstr>Lato Regular</vt:lpstr>
      <vt:lpstr>Malgun Gothic</vt:lpstr>
      <vt:lpstr>Myriad Pro</vt:lpstr>
      <vt:lpstr>等线</vt:lpstr>
      <vt:lpstr>等线 Light</vt:lpstr>
      <vt:lpstr>微软雅黑</vt:lpstr>
      <vt:lpstr>Arial</vt:lpstr>
      <vt:lpstr>Calibri</vt:lpstr>
      <vt:lpstr>Calibri Light</vt:lpstr>
      <vt:lpstr>Helvetica</vt:lpstr>
      <vt:lpstr>Lato Light</vt:lpstr>
      <vt:lpstr>Source Sans Pro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23</cp:revision>
  <dcterms:created xsi:type="dcterms:W3CDTF">2018-08-06T04:38:00Z</dcterms:created>
  <dcterms:modified xsi:type="dcterms:W3CDTF">2021-01-06T01:26:58Z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