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58" r:id="rId3"/>
    <p:sldId id="259" r:id="rId4"/>
    <p:sldId id="288" r:id="rId5"/>
    <p:sldId id="301" r:id="rId6"/>
    <p:sldId id="311" r:id="rId7"/>
    <p:sldId id="310" r:id="rId8"/>
    <p:sldId id="314" r:id="rId9"/>
    <p:sldId id="294" r:id="rId10"/>
    <p:sldId id="317" r:id="rId11"/>
    <p:sldId id="312" r:id="rId12"/>
    <p:sldId id="318" r:id="rId13"/>
    <p:sldId id="313" r:id="rId14"/>
    <p:sldId id="300" r:id="rId15"/>
    <p:sldId id="295" r:id="rId16"/>
    <p:sldId id="308" r:id="rId17"/>
    <p:sldId id="309" r:id="rId18"/>
    <p:sldId id="271" r:id="rId19"/>
    <p:sldId id="315" r:id="rId20"/>
    <p:sldId id="307" r:id="rId21"/>
    <p:sldId id="296" r:id="rId22"/>
    <p:sldId id="289" r:id="rId23"/>
    <p:sldId id="297" r:id="rId24"/>
    <p:sldId id="299" r:id="rId25"/>
    <p:sldId id="298" r:id="rId26"/>
    <p:sldId id="268" r:id="rId27"/>
    <p:sldId id="277" r:id="rId28"/>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6C9"/>
    <a:srgbClr val="F2F2F2"/>
    <a:srgbClr val="F3F1F2"/>
    <a:srgbClr val="FEFFFF"/>
    <a:srgbClr val="FAFBEF"/>
    <a:srgbClr val="E676A9"/>
    <a:srgbClr val="8A8A8A"/>
    <a:srgbClr val="3DB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1A1DC-BD10-4DCA-8290-E647DCE6E72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E1E47-812A-406D-8B81-E3C0B12E740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6" name="矩形 65"/>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3" name="Subtitle 2"/>
          <p:cNvSpPr>
            <a:spLocks noGrp="1"/>
          </p:cNvSpPr>
          <p:nvPr>
            <p:ph type="subTitle" idx="1" hasCustomPrompt="1"/>
          </p:nvPr>
        </p:nvSpPr>
        <p:spPr>
          <a:xfrm>
            <a:off x="502520" y="4887544"/>
            <a:ext cx="5326486" cy="643396"/>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2" name="Title 1"/>
          <p:cNvSpPr>
            <a:spLocks noGrp="1"/>
          </p:cNvSpPr>
          <p:nvPr>
            <p:ph type="ctrTitle"/>
          </p:nvPr>
        </p:nvSpPr>
        <p:spPr>
          <a:xfrm>
            <a:off x="235527" y="2078186"/>
            <a:ext cx="5860473" cy="2563581"/>
          </a:xfrm>
        </p:spPr>
        <p:txBody>
          <a:bodyPr anchor="ctr">
            <a:normAutofit/>
          </a:bodyPr>
          <a:lstStyle>
            <a:lvl1pPr algn="ctr">
              <a:lnSpc>
                <a:spcPct val="150000"/>
              </a:lnSpc>
              <a:defRPr sz="4400" b="1" i="0">
                <a:solidFill>
                  <a:schemeClr val="accent1"/>
                </a:solidFill>
              </a:defRPr>
            </a:lvl1pPr>
          </a:lstStyle>
          <a:p>
            <a:r>
              <a:rPr lang="zh-CN" altLang="en-US" dirty="0"/>
              <a:t>单击此处编辑母版标题样式</a:t>
            </a:r>
            <a:endParaRPr lang="en-US" dirty="0"/>
          </a:p>
        </p:txBody>
      </p:sp>
      <p:sp>
        <p:nvSpPr>
          <p:cNvPr id="31"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6202" y="311154"/>
            <a:ext cx="342900" cy="365125"/>
          </a:xfrm>
          <a:solidFill>
            <a:schemeClr val="accent1"/>
          </a:solidFill>
        </p:spPr>
        <p:txBody>
          <a:bodyPr/>
          <a:lstStyle>
            <a:lvl1pPr>
              <a:defRPr sz="1000">
                <a:solidFill>
                  <a:schemeClr val="bg1"/>
                </a:solidFill>
              </a:defRPr>
            </a:lvl1pPr>
          </a:lstStyle>
          <a:p>
            <a:fld id="{16F919D3-A0D6-4586-82A8-25A537D2BD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2" name="Title 1"/>
          <p:cNvSpPr>
            <a:spLocks noGrp="1"/>
          </p:cNvSpPr>
          <p:nvPr>
            <p:ph type="title"/>
          </p:nvPr>
        </p:nvSpPr>
        <p:spPr>
          <a:xfrm>
            <a:off x="180109" y="1856907"/>
            <a:ext cx="5915891" cy="2390505"/>
          </a:xfrm>
        </p:spPr>
        <p:txBody>
          <a:bodyPr anchor="ctr"/>
          <a:lstStyle>
            <a:lvl1pPr algn="ctr">
              <a:lnSpc>
                <a:spcPct val="150000"/>
              </a:lnSpc>
              <a:defRPr sz="44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253013" y="4638967"/>
            <a:ext cx="5770083" cy="660329"/>
          </a:xfrm>
        </p:spPr>
        <p:txBody>
          <a:bodyPr/>
          <a:lstStyle>
            <a:lvl1pPr marL="0" indent="0" algn="ctr">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pic>
        <p:nvPicPr>
          <p:cNvPr id="7" name="图片 6"/>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radius="90"/>
                    </a14:imgEffect>
                  </a14:imgLayer>
                </a14:imgProps>
              </a:ext>
              <a:ext uri="{28A0092B-C50C-407E-A947-70E740481C1C}">
                <a14:useLocalDpi xmlns:a14="http://schemas.microsoft.com/office/drawing/2010/main" val="0"/>
              </a:ext>
            </a:extLst>
          </a:blip>
          <a:srcRect b="15669"/>
          <a:stretch>
            <a:fillRect/>
          </a:stretch>
        </p:blipFill>
        <p:spPr>
          <a:xfrm>
            <a:off x="0" y="0"/>
            <a:ext cx="12192000" cy="6858000"/>
          </a:xfrm>
          <a:prstGeom prst="rect">
            <a:avLst/>
          </a:prstGeom>
        </p:spPr>
      </p:pic>
      <p:sp>
        <p:nvSpPr>
          <p:cNvPr id="8" name="矩形 7"/>
          <p:cNvSpPr/>
          <p:nvPr userDrawn="1"/>
        </p:nvSpPr>
        <p:spPr>
          <a:xfrm>
            <a:off x="0" y="0"/>
            <a:ext cx="12192000" cy="6857999"/>
          </a:xfrm>
          <a:prstGeom prst="rect">
            <a:avLst/>
          </a:prstGeom>
          <a:solidFill>
            <a:srgbClr val="F4C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F6E5DE64-B7A0-4DA6-A0DE-A26D6DC60E89}"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53F6BB2C-9590-4B57-BD58-1710C11E557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14">
            <a:extLst>
              <a:ext uri="{BEBA8EAE-BF5A-486C-A8C5-ECC9F3942E4B}">
                <a14:imgProps xmlns:a14="http://schemas.microsoft.com/office/drawing/2010/main">
                  <a14:imgLayer r:embed="rId15">
                    <a14:imgEffect>
                      <a14:artisticBlur radius="90"/>
                    </a14:imgEffect>
                  </a14:imgLayer>
                </a14:imgProps>
              </a:ext>
              <a:ext uri="{28A0092B-C50C-407E-A947-70E740481C1C}">
                <a14:useLocalDpi xmlns:a14="http://schemas.microsoft.com/office/drawing/2010/main" val="0"/>
              </a:ext>
            </a:extLst>
          </a:blip>
          <a:srcRect b="15669"/>
          <a:stretch>
            <a:fillRect/>
          </a:stretch>
        </p:blipFill>
        <p:spPr>
          <a:xfrm>
            <a:off x="0" y="0"/>
            <a:ext cx="12192000" cy="6858000"/>
          </a:xfrm>
          <a:prstGeom prst="rect">
            <a:avLst/>
          </a:prstGeom>
        </p:spPr>
      </p:pic>
      <p:sp>
        <p:nvSpPr>
          <p:cNvPr id="3" name="矩形 2"/>
          <p:cNvSpPr/>
          <p:nvPr userDrawn="1"/>
        </p:nvSpPr>
        <p:spPr>
          <a:xfrm>
            <a:off x="0" y="0"/>
            <a:ext cx="12192000" cy="6858000"/>
          </a:xfrm>
          <a:prstGeom prst="rect">
            <a:avLst/>
          </a:prstGeom>
          <a:solidFill>
            <a:srgbClr val="F4C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Text Placeholder 2"/>
          <p:cNvSpPr>
            <a:spLocks noGrp="1"/>
          </p:cNvSpPr>
          <p:nvPr>
            <p:ph type="body" idx="1"/>
          </p:nvPr>
        </p:nvSpPr>
        <p:spPr bwMode="auto">
          <a:xfrm>
            <a:off x="754063" y="1338263"/>
            <a:ext cx="10680700"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F6E5DE64-B7A0-4DA6-A0DE-A26D6DC60E89}"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53F6BB2C-9590-4B57-BD58-1710C11E557A}" type="slidenum">
              <a:rPr lang="zh-CN" altLang="en-US" smtClean="0"/>
              <a:t>‹#›</a:t>
            </a:fld>
            <a:endParaRPr lang="zh-CN" altLang="en-US"/>
          </a:p>
        </p:txBody>
      </p:sp>
      <p:sp>
        <p:nvSpPr>
          <p:cNvPr id="1031" name="Title Placeholder 1"/>
          <p:cNvSpPr>
            <a:spLocks noGrp="1"/>
          </p:cNvSpPr>
          <p:nvPr>
            <p:ph type="title"/>
          </p:nvPr>
        </p:nvSpPr>
        <p:spPr bwMode="auto">
          <a:xfrm>
            <a:off x="754063" y="368300"/>
            <a:ext cx="10037761"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19" Type="http://schemas.openxmlformats.org/officeDocument/2006/relationships/slideLayout" Target="../slideLayouts/slideLayout6.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Layout" Target="../slideLayouts/slideLayout6.xml"/><Relationship Id="rId4" Type="http://schemas.openxmlformats.org/officeDocument/2006/relationships/tags" Target="../tags/tag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 Target="slide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descr="#clear#"/>
          <p:cNvSpPr>
            <a:spLocks noGrp="1"/>
          </p:cNvSpPr>
          <p:nvPr>
            <p:ph type="subTitle" idx="1"/>
          </p:nvPr>
        </p:nvSpPr>
        <p:spPr/>
        <p:txBody>
          <a:bodyPr>
            <a:normAutofit/>
          </a:bodyPr>
          <a:lstStyle/>
          <a:p>
            <a:r>
              <a:rPr lang="zh-CN" altLang="en-US"/>
              <a:t>汇报人：</a:t>
            </a:r>
            <a:r>
              <a:rPr lang="en-US" altLang="zh-CN"/>
              <a:t>xiazaii     </a:t>
            </a:r>
            <a:r>
              <a:rPr lang="zh-CN" altLang="en-US"/>
              <a:t>汇报时间：</a:t>
            </a:r>
            <a:r>
              <a:rPr lang="en-US" altLang="zh-CN"/>
              <a:t>202X/12/30</a:t>
            </a:r>
            <a:endParaRPr lang="en-US" altLang="zh-CN" dirty="0"/>
          </a:p>
        </p:txBody>
      </p:sp>
      <p:sp>
        <p:nvSpPr>
          <p:cNvPr id="6146" name="标题 5" descr="#clear#"/>
          <p:cNvSpPr>
            <a:spLocks noGrp="1"/>
          </p:cNvSpPr>
          <p:nvPr>
            <p:ph type="ctrTitle"/>
          </p:nvPr>
        </p:nvSpPr>
        <p:spPr/>
        <p:txBody>
          <a:bodyPr>
            <a:normAutofit/>
          </a:bodyPr>
          <a:lstStyle/>
          <a:p>
            <a:r>
              <a:rPr lang="zh-CN" altLang="en-US" sz="4800" dirty="0"/>
              <a:t>小清新简约</a:t>
            </a:r>
            <a:br>
              <a:rPr lang="en-US" altLang="zh-CN" sz="4800" dirty="0"/>
            </a:br>
            <a:r>
              <a:rPr lang="zh-CN" altLang="en-US" sz="4800" dirty="0"/>
              <a:t>通用工作汇报模板</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五边形 3"/>
          <p:cNvSpPr/>
          <p:nvPr/>
        </p:nvSpPr>
        <p:spPr>
          <a:xfrm rot="5400000">
            <a:off x="779287" y="3394423"/>
            <a:ext cx="2673975" cy="306626"/>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chemeClr val="tx1">
              <a:lumMod val="60000"/>
              <a:lumOff val="40000"/>
            </a:schemeClr>
          </a:solidFill>
          <a:ln w="25400" cap="flat" cmpd="sng" algn="ctr">
            <a:noFill/>
            <a:prstDash val="solid"/>
          </a:ln>
          <a:effectLst/>
        </p:spPr>
        <p:txBody>
          <a:bodyPr rtlCol="0" anchor="ctr"/>
          <a:lstStyle/>
          <a:p>
            <a:pPr algn="ctr">
              <a:defRPr/>
            </a:pPr>
            <a:endParaRPr lang="en-US" sz="1350" kern="0">
              <a:solidFill>
                <a:sysClr val="window" lastClr="FFFFFF"/>
              </a:solidFill>
              <a:latin typeface="Calibri" panose="020F0502020204030204"/>
            </a:endParaRPr>
          </a:p>
        </p:txBody>
      </p:sp>
      <p:sp>
        <p:nvSpPr>
          <p:cNvPr id="27" name="圆角矩形 1" descr="#clear#"/>
          <p:cNvSpPr/>
          <p:nvPr/>
        </p:nvSpPr>
        <p:spPr>
          <a:xfrm>
            <a:off x="1884875" y="1647280"/>
            <a:ext cx="459940" cy="1015301"/>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chemeClr val="accent1"/>
          </a:solidFill>
          <a:ln w="25400" cap="flat" cmpd="sng" algn="ctr">
            <a:noFill/>
            <a:prstDash val="solid"/>
          </a:ln>
          <a:effectLst/>
        </p:spPr>
        <p:txBody>
          <a:bodyPr vert="eaVert" lIns="0" tIns="0" rIns="0" bIns="0" rtlCol="0" anchor="ctr"/>
          <a:lstStyle/>
          <a:p>
            <a:pPr algn="ctr">
              <a:defRPr/>
            </a:pPr>
            <a:r>
              <a:rPr lang="zh-CN" altLang="en-US" sz="1800" kern="0" dirty="0">
                <a:solidFill>
                  <a:sysClr val="window" lastClr="FFFFFF"/>
                </a:solidFill>
                <a:latin typeface="Calibri" panose="020F0502020204030204"/>
              </a:rPr>
              <a:t>一季度</a:t>
            </a:r>
            <a:endParaRPr lang="en-US" sz="1800" kern="0" dirty="0">
              <a:solidFill>
                <a:sysClr val="window" lastClr="FFFFFF"/>
              </a:solidFill>
              <a:latin typeface="Calibri" panose="020F0502020204030204"/>
            </a:endParaRPr>
          </a:p>
        </p:txBody>
      </p:sp>
      <p:sp>
        <p:nvSpPr>
          <p:cNvPr id="28" name="Freeform 5" descr="#clear#"/>
          <p:cNvSpPr/>
          <p:nvPr/>
        </p:nvSpPr>
        <p:spPr bwMode="auto">
          <a:xfrm>
            <a:off x="1333795" y="3687417"/>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nchor="ctr"/>
          <a:lstStyle/>
          <a:p>
            <a:pPr algn="ctr"/>
            <a:r>
              <a:rPr lang="en-US" altLang="zh-CN" sz="3600" dirty="0">
                <a:solidFill>
                  <a:srgbClr val="FFFFFF"/>
                </a:solidFill>
                <a:latin typeface="+mj-ea"/>
                <a:ea typeface="+mj-ea"/>
              </a:rPr>
              <a:t>58%</a:t>
            </a:r>
            <a:endParaRPr lang="zh-CN" altLang="en-US" sz="3600" dirty="0">
              <a:solidFill>
                <a:srgbClr val="FFFFFF"/>
              </a:solidFill>
              <a:latin typeface="+mj-ea"/>
              <a:ea typeface="+mj-ea"/>
            </a:endParaRPr>
          </a:p>
        </p:txBody>
      </p:sp>
      <p:sp>
        <p:nvSpPr>
          <p:cNvPr id="29" name="Rectangle 35"/>
          <p:cNvSpPr>
            <a:spLocks noChangeArrowheads="1"/>
          </p:cNvSpPr>
          <p:nvPr/>
        </p:nvSpPr>
        <p:spPr bwMode="auto">
          <a:xfrm>
            <a:off x="1800262" y="5835702"/>
            <a:ext cx="629166" cy="629166"/>
          </a:xfrm>
          <a:prstGeom prst="ellipse">
            <a:avLst/>
          </a:prstGeom>
          <a:solidFill>
            <a:schemeClr val="accent1"/>
          </a:solidFill>
          <a:ln>
            <a:noFill/>
          </a:ln>
        </p:spPr>
        <p:txBody>
          <a:bodyPr/>
          <a:lstStyle/>
          <a:p>
            <a:pPr>
              <a:defRPr/>
            </a:pPr>
            <a:endParaRPr lang="zh-CN" altLang="en-US"/>
          </a:p>
        </p:txBody>
      </p:sp>
      <p:sp>
        <p:nvSpPr>
          <p:cNvPr id="30" name="KSO_Shape"/>
          <p:cNvSpPr/>
          <p:nvPr/>
        </p:nvSpPr>
        <p:spPr bwMode="auto">
          <a:xfrm>
            <a:off x="1922051" y="6018864"/>
            <a:ext cx="385588" cy="262843"/>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32" name="五边形 3"/>
          <p:cNvSpPr/>
          <p:nvPr/>
        </p:nvSpPr>
        <p:spPr>
          <a:xfrm rot="5400000">
            <a:off x="3433391" y="3394423"/>
            <a:ext cx="2673975" cy="306626"/>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chemeClr val="tx1">
              <a:lumMod val="60000"/>
              <a:lumOff val="40000"/>
            </a:schemeClr>
          </a:solidFill>
          <a:ln w="25400" cap="flat" cmpd="sng" algn="ctr">
            <a:noFill/>
            <a:prstDash val="solid"/>
          </a:ln>
          <a:effectLst/>
        </p:spPr>
        <p:txBody>
          <a:bodyPr rtlCol="0" anchor="ctr"/>
          <a:lstStyle/>
          <a:p>
            <a:pPr algn="ctr">
              <a:defRPr/>
            </a:pPr>
            <a:endParaRPr lang="en-US" sz="1350" kern="0">
              <a:solidFill>
                <a:sysClr val="window" lastClr="FFFFFF"/>
              </a:solidFill>
              <a:latin typeface="Calibri" panose="020F0502020204030204"/>
            </a:endParaRPr>
          </a:p>
        </p:txBody>
      </p:sp>
      <p:sp>
        <p:nvSpPr>
          <p:cNvPr id="33" name="圆角矩形 1" descr="#clear#"/>
          <p:cNvSpPr/>
          <p:nvPr/>
        </p:nvSpPr>
        <p:spPr>
          <a:xfrm>
            <a:off x="4538979" y="1647280"/>
            <a:ext cx="459940" cy="1015301"/>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chemeClr val="accent1"/>
          </a:solidFill>
          <a:ln w="25400" cap="flat" cmpd="sng" algn="ctr">
            <a:noFill/>
            <a:prstDash val="solid"/>
          </a:ln>
          <a:effectLst/>
        </p:spPr>
        <p:txBody>
          <a:bodyPr vert="eaVert" lIns="0" tIns="0" rIns="0" bIns="0" rtlCol="0" anchor="ctr"/>
          <a:lstStyle/>
          <a:p>
            <a:pPr algn="ctr"/>
            <a:r>
              <a:rPr lang="zh-CN" altLang="en-US" sz="1800" kern="0" dirty="0">
                <a:solidFill>
                  <a:sysClr val="window" lastClr="FFFFFF"/>
                </a:solidFill>
                <a:latin typeface="Calibri" panose="020F0502020204030204"/>
              </a:rPr>
              <a:t>二季度</a:t>
            </a:r>
            <a:endParaRPr lang="en-US" sz="1800" kern="0" dirty="0">
              <a:solidFill>
                <a:sysClr val="window" lastClr="FFFFFF"/>
              </a:solidFill>
              <a:latin typeface="Calibri" panose="020F0502020204030204"/>
            </a:endParaRPr>
          </a:p>
        </p:txBody>
      </p:sp>
      <p:sp>
        <p:nvSpPr>
          <p:cNvPr id="34" name="Freeform 5" descr="#clear#"/>
          <p:cNvSpPr/>
          <p:nvPr/>
        </p:nvSpPr>
        <p:spPr bwMode="auto">
          <a:xfrm>
            <a:off x="3987899" y="3687417"/>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nchor="ctr"/>
          <a:lstStyle/>
          <a:p>
            <a:pPr algn="ctr"/>
            <a:r>
              <a:rPr lang="en-US" altLang="zh-CN" sz="3600" dirty="0">
                <a:solidFill>
                  <a:srgbClr val="FFFFFF"/>
                </a:solidFill>
                <a:latin typeface="+mj-ea"/>
                <a:ea typeface="+mj-ea"/>
              </a:rPr>
              <a:t>76%</a:t>
            </a:r>
            <a:endParaRPr lang="zh-CN" altLang="en-US" sz="3600" dirty="0">
              <a:solidFill>
                <a:srgbClr val="FFFFFF"/>
              </a:solidFill>
              <a:latin typeface="+mj-ea"/>
              <a:ea typeface="+mj-ea"/>
            </a:endParaRPr>
          </a:p>
        </p:txBody>
      </p:sp>
      <p:sp>
        <p:nvSpPr>
          <p:cNvPr id="35" name="Rectangle 35"/>
          <p:cNvSpPr>
            <a:spLocks noChangeArrowheads="1"/>
          </p:cNvSpPr>
          <p:nvPr/>
        </p:nvSpPr>
        <p:spPr bwMode="auto">
          <a:xfrm>
            <a:off x="4454366" y="5835702"/>
            <a:ext cx="629166" cy="629166"/>
          </a:xfrm>
          <a:prstGeom prst="ellipse">
            <a:avLst/>
          </a:prstGeom>
          <a:solidFill>
            <a:schemeClr val="accent1"/>
          </a:solidFill>
          <a:ln>
            <a:noFill/>
          </a:ln>
        </p:spPr>
        <p:txBody>
          <a:bodyPr/>
          <a:lstStyle/>
          <a:p>
            <a:pPr>
              <a:defRPr/>
            </a:pPr>
            <a:endParaRPr lang="zh-CN" altLang="en-US"/>
          </a:p>
        </p:txBody>
      </p:sp>
      <p:sp>
        <p:nvSpPr>
          <p:cNvPr id="36" name="KSO_Shape"/>
          <p:cNvSpPr/>
          <p:nvPr/>
        </p:nvSpPr>
        <p:spPr bwMode="auto">
          <a:xfrm>
            <a:off x="4630368" y="6018864"/>
            <a:ext cx="277163" cy="262843"/>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37" name="五边形 3"/>
          <p:cNvSpPr/>
          <p:nvPr/>
        </p:nvSpPr>
        <p:spPr>
          <a:xfrm rot="5400000">
            <a:off x="8741598" y="3394423"/>
            <a:ext cx="2673975" cy="306626"/>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chemeClr val="tx1">
              <a:lumMod val="60000"/>
              <a:lumOff val="40000"/>
            </a:schemeClr>
          </a:solidFill>
          <a:ln w="25400" cap="flat" cmpd="sng" algn="ctr">
            <a:noFill/>
            <a:prstDash val="solid"/>
          </a:ln>
          <a:effectLst/>
        </p:spPr>
        <p:txBody>
          <a:bodyPr rtlCol="0" anchor="ctr"/>
          <a:lstStyle/>
          <a:p>
            <a:pPr algn="ctr">
              <a:defRPr/>
            </a:pPr>
            <a:endParaRPr lang="en-US" sz="1350" kern="0">
              <a:solidFill>
                <a:sysClr val="window" lastClr="FFFFFF"/>
              </a:solidFill>
              <a:latin typeface="Calibri" panose="020F0502020204030204"/>
            </a:endParaRPr>
          </a:p>
        </p:txBody>
      </p:sp>
      <p:sp>
        <p:nvSpPr>
          <p:cNvPr id="38" name="圆角矩形 1" descr="#clear#"/>
          <p:cNvSpPr/>
          <p:nvPr/>
        </p:nvSpPr>
        <p:spPr>
          <a:xfrm>
            <a:off x="9847186" y="1647280"/>
            <a:ext cx="459940" cy="1015301"/>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chemeClr val="accent1"/>
          </a:solidFill>
          <a:ln w="25400" cap="flat" cmpd="sng" algn="ctr">
            <a:noFill/>
            <a:prstDash val="solid"/>
          </a:ln>
          <a:effectLst/>
        </p:spPr>
        <p:txBody>
          <a:bodyPr vert="eaVert" lIns="0" tIns="0" rIns="0" bIns="0" rtlCol="0" anchor="ctr"/>
          <a:lstStyle/>
          <a:p>
            <a:pPr algn="ctr"/>
            <a:r>
              <a:rPr lang="zh-CN" altLang="en-US" sz="1800" kern="0" dirty="0">
                <a:solidFill>
                  <a:sysClr val="window" lastClr="FFFFFF"/>
                </a:solidFill>
                <a:latin typeface="Calibri" panose="020F0502020204030204"/>
              </a:rPr>
              <a:t>四季度</a:t>
            </a:r>
            <a:endParaRPr lang="en-US" sz="1800" kern="0" dirty="0">
              <a:solidFill>
                <a:sysClr val="window" lastClr="FFFFFF"/>
              </a:solidFill>
              <a:latin typeface="Calibri" panose="020F0502020204030204"/>
            </a:endParaRPr>
          </a:p>
        </p:txBody>
      </p:sp>
      <p:sp>
        <p:nvSpPr>
          <p:cNvPr id="39" name="Freeform 5" descr="#clear#"/>
          <p:cNvSpPr/>
          <p:nvPr/>
        </p:nvSpPr>
        <p:spPr bwMode="auto">
          <a:xfrm>
            <a:off x="9296106" y="3687417"/>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nchor="ctr"/>
          <a:lstStyle/>
          <a:p>
            <a:pPr algn="ctr"/>
            <a:r>
              <a:rPr lang="en-US" altLang="zh-CN" sz="3600" dirty="0">
                <a:solidFill>
                  <a:srgbClr val="FFFFFF"/>
                </a:solidFill>
                <a:latin typeface="+mj-ea"/>
                <a:ea typeface="+mj-ea"/>
              </a:rPr>
              <a:t>89%</a:t>
            </a:r>
            <a:endParaRPr lang="zh-CN" altLang="en-US" sz="3600" dirty="0">
              <a:solidFill>
                <a:srgbClr val="FFFFFF"/>
              </a:solidFill>
              <a:latin typeface="+mj-ea"/>
              <a:ea typeface="+mj-ea"/>
            </a:endParaRPr>
          </a:p>
        </p:txBody>
      </p:sp>
      <p:sp>
        <p:nvSpPr>
          <p:cNvPr id="40" name="Rectangle 35"/>
          <p:cNvSpPr>
            <a:spLocks noChangeArrowheads="1"/>
          </p:cNvSpPr>
          <p:nvPr/>
        </p:nvSpPr>
        <p:spPr bwMode="auto">
          <a:xfrm>
            <a:off x="9762573" y="5835702"/>
            <a:ext cx="629166" cy="629166"/>
          </a:xfrm>
          <a:prstGeom prst="ellipse">
            <a:avLst/>
          </a:prstGeom>
          <a:solidFill>
            <a:schemeClr val="accent1"/>
          </a:solidFill>
          <a:ln>
            <a:noFill/>
          </a:ln>
        </p:spPr>
        <p:txBody>
          <a:bodyPr/>
          <a:lstStyle/>
          <a:p>
            <a:pPr>
              <a:defRPr/>
            </a:pPr>
            <a:endParaRPr lang="zh-CN" altLang="en-US"/>
          </a:p>
        </p:txBody>
      </p:sp>
      <p:sp>
        <p:nvSpPr>
          <p:cNvPr id="41" name="五边形 3"/>
          <p:cNvSpPr/>
          <p:nvPr/>
        </p:nvSpPr>
        <p:spPr>
          <a:xfrm rot="5400000">
            <a:off x="6087495" y="3394423"/>
            <a:ext cx="2673975" cy="306626"/>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chemeClr val="tx1">
              <a:lumMod val="60000"/>
              <a:lumOff val="40000"/>
            </a:schemeClr>
          </a:solidFill>
          <a:ln w="25400" cap="flat" cmpd="sng" algn="ctr">
            <a:noFill/>
            <a:prstDash val="solid"/>
          </a:ln>
          <a:effectLst/>
        </p:spPr>
        <p:txBody>
          <a:bodyPr rtlCol="0" anchor="ctr"/>
          <a:lstStyle/>
          <a:p>
            <a:pPr algn="ctr">
              <a:defRPr/>
            </a:pPr>
            <a:endParaRPr lang="en-US" sz="1350" kern="0">
              <a:solidFill>
                <a:sysClr val="window" lastClr="FFFFFF"/>
              </a:solidFill>
              <a:latin typeface="Calibri" panose="020F0502020204030204"/>
            </a:endParaRPr>
          </a:p>
        </p:txBody>
      </p:sp>
      <p:sp>
        <p:nvSpPr>
          <p:cNvPr id="42" name="圆角矩形 1" descr="#clear#"/>
          <p:cNvSpPr/>
          <p:nvPr/>
        </p:nvSpPr>
        <p:spPr>
          <a:xfrm>
            <a:off x="7193083" y="1647280"/>
            <a:ext cx="459940" cy="1015301"/>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chemeClr val="accent1"/>
          </a:solidFill>
          <a:ln w="25400" cap="flat" cmpd="sng" algn="ctr">
            <a:noFill/>
            <a:prstDash val="solid"/>
          </a:ln>
          <a:effectLst/>
        </p:spPr>
        <p:txBody>
          <a:bodyPr vert="eaVert" lIns="0" tIns="0" rIns="0" bIns="0" rtlCol="0" anchor="ctr"/>
          <a:lstStyle/>
          <a:p>
            <a:pPr algn="ctr"/>
            <a:r>
              <a:rPr lang="zh-CN" altLang="en-US" sz="1800" kern="0" dirty="0">
                <a:solidFill>
                  <a:sysClr val="window" lastClr="FFFFFF"/>
                </a:solidFill>
                <a:latin typeface="Calibri" panose="020F0502020204030204"/>
              </a:rPr>
              <a:t>三季度</a:t>
            </a:r>
            <a:endParaRPr lang="en-US" sz="1800" kern="0" dirty="0">
              <a:solidFill>
                <a:sysClr val="window" lastClr="FFFFFF"/>
              </a:solidFill>
              <a:latin typeface="Calibri" panose="020F0502020204030204"/>
            </a:endParaRPr>
          </a:p>
        </p:txBody>
      </p:sp>
      <p:sp>
        <p:nvSpPr>
          <p:cNvPr id="43" name="Freeform 5" descr="#clear#"/>
          <p:cNvSpPr/>
          <p:nvPr/>
        </p:nvSpPr>
        <p:spPr bwMode="auto">
          <a:xfrm>
            <a:off x="6642003" y="3687417"/>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nchor="ctr"/>
          <a:lstStyle/>
          <a:p>
            <a:pPr algn="ctr"/>
            <a:r>
              <a:rPr lang="en-US" altLang="zh-CN" sz="3600" dirty="0">
                <a:solidFill>
                  <a:srgbClr val="FFFFFF"/>
                </a:solidFill>
                <a:latin typeface="+mj-ea"/>
                <a:ea typeface="+mj-ea"/>
              </a:rPr>
              <a:t>89%</a:t>
            </a:r>
            <a:endParaRPr lang="zh-CN" altLang="en-US" sz="3600" dirty="0">
              <a:solidFill>
                <a:srgbClr val="FFFFFF"/>
              </a:solidFill>
              <a:latin typeface="+mj-ea"/>
              <a:ea typeface="+mj-ea"/>
            </a:endParaRPr>
          </a:p>
        </p:txBody>
      </p:sp>
      <p:sp>
        <p:nvSpPr>
          <p:cNvPr id="44" name="Rectangle 35"/>
          <p:cNvSpPr>
            <a:spLocks noChangeArrowheads="1"/>
          </p:cNvSpPr>
          <p:nvPr/>
        </p:nvSpPr>
        <p:spPr bwMode="auto">
          <a:xfrm>
            <a:off x="7108470" y="5835702"/>
            <a:ext cx="629166" cy="629166"/>
          </a:xfrm>
          <a:prstGeom prst="ellipse">
            <a:avLst/>
          </a:prstGeom>
          <a:solidFill>
            <a:schemeClr val="accent1"/>
          </a:solidFill>
          <a:ln>
            <a:noFill/>
          </a:ln>
        </p:spPr>
        <p:txBody>
          <a:bodyPr/>
          <a:lstStyle/>
          <a:p>
            <a:pPr>
              <a:defRPr/>
            </a:pPr>
            <a:endParaRPr lang="zh-CN" altLang="en-US"/>
          </a:p>
        </p:txBody>
      </p:sp>
      <p:sp>
        <p:nvSpPr>
          <p:cNvPr id="45" name="KSO_Shape"/>
          <p:cNvSpPr/>
          <p:nvPr/>
        </p:nvSpPr>
        <p:spPr bwMode="auto">
          <a:xfrm>
            <a:off x="7230259" y="6021113"/>
            <a:ext cx="385588" cy="258344"/>
          </a:xfrm>
          <a:custGeom>
            <a:avLst/>
            <a:gdLst>
              <a:gd name="T0" fmla="*/ 885340 w 6524"/>
              <a:gd name="T1" fmla="*/ 839496 h 4376"/>
              <a:gd name="T2" fmla="*/ 828693 w 6524"/>
              <a:gd name="T3" fmla="*/ 733209 h 4376"/>
              <a:gd name="T4" fmla="*/ 858184 w 6524"/>
              <a:gd name="T5" fmla="*/ 652033 h 4376"/>
              <a:gd name="T6" fmla="*/ 887676 w 6524"/>
              <a:gd name="T7" fmla="*/ 591881 h 4376"/>
              <a:gd name="T8" fmla="*/ 927096 w 6524"/>
              <a:gd name="T9" fmla="*/ 529102 h 4376"/>
              <a:gd name="T10" fmla="*/ 924176 w 6524"/>
              <a:gd name="T11" fmla="*/ 420186 h 4376"/>
              <a:gd name="T12" fmla="*/ 909576 w 6524"/>
              <a:gd name="T13" fmla="*/ 333754 h 4376"/>
              <a:gd name="T14" fmla="*/ 906948 w 6524"/>
              <a:gd name="T15" fmla="*/ 127603 h 4376"/>
              <a:gd name="T16" fmla="*/ 800661 w 6524"/>
              <a:gd name="T17" fmla="*/ 33872 h 4376"/>
              <a:gd name="T18" fmla="*/ 661085 w 6524"/>
              <a:gd name="T19" fmla="*/ 584 h 4376"/>
              <a:gd name="T20" fmla="*/ 510122 w 6524"/>
              <a:gd name="T21" fmla="*/ 41756 h 4376"/>
              <a:gd name="T22" fmla="*/ 417850 w 6524"/>
              <a:gd name="T23" fmla="*/ 149503 h 4376"/>
              <a:gd name="T24" fmla="*/ 409674 w 6524"/>
              <a:gd name="T25" fmla="*/ 359742 h 4376"/>
              <a:gd name="T26" fmla="*/ 397118 w 6524"/>
              <a:gd name="T27" fmla="*/ 436830 h 4376"/>
              <a:gd name="T28" fmla="*/ 420186 w 6524"/>
              <a:gd name="T29" fmla="*/ 571441 h 4376"/>
              <a:gd name="T30" fmla="*/ 465446 w 6524"/>
              <a:gd name="T31" fmla="*/ 597137 h 4376"/>
              <a:gd name="T32" fmla="*/ 510998 w 6524"/>
              <a:gd name="T33" fmla="*/ 762408 h 4376"/>
              <a:gd name="T34" fmla="*/ 427486 w 6524"/>
              <a:gd name="T35" fmla="*/ 869280 h 4376"/>
              <a:gd name="T36" fmla="*/ 56648 w 6524"/>
              <a:gd name="T37" fmla="*/ 1014695 h 4376"/>
              <a:gd name="T38" fmla="*/ 3212 w 6524"/>
              <a:gd name="T39" fmla="*/ 1073679 h 4376"/>
              <a:gd name="T40" fmla="*/ 1334726 w 6524"/>
              <a:gd name="T41" fmla="*/ 1073679 h 4376"/>
              <a:gd name="T42" fmla="*/ 1270779 w 6524"/>
              <a:gd name="T43" fmla="*/ 1009439 h 4376"/>
              <a:gd name="T44" fmla="*/ 1406850 w 6524"/>
              <a:gd name="T45" fmla="*/ 904612 h 4376"/>
              <a:gd name="T46" fmla="*/ 1298227 w 6524"/>
              <a:gd name="T47" fmla="*/ 822560 h 4376"/>
              <a:gd name="T48" fmla="*/ 1324506 w 6524"/>
              <a:gd name="T49" fmla="*/ 770292 h 4376"/>
              <a:gd name="T50" fmla="*/ 1336186 w 6524"/>
              <a:gd name="T51" fmla="*/ 705761 h 4376"/>
              <a:gd name="T52" fmla="*/ 1371518 w 6524"/>
              <a:gd name="T53" fmla="*/ 671305 h 4376"/>
              <a:gd name="T54" fmla="*/ 1378526 w 6524"/>
              <a:gd name="T55" fmla="*/ 581661 h 4376"/>
              <a:gd name="T56" fmla="*/ 1365094 w 6524"/>
              <a:gd name="T57" fmla="*/ 511582 h 4376"/>
              <a:gd name="T58" fmla="*/ 1359838 w 6524"/>
              <a:gd name="T59" fmla="*/ 353902 h 4376"/>
              <a:gd name="T60" fmla="*/ 1265815 w 6524"/>
              <a:gd name="T61" fmla="*/ 286743 h 4376"/>
              <a:gd name="T62" fmla="*/ 1161571 w 6524"/>
              <a:gd name="T63" fmla="*/ 277399 h 4376"/>
              <a:gd name="T64" fmla="*/ 1043896 w 6524"/>
              <a:gd name="T65" fmla="*/ 329374 h 4376"/>
              <a:gd name="T66" fmla="*/ 1002724 w 6524"/>
              <a:gd name="T67" fmla="*/ 442086 h 4376"/>
              <a:gd name="T68" fmla="*/ 1010316 w 6524"/>
              <a:gd name="T69" fmla="*/ 560345 h 4376"/>
              <a:gd name="T70" fmla="*/ 1008564 w 6524"/>
              <a:gd name="T71" fmla="*/ 660793 h 4376"/>
              <a:gd name="T72" fmla="*/ 1045648 w 6524"/>
              <a:gd name="T73" fmla="*/ 699337 h 4376"/>
              <a:gd name="T74" fmla="*/ 1076599 w 6524"/>
              <a:gd name="T75" fmla="*/ 806792 h 4376"/>
              <a:gd name="T76" fmla="*/ 1107551 w 6524"/>
              <a:gd name="T77" fmla="*/ 909284 h 4376"/>
              <a:gd name="T78" fmla="*/ 1318082 w 6524"/>
              <a:gd name="T79" fmla="*/ 999803 h 4376"/>
              <a:gd name="T80" fmla="*/ 1366846 w 6524"/>
              <a:gd name="T81" fmla="*/ 1068131 h 4376"/>
              <a:gd name="T82" fmla="*/ 1666145 w 6524"/>
              <a:gd name="T83" fmla="*/ 1034843 h 4376"/>
              <a:gd name="T84" fmla="*/ 1606285 w 6524"/>
              <a:gd name="T85" fmla="*/ 986663 h 4376"/>
              <a:gd name="T86" fmla="*/ 1881932 w 6524"/>
              <a:gd name="T87" fmla="*/ 971187 h 4376"/>
              <a:gd name="T88" fmla="*/ 1692425 w 6524"/>
              <a:gd name="T89" fmla="*/ 895852 h 4376"/>
              <a:gd name="T90" fmla="*/ 1646873 w 6524"/>
              <a:gd name="T91" fmla="*/ 837160 h 4376"/>
              <a:gd name="T92" fmla="*/ 1666145 w 6524"/>
              <a:gd name="T93" fmla="*/ 787812 h 4376"/>
              <a:gd name="T94" fmla="*/ 1689213 w 6524"/>
              <a:gd name="T95" fmla="*/ 752772 h 4376"/>
              <a:gd name="T96" fmla="*/ 1703813 w 6524"/>
              <a:gd name="T97" fmla="*/ 691161 h 4376"/>
              <a:gd name="T98" fmla="*/ 1691549 w 6524"/>
              <a:gd name="T99" fmla="*/ 638893 h 4376"/>
              <a:gd name="T100" fmla="*/ 1686877 w 6524"/>
              <a:gd name="T101" fmla="*/ 515962 h 4376"/>
              <a:gd name="T102" fmla="*/ 1612709 w 6524"/>
              <a:gd name="T103" fmla="*/ 468950 h 4376"/>
              <a:gd name="T104" fmla="*/ 1509926 w 6524"/>
              <a:gd name="T105" fmla="*/ 478002 h 4376"/>
              <a:gd name="T106" fmla="*/ 1453862 w 6524"/>
              <a:gd name="T107" fmla="*/ 522678 h 4376"/>
              <a:gd name="T108" fmla="*/ 1439554 w 6524"/>
              <a:gd name="T109" fmla="*/ 618161 h 4376"/>
              <a:gd name="T110" fmla="*/ 1437218 w 6524"/>
              <a:gd name="T111" fmla="*/ 679481 h 4376"/>
              <a:gd name="T112" fmla="*/ 1455322 w 6524"/>
              <a:gd name="T113" fmla="*/ 756276 h 4376"/>
              <a:gd name="T114" fmla="*/ 1485398 w 6524"/>
              <a:gd name="T115" fmla="*/ 828692 h 4376"/>
              <a:gd name="T116" fmla="*/ 1457074 w 6524"/>
              <a:gd name="T117" fmla="*/ 891180 h 4376"/>
              <a:gd name="T118" fmla="*/ 1654757 w 6524"/>
              <a:gd name="T119" fmla="*/ 974691 h 4376"/>
              <a:gd name="T120" fmla="*/ 1699725 w 6524"/>
              <a:gd name="T121" fmla="*/ 1038931 h 43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524" h="4376">
                <a:moveTo>
                  <a:pt x="4032" y="3336"/>
                </a:moveTo>
                <a:lnTo>
                  <a:pt x="4032" y="3336"/>
                </a:lnTo>
                <a:lnTo>
                  <a:pt x="3856" y="3260"/>
                </a:lnTo>
                <a:lnTo>
                  <a:pt x="3674" y="3182"/>
                </a:lnTo>
                <a:lnTo>
                  <a:pt x="3492" y="3105"/>
                </a:lnTo>
                <a:lnTo>
                  <a:pt x="3315" y="3031"/>
                </a:lnTo>
                <a:lnTo>
                  <a:pt x="3118" y="2977"/>
                </a:lnTo>
                <a:lnTo>
                  <a:pt x="3103" y="2966"/>
                </a:lnTo>
                <a:lnTo>
                  <a:pt x="3089" y="2952"/>
                </a:lnTo>
                <a:lnTo>
                  <a:pt x="3075" y="2934"/>
                </a:lnTo>
                <a:lnTo>
                  <a:pt x="3060" y="2916"/>
                </a:lnTo>
                <a:lnTo>
                  <a:pt x="3046" y="2896"/>
                </a:lnTo>
                <a:lnTo>
                  <a:pt x="3032" y="2875"/>
                </a:lnTo>
                <a:lnTo>
                  <a:pt x="3019" y="2852"/>
                </a:lnTo>
                <a:lnTo>
                  <a:pt x="3006" y="2829"/>
                </a:lnTo>
                <a:lnTo>
                  <a:pt x="2981" y="2781"/>
                </a:lnTo>
                <a:lnTo>
                  <a:pt x="2958" y="2735"/>
                </a:lnTo>
                <a:lnTo>
                  <a:pt x="2921" y="2655"/>
                </a:lnTo>
                <a:lnTo>
                  <a:pt x="2795" y="2636"/>
                </a:lnTo>
                <a:lnTo>
                  <a:pt x="2797" y="2612"/>
                </a:lnTo>
                <a:lnTo>
                  <a:pt x="2801" y="2591"/>
                </a:lnTo>
                <a:lnTo>
                  <a:pt x="2806" y="2571"/>
                </a:lnTo>
                <a:lnTo>
                  <a:pt x="2813" y="2554"/>
                </a:lnTo>
                <a:lnTo>
                  <a:pt x="2820" y="2538"/>
                </a:lnTo>
                <a:lnTo>
                  <a:pt x="2829" y="2525"/>
                </a:lnTo>
                <a:lnTo>
                  <a:pt x="2838" y="2511"/>
                </a:lnTo>
                <a:lnTo>
                  <a:pt x="2847" y="2498"/>
                </a:lnTo>
                <a:lnTo>
                  <a:pt x="2868" y="2475"/>
                </a:lnTo>
                <a:lnTo>
                  <a:pt x="2878" y="2463"/>
                </a:lnTo>
                <a:lnTo>
                  <a:pt x="2888" y="2450"/>
                </a:lnTo>
                <a:lnTo>
                  <a:pt x="2897" y="2436"/>
                </a:lnTo>
                <a:lnTo>
                  <a:pt x="2906" y="2421"/>
                </a:lnTo>
                <a:lnTo>
                  <a:pt x="2913" y="2404"/>
                </a:lnTo>
                <a:lnTo>
                  <a:pt x="2921" y="2386"/>
                </a:lnTo>
                <a:lnTo>
                  <a:pt x="2926" y="2367"/>
                </a:lnTo>
                <a:lnTo>
                  <a:pt x="2930" y="2349"/>
                </a:lnTo>
                <a:lnTo>
                  <a:pt x="2933" y="2331"/>
                </a:lnTo>
                <a:lnTo>
                  <a:pt x="2935" y="2312"/>
                </a:lnTo>
                <a:lnTo>
                  <a:pt x="2937" y="2272"/>
                </a:lnTo>
                <a:lnTo>
                  <a:pt x="2939" y="2233"/>
                </a:lnTo>
                <a:lnTo>
                  <a:pt x="2942" y="2194"/>
                </a:lnTo>
                <a:lnTo>
                  <a:pt x="2944" y="2175"/>
                </a:lnTo>
                <a:lnTo>
                  <a:pt x="2947" y="2155"/>
                </a:lnTo>
                <a:lnTo>
                  <a:pt x="2951" y="2137"/>
                </a:lnTo>
                <a:lnTo>
                  <a:pt x="2956" y="2119"/>
                </a:lnTo>
                <a:lnTo>
                  <a:pt x="2963" y="2102"/>
                </a:lnTo>
                <a:lnTo>
                  <a:pt x="2971" y="2085"/>
                </a:lnTo>
                <a:lnTo>
                  <a:pt x="2977" y="2074"/>
                </a:lnTo>
                <a:lnTo>
                  <a:pt x="2984" y="2065"/>
                </a:lnTo>
                <a:lnTo>
                  <a:pt x="2993" y="2057"/>
                </a:lnTo>
                <a:lnTo>
                  <a:pt x="3002" y="2050"/>
                </a:lnTo>
                <a:lnTo>
                  <a:pt x="3011" y="2043"/>
                </a:lnTo>
                <a:lnTo>
                  <a:pt x="3021" y="2038"/>
                </a:lnTo>
                <a:lnTo>
                  <a:pt x="3040" y="2027"/>
                </a:lnTo>
                <a:lnTo>
                  <a:pt x="3061" y="2015"/>
                </a:lnTo>
                <a:lnTo>
                  <a:pt x="3081" y="2004"/>
                </a:lnTo>
                <a:lnTo>
                  <a:pt x="3090" y="1998"/>
                </a:lnTo>
                <a:lnTo>
                  <a:pt x="3098" y="1991"/>
                </a:lnTo>
                <a:lnTo>
                  <a:pt x="3106" y="1983"/>
                </a:lnTo>
                <a:lnTo>
                  <a:pt x="3113" y="1974"/>
                </a:lnTo>
                <a:lnTo>
                  <a:pt x="3119" y="1965"/>
                </a:lnTo>
                <a:lnTo>
                  <a:pt x="3125" y="1955"/>
                </a:lnTo>
                <a:lnTo>
                  <a:pt x="3137" y="1933"/>
                </a:lnTo>
                <a:lnTo>
                  <a:pt x="3147" y="1910"/>
                </a:lnTo>
                <a:lnTo>
                  <a:pt x="3155" y="1886"/>
                </a:lnTo>
                <a:lnTo>
                  <a:pt x="3163" y="1860"/>
                </a:lnTo>
                <a:lnTo>
                  <a:pt x="3169" y="1836"/>
                </a:lnTo>
                <a:lnTo>
                  <a:pt x="3175" y="1812"/>
                </a:lnTo>
                <a:lnTo>
                  <a:pt x="3179" y="1789"/>
                </a:lnTo>
                <a:lnTo>
                  <a:pt x="3186" y="1749"/>
                </a:lnTo>
                <a:lnTo>
                  <a:pt x="3192" y="1705"/>
                </a:lnTo>
                <a:lnTo>
                  <a:pt x="3196" y="1659"/>
                </a:lnTo>
                <a:lnTo>
                  <a:pt x="3197" y="1637"/>
                </a:lnTo>
                <a:lnTo>
                  <a:pt x="3198" y="1614"/>
                </a:lnTo>
                <a:lnTo>
                  <a:pt x="3197" y="1590"/>
                </a:lnTo>
                <a:lnTo>
                  <a:pt x="3196" y="1568"/>
                </a:lnTo>
                <a:lnTo>
                  <a:pt x="3194" y="1545"/>
                </a:lnTo>
                <a:lnTo>
                  <a:pt x="3191" y="1522"/>
                </a:lnTo>
                <a:lnTo>
                  <a:pt x="3186" y="1501"/>
                </a:lnTo>
                <a:lnTo>
                  <a:pt x="3181" y="1480"/>
                </a:lnTo>
                <a:lnTo>
                  <a:pt x="3174" y="1459"/>
                </a:lnTo>
                <a:lnTo>
                  <a:pt x="3165" y="1439"/>
                </a:lnTo>
                <a:lnTo>
                  <a:pt x="3155" y="1419"/>
                </a:lnTo>
                <a:lnTo>
                  <a:pt x="3146" y="1403"/>
                </a:lnTo>
                <a:lnTo>
                  <a:pt x="3138" y="1389"/>
                </a:lnTo>
                <a:lnTo>
                  <a:pt x="3131" y="1375"/>
                </a:lnTo>
                <a:lnTo>
                  <a:pt x="3124" y="1361"/>
                </a:lnTo>
                <a:lnTo>
                  <a:pt x="3119" y="1345"/>
                </a:lnTo>
                <a:lnTo>
                  <a:pt x="3114" y="1326"/>
                </a:lnTo>
                <a:lnTo>
                  <a:pt x="3111" y="1302"/>
                </a:lnTo>
                <a:lnTo>
                  <a:pt x="3110" y="1283"/>
                </a:lnTo>
                <a:lnTo>
                  <a:pt x="3109" y="1261"/>
                </a:lnTo>
                <a:lnTo>
                  <a:pt x="3110" y="1234"/>
                </a:lnTo>
                <a:lnTo>
                  <a:pt x="3111" y="1206"/>
                </a:lnTo>
                <a:lnTo>
                  <a:pt x="3115" y="1143"/>
                </a:lnTo>
                <a:lnTo>
                  <a:pt x="3120" y="1075"/>
                </a:lnTo>
                <a:lnTo>
                  <a:pt x="3133" y="949"/>
                </a:lnTo>
                <a:lnTo>
                  <a:pt x="3137" y="901"/>
                </a:lnTo>
                <a:lnTo>
                  <a:pt x="3139" y="868"/>
                </a:lnTo>
                <a:lnTo>
                  <a:pt x="3140" y="809"/>
                </a:lnTo>
                <a:lnTo>
                  <a:pt x="3140" y="751"/>
                </a:lnTo>
                <a:lnTo>
                  <a:pt x="3138" y="694"/>
                </a:lnTo>
                <a:lnTo>
                  <a:pt x="3135" y="637"/>
                </a:lnTo>
                <a:lnTo>
                  <a:pt x="3130" y="580"/>
                </a:lnTo>
                <a:lnTo>
                  <a:pt x="3126" y="552"/>
                </a:lnTo>
                <a:lnTo>
                  <a:pt x="3122" y="523"/>
                </a:lnTo>
                <a:lnTo>
                  <a:pt x="3117" y="495"/>
                </a:lnTo>
                <a:lnTo>
                  <a:pt x="3112" y="465"/>
                </a:lnTo>
                <a:lnTo>
                  <a:pt x="3106" y="437"/>
                </a:lnTo>
                <a:lnTo>
                  <a:pt x="3099" y="408"/>
                </a:lnTo>
                <a:lnTo>
                  <a:pt x="3091" y="385"/>
                </a:lnTo>
                <a:lnTo>
                  <a:pt x="3081" y="361"/>
                </a:lnTo>
                <a:lnTo>
                  <a:pt x="3067" y="333"/>
                </a:lnTo>
                <a:lnTo>
                  <a:pt x="3058" y="317"/>
                </a:lnTo>
                <a:lnTo>
                  <a:pt x="3049" y="301"/>
                </a:lnTo>
                <a:lnTo>
                  <a:pt x="3039" y="286"/>
                </a:lnTo>
                <a:lnTo>
                  <a:pt x="3029" y="272"/>
                </a:lnTo>
                <a:lnTo>
                  <a:pt x="3017" y="258"/>
                </a:lnTo>
                <a:lnTo>
                  <a:pt x="3005" y="244"/>
                </a:lnTo>
                <a:lnTo>
                  <a:pt x="2993" y="234"/>
                </a:lnTo>
                <a:lnTo>
                  <a:pt x="2979" y="225"/>
                </a:lnTo>
                <a:lnTo>
                  <a:pt x="2832" y="200"/>
                </a:lnTo>
                <a:lnTo>
                  <a:pt x="2742" y="116"/>
                </a:lnTo>
                <a:lnTo>
                  <a:pt x="2707" y="95"/>
                </a:lnTo>
                <a:lnTo>
                  <a:pt x="2673" y="78"/>
                </a:lnTo>
                <a:lnTo>
                  <a:pt x="2638" y="62"/>
                </a:lnTo>
                <a:lnTo>
                  <a:pt x="2604" y="48"/>
                </a:lnTo>
                <a:lnTo>
                  <a:pt x="2568" y="36"/>
                </a:lnTo>
                <a:lnTo>
                  <a:pt x="2534" y="26"/>
                </a:lnTo>
                <a:lnTo>
                  <a:pt x="2500" y="18"/>
                </a:lnTo>
                <a:lnTo>
                  <a:pt x="2466" y="11"/>
                </a:lnTo>
                <a:lnTo>
                  <a:pt x="2432" y="6"/>
                </a:lnTo>
                <a:lnTo>
                  <a:pt x="2397" y="3"/>
                </a:lnTo>
                <a:lnTo>
                  <a:pt x="2364" y="1"/>
                </a:lnTo>
                <a:lnTo>
                  <a:pt x="2330" y="0"/>
                </a:lnTo>
                <a:lnTo>
                  <a:pt x="2297" y="0"/>
                </a:lnTo>
                <a:lnTo>
                  <a:pt x="2264" y="2"/>
                </a:lnTo>
                <a:lnTo>
                  <a:pt x="2232" y="4"/>
                </a:lnTo>
                <a:lnTo>
                  <a:pt x="2199" y="8"/>
                </a:lnTo>
                <a:lnTo>
                  <a:pt x="2168" y="13"/>
                </a:lnTo>
                <a:lnTo>
                  <a:pt x="2136" y="18"/>
                </a:lnTo>
                <a:lnTo>
                  <a:pt x="2106" y="24"/>
                </a:lnTo>
                <a:lnTo>
                  <a:pt x="2076" y="31"/>
                </a:lnTo>
                <a:lnTo>
                  <a:pt x="2047" y="38"/>
                </a:lnTo>
                <a:lnTo>
                  <a:pt x="2018" y="47"/>
                </a:lnTo>
                <a:lnTo>
                  <a:pt x="1963" y="63"/>
                </a:lnTo>
                <a:lnTo>
                  <a:pt x="1910" y="81"/>
                </a:lnTo>
                <a:lnTo>
                  <a:pt x="1861" y="98"/>
                </a:lnTo>
                <a:lnTo>
                  <a:pt x="1816" y="117"/>
                </a:lnTo>
                <a:lnTo>
                  <a:pt x="1774" y="133"/>
                </a:lnTo>
                <a:lnTo>
                  <a:pt x="1747" y="143"/>
                </a:lnTo>
                <a:lnTo>
                  <a:pt x="1719" y="155"/>
                </a:lnTo>
                <a:lnTo>
                  <a:pt x="1692" y="169"/>
                </a:lnTo>
                <a:lnTo>
                  <a:pt x="1667" y="186"/>
                </a:lnTo>
                <a:lnTo>
                  <a:pt x="1641" y="203"/>
                </a:lnTo>
                <a:lnTo>
                  <a:pt x="1618" y="222"/>
                </a:lnTo>
                <a:lnTo>
                  <a:pt x="1595" y="243"/>
                </a:lnTo>
                <a:lnTo>
                  <a:pt x="1572" y="267"/>
                </a:lnTo>
                <a:lnTo>
                  <a:pt x="1550" y="291"/>
                </a:lnTo>
                <a:lnTo>
                  <a:pt x="1530" y="318"/>
                </a:lnTo>
                <a:lnTo>
                  <a:pt x="1510" y="346"/>
                </a:lnTo>
                <a:lnTo>
                  <a:pt x="1492" y="376"/>
                </a:lnTo>
                <a:lnTo>
                  <a:pt x="1475" y="408"/>
                </a:lnTo>
                <a:lnTo>
                  <a:pt x="1460" y="441"/>
                </a:lnTo>
                <a:lnTo>
                  <a:pt x="1444" y="476"/>
                </a:lnTo>
                <a:lnTo>
                  <a:pt x="1431" y="512"/>
                </a:lnTo>
                <a:lnTo>
                  <a:pt x="1419" y="550"/>
                </a:lnTo>
                <a:lnTo>
                  <a:pt x="1408" y="589"/>
                </a:lnTo>
                <a:lnTo>
                  <a:pt x="1398" y="631"/>
                </a:lnTo>
                <a:lnTo>
                  <a:pt x="1390" y="673"/>
                </a:lnTo>
                <a:lnTo>
                  <a:pt x="1383" y="717"/>
                </a:lnTo>
                <a:lnTo>
                  <a:pt x="1377" y="763"/>
                </a:lnTo>
                <a:lnTo>
                  <a:pt x="1373" y="809"/>
                </a:lnTo>
                <a:lnTo>
                  <a:pt x="1371" y="857"/>
                </a:lnTo>
                <a:lnTo>
                  <a:pt x="1371" y="907"/>
                </a:lnTo>
                <a:lnTo>
                  <a:pt x="1372" y="958"/>
                </a:lnTo>
                <a:lnTo>
                  <a:pt x="1374" y="1010"/>
                </a:lnTo>
                <a:lnTo>
                  <a:pt x="1378" y="1064"/>
                </a:lnTo>
                <a:lnTo>
                  <a:pt x="1385" y="1119"/>
                </a:lnTo>
                <a:lnTo>
                  <a:pt x="1393" y="1176"/>
                </a:lnTo>
                <a:lnTo>
                  <a:pt x="1403" y="1232"/>
                </a:lnTo>
                <a:lnTo>
                  <a:pt x="1414" y="1291"/>
                </a:lnTo>
                <a:lnTo>
                  <a:pt x="1417" y="1311"/>
                </a:lnTo>
                <a:lnTo>
                  <a:pt x="1418" y="1330"/>
                </a:lnTo>
                <a:lnTo>
                  <a:pt x="1417" y="1346"/>
                </a:lnTo>
                <a:lnTo>
                  <a:pt x="1415" y="1362"/>
                </a:lnTo>
                <a:lnTo>
                  <a:pt x="1411" y="1377"/>
                </a:lnTo>
                <a:lnTo>
                  <a:pt x="1406" y="1392"/>
                </a:lnTo>
                <a:lnTo>
                  <a:pt x="1400" y="1405"/>
                </a:lnTo>
                <a:lnTo>
                  <a:pt x="1394" y="1418"/>
                </a:lnTo>
                <a:lnTo>
                  <a:pt x="1382" y="1441"/>
                </a:lnTo>
                <a:lnTo>
                  <a:pt x="1369" y="1464"/>
                </a:lnTo>
                <a:lnTo>
                  <a:pt x="1365" y="1474"/>
                </a:lnTo>
                <a:lnTo>
                  <a:pt x="1362" y="1485"/>
                </a:lnTo>
                <a:lnTo>
                  <a:pt x="1360" y="1496"/>
                </a:lnTo>
                <a:lnTo>
                  <a:pt x="1360" y="1507"/>
                </a:lnTo>
                <a:lnTo>
                  <a:pt x="1364" y="1563"/>
                </a:lnTo>
                <a:lnTo>
                  <a:pt x="1369" y="1631"/>
                </a:lnTo>
                <a:lnTo>
                  <a:pt x="1372" y="1668"/>
                </a:lnTo>
                <a:lnTo>
                  <a:pt x="1376" y="1706"/>
                </a:lnTo>
                <a:lnTo>
                  <a:pt x="1382" y="1746"/>
                </a:lnTo>
                <a:lnTo>
                  <a:pt x="1387" y="1784"/>
                </a:lnTo>
                <a:lnTo>
                  <a:pt x="1395" y="1823"/>
                </a:lnTo>
                <a:lnTo>
                  <a:pt x="1403" y="1859"/>
                </a:lnTo>
                <a:lnTo>
                  <a:pt x="1413" y="1895"/>
                </a:lnTo>
                <a:lnTo>
                  <a:pt x="1419" y="1911"/>
                </a:lnTo>
                <a:lnTo>
                  <a:pt x="1425" y="1927"/>
                </a:lnTo>
                <a:lnTo>
                  <a:pt x="1432" y="1942"/>
                </a:lnTo>
                <a:lnTo>
                  <a:pt x="1439" y="1957"/>
                </a:lnTo>
                <a:lnTo>
                  <a:pt x="1447" y="1971"/>
                </a:lnTo>
                <a:lnTo>
                  <a:pt x="1456" y="1983"/>
                </a:lnTo>
                <a:lnTo>
                  <a:pt x="1465" y="1994"/>
                </a:lnTo>
                <a:lnTo>
                  <a:pt x="1475" y="2005"/>
                </a:lnTo>
                <a:lnTo>
                  <a:pt x="1485" y="2014"/>
                </a:lnTo>
                <a:lnTo>
                  <a:pt x="1496" y="2022"/>
                </a:lnTo>
                <a:lnTo>
                  <a:pt x="1504" y="2026"/>
                </a:lnTo>
                <a:lnTo>
                  <a:pt x="1516" y="2030"/>
                </a:lnTo>
                <a:lnTo>
                  <a:pt x="1550" y="2038"/>
                </a:lnTo>
                <a:lnTo>
                  <a:pt x="1580" y="2045"/>
                </a:lnTo>
                <a:lnTo>
                  <a:pt x="1591" y="2046"/>
                </a:lnTo>
                <a:lnTo>
                  <a:pt x="1593" y="2046"/>
                </a:lnTo>
                <a:lnTo>
                  <a:pt x="1594" y="2045"/>
                </a:lnTo>
                <a:lnTo>
                  <a:pt x="1629" y="2421"/>
                </a:lnTo>
                <a:lnTo>
                  <a:pt x="1635" y="2436"/>
                </a:lnTo>
                <a:lnTo>
                  <a:pt x="1642" y="2450"/>
                </a:lnTo>
                <a:lnTo>
                  <a:pt x="1650" y="2462"/>
                </a:lnTo>
                <a:lnTo>
                  <a:pt x="1658" y="2473"/>
                </a:lnTo>
                <a:lnTo>
                  <a:pt x="1677" y="2493"/>
                </a:lnTo>
                <a:lnTo>
                  <a:pt x="1695" y="2514"/>
                </a:lnTo>
                <a:lnTo>
                  <a:pt x="1704" y="2524"/>
                </a:lnTo>
                <a:lnTo>
                  <a:pt x="1713" y="2536"/>
                </a:lnTo>
                <a:lnTo>
                  <a:pt x="1721" y="2548"/>
                </a:lnTo>
                <a:lnTo>
                  <a:pt x="1730" y="2561"/>
                </a:lnTo>
                <a:lnTo>
                  <a:pt x="1738" y="2575"/>
                </a:lnTo>
                <a:lnTo>
                  <a:pt x="1744" y="2593"/>
                </a:lnTo>
                <a:lnTo>
                  <a:pt x="1750" y="2611"/>
                </a:lnTo>
                <a:lnTo>
                  <a:pt x="1754" y="2631"/>
                </a:lnTo>
                <a:lnTo>
                  <a:pt x="1661" y="2655"/>
                </a:lnTo>
                <a:lnTo>
                  <a:pt x="1623" y="2735"/>
                </a:lnTo>
                <a:lnTo>
                  <a:pt x="1601" y="2781"/>
                </a:lnTo>
                <a:lnTo>
                  <a:pt x="1575" y="2829"/>
                </a:lnTo>
                <a:lnTo>
                  <a:pt x="1563" y="2852"/>
                </a:lnTo>
                <a:lnTo>
                  <a:pt x="1549" y="2875"/>
                </a:lnTo>
                <a:lnTo>
                  <a:pt x="1536" y="2896"/>
                </a:lnTo>
                <a:lnTo>
                  <a:pt x="1522" y="2916"/>
                </a:lnTo>
                <a:lnTo>
                  <a:pt x="1507" y="2934"/>
                </a:lnTo>
                <a:lnTo>
                  <a:pt x="1493" y="2952"/>
                </a:lnTo>
                <a:lnTo>
                  <a:pt x="1478" y="2966"/>
                </a:lnTo>
                <a:lnTo>
                  <a:pt x="1464" y="2977"/>
                </a:lnTo>
                <a:lnTo>
                  <a:pt x="1266" y="3031"/>
                </a:lnTo>
                <a:lnTo>
                  <a:pt x="1089" y="3105"/>
                </a:lnTo>
                <a:lnTo>
                  <a:pt x="908" y="3182"/>
                </a:lnTo>
                <a:lnTo>
                  <a:pt x="726" y="3260"/>
                </a:lnTo>
                <a:lnTo>
                  <a:pt x="549" y="3336"/>
                </a:lnTo>
                <a:lnTo>
                  <a:pt x="509" y="3352"/>
                </a:lnTo>
                <a:lnTo>
                  <a:pt x="469" y="3367"/>
                </a:lnTo>
                <a:lnTo>
                  <a:pt x="386" y="3396"/>
                </a:lnTo>
                <a:lnTo>
                  <a:pt x="346" y="3410"/>
                </a:lnTo>
                <a:lnTo>
                  <a:pt x="306" y="3424"/>
                </a:lnTo>
                <a:lnTo>
                  <a:pt x="267" y="3440"/>
                </a:lnTo>
                <a:lnTo>
                  <a:pt x="229" y="3457"/>
                </a:lnTo>
                <a:lnTo>
                  <a:pt x="194" y="3475"/>
                </a:lnTo>
                <a:lnTo>
                  <a:pt x="175" y="3485"/>
                </a:lnTo>
                <a:lnTo>
                  <a:pt x="159" y="3495"/>
                </a:lnTo>
                <a:lnTo>
                  <a:pt x="143" y="3507"/>
                </a:lnTo>
                <a:lnTo>
                  <a:pt x="127" y="3518"/>
                </a:lnTo>
                <a:lnTo>
                  <a:pt x="111" y="3530"/>
                </a:lnTo>
                <a:lnTo>
                  <a:pt x="97" y="3543"/>
                </a:lnTo>
                <a:lnTo>
                  <a:pt x="83" y="3556"/>
                </a:lnTo>
                <a:lnTo>
                  <a:pt x="71" y="3571"/>
                </a:lnTo>
                <a:lnTo>
                  <a:pt x="59" y="3586"/>
                </a:lnTo>
                <a:lnTo>
                  <a:pt x="46" y="3602"/>
                </a:lnTo>
                <a:lnTo>
                  <a:pt x="36" y="3619"/>
                </a:lnTo>
                <a:lnTo>
                  <a:pt x="27" y="3637"/>
                </a:lnTo>
                <a:lnTo>
                  <a:pt x="18" y="3657"/>
                </a:lnTo>
                <a:lnTo>
                  <a:pt x="11" y="3677"/>
                </a:lnTo>
                <a:lnTo>
                  <a:pt x="10" y="3742"/>
                </a:lnTo>
                <a:lnTo>
                  <a:pt x="9" y="3821"/>
                </a:lnTo>
                <a:lnTo>
                  <a:pt x="4" y="4009"/>
                </a:lnTo>
                <a:lnTo>
                  <a:pt x="1" y="4204"/>
                </a:lnTo>
                <a:lnTo>
                  <a:pt x="0" y="4296"/>
                </a:lnTo>
                <a:lnTo>
                  <a:pt x="1" y="4376"/>
                </a:lnTo>
                <a:lnTo>
                  <a:pt x="4581" y="4376"/>
                </a:lnTo>
                <a:lnTo>
                  <a:pt x="4581" y="4296"/>
                </a:lnTo>
                <a:lnTo>
                  <a:pt x="4581" y="4204"/>
                </a:lnTo>
                <a:lnTo>
                  <a:pt x="4577" y="4009"/>
                </a:lnTo>
                <a:lnTo>
                  <a:pt x="4573" y="3821"/>
                </a:lnTo>
                <a:lnTo>
                  <a:pt x="4571" y="3742"/>
                </a:lnTo>
                <a:lnTo>
                  <a:pt x="4571" y="3677"/>
                </a:lnTo>
                <a:lnTo>
                  <a:pt x="4563" y="3657"/>
                </a:lnTo>
                <a:lnTo>
                  <a:pt x="4555" y="3637"/>
                </a:lnTo>
                <a:lnTo>
                  <a:pt x="4545" y="3619"/>
                </a:lnTo>
                <a:lnTo>
                  <a:pt x="4535" y="3602"/>
                </a:lnTo>
                <a:lnTo>
                  <a:pt x="4523" y="3586"/>
                </a:lnTo>
                <a:lnTo>
                  <a:pt x="4511" y="3571"/>
                </a:lnTo>
                <a:lnTo>
                  <a:pt x="4498" y="3556"/>
                </a:lnTo>
                <a:lnTo>
                  <a:pt x="4484" y="3543"/>
                </a:lnTo>
                <a:lnTo>
                  <a:pt x="4470" y="3530"/>
                </a:lnTo>
                <a:lnTo>
                  <a:pt x="4454" y="3518"/>
                </a:lnTo>
                <a:lnTo>
                  <a:pt x="4439" y="3507"/>
                </a:lnTo>
                <a:lnTo>
                  <a:pt x="4423" y="3495"/>
                </a:lnTo>
                <a:lnTo>
                  <a:pt x="4406" y="3485"/>
                </a:lnTo>
                <a:lnTo>
                  <a:pt x="4388" y="3475"/>
                </a:lnTo>
                <a:lnTo>
                  <a:pt x="4352" y="3457"/>
                </a:lnTo>
                <a:lnTo>
                  <a:pt x="4314" y="3440"/>
                </a:lnTo>
                <a:lnTo>
                  <a:pt x="4275" y="3424"/>
                </a:lnTo>
                <a:lnTo>
                  <a:pt x="4235" y="3410"/>
                </a:lnTo>
                <a:lnTo>
                  <a:pt x="4195" y="3396"/>
                </a:lnTo>
                <a:lnTo>
                  <a:pt x="4113" y="3367"/>
                </a:lnTo>
                <a:lnTo>
                  <a:pt x="4073" y="3352"/>
                </a:lnTo>
                <a:lnTo>
                  <a:pt x="4032" y="3336"/>
                </a:lnTo>
                <a:close/>
                <a:moveTo>
                  <a:pt x="5329" y="3316"/>
                </a:moveTo>
                <a:lnTo>
                  <a:pt x="5329" y="3316"/>
                </a:lnTo>
                <a:lnTo>
                  <a:pt x="5202" y="3262"/>
                </a:lnTo>
                <a:lnTo>
                  <a:pt x="5073" y="3206"/>
                </a:lnTo>
                <a:lnTo>
                  <a:pt x="4943" y="3151"/>
                </a:lnTo>
                <a:lnTo>
                  <a:pt x="4818" y="3098"/>
                </a:lnTo>
                <a:lnTo>
                  <a:pt x="4677" y="3060"/>
                </a:lnTo>
                <a:lnTo>
                  <a:pt x="4666" y="3052"/>
                </a:lnTo>
                <a:lnTo>
                  <a:pt x="4656" y="3042"/>
                </a:lnTo>
                <a:lnTo>
                  <a:pt x="4645" y="3030"/>
                </a:lnTo>
                <a:lnTo>
                  <a:pt x="4635" y="3017"/>
                </a:lnTo>
                <a:lnTo>
                  <a:pt x="4625" y="3002"/>
                </a:lnTo>
                <a:lnTo>
                  <a:pt x="4616" y="2987"/>
                </a:lnTo>
                <a:lnTo>
                  <a:pt x="4596" y="2955"/>
                </a:lnTo>
                <a:lnTo>
                  <a:pt x="4579" y="2920"/>
                </a:lnTo>
                <a:lnTo>
                  <a:pt x="4563" y="2887"/>
                </a:lnTo>
                <a:lnTo>
                  <a:pt x="4536" y="2830"/>
                </a:lnTo>
                <a:lnTo>
                  <a:pt x="4446" y="2817"/>
                </a:lnTo>
                <a:lnTo>
                  <a:pt x="4448" y="2800"/>
                </a:lnTo>
                <a:lnTo>
                  <a:pt x="4450" y="2784"/>
                </a:lnTo>
                <a:lnTo>
                  <a:pt x="4454" y="2770"/>
                </a:lnTo>
                <a:lnTo>
                  <a:pt x="4459" y="2758"/>
                </a:lnTo>
                <a:lnTo>
                  <a:pt x="4465" y="2747"/>
                </a:lnTo>
                <a:lnTo>
                  <a:pt x="4471" y="2737"/>
                </a:lnTo>
                <a:lnTo>
                  <a:pt x="4477" y="2728"/>
                </a:lnTo>
                <a:lnTo>
                  <a:pt x="4484" y="2718"/>
                </a:lnTo>
                <a:lnTo>
                  <a:pt x="4498" y="2702"/>
                </a:lnTo>
                <a:lnTo>
                  <a:pt x="4512" y="2684"/>
                </a:lnTo>
                <a:lnTo>
                  <a:pt x="4519" y="2674"/>
                </a:lnTo>
                <a:lnTo>
                  <a:pt x="4525" y="2664"/>
                </a:lnTo>
                <a:lnTo>
                  <a:pt x="4532" y="2651"/>
                </a:lnTo>
                <a:lnTo>
                  <a:pt x="4536" y="2638"/>
                </a:lnTo>
                <a:lnTo>
                  <a:pt x="4540" y="2625"/>
                </a:lnTo>
                <a:lnTo>
                  <a:pt x="4543" y="2612"/>
                </a:lnTo>
                <a:lnTo>
                  <a:pt x="4545" y="2599"/>
                </a:lnTo>
                <a:lnTo>
                  <a:pt x="4546" y="2586"/>
                </a:lnTo>
                <a:lnTo>
                  <a:pt x="4548" y="2557"/>
                </a:lnTo>
                <a:lnTo>
                  <a:pt x="4549" y="2530"/>
                </a:lnTo>
                <a:lnTo>
                  <a:pt x="4551" y="2501"/>
                </a:lnTo>
                <a:lnTo>
                  <a:pt x="4553" y="2488"/>
                </a:lnTo>
                <a:lnTo>
                  <a:pt x="4555" y="2474"/>
                </a:lnTo>
                <a:lnTo>
                  <a:pt x="4558" y="2461"/>
                </a:lnTo>
                <a:lnTo>
                  <a:pt x="4562" y="2449"/>
                </a:lnTo>
                <a:lnTo>
                  <a:pt x="4566" y="2436"/>
                </a:lnTo>
                <a:lnTo>
                  <a:pt x="4572" y="2424"/>
                </a:lnTo>
                <a:lnTo>
                  <a:pt x="4576" y="2417"/>
                </a:lnTo>
                <a:lnTo>
                  <a:pt x="4581" y="2410"/>
                </a:lnTo>
                <a:lnTo>
                  <a:pt x="4587" y="2404"/>
                </a:lnTo>
                <a:lnTo>
                  <a:pt x="4593" y="2399"/>
                </a:lnTo>
                <a:lnTo>
                  <a:pt x="4608" y="2390"/>
                </a:lnTo>
                <a:lnTo>
                  <a:pt x="4622" y="2383"/>
                </a:lnTo>
                <a:lnTo>
                  <a:pt x="4636" y="2375"/>
                </a:lnTo>
                <a:lnTo>
                  <a:pt x="4650" y="2366"/>
                </a:lnTo>
                <a:lnTo>
                  <a:pt x="4656" y="2362"/>
                </a:lnTo>
                <a:lnTo>
                  <a:pt x="4662" y="2357"/>
                </a:lnTo>
                <a:lnTo>
                  <a:pt x="4668" y="2351"/>
                </a:lnTo>
                <a:lnTo>
                  <a:pt x="4674" y="2345"/>
                </a:lnTo>
                <a:lnTo>
                  <a:pt x="4682" y="2331"/>
                </a:lnTo>
                <a:lnTo>
                  <a:pt x="4690" y="2316"/>
                </a:lnTo>
                <a:lnTo>
                  <a:pt x="4697" y="2299"/>
                </a:lnTo>
                <a:lnTo>
                  <a:pt x="4703" y="2281"/>
                </a:lnTo>
                <a:lnTo>
                  <a:pt x="4709" y="2264"/>
                </a:lnTo>
                <a:lnTo>
                  <a:pt x="4713" y="2246"/>
                </a:lnTo>
                <a:lnTo>
                  <a:pt x="4720" y="2213"/>
                </a:lnTo>
                <a:lnTo>
                  <a:pt x="4725" y="2184"/>
                </a:lnTo>
                <a:lnTo>
                  <a:pt x="4729" y="2153"/>
                </a:lnTo>
                <a:lnTo>
                  <a:pt x="4732" y="2121"/>
                </a:lnTo>
                <a:lnTo>
                  <a:pt x="4733" y="2088"/>
                </a:lnTo>
                <a:lnTo>
                  <a:pt x="4733" y="2071"/>
                </a:lnTo>
                <a:lnTo>
                  <a:pt x="4732" y="2055"/>
                </a:lnTo>
                <a:lnTo>
                  <a:pt x="4731" y="2039"/>
                </a:lnTo>
                <a:lnTo>
                  <a:pt x="4728" y="2024"/>
                </a:lnTo>
                <a:lnTo>
                  <a:pt x="4725" y="2007"/>
                </a:lnTo>
                <a:lnTo>
                  <a:pt x="4721" y="1992"/>
                </a:lnTo>
                <a:lnTo>
                  <a:pt x="4716" y="1978"/>
                </a:lnTo>
                <a:lnTo>
                  <a:pt x="4710" y="1964"/>
                </a:lnTo>
                <a:lnTo>
                  <a:pt x="4703" y="1950"/>
                </a:lnTo>
                <a:lnTo>
                  <a:pt x="4697" y="1937"/>
                </a:lnTo>
                <a:lnTo>
                  <a:pt x="4686" y="1918"/>
                </a:lnTo>
                <a:lnTo>
                  <a:pt x="4682" y="1908"/>
                </a:lnTo>
                <a:lnTo>
                  <a:pt x="4678" y="1897"/>
                </a:lnTo>
                <a:lnTo>
                  <a:pt x="4675" y="1883"/>
                </a:lnTo>
                <a:lnTo>
                  <a:pt x="4672" y="1865"/>
                </a:lnTo>
                <a:lnTo>
                  <a:pt x="4671" y="1852"/>
                </a:lnTo>
                <a:lnTo>
                  <a:pt x="4671" y="1836"/>
                </a:lnTo>
                <a:lnTo>
                  <a:pt x="4672" y="1797"/>
                </a:lnTo>
                <a:lnTo>
                  <a:pt x="4675" y="1752"/>
                </a:lnTo>
                <a:lnTo>
                  <a:pt x="4679" y="1704"/>
                </a:lnTo>
                <a:lnTo>
                  <a:pt x="4687" y="1615"/>
                </a:lnTo>
                <a:lnTo>
                  <a:pt x="4690" y="1580"/>
                </a:lnTo>
                <a:lnTo>
                  <a:pt x="4691" y="1557"/>
                </a:lnTo>
                <a:lnTo>
                  <a:pt x="4692" y="1514"/>
                </a:lnTo>
                <a:lnTo>
                  <a:pt x="4692" y="1473"/>
                </a:lnTo>
                <a:lnTo>
                  <a:pt x="4691" y="1432"/>
                </a:lnTo>
                <a:lnTo>
                  <a:pt x="4689" y="1392"/>
                </a:lnTo>
                <a:lnTo>
                  <a:pt x="4685" y="1351"/>
                </a:lnTo>
                <a:lnTo>
                  <a:pt x="4680" y="1310"/>
                </a:lnTo>
                <a:lnTo>
                  <a:pt x="4673" y="1270"/>
                </a:lnTo>
                <a:lnTo>
                  <a:pt x="4663" y="1228"/>
                </a:lnTo>
                <a:lnTo>
                  <a:pt x="4657" y="1212"/>
                </a:lnTo>
                <a:lnTo>
                  <a:pt x="4650" y="1195"/>
                </a:lnTo>
                <a:lnTo>
                  <a:pt x="4640" y="1175"/>
                </a:lnTo>
                <a:lnTo>
                  <a:pt x="4628" y="1152"/>
                </a:lnTo>
                <a:lnTo>
                  <a:pt x="4621" y="1142"/>
                </a:lnTo>
                <a:lnTo>
                  <a:pt x="4613" y="1131"/>
                </a:lnTo>
                <a:lnTo>
                  <a:pt x="4605" y="1121"/>
                </a:lnTo>
                <a:lnTo>
                  <a:pt x="4596" y="1112"/>
                </a:lnTo>
                <a:lnTo>
                  <a:pt x="4587" y="1105"/>
                </a:lnTo>
                <a:lnTo>
                  <a:pt x="4577" y="1097"/>
                </a:lnTo>
                <a:lnTo>
                  <a:pt x="4473" y="1080"/>
                </a:lnTo>
                <a:lnTo>
                  <a:pt x="4408" y="1020"/>
                </a:lnTo>
                <a:lnTo>
                  <a:pt x="4383" y="1006"/>
                </a:lnTo>
                <a:lnTo>
                  <a:pt x="4359" y="993"/>
                </a:lnTo>
                <a:lnTo>
                  <a:pt x="4335" y="982"/>
                </a:lnTo>
                <a:lnTo>
                  <a:pt x="4310" y="972"/>
                </a:lnTo>
                <a:lnTo>
                  <a:pt x="4285" y="964"/>
                </a:lnTo>
                <a:lnTo>
                  <a:pt x="4261" y="956"/>
                </a:lnTo>
                <a:lnTo>
                  <a:pt x="4236" y="950"/>
                </a:lnTo>
                <a:lnTo>
                  <a:pt x="4212" y="946"/>
                </a:lnTo>
                <a:lnTo>
                  <a:pt x="4188" y="942"/>
                </a:lnTo>
                <a:lnTo>
                  <a:pt x="4163" y="940"/>
                </a:lnTo>
                <a:lnTo>
                  <a:pt x="4139" y="938"/>
                </a:lnTo>
                <a:lnTo>
                  <a:pt x="4115" y="937"/>
                </a:lnTo>
                <a:lnTo>
                  <a:pt x="4091" y="938"/>
                </a:lnTo>
                <a:lnTo>
                  <a:pt x="4068" y="939"/>
                </a:lnTo>
                <a:lnTo>
                  <a:pt x="4045" y="941"/>
                </a:lnTo>
                <a:lnTo>
                  <a:pt x="4022" y="943"/>
                </a:lnTo>
                <a:lnTo>
                  <a:pt x="3999" y="946"/>
                </a:lnTo>
                <a:lnTo>
                  <a:pt x="3978" y="950"/>
                </a:lnTo>
                <a:lnTo>
                  <a:pt x="3934" y="959"/>
                </a:lnTo>
                <a:lnTo>
                  <a:pt x="3892" y="971"/>
                </a:lnTo>
                <a:lnTo>
                  <a:pt x="3853" y="983"/>
                </a:lnTo>
                <a:lnTo>
                  <a:pt x="3815" y="995"/>
                </a:lnTo>
                <a:lnTo>
                  <a:pt x="3781" y="1008"/>
                </a:lnTo>
                <a:lnTo>
                  <a:pt x="3719" y="1033"/>
                </a:lnTo>
                <a:lnTo>
                  <a:pt x="3699" y="1040"/>
                </a:lnTo>
                <a:lnTo>
                  <a:pt x="3679" y="1049"/>
                </a:lnTo>
                <a:lnTo>
                  <a:pt x="3661" y="1059"/>
                </a:lnTo>
                <a:lnTo>
                  <a:pt x="3642" y="1070"/>
                </a:lnTo>
                <a:lnTo>
                  <a:pt x="3625" y="1082"/>
                </a:lnTo>
                <a:lnTo>
                  <a:pt x="3607" y="1096"/>
                </a:lnTo>
                <a:lnTo>
                  <a:pt x="3590" y="1112"/>
                </a:lnTo>
                <a:lnTo>
                  <a:pt x="3575" y="1128"/>
                </a:lnTo>
                <a:lnTo>
                  <a:pt x="3560" y="1145"/>
                </a:lnTo>
                <a:lnTo>
                  <a:pt x="3544" y="1164"/>
                </a:lnTo>
                <a:lnTo>
                  <a:pt x="3531" y="1185"/>
                </a:lnTo>
                <a:lnTo>
                  <a:pt x="3518" y="1206"/>
                </a:lnTo>
                <a:lnTo>
                  <a:pt x="3506" y="1228"/>
                </a:lnTo>
                <a:lnTo>
                  <a:pt x="3495" y="1252"/>
                </a:lnTo>
                <a:lnTo>
                  <a:pt x="3484" y="1277"/>
                </a:lnTo>
                <a:lnTo>
                  <a:pt x="3474" y="1302"/>
                </a:lnTo>
                <a:lnTo>
                  <a:pt x="3465" y="1330"/>
                </a:lnTo>
                <a:lnTo>
                  <a:pt x="3457" y="1358"/>
                </a:lnTo>
                <a:lnTo>
                  <a:pt x="3451" y="1388"/>
                </a:lnTo>
                <a:lnTo>
                  <a:pt x="3445" y="1417"/>
                </a:lnTo>
                <a:lnTo>
                  <a:pt x="3440" y="1448"/>
                </a:lnTo>
                <a:lnTo>
                  <a:pt x="3436" y="1481"/>
                </a:lnTo>
                <a:lnTo>
                  <a:pt x="3434" y="1514"/>
                </a:lnTo>
                <a:lnTo>
                  <a:pt x="3432" y="1549"/>
                </a:lnTo>
                <a:lnTo>
                  <a:pt x="3432" y="1584"/>
                </a:lnTo>
                <a:lnTo>
                  <a:pt x="3432" y="1621"/>
                </a:lnTo>
                <a:lnTo>
                  <a:pt x="3434" y="1658"/>
                </a:lnTo>
                <a:lnTo>
                  <a:pt x="3437" y="1696"/>
                </a:lnTo>
                <a:lnTo>
                  <a:pt x="3442" y="1735"/>
                </a:lnTo>
                <a:lnTo>
                  <a:pt x="3447" y="1775"/>
                </a:lnTo>
                <a:lnTo>
                  <a:pt x="3454" y="1817"/>
                </a:lnTo>
                <a:lnTo>
                  <a:pt x="3462" y="1858"/>
                </a:lnTo>
                <a:lnTo>
                  <a:pt x="3464" y="1872"/>
                </a:lnTo>
                <a:lnTo>
                  <a:pt x="3465" y="1886"/>
                </a:lnTo>
                <a:lnTo>
                  <a:pt x="3464" y="1898"/>
                </a:lnTo>
                <a:lnTo>
                  <a:pt x="3462" y="1909"/>
                </a:lnTo>
                <a:lnTo>
                  <a:pt x="3460" y="1919"/>
                </a:lnTo>
                <a:lnTo>
                  <a:pt x="3456" y="1929"/>
                </a:lnTo>
                <a:lnTo>
                  <a:pt x="3448" y="1949"/>
                </a:lnTo>
                <a:lnTo>
                  <a:pt x="3439" y="1965"/>
                </a:lnTo>
                <a:lnTo>
                  <a:pt x="3431" y="1981"/>
                </a:lnTo>
                <a:lnTo>
                  <a:pt x="3428" y="1988"/>
                </a:lnTo>
                <a:lnTo>
                  <a:pt x="3425" y="1996"/>
                </a:lnTo>
                <a:lnTo>
                  <a:pt x="3424" y="2004"/>
                </a:lnTo>
                <a:lnTo>
                  <a:pt x="3424" y="2011"/>
                </a:lnTo>
                <a:lnTo>
                  <a:pt x="3431" y="2101"/>
                </a:lnTo>
                <a:lnTo>
                  <a:pt x="3435" y="2153"/>
                </a:lnTo>
                <a:lnTo>
                  <a:pt x="3439" y="2182"/>
                </a:lnTo>
                <a:lnTo>
                  <a:pt x="3443" y="2209"/>
                </a:lnTo>
                <a:lnTo>
                  <a:pt x="3448" y="2237"/>
                </a:lnTo>
                <a:lnTo>
                  <a:pt x="3454" y="2263"/>
                </a:lnTo>
                <a:lnTo>
                  <a:pt x="3461" y="2288"/>
                </a:lnTo>
                <a:lnTo>
                  <a:pt x="3470" y="2312"/>
                </a:lnTo>
                <a:lnTo>
                  <a:pt x="3475" y="2323"/>
                </a:lnTo>
                <a:lnTo>
                  <a:pt x="3481" y="2333"/>
                </a:lnTo>
                <a:lnTo>
                  <a:pt x="3486" y="2342"/>
                </a:lnTo>
                <a:lnTo>
                  <a:pt x="3492" y="2351"/>
                </a:lnTo>
                <a:lnTo>
                  <a:pt x="3499" y="2359"/>
                </a:lnTo>
                <a:lnTo>
                  <a:pt x="3506" y="2366"/>
                </a:lnTo>
                <a:lnTo>
                  <a:pt x="3513" y="2374"/>
                </a:lnTo>
                <a:lnTo>
                  <a:pt x="3521" y="2379"/>
                </a:lnTo>
                <a:lnTo>
                  <a:pt x="3526" y="2382"/>
                </a:lnTo>
                <a:lnTo>
                  <a:pt x="3535" y="2384"/>
                </a:lnTo>
                <a:lnTo>
                  <a:pt x="3559" y="2391"/>
                </a:lnTo>
                <a:lnTo>
                  <a:pt x="3581" y="2395"/>
                </a:lnTo>
                <a:lnTo>
                  <a:pt x="3588" y="2396"/>
                </a:lnTo>
                <a:lnTo>
                  <a:pt x="3589" y="2396"/>
                </a:lnTo>
                <a:lnTo>
                  <a:pt x="3590" y="2395"/>
                </a:lnTo>
                <a:lnTo>
                  <a:pt x="3615" y="2664"/>
                </a:lnTo>
                <a:lnTo>
                  <a:pt x="3621" y="2674"/>
                </a:lnTo>
                <a:lnTo>
                  <a:pt x="3625" y="2684"/>
                </a:lnTo>
                <a:lnTo>
                  <a:pt x="3631" y="2692"/>
                </a:lnTo>
                <a:lnTo>
                  <a:pt x="3637" y="2700"/>
                </a:lnTo>
                <a:lnTo>
                  <a:pt x="3649" y="2715"/>
                </a:lnTo>
                <a:lnTo>
                  <a:pt x="3662" y="2730"/>
                </a:lnTo>
                <a:lnTo>
                  <a:pt x="3675" y="2745"/>
                </a:lnTo>
                <a:lnTo>
                  <a:pt x="3681" y="2754"/>
                </a:lnTo>
                <a:lnTo>
                  <a:pt x="3687" y="2763"/>
                </a:lnTo>
                <a:lnTo>
                  <a:pt x="3693" y="2773"/>
                </a:lnTo>
                <a:lnTo>
                  <a:pt x="3698" y="2785"/>
                </a:lnTo>
                <a:lnTo>
                  <a:pt x="3702" y="2799"/>
                </a:lnTo>
                <a:lnTo>
                  <a:pt x="3705" y="2814"/>
                </a:lnTo>
                <a:lnTo>
                  <a:pt x="3638" y="2830"/>
                </a:lnTo>
                <a:lnTo>
                  <a:pt x="3619" y="2869"/>
                </a:lnTo>
                <a:lnTo>
                  <a:pt x="3597" y="2915"/>
                </a:lnTo>
                <a:lnTo>
                  <a:pt x="3585" y="2940"/>
                </a:lnTo>
                <a:lnTo>
                  <a:pt x="3572" y="2963"/>
                </a:lnTo>
                <a:lnTo>
                  <a:pt x="3559" y="2986"/>
                </a:lnTo>
                <a:lnTo>
                  <a:pt x="3544" y="3008"/>
                </a:lnTo>
                <a:lnTo>
                  <a:pt x="3793" y="3114"/>
                </a:lnTo>
                <a:lnTo>
                  <a:pt x="3936" y="3176"/>
                </a:lnTo>
                <a:lnTo>
                  <a:pt x="4076" y="3235"/>
                </a:lnTo>
                <a:lnTo>
                  <a:pt x="4109" y="3248"/>
                </a:lnTo>
                <a:lnTo>
                  <a:pt x="4143" y="3261"/>
                </a:lnTo>
                <a:lnTo>
                  <a:pt x="4214" y="3285"/>
                </a:lnTo>
                <a:lnTo>
                  <a:pt x="4282" y="3310"/>
                </a:lnTo>
                <a:lnTo>
                  <a:pt x="4316" y="3323"/>
                </a:lnTo>
                <a:lnTo>
                  <a:pt x="4351" y="3336"/>
                </a:lnTo>
                <a:lnTo>
                  <a:pt x="4385" y="3351"/>
                </a:lnTo>
                <a:lnTo>
                  <a:pt x="4419" y="3368"/>
                </a:lnTo>
                <a:lnTo>
                  <a:pt x="4451" y="3385"/>
                </a:lnTo>
                <a:lnTo>
                  <a:pt x="4483" y="3404"/>
                </a:lnTo>
                <a:lnTo>
                  <a:pt x="4514" y="3424"/>
                </a:lnTo>
                <a:lnTo>
                  <a:pt x="4528" y="3436"/>
                </a:lnTo>
                <a:lnTo>
                  <a:pt x="4543" y="3448"/>
                </a:lnTo>
                <a:lnTo>
                  <a:pt x="4557" y="3460"/>
                </a:lnTo>
                <a:lnTo>
                  <a:pt x="4570" y="3473"/>
                </a:lnTo>
                <a:lnTo>
                  <a:pt x="4583" y="3486"/>
                </a:lnTo>
                <a:lnTo>
                  <a:pt x="4596" y="3501"/>
                </a:lnTo>
                <a:lnTo>
                  <a:pt x="4609" y="3516"/>
                </a:lnTo>
                <a:lnTo>
                  <a:pt x="4620" y="3531"/>
                </a:lnTo>
                <a:lnTo>
                  <a:pt x="4631" y="3547"/>
                </a:lnTo>
                <a:lnTo>
                  <a:pt x="4641" y="3564"/>
                </a:lnTo>
                <a:lnTo>
                  <a:pt x="4650" y="3583"/>
                </a:lnTo>
                <a:lnTo>
                  <a:pt x="4659" y="3601"/>
                </a:lnTo>
                <a:lnTo>
                  <a:pt x="4667" y="3620"/>
                </a:lnTo>
                <a:lnTo>
                  <a:pt x="4676" y="3640"/>
                </a:lnTo>
                <a:lnTo>
                  <a:pt x="4681" y="3658"/>
                </a:lnTo>
                <a:lnTo>
                  <a:pt x="4681" y="3677"/>
                </a:lnTo>
                <a:lnTo>
                  <a:pt x="4683" y="3786"/>
                </a:lnTo>
                <a:lnTo>
                  <a:pt x="4686" y="3924"/>
                </a:lnTo>
                <a:lnTo>
                  <a:pt x="4689" y="4056"/>
                </a:lnTo>
                <a:lnTo>
                  <a:pt x="5719" y="4056"/>
                </a:lnTo>
                <a:lnTo>
                  <a:pt x="5719" y="4000"/>
                </a:lnTo>
                <a:lnTo>
                  <a:pt x="5719" y="3935"/>
                </a:lnTo>
                <a:lnTo>
                  <a:pt x="5716" y="3796"/>
                </a:lnTo>
                <a:lnTo>
                  <a:pt x="5713" y="3662"/>
                </a:lnTo>
                <a:lnTo>
                  <a:pt x="5712" y="3558"/>
                </a:lnTo>
                <a:lnTo>
                  <a:pt x="5706" y="3544"/>
                </a:lnTo>
                <a:lnTo>
                  <a:pt x="5700" y="3531"/>
                </a:lnTo>
                <a:lnTo>
                  <a:pt x="5694" y="3518"/>
                </a:lnTo>
                <a:lnTo>
                  <a:pt x="5686" y="3506"/>
                </a:lnTo>
                <a:lnTo>
                  <a:pt x="5678" y="3494"/>
                </a:lnTo>
                <a:lnTo>
                  <a:pt x="5670" y="3483"/>
                </a:lnTo>
                <a:lnTo>
                  <a:pt x="5661" y="3473"/>
                </a:lnTo>
                <a:lnTo>
                  <a:pt x="5650" y="3463"/>
                </a:lnTo>
                <a:lnTo>
                  <a:pt x="5640" y="3454"/>
                </a:lnTo>
                <a:lnTo>
                  <a:pt x="5629" y="3445"/>
                </a:lnTo>
                <a:lnTo>
                  <a:pt x="5618" y="3437"/>
                </a:lnTo>
                <a:lnTo>
                  <a:pt x="5607" y="3430"/>
                </a:lnTo>
                <a:lnTo>
                  <a:pt x="5583" y="3414"/>
                </a:lnTo>
                <a:lnTo>
                  <a:pt x="5556" y="3402"/>
                </a:lnTo>
                <a:lnTo>
                  <a:pt x="5530" y="3390"/>
                </a:lnTo>
                <a:lnTo>
                  <a:pt x="5501" y="3379"/>
                </a:lnTo>
                <a:lnTo>
                  <a:pt x="5445" y="3358"/>
                </a:lnTo>
                <a:lnTo>
                  <a:pt x="5386" y="3337"/>
                </a:lnTo>
                <a:lnTo>
                  <a:pt x="5357" y="3327"/>
                </a:lnTo>
                <a:lnTo>
                  <a:pt x="5329" y="3316"/>
                </a:lnTo>
                <a:close/>
                <a:moveTo>
                  <a:pt x="6518" y="3416"/>
                </a:moveTo>
                <a:lnTo>
                  <a:pt x="6518" y="3416"/>
                </a:lnTo>
                <a:lnTo>
                  <a:pt x="6515" y="3406"/>
                </a:lnTo>
                <a:lnTo>
                  <a:pt x="6510" y="3397"/>
                </a:lnTo>
                <a:lnTo>
                  <a:pt x="6506" y="3388"/>
                </a:lnTo>
                <a:lnTo>
                  <a:pt x="6501" y="3380"/>
                </a:lnTo>
                <a:lnTo>
                  <a:pt x="6488" y="3364"/>
                </a:lnTo>
                <a:lnTo>
                  <a:pt x="6475" y="3350"/>
                </a:lnTo>
                <a:lnTo>
                  <a:pt x="6460" y="3337"/>
                </a:lnTo>
                <a:lnTo>
                  <a:pt x="6445" y="3326"/>
                </a:lnTo>
                <a:lnTo>
                  <a:pt x="6428" y="3316"/>
                </a:lnTo>
                <a:lnTo>
                  <a:pt x="6409" y="3307"/>
                </a:lnTo>
                <a:lnTo>
                  <a:pt x="6391" y="3299"/>
                </a:lnTo>
                <a:lnTo>
                  <a:pt x="6372" y="3292"/>
                </a:lnTo>
                <a:lnTo>
                  <a:pt x="6331" y="3276"/>
                </a:lnTo>
                <a:lnTo>
                  <a:pt x="6291" y="3262"/>
                </a:lnTo>
                <a:lnTo>
                  <a:pt x="6270" y="3255"/>
                </a:lnTo>
                <a:lnTo>
                  <a:pt x="6251" y="3247"/>
                </a:lnTo>
                <a:lnTo>
                  <a:pt x="6073" y="3171"/>
                </a:lnTo>
                <a:lnTo>
                  <a:pt x="5982" y="3132"/>
                </a:lnTo>
                <a:lnTo>
                  <a:pt x="5894" y="3096"/>
                </a:lnTo>
                <a:lnTo>
                  <a:pt x="5796" y="3068"/>
                </a:lnTo>
                <a:lnTo>
                  <a:pt x="5788" y="3063"/>
                </a:lnTo>
                <a:lnTo>
                  <a:pt x="5781" y="3056"/>
                </a:lnTo>
                <a:lnTo>
                  <a:pt x="5774" y="3048"/>
                </a:lnTo>
                <a:lnTo>
                  <a:pt x="5767" y="3039"/>
                </a:lnTo>
                <a:lnTo>
                  <a:pt x="5753" y="3018"/>
                </a:lnTo>
                <a:lnTo>
                  <a:pt x="5740" y="2995"/>
                </a:lnTo>
                <a:lnTo>
                  <a:pt x="5728" y="2971"/>
                </a:lnTo>
                <a:lnTo>
                  <a:pt x="5716" y="2948"/>
                </a:lnTo>
                <a:lnTo>
                  <a:pt x="5697" y="2908"/>
                </a:lnTo>
                <a:lnTo>
                  <a:pt x="5635" y="2899"/>
                </a:lnTo>
                <a:lnTo>
                  <a:pt x="5636" y="2887"/>
                </a:lnTo>
                <a:lnTo>
                  <a:pt x="5638" y="2877"/>
                </a:lnTo>
                <a:lnTo>
                  <a:pt x="5640" y="2867"/>
                </a:lnTo>
                <a:lnTo>
                  <a:pt x="5643" y="2858"/>
                </a:lnTo>
                <a:lnTo>
                  <a:pt x="5647" y="2850"/>
                </a:lnTo>
                <a:lnTo>
                  <a:pt x="5652" y="2843"/>
                </a:lnTo>
                <a:lnTo>
                  <a:pt x="5662" y="2831"/>
                </a:lnTo>
                <a:lnTo>
                  <a:pt x="5671" y="2819"/>
                </a:lnTo>
                <a:lnTo>
                  <a:pt x="5681" y="2807"/>
                </a:lnTo>
                <a:lnTo>
                  <a:pt x="5686" y="2800"/>
                </a:lnTo>
                <a:lnTo>
                  <a:pt x="5690" y="2792"/>
                </a:lnTo>
                <a:lnTo>
                  <a:pt x="5694" y="2783"/>
                </a:lnTo>
                <a:lnTo>
                  <a:pt x="5697" y="2774"/>
                </a:lnTo>
                <a:lnTo>
                  <a:pt x="5700" y="2765"/>
                </a:lnTo>
                <a:lnTo>
                  <a:pt x="5702" y="2756"/>
                </a:lnTo>
                <a:lnTo>
                  <a:pt x="5704" y="2738"/>
                </a:lnTo>
                <a:lnTo>
                  <a:pt x="5706" y="2698"/>
                </a:lnTo>
                <a:lnTo>
                  <a:pt x="5708" y="2679"/>
                </a:lnTo>
                <a:lnTo>
                  <a:pt x="5710" y="2660"/>
                </a:lnTo>
                <a:lnTo>
                  <a:pt x="5712" y="2650"/>
                </a:lnTo>
                <a:lnTo>
                  <a:pt x="5715" y="2642"/>
                </a:lnTo>
                <a:lnTo>
                  <a:pt x="5718" y="2633"/>
                </a:lnTo>
                <a:lnTo>
                  <a:pt x="5723" y="2625"/>
                </a:lnTo>
                <a:lnTo>
                  <a:pt x="5726" y="2620"/>
                </a:lnTo>
                <a:lnTo>
                  <a:pt x="5730" y="2615"/>
                </a:lnTo>
                <a:lnTo>
                  <a:pt x="5738" y="2608"/>
                </a:lnTo>
                <a:lnTo>
                  <a:pt x="5747" y="2601"/>
                </a:lnTo>
                <a:lnTo>
                  <a:pt x="5757" y="2596"/>
                </a:lnTo>
                <a:lnTo>
                  <a:pt x="5767" y="2591"/>
                </a:lnTo>
                <a:lnTo>
                  <a:pt x="5777" y="2585"/>
                </a:lnTo>
                <a:lnTo>
                  <a:pt x="5785" y="2578"/>
                </a:lnTo>
                <a:lnTo>
                  <a:pt x="5789" y="2574"/>
                </a:lnTo>
                <a:lnTo>
                  <a:pt x="5794" y="2569"/>
                </a:lnTo>
                <a:lnTo>
                  <a:pt x="5800" y="2560"/>
                </a:lnTo>
                <a:lnTo>
                  <a:pt x="5805" y="2549"/>
                </a:lnTo>
                <a:lnTo>
                  <a:pt x="5810" y="2538"/>
                </a:lnTo>
                <a:lnTo>
                  <a:pt x="5814" y="2526"/>
                </a:lnTo>
                <a:lnTo>
                  <a:pt x="5821" y="2500"/>
                </a:lnTo>
                <a:lnTo>
                  <a:pt x="5826" y="2478"/>
                </a:lnTo>
                <a:lnTo>
                  <a:pt x="5830" y="2458"/>
                </a:lnTo>
                <a:lnTo>
                  <a:pt x="5832" y="2435"/>
                </a:lnTo>
                <a:lnTo>
                  <a:pt x="5835" y="2413"/>
                </a:lnTo>
                <a:lnTo>
                  <a:pt x="5835" y="2391"/>
                </a:lnTo>
                <a:lnTo>
                  <a:pt x="5835" y="2367"/>
                </a:lnTo>
                <a:lnTo>
                  <a:pt x="5832" y="2345"/>
                </a:lnTo>
                <a:lnTo>
                  <a:pt x="5830" y="2334"/>
                </a:lnTo>
                <a:lnTo>
                  <a:pt x="5827" y="2324"/>
                </a:lnTo>
                <a:lnTo>
                  <a:pt x="5823" y="2314"/>
                </a:lnTo>
                <a:lnTo>
                  <a:pt x="5819" y="2304"/>
                </a:lnTo>
                <a:lnTo>
                  <a:pt x="5810" y="2285"/>
                </a:lnTo>
                <a:lnTo>
                  <a:pt x="5802" y="2272"/>
                </a:lnTo>
                <a:lnTo>
                  <a:pt x="5799" y="2265"/>
                </a:lnTo>
                <a:lnTo>
                  <a:pt x="5797" y="2257"/>
                </a:lnTo>
                <a:lnTo>
                  <a:pt x="5794" y="2248"/>
                </a:lnTo>
                <a:lnTo>
                  <a:pt x="5793" y="2236"/>
                </a:lnTo>
                <a:lnTo>
                  <a:pt x="5792" y="2215"/>
                </a:lnTo>
                <a:lnTo>
                  <a:pt x="5793" y="2188"/>
                </a:lnTo>
                <a:lnTo>
                  <a:pt x="5795" y="2156"/>
                </a:lnTo>
                <a:lnTo>
                  <a:pt x="5797" y="2123"/>
                </a:lnTo>
                <a:lnTo>
                  <a:pt x="5803" y="2060"/>
                </a:lnTo>
                <a:lnTo>
                  <a:pt x="5806" y="2020"/>
                </a:lnTo>
                <a:lnTo>
                  <a:pt x="5807" y="1961"/>
                </a:lnTo>
                <a:lnTo>
                  <a:pt x="5806" y="1932"/>
                </a:lnTo>
                <a:lnTo>
                  <a:pt x="5804" y="1904"/>
                </a:lnTo>
                <a:lnTo>
                  <a:pt x="5802" y="1876"/>
                </a:lnTo>
                <a:lnTo>
                  <a:pt x="5798" y="1848"/>
                </a:lnTo>
                <a:lnTo>
                  <a:pt x="5793" y="1820"/>
                </a:lnTo>
                <a:lnTo>
                  <a:pt x="5786" y="1790"/>
                </a:lnTo>
                <a:lnTo>
                  <a:pt x="5782" y="1779"/>
                </a:lnTo>
                <a:lnTo>
                  <a:pt x="5777" y="1767"/>
                </a:lnTo>
                <a:lnTo>
                  <a:pt x="5770" y="1753"/>
                </a:lnTo>
                <a:lnTo>
                  <a:pt x="5761" y="1738"/>
                </a:lnTo>
                <a:lnTo>
                  <a:pt x="5751" y="1722"/>
                </a:lnTo>
                <a:lnTo>
                  <a:pt x="5746" y="1716"/>
                </a:lnTo>
                <a:lnTo>
                  <a:pt x="5740" y="1709"/>
                </a:lnTo>
                <a:lnTo>
                  <a:pt x="5733" y="1704"/>
                </a:lnTo>
                <a:lnTo>
                  <a:pt x="5727" y="1700"/>
                </a:lnTo>
                <a:lnTo>
                  <a:pt x="5654" y="1687"/>
                </a:lnTo>
                <a:lnTo>
                  <a:pt x="5609" y="1645"/>
                </a:lnTo>
                <a:lnTo>
                  <a:pt x="5592" y="1635"/>
                </a:lnTo>
                <a:lnTo>
                  <a:pt x="5574" y="1626"/>
                </a:lnTo>
                <a:lnTo>
                  <a:pt x="5557" y="1619"/>
                </a:lnTo>
                <a:lnTo>
                  <a:pt x="5540" y="1612"/>
                </a:lnTo>
                <a:lnTo>
                  <a:pt x="5523" y="1606"/>
                </a:lnTo>
                <a:lnTo>
                  <a:pt x="5505" y="1601"/>
                </a:lnTo>
                <a:lnTo>
                  <a:pt x="5488" y="1597"/>
                </a:lnTo>
                <a:lnTo>
                  <a:pt x="5471" y="1593"/>
                </a:lnTo>
                <a:lnTo>
                  <a:pt x="5454" y="1590"/>
                </a:lnTo>
                <a:lnTo>
                  <a:pt x="5437" y="1589"/>
                </a:lnTo>
                <a:lnTo>
                  <a:pt x="5420" y="1588"/>
                </a:lnTo>
                <a:lnTo>
                  <a:pt x="5404" y="1587"/>
                </a:lnTo>
                <a:lnTo>
                  <a:pt x="5371" y="1588"/>
                </a:lnTo>
                <a:lnTo>
                  <a:pt x="5339" y="1591"/>
                </a:lnTo>
                <a:lnTo>
                  <a:pt x="5308" y="1597"/>
                </a:lnTo>
                <a:lnTo>
                  <a:pt x="5277" y="1603"/>
                </a:lnTo>
                <a:lnTo>
                  <a:pt x="5249" y="1611"/>
                </a:lnTo>
                <a:lnTo>
                  <a:pt x="5221" y="1619"/>
                </a:lnTo>
                <a:lnTo>
                  <a:pt x="5195" y="1628"/>
                </a:lnTo>
                <a:lnTo>
                  <a:pt x="5171" y="1637"/>
                </a:lnTo>
                <a:lnTo>
                  <a:pt x="5127" y="1654"/>
                </a:lnTo>
                <a:lnTo>
                  <a:pt x="5114" y="1659"/>
                </a:lnTo>
                <a:lnTo>
                  <a:pt x="5100" y="1665"/>
                </a:lnTo>
                <a:lnTo>
                  <a:pt x="5086" y="1672"/>
                </a:lnTo>
                <a:lnTo>
                  <a:pt x="5073" y="1680"/>
                </a:lnTo>
                <a:lnTo>
                  <a:pt x="5061" y="1689"/>
                </a:lnTo>
                <a:lnTo>
                  <a:pt x="5049" y="1698"/>
                </a:lnTo>
                <a:lnTo>
                  <a:pt x="5038" y="1709"/>
                </a:lnTo>
                <a:lnTo>
                  <a:pt x="5027" y="1720"/>
                </a:lnTo>
                <a:lnTo>
                  <a:pt x="5015" y="1732"/>
                </a:lnTo>
                <a:lnTo>
                  <a:pt x="5005" y="1746"/>
                </a:lnTo>
                <a:lnTo>
                  <a:pt x="4996" y="1760"/>
                </a:lnTo>
                <a:lnTo>
                  <a:pt x="4987" y="1775"/>
                </a:lnTo>
                <a:lnTo>
                  <a:pt x="4979" y="1790"/>
                </a:lnTo>
                <a:lnTo>
                  <a:pt x="4971" y="1806"/>
                </a:lnTo>
                <a:lnTo>
                  <a:pt x="4963" y="1825"/>
                </a:lnTo>
                <a:lnTo>
                  <a:pt x="4957" y="1842"/>
                </a:lnTo>
                <a:lnTo>
                  <a:pt x="4951" y="1861"/>
                </a:lnTo>
                <a:lnTo>
                  <a:pt x="4944" y="1881"/>
                </a:lnTo>
                <a:lnTo>
                  <a:pt x="4940" y="1901"/>
                </a:lnTo>
                <a:lnTo>
                  <a:pt x="4936" y="1922"/>
                </a:lnTo>
                <a:lnTo>
                  <a:pt x="4932" y="1944"/>
                </a:lnTo>
                <a:lnTo>
                  <a:pt x="4930" y="1967"/>
                </a:lnTo>
                <a:lnTo>
                  <a:pt x="4928" y="1990"/>
                </a:lnTo>
                <a:lnTo>
                  <a:pt x="4927" y="2014"/>
                </a:lnTo>
                <a:lnTo>
                  <a:pt x="4927" y="2039"/>
                </a:lnTo>
                <a:lnTo>
                  <a:pt x="4927" y="2064"/>
                </a:lnTo>
                <a:lnTo>
                  <a:pt x="4928" y="2091"/>
                </a:lnTo>
                <a:lnTo>
                  <a:pt x="4930" y="2117"/>
                </a:lnTo>
                <a:lnTo>
                  <a:pt x="4933" y="2144"/>
                </a:lnTo>
                <a:lnTo>
                  <a:pt x="4937" y="2173"/>
                </a:lnTo>
                <a:lnTo>
                  <a:pt x="4942" y="2201"/>
                </a:lnTo>
                <a:lnTo>
                  <a:pt x="4948" y="2231"/>
                </a:lnTo>
                <a:lnTo>
                  <a:pt x="4949" y="2240"/>
                </a:lnTo>
                <a:lnTo>
                  <a:pt x="4951" y="2249"/>
                </a:lnTo>
                <a:lnTo>
                  <a:pt x="4949" y="2258"/>
                </a:lnTo>
                <a:lnTo>
                  <a:pt x="4948" y="2265"/>
                </a:lnTo>
                <a:lnTo>
                  <a:pt x="4946" y="2273"/>
                </a:lnTo>
                <a:lnTo>
                  <a:pt x="4944" y="2280"/>
                </a:lnTo>
                <a:lnTo>
                  <a:pt x="4938" y="2292"/>
                </a:lnTo>
                <a:lnTo>
                  <a:pt x="4931" y="2305"/>
                </a:lnTo>
                <a:lnTo>
                  <a:pt x="4926" y="2316"/>
                </a:lnTo>
                <a:lnTo>
                  <a:pt x="4922" y="2327"/>
                </a:lnTo>
                <a:lnTo>
                  <a:pt x="4921" y="2332"/>
                </a:lnTo>
                <a:lnTo>
                  <a:pt x="4921" y="2337"/>
                </a:lnTo>
                <a:lnTo>
                  <a:pt x="4926" y="2399"/>
                </a:lnTo>
                <a:lnTo>
                  <a:pt x="4929" y="2436"/>
                </a:lnTo>
                <a:lnTo>
                  <a:pt x="4934" y="2475"/>
                </a:lnTo>
                <a:lnTo>
                  <a:pt x="4938" y="2494"/>
                </a:lnTo>
                <a:lnTo>
                  <a:pt x="4942" y="2513"/>
                </a:lnTo>
                <a:lnTo>
                  <a:pt x="4947" y="2530"/>
                </a:lnTo>
                <a:lnTo>
                  <a:pt x="4954" y="2546"/>
                </a:lnTo>
                <a:lnTo>
                  <a:pt x="4961" y="2561"/>
                </a:lnTo>
                <a:lnTo>
                  <a:pt x="4969" y="2574"/>
                </a:lnTo>
                <a:lnTo>
                  <a:pt x="4974" y="2579"/>
                </a:lnTo>
                <a:lnTo>
                  <a:pt x="4978" y="2585"/>
                </a:lnTo>
                <a:lnTo>
                  <a:pt x="4984" y="2590"/>
                </a:lnTo>
                <a:lnTo>
                  <a:pt x="4989" y="2594"/>
                </a:lnTo>
                <a:lnTo>
                  <a:pt x="4999" y="2597"/>
                </a:lnTo>
                <a:lnTo>
                  <a:pt x="5015" y="2602"/>
                </a:lnTo>
                <a:lnTo>
                  <a:pt x="5031" y="2605"/>
                </a:lnTo>
                <a:lnTo>
                  <a:pt x="5036" y="2606"/>
                </a:lnTo>
                <a:lnTo>
                  <a:pt x="5038" y="2605"/>
                </a:lnTo>
                <a:lnTo>
                  <a:pt x="5055" y="2792"/>
                </a:lnTo>
                <a:lnTo>
                  <a:pt x="5058" y="2800"/>
                </a:lnTo>
                <a:lnTo>
                  <a:pt x="5062" y="2806"/>
                </a:lnTo>
                <a:lnTo>
                  <a:pt x="5070" y="2818"/>
                </a:lnTo>
                <a:lnTo>
                  <a:pt x="5078" y="2828"/>
                </a:lnTo>
                <a:lnTo>
                  <a:pt x="5087" y="2838"/>
                </a:lnTo>
                <a:lnTo>
                  <a:pt x="5097" y="2849"/>
                </a:lnTo>
                <a:lnTo>
                  <a:pt x="5105" y="2861"/>
                </a:lnTo>
                <a:lnTo>
                  <a:pt x="5109" y="2869"/>
                </a:lnTo>
                <a:lnTo>
                  <a:pt x="5112" y="2877"/>
                </a:lnTo>
                <a:lnTo>
                  <a:pt x="5115" y="2887"/>
                </a:lnTo>
                <a:lnTo>
                  <a:pt x="5117" y="2897"/>
                </a:lnTo>
                <a:lnTo>
                  <a:pt x="5071" y="2908"/>
                </a:lnTo>
                <a:lnTo>
                  <a:pt x="5055" y="2942"/>
                </a:lnTo>
                <a:lnTo>
                  <a:pt x="5036" y="2980"/>
                </a:lnTo>
                <a:lnTo>
                  <a:pt x="5026" y="3000"/>
                </a:lnTo>
                <a:lnTo>
                  <a:pt x="5014" y="3020"/>
                </a:lnTo>
                <a:lnTo>
                  <a:pt x="5002" y="3037"/>
                </a:lnTo>
                <a:lnTo>
                  <a:pt x="4990" y="3052"/>
                </a:lnTo>
                <a:lnTo>
                  <a:pt x="5169" y="3128"/>
                </a:lnTo>
                <a:lnTo>
                  <a:pt x="5371" y="3214"/>
                </a:lnTo>
                <a:lnTo>
                  <a:pt x="5394" y="3224"/>
                </a:lnTo>
                <a:lnTo>
                  <a:pt x="5417" y="3233"/>
                </a:lnTo>
                <a:lnTo>
                  <a:pt x="5467" y="3250"/>
                </a:lnTo>
                <a:lnTo>
                  <a:pt x="5517" y="3267"/>
                </a:lnTo>
                <a:lnTo>
                  <a:pt x="5542" y="3277"/>
                </a:lnTo>
                <a:lnTo>
                  <a:pt x="5567" y="3287"/>
                </a:lnTo>
                <a:lnTo>
                  <a:pt x="5593" y="3299"/>
                </a:lnTo>
                <a:lnTo>
                  <a:pt x="5618" y="3311"/>
                </a:lnTo>
                <a:lnTo>
                  <a:pt x="5642" y="3324"/>
                </a:lnTo>
                <a:lnTo>
                  <a:pt x="5667" y="3338"/>
                </a:lnTo>
                <a:lnTo>
                  <a:pt x="5690" y="3354"/>
                </a:lnTo>
                <a:lnTo>
                  <a:pt x="5712" y="3373"/>
                </a:lnTo>
                <a:lnTo>
                  <a:pt x="5734" y="3392"/>
                </a:lnTo>
                <a:lnTo>
                  <a:pt x="5744" y="3402"/>
                </a:lnTo>
                <a:lnTo>
                  <a:pt x="5754" y="3413"/>
                </a:lnTo>
                <a:lnTo>
                  <a:pt x="5763" y="3425"/>
                </a:lnTo>
                <a:lnTo>
                  <a:pt x="5772" y="3438"/>
                </a:lnTo>
                <a:lnTo>
                  <a:pt x="5780" y="3450"/>
                </a:lnTo>
                <a:lnTo>
                  <a:pt x="5788" y="3463"/>
                </a:lnTo>
                <a:lnTo>
                  <a:pt x="5796" y="3477"/>
                </a:lnTo>
                <a:lnTo>
                  <a:pt x="5803" y="3491"/>
                </a:lnTo>
                <a:lnTo>
                  <a:pt x="5810" y="3507"/>
                </a:lnTo>
                <a:lnTo>
                  <a:pt x="5815" y="3523"/>
                </a:lnTo>
                <a:lnTo>
                  <a:pt x="5821" y="3540"/>
                </a:lnTo>
                <a:lnTo>
                  <a:pt x="5821" y="3558"/>
                </a:lnTo>
                <a:lnTo>
                  <a:pt x="5822" y="3635"/>
                </a:lnTo>
                <a:lnTo>
                  <a:pt x="5824" y="3733"/>
                </a:lnTo>
                <a:lnTo>
                  <a:pt x="5825" y="3764"/>
                </a:lnTo>
                <a:lnTo>
                  <a:pt x="6523" y="3764"/>
                </a:lnTo>
                <a:lnTo>
                  <a:pt x="6524" y="3725"/>
                </a:lnTo>
                <a:lnTo>
                  <a:pt x="6524" y="3679"/>
                </a:lnTo>
                <a:lnTo>
                  <a:pt x="6522" y="3582"/>
                </a:lnTo>
                <a:lnTo>
                  <a:pt x="6519" y="3488"/>
                </a:lnTo>
                <a:lnTo>
                  <a:pt x="6518" y="3416"/>
                </a:lnTo>
                <a:close/>
              </a:path>
            </a:pathLst>
          </a:cu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46" name="KSO_Shape"/>
          <p:cNvSpPr/>
          <p:nvPr/>
        </p:nvSpPr>
        <p:spPr bwMode="auto">
          <a:xfrm>
            <a:off x="9884362" y="6005368"/>
            <a:ext cx="385588" cy="289834"/>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1" name="矩形 20" descr="#clear#"/>
          <p:cNvSpPr/>
          <p:nvPr/>
        </p:nvSpPr>
        <p:spPr>
          <a:xfrm>
            <a:off x="1121361" y="3687108"/>
            <a:ext cx="3439536"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25" name="矩形 24"/>
          <p:cNvSpPr/>
          <p:nvPr/>
        </p:nvSpPr>
        <p:spPr>
          <a:xfrm>
            <a:off x="1121361" y="5499670"/>
            <a:ext cx="3439536" cy="36000"/>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descr="#clear#"/>
          <p:cNvSpPr/>
          <p:nvPr/>
        </p:nvSpPr>
        <p:spPr>
          <a:xfrm>
            <a:off x="3844697" y="2243814"/>
            <a:ext cx="1994015" cy="1575272"/>
          </a:xfrm>
          <a:prstGeom prst="wedgeEllipseCallout">
            <a:avLst>
              <a:gd name="adj1" fmla="val -25046"/>
              <a:gd name="adj2" fmla="val 65698"/>
            </a:avLst>
          </a:prstGeom>
          <a:solidFill>
            <a:schemeClr val="accent1">
              <a:lumMod val="75000"/>
            </a:schemeClr>
          </a:solidFill>
          <a:ln>
            <a:noFill/>
          </a:ln>
          <a:effectLst>
            <a:outerShdw blurRad="50800" dist="381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3200" dirty="0">
                <a:solidFill>
                  <a:srgbClr val="FFFFFF"/>
                </a:solidFill>
                <a:latin typeface="+mj-ea"/>
                <a:ea typeface="+mj-ea"/>
              </a:rPr>
              <a:t>文本</a:t>
            </a:r>
          </a:p>
        </p:txBody>
      </p:sp>
      <p:sp>
        <p:nvSpPr>
          <p:cNvPr id="27" name="矩形 26" descr="#clear#"/>
          <p:cNvSpPr/>
          <p:nvPr/>
        </p:nvSpPr>
        <p:spPr>
          <a:xfrm>
            <a:off x="6353289" y="3687108"/>
            <a:ext cx="3439536"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28" name="矩形 27"/>
          <p:cNvSpPr/>
          <p:nvPr/>
        </p:nvSpPr>
        <p:spPr>
          <a:xfrm>
            <a:off x="6353289" y="5499670"/>
            <a:ext cx="3439536" cy="36000"/>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KSO_Shape" descr="#clear#"/>
          <p:cNvSpPr/>
          <p:nvPr/>
        </p:nvSpPr>
        <p:spPr>
          <a:xfrm>
            <a:off x="9076625" y="2243814"/>
            <a:ext cx="1994015" cy="1575272"/>
          </a:xfrm>
          <a:prstGeom prst="wedgeEllipseCallout">
            <a:avLst>
              <a:gd name="adj1" fmla="val -25046"/>
              <a:gd name="adj2" fmla="val 65698"/>
            </a:avLst>
          </a:prstGeom>
          <a:solidFill>
            <a:schemeClr val="accent1">
              <a:lumMod val="75000"/>
            </a:schemeClr>
          </a:solidFill>
          <a:ln>
            <a:noFill/>
          </a:ln>
          <a:effectLst>
            <a:outerShdw blurRad="50800" dist="381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CN" altLang="en-US" sz="3200" dirty="0">
                <a:solidFill>
                  <a:srgbClr val="FFFFFF"/>
                </a:solidFill>
                <a:latin typeface="+mj-ea"/>
                <a:ea typeface="+mj-ea"/>
              </a:rPr>
              <a:t>文本</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1" name="MH_Other_2"/>
          <p:cNvSpPr/>
          <p:nvPr>
            <p:custDataLst>
              <p:tags r:id="rId1"/>
            </p:custDataLst>
          </p:nvPr>
        </p:nvSpPr>
        <p:spPr bwMode="auto">
          <a:xfrm>
            <a:off x="579902" y="4556439"/>
            <a:ext cx="2901071" cy="129485"/>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4000"/>
          </a:p>
        </p:txBody>
      </p:sp>
      <p:sp>
        <p:nvSpPr>
          <p:cNvPr id="32" name="任意多边形 29"/>
          <p:cNvSpPr/>
          <p:nvPr>
            <p:custDataLst>
              <p:tags r:id="rId2"/>
            </p:custDataLst>
          </p:nvPr>
        </p:nvSpPr>
        <p:spPr bwMode="auto">
          <a:xfrm>
            <a:off x="579902" y="2376780"/>
            <a:ext cx="2901071" cy="217965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sz="3200"/>
          </a:p>
        </p:txBody>
      </p:sp>
      <p:sp>
        <p:nvSpPr>
          <p:cNvPr id="33" name="任意多边形 30" descr="#clear#"/>
          <p:cNvSpPr/>
          <p:nvPr>
            <p:custDataLst>
              <p:tags r:id="rId3"/>
            </p:custDataLst>
          </p:nvPr>
        </p:nvSpPr>
        <p:spPr bwMode="auto">
          <a:xfrm>
            <a:off x="832707" y="2598754"/>
            <a:ext cx="2398547" cy="1957686"/>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lnSpc>
                <a:spcPct val="110000"/>
              </a:lnSpc>
              <a:defRPr/>
            </a:pPr>
            <a:r>
              <a:rPr lang="en-US" altLang="zh-CN" sz="4400" b="1" dirty="0">
                <a:solidFill>
                  <a:srgbClr val="3F3F3F"/>
                </a:solidFill>
                <a:effectLst>
                  <a:outerShdw blurRad="38100" dist="38100" dir="2700000" algn="tl">
                    <a:srgbClr val="000000">
                      <a:alpha val="43137"/>
                    </a:srgbClr>
                  </a:outerShdw>
                </a:effectLst>
                <a:latin typeface="+mn-lt"/>
                <a:ea typeface="+mn-ea"/>
              </a:rPr>
              <a:t>895</a:t>
            </a:r>
            <a:r>
              <a:rPr lang="zh-CN" altLang="en-US" sz="4400" b="1" dirty="0">
                <a:solidFill>
                  <a:srgbClr val="3F3F3F"/>
                </a:solidFill>
                <a:effectLst>
                  <a:outerShdw blurRad="38100" dist="38100" dir="2700000" algn="tl">
                    <a:srgbClr val="000000">
                      <a:alpha val="43137"/>
                    </a:srgbClr>
                  </a:outerShdw>
                </a:effectLst>
                <a:latin typeface="+mn-lt"/>
                <a:ea typeface="+mn-ea"/>
              </a:rPr>
              <a:t>万</a:t>
            </a:r>
          </a:p>
        </p:txBody>
      </p:sp>
      <p:sp>
        <p:nvSpPr>
          <p:cNvPr id="34" name="MH_Other_4"/>
          <p:cNvSpPr/>
          <p:nvPr>
            <p:custDataLst>
              <p:tags r:id="rId4"/>
            </p:custDataLst>
          </p:nvPr>
        </p:nvSpPr>
        <p:spPr bwMode="auto">
          <a:xfrm>
            <a:off x="894367" y="4685923"/>
            <a:ext cx="2275228" cy="1137614"/>
          </a:xfrm>
          <a:custGeom>
            <a:avLst/>
            <a:gdLst>
              <a:gd name="T0" fmla="*/ 0 w 503"/>
              <a:gd name="T1" fmla="*/ 0 h 252"/>
              <a:gd name="T2" fmla="*/ 2147483646 w 503"/>
              <a:gd name="T3" fmla="*/ 2147483646 h 252"/>
              <a:gd name="T4" fmla="*/ 2147483646 w 503"/>
              <a:gd name="T5" fmla="*/ 0 h 252"/>
              <a:gd name="T6" fmla="*/ 0 w 503"/>
              <a:gd name="T7" fmla="*/ 0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0" y="0"/>
                </a:moveTo>
                <a:cubicBezTo>
                  <a:pt x="0" y="139"/>
                  <a:pt x="112" y="252"/>
                  <a:pt x="251" y="252"/>
                </a:cubicBezTo>
                <a:cubicBezTo>
                  <a:pt x="390" y="252"/>
                  <a:pt x="503" y="139"/>
                  <a:pt x="503"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bIns="36000"/>
          <a:lstStyle/>
          <a:p>
            <a:endParaRPr lang="zh-CN" altLang="en-US" sz="3200"/>
          </a:p>
        </p:txBody>
      </p:sp>
      <p:sp>
        <p:nvSpPr>
          <p:cNvPr id="37" name="MH_Other_5" descr="#clear#"/>
          <p:cNvSpPr/>
          <p:nvPr>
            <p:custDataLst>
              <p:tags r:id="rId5"/>
            </p:custDataLst>
          </p:nvPr>
        </p:nvSpPr>
        <p:spPr bwMode="auto">
          <a:xfrm>
            <a:off x="1088594" y="4685923"/>
            <a:ext cx="1880608" cy="943387"/>
          </a:xfrm>
          <a:custGeom>
            <a:avLst/>
            <a:gdLst>
              <a:gd name="T0" fmla="*/ 2147483646 w 416"/>
              <a:gd name="T1" fmla="*/ 0 h 209"/>
              <a:gd name="T2" fmla="*/ 2147483646 w 416"/>
              <a:gd name="T3" fmla="*/ 2147483646 h 209"/>
              <a:gd name="T4" fmla="*/ 0 w 416"/>
              <a:gd name="T5" fmla="*/ 0 h 209"/>
              <a:gd name="T6" fmla="*/ 0 60000 65536"/>
              <a:gd name="T7" fmla="*/ 0 60000 65536"/>
              <a:gd name="T8" fmla="*/ 0 60000 65536"/>
              <a:gd name="T9" fmla="*/ 0 w 416"/>
              <a:gd name="T10" fmla="*/ 0 h 209"/>
              <a:gd name="T11" fmla="*/ 416 w 416"/>
              <a:gd name="T12" fmla="*/ 209 h 209"/>
            </a:gdLst>
            <a:ahLst/>
            <a:cxnLst>
              <a:cxn ang="T6">
                <a:pos x="T0" y="T1"/>
              </a:cxn>
              <a:cxn ang="T7">
                <a:pos x="T2" y="T3"/>
              </a:cxn>
              <a:cxn ang="T8">
                <a:pos x="T4" y="T5"/>
              </a:cxn>
            </a:cxnLst>
            <a:rect l="T9" t="T10" r="T11" b="T12"/>
            <a:pathLst>
              <a:path w="416" h="209">
                <a:moveTo>
                  <a:pt x="416" y="0"/>
                </a:moveTo>
                <a:cubicBezTo>
                  <a:pt x="416" y="115"/>
                  <a:pt x="323" y="209"/>
                  <a:pt x="208" y="209"/>
                </a:cubicBezTo>
                <a:cubicBezTo>
                  <a:pt x="93" y="209"/>
                  <a:pt x="0" y="115"/>
                  <a:pt x="0" y="0"/>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eaLnBrk="1" hangingPunct="1"/>
            <a:r>
              <a:rPr lang="zh-CN" altLang="en-US" sz="2000" dirty="0">
                <a:solidFill>
                  <a:srgbClr val="3F3F3F"/>
                </a:solidFill>
                <a:latin typeface="Impact" panose="020B0806030902050204" pitchFamily="34" charset="0"/>
                <a:ea typeface="微软雅黑" panose="020B0503020204020204" pitchFamily="18" charset="-122"/>
              </a:rPr>
              <a:t>文本</a:t>
            </a:r>
            <a:endParaRPr lang="en-US" altLang="zh-CN" sz="2000" dirty="0">
              <a:solidFill>
                <a:srgbClr val="3F3F3F"/>
              </a:solidFill>
              <a:latin typeface="Impact" panose="020B0806030902050204" pitchFamily="34" charset="0"/>
              <a:ea typeface="微软雅黑" panose="020B0503020204020204" pitchFamily="18" charset="-122"/>
            </a:endParaRPr>
          </a:p>
        </p:txBody>
      </p:sp>
      <p:sp>
        <p:nvSpPr>
          <p:cNvPr id="39" name="MH_Other_6"/>
          <p:cNvSpPr/>
          <p:nvPr>
            <p:custDataLst>
              <p:tags r:id="rId6"/>
            </p:custDataLst>
          </p:nvPr>
        </p:nvSpPr>
        <p:spPr bwMode="auto">
          <a:xfrm>
            <a:off x="832707" y="4556439"/>
            <a:ext cx="2398547" cy="129485"/>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4000"/>
          </a:p>
        </p:txBody>
      </p:sp>
      <p:sp>
        <p:nvSpPr>
          <p:cNvPr id="13" name="MH_Other_2"/>
          <p:cNvSpPr/>
          <p:nvPr>
            <p:custDataLst>
              <p:tags r:id="rId7"/>
            </p:custDataLst>
          </p:nvPr>
        </p:nvSpPr>
        <p:spPr bwMode="auto">
          <a:xfrm>
            <a:off x="4645465" y="4556439"/>
            <a:ext cx="2901071" cy="129485"/>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4000"/>
          </a:p>
        </p:txBody>
      </p:sp>
      <p:sp>
        <p:nvSpPr>
          <p:cNvPr id="14" name="任意多边形 29"/>
          <p:cNvSpPr/>
          <p:nvPr>
            <p:custDataLst>
              <p:tags r:id="rId8"/>
            </p:custDataLst>
          </p:nvPr>
        </p:nvSpPr>
        <p:spPr bwMode="auto">
          <a:xfrm>
            <a:off x="4645465" y="2376780"/>
            <a:ext cx="2901071" cy="217965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sz="3200"/>
          </a:p>
        </p:txBody>
      </p:sp>
      <p:sp>
        <p:nvSpPr>
          <p:cNvPr id="15" name="任意多边形 30" descr="#clear#"/>
          <p:cNvSpPr/>
          <p:nvPr>
            <p:custDataLst>
              <p:tags r:id="rId9"/>
            </p:custDataLst>
          </p:nvPr>
        </p:nvSpPr>
        <p:spPr bwMode="auto">
          <a:xfrm>
            <a:off x="4898270" y="2598754"/>
            <a:ext cx="2398547" cy="1957686"/>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lnSpc>
                <a:spcPct val="110000"/>
              </a:lnSpc>
              <a:defRPr/>
            </a:pPr>
            <a:r>
              <a:rPr lang="en-US" altLang="zh-CN" sz="4400" b="1" dirty="0">
                <a:solidFill>
                  <a:srgbClr val="3F3F3F"/>
                </a:solidFill>
                <a:effectLst>
                  <a:outerShdw blurRad="38100" dist="38100" dir="2700000" algn="tl">
                    <a:srgbClr val="000000">
                      <a:alpha val="43137"/>
                    </a:srgbClr>
                  </a:outerShdw>
                </a:effectLst>
                <a:latin typeface="+mn-lt"/>
                <a:ea typeface="+mn-ea"/>
              </a:rPr>
              <a:t>707</a:t>
            </a:r>
            <a:r>
              <a:rPr lang="zh-CN" altLang="en-US" sz="4400" b="1" dirty="0">
                <a:solidFill>
                  <a:srgbClr val="3F3F3F"/>
                </a:solidFill>
                <a:effectLst>
                  <a:outerShdw blurRad="38100" dist="38100" dir="2700000" algn="tl">
                    <a:srgbClr val="000000">
                      <a:alpha val="43137"/>
                    </a:srgbClr>
                  </a:outerShdw>
                </a:effectLst>
                <a:latin typeface="+mn-lt"/>
                <a:ea typeface="+mn-ea"/>
              </a:rPr>
              <a:t>万</a:t>
            </a:r>
          </a:p>
        </p:txBody>
      </p:sp>
      <p:sp>
        <p:nvSpPr>
          <p:cNvPr id="16" name="MH_Other_4"/>
          <p:cNvSpPr/>
          <p:nvPr>
            <p:custDataLst>
              <p:tags r:id="rId10"/>
            </p:custDataLst>
          </p:nvPr>
        </p:nvSpPr>
        <p:spPr bwMode="auto">
          <a:xfrm>
            <a:off x="4959930" y="4685923"/>
            <a:ext cx="2275228" cy="1137614"/>
          </a:xfrm>
          <a:custGeom>
            <a:avLst/>
            <a:gdLst>
              <a:gd name="T0" fmla="*/ 0 w 503"/>
              <a:gd name="T1" fmla="*/ 0 h 252"/>
              <a:gd name="T2" fmla="*/ 2147483646 w 503"/>
              <a:gd name="T3" fmla="*/ 2147483646 h 252"/>
              <a:gd name="T4" fmla="*/ 2147483646 w 503"/>
              <a:gd name="T5" fmla="*/ 0 h 252"/>
              <a:gd name="T6" fmla="*/ 0 w 503"/>
              <a:gd name="T7" fmla="*/ 0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0" y="0"/>
                </a:moveTo>
                <a:cubicBezTo>
                  <a:pt x="0" y="139"/>
                  <a:pt x="112" y="252"/>
                  <a:pt x="251" y="252"/>
                </a:cubicBezTo>
                <a:cubicBezTo>
                  <a:pt x="390" y="252"/>
                  <a:pt x="503" y="139"/>
                  <a:pt x="503"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bIns="36000"/>
          <a:lstStyle/>
          <a:p>
            <a:endParaRPr lang="zh-CN" altLang="en-US" sz="3200"/>
          </a:p>
        </p:txBody>
      </p:sp>
      <p:sp>
        <p:nvSpPr>
          <p:cNvPr id="17" name="MH_Other_5" descr="#clear#"/>
          <p:cNvSpPr/>
          <p:nvPr>
            <p:custDataLst>
              <p:tags r:id="rId11"/>
            </p:custDataLst>
          </p:nvPr>
        </p:nvSpPr>
        <p:spPr bwMode="auto">
          <a:xfrm>
            <a:off x="5154157" y="4685923"/>
            <a:ext cx="1880608" cy="943387"/>
          </a:xfrm>
          <a:custGeom>
            <a:avLst/>
            <a:gdLst>
              <a:gd name="T0" fmla="*/ 2147483646 w 416"/>
              <a:gd name="T1" fmla="*/ 0 h 209"/>
              <a:gd name="T2" fmla="*/ 2147483646 w 416"/>
              <a:gd name="T3" fmla="*/ 2147483646 h 209"/>
              <a:gd name="T4" fmla="*/ 0 w 416"/>
              <a:gd name="T5" fmla="*/ 0 h 209"/>
              <a:gd name="T6" fmla="*/ 0 60000 65536"/>
              <a:gd name="T7" fmla="*/ 0 60000 65536"/>
              <a:gd name="T8" fmla="*/ 0 60000 65536"/>
              <a:gd name="T9" fmla="*/ 0 w 416"/>
              <a:gd name="T10" fmla="*/ 0 h 209"/>
              <a:gd name="T11" fmla="*/ 416 w 416"/>
              <a:gd name="T12" fmla="*/ 209 h 209"/>
            </a:gdLst>
            <a:ahLst/>
            <a:cxnLst>
              <a:cxn ang="T6">
                <a:pos x="T0" y="T1"/>
              </a:cxn>
              <a:cxn ang="T7">
                <a:pos x="T2" y="T3"/>
              </a:cxn>
              <a:cxn ang="T8">
                <a:pos x="T4" y="T5"/>
              </a:cxn>
            </a:cxnLst>
            <a:rect l="T9" t="T10" r="T11" b="T12"/>
            <a:pathLst>
              <a:path w="416" h="209">
                <a:moveTo>
                  <a:pt x="416" y="0"/>
                </a:moveTo>
                <a:cubicBezTo>
                  <a:pt x="416" y="115"/>
                  <a:pt x="323" y="209"/>
                  <a:pt x="208" y="209"/>
                </a:cubicBezTo>
                <a:cubicBezTo>
                  <a:pt x="93" y="209"/>
                  <a:pt x="0" y="115"/>
                  <a:pt x="0" y="0"/>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eaLnBrk="1" hangingPunct="1"/>
            <a:r>
              <a:rPr lang="zh-CN" altLang="en-US" sz="2000" dirty="0">
                <a:solidFill>
                  <a:srgbClr val="3F3F3F"/>
                </a:solidFill>
                <a:latin typeface="Impact" panose="020B0806030902050204" pitchFamily="34" charset="0"/>
                <a:ea typeface="微软雅黑" panose="020B0503020204020204" pitchFamily="18" charset="-122"/>
              </a:rPr>
              <a:t>文本</a:t>
            </a:r>
            <a:endParaRPr lang="en-US" altLang="zh-CN" sz="2000" dirty="0">
              <a:solidFill>
                <a:srgbClr val="3F3F3F"/>
              </a:solidFill>
              <a:latin typeface="Impact" panose="020B0806030902050204" pitchFamily="34" charset="0"/>
              <a:ea typeface="微软雅黑" panose="020B0503020204020204" pitchFamily="18" charset="-122"/>
            </a:endParaRPr>
          </a:p>
        </p:txBody>
      </p:sp>
      <p:sp>
        <p:nvSpPr>
          <p:cNvPr id="18" name="MH_Other_6"/>
          <p:cNvSpPr/>
          <p:nvPr>
            <p:custDataLst>
              <p:tags r:id="rId12"/>
            </p:custDataLst>
          </p:nvPr>
        </p:nvSpPr>
        <p:spPr bwMode="auto">
          <a:xfrm>
            <a:off x="4898270" y="4556439"/>
            <a:ext cx="2398547" cy="129485"/>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4000"/>
          </a:p>
        </p:txBody>
      </p:sp>
      <p:sp>
        <p:nvSpPr>
          <p:cNvPr id="22" name="MH_Other_2"/>
          <p:cNvSpPr/>
          <p:nvPr>
            <p:custDataLst>
              <p:tags r:id="rId13"/>
            </p:custDataLst>
          </p:nvPr>
        </p:nvSpPr>
        <p:spPr bwMode="auto">
          <a:xfrm>
            <a:off x="8711028" y="4556439"/>
            <a:ext cx="2901071" cy="129485"/>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4000"/>
          </a:p>
        </p:txBody>
      </p:sp>
      <p:sp>
        <p:nvSpPr>
          <p:cNvPr id="23" name="任意多边形 29"/>
          <p:cNvSpPr/>
          <p:nvPr>
            <p:custDataLst>
              <p:tags r:id="rId14"/>
            </p:custDataLst>
          </p:nvPr>
        </p:nvSpPr>
        <p:spPr bwMode="auto">
          <a:xfrm>
            <a:off x="8711028" y="2376780"/>
            <a:ext cx="2901071" cy="217965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sz="3200"/>
          </a:p>
        </p:txBody>
      </p:sp>
      <p:sp>
        <p:nvSpPr>
          <p:cNvPr id="24" name="任意多边形 30" descr="#clear#"/>
          <p:cNvSpPr/>
          <p:nvPr>
            <p:custDataLst>
              <p:tags r:id="rId15"/>
            </p:custDataLst>
          </p:nvPr>
        </p:nvSpPr>
        <p:spPr bwMode="auto">
          <a:xfrm>
            <a:off x="8963833" y="2598754"/>
            <a:ext cx="2398547" cy="1957686"/>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ctr">
              <a:lnSpc>
                <a:spcPct val="110000"/>
              </a:lnSpc>
              <a:defRPr/>
            </a:pPr>
            <a:r>
              <a:rPr lang="en-US" altLang="zh-CN" sz="4400" b="1" dirty="0">
                <a:solidFill>
                  <a:srgbClr val="3F3F3F"/>
                </a:solidFill>
                <a:effectLst>
                  <a:outerShdw blurRad="38100" dist="38100" dir="2700000" algn="tl">
                    <a:srgbClr val="000000">
                      <a:alpha val="43137"/>
                    </a:srgbClr>
                  </a:outerShdw>
                </a:effectLst>
                <a:latin typeface="+mn-lt"/>
                <a:ea typeface="+mn-ea"/>
              </a:rPr>
              <a:t>236</a:t>
            </a:r>
            <a:r>
              <a:rPr lang="zh-CN" altLang="en-US" sz="4400" b="1" dirty="0">
                <a:solidFill>
                  <a:srgbClr val="3F3F3F"/>
                </a:solidFill>
                <a:effectLst>
                  <a:outerShdw blurRad="38100" dist="38100" dir="2700000" algn="tl">
                    <a:srgbClr val="000000">
                      <a:alpha val="43137"/>
                    </a:srgbClr>
                  </a:outerShdw>
                </a:effectLst>
                <a:latin typeface="+mn-lt"/>
                <a:ea typeface="+mn-ea"/>
              </a:rPr>
              <a:t>万</a:t>
            </a:r>
          </a:p>
        </p:txBody>
      </p:sp>
      <p:sp>
        <p:nvSpPr>
          <p:cNvPr id="25" name="MH_Other_4"/>
          <p:cNvSpPr/>
          <p:nvPr>
            <p:custDataLst>
              <p:tags r:id="rId16"/>
            </p:custDataLst>
          </p:nvPr>
        </p:nvSpPr>
        <p:spPr bwMode="auto">
          <a:xfrm>
            <a:off x="9025493" y="4685923"/>
            <a:ext cx="2275228" cy="1137614"/>
          </a:xfrm>
          <a:custGeom>
            <a:avLst/>
            <a:gdLst>
              <a:gd name="T0" fmla="*/ 0 w 503"/>
              <a:gd name="T1" fmla="*/ 0 h 252"/>
              <a:gd name="T2" fmla="*/ 2147483646 w 503"/>
              <a:gd name="T3" fmla="*/ 2147483646 h 252"/>
              <a:gd name="T4" fmla="*/ 2147483646 w 503"/>
              <a:gd name="T5" fmla="*/ 0 h 252"/>
              <a:gd name="T6" fmla="*/ 0 w 503"/>
              <a:gd name="T7" fmla="*/ 0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0" y="0"/>
                </a:moveTo>
                <a:cubicBezTo>
                  <a:pt x="0" y="139"/>
                  <a:pt x="112" y="252"/>
                  <a:pt x="251" y="252"/>
                </a:cubicBezTo>
                <a:cubicBezTo>
                  <a:pt x="390" y="252"/>
                  <a:pt x="503" y="139"/>
                  <a:pt x="503"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bIns="36000"/>
          <a:lstStyle/>
          <a:p>
            <a:endParaRPr lang="zh-CN" altLang="en-US" sz="3200"/>
          </a:p>
        </p:txBody>
      </p:sp>
      <p:sp>
        <p:nvSpPr>
          <p:cNvPr id="26" name="MH_Other_5" descr="#clear#"/>
          <p:cNvSpPr/>
          <p:nvPr>
            <p:custDataLst>
              <p:tags r:id="rId17"/>
            </p:custDataLst>
          </p:nvPr>
        </p:nvSpPr>
        <p:spPr bwMode="auto">
          <a:xfrm>
            <a:off x="9219720" y="4685923"/>
            <a:ext cx="1880608" cy="943387"/>
          </a:xfrm>
          <a:custGeom>
            <a:avLst/>
            <a:gdLst>
              <a:gd name="T0" fmla="*/ 2147483646 w 416"/>
              <a:gd name="T1" fmla="*/ 0 h 209"/>
              <a:gd name="T2" fmla="*/ 2147483646 w 416"/>
              <a:gd name="T3" fmla="*/ 2147483646 h 209"/>
              <a:gd name="T4" fmla="*/ 0 w 416"/>
              <a:gd name="T5" fmla="*/ 0 h 209"/>
              <a:gd name="T6" fmla="*/ 0 60000 65536"/>
              <a:gd name="T7" fmla="*/ 0 60000 65536"/>
              <a:gd name="T8" fmla="*/ 0 60000 65536"/>
              <a:gd name="T9" fmla="*/ 0 w 416"/>
              <a:gd name="T10" fmla="*/ 0 h 209"/>
              <a:gd name="T11" fmla="*/ 416 w 416"/>
              <a:gd name="T12" fmla="*/ 209 h 209"/>
            </a:gdLst>
            <a:ahLst/>
            <a:cxnLst>
              <a:cxn ang="T6">
                <a:pos x="T0" y="T1"/>
              </a:cxn>
              <a:cxn ang="T7">
                <a:pos x="T2" y="T3"/>
              </a:cxn>
              <a:cxn ang="T8">
                <a:pos x="T4" y="T5"/>
              </a:cxn>
            </a:cxnLst>
            <a:rect l="T9" t="T10" r="T11" b="T12"/>
            <a:pathLst>
              <a:path w="416" h="209">
                <a:moveTo>
                  <a:pt x="416" y="0"/>
                </a:moveTo>
                <a:cubicBezTo>
                  <a:pt x="416" y="115"/>
                  <a:pt x="323" y="209"/>
                  <a:pt x="208" y="209"/>
                </a:cubicBezTo>
                <a:cubicBezTo>
                  <a:pt x="93" y="209"/>
                  <a:pt x="0" y="115"/>
                  <a:pt x="0" y="0"/>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6pPr>
            <a:lvl7pPr marL="29718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7pPr>
            <a:lvl8pPr marL="34290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8pPr>
            <a:lvl9pPr marL="3886200" indent="-228600" eaLnBrk="0" fontAlgn="base" hangingPunct="0">
              <a:spcBef>
                <a:spcPct val="0"/>
              </a:spcBef>
              <a:spcAft>
                <a:spcPct val="0"/>
              </a:spcAft>
              <a:defRPr>
                <a:solidFill>
                  <a:schemeClr val="tx1"/>
                </a:solidFill>
                <a:latin typeface="等线" panose="02010600030101010101" charset="-122"/>
                <a:ea typeface="等线" panose="02010600030101010101" charset="-122"/>
              </a:defRPr>
            </a:lvl9pPr>
          </a:lstStyle>
          <a:p>
            <a:pPr algn="ctr" eaLnBrk="1" hangingPunct="1"/>
            <a:r>
              <a:rPr lang="zh-CN" altLang="en-US" sz="2000" dirty="0">
                <a:solidFill>
                  <a:srgbClr val="3F3F3F"/>
                </a:solidFill>
                <a:latin typeface="Impact" panose="020B0806030902050204" pitchFamily="34" charset="0"/>
                <a:ea typeface="微软雅黑" panose="020B0503020204020204" pitchFamily="18" charset="-122"/>
              </a:rPr>
              <a:t>文本</a:t>
            </a:r>
            <a:endParaRPr lang="en-US" altLang="zh-CN" sz="2000" dirty="0">
              <a:solidFill>
                <a:srgbClr val="3F3F3F"/>
              </a:solidFill>
              <a:latin typeface="Impact" panose="020B0806030902050204" pitchFamily="34" charset="0"/>
              <a:ea typeface="微软雅黑" panose="020B0503020204020204" pitchFamily="18" charset="-122"/>
            </a:endParaRPr>
          </a:p>
        </p:txBody>
      </p:sp>
      <p:sp>
        <p:nvSpPr>
          <p:cNvPr id="27" name="MH_Other_6"/>
          <p:cNvSpPr/>
          <p:nvPr>
            <p:custDataLst>
              <p:tags r:id="rId18"/>
            </p:custDataLst>
          </p:nvPr>
        </p:nvSpPr>
        <p:spPr bwMode="auto">
          <a:xfrm>
            <a:off x="8963833" y="4556439"/>
            <a:ext cx="2398547" cy="129485"/>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400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0" name="矩形 9" descr="#clear#"/>
          <p:cNvSpPr/>
          <p:nvPr/>
        </p:nvSpPr>
        <p:spPr>
          <a:xfrm>
            <a:off x="956603" y="2912011"/>
            <a:ext cx="518158" cy="2377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00" dirty="0">
                <a:solidFill>
                  <a:srgbClr val="FEFFFF"/>
                </a:solidFill>
              </a:rPr>
              <a:t>80%</a:t>
            </a:r>
            <a:endParaRPr lang="zh-CN" altLang="en-US" sz="1600" dirty="0">
              <a:solidFill>
                <a:srgbClr val="FEFFFF"/>
              </a:solidFill>
            </a:endParaRPr>
          </a:p>
        </p:txBody>
      </p:sp>
      <p:sp>
        <p:nvSpPr>
          <p:cNvPr id="11" name="矩形 10"/>
          <p:cNvSpPr/>
          <p:nvPr/>
        </p:nvSpPr>
        <p:spPr>
          <a:xfrm>
            <a:off x="1502897" y="2208626"/>
            <a:ext cx="72000" cy="3080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descr="#clear#"/>
          <p:cNvSpPr/>
          <p:nvPr/>
        </p:nvSpPr>
        <p:spPr>
          <a:xfrm>
            <a:off x="908899" y="5500466"/>
            <a:ext cx="847217" cy="60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文本</a:t>
            </a:r>
            <a:endParaRPr lang="zh-CN" altLang="zh-CN" sz="1800" dirty="0">
              <a:solidFill>
                <a:schemeClr val="tx1"/>
              </a:solidFill>
              <a:latin typeface="+mj-ea"/>
              <a:ea typeface="+mj-ea"/>
            </a:endParaRPr>
          </a:p>
        </p:txBody>
      </p:sp>
      <p:sp>
        <p:nvSpPr>
          <p:cNvPr id="13" name="矩形 12" descr="#clear#"/>
          <p:cNvSpPr/>
          <p:nvPr/>
        </p:nvSpPr>
        <p:spPr>
          <a:xfrm>
            <a:off x="2250831" y="3291839"/>
            <a:ext cx="518158" cy="19976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00" dirty="0">
                <a:solidFill>
                  <a:srgbClr val="FEFFFF"/>
                </a:solidFill>
              </a:rPr>
              <a:t>73%</a:t>
            </a:r>
            <a:endParaRPr lang="zh-CN" altLang="en-US" sz="1600" dirty="0">
              <a:solidFill>
                <a:srgbClr val="FEFFFF"/>
              </a:solidFill>
            </a:endParaRPr>
          </a:p>
        </p:txBody>
      </p:sp>
      <p:sp>
        <p:nvSpPr>
          <p:cNvPr id="14" name="矩形 13"/>
          <p:cNvSpPr/>
          <p:nvPr/>
        </p:nvSpPr>
        <p:spPr>
          <a:xfrm>
            <a:off x="2797125" y="2208626"/>
            <a:ext cx="72000" cy="3080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descr="#clear#"/>
          <p:cNvSpPr/>
          <p:nvPr/>
        </p:nvSpPr>
        <p:spPr>
          <a:xfrm>
            <a:off x="2203127" y="5500466"/>
            <a:ext cx="847217" cy="60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文本</a:t>
            </a:r>
            <a:endParaRPr lang="zh-CN" altLang="zh-CN" sz="1800" dirty="0">
              <a:solidFill>
                <a:schemeClr val="tx1"/>
              </a:solidFill>
              <a:latin typeface="+mj-ea"/>
              <a:ea typeface="+mj-ea"/>
            </a:endParaRPr>
          </a:p>
        </p:txBody>
      </p:sp>
      <p:sp>
        <p:nvSpPr>
          <p:cNvPr id="16" name="矩形 15" descr="#clear#"/>
          <p:cNvSpPr/>
          <p:nvPr/>
        </p:nvSpPr>
        <p:spPr>
          <a:xfrm>
            <a:off x="3545059" y="2447778"/>
            <a:ext cx="518158" cy="28416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00" dirty="0">
                <a:solidFill>
                  <a:srgbClr val="FEFFFF"/>
                </a:solidFill>
              </a:rPr>
              <a:t>94%</a:t>
            </a:r>
            <a:endParaRPr lang="zh-CN" altLang="en-US" sz="1600" dirty="0">
              <a:solidFill>
                <a:srgbClr val="FEFFFF"/>
              </a:solidFill>
            </a:endParaRPr>
          </a:p>
        </p:txBody>
      </p:sp>
      <p:sp>
        <p:nvSpPr>
          <p:cNvPr id="17" name="矩形 16"/>
          <p:cNvSpPr/>
          <p:nvPr/>
        </p:nvSpPr>
        <p:spPr>
          <a:xfrm>
            <a:off x="4091353" y="2208626"/>
            <a:ext cx="72000" cy="3080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descr="#clear#"/>
          <p:cNvSpPr/>
          <p:nvPr/>
        </p:nvSpPr>
        <p:spPr>
          <a:xfrm>
            <a:off x="3497355" y="5500466"/>
            <a:ext cx="847217" cy="60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文本</a:t>
            </a:r>
            <a:endParaRPr lang="zh-CN" altLang="zh-CN" sz="1800" dirty="0">
              <a:solidFill>
                <a:schemeClr val="tx1"/>
              </a:solidFill>
              <a:latin typeface="+mj-ea"/>
              <a:ea typeface="+mj-ea"/>
            </a:endParaRPr>
          </a:p>
        </p:txBody>
      </p:sp>
      <p:sp>
        <p:nvSpPr>
          <p:cNvPr id="23" name="矩形 22" descr="#clear#"/>
          <p:cNvSpPr/>
          <p:nvPr/>
        </p:nvSpPr>
        <p:spPr>
          <a:xfrm>
            <a:off x="4839287" y="3713871"/>
            <a:ext cx="518158" cy="1575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1600" dirty="0">
                <a:solidFill>
                  <a:srgbClr val="FEFFFF"/>
                </a:solidFill>
              </a:rPr>
              <a:t>51%</a:t>
            </a:r>
            <a:endParaRPr lang="zh-CN" altLang="en-US" sz="1600" dirty="0">
              <a:solidFill>
                <a:srgbClr val="FEFFFF"/>
              </a:solidFill>
            </a:endParaRPr>
          </a:p>
        </p:txBody>
      </p:sp>
      <p:sp>
        <p:nvSpPr>
          <p:cNvPr id="24" name="矩形 23"/>
          <p:cNvSpPr/>
          <p:nvPr/>
        </p:nvSpPr>
        <p:spPr>
          <a:xfrm>
            <a:off x="5385581" y="2208626"/>
            <a:ext cx="72000" cy="3080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descr="#clear#"/>
          <p:cNvSpPr/>
          <p:nvPr/>
        </p:nvSpPr>
        <p:spPr>
          <a:xfrm>
            <a:off x="4791583" y="5500466"/>
            <a:ext cx="847217" cy="608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文本</a:t>
            </a:r>
            <a:endParaRPr lang="zh-CN" altLang="zh-CN" sz="1800" dirty="0">
              <a:solidFill>
                <a:schemeClr val="tx1"/>
              </a:solidFill>
              <a:latin typeface="+mj-ea"/>
              <a:ea typeface="+mj-ea"/>
            </a:endParaRPr>
          </a:p>
        </p:txBody>
      </p:sp>
      <p:cxnSp>
        <p:nvCxnSpPr>
          <p:cNvPr id="26" name="直接连接符 25"/>
          <p:cNvCxnSpPr/>
          <p:nvPr/>
        </p:nvCxnSpPr>
        <p:spPr>
          <a:xfrm>
            <a:off x="604911" y="5472330"/>
            <a:ext cx="53316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矩形 26" descr="#clear#"/>
          <p:cNvSpPr/>
          <p:nvPr/>
        </p:nvSpPr>
        <p:spPr>
          <a:xfrm>
            <a:off x="6314734" y="1420838"/>
            <a:ext cx="5277044" cy="5160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Freeform 21"/>
          <p:cNvSpPr/>
          <p:nvPr/>
        </p:nvSpPr>
        <p:spPr bwMode="auto">
          <a:xfrm>
            <a:off x="2950473" y="4389120"/>
            <a:ext cx="1388782" cy="1913206"/>
          </a:xfrm>
          <a:custGeom>
            <a:avLst/>
            <a:gdLst>
              <a:gd name="T0" fmla="*/ 0 w 215"/>
              <a:gd name="T1" fmla="*/ 0 h 478"/>
              <a:gd name="T2" fmla="*/ 0 w 215"/>
              <a:gd name="T3" fmla="*/ 1129871 h 478"/>
              <a:gd name="T4" fmla="*/ 326294 w 215"/>
              <a:gd name="T5" fmla="*/ 1455737 h 478"/>
              <a:gd name="T6" fmla="*/ 655638 w 215"/>
              <a:gd name="T7" fmla="*/ 1129871 h 478"/>
              <a:gd name="T8" fmla="*/ 655638 w 215"/>
              <a:gd name="T9" fmla="*/ 0 h 478"/>
              <a:gd name="T10" fmla="*/ 0 w 215"/>
              <a:gd name="T11" fmla="*/ 0 h 478"/>
              <a:gd name="T12" fmla="*/ 0 60000 65536"/>
              <a:gd name="T13" fmla="*/ 0 60000 65536"/>
              <a:gd name="T14" fmla="*/ 0 60000 65536"/>
              <a:gd name="T15" fmla="*/ 0 60000 65536"/>
              <a:gd name="T16" fmla="*/ 0 60000 65536"/>
              <a:gd name="T17" fmla="*/ 0 60000 65536"/>
              <a:gd name="T18" fmla="*/ 0 w 215"/>
              <a:gd name="T19" fmla="*/ 0 h 478"/>
              <a:gd name="T20" fmla="*/ 215 w 215"/>
              <a:gd name="T21" fmla="*/ 478 h 478"/>
            </a:gdLst>
            <a:ahLst/>
            <a:cxnLst>
              <a:cxn ang="T12">
                <a:pos x="T0" y="T1"/>
              </a:cxn>
              <a:cxn ang="T13">
                <a:pos x="T2" y="T3"/>
              </a:cxn>
              <a:cxn ang="T14">
                <a:pos x="T4" y="T5"/>
              </a:cxn>
              <a:cxn ang="T15">
                <a:pos x="T6" y="T7"/>
              </a:cxn>
              <a:cxn ang="T16">
                <a:pos x="T8" y="T9"/>
              </a:cxn>
              <a:cxn ang="T17">
                <a:pos x="T10" y="T11"/>
              </a:cxn>
            </a:cxnLst>
            <a:rect l="T18" t="T19" r="T20" b="T21"/>
            <a:pathLst>
              <a:path w="215" h="478">
                <a:moveTo>
                  <a:pt x="0" y="0"/>
                </a:moveTo>
                <a:cubicBezTo>
                  <a:pt x="0" y="371"/>
                  <a:pt x="0" y="371"/>
                  <a:pt x="0" y="371"/>
                </a:cubicBezTo>
                <a:cubicBezTo>
                  <a:pt x="0" y="430"/>
                  <a:pt x="48" y="478"/>
                  <a:pt x="107"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a:solidFill>
                <a:schemeClr val="bg1"/>
              </a:solidFill>
            </a:endParaRPr>
          </a:p>
        </p:txBody>
      </p:sp>
      <p:sp>
        <p:nvSpPr>
          <p:cNvPr id="19" name="Oval 22"/>
          <p:cNvSpPr>
            <a:spLocks noChangeArrowheads="1"/>
          </p:cNvSpPr>
          <p:nvPr/>
        </p:nvSpPr>
        <p:spPr bwMode="auto">
          <a:xfrm>
            <a:off x="3078255" y="5051417"/>
            <a:ext cx="1133219" cy="1123130"/>
          </a:xfrm>
          <a:prstGeom prst="ellipse">
            <a:avLst/>
          </a:prstGeom>
          <a:solidFill>
            <a:srgbClr val="FFFFFF"/>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solidFill>
                <a:schemeClr val="bg1"/>
              </a:solidFill>
              <a:latin typeface="Calibri" panose="020F0502020204030204" pitchFamily="34" charset="0"/>
            </a:endParaRPr>
          </a:p>
        </p:txBody>
      </p:sp>
      <p:sp>
        <p:nvSpPr>
          <p:cNvPr id="20" name="Freeform 25"/>
          <p:cNvSpPr/>
          <p:nvPr/>
        </p:nvSpPr>
        <p:spPr bwMode="auto">
          <a:xfrm>
            <a:off x="7852746" y="4389120"/>
            <a:ext cx="1388782" cy="1913206"/>
          </a:xfrm>
          <a:custGeom>
            <a:avLst/>
            <a:gdLst>
              <a:gd name="T0" fmla="*/ 0 w 215"/>
              <a:gd name="T1" fmla="*/ 0 h 478"/>
              <a:gd name="T2" fmla="*/ 0 w 215"/>
              <a:gd name="T3" fmla="*/ 1129871 h 478"/>
              <a:gd name="T4" fmla="*/ 329344 w 215"/>
              <a:gd name="T5" fmla="*/ 1455737 h 478"/>
              <a:gd name="T6" fmla="*/ 655638 w 215"/>
              <a:gd name="T7" fmla="*/ 1129871 h 478"/>
              <a:gd name="T8" fmla="*/ 655638 w 215"/>
              <a:gd name="T9" fmla="*/ 0 h 478"/>
              <a:gd name="T10" fmla="*/ 0 w 215"/>
              <a:gd name="T11" fmla="*/ 0 h 478"/>
              <a:gd name="T12" fmla="*/ 0 60000 65536"/>
              <a:gd name="T13" fmla="*/ 0 60000 65536"/>
              <a:gd name="T14" fmla="*/ 0 60000 65536"/>
              <a:gd name="T15" fmla="*/ 0 60000 65536"/>
              <a:gd name="T16" fmla="*/ 0 60000 65536"/>
              <a:gd name="T17" fmla="*/ 0 60000 65536"/>
              <a:gd name="T18" fmla="*/ 0 w 215"/>
              <a:gd name="T19" fmla="*/ 0 h 478"/>
              <a:gd name="T20" fmla="*/ 215 w 215"/>
              <a:gd name="T21" fmla="*/ 478 h 478"/>
            </a:gdLst>
            <a:ahLst/>
            <a:cxnLst>
              <a:cxn ang="T12">
                <a:pos x="T0" y="T1"/>
              </a:cxn>
              <a:cxn ang="T13">
                <a:pos x="T2" y="T3"/>
              </a:cxn>
              <a:cxn ang="T14">
                <a:pos x="T4" y="T5"/>
              </a:cxn>
              <a:cxn ang="T15">
                <a:pos x="T6" y="T7"/>
              </a:cxn>
              <a:cxn ang="T16">
                <a:pos x="T8" y="T9"/>
              </a:cxn>
              <a:cxn ang="T17">
                <a:pos x="T10" y="T11"/>
              </a:cxn>
            </a:cxnLst>
            <a:rect l="T18" t="T19" r="T20" b="T21"/>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a:solidFill>
                <a:schemeClr val="bg1"/>
              </a:solidFill>
            </a:endParaRPr>
          </a:p>
        </p:txBody>
      </p:sp>
      <p:sp>
        <p:nvSpPr>
          <p:cNvPr id="25" name="Oval 26"/>
          <p:cNvSpPr>
            <a:spLocks noChangeArrowheads="1"/>
          </p:cNvSpPr>
          <p:nvPr/>
        </p:nvSpPr>
        <p:spPr bwMode="auto">
          <a:xfrm>
            <a:off x="7983891" y="5051417"/>
            <a:ext cx="1129855" cy="1123130"/>
          </a:xfrm>
          <a:prstGeom prst="ellipse">
            <a:avLst/>
          </a:prstGeom>
          <a:solidFill>
            <a:srgbClr val="FFFFFF"/>
          </a:solidFill>
          <a:ln>
            <a:noFill/>
          </a:ln>
        </p:spPr>
        <p:txBody>
          <a:bodyPr/>
          <a:lstStyle/>
          <a:p>
            <a:endParaRPr lang="zh-CN" altLang="zh-CN">
              <a:solidFill>
                <a:schemeClr val="bg1"/>
              </a:solidFill>
              <a:latin typeface="Calibri" panose="020F0502020204030204" pitchFamily="34" charset="0"/>
              <a:ea typeface="宋体" panose="02010600030101010101" pitchFamily="2" charset="-122"/>
            </a:endParaRPr>
          </a:p>
        </p:txBody>
      </p:sp>
      <p:sp>
        <p:nvSpPr>
          <p:cNvPr id="26" name="Freeform 33"/>
          <p:cNvSpPr>
            <a:spLocks noEditPoints="1"/>
          </p:cNvSpPr>
          <p:nvPr/>
        </p:nvSpPr>
        <p:spPr bwMode="auto">
          <a:xfrm>
            <a:off x="3397709" y="5360781"/>
            <a:ext cx="494310" cy="504398"/>
          </a:xfrm>
          <a:custGeom>
            <a:avLst/>
            <a:gdLst>
              <a:gd name="T0" fmla="*/ 200025 w 77"/>
              <a:gd name="T1" fmla="*/ 36635 h 78"/>
              <a:gd name="T2" fmla="*/ 200025 w 77"/>
              <a:gd name="T3" fmla="*/ 201490 h 78"/>
              <a:gd name="T4" fmla="*/ 33337 w 77"/>
              <a:gd name="T5" fmla="*/ 201490 h 78"/>
              <a:gd name="T6" fmla="*/ 33337 w 77"/>
              <a:gd name="T7" fmla="*/ 36635 h 78"/>
              <a:gd name="T8" fmla="*/ 112135 w 77"/>
              <a:gd name="T9" fmla="*/ 219808 h 78"/>
              <a:gd name="T10" fmla="*/ 112135 w 77"/>
              <a:gd name="T11" fmla="*/ 180120 h 78"/>
              <a:gd name="T12" fmla="*/ 75767 w 77"/>
              <a:gd name="T13" fmla="*/ 189279 h 78"/>
              <a:gd name="T14" fmla="*/ 100012 w 77"/>
              <a:gd name="T15" fmla="*/ 216755 h 78"/>
              <a:gd name="T16" fmla="*/ 187902 w 77"/>
              <a:gd name="T17" fmla="*/ 48846 h 78"/>
              <a:gd name="T18" fmla="*/ 184871 w 77"/>
              <a:gd name="T19" fmla="*/ 45793 h 78"/>
              <a:gd name="T20" fmla="*/ 181840 w 77"/>
              <a:gd name="T21" fmla="*/ 112957 h 78"/>
              <a:gd name="T22" fmla="*/ 187902 w 77"/>
              <a:gd name="T23" fmla="*/ 48846 h 78"/>
              <a:gd name="T24" fmla="*/ 175779 w 77"/>
              <a:gd name="T25" fmla="*/ 39687 h 78"/>
              <a:gd name="T26" fmla="*/ 163656 w 77"/>
              <a:gd name="T27" fmla="*/ 39687 h 78"/>
              <a:gd name="T28" fmla="*/ 175779 w 77"/>
              <a:gd name="T29" fmla="*/ 39687 h 78"/>
              <a:gd name="T30" fmla="*/ 133350 w 77"/>
              <a:gd name="T31" fmla="*/ 21370 h 78"/>
              <a:gd name="T32" fmla="*/ 121227 w 77"/>
              <a:gd name="T33" fmla="*/ 58005 h 78"/>
              <a:gd name="T34" fmla="*/ 157595 w 77"/>
              <a:gd name="T35" fmla="*/ 48846 h 78"/>
              <a:gd name="T36" fmla="*/ 133350 w 77"/>
              <a:gd name="T37" fmla="*/ 21370 h 78"/>
              <a:gd name="T38" fmla="*/ 112135 w 77"/>
              <a:gd name="T39" fmla="*/ 18317 h 78"/>
              <a:gd name="T40" fmla="*/ 78798 w 77"/>
              <a:gd name="T41" fmla="*/ 42740 h 78"/>
              <a:gd name="T42" fmla="*/ 81828 w 77"/>
              <a:gd name="T43" fmla="*/ 51899 h 78"/>
              <a:gd name="T44" fmla="*/ 112135 w 77"/>
              <a:gd name="T45" fmla="*/ 18317 h 78"/>
              <a:gd name="T46" fmla="*/ 78798 w 77"/>
              <a:gd name="T47" fmla="*/ 27476 h 78"/>
              <a:gd name="T48" fmla="*/ 66675 w 77"/>
              <a:gd name="T49" fmla="*/ 45793 h 78"/>
              <a:gd name="T50" fmla="*/ 78798 w 77"/>
              <a:gd name="T51" fmla="*/ 27476 h 78"/>
              <a:gd name="T52" fmla="*/ 48491 w 77"/>
              <a:gd name="T53" fmla="*/ 45793 h 78"/>
              <a:gd name="T54" fmla="*/ 18184 w 77"/>
              <a:gd name="T55" fmla="*/ 112957 h 78"/>
              <a:gd name="T56" fmla="*/ 63644 w 77"/>
              <a:gd name="T57" fmla="*/ 54952 h 78"/>
              <a:gd name="T58" fmla="*/ 18184 w 77"/>
              <a:gd name="T59" fmla="*/ 125168 h 78"/>
              <a:gd name="T60" fmla="*/ 45460 w 77"/>
              <a:gd name="T61" fmla="*/ 189279 h 78"/>
              <a:gd name="T62" fmla="*/ 63644 w 77"/>
              <a:gd name="T63" fmla="*/ 183173 h 78"/>
              <a:gd name="T64" fmla="*/ 18184 w 77"/>
              <a:gd name="T65" fmla="*/ 125168 h 78"/>
              <a:gd name="T66" fmla="*/ 57583 w 77"/>
              <a:gd name="T67" fmla="*/ 198438 h 78"/>
              <a:gd name="T68" fmla="*/ 69706 w 77"/>
              <a:gd name="T69" fmla="*/ 198438 h 78"/>
              <a:gd name="T70" fmla="*/ 57583 w 77"/>
              <a:gd name="T71" fmla="*/ 198438 h 78"/>
              <a:gd name="T72" fmla="*/ 121227 w 77"/>
              <a:gd name="T73" fmla="*/ 219808 h 78"/>
              <a:gd name="T74" fmla="*/ 154564 w 77"/>
              <a:gd name="T75" fmla="*/ 192332 h 78"/>
              <a:gd name="T76" fmla="*/ 151534 w 77"/>
              <a:gd name="T77" fmla="*/ 186226 h 78"/>
              <a:gd name="T78" fmla="*/ 121227 w 77"/>
              <a:gd name="T79" fmla="*/ 219808 h 78"/>
              <a:gd name="T80" fmla="*/ 154564 w 77"/>
              <a:gd name="T81" fmla="*/ 210649 h 78"/>
              <a:gd name="T82" fmla="*/ 166687 w 77"/>
              <a:gd name="T83" fmla="*/ 192332 h 78"/>
              <a:gd name="T84" fmla="*/ 154564 w 77"/>
              <a:gd name="T85" fmla="*/ 210649 h 78"/>
              <a:gd name="T86" fmla="*/ 184871 w 77"/>
              <a:gd name="T87" fmla="*/ 192332 h 78"/>
              <a:gd name="T88" fmla="*/ 215178 w 77"/>
              <a:gd name="T89" fmla="*/ 125168 h 78"/>
              <a:gd name="T90" fmla="*/ 169718 w 77"/>
              <a:gd name="T91" fmla="*/ 183173 h 78"/>
              <a:gd name="T92" fmla="*/ 160626 w 77"/>
              <a:gd name="T93" fmla="*/ 58005 h 78"/>
              <a:gd name="T94" fmla="*/ 157595 w 77"/>
              <a:gd name="T95" fmla="*/ 61058 h 78"/>
              <a:gd name="T96" fmla="*/ 121227 w 77"/>
              <a:gd name="T97" fmla="*/ 112957 h 78"/>
              <a:gd name="T98" fmla="*/ 160626 w 77"/>
              <a:gd name="T99" fmla="*/ 58005 h 78"/>
              <a:gd name="T100" fmla="*/ 112135 w 77"/>
              <a:gd name="T101" fmla="*/ 67163 h 78"/>
              <a:gd name="T102" fmla="*/ 72736 w 77"/>
              <a:gd name="T103" fmla="*/ 58005 h 78"/>
              <a:gd name="T104" fmla="*/ 112135 w 77"/>
              <a:gd name="T105" fmla="*/ 112957 h 78"/>
              <a:gd name="T106" fmla="*/ 112135 w 77"/>
              <a:gd name="T107" fmla="*/ 170962 h 78"/>
              <a:gd name="T108" fmla="*/ 112135 w 77"/>
              <a:gd name="T109" fmla="*/ 125168 h 78"/>
              <a:gd name="T110" fmla="*/ 72736 w 77"/>
              <a:gd name="T111" fmla="*/ 177067 h 78"/>
              <a:gd name="T112" fmla="*/ 112135 w 77"/>
              <a:gd name="T113" fmla="*/ 170962 h 78"/>
              <a:gd name="T114" fmla="*/ 121227 w 77"/>
              <a:gd name="T115" fmla="*/ 170962 h 78"/>
              <a:gd name="T116" fmla="*/ 160626 w 77"/>
              <a:gd name="T117" fmla="*/ 177067 h 78"/>
              <a:gd name="T118" fmla="*/ 121227 w 77"/>
              <a:gd name="T119" fmla="*/ 125168 h 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78"/>
              <a:gd name="T182" fmla="*/ 77 w 77"/>
              <a:gd name="T183" fmla="*/ 78 h 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78">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accent1"/>
          </a:solidFill>
          <a:ln>
            <a:noFill/>
          </a:ln>
        </p:spPr>
        <p:txBody>
          <a:bodyPr/>
          <a:lstStyle/>
          <a:p>
            <a:endParaRPr lang="zh-CN" altLang="en-US">
              <a:solidFill>
                <a:schemeClr val="bg1"/>
              </a:solidFill>
            </a:endParaRPr>
          </a:p>
        </p:txBody>
      </p:sp>
      <p:sp>
        <p:nvSpPr>
          <p:cNvPr id="27" name="KSO_Shape"/>
          <p:cNvSpPr/>
          <p:nvPr/>
        </p:nvSpPr>
        <p:spPr bwMode="auto">
          <a:xfrm>
            <a:off x="8186451" y="5371154"/>
            <a:ext cx="724733" cy="494027"/>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8" name="矩形 27" descr="#clear#"/>
          <p:cNvSpPr/>
          <p:nvPr/>
        </p:nvSpPr>
        <p:spPr>
          <a:xfrm>
            <a:off x="2011812" y="2053882"/>
            <a:ext cx="3266104" cy="555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rgbClr val="FFFFFF"/>
                </a:solidFill>
                <a:latin typeface="幼圆" panose="02010509060101010101" pitchFamily="49" charset="-122"/>
                <a:ea typeface="幼圆" panose="02010509060101010101" pitchFamily="49" charset="-122"/>
              </a:rPr>
              <a:t>请输入文本请输入文本</a:t>
            </a:r>
            <a:endParaRPr lang="en-US" altLang="zh-CN" sz="2000" dirty="0">
              <a:solidFill>
                <a:srgbClr val="FFFFFF"/>
              </a:solidFill>
              <a:latin typeface="幼圆" panose="02010509060101010101" pitchFamily="49" charset="-122"/>
              <a:ea typeface="幼圆" panose="02010509060101010101" pitchFamily="49" charset="-122"/>
            </a:endParaRPr>
          </a:p>
        </p:txBody>
      </p:sp>
      <p:sp>
        <p:nvSpPr>
          <p:cNvPr id="29" name="矩形 28" descr="#clear#"/>
          <p:cNvSpPr/>
          <p:nvPr/>
        </p:nvSpPr>
        <p:spPr>
          <a:xfrm>
            <a:off x="6914084" y="2053882"/>
            <a:ext cx="3266104" cy="555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000" dirty="0">
                <a:solidFill>
                  <a:srgbClr val="FFFFFF"/>
                </a:solidFill>
                <a:latin typeface="幼圆" panose="02010509060101010101" pitchFamily="49" charset="-122"/>
                <a:ea typeface="幼圆" panose="02010509060101010101" pitchFamily="49" charset="-122"/>
              </a:rPr>
              <a:t>请输入文本请输入文本</a:t>
            </a:r>
            <a:endParaRPr lang="en-US" altLang="zh-CN" sz="2000" dirty="0">
              <a:solidFill>
                <a:srgbClr val="FFFFFF"/>
              </a:solidFill>
              <a:latin typeface="幼圆" panose="02010509060101010101" pitchFamily="49" charset="-122"/>
              <a:ea typeface="幼圆" panose="02010509060101010101" pitchFamily="49" charset="-122"/>
            </a:endParaRPr>
          </a:p>
        </p:txBody>
      </p:sp>
      <p:sp>
        <p:nvSpPr>
          <p:cNvPr id="30" name="矩形 29" descr="#clear#"/>
          <p:cNvSpPr/>
          <p:nvPr/>
        </p:nvSpPr>
        <p:spPr>
          <a:xfrm>
            <a:off x="2011812" y="2929295"/>
            <a:ext cx="3266104" cy="137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矩形 30" descr="#clear#"/>
          <p:cNvSpPr/>
          <p:nvPr/>
        </p:nvSpPr>
        <p:spPr>
          <a:xfrm>
            <a:off x="6914084" y="2929295"/>
            <a:ext cx="3266104" cy="1373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descr="#clear#"/>
          <p:cNvSpPr>
            <a:spLocks noGrp="1"/>
          </p:cNvSpPr>
          <p:nvPr>
            <p:ph type="title"/>
          </p:nvPr>
        </p:nvSpPr>
        <p:spPr/>
        <p:txBody>
          <a:bodyPr/>
          <a:lstStyle/>
          <a:p>
            <a:r>
              <a:rPr lang="zh-CN" altLang="en-US"/>
              <a:t>请输入第三章大标题</a:t>
            </a:r>
            <a:endParaRPr lang="zh-CN" altLang="en-US" dirty="0"/>
          </a:p>
        </p:txBody>
      </p:sp>
      <p:sp>
        <p:nvSpPr>
          <p:cNvPr id="9219" name="文本占位符 2" descr="#clear#"/>
          <p:cNvSpPr>
            <a:spLocks noGrp="1"/>
          </p:cNvSpPr>
          <p:nvPr>
            <p:ph type="body" idx="1"/>
          </p:nvPr>
        </p:nvSpPr>
        <p:spPr/>
        <p:txBody>
          <a:bodyPr/>
          <a:lstStyle/>
          <a:p>
            <a:r>
              <a:rPr lang="zh-CN" altLang="en-US"/>
              <a:t>请输入第三章说明小标题</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cxnSp>
        <p:nvCxnSpPr>
          <p:cNvPr id="11" name="直接连接符 10"/>
          <p:cNvCxnSpPr/>
          <p:nvPr/>
        </p:nvCxnSpPr>
        <p:spPr>
          <a:xfrm>
            <a:off x="660400" y="4443831"/>
            <a:ext cx="1087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60400" y="4647031"/>
            <a:ext cx="108712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矩形 20" descr="#clear#"/>
          <p:cNvSpPr/>
          <p:nvPr/>
        </p:nvSpPr>
        <p:spPr>
          <a:xfrm>
            <a:off x="975763" y="2097810"/>
            <a:ext cx="2611499" cy="2079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2" name="矩形 21" descr="#clear#"/>
          <p:cNvSpPr/>
          <p:nvPr/>
        </p:nvSpPr>
        <p:spPr>
          <a:xfrm>
            <a:off x="8604738" y="2097810"/>
            <a:ext cx="2611499" cy="2079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3" name="矩形 22" descr="#clear#"/>
          <p:cNvSpPr/>
          <p:nvPr/>
        </p:nvSpPr>
        <p:spPr>
          <a:xfrm>
            <a:off x="1136129" y="4883657"/>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4" name="KSO_Shape"/>
          <p:cNvSpPr/>
          <p:nvPr/>
        </p:nvSpPr>
        <p:spPr bwMode="auto">
          <a:xfrm rot="20245617">
            <a:off x="4769111" y="2465574"/>
            <a:ext cx="1218874" cy="1775058"/>
          </a:xfrm>
          <a:custGeom>
            <a:avLst/>
            <a:gdLst>
              <a:gd name="T0" fmla="*/ 846755 w 4439"/>
              <a:gd name="T1" fmla="*/ 733328 h 6458"/>
              <a:gd name="T2" fmla="*/ 824953 w 4439"/>
              <a:gd name="T3" fmla="*/ 769906 h 6458"/>
              <a:gd name="T4" fmla="*/ 806097 w 4439"/>
              <a:gd name="T5" fmla="*/ 743357 h 6458"/>
              <a:gd name="T6" fmla="*/ 797258 w 4439"/>
              <a:gd name="T7" fmla="*/ 133037 h 6458"/>
              <a:gd name="T8" fmla="*/ 792839 w 4439"/>
              <a:gd name="T9" fmla="*/ 67256 h 6458"/>
              <a:gd name="T10" fmla="*/ 773688 w 4439"/>
              <a:gd name="T11" fmla="*/ 30678 h 6458"/>
              <a:gd name="T12" fmla="*/ 733030 w 4439"/>
              <a:gd name="T13" fmla="*/ 3835 h 6458"/>
              <a:gd name="T14" fmla="*/ 671158 w 4439"/>
              <a:gd name="T15" fmla="*/ 8849 h 6458"/>
              <a:gd name="T16" fmla="*/ 642579 w 4439"/>
              <a:gd name="T17" fmla="*/ 33038 h 6458"/>
              <a:gd name="T18" fmla="*/ 624902 w 4439"/>
              <a:gd name="T19" fmla="*/ 73156 h 6458"/>
              <a:gd name="T20" fmla="*/ 616358 w 4439"/>
              <a:gd name="T21" fmla="*/ 710319 h 6458"/>
              <a:gd name="T22" fmla="*/ 613117 w 4439"/>
              <a:gd name="T23" fmla="*/ 747782 h 6458"/>
              <a:gd name="T24" fmla="*/ 597796 w 4439"/>
              <a:gd name="T25" fmla="*/ 750142 h 6458"/>
              <a:gd name="T26" fmla="*/ 586600 w 4439"/>
              <a:gd name="T27" fmla="*/ 723298 h 6458"/>
              <a:gd name="T28" fmla="*/ 494677 w 4439"/>
              <a:gd name="T29" fmla="*/ 208258 h 6458"/>
              <a:gd name="T30" fmla="*/ 455492 w 4439"/>
              <a:gd name="T31" fmla="*/ 166075 h 6458"/>
              <a:gd name="T32" fmla="*/ 393326 w 4439"/>
              <a:gd name="T33" fmla="*/ 164306 h 6458"/>
              <a:gd name="T34" fmla="*/ 365336 w 4439"/>
              <a:gd name="T35" fmla="*/ 187609 h 6458"/>
              <a:gd name="T36" fmla="*/ 351194 w 4439"/>
              <a:gd name="T37" fmla="*/ 224777 h 6458"/>
              <a:gd name="T38" fmla="*/ 401870 w 4439"/>
              <a:gd name="T39" fmla="*/ 785540 h 6458"/>
              <a:gd name="T40" fmla="*/ 397451 w 4439"/>
              <a:gd name="T41" fmla="*/ 886719 h 6458"/>
              <a:gd name="T42" fmla="*/ 375943 w 4439"/>
              <a:gd name="T43" fmla="*/ 947190 h 6458"/>
              <a:gd name="T44" fmla="*/ 348837 w 4439"/>
              <a:gd name="T45" fmla="*/ 977574 h 6458"/>
              <a:gd name="T46" fmla="*/ 323794 w 4439"/>
              <a:gd name="T47" fmla="*/ 966954 h 6458"/>
              <a:gd name="T48" fmla="*/ 307000 w 4439"/>
              <a:gd name="T49" fmla="*/ 941586 h 6458"/>
              <a:gd name="T50" fmla="*/ 235701 w 4439"/>
              <a:gd name="T51" fmla="*/ 769021 h 6458"/>
              <a:gd name="T52" fmla="*/ 183552 w 4439"/>
              <a:gd name="T53" fmla="*/ 662827 h 6458"/>
              <a:gd name="T54" fmla="*/ 138474 w 4439"/>
              <a:gd name="T55" fmla="*/ 627724 h 6458"/>
              <a:gd name="T56" fmla="*/ 61282 w 4439"/>
              <a:gd name="T57" fmla="*/ 610910 h 6458"/>
              <a:gd name="T58" fmla="*/ 25338 w 4439"/>
              <a:gd name="T59" fmla="*/ 624184 h 6458"/>
              <a:gd name="T60" fmla="*/ 7071 w 4439"/>
              <a:gd name="T61" fmla="*/ 653092 h 6458"/>
              <a:gd name="T62" fmla="*/ 589 w 4439"/>
              <a:gd name="T63" fmla="*/ 672561 h 6458"/>
              <a:gd name="T64" fmla="*/ 41837 w 4439"/>
              <a:gd name="T65" fmla="*/ 770201 h 6458"/>
              <a:gd name="T66" fmla="*/ 66585 w 4439"/>
              <a:gd name="T67" fmla="*/ 908843 h 6458"/>
              <a:gd name="T68" fmla="*/ 84558 w 4439"/>
              <a:gd name="T69" fmla="*/ 983178 h 6458"/>
              <a:gd name="T70" fmla="*/ 124038 w 4439"/>
              <a:gd name="T71" fmla="*/ 1076983 h 6458"/>
              <a:gd name="T72" fmla="*/ 167348 w 4439"/>
              <a:gd name="T73" fmla="*/ 1206185 h 6458"/>
              <a:gd name="T74" fmla="*/ 187088 w 4439"/>
              <a:gd name="T75" fmla="*/ 1289076 h 6458"/>
              <a:gd name="T76" fmla="*/ 243361 w 4439"/>
              <a:gd name="T77" fmla="*/ 1434502 h 6458"/>
              <a:gd name="T78" fmla="*/ 303465 w 4439"/>
              <a:gd name="T79" fmla="*/ 1533616 h 6458"/>
              <a:gd name="T80" fmla="*/ 399513 w 4439"/>
              <a:gd name="T81" fmla="*/ 1625946 h 6458"/>
              <a:gd name="T82" fmla="*/ 456965 w 4439"/>
              <a:gd name="T83" fmla="*/ 1694382 h 6458"/>
              <a:gd name="T84" fmla="*/ 472580 w 4439"/>
              <a:gd name="T85" fmla="*/ 1761343 h 6458"/>
              <a:gd name="T86" fmla="*/ 1044449 w 4439"/>
              <a:gd name="T87" fmla="*/ 1695857 h 6458"/>
              <a:gd name="T88" fmla="*/ 1109562 w 4439"/>
              <a:gd name="T89" fmla="*/ 1600283 h 6458"/>
              <a:gd name="T90" fmla="*/ 1165541 w 4439"/>
              <a:gd name="T91" fmla="*/ 1447776 h 6458"/>
              <a:gd name="T92" fmla="*/ 1191468 w 4439"/>
              <a:gd name="T93" fmla="*/ 1281701 h 6458"/>
              <a:gd name="T94" fmla="*/ 1214154 w 4439"/>
              <a:gd name="T95" fmla="*/ 1001172 h 6458"/>
              <a:gd name="T96" fmla="*/ 1305783 w 4439"/>
              <a:gd name="T97" fmla="*/ 393802 h 6458"/>
              <a:gd name="T98" fmla="*/ 1305488 w 4439"/>
              <a:gd name="T99" fmla="*/ 351915 h 6458"/>
              <a:gd name="T100" fmla="*/ 1270427 w 4439"/>
              <a:gd name="T101" fmla="*/ 302358 h 6458"/>
              <a:gd name="T102" fmla="*/ 1210913 w 4439"/>
              <a:gd name="T103" fmla="*/ 299113 h 6458"/>
              <a:gd name="T104" fmla="*/ 1178210 w 4439"/>
              <a:gd name="T105" fmla="*/ 327136 h 6458"/>
              <a:gd name="T106" fmla="*/ 1160237 w 4439"/>
              <a:gd name="T107" fmla="*/ 368729 h 6458"/>
              <a:gd name="T108" fmla="*/ 1039441 w 4439"/>
              <a:gd name="T109" fmla="*/ 841586 h 6458"/>
              <a:gd name="T110" fmla="*/ 1024415 w 4439"/>
              <a:gd name="T111" fmla="*/ 820348 h 6458"/>
              <a:gd name="T112" fmla="*/ 1078626 w 4439"/>
              <a:gd name="T113" fmla="*/ 187019 h 6458"/>
              <a:gd name="T114" fmla="*/ 1076269 w 4439"/>
              <a:gd name="T115" fmla="*/ 147786 h 6458"/>
              <a:gd name="T116" fmla="*/ 1053583 w 4439"/>
              <a:gd name="T117" fmla="*/ 107669 h 6458"/>
              <a:gd name="T118" fmla="*/ 996425 w 4439"/>
              <a:gd name="T119" fmla="*/ 90265 h 6458"/>
              <a:gd name="T120" fmla="*/ 944866 w 4439"/>
              <a:gd name="T121" fmla="*/ 125368 h 6458"/>
              <a:gd name="T122" fmla="*/ 933081 w 4439"/>
              <a:gd name="T123" fmla="*/ 158111 h 64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39" h="6458">
                <a:moveTo>
                  <a:pt x="3167" y="536"/>
                </a:moveTo>
                <a:lnTo>
                  <a:pt x="3167" y="536"/>
                </a:lnTo>
                <a:lnTo>
                  <a:pt x="3145" y="675"/>
                </a:lnTo>
                <a:lnTo>
                  <a:pt x="3107" y="917"/>
                </a:lnTo>
                <a:lnTo>
                  <a:pt x="3010" y="1559"/>
                </a:lnTo>
                <a:lnTo>
                  <a:pt x="2879" y="2433"/>
                </a:lnTo>
                <a:lnTo>
                  <a:pt x="2876" y="2468"/>
                </a:lnTo>
                <a:lnTo>
                  <a:pt x="2874" y="2486"/>
                </a:lnTo>
                <a:lnTo>
                  <a:pt x="2870" y="2504"/>
                </a:lnTo>
                <a:lnTo>
                  <a:pt x="2866" y="2523"/>
                </a:lnTo>
                <a:lnTo>
                  <a:pt x="2859" y="2541"/>
                </a:lnTo>
                <a:lnTo>
                  <a:pt x="2851" y="2558"/>
                </a:lnTo>
                <a:lnTo>
                  <a:pt x="2841" y="2573"/>
                </a:lnTo>
                <a:lnTo>
                  <a:pt x="2829" y="2587"/>
                </a:lnTo>
                <a:lnTo>
                  <a:pt x="2816" y="2599"/>
                </a:lnTo>
                <a:lnTo>
                  <a:pt x="2800" y="2610"/>
                </a:lnTo>
                <a:lnTo>
                  <a:pt x="2782" y="2620"/>
                </a:lnTo>
                <a:lnTo>
                  <a:pt x="2770" y="2608"/>
                </a:lnTo>
                <a:lnTo>
                  <a:pt x="2760" y="2594"/>
                </a:lnTo>
                <a:lnTo>
                  <a:pt x="2751" y="2581"/>
                </a:lnTo>
                <a:lnTo>
                  <a:pt x="2745" y="2566"/>
                </a:lnTo>
                <a:lnTo>
                  <a:pt x="2741" y="2552"/>
                </a:lnTo>
                <a:lnTo>
                  <a:pt x="2738" y="2536"/>
                </a:lnTo>
                <a:lnTo>
                  <a:pt x="2736" y="2520"/>
                </a:lnTo>
                <a:lnTo>
                  <a:pt x="2736" y="2503"/>
                </a:lnTo>
                <a:lnTo>
                  <a:pt x="2736" y="2428"/>
                </a:lnTo>
                <a:lnTo>
                  <a:pt x="2735" y="2324"/>
                </a:lnTo>
                <a:lnTo>
                  <a:pt x="2733" y="2046"/>
                </a:lnTo>
                <a:lnTo>
                  <a:pt x="2728" y="1702"/>
                </a:lnTo>
                <a:lnTo>
                  <a:pt x="2722" y="1334"/>
                </a:lnTo>
                <a:lnTo>
                  <a:pt x="2711" y="670"/>
                </a:lnTo>
                <a:lnTo>
                  <a:pt x="2706" y="451"/>
                </a:lnTo>
                <a:lnTo>
                  <a:pt x="2705" y="356"/>
                </a:lnTo>
                <a:lnTo>
                  <a:pt x="2705" y="336"/>
                </a:lnTo>
                <a:lnTo>
                  <a:pt x="2705" y="317"/>
                </a:lnTo>
                <a:lnTo>
                  <a:pt x="2704" y="298"/>
                </a:lnTo>
                <a:lnTo>
                  <a:pt x="2702" y="279"/>
                </a:lnTo>
                <a:lnTo>
                  <a:pt x="2699" y="261"/>
                </a:lnTo>
                <a:lnTo>
                  <a:pt x="2695" y="244"/>
                </a:lnTo>
                <a:lnTo>
                  <a:pt x="2691" y="228"/>
                </a:lnTo>
                <a:lnTo>
                  <a:pt x="2686" y="212"/>
                </a:lnTo>
                <a:lnTo>
                  <a:pt x="2681" y="196"/>
                </a:lnTo>
                <a:lnTo>
                  <a:pt x="2674" y="181"/>
                </a:lnTo>
                <a:lnTo>
                  <a:pt x="2667" y="167"/>
                </a:lnTo>
                <a:lnTo>
                  <a:pt x="2661" y="153"/>
                </a:lnTo>
                <a:lnTo>
                  <a:pt x="2653" y="139"/>
                </a:lnTo>
                <a:lnTo>
                  <a:pt x="2644" y="127"/>
                </a:lnTo>
                <a:lnTo>
                  <a:pt x="2635" y="115"/>
                </a:lnTo>
                <a:lnTo>
                  <a:pt x="2626" y="104"/>
                </a:lnTo>
                <a:lnTo>
                  <a:pt x="2616" y="93"/>
                </a:lnTo>
                <a:lnTo>
                  <a:pt x="2606" y="83"/>
                </a:lnTo>
                <a:lnTo>
                  <a:pt x="2596" y="74"/>
                </a:lnTo>
                <a:lnTo>
                  <a:pt x="2585" y="64"/>
                </a:lnTo>
                <a:lnTo>
                  <a:pt x="2574" y="56"/>
                </a:lnTo>
                <a:lnTo>
                  <a:pt x="2562" y="48"/>
                </a:lnTo>
                <a:lnTo>
                  <a:pt x="2538" y="33"/>
                </a:lnTo>
                <a:lnTo>
                  <a:pt x="2513" y="22"/>
                </a:lnTo>
                <a:lnTo>
                  <a:pt x="2488" y="13"/>
                </a:lnTo>
                <a:lnTo>
                  <a:pt x="2462" y="7"/>
                </a:lnTo>
                <a:lnTo>
                  <a:pt x="2435" y="2"/>
                </a:lnTo>
                <a:lnTo>
                  <a:pt x="2409" y="0"/>
                </a:lnTo>
                <a:lnTo>
                  <a:pt x="2382" y="1"/>
                </a:lnTo>
                <a:lnTo>
                  <a:pt x="2355" y="4"/>
                </a:lnTo>
                <a:lnTo>
                  <a:pt x="2328" y="10"/>
                </a:lnTo>
                <a:lnTo>
                  <a:pt x="2303" y="19"/>
                </a:lnTo>
                <a:lnTo>
                  <a:pt x="2290" y="23"/>
                </a:lnTo>
                <a:lnTo>
                  <a:pt x="2278" y="30"/>
                </a:lnTo>
                <a:lnTo>
                  <a:pt x="2266" y="37"/>
                </a:lnTo>
                <a:lnTo>
                  <a:pt x="2253" y="43"/>
                </a:lnTo>
                <a:lnTo>
                  <a:pt x="2242" y="51"/>
                </a:lnTo>
                <a:lnTo>
                  <a:pt x="2231" y="59"/>
                </a:lnTo>
                <a:lnTo>
                  <a:pt x="2220" y="69"/>
                </a:lnTo>
                <a:lnTo>
                  <a:pt x="2210" y="78"/>
                </a:lnTo>
                <a:lnTo>
                  <a:pt x="2200" y="89"/>
                </a:lnTo>
                <a:lnTo>
                  <a:pt x="2190" y="100"/>
                </a:lnTo>
                <a:lnTo>
                  <a:pt x="2181" y="112"/>
                </a:lnTo>
                <a:lnTo>
                  <a:pt x="2172" y="124"/>
                </a:lnTo>
                <a:lnTo>
                  <a:pt x="2163" y="137"/>
                </a:lnTo>
                <a:lnTo>
                  <a:pt x="2155" y="151"/>
                </a:lnTo>
                <a:lnTo>
                  <a:pt x="2149" y="165"/>
                </a:lnTo>
                <a:lnTo>
                  <a:pt x="2142" y="181"/>
                </a:lnTo>
                <a:lnTo>
                  <a:pt x="2135" y="196"/>
                </a:lnTo>
                <a:lnTo>
                  <a:pt x="2130" y="213"/>
                </a:lnTo>
                <a:lnTo>
                  <a:pt x="2125" y="230"/>
                </a:lnTo>
                <a:lnTo>
                  <a:pt x="2121" y="248"/>
                </a:lnTo>
                <a:lnTo>
                  <a:pt x="2116" y="267"/>
                </a:lnTo>
                <a:lnTo>
                  <a:pt x="2114" y="286"/>
                </a:lnTo>
                <a:lnTo>
                  <a:pt x="2110" y="591"/>
                </a:lnTo>
                <a:lnTo>
                  <a:pt x="2101" y="1282"/>
                </a:lnTo>
                <a:lnTo>
                  <a:pt x="2097" y="1667"/>
                </a:lnTo>
                <a:lnTo>
                  <a:pt x="2094" y="2022"/>
                </a:lnTo>
                <a:lnTo>
                  <a:pt x="2092" y="2307"/>
                </a:lnTo>
                <a:lnTo>
                  <a:pt x="2092" y="2408"/>
                </a:lnTo>
                <a:lnTo>
                  <a:pt x="2093" y="2476"/>
                </a:lnTo>
                <a:lnTo>
                  <a:pt x="2093" y="2487"/>
                </a:lnTo>
                <a:lnTo>
                  <a:pt x="2093" y="2498"/>
                </a:lnTo>
                <a:lnTo>
                  <a:pt x="2092" y="2507"/>
                </a:lnTo>
                <a:lnTo>
                  <a:pt x="2090" y="2516"/>
                </a:lnTo>
                <a:lnTo>
                  <a:pt x="2087" y="2523"/>
                </a:lnTo>
                <a:lnTo>
                  <a:pt x="2084" y="2530"/>
                </a:lnTo>
                <a:lnTo>
                  <a:pt x="2081" y="2535"/>
                </a:lnTo>
                <a:lnTo>
                  <a:pt x="2077" y="2540"/>
                </a:lnTo>
                <a:lnTo>
                  <a:pt x="2074" y="2544"/>
                </a:lnTo>
                <a:lnTo>
                  <a:pt x="2069" y="2546"/>
                </a:lnTo>
                <a:lnTo>
                  <a:pt x="2065" y="2549"/>
                </a:lnTo>
                <a:lnTo>
                  <a:pt x="2059" y="2551"/>
                </a:lnTo>
                <a:lnTo>
                  <a:pt x="2055" y="2551"/>
                </a:lnTo>
                <a:lnTo>
                  <a:pt x="2049" y="2551"/>
                </a:lnTo>
                <a:lnTo>
                  <a:pt x="2039" y="2549"/>
                </a:lnTo>
                <a:lnTo>
                  <a:pt x="2029" y="2543"/>
                </a:lnTo>
                <a:lnTo>
                  <a:pt x="2019" y="2535"/>
                </a:lnTo>
                <a:lnTo>
                  <a:pt x="2010" y="2526"/>
                </a:lnTo>
                <a:lnTo>
                  <a:pt x="2003" y="2514"/>
                </a:lnTo>
                <a:lnTo>
                  <a:pt x="1997" y="2501"/>
                </a:lnTo>
                <a:lnTo>
                  <a:pt x="1992" y="2485"/>
                </a:lnTo>
                <a:lnTo>
                  <a:pt x="1991" y="2477"/>
                </a:lnTo>
                <a:lnTo>
                  <a:pt x="1990" y="2468"/>
                </a:lnTo>
                <a:lnTo>
                  <a:pt x="1990" y="2460"/>
                </a:lnTo>
                <a:lnTo>
                  <a:pt x="1991" y="2452"/>
                </a:lnTo>
                <a:lnTo>
                  <a:pt x="1705" y="812"/>
                </a:lnTo>
                <a:lnTo>
                  <a:pt x="1702" y="795"/>
                </a:lnTo>
                <a:lnTo>
                  <a:pt x="1700" y="779"/>
                </a:lnTo>
                <a:lnTo>
                  <a:pt x="1697" y="763"/>
                </a:lnTo>
                <a:lnTo>
                  <a:pt x="1694" y="748"/>
                </a:lnTo>
                <a:lnTo>
                  <a:pt x="1689" y="734"/>
                </a:lnTo>
                <a:lnTo>
                  <a:pt x="1685" y="719"/>
                </a:lnTo>
                <a:lnTo>
                  <a:pt x="1679" y="706"/>
                </a:lnTo>
                <a:lnTo>
                  <a:pt x="1673" y="693"/>
                </a:lnTo>
                <a:lnTo>
                  <a:pt x="1667" y="680"/>
                </a:lnTo>
                <a:lnTo>
                  <a:pt x="1660" y="668"/>
                </a:lnTo>
                <a:lnTo>
                  <a:pt x="1644" y="646"/>
                </a:lnTo>
                <a:lnTo>
                  <a:pt x="1628" y="625"/>
                </a:lnTo>
                <a:lnTo>
                  <a:pt x="1610" y="607"/>
                </a:lnTo>
                <a:lnTo>
                  <a:pt x="1590" y="590"/>
                </a:lnTo>
                <a:lnTo>
                  <a:pt x="1569" y="576"/>
                </a:lnTo>
                <a:lnTo>
                  <a:pt x="1546" y="563"/>
                </a:lnTo>
                <a:lnTo>
                  <a:pt x="1524" y="554"/>
                </a:lnTo>
                <a:lnTo>
                  <a:pt x="1501" y="547"/>
                </a:lnTo>
                <a:lnTo>
                  <a:pt x="1477" y="541"/>
                </a:lnTo>
                <a:lnTo>
                  <a:pt x="1453" y="538"/>
                </a:lnTo>
                <a:lnTo>
                  <a:pt x="1428" y="536"/>
                </a:lnTo>
                <a:lnTo>
                  <a:pt x="1405" y="538"/>
                </a:lnTo>
                <a:lnTo>
                  <a:pt x="1381" y="542"/>
                </a:lnTo>
                <a:lnTo>
                  <a:pt x="1358" y="548"/>
                </a:lnTo>
                <a:lnTo>
                  <a:pt x="1335" y="557"/>
                </a:lnTo>
                <a:lnTo>
                  <a:pt x="1314" y="567"/>
                </a:lnTo>
                <a:lnTo>
                  <a:pt x="1303" y="573"/>
                </a:lnTo>
                <a:lnTo>
                  <a:pt x="1293" y="580"/>
                </a:lnTo>
                <a:lnTo>
                  <a:pt x="1283" y="588"/>
                </a:lnTo>
                <a:lnTo>
                  <a:pt x="1274" y="597"/>
                </a:lnTo>
                <a:lnTo>
                  <a:pt x="1265" y="606"/>
                </a:lnTo>
                <a:lnTo>
                  <a:pt x="1256" y="615"/>
                </a:lnTo>
                <a:lnTo>
                  <a:pt x="1247" y="625"/>
                </a:lnTo>
                <a:lnTo>
                  <a:pt x="1240" y="636"/>
                </a:lnTo>
                <a:lnTo>
                  <a:pt x="1233" y="647"/>
                </a:lnTo>
                <a:lnTo>
                  <a:pt x="1225" y="659"/>
                </a:lnTo>
                <a:lnTo>
                  <a:pt x="1219" y="671"/>
                </a:lnTo>
                <a:lnTo>
                  <a:pt x="1213" y="685"/>
                </a:lnTo>
                <a:lnTo>
                  <a:pt x="1207" y="699"/>
                </a:lnTo>
                <a:lnTo>
                  <a:pt x="1203" y="714"/>
                </a:lnTo>
                <a:lnTo>
                  <a:pt x="1198" y="729"/>
                </a:lnTo>
                <a:lnTo>
                  <a:pt x="1195" y="745"/>
                </a:lnTo>
                <a:lnTo>
                  <a:pt x="1192" y="762"/>
                </a:lnTo>
                <a:lnTo>
                  <a:pt x="1189" y="780"/>
                </a:lnTo>
                <a:lnTo>
                  <a:pt x="1188" y="797"/>
                </a:lnTo>
                <a:lnTo>
                  <a:pt x="1187" y="815"/>
                </a:lnTo>
                <a:lnTo>
                  <a:pt x="1187" y="835"/>
                </a:lnTo>
                <a:lnTo>
                  <a:pt x="1187" y="855"/>
                </a:lnTo>
                <a:lnTo>
                  <a:pt x="1353" y="2568"/>
                </a:lnTo>
                <a:lnTo>
                  <a:pt x="1360" y="2617"/>
                </a:lnTo>
                <a:lnTo>
                  <a:pt x="1364" y="2663"/>
                </a:lnTo>
                <a:lnTo>
                  <a:pt x="1368" y="2709"/>
                </a:lnTo>
                <a:lnTo>
                  <a:pt x="1370" y="2753"/>
                </a:lnTo>
                <a:lnTo>
                  <a:pt x="1370" y="2795"/>
                </a:lnTo>
                <a:lnTo>
                  <a:pt x="1369" y="2834"/>
                </a:lnTo>
                <a:lnTo>
                  <a:pt x="1367" y="2872"/>
                </a:lnTo>
                <a:lnTo>
                  <a:pt x="1364" y="2909"/>
                </a:lnTo>
                <a:lnTo>
                  <a:pt x="1360" y="2942"/>
                </a:lnTo>
                <a:lnTo>
                  <a:pt x="1356" y="2976"/>
                </a:lnTo>
                <a:lnTo>
                  <a:pt x="1349" y="3006"/>
                </a:lnTo>
                <a:lnTo>
                  <a:pt x="1343" y="3035"/>
                </a:lnTo>
                <a:lnTo>
                  <a:pt x="1335" y="3063"/>
                </a:lnTo>
                <a:lnTo>
                  <a:pt x="1328" y="3088"/>
                </a:lnTo>
                <a:lnTo>
                  <a:pt x="1320" y="3113"/>
                </a:lnTo>
                <a:lnTo>
                  <a:pt x="1311" y="3135"/>
                </a:lnTo>
                <a:lnTo>
                  <a:pt x="1303" y="3156"/>
                </a:lnTo>
                <a:lnTo>
                  <a:pt x="1294" y="3177"/>
                </a:lnTo>
                <a:lnTo>
                  <a:pt x="1285" y="3194"/>
                </a:lnTo>
                <a:lnTo>
                  <a:pt x="1276" y="3211"/>
                </a:lnTo>
                <a:lnTo>
                  <a:pt x="1258" y="3240"/>
                </a:lnTo>
                <a:lnTo>
                  <a:pt x="1243" y="3264"/>
                </a:lnTo>
                <a:lnTo>
                  <a:pt x="1228" y="3281"/>
                </a:lnTo>
                <a:lnTo>
                  <a:pt x="1217" y="3294"/>
                </a:lnTo>
                <a:lnTo>
                  <a:pt x="1209" y="3303"/>
                </a:lnTo>
                <a:lnTo>
                  <a:pt x="1206" y="3306"/>
                </a:lnTo>
                <a:lnTo>
                  <a:pt x="1195" y="3309"/>
                </a:lnTo>
                <a:lnTo>
                  <a:pt x="1184" y="3314"/>
                </a:lnTo>
                <a:lnTo>
                  <a:pt x="1171" y="3311"/>
                </a:lnTo>
                <a:lnTo>
                  <a:pt x="1159" y="3309"/>
                </a:lnTo>
                <a:lnTo>
                  <a:pt x="1148" y="3306"/>
                </a:lnTo>
                <a:lnTo>
                  <a:pt x="1137" y="3301"/>
                </a:lnTo>
                <a:lnTo>
                  <a:pt x="1127" y="3297"/>
                </a:lnTo>
                <a:lnTo>
                  <a:pt x="1117" y="3291"/>
                </a:lnTo>
                <a:lnTo>
                  <a:pt x="1108" y="3285"/>
                </a:lnTo>
                <a:lnTo>
                  <a:pt x="1099" y="3278"/>
                </a:lnTo>
                <a:lnTo>
                  <a:pt x="1091" y="3270"/>
                </a:lnTo>
                <a:lnTo>
                  <a:pt x="1083" y="3261"/>
                </a:lnTo>
                <a:lnTo>
                  <a:pt x="1076" y="3252"/>
                </a:lnTo>
                <a:lnTo>
                  <a:pt x="1069" y="3242"/>
                </a:lnTo>
                <a:lnTo>
                  <a:pt x="1063" y="3232"/>
                </a:lnTo>
                <a:lnTo>
                  <a:pt x="1057" y="3221"/>
                </a:lnTo>
                <a:lnTo>
                  <a:pt x="1052" y="3209"/>
                </a:lnTo>
                <a:lnTo>
                  <a:pt x="1047" y="3195"/>
                </a:lnTo>
                <a:lnTo>
                  <a:pt x="1042" y="3192"/>
                </a:lnTo>
                <a:lnTo>
                  <a:pt x="1036" y="3180"/>
                </a:lnTo>
                <a:lnTo>
                  <a:pt x="1032" y="3177"/>
                </a:lnTo>
                <a:lnTo>
                  <a:pt x="943" y="2965"/>
                </a:lnTo>
                <a:lnTo>
                  <a:pt x="856" y="2753"/>
                </a:lnTo>
                <a:lnTo>
                  <a:pt x="841" y="2717"/>
                </a:lnTo>
                <a:lnTo>
                  <a:pt x="828" y="2681"/>
                </a:lnTo>
                <a:lnTo>
                  <a:pt x="800" y="2607"/>
                </a:lnTo>
                <a:lnTo>
                  <a:pt x="772" y="2531"/>
                </a:lnTo>
                <a:lnTo>
                  <a:pt x="757" y="2492"/>
                </a:lnTo>
                <a:lnTo>
                  <a:pt x="741" y="2455"/>
                </a:lnTo>
                <a:lnTo>
                  <a:pt x="724" y="2417"/>
                </a:lnTo>
                <a:lnTo>
                  <a:pt x="707" y="2381"/>
                </a:lnTo>
                <a:lnTo>
                  <a:pt x="688" y="2346"/>
                </a:lnTo>
                <a:lnTo>
                  <a:pt x="668" y="2311"/>
                </a:lnTo>
                <a:lnTo>
                  <a:pt x="646" y="2279"/>
                </a:lnTo>
                <a:lnTo>
                  <a:pt x="623" y="2247"/>
                </a:lnTo>
                <a:lnTo>
                  <a:pt x="610" y="2232"/>
                </a:lnTo>
                <a:lnTo>
                  <a:pt x="597" y="2217"/>
                </a:lnTo>
                <a:lnTo>
                  <a:pt x="584" y="2204"/>
                </a:lnTo>
                <a:lnTo>
                  <a:pt x="569" y="2191"/>
                </a:lnTo>
                <a:lnTo>
                  <a:pt x="547" y="2174"/>
                </a:lnTo>
                <a:lnTo>
                  <a:pt x="522" y="2157"/>
                </a:lnTo>
                <a:lnTo>
                  <a:pt x="497" y="2143"/>
                </a:lnTo>
                <a:lnTo>
                  <a:pt x="470" y="2128"/>
                </a:lnTo>
                <a:lnTo>
                  <a:pt x="442" y="2115"/>
                </a:lnTo>
                <a:lnTo>
                  <a:pt x="414" y="2104"/>
                </a:lnTo>
                <a:lnTo>
                  <a:pt x="385" y="2092"/>
                </a:lnTo>
                <a:lnTo>
                  <a:pt x="355" y="2085"/>
                </a:lnTo>
                <a:lnTo>
                  <a:pt x="326" y="2077"/>
                </a:lnTo>
                <a:lnTo>
                  <a:pt x="296" y="2072"/>
                </a:lnTo>
                <a:lnTo>
                  <a:pt x="266" y="2070"/>
                </a:lnTo>
                <a:lnTo>
                  <a:pt x="237" y="2069"/>
                </a:lnTo>
                <a:lnTo>
                  <a:pt x="208" y="2071"/>
                </a:lnTo>
                <a:lnTo>
                  <a:pt x="193" y="2073"/>
                </a:lnTo>
                <a:lnTo>
                  <a:pt x="179" y="2076"/>
                </a:lnTo>
                <a:lnTo>
                  <a:pt x="165" y="2079"/>
                </a:lnTo>
                <a:lnTo>
                  <a:pt x="152" y="2082"/>
                </a:lnTo>
                <a:lnTo>
                  <a:pt x="137" y="2088"/>
                </a:lnTo>
                <a:lnTo>
                  <a:pt x="125" y="2094"/>
                </a:lnTo>
                <a:lnTo>
                  <a:pt x="106" y="2102"/>
                </a:lnTo>
                <a:lnTo>
                  <a:pt x="86" y="2116"/>
                </a:lnTo>
                <a:lnTo>
                  <a:pt x="66" y="2130"/>
                </a:lnTo>
                <a:lnTo>
                  <a:pt x="57" y="2139"/>
                </a:lnTo>
                <a:lnTo>
                  <a:pt x="50" y="2147"/>
                </a:lnTo>
                <a:lnTo>
                  <a:pt x="46" y="2152"/>
                </a:lnTo>
                <a:lnTo>
                  <a:pt x="43" y="2158"/>
                </a:lnTo>
                <a:lnTo>
                  <a:pt x="36" y="2175"/>
                </a:lnTo>
                <a:lnTo>
                  <a:pt x="29" y="2194"/>
                </a:lnTo>
                <a:lnTo>
                  <a:pt x="24" y="2214"/>
                </a:lnTo>
                <a:lnTo>
                  <a:pt x="18" y="2233"/>
                </a:lnTo>
                <a:lnTo>
                  <a:pt x="12" y="2250"/>
                </a:lnTo>
                <a:lnTo>
                  <a:pt x="7" y="2262"/>
                </a:lnTo>
                <a:lnTo>
                  <a:pt x="5" y="2265"/>
                </a:lnTo>
                <a:lnTo>
                  <a:pt x="2" y="2268"/>
                </a:lnTo>
                <a:lnTo>
                  <a:pt x="1" y="2269"/>
                </a:lnTo>
                <a:lnTo>
                  <a:pt x="0" y="2271"/>
                </a:lnTo>
                <a:lnTo>
                  <a:pt x="2" y="2280"/>
                </a:lnTo>
                <a:lnTo>
                  <a:pt x="6" y="2293"/>
                </a:lnTo>
                <a:lnTo>
                  <a:pt x="11" y="2309"/>
                </a:lnTo>
                <a:lnTo>
                  <a:pt x="28" y="2349"/>
                </a:lnTo>
                <a:lnTo>
                  <a:pt x="49" y="2396"/>
                </a:lnTo>
                <a:lnTo>
                  <a:pt x="91" y="2484"/>
                </a:lnTo>
                <a:lnTo>
                  <a:pt x="114" y="2533"/>
                </a:lnTo>
                <a:lnTo>
                  <a:pt x="128" y="2572"/>
                </a:lnTo>
                <a:lnTo>
                  <a:pt x="142" y="2611"/>
                </a:lnTo>
                <a:lnTo>
                  <a:pt x="154" y="2650"/>
                </a:lnTo>
                <a:lnTo>
                  <a:pt x="164" y="2689"/>
                </a:lnTo>
                <a:lnTo>
                  <a:pt x="173" y="2728"/>
                </a:lnTo>
                <a:lnTo>
                  <a:pt x="180" y="2767"/>
                </a:lnTo>
                <a:lnTo>
                  <a:pt x="188" y="2806"/>
                </a:lnTo>
                <a:lnTo>
                  <a:pt x="193" y="2845"/>
                </a:lnTo>
                <a:lnTo>
                  <a:pt x="204" y="2923"/>
                </a:lnTo>
                <a:lnTo>
                  <a:pt x="214" y="3001"/>
                </a:lnTo>
                <a:lnTo>
                  <a:pt x="226" y="3081"/>
                </a:lnTo>
                <a:lnTo>
                  <a:pt x="232" y="3121"/>
                </a:lnTo>
                <a:lnTo>
                  <a:pt x="239" y="3160"/>
                </a:lnTo>
                <a:lnTo>
                  <a:pt x="248" y="3204"/>
                </a:lnTo>
                <a:lnTo>
                  <a:pt x="258" y="3248"/>
                </a:lnTo>
                <a:lnTo>
                  <a:pt x="265" y="3269"/>
                </a:lnTo>
                <a:lnTo>
                  <a:pt x="271" y="3290"/>
                </a:lnTo>
                <a:lnTo>
                  <a:pt x="278" y="3311"/>
                </a:lnTo>
                <a:lnTo>
                  <a:pt x="287" y="3333"/>
                </a:lnTo>
                <a:lnTo>
                  <a:pt x="302" y="3371"/>
                </a:lnTo>
                <a:lnTo>
                  <a:pt x="317" y="3411"/>
                </a:lnTo>
                <a:lnTo>
                  <a:pt x="348" y="3493"/>
                </a:lnTo>
                <a:lnTo>
                  <a:pt x="365" y="3535"/>
                </a:lnTo>
                <a:lnTo>
                  <a:pt x="382" y="3575"/>
                </a:lnTo>
                <a:lnTo>
                  <a:pt x="401" y="3614"/>
                </a:lnTo>
                <a:lnTo>
                  <a:pt x="410" y="3633"/>
                </a:lnTo>
                <a:lnTo>
                  <a:pt x="421" y="3651"/>
                </a:lnTo>
                <a:lnTo>
                  <a:pt x="508" y="3910"/>
                </a:lnTo>
                <a:lnTo>
                  <a:pt x="512" y="3914"/>
                </a:lnTo>
                <a:lnTo>
                  <a:pt x="519" y="3944"/>
                </a:lnTo>
                <a:lnTo>
                  <a:pt x="522" y="3948"/>
                </a:lnTo>
                <a:lnTo>
                  <a:pt x="532" y="3984"/>
                </a:lnTo>
                <a:lnTo>
                  <a:pt x="542" y="4020"/>
                </a:lnTo>
                <a:lnTo>
                  <a:pt x="555" y="4054"/>
                </a:lnTo>
                <a:lnTo>
                  <a:pt x="568" y="4089"/>
                </a:lnTo>
                <a:lnTo>
                  <a:pt x="575" y="4098"/>
                </a:lnTo>
                <a:lnTo>
                  <a:pt x="572" y="4106"/>
                </a:lnTo>
                <a:lnTo>
                  <a:pt x="578" y="4110"/>
                </a:lnTo>
                <a:lnTo>
                  <a:pt x="591" y="4184"/>
                </a:lnTo>
                <a:lnTo>
                  <a:pt x="607" y="4255"/>
                </a:lnTo>
                <a:lnTo>
                  <a:pt x="620" y="4313"/>
                </a:lnTo>
                <a:lnTo>
                  <a:pt x="635" y="4370"/>
                </a:lnTo>
                <a:lnTo>
                  <a:pt x="651" y="4427"/>
                </a:lnTo>
                <a:lnTo>
                  <a:pt x="668" y="4484"/>
                </a:lnTo>
                <a:lnTo>
                  <a:pt x="686" y="4540"/>
                </a:lnTo>
                <a:lnTo>
                  <a:pt x="706" y="4594"/>
                </a:lnTo>
                <a:lnTo>
                  <a:pt x="727" y="4649"/>
                </a:lnTo>
                <a:lnTo>
                  <a:pt x="750" y="4703"/>
                </a:lnTo>
                <a:lnTo>
                  <a:pt x="774" y="4757"/>
                </a:lnTo>
                <a:lnTo>
                  <a:pt x="799" y="4811"/>
                </a:lnTo>
                <a:lnTo>
                  <a:pt x="826" y="4863"/>
                </a:lnTo>
                <a:lnTo>
                  <a:pt x="852" y="4914"/>
                </a:lnTo>
                <a:lnTo>
                  <a:pt x="881" y="4967"/>
                </a:lnTo>
                <a:lnTo>
                  <a:pt x="912" y="5017"/>
                </a:lnTo>
                <a:lnTo>
                  <a:pt x="943" y="5067"/>
                </a:lnTo>
                <a:lnTo>
                  <a:pt x="976" y="5117"/>
                </a:lnTo>
                <a:lnTo>
                  <a:pt x="992" y="5145"/>
                </a:lnTo>
                <a:lnTo>
                  <a:pt x="1010" y="5172"/>
                </a:lnTo>
                <a:lnTo>
                  <a:pt x="1030" y="5199"/>
                </a:lnTo>
                <a:lnTo>
                  <a:pt x="1050" y="5224"/>
                </a:lnTo>
                <a:lnTo>
                  <a:pt x="1072" y="5250"/>
                </a:lnTo>
                <a:lnTo>
                  <a:pt x="1096" y="5275"/>
                </a:lnTo>
                <a:lnTo>
                  <a:pt x="1120" y="5299"/>
                </a:lnTo>
                <a:lnTo>
                  <a:pt x="1145" y="5324"/>
                </a:lnTo>
                <a:lnTo>
                  <a:pt x="1196" y="5370"/>
                </a:lnTo>
                <a:lnTo>
                  <a:pt x="1250" y="5417"/>
                </a:lnTo>
                <a:lnTo>
                  <a:pt x="1303" y="5464"/>
                </a:lnTo>
                <a:lnTo>
                  <a:pt x="1356" y="5512"/>
                </a:lnTo>
                <a:lnTo>
                  <a:pt x="1381" y="5536"/>
                </a:lnTo>
                <a:lnTo>
                  <a:pt x="1407" y="5560"/>
                </a:lnTo>
                <a:lnTo>
                  <a:pt x="1430" y="5585"/>
                </a:lnTo>
                <a:lnTo>
                  <a:pt x="1454" y="5610"/>
                </a:lnTo>
                <a:lnTo>
                  <a:pt x="1476" y="5636"/>
                </a:lnTo>
                <a:lnTo>
                  <a:pt x="1497" y="5662"/>
                </a:lnTo>
                <a:lnTo>
                  <a:pt x="1516" y="5688"/>
                </a:lnTo>
                <a:lnTo>
                  <a:pt x="1534" y="5716"/>
                </a:lnTo>
                <a:lnTo>
                  <a:pt x="1551" y="5744"/>
                </a:lnTo>
                <a:lnTo>
                  <a:pt x="1565" y="5773"/>
                </a:lnTo>
                <a:lnTo>
                  <a:pt x="1577" y="5803"/>
                </a:lnTo>
                <a:lnTo>
                  <a:pt x="1588" y="5834"/>
                </a:lnTo>
                <a:lnTo>
                  <a:pt x="1595" y="5867"/>
                </a:lnTo>
                <a:lnTo>
                  <a:pt x="1601" y="5900"/>
                </a:lnTo>
                <a:lnTo>
                  <a:pt x="1603" y="5917"/>
                </a:lnTo>
                <a:lnTo>
                  <a:pt x="1604" y="5935"/>
                </a:lnTo>
                <a:lnTo>
                  <a:pt x="1604" y="5953"/>
                </a:lnTo>
                <a:lnTo>
                  <a:pt x="1604" y="5971"/>
                </a:lnTo>
                <a:lnTo>
                  <a:pt x="1603" y="6456"/>
                </a:lnTo>
                <a:lnTo>
                  <a:pt x="3426" y="6458"/>
                </a:lnTo>
                <a:lnTo>
                  <a:pt x="3426" y="5997"/>
                </a:lnTo>
                <a:lnTo>
                  <a:pt x="3450" y="5937"/>
                </a:lnTo>
                <a:lnTo>
                  <a:pt x="3474" y="5882"/>
                </a:lnTo>
                <a:lnTo>
                  <a:pt x="3496" y="5834"/>
                </a:lnTo>
                <a:lnTo>
                  <a:pt x="3520" y="5791"/>
                </a:lnTo>
                <a:lnTo>
                  <a:pt x="3545" y="5749"/>
                </a:lnTo>
                <a:lnTo>
                  <a:pt x="3573" y="5707"/>
                </a:lnTo>
                <a:lnTo>
                  <a:pt x="3604" y="5665"/>
                </a:lnTo>
                <a:lnTo>
                  <a:pt x="3639" y="5620"/>
                </a:lnTo>
                <a:lnTo>
                  <a:pt x="3657" y="5597"/>
                </a:lnTo>
                <a:lnTo>
                  <a:pt x="3673" y="5573"/>
                </a:lnTo>
                <a:lnTo>
                  <a:pt x="3707" y="5525"/>
                </a:lnTo>
                <a:lnTo>
                  <a:pt x="3737" y="5476"/>
                </a:lnTo>
                <a:lnTo>
                  <a:pt x="3766" y="5425"/>
                </a:lnTo>
                <a:lnTo>
                  <a:pt x="3794" y="5373"/>
                </a:lnTo>
                <a:lnTo>
                  <a:pt x="3820" y="5318"/>
                </a:lnTo>
                <a:lnTo>
                  <a:pt x="3843" y="5262"/>
                </a:lnTo>
                <a:lnTo>
                  <a:pt x="3865" y="5205"/>
                </a:lnTo>
                <a:lnTo>
                  <a:pt x="3887" y="5148"/>
                </a:lnTo>
                <a:lnTo>
                  <a:pt x="3906" y="5089"/>
                </a:lnTo>
                <a:lnTo>
                  <a:pt x="3923" y="5029"/>
                </a:lnTo>
                <a:lnTo>
                  <a:pt x="3940" y="4969"/>
                </a:lnTo>
                <a:lnTo>
                  <a:pt x="3956" y="4908"/>
                </a:lnTo>
                <a:lnTo>
                  <a:pt x="3969" y="4846"/>
                </a:lnTo>
                <a:lnTo>
                  <a:pt x="3982" y="4784"/>
                </a:lnTo>
                <a:lnTo>
                  <a:pt x="3994" y="4721"/>
                </a:lnTo>
                <a:lnTo>
                  <a:pt x="4005" y="4659"/>
                </a:lnTo>
                <a:lnTo>
                  <a:pt x="4014" y="4595"/>
                </a:lnTo>
                <a:lnTo>
                  <a:pt x="4023" y="4533"/>
                </a:lnTo>
                <a:lnTo>
                  <a:pt x="4030" y="4470"/>
                </a:lnTo>
                <a:lnTo>
                  <a:pt x="4038" y="4407"/>
                </a:lnTo>
                <a:lnTo>
                  <a:pt x="4044" y="4345"/>
                </a:lnTo>
                <a:lnTo>
                  <a:pt x="4055" y="4222"/>
                </a:lnTo>
                <a:lnTo>
                  <a:pt x="4064" y="4101"/>
                </a:lnTo>
                <a:lnTo>
                  <a:pt x="4071" y="3983"/>
                </a:lnTo>
                <a:lnTo>
                  <a:pt x="4082" y="3762"/>
                </a:lnTo>
                <a:lnTo>
                  <a:pt x="4085" y="3716"/>
                </a:lnTo>
                <a:lnTo>
                  <a:pt x="4090" y="3663"/>
                </a:lnTo>
                <a:lnTo>
                  <a:pt x="4103" y="3539"/>
                </a:lnTo>
                <a:lnTo>
                  <a:pt x="4121" y="3394"/>
                </a:lnTo>
                <a:lnTo>
                  <a:pt x="4142" y="3231"/>
                </a:lnTo>
                <a:lnTo>
                  <a:pt x="4167" y="3055"/>
                </a:lnTo>
                <a:lnTo>
                  <a:pt x="4192" y="2870"/>
                </a:lnTo>
                <a:lnTo>
                  <a:pt x="4249" y="2485"/>
                </a:lnTo>
                <a:lnTo>
                  <a:pt x="4307" y="2108"/>
                </a:lnTo>
                <a:lnTo>
                  <a:pt x="4361" y="1771"/>
                </a:lnTo>
                <a:lnTo>
                  <a:pt x="4404" y="1502"/>
                </a:lnTo>
                <a:lnTo>
                  <a:pt x="4432" y="1335"/>
                </a:lnTo>
                <a:lnTo>
                  <a:pt x="4434" y="1318"/>
                </a:lnTo>
                <a:lnTo>
                  <a:pt x="4436" y="1301"/>
                </a:lnTo>
                <a:lnTo>
                  <a:pt x="4438" y="1285"/>
                </a:lnTo>
                <a:lnTo>
                  <a:pt x="4439" y="1268"/>
                </a:lnTo>
                <a:lnTo>
                  <a:pt x="4439" y="1253"/>
                </a:lnTo>
                <a:lnTo>
                  <a:pt x="4438" y="1237"/>
                </a:lnTo>
                <a:lnTo>
                  <a:pt x="4435" y="1222"/>
                </a:lnTo>
                <a:lnTo>
                  <a:pt x="4434" y="1208"/>
                </a:lnTo>
                <a:lnTo>
                  <a:pt x="4431" y="1193"/>
                </a:lnTo>
                <a:lnTo>
                  <a:pt x="4428" y="1180"/>
                </a:lnTo>
                <a:lnTo>
                  <a:pt x="4420" y="1154"/>
                </a:lnTo>
                <a:lnTo>
                  <a:pt x="4409" y="1130"/>
                </a:lnTo>
                <a:lnTo>
                  <a:pt x="4396" y="1108"/>
                </a:lnTo>
                <a:lnTo>
                  <a:pt x="4382" y="1087"/>
                </a:lnTo>
                <a:lnTo>
                  <a:pt x="4366" y="1069"/>
                </a:lnTo>
                <a:lnTo>
                  <a:pt x="4349" y="1052"/>
                </a:lnTo>
                <a:lnTo>
                  <a:pt x="4331" y="1037"/>
                </a:lnTo>
                <a:lnTo>
                  <a:pt x="4312" y="1025"/>
                </a:lnTo>
                <a:lnTo>
                  <a:pt x="4290" y="1014"/>
                </a:lnTo>
                <a:lnTo>
                  <a:pt x="4269" y="1006"/>
                </a:lnTo>
                <a:lnTo>
                  <a:pt x="4247" y="1000"/>
                </a:lnTo>
                <a:lnTo>
                  <a:pt x="4225" y="996"/>
                </a:lnTo>
                <a:lnTo>
                  <a:pt x="4201" y="995"/>
                </a:lnTo>
                <a:lnTo>
                  <a:pt x="4179" y="996"/>
                </a:lnTo>
                <a:lnTo>
                  <a:pt x="4155" y="999"/>
                </a:lnTo>
                <a:lnTo>
                  <a:pt x="4133" y="1006"/>
                </a:lnTo>
                <a:lnTo>
                  <a:pt x="4110" y="1014"/>
                </a:lnTo>
                <a:lnTo>
                  <a:pt x="4088" y="1025"/>
                </a:lnTo>
                <a:lnTo>
                  <a:pt x="4066" y="1040"/>
                </a:lnTo>
                <a:lnTo>
                  <a:pt x="4056" y="1047"/>
                </a:lnTo>
                <a:lnTo>
                  <a:pt x="4046" y="1056"/>
                </a:lnTo>
                <a:lnTo>
                  <a:pt x="4036" y="1065"/>
                </a:lnTo>
                <a:lnTo>
                  <a:pt x="4026" y="1075"/>
                </a:lnTo>
                <a:lnTo>
                  <a:pt x="4017" y="1085"/>
                </a:lnTo>
                <a:lnTo>
                  <a:pt x="4008" y="1096"/>
                </a:lnTo>
                <a:lnTo>
                  <a:pt x="3999" y="1109"/>
                </a:lnTo>
                <a:lnTo>
                  <a:pt x="3990" y="1122"/>
                </a:lnTo>
                <a:lnTo>
                  <a:pt x="3982" y="1135"/>
                </a:lnTo>
                <a:lnTo>
                  <a:pt x="3975" y="1150"/>
                </a:lnTo>
                <a:lnTo>
                  <a:pt x="3968" y="1164"/>
                </a:lnTo>
                <a:lnTo>
                  <a:pt x="3960" y="1180"/>
                </a:lnTo>
                <a:lnTo>
                  <a:pt x="3955" y="1197"/>
                </a:lnTo>
                <a:lnTo>
                  <a:pt x="3948" y="1214"/>
                </a:lnTo>
                <a:lnTo>
                  <a:pt x="3942" y="1231"/>
                </a:lnTo>
                <a:lnTo>
                  <a:pt x="3938" y="1250"/>
                </a:lnTo>
                <a:lnTo>
                  <a:pt x="3602" y="2791"/>
                </a:lnTo>
                <a:lnTo>
                  <a:pt x="3571" y="2836"/>
                </a:lnTo>
                <a:lnTo>
                  <a:pt x="3565" y="2837"/>
                </a:lnTo>
                <a:lnTo>
                  <a:pt x="3557" y="2845"/>
                </a:lnTo>
                <a:lnTo>
                  <a:pt x="3551" y="2850"/>
                </a:lnTo>
                <a:lnTo>
                  <a:pt x="3543" y="2853"/>
                </a:lnTo>
                <a:lnTo>
                  <a:pt x="3536" y="2854"/>
                </a:lnTo>
                <a:lnTo>
                  <a:pt x="3528" y="2853"/>
                </a:lnTo>
                <a:lnTo>
                  <a:pt x="3522" y="2851"/>
                </a:lnTo>
                <a:lnTo>
                  <a:pt x="3515" y="2845"/>
                </a:lnTo>
                <a:lnTo>
                  <a:pt x="3508" y="2839"/>
                </a:lnTo>
                <a:lnTo>
                  <a:pt x="3502" y="2831"/>
                </a:lnTo>
                <a:lnTo>
                  <a:pt x="3495" y="2821"/>
                </a:lnTo>
                <a:lnTo>
                  <a:pt x="3489" y="2812"/>
                </a:lnTo>
                <a:lnTo>
                  <a:pt x="3485" y="2802"/>
                </a:lnTo>
                <a:lnTo>
                  <a:pt x="3477" y="2781"/>
                </a:lnTo>
                <a:lnTo>
                  <a:pt x="3472" y="2758"/>
                </a:lnTo>
                <a:lnTo>
                  <a:pt x="3467" y="2737"/>
                </a:lnTo>
                <a:lnTo>
                  <a:pt x="3465" y="2716"/>
                </a:lnTo>
                <a:lnTo>
                  <a:pt x="3464" y="2696"/>
                </a:lnTo>
                <a:lnTo>
                  <a:pt x="3464" y="2678"/>
                </a:lnTo>
                <a:lnTo>
                  <a:pt x="3551" y="1767"/>
                </a:lnTo>
                <a:lnTo>
                  <a:pt x="3618" y="1077"/>
                </a:lnTo>
                <a:lnTo>
                  <a:pt x="3661" y="634"/>
                </a:lnTo>
                <a:lnTo>
                  <a:pt x="3662" y="616"/>
                </a:lnTo>
                <a:lnTo>
                  <a:pt x="3663" y="598"/>
                </a:lnTo>
                <a:lnTo>
                  <a:pt x="3663" y="580"/>
                </a:lnTo>
                <a:lnTo>
                  <a:pt x="3662" y="563"/>
                </a:lnTo>
                <a:lnTo>
                  <a:pt x="3661" y="547"/>
                </a:lnTo>
                <a:lnTo>
                  <a:pt x="3659" y="531"/>
                </a:lnTo>
                <a:lnTo>
                  <a:pt x="3657" y="515"/>
                </a:lnTo>
                <a:lnTo>
                  <a:pt x="3653" y="501"/>
                </a:lnTo>
                <a:lnTo>
                  <a:pt x="3650" y="486"/>
                </a:lnTo>
                <a:lnTo>
                  <a:pt x="3646" y="473"/>
                </a:lnTo>
                <a:lnTo>
                  <a:pt x="3641" y="460"/>
                </a:lnTo>
                <a:lnTo>
                  <a:pt x="3636" y="447"/>
                </a:lnTo>
                <a:lnTo>
                  <a:pt x="3630" y="435"/>
                </a:lnTo>
                <a:lnTo>
                  <a:pt x="3623" y="423"/>
                </a:lnTo>
                <a:lnTo>
                  <a:pt x="3609" y="402"/>
                </a:lnTo>
                <a:lnTo>
                  <a:pt x="3593" y="383"/>
                </a:lnTo>
                <a:lnTo>
                  <a:pt x="3576" y="365"/>
                </a:lnTo>
                <a:lnTo>
                  <a:pt x="3557" y="349"/>
                </a:lnTo>
                <a:lnTo>
                  <a:pt x="3539" y="337"/>
                </a:lnTo>
                <a:lnTo>
                  <a:pt x="3517" y="326"/>
                </a:lnTo>
                <a:lnTo>
                  <a:pt x="3496" y="317"/>
                </a:lnTo>
                <a:lnTo>
                  <a:pt x="3474" y="310"/>
                </a:lnTo>
                <a:lnTo>
                  <a:pt x="3452" y="306"/>
                </a:lnTo>
                <a:lnTo>
                  <a:pt x="3429" y="303"/>
                </a:lnTo>
                <a:lnTo>
                  <a:pt x="3406" y="303"/>
                </a:lnTo>
                <a:lnTo>
                  <a:pt x="3382" y="306"/>
                </a:lnTo>
                <a:lnTo>
                  <a:pt x="3360" y="310"/>
                </a:lnTo>
                <a:lnTo>
                  <a:pt x="3338" y="317"/>
                </a:lnTo>
                <a:lnTo>
                  <a:pt x="3317" y="326"/>
                </a:lnTo>
                <a:lnTo>
                  <a:pt x="3295" y="337"/>
                </a:lnTo>
                <a:lnTo>
                  <a:pt x="3275" y="349"/>
                </a:lnTo>
                <a:lnTo>
                  <a:pt x="3256" y="365"/>
                </a:lnTo>
                <a:lnTo>
                  <a:pt x="3238" y="383"/>
                </a:lnTo>
                <a:lnTo>
                  <a:pt x="3222" y="403"/>
                </a:lnTo>
                <a:lnTo>
                  <a:pt x="3207" y="425"/>
                </a:lnTo>
                <a:lnTo>
                  <a:pt x="3201" y="437"/>
                </a:lnTo>
                <a:lnTo>
                  <a:pt x="3194" y="449"/>
                </a:lnTo>
                <a:lnTo>
                  <a:pt x="3188" y="463"/>
                </a:lnTo>
                <a:lnTo>
                  <a:pt x="3183" y="476"/>
                </a:lnTo>
                <a:lnTo>
                  <a:pt x="3178" y="491"/>
                </a:lnTo>
                <a:lnTo>
                  <a:pt x="3174" y="505"/>
                </a:lnTo>
                <a:lnTo>
                  <a:pt x="3169" y="521"/>
                </a:lnTo>
                <a:lnTo>
                  <a:pt x="3167" y="5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endParaRPr lang="zh-CN" altLang="en-US">
              <a:solidFill>
                <a:srgbClr val="FFFFFF"/>
              </a:solidFill>
              <a:latin typeface="+mn-lt"/>
              <a:ea typeface="+mn-ea"/>
            </a:endParaRPr>
          </a:p>
        </p:txBody>
      </p:sp>
      <p:sp>
        <p:nvSpPr>
          <p:cNvPr id="25" name="KSO_Shape"/>
          <p:cNvSpPr/>
          <p:nvPr/>
        </p:nvSpPr>
        <p:spPr bwMode="auto">
          <a:xfrm rot="1354383" flipH="1">
            <a:off x="6204015" y="2465574"/>
            <a:ext cx="1218874" cy="1775058"/>
          </a:xfrm>
          <a:custGeom>
            <a:avLst/>
            <a:gdLst>
              <a:gd name="T0" fmla="*/ 846755 w 4439"/>
              <a:gd name="T1" fmla="*/ 733328 h 6458"/>
              <a:gd name="T2" fmla="*/ 824953 w 4439"/>
              <a:gd name="T3" fmla="*/ 769906 h 6458"/>
              <a:gd name="T4" fmla="*/ 806097 w 4439"/>
              <a:gd name="T5" fmla="*/ 743357 h 6458"/>
              <a:gd name="T6" fmla="*/ 797258 w 4439"/>
              <a:gd name="T7" fmla="*/ 133037 h 6458"/>
              <a:gd name="T8" fmla="*/ 792839 w 4439"/>
              <a:gd name="T9" fmla="*/ 67256 h 6458"/>
              <a:gd name="T10" fmla="*/ 773688 w 4439"/>
              <a:gd name="T11" fmla="*/ 30678 h 6458"/>
              <a:gd name="T12" fmla="*/ 733030 w 4439"/>
              <a:gd name="T13" fmla="*/ 3835 h 6458"/>
              <a:gd name="T14" fmla="*/ 671158 w 4439"/>
              <a:gd name="T15" fmla="*/ 8849 h 6458"/>
              <a:gd name="T16" fmla="*/ 642579 w 4439"/>
              <a:gd name="T17" fmla="*/ 33038 h 6458"/>
              <a:gd name="T18" fmla="*/ 624902 w 4439"/>
              <a:gd name="T19" fmla="*/ 73156 h 6458"/>
              <a:gd name="T20" fmla="*/ 616358 w 4439"/>
              <a:gd name="T21" fmla="*/ 710319 h 6458"/>
              <a:gd name="T22" fmla="*/ 613117 w 4439"/>
              <a:gd name="T23" fmla="*/ 747782 h 6458"/>
              <a:gd name="T24" fmla="*/ 597796 w 4439"/>
              <a:gd name="T25" fmla="*/ 750142 h 6458"/>
              <a:gd name="T26" fmla="*/ 586600 w 4439"/>
              <a:gd name="T27" fmla="*/ 723298 h 6458"/>
              <a:gd name="T28" fmla="*/ 494677 w 4439"/>
              <a:gd name="T29" fmla="*/ 208258 h 6458"/>
              <a:gd name="T30" fmla="*/ 455492 w 4439"/>
              <a:gd name="T31" fmla="*/ 166075 h 6458"/>
              <a:gd name="T32" fmla="*/ 393326 w 4439"/>
              <a:gd name="T33" fmla="*/ 164306 h 6458"/>
              <a:gd name="T34" fmla="*/ 365336 w 4439"/>
              <a:gd name="T35" fmla="*/ 187609 h 6458"/>
              <a:gd name="T36" fmla="*/ 351194 w 4439"/>
              <a:gd name="T37" fmla="*/ 224777 h 6458"/>
              <a:gd name="T38" fmla="*/ 401870 w 4439"/>
              <a:gd name="T39" fmla="*/ 785540 h 6458"/>
              <a:gd name="T40" fmla="*/ 397451 w 4439"/>
              <a:gd name="T41" fmla="*/ 886719 h 6458"/>
              <a:gd name="T42" fmla="*/ 375943 w 4439"/>
              <a:gd name="T43" fmla="*/ 947190 h 6458"/>
              <a:gd name="T44" fmla="*/ 348837 w 4439"/>
              <a:gd name="T45" fmla="*/ 977574 h 6458"/>
              <a:gd name="T46" fmla="*/ 323794 w 4439"/>
              <a:gd name="T47" fmla="*/ 966954 h 6458"/>
              <a:gd name="T48" fmla="*/ 307000 w 4439"/>
              <a:gd name="T49" fmla="*/ 941586 h 6458"/>
              <a:gd name="T50" fmla="*/ 235701 w 4439"/>
              <a:gd name="T51" fmla="*/ 769021 h 6458"/>
              <a:gd name="T52" fmla="*/ 183552 w 4439"/>
              <a:gd name="T53" fmla="*/ 662827 h 6458"/>
              <a:gd name="T54" fmla="*/ 138474 w 4439"/>
              <a:gd name="T55" fmla="*/ 627724 h 6458"/>
              <a:gd name="T56" fmla="*/ 61282 w 4439"/>
              <a:gd name="T57" fmla="*/ 610910 h 6458"/>
              <a:gd name="T58" fmla="*/ 25338 w 4439"/>
              <a:gd name="T59" fmla="*/ 624184 h 6458"/>
              <a:gd name="T60" fmla="*/ 7071 w 4439"/>
              <a:gd name="T61" fmla="*/ 653092 h 6458"/>
              <a:gd name="T62" fmla="*/ 589 w 4439"/>
              <a:gd name="T63" fmla="*/ 672561 h 6458"/>
              <a:gd name="T64" fmla="*/ 41837 w 4439"/>
              <a:gd name="T65" fmla="*/ 770201 h 6458"/>
              <a:gd name="T66" fmla="*/ 66585 w 4439"/>
              <a:gd name="T67" fmla="*/ 908843 h 6458"/>
              <a:gd name="T68" fmla="*/ 84558 w 4439"/>
              <a:gd name="T69" fmla="*/ 983178 h 6458"/>
              <a:gd name="T70" fmla="*/ 124038 w 4439"/>
              <a:gd name="T71" fmla="*/ 1076983 h 6458"/>
              <a:gd name="T72" fmla="*/ 167348 w 4439"/>
              <a:gd name="T73" fmla="*/ 1206185 h 6458"/>
              <a:gd name="T74" fmla="*/ 187088 w 4439"/>
              <a:gd name="T75" fmla="*/ 1289076 h 6458"/>
              <a:gd name="T76" fmla="*/ 243361 w 4439"/>
              <a:gd name="T77" fmla="*/ 1434502 h 6458"/>
              <a:gd name="T78" fmla="*/ 303465 w 4439"/>
              <a:gd name="T79" fmla="*/ 1533616 h 6458"/>
              <a:gd name="T80" fmla="*/ 399513 w 4439"/>
              <a:gd name="T81" fmla="*/ 1625946 h 6458"/>
              <a:gd name="T82" fmla="*/ 456965 w 4439"/>
              <a:gd name="T83" fmla="*/ 1694382 h 6458"/>
              <a:gd name="T84" fmla="*/ 472580 w 4439"/>
              <a:gd name="T85" fmla="*/ 1761343 h 6458"/>
              <a:gd name="T86" fmla="*/ 1044449 w 4439"/>
              <a:gd name="T87" fmla="*/ 1695857 h 6458"/>
              <a:gd name="T88" fmla="*/ 1109562 w 4439"/>
              <a:gd name="T89" fmla="*/ 1600283 h 6458"/>
              <a:gd name="T90" fmla="*/ 1165541 w 4439"/>
              <a:gd name="T91" fmla="*/ 1447776 h 6458"/>
              <a:gd name="T92" fmla="*/ 1191468 w 4439"/>
              <a:gd name="T93" fmla="*/ 1281701 h 6458"/>
              <a:gd name="T94" fmla="*/ 1214154 w 4439"/>
              <a:gd name="T95" fmla="*/ 1001172 h 6458"/>
              <a:gd name="T96" fmla="*/ 1305783 w 4439"/>
              <a:gd name="T97" fmla="*/ 393802 h 6458"/>
              <a:gd name="T98" fmla="*/ 1305488 w 4439"/>
              <a:gd name="T99" fmla="*/ 351915 h 6458"/>
              <a:gd name="T100" fmla="*/ 1270427 w 4439"/>
              <a:gd name="T101" fmla="*/ 302358 h 6458"/>
              <a:gd name="T102" fmla="*/ 1210913 w 4439"/>
              <a:gd name="T103" fmla="*/ 299113 h 6458"/>
              <a:gd name="T104" fmla="*/ 1178210 w 4439"/>
              <a:gd name="T105" fmla="*/ 327136 h 6458"/>
              <a:gd name="T106" fmla="*/ 1160237 w 4439"/>
              <a:gd name="T107" fmla="*/ 368729 h 6458"/>
              <a:gd name="T108" fmla="*/ 1039441 w 4439"/>
              <a:gd name="T109" fmla="*/ 841586 h 6458"/>
              <a:gd name="T110" fmla="*/ 1024415 w 4439"/>
              <a:gd name="T111" fmla="*/ 820348 h 6458"/>
              <a:gd name="T112" fmla="*/ 1078626 w 4439"/>
              <a:gd name="T113" fmla="*/ 187019 h 6458"/>
              <a:gd name="T114" fmla="*/ 1076269 w 4439"/>
              <a:gd name="T115" fmla="*/ 147786 h 6458"/>
              <a:gd name="T116" fmla="*/ 1053583 w 4439"/>
              <a:gd name="T117" fmla="*/ 107669 h 6458"/>
              <a:gd name="T118" fmla="*/ 996425 w 4439"/>
              <a:gd name="T119" fmla="*/ 90265 h 6458"/>
              <a:gd name="T120" fmla="*/ 944866 w 4439"/>
              <a:gd name="T121" fmla="*/ 125368 h 6458"/>
              <a:gd name="T122" fmla="*/ 933081 w 4439"/>
              <a:gd name="T123" fmla="*/ 158111 h 64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39" h="6458">
                <a:moveTo>
                  <a:pt x="3167" y="536"/>
                </a:moveTo>
                <a:lnTo>
                  <a:pt x="3167" y="536"/>
                </a:lnTo>
                <a:lnTo>
                  <a:pt x="3145" y="675"/>
                </a:lnTo>
                <a:lnTo>
                  <a:pt x="3107" y="917"/>
                </a:lnTo>
                <a:lnTo>
                  <a:pt x="3010" y="1559"/>
                </a:lnTo>
                <a:lnTo>
                  <a:pt x="2879" y="2433"/>
                </a:lnTo>
                <a:lnTo>
                  <a:pt x="2876" y="2468"/>
                </a:lnTo>
                <a:lnTo>
                  <a:pt x="2874" y="2486"/>
                </a:lnTo>
                <a:lnTo>
                  <a:pt x="2870" y="2504"/>
                </a:lnTo>
                <a:lnTo>
                  <a:pt x="2866" y="2523"/>
                </a:lnTo>
                <a:lnTo>
                  <a:pt x="2859" y="2541"/>
                </a:lnTo>
                <a:lnTo>
                  <a:pt x="2851" y="2558"/>
                </a:lnTo>
                <a:lnTo>
                  <a:pt x="2841" y="2573"/>
                </a:lnTo>
                <a:lnTo>
                  <a:pt x="2829" y="2587"/>
                </a:lnTo>
                <a:lnTo>
                  <a:pt x="2816" y="2599"/>
                </a:lnTo>
                <a:lnTo>
                  <a:pt x="2800" y="2610"/>
                </a:lnTo>
                <a:lnTo>
                  <a:pt x="2782" y="2620"/>
                </a:lnTo>
                <a:lnTo>
                  <a:pt x="2770" y="2608"/>
                </a:lnTo>
                <a:lnTo>
                  <a:pt x="2760" y="2594"/>
                </a:lnTo>
                <a:lnTo>
                  <a:pt x="2751" y="2581"/>
                </a:lnTo>
                <a:lnTo>
                  <a:pt x="2745" y="2566"/>
                </a:lnTo>
                <a:lnTo>
                  <a:pt x="2741" y="2552"/>
                </a:lnTo>
                <a:lnTo>
                  <a:pt x="2738" y="2536"/>
                </a:lnTo>
                <a:lnTo>
                  <a:pt x="2736" y="2520"/>
                </a:lnTo>
                <a:lnTo>
                  <a:pt x="2736" y="2503"/>
                </a:lnTo>
                <a:lnTo>
                  <a:pt x="2736" y="2428"/>
                </a:lnTo>
                <a:lnTo>
                  <a:pt x="2735" y="2324"/>
                </a:lnTo>
                <a:lnTo>
                  <a:pt x="2733" y="2046"/>
                </a:lnTo>
                <a:lnTo>
                  <a:pt x="2728" y="1702"/>
                </a:lnTo>
                <a:lnTo>
                  <a:pt x="2722" y="1334"/>
                </a:lnTo>
                <a:lnTo>
                  <a:pt x="2711" y="670"/>
                </a:lnTo>
                <a:lnTo>
                  <a:pt x="2706" y="451"/>
                </a:lnTo>
                <a:lnTo>
                  <a:pt x="2705" y="356"/>
                </a:lnTo>
                <a:lnTo>
                  <a:pt x="2705" y="336"/>
                </a:lnTo>
                <a:lnTo>
                  <a:pt x="2705" y="317"/>
                </a:lnTo>
                <a:lnTo>
                  <a:pt x="2704" y="298"/>
                </a:lnTo>
                <a:lnTo>
                  <a:pt x="2702" y="279"/>
                </a:lnTo>
                <a:lnTo>
                  <a:pt x="2699" y="261"/>
                </a:lnTo>
                <a:lnTo>
                  <a:pt x="2695" y="244"/>
                </a:lnTo>
                <a:lnTo>
                  <a:pt x="2691" y="228"/>
                </a:lnTo>
                <a:lnTo>
                  <a:pt x="2686" y="212"/>
                </a:lnTo>
                <a:lnTo>
                  <a:pt x="2681" y="196"/>
                </a:lnTo>
                <a:lnTo>
                  <a:pt x="2674" y="181"/>
                </a:lnTo>
                <a:lnTo>
                  <a:pt x="2667" y="167"/>
                </a:lnTo>
                <a:lnTo>
                  <a:pt x="2661" y="153"/>
                </a:lnTo>
                <a:lnTo>
                  <a:pt x="2653" y="139"/>
                </a:lnTo>
                <a:lnTo>
                  <a:pt x="2644" y="127"/>
                </a:lnTo>
                <a:lnTo>
                  <a:pt x="2635" y="115"/>
                </a:lnTo>
                <a:lnTo>
                  <a:pt x="2626" y="104"/>
                </a:lnTo>
                <a:lnTo>
                  <a:pt x="2616" y="93"/>
                </a:lnTo>
                <a:lnTo>
                  <a:pt x="2606" y="83"/>
                </a:lnTo>
                <a:lnTo>
                  <a:pt x="2596" y="74"/>
                </a:lnTo>
                <a:lnTo>
                  <a:pt x="2585" y="64"/>
                </a:lnTo>
                <a:lnTo>
                  <a:pt x="2574" y="56"/>
                </a:lnTo>
                <a:lnTo>
                  <a:pt x="2562" y="48"/>
                </a:lnTo>
                <a:lnTo>
                  <a:pt x="2538" y="33"/>
                </a:lnTo>
                <a:lnTo>
                  <a:pt x="2513" y="22"/>
                </a:lnTo>
                <a:lnTo>
                  <a:pt x="2488" y="13"/>
                </a:lnTo>
                <a:lnTo>
                  <a:pt x="2462" y="7"/>
                </a:lnTo>
                <a:lnTo>
                  <a:pt x="2435" y="2"/>
                </a:lnTo>
                <a:lnTo>
                  <a:pt x="2409" y="0"/>
                </a:lnTo>
                <a:lnTo>
                  <a:pt x="2382" y="1"/>
                </a:lnTo>
                <a:lnTo>
                  <a:pt x="2355" y="4"/>
                </a:lnTo>
                <a:lnTo>
                  <a:pt x="2328" y="10"/>
                </a:lnTo>
                <a:lnTo>
                  <a:pt x="2303" y="19"/>
                </a:lnTo>
                <a:lnTo>
                  <a:pt x="2290" y="23"/>
                </a:lnTo>
                <a:lnTo>
                  <a:pt x="2278" y="30"/>
                </a:lnTo>
                <a:lnTo>
                  <a:pt x="2266" y="37"/>
                </a:lnTo>
                <a:lnTo>
                  <a:pt x="2253" y="43"/>
                </a:lnTo>
                <a:lnTo>
                  <a:pt x="2242" y="51"/>
                </a:lnTo>
                <a:lnTo>
                  <a:pt x="2231" y="59"/>
                </a:lnTo>
                <a:lnTo>
                  <a:pt x="2220" y="69"/>
                </a:lnTo>
                <a:lnTo>
                  <a:pt x="2210" y="78"/>
                </a:lnTo>
                <a:lnTo>
                  <a:pt x="2200" y="89"/>
                </a:lnTo>
                <a:lnTo>
                  <a:pt x="2190" y="100"/>
                </a:lnTo>
                <a:lnTo>
                  <a:pt x="2181" y="112"/>
                </a:lnTo>
                <a:lnTo>
                  <a:pt x="2172" y="124"/>
                </a:lnTo>
                <a:lnTo>
                  <a:pt x="2163" y="137"/>
                </a:lnTo>
                <a:lnTo>
                  <a:pt x="2155" y="151"/>
                </a:lnTo>
                <a:lnTo>
                  <a:pt x="2149" y="165"/>
                </a:lnTo>
                <a:lnTo>
                  <a:pt x="2142" y="181"/>
                </a:lnTo>
                <a:lnTo>
                  <a:pt x="2135" y="196"/>
                </a:lnTo>
                <a:lnTo>
                  <a:pt x="2130" y="213"/>
                </a:lnTo>
                <a:lnTo>
                  <a:pt x="2125" y="230"/>
                </a:lnTo>
                <a:lnTo>
                  <a:pt x="2121" y="248"/>
                </a:lnTo>
                <a:lnTo>
                  <a:pt x="2116" y="267"/>
                </a:lnTo>
                <a:lnTo>
                  <a:pt x="2114" y="286"/>
                </a:lnTo>
                <a:lnTo>
                  <a:pt x="2110" y="591"/>
                </a:lnTo>
                <a:lnTo>
                  <a:pt x="2101" y="1282"/>
                </a:lnTo>
                <a:lnTo>
                  <a:pt x="2097" y="1667"/>
                </a:lnTo>
                <a:lnTo>
                  <a:pt x="2094" y="2022"/>
                </a:lnTo>
                <a:lnTo>
                  <a:pt x="2092" y="2307"/>
                </a:lnTo>
                <a:lnTo>
                  <a:pt x="2092" y="2408"/>
                </a:lnTo>
                <a:lnTo>
                  <a:pt x="2093" y="2476"/>
                </a:lnTo>
                <a:lnTo>
                  <a:pt x="2093" y="2487"/>
                </a:lnTo>
                <a:lnTo>
                  <a:pt x="2093" y="2498"/>
                </a:lnTo>
                <a:lnTo>
                  <a:pt x="2092" y="2507"/>
                </a:lnTo>
                <a:lnTo>
                  <a:pt x="2090" y="2516"/>
                </a:lnTo>
                <a:lnTo>
                  <a:pt x="2087" y="2523"/>
                </a:lnTo>
                <a:lnTo>
                  <a:pt x="2084" y="2530"/>
                </a:lnTo>
                <a:lnTo>
                  <a:pt x="2081" y="2535"/>
                </a:lnTo>
                <a:lnTo>
                  <a:pt x="2077" y="2540"/>
                </a:lnTo>
                <a:lnTo>
                  <a:pt x="2074" y="2544"/>
                </a:lnTo>
                <a:lnTo>
                  <a:pt x="2069" y="2546"/>
                </a:lnTo>
                <a:lnTo>
                  <a:pt x="2065" y="2549"/>
                </a:lnTo>
                <a:lnTo>
                  <a:pt x="2059" y="2551"/>
                </a:lnTo>
                <a:lnTo>
                  <a:pt x="2055" y="2551"/>
                </a:lnTo>
                <a:lnTo>
                  <a:pt x="2049" y="2551"/>
                </a:lnTo>
                <a:lnTo>
                  <a:pt x="2039" y="2549"/>
                </a:lnTo>
                <a:lnTo>
                  <a:pt x="2029" y="2543"/>
                </a:lnTo>
                <a:lnTo>
                  <a:pt x="2019" y="2535"/>
                </a:lnTo>
                <a:lnTo>
                  <a:pt x="2010" y="2526"/>
                </a:lnTo>
                <a:lnTo>
                  <a:pt x="2003" y="2514"/>
                </a:lnTo>
                <a:lnTo>
                  <a:pt x="1997" y="2501"/>
                </a:lnTo>
                <a:lnTo>
                  <a:pt x="1992" y="2485"/>
                </a:lnTo>
                <a:lnTo>
                  <a:pt x="1991" y="2477"/>
                </a:lnTo>
                <a:lnTo>
                  <a:pt x="1990" y="2468"/>
                </a:lnTo>
                <a:lnTo>
                  <a:pt x="1990" y="2460"/>
                </a:lnTo>
                <a:lnTo>
                  <a:pt x="1991" y="2452"/>
                </a:lnTo>
                <a:lnTo>
                  <a:pt x="1705" y="812"/>
                </a:lnTo>
                <a:lnTo>
                  <a:pt x="1702" y="795"/>
                </a:lnTo>
                <a:lnTo>
                  <a:pt x="1700" y="779"/>
                </a:lnTo>
                <a:lnTo>
                  <a:pt x="1697" y="763"/>
                </a:lnTo>
                <a:lnTo>
                  <a:pt x="1694" y="748"/>
                </a:lnTo>
                <a:lnTo>
                  <a:pt x="1689" y="734"/>
                </a:lnTo>
                <a:lnTo>
                  <a:pt x="1685" y="719"/>
                </a:lnTo>
                <a:lnTo>
                  <a:pt x="1679" y="706"/>
                </a:lnTo>
                <a:lnTo>
                  <a:pt x="1673" y="693"/>
                </a:lnTo>
                <a:lnTo>
                  <a:pt x="1667" y="680"/>
                </a:lnTo>
                <a:lnTo>
                  <a:pt x="1660" y="668"/>
                </a:lnTo>
                <a:lnTo>
                  <a:pt x="1644" y="646"/>
                </a:lnTo>
                <a:lnTo>
                  <a:pt x="1628" y="625"/>
                </a:lnTo>
                <a:lnTo>
                  <a:pt x="1610" y="607"/>
                </a:lnTo>
                <a:lnTo>
                  <a:pt x="1590" y="590"/>
                </a:lnTo>
                <a:lnTo>
                  <a:pt x="1569" y="576"/>
                </a:lnTo>
                <a:lnTo>
                  <a:pt x="1546" y="563"/>
                </a:lnTo>
                <a:lnTo>
                  <a:pt x="1524" y="554"/>
                </a:lnTo>
                <a:lnTo>
                  <a:pt x="1501" y="547"/>
                </a:lnTo>
                <a:lnTo>
                  <a:pt x="1477" y="541"/>
                </a:lnTo>
                <a:lnTo>
                  <a:pt x="1453" y="538"/>
                </a:lnTo>
                <a:lnTo>
                  <a:pt x="1428" y="536"/>
                </a:lnTo>
                <a:lnTo>
                  <a:pt x="1405" y="538"/>
                </a:lnTo>
                <a:lnTo>
                  <a:pt x="1381" y="542"/>
                </a:lnTo>
                <a:lnTo>
                  <a:pt x="1358" y="548"/>
                </a:lnTo>
                <a:lnTo>
                  <a:pt x="1335" y="557"/>
                </a:lnTo>
                <a:lnTo>
                  <a:pt x="1314" y="567"/>
                </a:lnTo>
                <a:lnTo>
                  <a:pt x="1303" y="573"/>
                </a:lnTo>
                <a:lnTo>
                  <a:pt x="1293" y="580"/>
                </a:lnTo>
                <a:lnTo>
                  <a:pt x="1283" y="588"/>
                </a:lnTo>
                <a:lnTo>
                  <a:pt x="1274" y="597"/>
                </a:lnTo>
                <a:lnTo>
                  <a:pt x="1265" y="606"/>
                </a:lnTo>
                <a:lnTo>
                  <a:pt x="1256" y="615"/>
                </a:lnTo>
                <a:lnTo>
                  <a:pt x="1247" y="625"/>
                </a:lnTo>
                <a:lnTo>
                  <a:pt x="1240" y="636"/>
                </a:lnTo>
                <a:lnTo>
                  <a:pt x="1233" y="647"/>
                </a:lnTo>
                <a:lnTo>
                  <a:pt x="1225" y="659"/>
                </a:lnTo>
                <a:lnTo>
                  <a:pt x="1219" y="671"/>
                </a:lnTo>
                <a:lnTo>
                  <a:pt x="1213" y="685"/>
                </a:lnTo>
                <a:lnTo>
                  <a:pt x="1207" y="699"/>
                </a:lnTo>
                <a:lnTo>
                  <a:pt x="1203" y="714"/>
                </a:lnTo>
                <a:lnTo>
                  <a:pt x="1198" y="729"/>
                </a:lnTo>
                <a:lnTo>
                  <a:pt x="1195" y="745"/>
                </a:lnTo>
                <a:lnTo>
                  <a:pt x="1192" y="762"/>
                </a:lnTo>
                <a:lnTo>
                  <a:pt x="1189" y="780"/>
                </a:lnTo>
                <a:lnTo>
                  <a:pt x="1188" y="797"/>
                </a:lnTo>
                <a:lnTo>
                  <a:pt x="1187" y="815"/>
                </a:lnTo>
                <a:lnTo>
                  <a:pt x="1187" y="835"/>
                </a:lnTo>
                <a:lnTo>
                  <a:pt x="1187" y="855"/>
                </a:lnTo>
                <a:lnTo>
                  <a:pt x="1353" y="2568"/>
                </a:lnTo>
                <a:lnTo>
                  <a:pt x="1360" y="2617"/>
                </a:lnTo>
                <a:lnTo>
                  <a:pt x="1364" y="2663"/>
                </a:lnTo>
                <a:lnTo>
                  <a:pt x="1368" y="2709"/>
                </a:lnTo>
                <a:lnTo>
                  <a:pt x="1370" y="2753"/>
                </a:lnTo>
                <a:lnTo>
                  <a:pt x="1370" y="2795"/>
                </a:lnTo>
                <a:lnTo>
                  <a:pt x="1369" y="2834"/>
                </a:lnTo>
                <a:lnTo>
                  <a:pt x="1367" y="2872"/>
                </a:lnTo>
                <a:lnTo>
                  <a:pt x="1364" y="2909"/>
                </a:lnTo>
                <a:lnTo>
                  <a:pt x="1360" y="2942"/>
                </a:lnTo>
                <a:lnTo>
                  <a:pt x="1356" y="2976"/>
                </a:lnTo>
                <a:lnTo>
                  <a:pt x="1349" y="3006"/>
                </a:lnTo>
                <a:lnTo>
                  <a:pt x="1343" y="3035"/>
                </a:lnTo>
                <a:lnTo>
                  <a:pt x="1335" y="3063"/>
                </a:lnTo>
                <a:lnTo>
                  <a:pt x="1328" y="3088"/>
                </a:lnTo>
                <a:lnTo>
                  <a:pt x="1320" y="3113"/>
                </a:lnTo>
                <a:lnTo>
                  <a:pt x="1311" y="3135"/>
                </a:lnTo>
                <a:lnTo>
                  <a:pt x="1303" y="3156"/>
                </a:lnTo>
                <a:lnTo>
                  <a:pt x="1294" y="3177"/>
                </a:lnTo>
                <a:lnTo>
                  <a:pt x="1285" y="3194"/>
                </a:lnTo>
                <a:lnTo>
                  <a:pt x="1276" y="3211"/>
                </a:lnTo>
                <a:lnTo>
                  <a:pt x="1258" y="3240"/>
                </a:lnTo>
                <a:lnTo>
                  <a:pt x="1243" y="3264"/>
                </a:lnTo>
                <a:lnTo>
                  <a:pt x="1228" y="3281"/>
                </a:lnTo>
                <a:lnTo>
                  <a:pt x="1217" y="3294"/>
                </a:lnTo>
                <a:lnTo>
                  <a:pt x="1209" y="3303"/>
                </a:lnTo>
                <a:lnTo>
                  <a:pt x="1206" y="3306"/>
                </a:lnTo>
                <a:lnTo>
                  <a:pt x="1195" y="3309"/>
                </a:lnTo>
                <a:lnTo>
                  <a:pt x="1184" y="3314"/>
                </a:lnTo>
                <a:lnTo>
                  <a:pt x="1171" y="3311"/>
                </a:lnTo>
                <a:lnTo>
                  <a:pt x="1159" y="3309"/>
                </a:lnTo>
                <a:lnTo>
                  <a:pt x="1148" y="3306"/>
                </a:lnTo>
                <a:lnTo>
                  <a:pt x="1137" y="3301"/>
                </a:lnTo>
                <a:lnTo>
                  <a:pt x="1127" y="3297"/>
                </a:lnTo>
                <a:lnTo>
                  <a:pt x="1117" y="3291"/>
                </a:lnTo>
                <a:lnTo>
                  <a:pt x="1108" y="3285"/>
                </a:lnTo>
                <a:lnTo>
                  <a:pt x="1099" y="3278"/>
                </a:lnTo>
                <a:lnTo>
                  <a:pt x="1091" y="3270"/>
                </a:lnTo>
                <a:lnTo>
                  <a:pt x="1083" y="3261"/>
                </a:lnTo>
                <a:lnTo>
                  <a:pt x="1076" y="3252"/>
                </a:lnTo>
                <a:lnTo>
                  <a:pt x="1069" y="3242"/>
                </a:lnTo>
                <a:lnTo>
                  <a:pt x="1063" y="3232"/>
                </a:lnTo>
                <a:lnTo>
                  <a:pt x="1057" y="3221"/>
                </a:lnTo>
                <a:lnTo>
                  <a:pt x="1052" y="3209"/>
                </a:lnTo>
                <a:lnTo>
                  <a:pt x="1047" y="3195"/>
                </a:lnTo>
                <a:lnTo>
                  <a:pt x="1042" y="3192"/>
                </a:lnTo>
                <a:lnTo>
                  <a:pt x="1036" y="3180"/>
                </a:lnTo>
                <a:lnTo>
                  <a:pt x="1032" y="3177"/>
                </a:lnTo>
                <a:lnTo>
                  <a:pt x="943" y="2965"/>
                </a:lnTo>
                <a:lnTo>
                  <a:pt x="856" y="2753"/>
                </a:lnTo>
                <a:lnTo>
                  <a:pt x="841" y="2717"/>
                </a:lnTo>
                <a:lnTo>
                  <a:pt x="828" y="2681"/>
                </a:lnTo>
                <a:lnTo>
                  <a:pt x="800" y="2607"/>
                </a:lnTo>
                <a:lnTo>
                  <a:pt x="772" y="2531"/>
                </a:lnTo>
                <a:lnTo>
                  <a:pt x="757" y="2492"/>
                </a:lnTo>
                <a:lnTo>
                  <a:pt x="741" y="2455"/>
                </a:lnTo>
                <a:lnTo>
                  <a:pt x="724" y="2417"/>
                </a:lnTo>
                <a:lnTo>
                  <a:pt x="707" y="2381"/>
                </a:lnTo>
                <a:lnTo>
                  <a:pt x="688" y="2346"/>
                </a:lnTo>
                <a:lnTo>
                  <a:pt x="668" y="2311"/>
                </a:lnTo>
                <a:lnTo>
                  <a:pt x="646" y="2279"/>
                </a:lnTo>
                <a:lnTo>
                  <a:pt x="623" y="2247"/>
                </a:lnTo>
                <a:lnTo>
                  <a:pt x="610" y="2232"/>
                </a:lnTo>
                <a:lnTo>
                  <a:pt x="597" y="2217"/>
                </a:lnTo>
                <a:lnTo>
                  <a:pt x="584" y="2204"/>
                </a:lnTo>
                <a:lnTo>
                  <a:pt x="569" y="2191"/>
                </a:lnTo>
                <a:lnTo>
                  <a:pt x="547" y="2174"/>
                </a:lnTo>
                <a:lnTo>
                  <a:pt x="522" y="2157"/>
                </a:lnTo>
                <a:lnTo>
                  <a:pt x="497" y="2143"/>
                </a:lnTo>
                <a:lnTo>
                  <a:pt x="470" y="2128"/>
                </a:lnTo>
                <a:lnTo>
                  <a:pt x="442" y="2115"/>
                </a:lnTo>
                <a:lnTo>
                  <a:pt x="414" y="2104"/>
                </a:lnTo>
                <a:lnTo>
                  <a:pt x="385" y="2092"/>
                </a:lnTo>
                <a:lnTo>
                  <a:pt x="355" y="2085"/>
                </a:lnTo>
                <a:lnTo>
                  <a:pt x="326" y="2077"/>
                </a:lnTo>
                <a:lnTo>
                  <a:pt x="296" y="2072"/>
                </a:lnTo>
                <a:lnTo>
                  <a:pt x="266" y="2070"/>
                </a:lnTo>
                <a:lnTo>
                  <a:pt x="237" y="2069"/>
                </a:lnTo>
                <a:lnTo>
                  <a:pt x="208" y="2071"/>
                </a:lnTo>
                <a:lnTo>
                  <a:pt x="193" y="2073"/>
                </a:lnTo>
                <a:lnTo>
                  <a:pt x="179" y="2076"/>
                </a:lnTo>
                <a:lnTo>
                  <a:pt x="165" y="2079"/>
                </a:lnTo>
                <a:lnTo>
                  <a:pt x="152" y="2082"/>
                </a:lnTo>
                <a:lnTo>
                  <a:pt x="137" y="2088"/>
                </a:lnTo>
                <a:lnTo>
                  <a:pt x="125" y="2094"/>
                </a:lnTo>
                <a:lnTo>
                  <a:pt x="106" y="2102"/>
                </a:lnTo>
                <a:lnTo>
                  <a:pt x="86" y="2116"/>
                </a:lnTo>
                <a:lnTo>
                  <a:pt x="66" y="2130"/>
                </a:lnTo>
                <a:lnTo>
                  <a:pt x="57" y="2139"/>
                </a:lnTo>
                <a:lnTo>
                  <a:pt x="50" y="2147"/>
                </a:lnTo>
                <a:lnTo>
                  <a:pt x="46" y="2152"/>
                </a:lnTo>
                <a:lnTo>
                  <a:pt x="43" y="2158"/>
                </a:lnTo>
                <a:lnTo>
                  <a:pt x="36" y="2175"/>
                </a:lnTo>
                <a:lnTo>
                  <a:pt x="29" y="2194"/>
                </a:lnTo>
                <a:lnTo>
                  <a:pt x="24" y="2214"/>
                </a:lnTo>
                <a:lnTo>
                  <a:pt x="18" y="2233"/>
                </a:lnTo>
                <a:lnTo>
                  <a:pt x="12" y="2250"/>
                </a:lnTo>
                <a:lnTo>
                  <a:pt x="7" y="2262"/>
                </a:lnTo>
                <a:lnTo>
                  <a:pt x="5" y="2265"/>
                </a:lnTo>
                <a:lnTo>
                  <a:pt x="2" y="2268"/>
                </a:lnTo>
                <a:lnTo>
                  <a:pt x="1" y="2269"/>
                </a:lnTo>
                <a:lnTo>
                  <a:pt x="0" y="2271"/>
                </a:lnTo>
                <a:lnTo>
                  <a:pt x="2" y="2280"/>
                </a:lnTo>
                <a:lnTo>
                  <a:pt x="6" y="2293"/>
                </a:lnTo>
                <a:lnTo>
                  <a:pt x="11" y="2309"/>
                </a:lnTo>
                <a:lnTo>
                  <a:pt x="28" y="2349"/>
                </a:lnTo>
                <a:lnTo>
                  <a:pt x="49" y="2396"/>
                </a:lnTo>
                <a:lnTo>
                  <a:pt x="91" y="2484"/>
                </a:lnTo>
                <a:lnTo>
                  <a:pt x="114" y="2533"/>
                </a:lnTo>
                <a:lnTo>
                  <a:pt x="128" y="2572"/>
                </a:lnTo>
                <a:lnTo>
                  <a:pt x="142" y="2611"/>
                </a:lnTo>
                <a:lnTo>
                  <a:pt x="154" y="2650"/>
                </a:lnTo>
                <a:lnTo>
                  <a:pt x="164" y="2689"/>
                </a:lnTo>
                <a:lnTo>
                  <a:pt x="173" y="2728"/>
                </a:lnTo>
                <a:lnTo>
                  <a:pt x="180" y="2767"/>
                </a:lnTo>
                <a:lnTo>
                  <a:pt x="188" y="2806"/>
                </a:lnTo>
                <a:lnTo>
                  <a:pt x="193" y="2845"/>
                </a:lnTo>
                <a:lnTo>
                  <a:pt x="204" y="2923"/>
                </a:lnTo>
                <a:lnTo>
                  <a:pt x="214" y="3001"/>
                </a:lnTo>
                <a:lnTo>
                  <a:pt x="226" y="3081"/>
                </a:lnTo>
                <a:lnTo>
                  <a:pt x="232" y="3121"/>
                </a:lnTo>
                <a:lnTo>
                  <a:pt x="239" y="3160"/>
                </a:lnTo>
                <a:lnTo>
                  <a:pt x="248" y="3204"/>
                </a:lnTo>
                <a:lnTo>
                  <a:pt x="258" y="3248"/>
                </a:lnTo>
                <a:lnTo>
                  <a:pt x="265" y="3269"/>
                </a:lnTo>
                <a:lnTo>
                  <a:pt x="271" y="3290"/>
                </a:lnTo>
                <a:lnTo>
                  <a:pt x="278" y="3311"/>
                </a:lnTo>
                <a:lnTo>
                  <a:pt x="287" y="3333"/>
                </a:lnTo>
                <a:lnTo>
                  <a:pt x="302" y="3371"/>
                </a:lnTo>
                <a:lnTo>
                  <a:pt x="317" y="3411"/>
                </a:lnTo>
                <a:lnTo>
                  <a:pt x="348" y="3493"/>
                </a:lnTo>
                <a:lnTo>
                  <a:pt x="365" y="3535"/>
                </a:lnTo>
                <a:lnTo>
                  <a:pt x="382" y="3575"/>
                </a:lnTo>
                <a:lnTo>
                  <a:pt x="401" y="3614"/>
                </a:lnTo>
                <a:lnTo>
                  <a:pt x="410" y="3633"/>
                </a:lnTo>
                <a:lnTo>
                  <a:pt x="421" y="3651"/>
                </a:lnTo>
                <a:lnTo>
                  <a:pt x="508" y="3910"/>
                </a:lnTo>
                <a:lnTo>
                  <a:pt x="512" y="3914"/>
                </a:lnTo>
                <a:lnTo>
                  <a:pt x="519" y="3944"/>
                </a:lnTo>
                <a:lnTo>
                  <a:pt x="522" y="3948"/>
                </a:lnTo>
                <a:lnTo>
                  <a:pt x="532" y="3984"/>
                </a:lnTo>
                <a:lnTo>
                  <a:pt x="542" y="4020"/>
                </a:lnTo>
                <a:lnTo>
                  <a:pt x="555" y="4054"/>
                </a:lnTo>
                <a:lnTo>
                  <a:pt x="568" y="4089"/>
                </a:lnTo>
                <a:lnTo>
                  <a:pt x="575" y="4098"/>
                </a:lnTo>
                <a:lnTo>
                  <a:pt x="572" y="4106"/>
                </a:lnTo>
                <a:lnTo>
                  <a:pt x="578" y="4110"/>
                </a:lnTo>
                <a:lnTo>
                  <a:pt x="591" y="4184"/>
                </a:lnTo>
                <a:lnTo>
                  <a:pt x="607" y="4255"/>
                </a:lnTo>
                <a:lnTo>
                  <a:pt x="620" y="4313"/>
                </a:lnTo>
                <a:lnTo>
                  <a:pt x="635" y="4370"/>
                </a:lnTo>
                <a:lnTo>
                  <a:pt x="651" y="4427"/>
                </a:lnTo>
                <a:lnTo>
                  <a:pt x="668" y="4484"/>
                </a:lnTo>
                <a:lnTo>
                  <a:pt x="686" y="4540"/>
                </a:lnTo>
                <a:lnTo>
                  <a:pt x="706" y="4594"/>
                </a:lnTo>
                <a:lnTo>
                  <a:pt x="727" y="4649"/>
                </a:lnTo>
                <a:lnTo>
                  <a:pt x="750" y="4703"/>
                </a:lnTo>
                <a:lnTo>
                  <a:pt x="774" y="4757"/>
                </a:lnTo>
                <a:lnTo>
                  <a:pt x="799" y="4811"/>
                </a:lnTo>
                <a:lnTo>
                  <a:pt x="826" y="4863"/>
                </a:lnTo>
                <a:lnTo>
                  <a:pt x="852" y="4914"/>
                </a:lnTo>
                <a:lnTo>
                  <a:pt x="881" y="4967"/>
                </a:lnTo>
                <a:lnTo>
                  <a:pt x="912" y="5017"/>
                </a:lnTo>
                <a:lnTo>
                  <a:pt x="943" y="5067"/>
                </a:lnTo>
                <a:lnTo>
                  <a:pt x="976" y="5117"/>
                </a:lnTo>
                <a:lnTo>
                  <a:pt x="992" y="5145"/>
                </a:lnTo>
                <a:lnTo>
                  <a:pt x="1010" y="5172"/>
                </a:lnTo>
                <a:lnTo>
                  <a:pt x="1030" y="5199"/>
                </a:lnTo>
                <a:lnTo>
                  <a:pt x="1050" y="5224"/>
                </a:lnTo>
                <a:lnTo>
                  <a:pt x="1072" y="5250"/>
                </a:lnTo>
                <a:lnTo>
                  <a:pt x="1096" y="5275"/>
                </a:lnTo>
                <a:lnTo>
                  <a:pt x="1120" y="5299"/>
                </a:lnTo>
                <a:lnTo>
                  <a:pt x="1145" y="5324"/>
                </a:lnTo>
                <a:lnTo>
                  <a:pt x="1196" y="5370"/>
                </a:lnTo>
                <a:lnTo>
                  <a:pt x="1250" y="5417"/>
                </a:lnTo>
                <a:lnTo>
                  <a:pt x="1303" y="5464"/>
                </a:lnTo>
                <a:lnTo>
                  <a:pt x="1356" y="5512"/>
                </a:lnTo>
                <a:lnTo>
                  <a:pt x="1381" y="5536"/>
                </a:lnTo>
                <a:lnTo>
                  <a:pt x="1407" y="5560"/>
                </a:lnTo>
                <a:lnTo>
                  <a:pt x="1430" y="5585"/>
                </a:lnTo>
                <a:lnTo>
                  <a:pt x="1454" y="5610"/>
                </a:lnTo>
                <a:lnTo>
                  <a:pt x="1476" y="5636"/>
                </a:lnTo>
                <a:lnTo>
                  <a:pt x="1497" y="5662"/>
                </a:lnTo>
                <a:lnTo>
                  <a:pt x="1516" y="5688"/>
                </a:lnTo>
                <a:lnTo>
                  <a:pt x="1534" y="5716"/>
                </a:lnTo>
                <a:lnTo>
                  <a:pt x="1551" y="5744"/>
                </a:lnTo>
                <a:lnTo>
                  <a:pt x="1565" y="5773"/>
                </a:lnTo>
                <a:lnTo>
                  <a:pt x="1577" y="5803"/>
                </a:lnTo>
                <a:lnTo>
                  <a:pt x="1588" y="5834"/>
                </a:lnTo>
                <a:lnTo>
                  <a:pt x="1595" y="5867"/>
                </a:lnTo>
                <a:lnTo>
                  <a:pt x="1601" y="5900"/>
                </a:lnTo>
                <a:lnTo>
                  <a:pt x="1603" y="5917"/>
                </a:lnTo>
                <a:lnTo>
                  <a:pt x="1604" y="5935"/>
                </a:lnTo>
                <a:lnTo>
                  <a:pt x="1604" y="5953"/>
                </a:lnTo>
                <a:lnTo>
                  <a:pt x="1604" y="5971"/>
                </a:lnTo>
                <a:lnTo>
                  <a:pt x="1603" y="6456"/>
                </a:lnTo>
                <a:lnTo>
                  <a:pt x="3426" y="6458"/>
                </a:lnTo>
                <a:lnTo>
                  <a:pt x="3426" y="5997"/>
                </a:lnTo>
                <a:lnTo>
                  <a:pt x="3450" y="5937"/>
                </a:lnTo>
                <a:lnTo>
                  <a:pt x="3474" y="5882"/>
                </a:lnTo>
                <a:lnTo>
                  <a:pt x="3496" y="5834"/>
                </a:lnTo>
                <a:lnTo>
                  <a:pt x="3520" y="5791"/>
                </a:lnTo>
                <a:lnTo>
                  <a:pt x="3545" y="5749"/>
                </a:lnTo>
                <a:lnTo>
                  <a:pt x="3573" y="5707"/>
                </a:lnTo>
                <a:lnTo>
                  <a:pt x="3604" y="5665"/>
                </a:lnTo>
                <a:lnTo>
                  <a:pt x="3639" y="5620"/>
                </a:lnTo>
                <a:lnTo>
                  <a:pt x="3657" y="5597"/>
                </a:lnTo>
                <a:lnTo>
                  <a:pt x="3673" y="5573"/>
                </a:lnTo>
                <a:lnTo>
                  <a:pt x="3707" y="5525"/>
                </a:lnTo>
                <a:lnTo>
                  <a:pt x="3737" y="5476"/>
                </a:lnTo>
                <a:lnTo>
                  <a:pt x="3766" y="5425"/>
                </a:lnTo>
                <a:lnTo>
                  <a:pt x="3794" y="5373"/>
                </a:lnTo>
                <a:lnTo>
                  <a:pt x="3820" y="5318"/>
                </a:lnTo>
                <a:lnTo>
                  <a:pt x="3843" y="5262"/>
                </a:lnTo>
                <a:lnTo>
                  <a:pt x="3865" y="5205"/>
                </a:lnTo>
                <a:lnTo>
                  <a:pt x="3887" y="5148"/>
                </a:lnTo>
                <a:lnTo>
                  <a:pt x="3906" y="5089"/>
                </a:lnTo>
                <a:lnTo>
                  <a:pt x="3923" y="5029"/>
                </a:lnTo>
                <a:lnTo>
                  <a:pt x="3940" y="4969"/>
                </a:lnTo>
                <a:lnTo>
                  <a:pt x="3956" y="4908"/>
                </a:lnTo>
                <a:lnTo>
                  <a:pt x="3969" y="4846"/>
                </a:lnTo>
                <a:lnTo>
                  <a:pt x="3982" y="4784"/>
                </a:lnTo>
                <a:lnTo>
                  <a:pt x="3994" y="4721"/>
                </a:lnTo>
                <a:lnTo>
                  <a:pt x="4005" y="4659"/>
                </a:lnTo>
                <a:lnTo>
                  <a:pt x="4014" y="4595"/>
                </a:lnTo>
                <a:lnTo>
                  <a:pt x="4023" y="4533"/>
                </a:lnTo>
                <a:lnTo>
                  <a:pt x="4030" y="4470"/>
                </a:lnTo>
                <a:lnTo>
                  <a:pt x="4038" y="4407"/>
                </a:lnTo>
                <a:lnTo>
                  <a:pt x="4044" y="4345"/>
                </a:lnTo>
                <a:lnTo>
                  <a:pt x="4055" y="4222"/>
                </a:lnTo>
                <a:lnTo>
                  <a:pt x="4064" y="4101"/>
                </a:lnTo>
                <a:lnTo>
                  <a:pt x="4071" y="3983"/>
                </a:lnTo>
                <a:lnTo>
                  <a:pt x="4082" y="3762"/>
                </a:lnTo>
                <a:lnTo>
                  <a:pt x="4085" y="3716"/>
                </a:lnTo>
                <a:lnTo>
                  <a:pt x="4090" y="3663"/>
                </a:lnTo>
                <a:lnTo>
                  <a:pt x="4103" y="3539"/>
                </a:lnTo>
                <a:lnTo>
                  <a:pt x="4121" y="3394"/>
                </a:lnTo>
                <a:lnTo>
                  <a:pt x="4142" y="3231"/>
                </a:lnTo>
                <a:lnTo>
                  <a:pt x="4167" y="3055"/>
                </a:lnTo>
                <a:lnTo>
                  <a:pt x="4192" y="2870"/>
                </a:lnTo>
                <a:lnTo>
                  <a:pt x="4249" y="2485"/>
                </a:lnTo>
                <a:lnTo>
                  <a:pt x="4307" y="2108"/>
                </a:lnTo>
                <a:lnTo>
                  <a:pt x="4361" y="1771"/>
                </a:lnTo>
                <a:lnTo>
                  <a:pt x="4404" y="1502"/>
                </a:lnTo>
                <a:lnTo>
                  <a:pt x="4432" y="1335"/>
                </a:lnTo>
                <a:lnTo>
                  <a:pt x="4434" y="1318"/>
                </a:lnTo>
                <a:lnTo>
                  <a:pt x="4436" y="1301"/>
                </a:lnTo>
                <a:lnTo>
                  <a:pt x="4438" y="1285"/>
                </a:lnTo>
                <a:lnTo>
                  <a:pt x="4439" y="1268"/>
                </a:lnTo>
                <a:lnTo>
                  <a:pt x="4439" y="1253"/>
                </a:lnTo>
                <a:lnTo>
                  <a:pt x="4438" y="1237"/>
                </a:lnTo>
                <a:lnTo>
                  <a:pt x="4435" y="1222"/>
                </a:lnTo>
                <a:lnTo>
                  <a:pt x="4434" y="1208"/>
                </a:lnTo>
                <a:lnTo>
                  <a:pt x="4431" y="1193"/>
                </a:lnTo>
                <a:lnTo>
                  <a:pt x="4428" y="1180"/>
                </a:lnTo>
                <a:lnTo>
                  <a:pt x="4420" y="1154"/>
                </a:lnTo>
                <a:lnTo>
                  <a:pt x="4409" y="1130"/>
                </a:lnTo>
                <a:lnTo>
                  <a:pt x="4396" y="1108"/>
                </a:lnTo>
                <a:lnTo>
                  <a:pt x="4382" y="1087"/>
                </a:lnTo>
                <a:lnTo>
                  <a:pt x="4366" y="1069"/>
                </a:lnTo>
                <a:lnTo>
                  <a:pt x="4349" y="1052"/>
                </a:lnTo>
                <a:lnTo>
                  <a:pt x="4331" y="1037"/>
                </a:lnTo>
                <a:lnTo>
                  <a:pt x="4312" y="1025"/>
                </a:lnTo>
                <a:lnTo>
                  <a:pt x="4290" y="1014"/>
                </a:lnTo>
                <a:lnTo>
                  <a:pt x="4269" y="1006"/>
                </a:lnTo>
                <a:lnTo>
                  <a:pt x="4247" y="1000"/>
                </a:lnTo>
                <a:lnTo>
                  <a:pt x="4225" y="996"/>
                </a:lnTo>
                <a:lnTo>
                  <a:pt x="4201" y="995"/>
                </a:lnTo>
                <a:lnTo>
                  <a:pt x="4179" y="996"/>
                </a:lnTo>
                <a:lnTo>
                  <a:pt x="4155" y="999"/>
                </a:lnTo>
                <a:lnTo>
                  <a:pt x="4133" y="1006"/>
                </a:lnTo>
                <a:lnTo>
                  <a:pt x="4110" y="1014"/>
                </a:lnTo>
                <a:lnTo>
                  <a:pt x="4088" y="1025"/>
                </a:lnTo>
                <a:lnTo>
                  <a:pt x="4066" y="1040"/>
                </a:lnTo>
                <a:lnTo>
                  <a:pt x="4056" y="1047"/>
                </a:lnTo>
                <a:lnTo>
                  <a:pt x="4046" y="1056"/>
                </a:lnTo>
                <a:lnTo>
                  <a:pt x="4036" y="1065"/>
                </a:lnTo>
                <a:lnTo>
                  <a:pt x="4026" y="1075"/>
                </a:lnTo>
                <a:lnTo>
                  <a:pt x="4017" y="1085"/>
                </a:lnTo>
                <a:lnTo>
                  <a:pt x="4008" y="1096"/>
                </a:lnTo>
                <a:lnTo>
                  <a:pt x="3999" y="1109"/>
                </a:lnTo>
                <a:lnTo>
                  <a:pt x="3990" y="1122"/>
                </a:lnTo>
                <a:lnTo>
                  <a:pt x="3982" y="1135"/>
                </a:lnTo>
                <a:lnTo>
                  <a:pt x="3975" y="1150"/>
                </a:lnTo>
                <a:lnTo>
                  <a:pt x="3968" y="1164"/>
                </a:lnTo>
                <a:lnTo>
                  <a:pt x="3960" y="1180"/>
                </a:lnTo>
                <a:lnTo>
                  <a:pt x="3955" y="1197"/>
                </a:lnTo>
                <a:lnTo>
                  <a:pt x="3948" y="1214"/>
                </a:lnTo>
                <a:lnTo>
                  <a:pt x="3942" y="1231"/>
                </a:lnTo>
                <a:lnTo>
                  <a:pt x="3938" y="1250"/>
                </a:lnTo>
                <a:lnTo>
                  <a:pt x="3602" y="2791"/>
                </a:lnTo>
                <a:lnTo>
                  <a:pt x="3571" y="2836"/>
                </a:lnTo>
                <a:lnTo>
                  <a:pt x="3565" y="2837"/>
                </a:lnTo>
                <a:lnTo>
                  <a:pt x="3557" y="2845"/>
                </a:lnTo>
                <a:lnTo>
                  <a:pt x="3551" y="2850"/>
                </a:lnTo>
                <a:lnTo>
                  <a:pt x="3543" y="2853"/>
                </a:lnTo>
                <a:lnTo>
                  <a:pt x="3536" y="2854"/>
                </a:lnTo>
                <a:lnTo>
                  <a:pt x="3528" y="2853"/>
                </a:lnTo>
                <a:lnTo>
                  <a:pt x="3522" y="2851"/>
                </a:lnTo>
                <a:lnTo>
                  <a:pt x="3515" y="2845"/>
                </a:lnTo>
                <a:lnTo>
                  <a:pt x="3508" y="2839"/>
                </a:lnTo>
                <a:lnTo>
                  <a:pt x="3502" y="2831"/>
                </a:lnTo>
                <a:lnTo>
                  <a:pt x="3495" y="2821"/>
                </a:lnTo>
                <a:lnTo>
                  <a:pt x="3489" y="2812"/>
                </a:lnTo>
                <a:lnTo>
                  <a:pt x="3485" y="2802"/>
                </a:lnTo>
                <a:lnTo>
                  <a:pt x="3477" y="2781"/>
                </a:lnTo>
                <a:lnTo>
                  <a:pt x="3472" y="2758"/>
                </a:lnTo>
                <a:lnTo>
                  <a:pt x="3467" y="2737"/>
                </a:lnTo>
                <a:lnTo>
                  <a:pt x="3465" y="2716"/>
                </a:lnTo>
                <a:lnTo>
                  <a:pt x="3464" y="2696"/>
                </a:lnTo>
                <a:lnTo>
                  <a:pt x="3464" y="2678"/>
                </a:lnTo>
                <a:lnTo>
                  <a:pt x="3551" y="1767"/>
                </a:lnTo>
                <a:lnTo>
                  <a:pt x="3618" y="1077"/>
                </a:lnTo>
                <a:lnTo>
                  <a:pt x="3661" y="634"/>
                </a:lnTo>
                <a:lnTo>
                  <a:pt x="3662" y="616"/>
                </a:lnTo>
                <a:lnTo>
                  <a:pt x="3663" y="598"/>
                </a:lnTo>
                <a:lnTo>
                  <a:pt x="3663" y="580"/>
                </a:lnTo>
                <a:lnTo>
                  <a:pt x="3662" y="563"/>
                </a:lnTo>
                <a:lnTo>
                  <a:pt x="3661" y="547"/>
                </a:lnTo>
                <a:lnTo>
                  <a:pt x="3659" y="531"/>
                </a:lnTo>
                <a:lnTo>
                  <a:pt x="3657" y="515"/>
                </a:lnTo>
                <a:lnTo>
                  <a:pt x="3653" y="501"/>
                </a:lnTo>
                <a:lnTo>
                  <a:pt x="3650" y="486"/>
                </a:lnTo>
                <a:lnTo>
                  <a:pt x="3646" y="473"/>
                </a:lnTo>
                <a:lnTo>
                  <a:pt x="3641" y="460"/>
                </a:lnTo>
                <a:lnTo>
                  <a:pt x="3636" y="447"/>
                </a:lnTo>
                <a:lnTo>
                  <a:pt x="3630" y="435"/>
                </a:lnTo>
                <a:lnTo>
                  <a:pt x="3623" y="423"/>
                </a:lnTo>
                <a:lnTo>
                  <a:pt x="3609" y="402"/>
                </a:lnTo>
                <a:lnTo>
                  <a:pt x="3593" y="383"/>
                </a:lnTo>
                <a:lnTo>
                  <a:pt x="3576" y="365"/>
                </a:lnTo>
                <a:lnTo>
                  <a:pt x="3557" y="349"/>
                </a:lnTo>
                <a:lnTo>
                  <a:pt x="3539" y="337"/>
                </a:lnTo>
                <a:lnTo>
                  <a:pt x="3517" y="326"/>
                </a:lnTo>
                <a:lnTo>
                  <a:pt x="3496" y="317"/>
                </a:lnTo>
                <a:lnTo>
                  <a:pt x="3474" y="310"/>
                </a:lnTo>
                <a:lnTo>
                  <a:pt x="3452" y="306"/>
                </a:lnTo>
                <a:lnTo>
                  <a:pt x="3429" y="303"/>
                </a:lnTo>
                <a:lnTo>
                  <a:pt x="3406" y="303"/>
                </a:lnTo>
                <a:lnTo>
                  <a:pt x="3382" y="306"/>
                </a:lnTo>
                <a:lnTo>
                  <a:pt x="3360" y="310"/>
                </a:lnTo>
                <a:lnTo>
                  <a:pt x="3338" y="317"/>
                </a:lnTo>
                <a:lnTo>
                  <a:pt x="3317" y="326"/>
                </a:lnTo>
                <a:lnTo>
                  <a:pt x="3295" y="337"/>
                </a:lnTo>
                <a:lnTo>
                  <a:pt x="3275" y="349"/>
                </a:lnTo>
                <a:lnTo>
                  <a:pt x="3256" y="365"/>
                </a:lnTo>
                <a:lnTo>
                  <a:pt x="3238" y="383"/>
                </a:lnTo>
                <a:lnTo>
                  <a:pt x="3222" y="403"/>
                </a:lnTo>
                <a:lnTo>
                  <a:pt x="3207" y="425"/>
                </a:lnTo>
                <a:lnTo>
                  <a:pt x="3201" y="437"/>
                </a:lnTo>
                <a:lnTo>
                  <a:pt x="3194" y="449"/>
                </a:lnTo>
                <a:lnTo>
                  <a:pt x="3188" y="463"/>
                </a:lnTo>
                <a:lnTo>
                  <a:pt x="3183" y="476"/>
                </a:lnTo>
                <a:lnTo>
                  <a:pt x="3178" y="491"/>
                </a:lnTo>
                <a:lnTo>
                  <a:pt x="3174" y="505"/>
                </a:lnTo>
                <a:lnTo>
                  <a:pt x="3169" y="521"/>
                </a:lnTo>
                <a:lnTo>
                  <a:pt x="3167" y="5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endParaRPr lang="zh-CN" altLang="en-US">
              <a:solidFill>
                <a:srgbClr val="FFFFFF"/>
              </a:solidFill>
              <a:latin typeface="+mn-lt"/>
              <a:ea typeface="+mn-ea"/>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4" name="Freeform 5"/>
          <p:cNvSpPr/>
          <p:nvPr/>
        </p:nvSpPr>
        <p:spPr bwMode="auto">
          <a:xfrm>
            <a:off x="1737741" y="2094171"/>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15" name="矩形 14" descr="#clear#"/>
          <p:cNvSpPr/>
          <p:nvPr/>
        </p:nvSpPr>
        <p:spPr>
          <a:xfrm>
            <a:off x="3445213" y="2452085"/>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6" name="Freeform 5"/>
          <p:cNvSpPr/>
          <p:nvPr/>
        </p:nvSpPr>
        <p:spPr bwMode="auto">
          <a:xfrm>
            <a:off x="1737741" y="4250124"/>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17" name="矩形 16" descr="#clear#"/>
          <p:cNvSpPr/>
          <p:nvPr/>
        </p:nvSpPr>
        <p:spPr>
          <a:xfrm>
            <a:off x="3445213" y="4630168"/>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8" name="KSO_Shape"/>
          <p:cNvSpPr/>
          <p:nvPr/>
        </p:nvSpPr>
        <p:spPr bwMode="auto">
          <a:xfrm>
            <a:off x="2223501" y="2682448"/>
            <a:ext cx="590579" cy="680129"/>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KSO_Shape"/>
          <p:cNvSpPr/>
          <p:nvPr/>
        </p:nvSpPr>
        <p:spPr>
          <a:xfrm>
            <a:off x="2246499" y="4896784"/>
            <a:ext cx="544584" cy="56336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
        <p:nvSpPr>
          <p:cNvPr id="23" name="文本框 22" descr="#clear#"/>
          <p:cNvSpPr txBox="1"/>
          <p:nvPr/>
        </p:nvSpPr>
        <p:spPr>
          <a:xfrm>
            <a:off x="8322256" y="2477580"/>
            <a:ext cx="2132003" cy="830997"/>
          </a:xfrm>
          <a:prstGeom prst="rect">
            <a:avLst/>
          </a:prstGeom>
          <a:noFill/>
        </p:spPr>
        <p:txBody>
          <a:bodyPr wrap="square" rtlCol="0">
            <a:spAutoFit/>
          </a:bodyPr>
          <a:lstStyle/>
          <a:p>
            <a:pPr algn="ctr"/>
            <a:r>
              <a:rPr lang="en-US" altLang="zh-CN" sz="4800" b="1" dirty="0">
                <a:solidFill>
                  <a:schemeClr val="accent1"/>
                </a:solidFill>
                <a:latin typeface="+mj-ea"/>
                <a:ea typeface="+mj-ea"/>
              </a:rPr>
              <a:t>72%</a:t>
            </a:r>
            <a:endParaRPr lang="zh-CN" altLang="en-US" sz="4800" b="1" dirty="0">
              <a:solidFill>
                <a:schemeClr val="accent1"/>
              </a:solidFill>
              <a:latin typeface="+mj-ea"/>
              <a:ea typeface="+mj-ea"/>
            </a:endParaRPr>
          </a:p>
        </p:txBody>
      </p:sp>
      <p:sp>
        <p:nvSpPr>
          <p:cNvPr id="25" name="矩形 24"/>
          <p:cNvSpPr/>
          <p:nvPr/>
        </p:nvSpPr>
        <p:spPr>
          <a:xfrm>
            <a:off x="8629038" y="3308577"/>
            <a:ext cx="1539661" cy="108000"/>
          </a:xfrm>
          <a:prstGeom prst="rect">
            <a:avLst/>
          </a:prstGeom>
          <a:solidFill>
            <a:schemeClr val="accent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sp>
        <p:nvSpPr>
          <p:cNvPr id="31" name="文本框 30" descr="#clear#"/>
          <p:cNvSpPr txBox="1"/>
          <p:nvPr/>
        </p:nvSpPr>
        <p:spPr>
          <a:xfrm>
            <a:off x="8322256" y="4575150"/>
            <a:ext cx="2132003" cy="830997"/>
          </a:xfrm>
          <a:prstGeom prst="rect">
            <a:avLst/>
          </a:prstGeom>
          <a:noFill/>
        </p:spPr>
        <p:txBody>
          <a:bodyPr wrap="square" rtlCol="0">
            <a:spAutoFit/>
          </a:bodyPr>
          <a:lstStyle/>
          <a:p>
            <a:pPr algn="ctr"/>
            <a:r>
              <a:rPr lang="en-US" altLang="zh-CN" sz="4800" b="1" dirty="0">
                <a:solidFill>
                  <a:schemeClr val="accent1"/>
                </a:solidFill>
                <a:latin typeface="+mj-ea"/>
                <a:ea typeface="+mj-ea"/>
              </a:rPr>
              <a:t>85%</a:t>
            </a:r>
            <a:endParaRPr lang="zh-CN" altLang="en-US" sz="4800" b="1" dirty="0">
              <a:solidFill>
                <a:schemeClr val="accent1"/>
              </a:solidFill>
              <a:latin typeface="+mj-ea"/>
              <a:ea typeface="+mj-ea"/>
            </a:endParaRPr>
          </a:p>
        </p:txBody>
      </p:sp>
      <p:sp>
        <p:nvSpPr>
          <p:cNvPr id="32" name="矩形 31"/>
          <p:cNvSpPr/>
          <p:nvPr/>
        </p:nvSpPr>
        <p:spPr>
          <a:xfrm>
            <a:off x="8629038" y="5406147"/>
            <a:ext cx="1539661" cy="108000"/>
          </a:xfrm>
          <a:prstGeom prst="rect">
            <a:avLst/>
          </a:prstGeom>
          <a:solidFill>
            <a:schemeClr val="accent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0" name="矩形 9" descr="#clear#"/>
          <p:cNvSpPr/>
          <p:nvPr>
            <p:custDataLst>
              <p:tags r:id="rId1"/>
            </p:custDataLst>
          </p:nvPr>
        </p:nvSpPr>
        <p:spPr bwMode="auto">
          <a:xfrm>
            <a:off x="1026804" y="2425107"/>
            <a:ext cx="1603852" cy="849148"/>
          </a:xfrm>
          <a:prstGeom prst="rect">
            <a:avLst/>
          </a:prstGeom>
          <a:solidFill>
            <a:schemeClr val="accent1"/>
          </a:solidFill>
          <a:ln>
            <a:noFill/>
          </a:ln>
        </p:spPr>
        <p:txBody>
          <a:bodyPr wrap="square" lIns="68580" tIns="34290" rIns="68580" bIns="34290" anchor="ctr">
            <a:noAutofit/>
          </a:bodyPr>
          <a:lstStyle/>
          <a:p>
            <a:pPr algn="dist"/>
            <a:r>
              <a:rPr lang="en-US" altLang="zh-CN" sz="3600" kern="0" dirty="0">
                <a:solidFill>
                  <a:schemeClr val="bg1"/>
                </a:solidFill>
                <a:effectLst>
                  <a:outerShdw blurRad="38100" dist="38100" dir="2700000" algn="tl">
                    <a:srgbClr val="000000">
                      <a:alpha val="43137"/>
                    </a:srgbClr>
                  </a:outerShdw>
                </a:effectLst>
                <a:latin typeface="+mj-ea"/>
                <a:ea typeface="+mj-ea"/>
              </a:rPr>
              <a:t>2016</a:t>
            </a:r>
            <a:endParaRPr lang="zh-CN" altLang="en-US" sz="3600" kern="0" dirty="0">
              <a:solidFill>
                <a:schemeClr val="bg1"/>
              </a:solidFill>
              <a:effectLst>
                <a:outerShdw blurRad="38100" dist="38100" dir="2700000" algn="tl">
                  <a:srgbClr val="000000">
                    <a:alpha val="43137"/>
                  </a:srgbClr>
                </a:outerShdw>
              </a:effectLst>
              <a:latin typeface="+mj-ea"/>
              <a:ea typeface="+mj-ea"/>
            </a:endParaRPr>
          </a:p>
        </p:txBody>
      </p:sp>
      <p:sp>
        <p:nvSpPr>
          <p:cNvPr id="11" name="箭头: 右 10"/>
          <p:cNvSpPr/>
          <p:nvPr/>
        </p:nvSpPr>
        <p:spPr>
          <a:xfrm>
            <a:off x="1624749" y="3573195"/>
            <a:ext cx="407963" cy="295421"/>
          </a:xfrm>
          <a:prstGeom prst="rightArrow">
            <a:avLst/>
          </a:prstGeom>
          <a:solidFill>
            <a:schemeClr val="accent1"/>
          </a:solidFill>
          <a:ln>
            <a:solidFill>
              <a:srgbClr val="F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descr="#clear#"/>
          <p:cNvSpPr/>
          <p:nvPr/>
        </p:nvSpPr>
        <p:spPr>
          <a:xfrm>
            <a:off x="690282" y="4575521"/>
            <a:ext cx="2276897" cy="1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13" name="圆角矩形 85" descr="#clear#"/>
          <p:cNvSpPr/>
          <p:nvPr/>
        </p:nvSpPr>
        <p:spPr>
          <a:xfrm>
            <a:off x="750180" y="4141305"/>
            <a:ext cx="2157100"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14" name="矩形 13" descr="#clear#"/>
          <p:cNvSpPr/>
          <p:nvPr>
            <p:custDataLst>
              <p:tags r:id="rId2"/>
            </p:custDataLst>
          </p:nvPr>
        </p:nvSpPr>
        <p:spPr bwMode="auto">
          <a:xfrm>
            <a:off x="3685598" y="2425107"/>
            <a:ext cx="1603852" cy="849148"/>
          </a:xfrm>
          <a:prstGeom prst="rect">
            <a:avLst/>
          </a:prstGeom>
          <a:solidFill>
            <a:schemeClr val="accent1"/>
          </a:solidFill>
          <a:ln>
            <a:noFill/>
          </a:ln>
        </p:spPr>
        <p:txBody>
          <a:bodyPr wrap="square" lIns="68580" tIns="34290" rIns="68580" bIns="34290" anchor="ctr">
            <a:noAutofit/>
          </a:bodyPr>
          <a:lstStyle/>
          <a:p>
            <a:pPr algn="dist"/>
            <a:r>
              <a:rPr lang="en-US" altLang="zh-CN" sz="3600" kern="0" dirty="0">
                <a:solidFill>
                  <a:schemeClr val="bg1"/>
                </a:solidFill>
                <a:effectLst>
                  <a:outerShdw blurRad="38100" dist="38100" dir="2700000" algn="tl">
                    <a:srgbClr val="000000">
                      <a:alpha val="43137"/>
                    </a:srgbClr>
                  </a:outerShdw>
                </a:effectLst>
                <a:latin typeface="+mj-ea"/>
                <a:ea typeface="+mj-ea"/>
              </a:rPr>
              <a:t>2017</a:t>
            </a:r>
            <a:endParaRPr lang="zh-CN" altLang="en-US" sz="3600" kern="0" dirty="0">
              <a:solidFill>
                <a:schemeClr val="bg1"/>
              </a:solidFill>
              <a:effectLst>
                <a:outerShdw blurRad="38100" dist="38100" dir="2700000" algn="tl">
                  <a:srgbClr val="000000">
                    <a:alpha val="43137"/>
                  </a:srgbClr>
                </a:outerShdw>
              </a:effectLst>
              <a:latin typeface="+mj-ea"/>
              <a:ea typeface="+mj-ea"/>
            </a:endParaRPr>
          </a:p>
        </p:txBody>
      </p:sp>
      <p:sp>
        <p:nvSpPr>
          <p:cNvPr id="15" name="箭头: 右 14"/>
          <p:cNvSpPr/>
          <p:nvPr/>
        </p:nvSpPr>
        <p:spPr>
          <a:xfrm>
            <a:off x="4283543" y="3573195"/>
            <a:ext cx="407963" cy="295421"/>
          </a:xfrm>
          <a:prstGeom prst="rightArrow">
            <a:avLst/>
          </a:prstGeom>
          <a:solidFill>
            <a:schemeClr val="accent1"/>
          </a:solidFill>
          <a:ln>
            <a:solidFill>
              <a:srgbClr val="F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descr="#clear#"/>
          <p:cNvSpPr/>
          <p:nvPr/>
        </p:nvSpPr>
        <p:spPr>
          <a:xfrm>
            <a:off x="3349076" y="4575521"/>
            <a:ext cx="2276897" cy="1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17" name="圆角矩形 85" descr="#clear#"/>
          <p:cNvSpPr/>
          <p:nvPr/>
        </p:nvSpPr>
        <p:spPr>
          <a:xfrm>
            <a:off x="3408974" y="4141305"/>
            <a:ext cx="2157100"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18" name="矩形 17" descr="#clear#"/>
          <p:cNvSpPr/>
          <p:nvPr>
            <p:custDataLst>
              <p:tags r:id="rId3"/>
            </p:custDataLst>
          </p:nvPr>
        </p:nvSpPr>
        <p:spPr bwMode="auto">
          <a:xfrm>
            <a:off x="6344392" y="2425107"/>
            <a:ext cx="1603852" cy="849148"/>
          </a:xfrm>
          <a:prstGeom prst="rect">
            <a:avLst/>
          </a:prstGeom>
          <a:solidFill>
            <a:schemeClr val="accent1"/>
          </a:solidFill>
          <a:ln>
            <a:noFill/>
          </a:ln>
        </p:spPr>
        <p:txBody>
          <a:bodyPr wrap="square" lIns="68580" tIns="34290" rIns="68580" bIns="34290" anchor="ctr">
            <a:noAutofit/>
          </a:bodyPr>
          <a:lstStyle/>
          <a:p>
            <a:pPr algn="dist"/>
            <a:r>
              <a:rPr lang="en-US" altLang="zh-CN" sz="3600" kern="0" dirty="0">
                <a:solidFill>
                  <a:schemeClr val="bg1"/>
                </a:solidFill>
                <a:effectLst>
                  <a:outerShdw blurRad="38100" dist="38100" dir="2700000" algn="tl">
                    <a:srgbClr val="000000">
                      <a:alpha val="43137"/>
                    </a:srgbClr>
                  </a:outerShdw>
                </a:effectLst>
                <a:latin typeface="+mj-ea"/>
                <a:ea typeface="+mj-ea"/>
              </a:rPr>
              <a:t>2018</a:t>
            </a:r>
            <a:endParaRPr lang="zh-CN" altLang="en-US" sz="3600" kern="0" dirty="0">
              <a:solidFill>
                <a:schemeClr val="bg1"/>
              </a:solidFill>
              <a:effectLst>
                <a:outerShdw blurRad="38100" dist="38100" dir="2700000" algn="tl">
                  <a:srgbClr val="000000">
                    <a:alpha val="43137"/>
                  </a:srgbClr>
                </a:outerShdw>
              </a:effectLst>
              <a:latin typeface="+mj-ea"/>
              <a:ea typeface="+mj-ea"/>
            </a:endParaRPr>
          </a:p>
        </p:txBody>
      </p:sp>
      <p:sp>
        <p:nvSpPr>
          <p:cNvPr id="26" name="箭头: 右 25"/>
          <p:cNvSpPr/>
          <p:nvPr/>
        </p:nvSpPr>
        <p:spPr>
          <a:xfrm>
            <a:off x="6942337" y="3573195"/>
            <a:ext cx="407963" cy="295421"/>
          </a:xfrm>
          <a:prstGeom prst="rightArrow">
            <a:avLst/>
          </a:prstGeom>
          <a:solidFill>
            <a:schemeClr val="accent1"/>
          </a:solidFill>
          <a:ln>
            <a:solidFill>
              <a:srgbClr val="F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descr="#clear#"/>
          <p:cNvSpPr/>
          <p:nvPr/>
        </p:nvSpPr>
        <p:spPr>
          <a:xfrm>
            <a:off x="6007870" y="4575521"/>
            <a:ext cx="2276897" cy="1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8" name="圆角矩形 85" descr="#clear#"/>
          <p:cNvSpPr/>
          <p:nvPr/>
        </p:nvSpPr>
        <p:spPr>
          <a:xfrm>
            <a:off x="6067768" y="4141305"/>
            <a:ext cx="2157100"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29" name="矩形 28" descr="#clear#"/>
          <p:cNvSpPr/>
          <p:nvPr>
            <p:custDataLst>
              <p:tags r:id="rId4"/>
            </p:custDataLst>
          </p:nvPr>
        </p:nvSpPr>
        <p:spPr bwMode="auto">
          <a:xfrm>
            <a:off x="9003186" y="2425107"/>
            <a:ext cx="1603852" cy="849148"/>
          </a:xfrm>
          <a:prstGeom prst="rect">
            <a:avLst/>
          </a:prstGeom>
          <a:solidFill>
            <a:schemeClr val="accent1"/>
          </a:solidFill>
          <a:ln>
            <a:noFill/>
          </a:ln>
        </p:spPr>
        <p:txBody>
          <a:bodyPr wrap="square" lIns="68580" tIns="34290" rIns="68580" bIns="34290" anchor="ctr">
            <a:noAutofit/>
          </a:bodyPr>
          <a:lstStyle/>
          <a:p>
            <a:pPr algn="dist"/>
            <a:r>
              <a:rPr lang="en-US" altLang="zh-CN" sz="3600" kern="0" dirty="0">
                <a:solidFill>
                  <a:schemeClr val="bg1"/>
                </a:solidFill>
                <a:effectLst>
                  <a:outerShdw blurRad="38100" dist="38100" dir="2700000" algn="tl">
                    <a:srgbClr val="000000">
                      <a:alpha val="43137"/>
                    </a:srgbClr>
                  </a:outerShdw>
                </a:effectLst>
                <a:latin typeface="+mj-ea"/>
                <a:ea typeface="+mj-ea"/>
              </a:rPr>
              <a:t>2019</a:t>
            </a:r>
            <a:endParaRPr lang="zh-CN" altLang="en-US" sz="3600" kern="0" dirty="0">
              <a:solidFill>
                <a:schemeClr val="bg1"/>
              </a:solidFill>
              <a:effectLst>
                <a:outerShdw blurRad="38100" dist="38100" dir="2700000" algn="tl">
                  <a:srgbClr val="000000">
                    <a:alpha val="43137"/>
                  </a:srgbClr>
                </a:outerShdw>
              </a:effectLst>
              <a:latin typeface="+mj-ea"/>
              <a:ea typeface="+mj-ea"/>
            </a:endParaRPr>
          </a:p>
        </p:txBody>
      </p:sp>
      <p:sp>
        <p:nvSpPr>
          <p:cNvPr id="30" name="箭头: 右 29"/>
          <p:cNvSpPr/>
          <p:nvPr/>
        </p:nvSpPr>
        <p:spPr>
          <a:xfrm>
            <a:off x="9601131" y="3573195"/>
            <a:ext cx="407963" cy="295421"/>
          </a:xfrm>
          <a:prstGeom prst="rightArrow">
            <a:avLst/>
          </a:prstGeom>
          <a:solidFill>
            <a:schemeClr val="accent1"/>
          </a:solidFill>
          <a:ln>
            <a:solidFill>
              <a:srgbClr val="FF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descr="#clear#"/>
          <p:cNvSpPr/>
          <p:nvPr/>
        </p:nvSpPr>
        <p:spPr>
          <a:xfrm>
            <a:off x="8666664" y="4575521"/>
            <a:ext cx="2276897" cy="1457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32" name="圆角矩形 85" descr="#clear#"/>
          <p:cNvSpPr/>
          <p:nvPr/>
        </p:nvSpPr>
        <p:spPr>
          <a:xfrm>
            <a:off x="8726562" y="4141305"/>
            <a:ext cx="2157100"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任意多边形: 形状 11"/>
          <p:cNvSpPr/>
          <p:nvPr/>
        </p:nvSpPr>
        <p:spPr>
          <a:xfrm flipH="1">
            <a:off x="1021588" y="2840410"/>
            <a:ext cx="1133441" cy="2559624"/>
          </a:xfrm>
          <a:custGeom>
            <a:avLst/>
            <a:gdLst>
              <a:gd name="connsiteX0" fmla="*/ 908775 w 1133441"/>
              <a:gd name="connsiteY0" fmla="*/ 0 h 2559624"/>
              <a:gd name="connsiteX1" fmla="*/ 999401 w 1133441"/>
              <a:gd name="connsiteY1" fmla="*/ 130660 h 2559624"/>
              <a:gd name="connsiteX2" fmla="*/ 635115 w 1133441"/>
              <a:gd name="connsiteY2" fmla="*/ 1505873 h 2559624"/>
              <a:gd name="connsiteX3" fmla="*/ 635984 w 1133441"/>
              <a:gd name="connsiteY3" fmla="*/ 1507391 h 2559624"/>
              <a:gd name="connsiteX4" fmla="*/ 310292 w 1133441"/>
              <a:gd name="connsiteY4" fmla="*/ 2427854 h 2559624"/>
              <a:gd name="connsiteX5" fmla="*/ 155325 w 1133441"/>
              <a:gd name="connsiteY5" fmla="*/ 2368302 h 2559624"/>
              <a:gd name="connsiteX6" fmla="*/ 153057 w 1133441"/>
              <a:gd name="connsiteY6" fmla="*/ 2374921 h 2559624"/>
              <a:gd name="connsiteX7" fmla="*/ 80098 w 1133441"/>
              <a:gd name="connsiteY7" fmla="*/ 2559624 h 2559624"/>
              <a:gd name="connsiteX8" fmla="*/ 498349 w 1133441"/>
              <a:gd name="connsiteY8" fmla="*/ 1294897 h 2559624"/>
              <a:gd name="connsiteX9" fmla="*/ 497185 w 1133441"/>
              <a:gd name="connsiteY9" fmla="*/ 1292863 h 2559624"/>
              <a:gd name="connsiteX10" fmla="*/ 772833 w 1133441"/>
              <a:gd name="connsiteY10" fmla="*/ 260354 h 2559624"/>
              <a:gd name="connsiteX11" fmla="*/ 733314 w 1133441"/>
              <a:gd name="connsiteY11" fmla="*/ 203492 h 25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41" h="2559624">
                <a:moveTo>
                  <a:pt x="908775" y="0"/>
                </a:moveTo>
                <a:lnTo>
                  <a:pt x="999401" y="130660"/>
                </a:lnTo>
                <a:cubicBezTo>
                  <a:pt x="1275098" y="612288"/>
                  <a:pt x="1111827" y="1225126"/>
                  <a:pt x="635115" y="1505873"/>
                </a:cubicBezTo>
                <a:lnTo>
                  <a:pt x="635984" y="1507391"/>
                </a:lnTo>
                <a:cubicBezTo>
                  <a:pt x="312477" y="1696125"/>
                  <a:pt x="180158" y="2088275"/>
                  <a:pt x="310292" y="2427854"/>
                </a:cubicBezTo>
                <a:cubicBezTo>
                  <a:pt x="315217" y="2417997"/>
                  <a:pt x="165898" y="2360810"/>
                  <a:pt x="155325" y="2368302"/>
                </a:cubicBezTo>
                <a:lnTo>
                  <a:pt x="153057" y="2374921"/>
                </a:lnTo>
                <a:cubicBezTo>
                  <a:pt x="139720" y="2407487"/>
                  <a:pt x="75724" y="2548553"/>
                  <a:pt x="80098" y="2559624"/>
                </a:cubicBezTo>
                <a:cubicBezTo>
                  <a:pt x="-115849" y="2098467"/>
                  <a:pt x="56844" y="1554175"/>
                  <a:pt x="498349" y="1294897"/>
                </a:cubicBezTo>
                <a:lnTo>
                  <a:pt x="497185" y="1292863"/>
                </a:lnTo>
                <a:cubicBezTo>
                  <a:pt x="856628" y="1083164"/>
                  <a:pt x="980048" y="622346"/>
                  <a:pt x="772833" y="260354"/>
                </a:cubicBezTo>
                <a:lnTo>
                  <a:pt x="733314" y="2034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21588" y="2031288"/>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14" name="矩形 13" descr="#clear#"/>
          <p:cNvSpPr/>
          <p:nvPr/>
        </p:nvSpPr>
        <p:spPr>
          <a:xfrm>
            <a:off x="3426558" y="2179378"/>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5" name="文本框 14" descr="#clear#"/>
          <p:cNvSpPr txBox="1"/>
          <p:nvPr/>
        </p:nvSpPr>
        <p:spPr>
          <a:xfrm>
            <a:off x="2818874" y="2193365"/>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16" name="KSO_Shape"/>
          <p:cNvSpPr/>
          <p:nvPr/>
        </p:nvSpPr>
        <p:spPr bwMode="auto">
          <a:xfrm>
            <a:off x="1390371" y="2441690"/>
            <a:ext cx="568641" cy="485401"/>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7" name="矩形 16" descr="#clear#"/>
          <p:cNvSpPr/>
          <p:nvPr/>
        </p:nvSpPr>
        <p:spPr>
          <a:xfrm>
            <a:off x="3426558" y="4131008"/>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8" name="文本框 17" descr="#clear#"/>
          <p:cNvSpPr txBox="1"/>
          <p:nvPr/>
        </p:nvSpPr>
        <p:spPr>
          <a:xfrm>
            <a:off x="2818874" y="4144995"/>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19" name="타원 108" descr="#clear#"/>
          <p:cNvSpPr/>
          <p:nvPr/>
        </p:nvSpPr>
        <p:spPr>
          <a:xfrm>
            <a:off x="354842" y="5753886"/>
            <a:ext cx="3259615" cy="5851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accent1"/>
                </a:solidFill>
                <a:latin typeface="+mj-ea"/>
                <a:ea typeface="+mj-ea"/>
              </a:rPr>
              <a:t>请输入您的小标题</a:t>
            </a:r>
            <a:endParaRPr lang="ko-KR" altLang="en-US" sz="2000" b="1" dirty="0">
              <a:solidFill>
                <a:schemeClr val="accent1"/>
              </a:solidFill>
              <a:latin typeface="+mj-ea"/>
              <a:ea typeface="+mj-ea"/>
            </a:endParaRPr>
          </a:p>
        </p:txBody>
      </p:sp>
      <p:sp>
        <p:nvSpPr>
          <p:cNvPr id="20" name="矩形 19" descr="#clear#"/>
          <p:cNvSpPr/>
          <p:nvPr/>
        </p:nvSpPr>
        <p:spPr>
          <a:xfrm>
            <a:off x="7708237" y="2799643"/>
            <a:ext cx="4151667" cy="2388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1" name="KSO_Shape"/>
          <p:cNvSpPr/>
          <p:nvPr/>
        </p:nvSpPr>
        <p:spPr bwMode="auto">
          <a:xfrm flipH="1">
            <a:off x="7100553" y="3124627"/>
            <a:ext cx="451786" cy="1738402"/>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descr="#clear#"/>
          <p:cNvSpPr txBox="1">
            <a:spLocks noChangeArrowheads="1"/>
          </p:cNvSpPr>
          <p:nvPr/>
        </p:nvSpPr>
        <p:spPr bwMode="auto">
          <a:xfrm>
            <a:off x="4634286" y="484870"/>
            <a:ext cx="29234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zh-CN" altLang="en-US" sz="6000" b="1" dirty="0">
                <a:solidFill>
                  <a:schemeClr val="accent1"/>
                </a:solidFill>
                <a:latin typeface="+mj-ea"/>
                <a:ea typeface="+mj-ea"/>
              </a:rPr>
              <a:t>目录</a:t>
            </a:r>
            <a:endParaRPr lang="en-US" altLang="zh-CN" sz="6000" b="1" dirty="0">
              <a:solidFill>
                <a:schemeClr val="accent1"/>
              </a:solidFill>
              <a:latin typeface="+mj-ea"/>
              <a:ea typeface="+mj-ea"/>
            </a:endParaRPr>
          </a:p>
        </p:txBody>
      </p:sp>
      <p:cxnSp>
        <p:nvCxnSpPr>
          <p:cNvPr id="11" name="MH_Others_1"/>
          <p:cNvCxnSpPr/>
          <p:nvPr>
            <p:custDataLst>
              <p:tags r:id="rId1"/>
            </p:custDataLst>
          </p:nvPr>
        </p:nvCxnSpPr>
        <p:spPr>
          <a:xfrm>
            <a:off x="2008808" y="3108533"/>
            <a:ext cx="3600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MH_Entry_1" descr="#clear#">
            <a:hlinkClick r:id="rId20" action="ppaction://hlinksldjump"/>
          </p:cNvPr>
          <p:cNvSpPr txBox="1"/>
          <p:nvPr>
            <p:custDataLst>
              <p:tags r:id="rId2"/>
            </p:custDataLst>
          </p:nvPr>
        </p:nvSpPr>
        <p:spPr>
          <a:xfrm>
            <a:off x="2008808" y="254288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14" name="MH_Number_1" descr="#clear#">
            <a:hlinkClick r:id="rId20" action="ppaction://hlinksldjump"/>
          </p:cNvPr>
          <p:cNvSpPr txBox="1"/>
          <p:nvPr>
            <p:custDataLst>
              <p:tags r:id="rId3"/>
            </p:custDataLst>
          </p:nvPr>
        </p:nvSpPr>
        <p:spPr>
          <a:xfrm>
            <a:off x="1246918" y="249473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A</a:t>
            </a:r>
            <a:endParaRPr lang="zh-CN" altLang="en-US" sz="2800" dirty="0">
              <a:solidFill>
                <a:srgbClr val="FEFFFF"/>
              </a:solidFill>
              <a:latin typeface="+mj-ea"/>
              <a:ea typeface="+mj-ea"/>
              <a:cs typeface="Times New Roman" panose="02020603050405020304" pitchFamily="18" charset="0"/>
            </a:endParaRPr>
          </a:p>
        </p:txBody>
      </p:sp>
      <p:cxnSp>
        <p:nvCxnSpPr>
          <p:cNvPr id="15" name="MH_Others_1"/>
          <p:cNvCxnSpPr/>
          <p:nvPr>
            <p:custDataLst>
              <p:tags r:id="rId4"/>
            </p:custDataLst>
          </p:nvPr>
        </p:nvCxnSpPr>
        <p:spPr>
          <a:xfrm>
            <a:off x="7345083" y="3108533"/>
            <a:ext cx="3600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6" name="MH_Entry_1" descr="#clear#">
            <a:hlinkClick r:id="rId20" action="ppaction://hlinksldjump"/>
          </p:cNvPr>
          <p:cNvSpPr txBox="1"/>
          <p:nvPr>
            <p:custDataLst>
              <p:tags r:id="rId5"/>
            </p:custDataLst>
          </p:nvPr>
        </p:nvSpPr>
        <p:spPr>
          <a:xfrm>
            <a:off x="7345083" y="2542887"/>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17" name="MH_Number_1" descr="#clear#">
            <a:hlinkClick r:id="rId20" action="ppaction://hlinksldjump"/>
          </p:cNvPr>
          <p:cNvSpPr txBox="1"/>
          <p:nvPr>
            <p:custDataLst>
              <p:tags r:id="rId6"/>
            </p:custDataLst>
          </p:nvPr>
        </p:nvSpPr>
        <p:spPr>
          <a:xfrm>
            <a:off x="6583193" y="2494734"/>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B</a:t>
            </a:r>
            <a:endParaRPr lang="zh-CN" altLang="en-US" sz="2800" dirty="0">
              <a:solidFill>
                <a:srgbClr val="FEFFFF"/>
              </a:solidFill>
              <a:latin typeface="+mj-ea"/>
              <a:ea typeface="+mj-ea"/>
              <a:cs typeface="Times New Roman" panose="02020603050405020304" pitchFamily="18" charset="0"/>
            </a:endParaRPr>
          </a:p>
        </p:txBody>
      </p:sp>
      <p:cxnSp>
        <p:nvCxnSpPr>
          <p:cNvPr id="18" name="MH_Others_1"/>
          <p:cNvCxnSpPr/>
          <p:nvPr>
            <p:custDataLst>
              <p:tags r:id="rId7"/>
            </p:custDataLst>
          </p:nvPr>
        </p:nvCxnSpPr>
        <p:spPr>
          <a:xfrm>
            <a:off x="2008808" y="4465181"/>
            <a:ext cx="3600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9" name="MH_Entry_1" descr="#clear#">
            <a:hlinkClick r:id="rId20" action="ppaction://hlinksldjump"/>
          </p:cNvPr>
          <p:cNvSpPr txBox="1"/>
          <p:nvPr>
            <p:custDataLst>
              <p:tags r:id="rId8"/>
            </p:custDataLst>
          </p:nvPr>
        </p:nvSpPr>
        <p:spPr>
          <a:xfrm>
            <a:off x="2008808" y="389953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0" name="MH_Number_1" descr="#clear#">
            <a:hlinkClick r:id="rId20" action="ppaction://hlinksldjump"/>
          </p:cNvPr>
          <p:cNvSpPr txBox="1"/>
          <p:nvPr>
            <p:custDataLst>
              <p:tags r:id="rId9"/>
            </p:custDataLst>
          </p:nvPr>
        </p:nvSpPr>
        <p:spPr>
          <a:xfrm>
            <a:off x="1246918" y="3851382"/>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C</a:t>
            </a:r>
            <a:endParaRPr lang="zh-CN" altLang="en-US" sz="2800" dirty="0">
              <a:solidFill>
                <a:srgbClr val="FEFFFF"/>
              </a:solidFill>
              <a:latin typeface="+mj-ea"/>
              <a:ea typeface="+mj-ea"/>
              <a:cs typeface="Times New Roman" panose="02020603050405020304" pitchFamily="18" charset="0"/>
            </a:endParaRPr>
          </a:p>
        </p:txBody>
      </p:sp>
      <p:cxnSp>
        <p:nvCxnSpPr>
          <p:cNvPr id="21" name="MH_Others_1"/>
          <p:cNvCxnSpPr/>
          <p:nvPr>
            <p:custDataLst>
              <p:tags r:id="rId10"/>
            </p:custDataLst>
          </p:nvPr>
        </p:nvCxnSpPr>
        <p:spPr>
          <a:xfrm>
            <a:off x="7345083" y="4465181"/>
            <a:ext cx="3600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2" name="MH_Entry_1" descr="#clear#">
            <a:hlinkClick r:id="rId20" action="ppaction://hlinksldjump"/>
          </p:cNvPr>
          <p:cNvSpPr txBox="1"/>
          <p:nvPr>
            <p:custDataLst>
              <p:tags r:id="rId11"/>
            </p:custDataLst>
          </p:nvPr>
        </p:nvSpPr>
        <p:spPr>
          <a:xfrm>
            <a:off x="7345083" y="3899535"/>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3" name="MH_Number_1" descr="#clear#">
            <a:hlinkClick r:id="rId20" action="ppaction://hlinksldjump"/>
          </p:cNvPr>
          <p:cNvSpPr txBox="1"/>
          <p:nvPr>
            <p:custDataLst>
              <p:tags r:id="rId12"/>
            </p:custDataLst>
          </p:nvPr>
        </p:nvSpPr>
        <p:spPr>
          <a:xfrm>
            <a:off x="6583193" y="3851382"/>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D</a:t>
            </a:r>
            <a:endParaRPr lang="zh-CN" altLang="en-US" sz="2800" dirty="0">
              <a:solidFill>
                <a:srgbClr val="FEFFFF"/>
              </a:solidFill>
              <a:latin typeface="+mj-ea"/>
              <a:ea typeface="+mj-ea"/>
              <a:cs typeface="Times New Roman" panose="02020603050405020304" pitchFamily="18" charset="0"/>
            </a:endParaRPr>
          </a:p>
        </p:txBody>
      </p:sp>
      <p:cxnSp>
        <p:nvCxnSpPr>
          <p:cNvPr id="24" name="MH_Others_1"/>
          <p:cNvCxnSpPr/>
          <p:nvPr>
            <p:custDataLst>
              <p:tags r:id="rId13"/>
            </p:custDataLst>
          </p:nvPr>
        </p:nvCxnSpPr>
        <p:spPr>
          <a:xfrm>
            <a:off x="2008808" y="5821829"/>
            <a:ext cx="3600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MH_Entry_1" descr="#clear#">
            <a:hlinkClick r:id="rId20" action="ppaction://hlinksldjump"/>
          </p:cNvPr>
          <p:cNvSpPr txBox="1"/>
          <p:nvPr>
            <p:custDataLst>
              <p:tags r:id="rId14"/>
            </p:custDataLst>
          </p:nvPr>
        </p:nvSpPr>
        <p:spPr>
          <a:xfrm>
            <a:off x="2008808" y="525618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6" name="MH_Number_1" descr="#clear#">
            <a:hlinkClick r:id="rId20" action="ppaction://hlinksldjump"/>
          </p:cNvPr>
          <p:cNvSpPr txBox="1"/>
          <p:nvPr>
            <p:custDataLst>
              <p:tags r:id="rId15"/>
            </p:custDataLst>
          </p:nvPr>
        </p:nvSpPr>
        <p:spPr>
          <a:xfrm>
            <a:off x="1246918" y="5208030"/>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E</a:t>
            </a:r>
            <a:endParaRPr lang="zh-CN" altLang="en-US" sz="2800" dirty="0">
              <a:solidFill>
                <a:srgbClr val="FEFFFF"/>
              </a:solidFill>
              <a:latin typeface="+mj-ea"/>
              <a:ea typeface="+mj-ea"/>
              <a:cs typeface="Times New Roman" panose="02020603050405020304" pitchFamily="18" charset="0"/>
            </a:endParaRPr>
          </a:p>
        </p:txBody>
      </p:sp>
      <p:cxnSp>
        <p:nvCxnSpPr>
          <p:cNvPr id="27" name="MH_Others_1"/>
          <p:cNvCxnSpPr/>
          <p:nvPr>
            <p:custDataLst>
              <p:tags r:id="rId16"/>
            </p:custDataLst>
          </p:nvPr>
        </p:nvCxnSpPr>
        <p:spPr>
          <a:xfrm>
            <a:off x="7345083" y="5821829"/>
            <a:ext cx="3600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8" name="MH_Entry_1" descr="#clear#">
            <a:hlinkClick r:id="rId20" action="ppaction://hlinksldjump"/>
          </p:cNvPr>
          <p:cNvSpPr txBox="1"/>
          <p:nvPr>
            <p:custDataLst>
              <p:tags r:id="rId17"/>
            </p:custDataLst>
          </p:nvPr>
        </p:nvSpPr>
        <p:spPr>
          <a:xfrm>
            <a:off x="7345083" y="5256183"/>
            <a:ext cx="3556610" cy="445522"/>
          </a:xfrm>
          <a:prstGeom prst="rect">
            <a:avLst/>
          </a:prstGeom>
          <a:noFill/>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p>
        </p:txBody>
      </p:sp>
      <p:sp>
        <p:nvSpPr>
          <p:cNvPr id="29" name="MH_Number_1" descr="#clear#">
            <a:hlinkClick r:id="rId20" action="ppaction://hlinksldjump"/>
          </p:cNvPr>
          <p:cNvSpPr txBox="1"/>
          <p:nvPr>
            <p:custDataLst>
              <p:tags r:id="rId18"/>
            </p:custDataLst>
          </p:nvPr>
        </p:nvSpPr>
        <p:spPr>
          <a:xfrm>
            <a:off x="6583193" y="5208030"/>
            <a:ext cx="619998" cy="628589"/>
          </a:xfrm>
          <a:prstGeom prst="ellipse">
            <a:avLst/>
          </a:prstGeom>
          <a:solidFill>
            <a:schemeClr val="accent1"/>
          </a:solidFill>
        </p:spPr>
        <p:txBody>
          <a:bodyPr wrap="square" lIns="0" tIns="0" rIns="0" bIns="0" rtlCol="0" anchor="b"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F</a:t>
            </a:r>
            <a:endParaRPr lang="zh-CN" altLang="en-US" sz="2800" dirty="0">
              <a:solidFill>
                <a:srgbClr val="FEFFFF"/>
              </a:solidFill>
              <a:latin typeface="+mj-ea"/>
              <a:ea typeface="+mj-ea"/>
              <a:cs typeface="Times New Roman" panose="02020603050405020304" pitchFamily="18"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descr="#clear#"/>
          <p:cNvSpPr>
            <a:spLocks noGrp="1"/>
          </p:cNvSpPr>
          <p:nvPr>
            <p:ph type="title"/>
          </p:nvPr>
        </p:nvSpPr>
        <p:spPr/>
        <p:txBody>
          <a:bodyPr/>
          <a:lstStyle/>
          <a:p>
            <a:r>
              <a:rPr lang="zh-CN" altLang="en-US"/>
              <a:t>请在此输入您的大标题</a:t>
            </a:r>
            <a:endParaRPr lang="en-US" altLang="zh-CN" dirty="0"/>
          </a:p>
        </p:txBody>
      </p:sp>
      <p:sp>
        <p:nvSpPr>
          <p:cNvPr id="17" name="KSO_Shape"/>
          <p:cNvSpPr/>
          <p:nvPr/>
        </p:nvSpPr>
        <p:spPr bwMode="auto">
          <a:xfrm>
            <a:off x="1083036" y="2328480"/>
            <a:ext cx="2306873" cy="2486687"/>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8" name="Rectangle 41" descr="#clear#"/>
          <p:cNvSpPr>
            <a:spLocks noChangeArrowheads="1"/>
          </p:cNvSpPr>
          <p:nvPr/>
        </p:nvSpPr>
        <p:spPr bwMode="auto">
          <a:xfrm>
            <a:off x="701228" y="5248749"/>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19" name="文本框 18" descr="#clear#"/>
          <p:cNvSpPr txBox="1"/>
          <p:nvPr/>
        </p:nvSpPr>
        <p:spPr>
          <a:xfrm>
            <a:off x="5134604" y="2162404"/>
            <a:ext cx="1674055" cy="461665"/>
          </a:xfrm>
          <a:prstGeom prst="rect">
            <a:avLst/>
          </a:prstGeom>
          <a:solidFill>
            <a:schemeClr val="accent1"/>
          </a:solidFill>
          <a:ln>
            <a:noFill/>
          </a:ln>
        </p:spPr>
        <p:txBody>
          <a:bodyPr wrap="square" rtlCol="0">
            <a:spAutoFit/>
          </a:bodyPr>
          <a:lstStyle/>
          <a:p>
            <a:pPr algn="dist"/>
            <a:r>
              <a:rPr lang="en-US" altLang="zh-CN" dirty="0">
                <a:solidFill>
                  <a:srgbClr val="FFFFFF"/>
                </a:solidFill>
              </a:rPr>
              <a:t>2017</a:t>
            </a:r>
            <a:endParaRPr lang="zh-CN" altLang="en-US" dirty="0">
              <a:solidFill>
                <a:srgbClr val="FFFFFF"/>
              </a:solidFill>
            </a:endParaRPr>
          </a:p>
        </p:txBody>
      </p:sp>
      <p:sp>
        <p:nvSpPr>
          <p:cNvPr id="20" name="矩形 19" descr="#clear#"/>
          <p:cNvSpPr/>
          <p:nvPr/>
        </p:nvSpPr>
        <p:spPr>
          <a:xfrm>
            <a:off x="4322855" y="2833350"/>
            <a:ext cx="3297552" cy="2999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1" name="文本框 20" descr="#clear#"/>
          <p:cNvSpPr txBox="1"/>
          <p:nvPr/>
        </p:nvSpPr>
        <p:spPr>
          <a:xfrm>
            <a:off x="9155535" y="2162404"/>
            <a:ext cx="1674055" cy="461665"/>
          </a:xfrm>
          <a:prstGeom prst="rect">
            <a:avLst/>
          </a:prstGeom>
          <a:solidFill>
            <a:schemeClr val="accent1"/>
          </a:solidFill>
          <a:ln>
            <a:noFill/>
          </a:ln>
        </p:spPr>
        <p:txBody>
          <a:bodyPr wrap="square" rtlCol="0">
            <a:spAutoFit/>
          </a:bodyPr>
          <a:lstStyle/>
          <a:p>
            <a:pPr algn="dist"/>
            <a:r>
              <a:rPr lang="en-US" altLang="zh-CN" dirty="0">
                <a:solidFill>
                  <a:srgbClr val="FFFFFF"/>
                </a:solidFill>
              </a:rPr>
              <a:t>2018</a:t>
            </a:r>
            <a:endParaRPr lang="zh-CN" altLang="en-US" dirty="0">
              <a:solidFill>
                <a:srgbClr val="FFFFFF"/>
              </a:solidFill>
            </a:endParaRPr>
          </a:p>
        </p:txBody>
      </p:sp>
      <p:sp>
        <p:nvSpPr>
          <p:cNvPr id="22" name="矩形 21" descr="#clear#"/>
          <p:cNvSpPr/>
          <p:nvPr/>
        </p:nvSpPr>
        <p:spPr>
          <a:xfrm>
            <a:off x="8343786" y="2833350"/>
            <a:ext cx="3297552" cy="29995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descr="#clear#"/>
          <p:cNvSpPr>
            <a:spLocks noGrp="1"/>
          </p:cNvSpPr>
          <p:nvPr>
            <p:ph type="title"/>
          </p:nvPr>
        </p:nvSpPr>
        <p:spPr/>
        <p:txBody>
          <a:bodyPr/>
          <a:lstStyle/>
          <a:p>
            <a:r>
              <a:rPr lang="zh-CN" altLang="en-US"/>
              <a:t>请输入第四章大标题</a:t>
            </a:r>
            <a:endParaRPr lang="zh-CN" altLang="en-US" dirty="0"/>
          </a:p>
        </p:txBody>
      </p:sp>
      <p:sp>
        <p:nvSpPr>
          <p:cNvPr id="9219" name="文本占位符 2" descr="#clear#"/>
          <p:cNvSpPr>
            <a:spLocks noGrp="1"/>
          </p:cNvSpPr>
          <p:nvPr>
            <p:ph type="body" idx="1"/>
          </p:nvPr>
        </p:nvSpPr>
        <p:spPr/>
        <p:txBody>
          <a:bodyPr/>
          <a:lstStyle/>
          <a:p>
            <a:r>
              <a:rPr lang="zh-CN" altLang="en-US"/>
              <a:t>请输入第四章说明小标题</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任意多边形 56"/>
          <p:cNvSpPr/>
          <p:nvPr/>
        </p:nvSpPr>
        <p:spPr>
          <a:xfrm rot="16200000" flipV="1">
            <a:off x="4755075" y="2089415"/>
            <a:ext cx="1009139" cy="606227"/>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85" descr="#clear#"/>
          <p:cNvSpPr/>
          <p:nvPr/>
        </p:nvSpPr>
        <p:spPr>
          <a:xfrm>
            <a:off x="1045698" y="2098129"/>
            <a:ext cx="3739699" cy="58880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15" name="矩形 14" descr="#clear#"/>
          <p:cNvSpPr/>
          <p:nvPr/>
        </p:nvSpPr>
        <p:spPr>
          <a:xfrm>
            <a:off x="5733892" y="1690259"/>
            <a:ext cx="5412410" cy="140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lgn="ctr">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285750" indent="-285750" algn="ctr">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16" name="任意多边形 56"/>
          <p:cNvSpPr/>
          <p:nvPr/>
        </p:nvSpPr>
        <p:spPr>
          <a:xfrm rot="16200000" flipV="1">
            <a:off x="4755075" y="3764498"/>
            <a:ext cx="1009139" cy="606227"/>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85" descr="#clear#"/>
          <p:cNvSpPr/>
          <p:nvPr/>
        </p:nvSpPr>
        <p:spPr>
          <a:xfrm>
            <a:off x="1045698" y="3773212"/>
            <a:ext cx="3739699" cy="58880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19" name="矩形 18" descr="#clear#"/>
          <p:cNvSpPr/>
          <p:nvPr/>
        </p:nvSpPr>
        <p:spPr>
          <a:xfrm>
            <a:off x="5733892" y="3365342"/>
            <a:ext cx="5412410" cy="140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lgn="ctr">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285750" indent="-285750" algn="ctr">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6" name="任意多边形 56"/>
          <p:cNvSpPr/>
          <p:nvPr/>
        </p:nvSpPr>
        <p:spPr>
          <a:xfrm rot="16200000" flipV="1">
            <a:off x="4755075" y="5439581"/>
            <a:ext cx="1009139" cy="606227"/>
          </a:xfrm>
          <a:custGeom>
            <a:avLst/>
            <a:gdLst>
              <a:gd name="connsiteX0" fmla="*/ 624356 w 1282700"/>
              <a:gd name="connsiteY0" fmla="*/ 627245 h 770565"/>
              <a:gd name="connsiteX1" fmla="*/ 624356 w 1282700"/>
              <a:gd name="connsiteY1" fmla="*/ 428008 h 770565"/>
              <a:gd name="connsiteX2" fmla="*/ 544910 w 1282700"/>
              <a:gd name="connsiteY2" fmla="*/ 513669 h 770565"/>
              <a:gd name="connsiteX3" fmla="*/ 544910 w 1282700"/>
              <a:gd name="connsiteY3" fmla="*/ 461545 h 770565"/>
              <a:gd name="connsiteX4" fmla="*/ 641138 w 1282700"/>
              <a:gd name="connsiteY4" fmla="*/ 358105 h 770565"/>
              <a:gd name="connsiteX5" fmla="*/ 737791 w 1282700"/>
              <a:gd name="connsiteY5" fmla="*/ 461545 h 770565"/>
              <a:gd name="connsiteX6" fmla="*/ 737791 w 1282700"/>
              <a:gd name="connsiteY6" fmla="*/ 513669 h 770565"/>
              <a:gd name="connsiteX7" fmla="*/ 658344 w 1282700"/>
              <a:gd name="connsiteY7" fmla="*/ 428008 h 770565"/>
              <a:gd name="connsiteX8" fmla="*/ 658344 w 1282700"/>
              <a:gd name="connsiteY8" fmla="*/ 627245 h 770565"/>
              <a:gd name="connsiteX9" fmla="*/ 641350 w 1282700"/>
              <a:gd name="connsiteY9" fmla="*/ 656194 h 770565"/>
              <a:gd name="connsiteX10" fmla="*/ 804869 w 1282700"/>
              <a:gd name="connsiteY10" fmla="*/ 492675 h 770565"/>
              <a:gd name="connsiteX11" fmla="*/ 641350 w 1282700"/>
              <a:gd name="connsiteY11" fmla="*/ 329156 h 770565"/>
              <a:gd name="connsiteX12" fmla="*/ 477831 w 1282700"/>
              <a:gd name="connsiteY12" fmla="*/ 492675 h 770565"/>
              <a:gd name="connsiteX13" fmla="*/ 641350 w 1282700"/>
              <a:gd name="connsiteY13" fmla="*/ 656194 h 770565"/>
              <a:gd name="connsiteX14" fmla="*/ 641350 w 1282700"/>
              <a:gd name="connsiteY14" fmla="*/ 694366 h 770565"/>
              <a:gd name="connsiteX15" fmla="*/ 439659 w 1282700"/>
              <a:gd name="connsiteY15" fmla="*/ 492675 h 770565"/>
              <a:gd name="connsiteX16" fmla="*/ 641350 w 1282700"/>
              <a:gd name="connsiteY16" fmla="*/ 290984 h 770565"/>
              <a:gd name="connsiteX17" fmla="*/ 843041 w 1282700"/>
              <a:gd name="connsiteY17" fmla="*/ 492675 h 770565"/>
              <a:gd name="connsiteX18" fmla="*/ 641350 w 1282700"/>
              <a:gd name="connsiteY18" fmla="*/ 694366 h 770565"/>
              <a:gd name="connsiteX19" fmla="*/ 0 w 1282700"/>
              <a:gd name="connsiteY19" fmla="*/ 770565 h 770565"/>
              <a:gd name="connsiteX20" fmla="*/ 1282700 w 1282700"/>
              <a:gd name="connsiteY20" fmla="*/ 770565 h 770565"/>
              <a:gd name="connsiteX21" fmla="*/ 641350 w 1282700"/>
              <a:gd name="connsiteY21" fmla="*/ 0 h 7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2700" h="770565">
                <a:moveTo>
                  <a:pt x="624356" y="627245"/>
                </a:moveTo>
                <a:lnTo>
                  <a:pt x="624356" y="428008"/>
                </a:lnTo>
                <a:lnTo>
                  <a:pt x="544910" y="513669"/>
                </a:lnTo>
                <a:lnTo>
                  <a:pt x="544910" y="461545"/>
                </a:lnTo>
                <a:lnTo>
                  <a:pt x="641138" y="358105"/>
                </a:lnTo>
                <a:lnTo>
                  <a:pt x="737791" y="461545"/>
                </a:lnTo>
                <a:lnTo>
                  <a:pt x="737791" y="513669"/>
                </a:lnTo>
                <a:lnTo>
                  <a:pt x="658344" y="428008"/>
                </a:lnTo>
                <a:lnTo>
                  <a:pt x="658344" y="627245"/>
                </a:lnTo>
                <a:close/>
                <a:moveTo>
                  <a:pt x="641350" y="656194"/>
                </a:moveTo>
                <a:cubicBezTo>
                  <a:pt x="731660" y="656194"/>
                  <a:pt x="804869" y="582985"/>
                  <a:pt x="804869" y="492675"/>
                </a:cubicBezTo>
                <a:cubicBezTo>
                  <a:pt x="804869" y="402366"/>
                  <a:pt x="731660" y="329156"/>
                  <a:pt x="641350" y="329156"/>
                </a:cubicBezTo>
                <a:cubicBezTo>
                  <a:pt x="551041" y="329156"/>
                  <a:pt x="477831" y="402366"/>
                  <a:pt x="477831" y="492675"/>
                </a:cubicBezTo>
                <a:cubicBezTo>
                  <a:pt x="477831" y="582985"/>
                  <a:pt x="551041" y="656194"/>
                  <a:pt x="641350" y="656194"/>
                </a:cubicBezTo>
                <a:close/>
                <a:moveTo>
                  <a:pt x="641350" y="694366"/>
                </a:moveTo>
                <a:cubicBezTo>
                  <a:pt x="529959" y="694366"/>
                  <a:pt x="439659" y="604066"/>
                  <a:pt x="439659" y="492675"/>
                </a:cubicBezTo>
                <a:cubicBezTo>
                  <a:pt x="439659" y="381284"/>
                  <a:pt x="529959" y="290984"/>
                  <a:pt x="641350" y="290984"/>
                </a:cubicBezTo>
                <a:cubicBezTo>
                  <a:pt x="752741" y="290984"/>
                  <a:pt x="843041" y="381284"/>
                  <a:pt x="843041" y="492675"/>
                </a:cubicBezTo>
                <a:cubicBezTo>
                  <a:pt x="843041" y="604066"/>
                  <a:pt x="752741" y="694366"/>
                  <a:pt x="641350" y="694366"/>
                </a:cubicBezTo>
                <a:close/>
                <a:moveTo>
                  <a:pt x="0" y="770565"/>
                </a:moveTo>
                <a:lnTo>
                  <a:pt x="1282700" y="770565"/>
                </a:lnTo>
                <a:lnTo>
                  <a:pt x="64135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85" descr="#clear#"/>
          <p:cNvSpPr/>
          <p:nvPr/>
        </p:nvSpPr>
        <p:spPr>
          <a:xfrm>
            <a:off x="1045698" y="5448295"/>
            <a:ext cx="3739699" cy="58880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28" name="矩形 27" descr="#clear#"/>
          <p:cNvSpPr/>
          <p:nvPr/>
        </p:nvSpPr>
        <p:spPr>
          <a:xfrm>
            <a:off x="5733892" y="5040425"/>
            <a:ext cx="5412410" cy="140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indent="-285750" algn="ctr">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285750" indent="-285750" algn="ctr">
              <a:lnSpc>
                <a:spcPct val="150000"/>
              </a:lnSpc>
              <a:buFont typeface="Wingdings" panose="05000000000000000000" pitchFamily="2" charset="2"/>
              <a:buChar char="ü"/>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Freeform 40"/>
          <p:cNvSpPr/>
          <p:nvPr/>
        </p:nvSpPr>
        <p:spPr bwMode="auto">
          <a:xfrm rot="7901112" flipV="1">
            <a:off x="988313" y="3104128"/>
            <a:ext cx="208679" cy="120066"/>
          </a:xfrm>
          <a:custGeom>
            <a:avLst/>
            <a:gdLst>
              <a:gd name="T0" fmla="*/ 0 w 50"/>
              <a:gd name="T1" fmla="*/ 27 h 27"/>
              <a:gd name="T2" fmla="*/ 49 w 50"/>
              <a:gd name="T3" fmla="*/ 15 h 27"/>
              <a:gd name="T4" fmla="*/ 49 w 50"/>
              <a:gd name="T5" fmla="*/ 12 h 27"/>
              <a:gd name="T6" fmla="*/ 0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41"/>
          <p:cNvSpPr>
            <a:spLocks noChangeArrowheads="1"/>
          </p:cNvSpPr>
          <p:nvPr/>
        </p:nvSpPr>
        <p:spPr bwMode="auto">
          <a:xfrm rot="7901112" flipV="1">
            <a:off x="923964" y="2495401"/>
            <a:ext cx="1421529" cy="120066"/>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8" name="Oval 42"/>
          <p:cNvSpPr>
            <a:spLocks noChangeArrowheads="1"/>
          </p:cNvSpPr>
          <p:nvPr/>
        </p:nvSpPr>
        <p:spPr bwMode="auto">
          <a:xfrm rot="7901112" flipV="1">
            <a:off x="2065049" y="1964595"/>
            <a:ext cx="84727" cy="12006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9" name="Rectangle 43"/>
          <p:cNvSpPr>
            <a:spLocks noChangeArrowheads="1"/>
          </p:cNvSpPr>
          <p:nvPr/>
        </p:nvSpPr>
        <p:spPr bwMode="auto">
          <a:xfrm rot="7901112" flipV="1">
            <a:off x="1971564" y="2025526"/>
            <a:ext cx="163178" cy="1200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44"/>
          <p:cNvSpPr/>
          <p:nvPr/>
        </p:nvSpPr>
        <p:spPr bwMode="auto">
          <a:xfrm rot="7901112" flipV="1">
            <a:off x="1901591" y="2075912"/>
            <a:ext cx="213386" cy="120066"/>
          </a:xfrm>
          <a:custGeom>
            <a:avLst/>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31" name="Freeform 45"/>
          <p:cNvSpPr/>
          <p:nvPr/>
        </p:nvSpPr>
        <p:spPr bwMode="auto">
          <a:xfrm rot="7901112" flipV="1">
            <a:off x="1012492" y="3189286"/>
            <a:ext cx="75313" cy="52632"/>
          </a:xfrm>
          <a:custGeom>
            <a:avLst/>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矩形 31" descr="#clear#"/>
          <p:cNvSpPr/>
          <p:nvPr/>
        </p:nvSpPr>
        <p:spPr>
          <a:xfrm>
            <a:off x="2286901" y="1984702"/>
            <a:ext cx="6035438" cy="158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4" name="Freeform 40"/>
          <p:cNvSpPr/>
          <p:nvPr/>
        </p:nvSpPr>
        <p:spPr bwMode="auto">
          <a:xfrm rot="7901112" flipV="1">
            <a:off x="988313" y="5149905"/>
            <a:ext cx="208679" cy="120066"/>
          </a:xfrm>
          <a:custGeom>
            <a:avLst/>
            <a:gdLst>
              <a:gd name="T0" fmla="*/ 0 w 50"/>
              <a:gd name="T1" fmla="*/ 27 h 27"/>
              <a:gd name="T2" fmla="*/ 49 w 50"/>
              <a:gd name="T3" fmla="*/ 15 h 27"/>
              <a:gd name="T4" fmla="*/ 49 w 50"/>
              <a:gd name="T5" fmla="*/ 12 h 27"/>
              <a:gd name="T6" fmla="*/ 0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41"/>
          <p:cNvSpPr>
            <a:spLocks noChangeArrowheads="1"/>
          </p:cNvSpPr>
          <p:nvPr/>
        </p:nvSpPr>
        <p:spPr bwMode="auto">
          <a:xfrm rot="7901112" flipV="1">
            <a:off x="923964" y="4541178"/>
            <a:ext cx="1421529" cy="120066"/>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6" name="Oval 42"/>
          <p:cNvSpPr>
            <a:spLocks noChangeArrowheads="1"/>
          </p:cNvSpPr>
          <p:nvPr/>
        </p:nvSpPr>
        <p:spPr bwMode="auto">
          <a:xfrm rot="7901112" flipV="1">
            <a:off x="2065049" y="4010372"/>
            <a:ext cx="84727" cy="120066"/>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37" name="Rectangle 43"/>
          <p:cNvSpPr>
            <a:spLocks noChangeArrowheads="1"/>
          </p:cNvSpPr>
          <p:nvPr/>
        </p:nvSpPr>
        <p:spPr bwMode="auto">
          <a:xfrm rot="7901112" flipV="1">
            <a:off x="1971564" y="4071303"/>
            <a:ext cx="163178" cy="1200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Freeform 44"/>
          <p:cNvSpPr/>
          <p:nvPr/>
        </p:nvSpPr>
        <p:spPr bwMode="auto">
          <a:xfrm rot="7901112" flipV="1">
            <a:off x="1901591" y="4121689"/>
            <a:ext cx="213386" cy="120066"/>
          </a:xfrm>
          <a:custGeom>
            <a:avLst/>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p>
        </p:txBody>
      </p:sp>
      <p:sp>
        <p:nvSpPr>
          <p:cNvPr id="39" name="Freeform 45"/>
          <p:cNvSpPr/>
          <p:nvPr/>
        </p:nvSpPr>
        <p:spPr bwMode="auto">
          <a:xfrm rot="7901112" flipV="1">
            <a:off x="1012492" y="5235063"/>
            <a:ext cx="75313" cy="52632"/>
          </a:xfrm>
          <a:custGeom>
            <a:avLst/>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矩形 39" descr="#clear#"/>
          <p:cNvSpPr/>
          <p:nvPr/>
        </p:nvSpPr>
        <p:spPr>
          <a:xfrm>
            <a:off x="2286901" y="4030479"/>
            <a:ext cx="6035438" cy="1583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1" name="KSO_Shape"/>
          <p:cNvSpPr/>
          <p:nvPr/>
        </p:nvSpPr>
        <p:spPr bwMode="auto">
          <a:xfrm>
            <a:off x="9326879" y="1748110"/>
            <a:ext cx="2047337" cy="324116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2" name="Rectangle 41" descr="#clear#"/>
          <p:cNvSpPr>
            <a:spLocks noChangeArrowheads="1"/>
          </p:cNvSpPr>
          <p:nvPr/>
        </p:nvSpPr>
        <p:spPr bwMode="auto">
          <a:xfrm>
            <a:off x="8970046" y="5481456"/>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cxnSp>
        <p:nvCxnSpPr>
          <p:cNvPr id="21" name="直接连接符 20"/>
          <p:cNvCxnSpPr/>
          <p:nvPr/>
        </p:nvCxnSpPr>
        <p:spPr>
          <a:xfrm>
            <a:off x="273909" y="3529262"/>
            <a:ext cx="360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矩形 21" descr="#clear#"/>
          <p:cNvSpPr/>
          <p:nvPr/>
        </p:nvSpPr>
        <p:spPr>
          <a:xfrm>
            <a:off x="187086" y="3778216"/>
            <a:ext cx="3773646" cy="2327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3" name="圆角矩形 34" descr="#clear#"/>
          <p:cNvSpPr/>
          <p:nvPr/>
        </p:nvSpPr>
        <p:spPr>
          <a:xfrm>
            <a:off x="236912" y="2708999"/>
            <a:ext cx="3673995"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sp>
        <p:nvSpPr>
          <p:cNvPr id="24" name="KSO_Shape"/>
          <p:cNvSpPr/>
          <p:nvPr/>
        </p:nvSpPr>
        <p:spPr bwMode="auto">
          <a:xfrm>
            <a:off x="1730537" y="1853405"/>
            <a:ext cx="686744" cy="689176"/>
          </a:xfrm>
          <a:custGeom>
            <a:avLst/>
            <a:gdLst>
              <a:gd name="T0" fmla="*/ 1172550 w 14052"/>
              <a:gd name="T1" fmla="*/ 1599473 h 14095"/>
              <a:gd name="T2" fmla="*/ 1080978 w 14052"/>
              <a:gd name="T3" fmla="*/ 1629746 h 14095"/>
              <a:gd name="T4" fmla="*/ 996431 w 14052"/>
              <a:gd name="T5" fmla="*/ 1647373 h 14095"/>
              <a:gd name="T6" fmla="*/ 897325 w 14052"/>
              <a:gd name="T7" fmla="*/ 1654270 h 14095"/>
              <a:gd name="T8" fmla="*/ 809201 w 14052"/>
              <a:gd name="T9" fmla="*/ 1648778 h 14095"/>
              <a:gd name="T10" fmla="*/ 724143 w 14052"/>
              <a:gd name="T11" fmla="*/ 1632556 h 14095"/>
              <a:gd name="T12" fmla="*/ 632188 w 14052"/>
              <a:gd name="T13" fmla="*/ 1603305 h 14095"/>
              <a:gd name="T14" fmla="*/ 0 w 14052"/>
              <a:gd name="T15" fmla="*/ 1462032 h 14095"/>
              <a:gd name="T16" fmla="*/ 196553 w 14052"/>
              <a:gd name="T17" fmla="*/ 1166330 h 14095"/>
              <a:gd name="T18" fmla="*/ 167306 w 14052"/>
              <a:gd name="T19" fmla="*/ 1074107 h 14095"/>
              <a:gd name="T20" fmla="*/ 151087 w 14052"/>
              <a:gd name="T21" fmla="*/ 988654 h 14095"/>
              <a:gd name="T22" fmla="*/ 145723 w 14052"/>
              <a:gd name="T23" fmla="*/ 900135 h 14095"/>
              <a:gd name="T24" fmla="*/ 152492 w 14052"/>
              <a:gd name="T25" fmla="*/ 800886 h 14095"/>
              <a:gd name="T26" fmla="*/ 170116 w 14052"/>
              <a:gd name="T27" fmla="*/ 715944 h 14095"/>
              <a:gd name="T28" fmla="*/ 200385 w 14052"/>
              <a:gd name="T29" fmla="*/ 624104 h 14095"/>
              <a:gd name="T30" fmla="*/ 563222 w 14052"/>
              <a:gd name="T31" fmla="*/ 226854 h 14095"/>
              <a:gd name="T32" fmla="*/ 642023 w 14052"/>
              <a:gd name="T33" fmla="*/ 193388 h 14095"/>
              <a:gd name="T34" fmla="*/ 724143 w 14052"/>
              <a:gd name="T35" fmla="*/ 168097 h 14095"/>
              <a:gd name="T36" fmla="*/ 820057 w 14052"/>
              <a:gd name="T37" fmla="*/ 150470 h 14095"/>
              <a:gd name="T38" fmla="*/ 908563 w 14052"/>
              <a:gd name="T39" fmla="*/ 146254 h 14095"/>
              <a:gd name="T40" fmla="*/ 1007032 w 14052"/>
              <a:gd name="T41" fmla="*/ 154685 h 14095"/>
              <a:gd name="T42" fmla="*/ 1091451 w 14052"/>
              <a:gd name="T43" fmla="*/ 173717 h 14095"/>
              <a:gd name="T44" fmla="*/ 1182512 w 14052"/>
              <a:gd name="T45" fmla="*/ 205139 h 14095"/>
              <a:gd name="T46" fmla="*/ 1568594 w 14052"/>
              <a:gd name="T47" fmla="*/ 565091 h 14095"/>
              <a:gd name="T48" fmla="*/ 1605503 w 14052"/>
              <a:gd name="T49" fmla="*/ 654249 h 14095"/>
              <a:gd name="T50" fmla="*/ 1630025 w 14052"/>
              <a:gd name="T51" fmla="*/ 736892 h 14095"/>
              <a:gd name="T52" fmla="*/ 1645861 w 14052"/>
              <a:gd name="T53" fmla="*/ 833586 h 14095"/>
              <a:gd name="T54" fmla="*/ 1648671 w 14052"/>
              <a:gd name="T55" fmla="*/ 922743 h 14095"/>
              <a:gd name="T56" fmla="*/ 1638709 w 14052"/>
              <a:gd name="T57" fmla="*/ 1021098 h 14095"/>
              <a:gd name="T58" fmla="*/ 1618658 w 14052"/>
              <a:gd name="T59" fmla="*/ 1105274 h 14095"/>
              <a:gd name="T60" fmla="*/ 1586218 w 14052"/>
              <a:gd name="T61" fmla="*/ 1196348 h 14095"/>
              <a:gd name="T62" fmla="*/ 1192090 w 14052"/>
              <a:gd name="T63" fmla="*/ 900135 h 14095"/>
              <a:gd name="T64" fmla="*/ 1184811 w 14052"/>
              <a:gd name="T65" fmla="*/ 834863 h 14095"/>
              <a:gd name="T66" fmla="*/ 1165781 w 14052"/>
              <a:gd name="T67" fmla="*/ 779299 h 14095"/>
              <a:gd name="T68" fmla="*/ 1133086 w 14052"/>
              <a:gd name="T69" fmla="*/ 723224 h 14095"/>
              <a:gd name="T70" fmla="*/ 1094899 w 14052"/>
              <a:gd name="T71" fmla="*/ 680945 h 14095"/>
              <a:gd name="T72" fmla="*/ 1043175 w 14052"/>
              <a:gd name="T73" fmla="*/ 643136 h 14095"/>
              <a:gd name="T74" fmla="*/ 990045 w 14052"/>
              <a:gd name="T75" fmla="*/ 618739 h 14095"/>
              <a:gd name="T76" fmla="*/ 926571 w 14052"/>
              <a:gd name="T77" fmla="*/ 604688 h 14095"/>
              <a:gd name="T78" fmla="*/ 866928 w 14052"/>
              <a:gd name="T79" fmla="*/ 604688 h 14095"/>
              <a:gd name="T80" fmla="*/ 802560 w 14052"/>
              <a:gd name="T81" fmla="*/ 618739 h 14095"/>
              <a:gd name="T82" fmla="*/ 750708 w 14052"/>
              <a:gd name="T83" fmla="*/ 643136 h 14095"/>
              <a:gd name="T84" fmla="*/ 699750 w 14052"/>
              <a:gd name="T85" fmla="*/ 680945 h 14095"/>
              <a:gd name="T86" fmla="*/ 661691 w 14052"/>
              <a:gd name="T87" fmla="*/ 723224 h 14095"/>
              <a:gd name="T88" fmla="*/ 628868 w 14052"/>
              <a:gd name="T89" fmla="*/ 779299 h 14095"/>
              <a:gd name="T90" fmla="*/ 609966 w 14052"/>
              <a:gd name="T91" fmla="*/ 834863 h 14095"/>
              <a:gd name="T92" fmla="*/ 602559 w 14052"/>
              <a:gd name="T93" fmla="*/ 900135 h 14095"/>
              <a:gd name="T94" fmla="*/ 608434 w 14052"/>
              <a:gd name="T95" fmla="*/ 960552 h 14095"/>
              <a:gd name="T96" fmla="*/ 625803 w 14052"/>
              <a:gd name="T97" fmla="*/ 1015861 h 14095"/>
              <a:gd name="T98" fmla="*/ 657476 w 14052"/>
              <a:gd name="T99" fmla="*/ 1071808 h 14095"/>
              <a:gd name="T100" fmla="*/ 694513 w 14052"/>
              <a:gd name="T101" fmla="*/ 1114726 h 14095"/>
              <a:gd name="T102" fmla="*/ 744833 w 14052"/>
              <a:gd name="T103" fmla="*/ 1153812 h 14095"/>
              <a:gd name="T104" fmla="*/ 795919 w 14052"/>
              <a:gd name="T105" fmla="*/ 1179359 h 14095"/>
              <a:gd name="T106" fmla="*/ 859393 w 14052"/>
              <a:gd name="T107" fmla="*/ 1194942 h 14095"/>
              <a:gd name="T108" fmla="*/ 919291 w 14052"/>
              <a:gd name="T109" fmla="*/ 1196348 h 14095"/>
              <a:gd name="T110" fmla="*/ 983277 w 14052"/>
              <a:gd name="T111" fmla="*/ 1184085 h 14095"/>
              <a:gd name="T112" fmla="*/ 1036789 w 14052"/>
              <a:gd name="T113" fmla="*/ 1160965 h 14095"/>
              <a:gd name="T114" fmla="*/ 1089535 w 14052"/>
              <a:gd name="T115" fmla="*/ 1124434 h 14095"/>
              <a:gd name="T116" fmla="*/ 1128744 w 14052"/>
              <a:gd name="T117" fmla="*/ 1083048 h 14095"/>
              <a:gd name="T118" fmla="*/ 1162716 w 14052"/>
              <a:gd name="T119" fmla="*/ 1029017 h 14095"/>
              <a:gd name="T120" fmla="*/ 1182895 w 14052"/>
              <a:gd name="T121" fmla="*/ 974731 h 14095"/>
              <a:gd name="T122" fmla="*/ 1191963 w 14052"/>
              <a:gd name="T123" fmla="*/ 908054 h 140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052" h="14095">
                <a:moveTo>
                  <a:pt x="11410" y="14095"/>
                </a:moveTo>
                <a:lnTo>
                  <a:pt x="9642" y="12319"/>
                </a:lnTo>
                <a:lnTo>
                  <a:pt x="9566" y="12355"/>
                </a:lnTo>
                <a:lnTo>
                  <a:pt x="9490" y="12391"/>
                </a:lnTo>
                <a:lnTo>
                  <a:pt x="9413" y="12425"/>
                </a:lnTo>
                <a:lnTo>
                  <a:pt x="9337" y="12458"/>
                </a:lnTo>
                <a:lnTo>
                  <a:pt x="9259" y="12491"/>
                </a:lnTo>
                <a:lnTo>
                  <a:pt x="9181" y="12522"/>
                </a:lnTo>
                <a:lnTo>
                  <a:pt x="9103" y="12552"/>
                </a:lnTo>
                <a:lnTo>
                  <a:pt x="9025" y="12580"/>
                </a:lnTo>
                <a:lnTo>
                  <a:pt x="8946" y="12609"/>
                </a:lnTo>
                <a:lnTo>
                  <a:pt x="8867" y="12637"/>
                </a:lnTo>
                <a:lnTo>
                  <a:pt x="8787" y="12663"/>
                </a:lnTo>
                <a:lnTo>
                  <a:pt x="8706" y="12688"/>
                </a:lnTo>
                <a:lnTo>
                  <a:pt x="8626" y="12713"/>
                </a:lnTo>
                <a:lnTo>
                  <a:pt x="8546" y="12736"/>
                </a:lnTo>
                <a:lnTo>
                  <a:pt x="8464" y="12759"/>
                </a:lnTo>
                <a:lnTo>
                  <a:pt x="8383" y="12781"/>
                </a:lnTo>
                <a:lnTo>
                  <a:pt x="8301" y="12801"/>
                </a:lnTo>
                <a:lnTo>
                  <a:pt x="8219" y="12820"/>
                </a:lnTo>
                <a:lnTo>
                  <a:pt x="8136" y="12838"/>
                </a:lnTo>
                <a:lnTo>
                  <a:pt x="8053" y="12855"/>
                </a:lnTo>
                <a:lnTo>
                  <a:pt x="7969" y="12870"/>
                </a:lnTo>
                <a:lnTo>
                  <a:pt x="7885" y="12884"/>
                </a:lnTo>
                <a:lnTo>
                  <a:pt x="7802" y="12897"/>
                </a:lnTo>
                <a:lnTo>
                  <a:pt x="7716" y="12908"/>
                </a:lnTo>
                <a:lnTo>
                  <a:pt x="7631" y="12918"/>
                </a:lnTo>
                <a:lnTo>
                  <a:pt x="7546" y="12927"/>
                </a:lnTo>
                <a:lnTo>
                  <a:pt x="7460" y="12934"/>
                </a:lnTo>
                <a:lnTo>
                  <a:pt x="7374" y="12940"/>
                </a:lnTo>
                <a:lnTo>
                  <a:pt x="7287" y="12945"/>
                </a:lnTo>
                <a:lnTo>
                  <a:pt x="7201" y="12948"/>
                </a:lnTo>
                <a:lnTo>
                  <a:pt x="7114" y="12949"/>
                </a:lnTo>
                <a:lnTo>
                  <a:pt x="7026" y="12951"/>
                </a:lnTo>
                <a:lnTo>
                  <a:pt x="6939" y="12949"/>
                </a:lnTo>
                <a:lnTo>
                  <a:pt x="6851" y="12948"/>
                </a:lnTo>
                <a:lnTo>
                  <a:pt x="6764" y="12945"/>
                </a:lnTo>
                <a:lnTo>
                  <a:pt x="6678" y="12940"/>
                </a:lnTo>
                <a:lnTo>
                  <a:pt x="6591" y="12934"/>
                </a:lnTo>
                <a:lnTo>
                  <a:pt x="6506" y="12927"/>
                </a:lnTo>
                <a:lnTo>
                  <a:pt x="6421" y="12918"/>
                </a:lnTo>
                <a:lnTo>
                  <a:pt x="6336" y="12908"/>
                </a:lnTo>
                <a:lnTo>
                  <a:pt x="6251" y="12897"/>
                </a:lnTo>
                <a:lnTo>
                  <a:pt x="6167" y="12884"/>
                </a:lnTo>
                <a:lnTo>
                  <a:pt x="6083" y="12870"/>
                </a:lnTo>
                <a:lnTo>
                  <a:pt x="6000" y="12855"/>
                </a:lnTo>
                <a:lnTo>
                  <a:pt x="5917" y="12838"/>
                </a:lnTo>
                <a:lnTo>
                  <a:pt x="5834" y="12820"/>
                </a:lnTo>
                <a:lnTo>
                  <a:pt x="5751" y="12801"/>
                </a:lnTo>
                <a:lnTo>
                  <a:pt x="5670" y="12781"/>
                </a:lnTo>
                <a:lnTo>
                  <a:pt x="5588" y="12759"/>
                </a:lnTo>
                <a:lnTo>
                  <a:pt x="5507" y="12736"/>
                </a:lnTo>
                <a:lnTo>
                  <a:pt x="5426" y="12713"/>
                </a:lnTo>
                <a:lnTo>
                  <a:pt x="5346" y="12688"/>
                </a:lnTo>
                <a:lnTo>
                  <a:pt x="5266" y="12663"/>
                </a:lnTo>
                <a:lnTo>
                  <a:pt x="5187" y="12637"/>
                </a:lnTo>
                <a:lnTo>
                  <a:pt x="5107" y="12609"/>
                </a:lnTo>
                <a:lnTo>
                  <a:pt x="5027" y="12580"/>
                </a:lnTo>
                <a:lnTo>
                  <a:pt x="4950" y="12552"/>
                </a:lnTo>
                <a:lnTo>
                  <a:pt x="4872" y="12522"/>
                </a:lnTo>
                <a:lnTo>
                  <a:pt x="4794" y="12491"/>
                </a:lnTo>
                <a:lnTo>
                  <a:pt x="4716" y="12458"/>
                </a:lnTo>
                <a:lnTo>
                  <a:pt x="4639" y="12425"/>
                </a:lnTo>
                <a:lnTo>
                  <a:pt x="4562" y="12391"/>
                </a:lnTo>
                <a:lnTo>
                  <a:pt x="4486" y="12355"/>
                </a:lnTo>
                <a:lnTo>
                  <a:pt x="4410" y="12319"/>
                </a:lnTo>
                <a:lnTo>
                  <a:pt x="2643" y="14095"/>
                </a:lnTo>
                <a:lnTo>
                  <a:pt x="0" y="11446"/>
                </a:lnTo>
                <a:lnTo>
                  <a:pt x="1770" y="9671"/>
                </a:lnTo>
                <a:lnTo>
                  <a:pt x="1734" y="9596"/>
                </a:lnTo>
                <a:lnTo>
                  <a:pt x="1700" y="9519"/>
                </a:lnTo>
                <a:lnTo>
                  <a:pt x="1665" y="9443"/>
                </a:lnTo>
                <a:lnTo>
                  <a:pt x="1633" y="9366"/>
                </a:lnTo>
                <a:lnTo>
                  <a:pt x="1600" y="9288"/>
                </a:lnTo>
                <a:lnTo>
                  <a:pt x="1569" y="9210"/>
                </a:lnTo>
                <a:lnTo>
                  <a:pt x="1539" y="9131"/>
                </a:lnTo>
                <a:lnTo>
                  <a:pt x="1510" y="9052"/>
                </a:lnTo>
                <a:lnTo>
                  <a:pt x="1482" y="8973"/>
                </a:lnTo>
                <a:lnTo>
                  <a:pt x="1454" y="8894"/>
                </a:lnTo>
                <a:lnTo>
                  <a:pt x="1428" y="8813"/>
                </a:lnTo>
                <a:lnTo>
                  <a:pt x="1402" y="8733"/>
                </a:lnTo>
                <a:lnTo>
                  <a:pt x="1377" y="8653"/>
                </a:lnTo>
                <a:lnTo>
                  <a:pt x="1355" y="8571"/>
                </a:lnTo>
                <a:lnTo>
                  <a:pt x="1332" y="8490"/>
                </a:lnTo>
                <a:lnTo>
                  <a:pt x="1310" y="8409"/>
                </a:lnTo>
                <a:lnTo>
                  <a:pt x="1290" y="8327"/>
                </a:lnTo>
                <a:lnTo>
                  <a:pt x="1271" y="8244"/>
                </a:lnTo>
                <a:lnTo>
                  <a:pt x="1253" y="8161"/>
                </a:lnTo>
                <a:lnTo>
                  <a:pt x="1236" y="8078"/>
                </a:lnTo>
                <a:lnTo>
                  <a:pt x="1220" y="7994"/>
                </a:lnTo>
                <a:lnTo>
                  <a:pt x="1207" y="7910"/>
                </a:lnTo>
                <a:lnTo>
                  <a:pt x="1194" y="7825"/>
                </a:lnTo>
                <a:lnTo>
                  <a:pt x="1183" y="7740"/>
                </a:lnTo>
                <a:lnTo>
                  <a:pt x="1174" y="7655"/>
                </a:lnTo>
                <a:lnTo>
                  <a:pt x="1165" y="7570"/>
                </a:lnTo>
                <a:lnTo>
                  <a:pt x="1157" y="7484"/>
                </a:lnTo>
                <a:lnTo>
                  <a:pt x="1152" y="7397"/>
                </a:lnTo>
                <a:lnTo>
                  <a:pt x="1147" y="7310"/>
                </a:lnTo>
                <a:lnTo>
                  <a:pt x="1144" y="7224"/>
                </a:lnTo>
                <a:lnTo>
                  <a:pt x="1141" y="7135"/>
                </a:lnTo>
                <a:lnTo>
                  <a:pt x="1141" y="7047"/>
                </a:lnTo>
                <a:lnTo>
                  <a:pt x="1141" y="6960"/>
                </a:lnTo>
                <a:lnTo>
                  <a:pt x="1144" y="6873"/>
                </a:lnTo>
                <a:lnTo>
                  <a:pt x="1147" y="6785"/>
                </a:lnTo>
                <a:lnTo>
                  <a:pt x="1152" y="6699"/>
                </a:lnTo>
                <a:lnTo>
                  <a:pt x="1157" y="6613"/>
                </a:lnTo>
                <a:lnTo>
                  <a:pt x="1165" y="6526"/>
                </a:lnTo>
                <a:lnTo>
                  <a:pt x="1174" y="6440"/>
                </a:lnTo>
                <a:lnTo>
                  <a:pt x="1183" y="6355"/>
                </a:lnTo>
                <a:lnTo>
                  <a:pt x="1194" y="6270"/>
                </a:lnTo>
                <a:lnTo>
                  <a:pt x="1207" y="6186"/>
                </a:lnTo>
                <a:lnTo>
                  <a:pt x="1220" y="6102"/>
                </a:lnTo>
                <a:lnTo>
                  <a:pt x="1236" y="6018"/>
                </a:lnTo>
                <a:lnTo>
                  <a:pt x="1253" y="5934"/>
                </a:lnTo>
                <a:lnTo>
                  <a:pt x="1271" y="5852"/>
                </a:lnTo>
                <a:lnTo>
                  <a:pt x="1290" y="5769"/>
                </a:lnTo>
                <a:lnTo>
                  <a:pt x="1310" y="5688"/>
                </a:lnTo>
                <a:lnTo>
                  <a:pt x="1332" y="5605"/>
                </a:lnTo>
                <a:lnTo>
                  <a:pt x="1355" y="5523"/>
                </a:lnTo>
                <a:lnTo>
                  <a:pt x="1377" y="5443"/>
                </a:lnTo>
                <a:lnTo>
                  <a:pt x="1402" y="5363"/>
                </a:lnTo>
                <a:lnTo>
                  <a:pt x="1428" y="5281"/>
                </a:lnTo>
                <a:lnTo>
                  <a:pt x="1454" y="5202"/>
                </a:lnTo>
                <a:lnTo>
                  <a:pt x="1482" y="5122"/>
                </a:lnTo>
                <a:lnTo>
                  <a:pt x="1510" y="5043"/>
                </a:lnTo>
                <a:lnTo>
                  <a:pt x="1539" y="4964"/>
                </a:lnTo>
                <a:lnTo>
                  <a:pt x="1569" y="4886"/>
                </a:lnTo>
                <a:lnTo>
                  <a:pt x="1600" y="4808"/>
                </a:lnTo>
                <a:lnTo>
                  <a:pt x="1633" y="4730"/>
                </a:lnTo>
                <a:lnTo>
                  <a:pt x="1665" y="4652"/>
                </a:lnTo>
                <a:lnTo>
                  <a:pt x="1700" y="4576"/>
                </a:lnTo>
                <a:lnTo>
                  <a:pt x="1734" y="4499"/>
                </a:lnTo>
                <a:lnTo>
                  <a:pt x="1770" y="4424"/>
                </a:lnTo>
                <a:lnTo>
                  <a:pt x="0" y="2649"/>
                </a:lnTo>
                <a:lnTo>
                  <a:pt x="2643" y="0"/>
                </a:lnTo>
                <a:lnTo>
                  <a:pt x="4410" y="1776"/>
                </a:lnTo>
                <a:lnTo>
                  <a:pt x="4486" y="1740"/>
                </a:lnTo>
                <a:lnTo>
                  <a:pt x="4562" y="1705"/>
                </a:lnTo>
                <a:lnTo>
                  <a:pt x="4639" y="1670"/>
                </a:lnTo>
                <a:lnTo>
                  <a:pt x="4716" y="1638"/>
                </a:lnTo>
                <a:lnTo>
                  <a:pt x="4794" y="1606"/>
                </a:lnTo>
                <a:lnTo>
                  <a:pt x="4872" y="1574"/>
                </a:lnTo>
                <a:lnTo>
                  <a:pt x="4950" y="1544"/>
                </a:lnTo>
                <a:lnTo>
                  <a:pt x="5027" y="1514"/>
                </a:lnTo>
                <a:lnTo>
                  <a:pt x="5107" y="1487"/>
                </a:lnTo>
                <a:lnTo>
                  <a:pt x="5187" y="1459"/>
                </a:lnTo>
                <a:lnTo>
                  <a:pt x="5266" y="1433"/>
                </a:lnTo>
                <a:lnTo>
                  <a:pt x="5346" y="1408"/>
                </a:lnTo>
                <a:lnTo>
                  <a:pt x="5426" y="1383"/>
                </a:lnTo>
                <a:lnTo>
                  <a:pt x="5507" y="1360"/>
                </a:lnTo>
                <a:lnTo>
                  <a:pt x="5588" y="1337"/>
                </a:lnTo>
                <a:lnTo>
                  <a:pt x="5670" y="1316"/>
                </a:lnTo>
                <a:lnTo>
                  <a:pt x="5751" y="1295"/>
                </a:lnTo>
                <a:lnTo>
                  <a:pt x="5834" y="1275"/>
                </a:lnTo>
                <a:lnTo>
                  <a:pt x="5917" y="1257"/>
                </a:lnTo>
                <a:lnTo>
                  <a:pt x="6000" y="1241"/>
                </a:lnTo>
                <a:lnTo>
                  <a:pt x="6083" y="1226"/>
                </a:lnTo>
                <a:lnTo>
                  <a:pt x="6167" y="1211"/>
                </a:lnTo>
                <a:lnTo>
                  <a:pt x="6251" y="1199"/>
                </a:lnTo>
                <a:lnTo>
                  <a:pt x="6336" y="1187"/>
                </a:lnTo>
                <a:lnTo>
                  <a:pt x="6421" y="1178"/>
                </a:lnTo>
                <a:lnTo>
                  <a:pt x="6506" y="1169"/>
                </a:lnTo>
                <a:lnTo>
                  <a:pt x="6591" y="1161"/>
                </a:lnTo>
                <a:lnTo>
                  <a:pt x="6678" y="1155"/>
                </a:lnTo>
                <a:lnTo>
                  <a:pt x="6764" y="1151"/>
                </a:lnTo>
                <a:lnTo>
                  <a:pt x="6851" y="1148"/>
                </a:lnTo>
                <a:lnTo>
                  <a:pt x="6939" y="1145"/>
                </a:lnTo>
                <a:lnTo>
                  <a:pt x="7026" y="1145"/>
                </a:lnTo>
                <a:lnTo>
                  <a:pt x="7114" y="1145"/>
                </a:lnTo>
                <a:lnTo>
                  <a:pt x="7201" y="1148"/>
                </a:lnTo>
                <a:lnTo>
                  <a:pt x="7287" y="1151"/>
                </a:lnTo>
                <a:lnTo>
                  <a:pt x="7374" y="1155"/>
                </a:lnTo>
                <a:lnTo>
                  <a:pt x="7460" y="1161"/>
                </a:lnTo>
                <a:lnTo>
                  <a:pt x="7546" y="1169"/>
                </a:lnTo>
                <a:lnTo>
                  <a:pt x="7631" y="1178"/>
                </a:lnTo>
                <a:lnTo>
                  <a:pt x="7716" y="1187"/>
                </a:lnTo>
                <a:lnTo>
                  <a:pt x="7802" y="1199"/>
                </a:lnTo>
                <a:lnTo>
                  <a:pt x="7885" y="1211"/>
                </a:lnTo>
                <a:lnTo>
                  <a:pt x="7969" y="1226"/>
                </a:lnTo>
                <a:lnTo>
                  <a:pt x="8053" y="1241"/>
                </a:lnTo>
                <a:lnTo>
                  <a:pt x="8136" y="1257"/>
                </a:lnTo>
                <a:lnTo>
                  <a:pt x="8219" y="1275"/>
                </a:lnTo>
                <a:lnTo>
                  <a:pt x="8301" y="1295"/>
                </a:lnTo>
                <a:lnTo>
                  <a:pt x="8383" y="1316"/>
                </a:lnTo>
                <a:lnTo>
                  <a:pt x="8464" y="1337"/>
                </a:lnTo>
                <a:lnTo>
                  <a:pt x="8546" y="1360"/>
                </a:lnTo>
                <a:lnTo>
                  <a:pt x="8626" y="1383"/>
                </a:lnTo>
                <a:lnTo>
                  <a:pt x="8706" y="1408"/>
                </a:lnTo>
                <a:lnTo>
                  <a:pt x="8787" y="1433"/>
                </a:lnTo>
                <a:lnTo>
                  <a:pt x="8867" y="1459"/>
                </a:lnTo>
                <a:lnTo>
                  <a:pt x="8946" y="1487"/>
                </a:lnTo>
                <a:lnTo>
                  <a:pt x="9025" y="1514"/>
                </a:lnTo>
                <a:lnTo>
                  <a:pt x="9103" y="1544"/>
                </a:lnTo>
                <a:lnTo>
                  <a:pt x="9181" y="1574"/>
                </a:lnTo>
                <a:lnTo>
                  <a:pt x="9259" y="1606"/>
                </a:lnTo>
                <a:lnTo>
                  <a:pt x="9337" y="1638"/>
                </a:lnTo>
                <a:lnTo>
                  <a:pt x="9413" y="1670"/>
                </a:lnTo>
                <a:lnTo>
                  <a:pt x="9490" y="1705"/>
                </a:lnTo>
                <a:lnTo>
                  <a:pt x="9566" y="1740"/>
                </a:lnTo>
                <a:lnTo>
                  <a:pt x="9642" y="1776"/>
                </a:lnTo>
                <a:lnTo>
                  <a:pt x="11410" y="0"/>
                </a:lnTo>
                <a:lnTo>
                  <a:pt x="14052" y="2649"/>
                </a:lnTo>
                <a:lnTo>
                  <a:pt x="12282" y="4424"/>
                </a:lnTo>
                <a:lnTo>
                  <a:pt x="12318" y="4499"/>
                </a:lnTo>
                <a:lnTo>
                  <a:pt x="12353" y="4576"/>
                </a:lnTo>
                <a:lnTo>
                  <a:pt x="12386" y="4652"/>
                </a:lnTo>
                <a:lnTo>
                  <a:pt x="12420" y="4730"/>
                </a:lnTo>
                <a:lnTo>
                  <a:pt x="12452" y="4808"/>
                </a:lnTo>
                <a:lnTo>
                  <a:pt x="12483" y="4886"/>
                </a:lnTo>
                <a:lnTo>
                  <a:pt x="12513" y="4964"/>
                </a:lnTo>
                <a:lnTo>
                  <a:pt x="12542" y="5043"/>
                </a:lnTo>
                <a:lnTo>
                  <a:pt x="12571" y="5122"/>
                </a:lnTo>
                <a:lnTo>
                  <a:pt x="12599" y="5202"/>
                </a:lnTo>
                <a:lnTo>
                  <a:pt x="12624" y="5281"/>
                </a:lnTo>
                <a:lnTo>
                  <a:pt x="12650" y="5363"/>
                </a:lnTo>
                <a:lnTo>
                  <a:pt x="12674" y="5443"/>
                </a:lnTo>
                <a:lnTo>
                  <a:pt x="12698" y="5523"/>
                </a:lnTo>
                <a:lnTo>
                  <a:pt x="12721" y="5605"/>
                </a:lnTo>
                <a:lnTo>
                  <a:pt x="12742" y="5688"/>
                </a:lnTo>
                <a:lnTo>
                  <a:pt x="12763" y="5769"/>
                </a:lnTo>
                <a:lnTo>
                  <a:pt x="12782" y="5852"/>
                </a:lnTo>
                <a:lnTo>
                  <a:pt x="12800" y="5934"/>
                </a:lnTo>
                <a:lnTo>
                  <a:pt x="12817" y="6018"/>
                </a:lnTo>
                <a:lnTo>
                  <a:pt x="12831" y="6102"/>
                </a:lnTo>
                <a:lnTo>
                  <a:pt x="12845" y="6186"/>
                </a:lnTo>
                <a:lnTo>
                  <a:pt x="12859" y="6270"/>
                </a:lnTo>
                <a:lnTo>
                  <a:pt x="12869" y="6355"/>
                </a:lnTo>
                <a:lnTo>
                  <a:pt x="12879" y="6440"/>
                </a:lnTo>
                <a:lnTo>
                  <a:pt x="12887" y="6526"/>
                </a:lnTo>
                <a:lnTo>
                  <a:pt x="12896" y="6613"/>
                </a:lnTo>
                <a:lnTo>
                  <a:pt x="12902" y="6699"/>
                </a:lnTo>
                <a:lnTo>
                  <a:pt x="12905" y="6785"/>
                </a:lnTo>
                <a:lnTo>
                  <a:pt x="12909" y="6873"/>
                </a:lnTo>
                <a:lnTo>
                  <a:pt x="12911" y="6960"/>
                </a:lnTo>
                <a:lnTo>
                  <a:pt x="12911" y="7047"/>
                </a:lnTo>
                <a:lnTo>
                  <a:pt x="12911" y="7135"/>
                </a:lnTo>
                <a:lnTo>
                  <a:pt x="12909" y="7224"/>
                </a:lnTo>
                <a:lnTo>
                  <a:pt x="12905" y="7310"/>
                </a:lnTo>
                <a:lnTo>
                  <a:pt x="12902" y="7397"/>
                </a:lnTo>
                <a:lnTo>
                  <a:pt x="12896" y="7484"/>
                </a:lnTo>
                <a:lnTo>
                  <a:pt x="12887" y="7570"/>
                </a:lnTo>
                <a:lnTo>
                  <a:pt x="12879" y="7655"/>
                </a:lnTo>
                <a:lnTo>
                  <a:pt x="12869" y="7740"/>
                </a:lnTo>
                <a:lnTo>
                  <a:pt x="12859" y="7825"/>
                </a:lnTo>
                <a:lnTo>
                  <a:pt x="12845" y="7910"/>
                </a:lnTo>
                <a:lnTo>
                  <a:pt x="12831" y="7994"/>
                </a:lnTo>
                <a:lnTo>
                  <a:pt x="12817" y="8078"/>
                </a:lnTo>
                <a:lnTo>
                  <a:pt x="12800" y="8161"/>
                </a:lnTo>
                <a:lnTo>
                  <a:pt x="12782" y="8244"/>
                </a:lnTo>
                <a:lnTo>
                  <a:pt x="12763" y="8327"/>
                </a:lnTo>
                <a:lnTo>
                  <a:pt x="12742" y="8409"/>
                </a:lnTo>
                <a:lnTo>
                  <a:pt x="12721" y="8490"/>
                </a:lnTo>
                <a:lnTo>
                  <a:pt x="12698" y="8571"/>
                </a:lnTo>
                <a:lnTo>
                  <a:pt x="12674" y="8653"/>
                </a:lnTo>
                <a:lnTo>
                  <a:pt x="12650" y="8733"/>
                </a:lnTo>
                <a:lnTo>
                  <a:pt x="12624" y="8813"/>
                </a:lnTo>
                <a:lnTo>
                  <a:pt x="12599" y="8894"/>
                </a:lnTo>
                <a:lnTo>
                  <a:pt x="12571" y="8973"/>
                </a:lnTo>
                <a:lnTo>
                  <a:pt x="12542" y="9052"/>
                </a:lnTo>
                <a:lnTo>
                  <a:pt x="12513" y="9131"/>
                </a:lnTo>
                <a:lnTo>
                  <a:pt x="12483" y="9210"/>
                </a:lnTo>
                <a:lnTo>
                  <a:pt x="12452" y="9288"/>
                </a:lnTo>
                <a:lnTo>
                  <a:pt x="12420" y="9366"/>
                </a:lnTo>
                <a:lnTo>
                  <a:pt x="12386" y="9443"/>
                </a:lnTo>
                <a:lnTo>
                  <a:pt x="12353" y="9519"/>
                </a:lnTo>
                <a:lnTo>
                  <a:pt x="12318" y="9596"/>
                </a:lnTo>
                <a:lnTo>
                  <a:pt x="12282" y="9671"/>
                </a:lnTo>
                <a:lnTo>
                  <a:pt x="14052" y="11446"/>
                </a:lnTo>
                <a:lnTo>
                  <a:pt x="11410" y="14095"/>
                </a:lnTo>
                <a:close/>
                <a:moveTo>
                  <a:pt x="9334" y="7047"/>
                </a:moveTo>
                <a:lnTo>
                  <a:pt x="9334" y="7047"/>
                </a:lnTo>
                <a:lnTo>
                  <a:pt x="9333" y="6990"/>
                </a:lnTo>
                <a:lnTo>
                  <a:pt x="9331" y="6932"/>
                </a:lnTo>
                <a:lnTo>
                  <a:pt x="9327" y="6875"/>
                </a:lnTo>
                <a:lnTo>
                  <a:pt x="9322" y="6817"/>
                </a:lnTo>
                <a:lnTo>
                  <a:pt x="9316" y="6761"/>
                </a:lnTo>
                <a:lnTo>
                  <a:pt x="9308" y="6704"/>
                </a:lnTo>
                <a:lnTo>
                  <a:pt x="9300" y="6648"/>
                </a:lnTo>
                <a:lnTo>
                  <a:pt x="9289" y="6592"/>
                </a:lnTo>
                <a:lnTo>
                  <a:pt x="9277" y="6536"/>
                </a:lnTo>
                <a:lnTo>
                  <a:pt x="9262" y="6481"/>
                </a:lnTo>
                <a:lnTo>
                  <a:pt x="9248" y="6426"/>
                </a:lnTo>
                <a:lnTo>
                  <a:pt x="9231" y="6370"/>
                </a:lnTo>
                <a:lnTo>
                  <a:pt x="9213" y="6317"/>
                </a:lnTo>
                <a:lnTo>
                  <a:pt x="9194" y="6261"/>
                </a:lnTo>
                <a:lnTo>
                  <a:pt x="9174" y="6208"/>
                </a:lnTo>
                <a:lnTo>
                  <a:pt x="9152" y="6155"/>
                </a:lnTo>
                <a:lnTo>
                  <a:pt x="9128" y="6101"/>
                </a:lnTo>
                <a:lnTo>
                  <a:pt x="9104" y="6049"/>
                </a:lnTo>
                <a:lnTo>
                  <a:pt x="9079" y="5998"/>
                </a:lnTo>
                <a:lnTo>
                  <a:pt x="9051" y="5948"/>
                </a:lnTo>
                <a:lnTo>
                  <a:pt x="9025" y="5897"/>
                </a:lnTo>
                <a:lnTo>
                  <a:pt x="8996" y="5848"/>
                </a:lnTo>
                <a:lnTo>
                  <a:pt x="8966" y="5800"/>
                </a:lnTo>
                <a:lnTo>
                  <a:pt x="8935" y="5753"/>
                </a:lnTo>
                <a:lnTo>
                  <a:pt x="8904" y="5708"/>
                </a:lnTo>
                <a:lnTo>
                  <a:pt x="8872" y="5662"/>
                </a:lnTo>
                <a:lnTo>
                  <a:pt x="8838" y="5617"/>
                </a:lnTo>
                <a:lnTo>
                  <a:pt x="8803" y="5574"/>
                </a:lnTo>
                <a:lnTo>
                  <a:pt x="8767" y="5531"/>
                </a:lnTo>
                <a:lnTo>
                  <a:pt x="8730" y="5489"/>
                </a:lnTo>
                <a:lnTo>
                  <a:pt x="8692" y="5448"/>
                </a:lnTo>
                <a:lnTo>
                  <a:pt x="8654" y="5407"/>
                </a:lnTo>
                <a:lnTo>
                  <a:pt x="8614" y="5369"/>
                </a:lnTo>
                <a:lnTo>
                  <a:pt x="8573" y="5331"/>
                </a:lnTo>
                <a:lnTo>
                  <a:pt x="8531" y="5293"/>
                </a:lnTo>
                <a:lnTo>
                  <a:pt x="8488" y="5257"/>
                </a:lnTo>
                <a:lnTo>
                  <a:pt x="8445" y="5223"/>
                </a:lnTo>
                <a:lnTo>
                  <a:pt x="8401" y="5188"/>
                </a:lnTo>
                <a:lnTo>
                  <a:pt x="8356" y="5156"/>
                </a:lnTo>
                <a:lnTo>
                  <a:pt x="8311" y="5123"/>
                </a:lnTo>
                <a:lnTo>
                  <a:pt x="8264" y="5092"/>
                </a:lnTo>
                <a:lnTo>
                  <a:pt x="8216" y="5063"/>
                </a:lnTo>
                <a:lnTo>
                  <a:pt x="8168" y="5035"/>
                </a:lnTo>
                <a:lnTo>
                  <a:pt x="8118" y="5007"/>
                </a:lnTo>
                <a:lnTo>
                  <a:pt x="8069" y="4979"/>
                </a:lnTo>
                <a:lnTo>
                  <a:pt x="8017" y="4954"/>
                </a:lnTo>
                <a:lnTo>
                  <a:pt x="7966" y="4929"/>
                </a:lnTo>
                <a:lnTo>
                  <a:pt x="7913" y="4906"/>
                </a:lnTo>
                <a:lnTo>
                  <a:pt x="7860" y="4884"/>
                </a:lnTo>
                <a:lnTo>
                  <a:pt x="7806" y="4863"/>
                </a:lnTo>
                <a:lnTo>
                  <a:pt x="7752" y="4844"/>
                </a:lnTo>
                <a:lnTo>
                  <a:pt x="7699" y="4826"/>
                </a:lnTo>
                <a:lnTo>
                  <a:pt x="7643" y="4809"/>
                </a:lnTo>
                <a:lnTo>
                  <a:pt x="7588" y="4794"/>
                </a:lnTo>
                <a:lnTo>
                  <a:pt x="7534" y="4781"/>
                </a:lnTo>
                <a:lnTo>
                  <a:pt x="7478" y="4769"/>
                </a:lnTo>
                <a:lnTo>
                  <a:pt x="7423" y="4758"/>
                </a:lnTo>
                <a:lnTo>
                  <a:pt x="7367" y="4748"/>
                </a:lnTo>
                <a:lnTo>
                  <a:pt x="7311" y="4740"/>
                </a:lnTo>
                <a:lnTo>
                  <a:pt x="7255" y="4734"/>
                </a:lnTo>
                <a:lnTo>
                  <a:pt x="7198" y="4729"/>
                </a:lnTo>
                <a:lnTo>
                  <a:pt x="7141" y="4725"/>
                </a:lnTo>
                <a:lnTo>
                  <a:pt x="7084" y="4723"/>
                </a:lnTo>
                <a:lnTo>
                  <a:pt x="7026" y="4722"/>
                </a:lnTo>
                <a:lnTo>
                  <a:pt x="6965" y="4723"/>
                </a:lnTo>
                <a:lnTo>
                  <a:pt x="6905" y="4725"/>
                </a:lnTo>
                <a:lnTo>
                  <a:pt x="6846" y="4729"/>
                </a:lnTo>
                <a:lnTo>
                  <a:pt x="6788" y="4734"/>
                </a:lnTo>
                <a:lnTo>
                  <a:pt x="6729" y="4740"/>
                </a:lnTo>
                <a:lnTo>
                  <a:pt x="6672" y="4748"/>
                </a:lnTo>
                <a:lnTo>
                  <a:pt x="6615" y="4758"/>
                </a:lnTo>
                <a:lnTo>
                  <a:pt x="6558" y="4769"/>
                </a:lnTo>
                <a:lnTo>
                  <a:pt x="6503" y="4781"/>
                </a:lnTo>
                <a:lnTo>
                  <a:pt x="6447" y="4794"/>
                </a:lnTo>
                <a:lnTo>
                  <a:pt x="6392" y="4809"/>
                </a:lnTo>
                <a:lnTo>
                  <a:pt x="6338" y="4826"/>
                </a:lnTo>
                <a:lnTo>
                  <a:pt x="6284" y="4844"/>
                </a:lnTo>
                <a:lnTo>
                  <a:pt x="6232" y="4863"/>
                </a:lnTo>
                <a:lnTo>
                  <a:pt x="6179" y="4884"/>
                </a:lnTo>
                <a:lnTo>
                  <a:pt x="6127" y="4906"/>
                </a:lnTo>
                <a:lnTo>
                  <a:pt x="6076" y="4929"/>
                </a:lnTo>
                <a:lnTo>
                  <a:pt x="6026" y="4954"/>
                </a:lnTo>
                <a:lnTo>
                  <a:pt x="5975" y="4979"/>
                </a:lnTo>
                <a:lnTo>
                  <a:pt x="5927" y="5007"/>
                </a:lnTo>
                <a:lnTo>
                  <a:pt x="5878" y="5035"/>
                </a:lnTo>
                <a:lnTo>
                  <a:pt x="5832" y="5063"/>
                </a:lnTo>
                <a:lnTo>
                  <a:pt x="5785" y="5092"/>
                </a:lnTo>
                <a:lnTo>
                  <a:pt x="5739" y="5123"/>
                </a:lnTo>
                <a:lnTo>
                  <a:pt x="5694" y="5156"/>
                </a:lnTo>
                <a:lnTo>
                  <a:pt x="5649" y="5188"/>
                </a:lnTo>
                <a:lnTo>
                  <a:pt x="5605" y="5223"/>
                </a:lnTo>
                <a:lnTo>
                  <a:pt x="5563" y="5257"/>
                </a:lnTo>
                <a:lnTo>
                  <a:pt x="5520" y="5293"/>
                </a:lnTo>
                <a:lnTo>
                  <a:pt x="5479" y="5331"/>
                </a:lnTo>
                <a:lnTo>
                  <a:pt x="5438" y="5369"/>
                </a:lnTo>
                <a:lnTo>
                  <a:pt x="5399" y="5407"/>
                </a:lnTo>
                <a:lnTo>
                  <a:pt x="5359" y="5448"/>
                </a:lnTo>
                <a:lnTo>
                  <a:pt x="5322" y="5489"/>
                </a:lnTo>
                <a:lnTo>
                  <a:pt x="5285" y="5531"/>
                </a:lnTo>
                <a:lnTo>
                  <a:pt x="5249" y="5574"/>
                </a:lnTo>
                <a:lnTo>
                  <a:pt x="5214" y="5617"/>
                </a:lnTo>
                <a:lnTo>
                  <a:pt x="5181" y="5662"/>
                </a:lnTo>
                <a:lnTo>
                  <a:pt x="5148" y="5708"/>
                </a:lnTo>
                <a:lnTo>
                  <a:pt x="5116" y="5753"/>
                </a:lnTo>
                <a:lnTo>
                  <a:pt x="5086" y="5800"/>
                </a:lnTo>
                <a:lnTo>
                  <a:pt x="5056" y="5848"/>
                </a:lnTo>
                <a:lnTo>
                  <a:pt x="5027" y="5897"/>
                </a:lnTo>
                <a:lnTo>
                  <a:pt x="5000" y="5948"/>
                </a:lnTo>
                <a:lnTo>
                  <a:pt x="4973" y="5998"/>
                </a:lnTo>
                <a:lnTo>
                  <a:pt x="4948" y="6049"/>
                </a:lnTo>
                <a:lnTo>
                  <a:pt x="4924" y="6101"/>
                </a:lnTo>
                <a:lnTo>
                  <a:pt x="4900" y="6155"/>
                </a:lnTo>
                <a:lnTo>
                  <a:pt x="4879" y="6208"/>
                </a:lnTo>
                <a:lnTo>
                  <a:pt x="4857" y="6261"/>
                </a:lnTo>
                <a:lnTo>
                  <a:pt x="4838" y="6317"/>
                </a:lnTo>
                <a:lnTo>
                  <a:pt x="4820" y="6370"/>
                </a:lnTo>
                <a:lnTo>
                  <a:pt x="4805" y="6426"/>
                </a:lnTo>
                <a:lnTo>
                  <a:pt x="4789" y="6481"/>
                </a:lnTo>
                <a:lnTo>
                  <a:pt x="4776" y="6536"/>
                </a:lnTo>
                <a:lnTo>
                  <a:pt x="4764" y="6592"/>
                </a:lnTo>
                <a:lnTo>
                  <a:pt x="4753" y="6648"/>
                </a:lnTo>
                <a:lnTo>
                  <a:pt x="4743" y="6704"/>
                </a:lnTo>
                <a:lnTo>
                  <a:pt x="4736" y="6761"/>
                </a:lnTo>
                <a:lnTo>
                  <a:pt x="4730" y="6817"/>
                </a:lnTo>
                <a:lnTo>
                  <a:pt x="4724" y="6875"/>
                </a:lnTo>
                <a:lnTo>
                  <a:pt x="4721" y="6932"/>
                </a:lnTo>
                <a:lnTo>
                  <a:pt x="4719" y="6990"/>
                </a:lnTo>
                <a:lnTo>
                  <a:pt x="4718" y="7047"/>
                </a:lnTo>
                <a:lnTo>
                  <a:pt x="4719" y="7109"/>
                </a:lnTo>
                <a:lnTo>
                  <a:pt x="4721" y="7168"/>
                </a:lnTo>
                <a:lnTo>
                  <a:pt x="4724" y="7228"/>
                </a:lnTo>
                <a:lnTo>
                  <a:pt x="4730" y="7288"/>
                </a:lnTo>
                <a:lnTo>
                  <a:pt x="4736" y="7347"/>
                </a:lnTo>
                <a:lnTo>
                  <a:pt x="4743" y="7404"/>
                </a:lnTo>
                <a:lnTo>
                  <a:pt x="4753" y="7462"/>
                </a:lnTo>
                <a:lnTo>
                  <a:pt x="4764" y="7520"/>
                </a:lnTo>
                <a:lnTo>
                  <a:pt x="4776" y="7576"/>
                </a:lnTo>
                <a:lnTo>
                  <a:pt x="4789" y="7631"/>
                </a:lnTo>
                <a:lnTo>
                  <a:pt x="4805" y="7686"/>
                </a:lnTo>
                <a:lnTo>
                  <a:pt x="4820" y="7741"/>
                </a:lnTo>
                <a:lnTo>
                  <a:pt x="4838" y="7795"/>
                </a:lnTo>
                <a:lnTo>
                  <a:pt x="4857" y="7849"/>
                </a:lnTo>
                <a:lnTo>
                  <a:pt x="4879" y="7902"/>
                </a:lnTo>
                <a:lnTo>
                  <a:pt x="4900" y="7953"/>
                </a:lnTo>
                <a:lnTo>
                  <a:pt x="4924" y="8005"/>
                </a:lnTo>
                <a:lnTo>
                  <a:pt x="4948" y="8056"/>
                </a:lnTo>
                <a:lnTo>
                  <a:pt x="4973" y="8107"/>
                </a:lnTo>
                <a:lnTo>
                  <a:pt x="5000" y="8156"/>
                </a:lnTo>
                <a:lnTo>
                  <a:pt x="5027" y="8204"/>
                </a:lnTo>
                <a:lnTo>
                  <a:pt x="5056" y="8252"/>
                </a:lnTo>
                <a:lnTo>
                  <a:pt x="5086" y="8298"/>
                </a:lnTo>
                <a:lnTo>
                  <a:pt x="5116" y="8345"/>
                </a:lnTo>
                <a:lnTo>
                  <a:pt x="5148" y="8391"/>
                </a:lnTo>
                <a:lnTo>
                  <a:pt x="5181" y="8435"/>
                </a:lnTo>
                <a:lnTo>
                  <a:pt x="5214" y="8479"/>
                </a:lnTo>
                <a:lnTo>
                  <a:pt x="5249" y="8522"/>
                </a:lnTo>
                <a:lnTo>
                  <a:pt x="5285" y="8565"/>
                </a:lnTo>
                <a:lnTo>
                  <a:pt x="5322" y="8606"/>
                </a:lnTo>
                <a:lnTo>
                  <a:pt x="5359" y="8648"/>
                </a:lnTo>
                <a:lnTo>
                  <a:pt x="5399" y="8688"/>
                </a:lnTo>
                <a:lnTo>
                  <a:pt x="5438" y="8727"/>
                </a:lnTo>
                <a:lnTo>
                  <a:pt x="5479" y="8766"/>
                </a:lnTo>
                <a:lnTo>
                  <a:pt x="5520" y="8803"/>
                </a:lnTo>
                <a:lnTo>
                  <a:pt x="5563" y="8839"/>
                </a:lnTo>
                <a:lnTo>
                  <a:pt x="5605" y="8873"/>
                </a:lnTo>
                <a:lnTo>
                  <a:pt x="5649" y="8908"/>
                </a:lnTo>
                <a:lnTo>
                  <a:pt x="5694" y="8940"/>
                </a:lnTo>
                <a:lnTo>
                  <a:pt x="5739" y="8973"/>
                </a:lnTo>
                <a:lnTo>
                  <a:pt x="5785" y="9003"/>
                </a:lnTo>
                <a:lnTo>
                  <a:pt x="5832" y="9033"/>
                </a:lnTo>
                <a:lnTo>
                  <a:pt x="5878" y="9062"/>
                </a:lnTo>
                <a:lnTo>
                  <a:pt x="5927" y="9089"/>
                </a:lnTo>
                <a:lnTo>
                  <a:pt x="5975" y="9115"/>
                </a:lnTo>
                <a:lnTo>
                  <a:pt x="6026" y="9142"/>
                </a:lnTo>
                <a:lnTo>
                  <a:pt x="6076" y="9166"/>
                </a:lnTo>
                <a:lnTo>
                  <a:pt x="6127" y="9190"/>
                </a:lnTo>
                <a:lnTo>
                  <a:pt x="6179" y="9211"/>
                </a:lnTo>
                <a:lnTo>
                  <a:pt x="6232" y="9233"/>
                </a:lnTo>
                <a:lnTo>
                  <a:pt x="6284" y="9252"/>
                </a:lnTo>
                <a:lnTo>
                  <a:pt x="6338" y="9270"/>
                </a:lnTo>
                <a:lnTo>
                  <a:pt x="6392" y="9287"/>
                </a:lnTo>
                <a:lnTo>
                  <a:pt x="6447" y="9301"/>
                </a:lnTo>
                <a:lnTo>
                  <a:pt x="6503" y="9314"/>
                </a:lnTo>
                <a:lnTo>
                  <a:pt x="6558" y="9327"/>
                </a:lnTo>
                <a:lnTo>
                  <a:pt x="6615" y="9338"/>
                </a:lnTo>
                <a:lnTo>
                  <a:pt x="6672" y="9347"/>
                </a:lnTo>
                <a:lnTo>
                  <a:pt x="6729" y="9355"/>
                </a:lnTo>
                <a:lnTo>
                  <a:pt x="6788" y="9361"/>
                </a:lnTo>
                <a:lnTo>
                  <a:pt x="6846" y="9366"/>
                </a:lnTo>
                <a:lnTo>
                  <a:pt x="6905" y="9369"/>
                </a:lnTo>
                <a:lnTo>
                  <a:pt x="6965" y="9372"/>
                </a:lnTo>
                <a:lnTo>
                  <a:pt x="7026" y="9373"/>
                </a:lnTo>
                <a:lnTo>
                  <a:pt x="7084" y="9372"/>
                </a:lnTo>
                <a:lnTo>
                  <a:pt x="7141" y="9369"/>
                </a:lnTo>
                <a:lnTo>
                  <a:pt x="7198" y="9366"/>
                </a:lnTo>
                <a:lnTo>
                  <a:pt x="7255" y="9361"/>
                </a:lnTo>
                <a:lnTo>
                  <a:pt x="7311" y="9355"/>
                </a:lnTo>
                <a:lnTo>
                  <a:pt x="7367" y="9347"/>
                </a:lnTo>
                <a:lnTo>
                  <a:pt x="7423" y="9338"/>
                </a:lnTo>
                <a:lnTo>
                  <a:pt x="7478" y="9327"/>
                </a:lnTo>
                <a:lnTo>
                  <a:pt x="7534" y="9314"/>
                </a:lnTo>
                <a:lnTo>
                  <a:pt x="7588" y="9301"/>
                </a:lnTo>
                <a:lnTo>
                  <a:pt x="7643" y="9287"/>
                </a:lnTo>
                <a:lnTo>
                  <a:pt x="7699" y="9270"/>
                </a:lnTo>
                <a:lnTo>
                  <a:pt x="7752" y="9252"/>
                </a:lnTo>
                <a:lnTo>
                  <a:pt x="7806" y="9233"/>
                </a:lnTo>
                <a:lnTo>
                  <a:pt x="7860" y="9211"/>
                </a:lnTo>
                <a:lnTo>
                  <a:pt x="7913" y="9190"/>
                </a:lnTo>
                <a:lnTo>
                  <a:pt x="7966" y="9166"/>
                </a:lnTo>
                <a:lnTo>
                  <a:pt x="8017" y="9142"/>
                </a:lnTo>
                <a:lnTo>
                  <a:pt x="8069" y="9115"/>
                </a:lnTo>
                <a:lnTo>
                  <a:pt x="8118" y="9089"/>
                </a:lnTo>
                <a:lnTo>
                  <a:pt x="8168" y="9062"/>
                </a:lnTo>
                <a:lnTo>
                  <a:pt x="8216" y="9033"/>
                </a:lnTo>
                <a:lnTo>
                  <a:pt x="8264" y="9003"/>
                </a:lnTo>
                <a:lnTo>
                  <a:pt x="8311" y="8973"/>
                </a:lnTo>
                <a:lnTo>
                  <a:pt x="8356" y="8940"/>
                </a:lnTo>
                <a:lnTo>
                  <a:pt x="8401" y="8908"/>
                </a:lnTo>
                <a:lnTo>
                  <a:pt x="8445" y="8873"/>
                </a:lnTo>
                <a:lnTo>
                  <a:pt x="8488" y="8839"/>
                </a:lnTo>
                <a:lnTo>
                  <a:pt x="8531" y="8803"/>
                </a:lnTo>
                <a:lnTo>
                  <a:pt x="8573" y="8766"/>
                </a:lnTo>
                <a:lnTo>
                  <a:pt x="8614" y="8727"/>
                </a:lnTo>
                <a:lnTo>
                  <a:pt x="8654" y="8688"/>
                </a:lnTo>
                <a:lnTo>
                  <a:pt x="8692" y="8648"/>
                </a:lnTo>
                <a:lnTo>
                  <a:pt x="8730" y="8606"/>
                </a:lnTo>
                <a:lnTo>
                  <a:pt x="8767" y="8565"/>
                </a:lnTo>
                <a:lnTo>
                  <a:pt x="8803" y="8522"/>
                </a:lnTo>
                <a:lnTo>
                  <a:pt x="8838" y="8479"/>
                </a:lnTo>
                <a:lnTo>
                  <a:pt x="8872" y="8435"/>
                </a:lnTo>
                <a:lnTo>
                  <a:pt x="8904" y="8391"/>
                </a:lnTo>
                <a:lnTo>
                  <a:pt x="8935" y="8345"/>
                </a:lnTo>
                <a:lnTo>
                  <a:pt x="8966" y="8298"/>
                </a:lnTo>
                <a:lnTo>
                  <a:pt x="8996" y="8252"/>
                </a:lnTo>
                <a:lnTo>
                  <a:pt x="9025" y="8204"/>
                </a:lnTo>
                <a:lnTo>
                  <a:pt x="9051" y="8156"/>
                </a:lnTo>
                <a:lnTo>
                  <a:pt x="9079" y="8107"/>
                </a:lnTo>
                <a:lnTo>
                  <a:pt x="9104" y="8056"/>
                </a:lnTo>
                <a:lnTo>
                  <a:pt x="9128" y="8005"/>
                </a:lnTo>
                <a:lnTo>
                  <a:pt x="9152" y="7953"/>
                </a:lnTo>
                <a:lnTo>
                  <a:pt x="9174" y="7902"/>
                </a:lnTo>
                <a:lnTo>
                  <a:pt x="9194" y="7849"/>
                </a:lnTo>
                <a:lnTo>
                  <a:pt x="9213" y="7795"/>
                </a:lnTo>
                <a:lnTo>
                  <a:pt x="9231" y="7741"/>
                </a:lnTo>
                <a:lnTo>
                  <a:pt x="9248" y="7686"/>
                </a:lnTo>
                <a:lnTo>
                  <a:pt x="9262" y="7631"/>
                </a:lnTo>
                <a:lnTo>
                  <a:pt x="9277" y="7576"/>
                </a:lnTo>
                <a:lnTo>
                  <a:pt x="9289" y="7520"/>
                </a:lnTo>
                <a:lnTo>
                  <a:pt x="9300" y="7462"/>
                </a:lnTo>
                <a:lnTo>
                  <a:pt x="9308" y="7404"/>
                </a:lnTo>
                <a:lnTo>
                  <a:pt x="9316" y="7347"/>
                </a:lnTo>
                <a:lnTo>
                  <a:pt x="9322" y="7288"/>
                </a:lnTo>
                <a:lnTo>
                  <a:pt x="9327" y="7228"/>
                </a:lnTo>
                <a:lnTo>
                  <a:pt x="9331" y="7168"/>
                </a:lnTo>
                <a:lnTo>
                  <a:pt x="9333" y="7109"/>
                </a:lnTo>
                <a:lnTo>
                  <a:pt x="9334" y="70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cxnSp>
        <p:nvCxnSpPr>
          <p:cNvPr id="25" name="直接连接符 24"/>
          <p:cNvCxnSpPr/>
          <p:nvPr/>
        </p:nvCxnSpPr>
        <p:spPr>
          <a:xfrm>
            <a:off x="4296000" y="3529262"/>
            <a:ext cx="360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矩形 25" descr="#clear#"/>
          <p:cNvSpPr/>
          <p:nvPr/>
        </p:nvSpPr>
        <p:spPr>
          <a:xfrm>
            <a:off x="4209177" y="3778216"/>
            <a:ext cx="3773646" cy="2327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7" name="圆角矩形 34" descr="#clear#"/>
          <p:cNvSpPr/>
          <p:nvPr/>
        </p:nvSpPr>
        <p:spPr>
          <a:xfrm>
            <a:off x="4259003" y="2708999"/>
            <a:ext cx="3673995"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cxnSp>
        <p:nvCxnSpPr>
          <p:cNvPr id="28" name="直接连接符 27"/>
          <p:cNvCxnSpPr/>
          <p:nvPr/>
        </p:nvCxnSpPr>
        <p:spPr>
          <a:xfrm>
            <a:off x="8318091" y="3529262"/>
            <a:ext cx="360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矩形 28" descr="#clear#"/>
          <p:cNvSpPr/>
          <p:nvPr/>
        </p:nvSpPr>
        <p:spPr>
          <a:xfrm>
            <a:off x="8231268" y="3778216"/>
            <a:ext cx="3773646" cy="2327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34" name="圆角矩形 34" descr="#clear#"/>
          <p:cNvSpPr/>
          <p:nvPr/>
        </p:nvSpPr>
        <p:spPr>
          <a:xfrm>
            <a:off x="8281094" y="2708999"/>
            <a:ext cx="3673995"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sp>
        <p:nvSpPr>
          <p:cNvPr id="35" name="KSO_Shape"/>
          <p:cNvSpPr/>
          <p:nvPr/>
        </p:nvSpPr>
        <p:spPr bwMode="auto">
          <a:xfrm>
            <a:off x="5833428" y="1982446"/>
            <a:ext cx="579011" cy="579011"/>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6" name="KSO_Shape"/>
          <p:cNvSpPr/>
          <p:nvPr/>
        </p:nvSpPr>
        <p:spPr bwMode="auto">
          <a:xfrm>
            <a:off x="9828586" y="1780769"/>
            <a:ext cx="579011" cy="780688"/>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2" name="AutoShape 4"/>
          <p:cNvSpPr/>
          <p:nvPr/>
        </p:nvSpPr>
        <p:spPr bwMode="auto">
          <a:xfrm>
            <a:off x="7795675" y="2137142"/>
            <a:ext cx="1761331" cy="1761331"/>
          </a:xfrm>
          <a:prstGeom prst="roundRect">
            <a:avLst/>
          </a:pr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41" name="AutoShape 5"/>
          <p:cNvSpPr/>
          <p:nvPr/>
        </p:nvSpPr>
        <p:spPr bwMode="auto">
          <a:xfrm>
            <a:off x="9608600" y="2136348"/>
            <a:ext cx="1765300" cy="1762125"/>
          </a:xfrm>
          <a:prstGeom prst="roundRect">
            <a:avLst/>
          </a:pr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42" name="AutoShape 6"/>
          <p:cNvSpPr/>
          <p:nvPr/>
        </p:nvSpPr>
        <p:spPr bwMode="auto">
          <a:xfrm>
            <a:off x="7795675" y="3977055"/>
            <a:ext cx="1761331" cy="1760538"/>
          </a:xfrm>
          <a:prstGeom prst="roundRect">
            <a:avLst/>
          </a:pr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43" name="AutoShape 7"/>
          <p:cNvSpPr/>
          <p:nvPr/>
        </p:nvSpPr>
        <p:spPr bwMode="auto">
          <a:xfrm>
            <a:off x="9608600" y="3977055"/>
            <a:ext cx="1765300" cy="1761331"/>
          </a:xfrm>
          <a:prstGeom prst="roundRect">
            <a:avLst/>
          </a:pr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charset="-128"/>
              <a:cs typeface="Gill Sans" charset="0"/>
              <a:sym typeface="Gill Sans" charset="0"/>
            </a:endParaRPr>
          </a:p>
        </p:txBody>
      </p:sp>
      <p:sp>
        <p:nvSpPr>
          <p:cNvPr id="44" name="KSO_Shape"/>
          <p:cNvSpPr/>
          <p:nvPr/>
        </p:nvSpPr>
        <p:spPr bwMode="auto">
          <a:xfrm>
            <a:off x="10089290" y="2780924"/>
            <a:ext cx="803920" cy="472973"/>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EFFFF"/>
          </a:solidFill>
          <a:ln>
            <a:noFill/>
          </a:ln>
          <a:effectLst>
            <a:outerShdw blurRad="63500" sx="102000" sy="102000" algn="ctr" rotWithShape="0">
              <a:prstClr val="black">
                <a:alpha val="40000"/>
              </a:prstClr>
            </a:outerShdw>
          </a:effectLst>
        </p:spPr>
        <p:txBody>
          <a:bodyPr anchor="ctr" anchorCtr="1"/>
          <a:lstStyle/>
          <a:p>
            <a:endParaRPr lang="zh-CN" altLang="en-US">
              <a:ea typeface="宋体" panose="02010600030101010101" pitchFamily="2" charset="-122"/>
            </a:endParaRPr>
          </a:p>
        </p:txBody>
      </p:sp>
      <p:sp>
        <p:nvSpPr>
          <p:cNvPr id="45" name="KSO_Shape"/>
          <p:cNvSpPr/>
          <p:nvPr/>
        </p:nvSpPr>
        <p:spPr>
          <a:xfrm>
            <a:off x="8274380" y="2700259"/>
            <a:ext cx="803920" cy="635097"/>
          </a:xfrm>
          <a:prstGeom prst="wedgeEllipseCallout">
            <a:avLst>
              <a:gd name="adj1" fmla="val -25046"/>
              <a:gd name="adj2" fmla="val 65698"/>
            </a:avLst>
          </a:prstGeom>
          <a:solidFill>
            <a:srgbClr val="FEFFFF"/>
          </a:solidFill>
          <a:ln>
            <a:noFill/>
          </a:ln>
          <a:effectLst>
            <a:outerShdw blurRad="63500" sx="102000" sy="102000" algn="ctr" rotWithShape="0">
              <a:prstClr val="black">
                <a:alpha val="40000"/>
              </a:prstClr>
            </a:outerShdw>
          </a:effectLst>
        </p:spPr>
        <p:txBody>
          <a:bodyPr anchor="ctr" anchorCtr="1"/>
          <a:lstStyle/>
          <a:p>
            <a:endParaRPr lang="zh-CN" altLang="en-US" dirty="0">
              <a:solidFill>
                <a:schemeClr val="tx1"/>
              </a:solidFill>
              <a:latin typeface="Calibri" panose="020F0502020204030204" pitchFamily="34" charset="0"/>
              <a:ea typeface="宋体" panose="02010600030101010101" pitchFamily="2" charset="-122"/>
            </a:endParaRPr>
          </a:p>
        </p:txBody>
      </p:sp>
      <p:sp>
        <p:nvSpPr>
          <p:cNvPr id="46" name="KSO_Shape"/>
          <p:cNvSpPr/>
          <p:nvPr/>
        </p:nvSpPr>
        <p:spPr bwMode="auto">
          <a:xfrm flipH="1">
            <a:off x="10143470" y="4538922"/>
            <a:ext cx="695560" cy="637596"/>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EFFFF"/>
          </a:solidFill>
          <a:ln>
            <a:noFill/>
          </a:ln>
          <a:effectLst>
            <a:outerShdw blurRad="63500" sx="102000" sy="102000" algn="ctr" rotWithShape="0">
              <a:prstClr val="black">
                <a:alpha val="40000"/>
              </a:prstClr>
            </a:outerShdw>
          </a:effectLst>
        </p:spPr>
        <p:txBody>
          <a:bodyPr anchor="ctr" anchorCtr="1"/>
          <a:lstStyle/>
          <a:p>
            <a:endParaRPr lang="zh-CN" altLang="en-US">
              <a:ea typeface="宋体" panose="02010600030101010101" pitchFamily="2" charset="-122"/>
            </a:endParaRPr>
          </a:p>
        </p:txBody>
      </p:sp>
      <p:sp>
        <p:nvSpPr>
          <p:cNvPr id="52" name="KSO_Shape"/>
          <p:cNvSpPr/>
          <p:nvPr/>
        </p:nvSpPr>
        <p:spPr>
          <a:xfrm>
            <a:off x="8274380" y="4552505"/>
            <a:ext cx="803920" cy="609639"/>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EFFFF"/>
          </a:solidFill>
          <a:ln>
            <a:noFill/>
          </a:ln>
          <a:effectLst>
            <a:outerShdw blurRad="63500" sx="102000" sy="102000" algn="ctr" rotWithShape="0">
              <a:prstClr val="black">
                <a:alpha val="40000"/>
              </a:prstClr>
            </a:outerShdw>
          </a:effectLst>
        </p:spPr>
        <p:txBody>
          <a:bodyPr anchor="ctr" anchorCtr="1"/>
          <a:lstStyle/>
          <a:p>
            <a:endParaRPr lang="zh-CN" altLang="en-US">
              <a:solidFill>
                <a:schemeClr val="tx1"/>
              </a:solidFill>
              <a:latin typeface="Calibri" panose="020F0502020204030204" pitchFamily="34" charset="0"/>
              <a:ea typeface="宋体" panose="02010600030101010101" pitchFamily="2" charset="-122"/>
            </a:endParaRPr>
          </a:p>
        </p:txBody>
      </p:sp>
      <p:sp>
        <p:nvSpPr>
          <p:cNvPr id="53" name="矩形 52" descr="#clear#"/>
          <p:cNvSpPr/>
          <p:nvPr/>
        </p:nvSpPr>
        <p:spPr>
          <a:xfrm>
            <a:off x="7795675" y="5816175"/>
            <a:ext cx="1761332" cy="64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54" name="矩形 53" descr="#clear#"/>
          <p:cNvSpPr/>
          <p:nvPr/>
        </p:nvSpPr>
        <p:spPr>
          <a:xfrm>
            <a:off x="9608600" y="5816175"/>
            <a:ext cx="1761332" cy="64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55" name="矩形 54" descr="#clear#"/>
          <p:cNvSpPr/>
          <p:nvPr/>
        </p:nvSpPr>
        <p:spPr>
          <a:xfrm>
            <a:off x="7795675" y="1428855"/>
            <a:ext cx="1761332" cy="64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56" name="矩形 55" descr="#clear#"/>
          <p:cNvSpPr/>
          <p:nvPr/>
        </p:nvSpPr>
        <p:spPr>
          <a:xfrm>
            <a:off x="9608600" y="1428855"/>
            <a:ext cx="1761332" cy="64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57" name="矩形 56" descr="#clear#"/>
          <p:cNvSpPr/>
          <p:nvPr/>
        </p:nvSpPr>
        <p:spPr>
          <a:xfrm>
            <a:off x="870434" y="2220833"/>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58" name="直接连接符 57"/>
          <p:cNvCxnSpPr/>
          <p:nvPr/>
        </p:nvCxnSpPr>
        <p:spPr>
          <a:xfrm>
            <a:off x="559350" y="2136156"/>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矩形 58" descr="#clear#"/>
          <p:cNvSpPr/>
          <p:nvPr/>
        </p:nvSpPr>
        <p:spPr>
          <a:xfrm>
            <a:off x="4345154" y="2220833"/>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60" name="直接连接符 59"/>
          <p:cNvCxnSpPr/>
          <p:nvPr/>
        </p:nvCxnSpPr>
        <p:spPr>
          <a:xfrm>
            <a:off x="4034070" y="2136156"/>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矩形 60" descr="#clear#"/>
          <p:cNvSpPr/>
          <p:nvPr/>
        </p:nvSpPr>
        <p:spPr>
          <a:xfrm>
            <a:off x="870434" y="4437172"/>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62" name="直接连接符 61"/>
          <p:cNvCxnSpPr/>
          <p:nvPr/>
        </p:nvCxnSpPr>
        <p:spPr>
          <a:xfrm>
            <a:off x="559350" y="4352495"/>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矩形 62" descr="#clear#"/>
          <p:cNvSpPr/>
          <p:nvPr/>
        </p:nvSpPr>
        <p:spPr>
          <a:xfrm>
            <a:off x="4345154" y="4437172"/>
            <a:ext cx="2627732" cy="1120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cxnSp>
        <p:nvCxnSpPr>
          <p:cNvPr id="64" name="直接连接符 63"/>
          <p:cNvCxnSpPr/>
          <p:nvPr/>
        </p:nvCxnSpPr>
        <p:spPr>
          <a:xfrm>
            <a:off x="4034070" y="4352495"/>
            <a:ext cx="0" cy="12895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descr="#clear#"/>
          <p:cNvSpPr>
            <a:spLocks noGrp="1"/>
          </p:cNvSpPr>
          <p:nvPr>
            <p:ph type="title"/>
          </p:nvPr>
        </p:nvSpPr>
        <p:spPr/>
        <p:txBody>
          <a:bodyPr/>
          <a:lstStyle/>
          <a:p>
            <a:r>
              <a:rPr lang="zh-CN" altLang="en-US"/>
              <a:t>请在此输入您的大标题</a:t>
            </a:r>
            <a:endParaRPr lang="en-US" altLang="zh-CN" dirty="0"/>
          </a:p>
        </p:txBody>
      </p:sp>
      <p:sp>
        <p:nvSpPr>
          <p:cNvPr id="15" name="Freeform 49"/>
          <p:cNvSpPr>
            <a:spLocks noEditPoints="1"/>
          </p:cNvSpPr>
          <p:nvPr/>
        </p:nvSpPr>
        <p:spPr bwMode="auto">
          <a:xfrm>
            <a:off x="4788074" y="2933749"/>
            <a:ext cx="2615852" cy="1665345"/>
          </a:xfrm>
          <a:custGeom>
            <a:avLst/>
            <a:gdLst>
              <a:gd name="T0" fmla="*/ 259 w 273"/>
              <a:gd name="T1" fmla="*/ 0 h 174"/>
              <a:gd name="T2" fmla="*/ 13 w 273"/>
              <a:gd name="T3" fmla="*/ 0 h 174"/>
              <a:gd name="T4" fmla="*/ 0 w 273"/>
              <a:gd name="T5" fmla="*/ 13 h 174"/>
              <a:gd name="T6" fmla="*/ 0 w 273"/>
              <a:gd name="T7" fmla="*/ 160 h 174"/>
              <a:gd name="T8" fmla="*/ 13 w 273"/>
              <a:gd name="T9" fmla="*/ 174 h 174"/>
              <a:gd name="T10" fmla="*/ 259 w 273"/>
              <a:gd name="T11" fmla="*/ 174 h 174"/>
              <a:gd name="T12" fmla="*/ 273 w 273"/>
              <a:gd name="T13" fmla="*/ 160 h 174"/>
              <a:gd name="T14" fmla="*/ 273 w 273"/>
              <a:gd name="T15" fmla="*/ 13 h 174"/>
              <a:gd name="T16" fmla="*/ 259 w 273"/>
              <a:gd name="T17" fmla="*/ 0 h 174"/>
              <a:gd name="T18" fmla="*/ 136 w 273"/>
              <a:gd name="T19" fmla="*/ 167 h 174"/>
              <a:gd name="T20" fmla="*/ 130 w 273"/>
              <a:gd name="T21" fmla="*/ 160 h 174"/>
              <a:gd name="T22" fmla="*/ 136 w 273"/>
              <a:gd name="T23" fmla="*/ 153 h 174"/>
              <a:gd name="T24" fmla="*/ 143 w 273"/>
              <a:gd name="T25" fmla="*/ 160 h 174"/>
              <a:gd name="T26" fmla="*/ 136 w 273"/>
              <a:gd name="T27" fmla="*/ 167 h 174"/>
              <a:gd name="T28" fmla="*/ 261 w 273"/>
              <a:gd name="T29" fmla="*/ 145 h 174"/>
              <a:gd name="T30" fmla="*/ 11 w 273"/>
              <a:gd name="T31" fmla="*/ 145 h 174"/>
              <a:gd name="T32" fmla="*/ 11 w 273"/>
              <a:gd name="T33" fmla="*/ 11 h 174"/>
              <a:gd name="T34" fmla="*/ 261 w 273"/>
              <a:gd name="T35" fmla="*/ 11 h 174"/>
              <a:gd name="T36" fmla="*/ 261 w 273"/>
              <a:gd name="T37"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174">
                <a:moveTo>
                  <a:pt x="259" y="0"/>
                </a:moveTo>
                <a:cubicBezTo>
                  <a:pt x="13" y="0"/>
                  <a:pt x="13" y="0"/>
                  <a:pt x="13" y="0"/>
                </a:cubicBezTo>
                <a:cubicBezTo>
                  <a:pt x="6" y="0"/>
                  <a:pt x="0" y="6"/>
                  <a:pt x="0" y="13"/>
                </a:cubicBezTo>
                <a:cubicBezTo>
                  <a:pt x="0" y="160"/>
                  <a:pt x="0" y="160"/>
                  <a:pt x="0" y="160"/>
                </a:cubicBezTo>
                <a:cubicBezTo>
                  <a:pt x="0" y="168"/>
                  <a:pt x="6" y="174"/>
                  <a:pt x="13" y="174"/>
                </a:cubicBezTo>
                <a:cubicBezTo>
                  <a:pt x="259" y="174"/>
                  <a:pt x="259" y="174"/>
                  <a:pt x="259" y="174"/>
                </a:cubicBezTo>
                <a:cubicBezTo>
                  <a:pt x="267" y="174"/>
                  <a:pt x="273" y="168"/>
                  <a:pt x="273" y="160"/>
                </a:cubicBezTo>
                <a:cubicBezTo>
                  <a:pt x="273" y="13"/>
                  <a:pt x="273" y="13"/>
                  <a:pt x="273" y="13"/>
                </a:cubicBezTo>
                <a:cubicBezTo>
                  <a:pt x="273" y="6"/>
                  <a:pt x="267" y="0"/>
                  <a:pt x="259" y="0"/>
                </a:cubicBezTo>
                <a:moveTo>
                  <a:pt x="136" y="167"/>
                </a:moveTo>
                <a:cubicBezTo>
                  <a:pt x="133" y="167"/>
                  <a:pt x="130" y="164"/>
                  <a:pt x="130" y="160"/>
                </a:cubicBezTo>
                <a:cubicBezTo>
                  <a:pt x="130" y="156"/>
                  <a:pt x="133" y="153"/>
                  <a:pt x="136" y="153"/>
                </a:cubicBezTo>
                <a:cubicBezTo>
                  <a:pt x="140" y="153"/>
                  <a:pt x="143" y="156"/>
                  <a:pt x="143" y="160"/>
                </a:cubicBezTo>
                <a:cubicBezTo>
                  <a:pt x="143" y="164"/>
                  <a:pt x="140" y="167"/>
                  <a:pt x="136" y="167"/>
                </a:cubicBezTo>
                <a:moveTo>
                  <a:pt x="261" y="145"/>
                </a:moveTo>
                <a:cubicBezTo>
                  <a:pt x="11" y="145"/>
                  <a:pt x="11" y="145"/>
                  <a:pt x="11" y="145"/>
                </a:cubicBezTo>
                <a:cubicBezTo>
                  <a:pt x="11" y="11"/>
                  <a:pt x="11" y="11"/>
                  <a:pt x="11" y="11"/>
                </a:cubicBezTo>
                <a:cubicBezTo>
                  <a:pt x="261" y="11"/>
                  <a:pt x="261" y="11"/>
                  <a:pt x="261" y="11"/>
                </a:cubicBezTo>
                <a:lnTo>
                  <a:pt x="261" y="1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6" name="Freeform 50"/>
          <p:cNvSpPr/>
          <p:nvPr/>
        </p:nvSpPr>
        <p:spPr bwMode="auto">
          <a:xfrm>
            <a:off x="5738580" y="4685506"/>
            <a:ext cx="714844" cy="282794"/>
          </a:xfrm>
          <a:custGeom>
            <a:avLst/>
            <a:gdLst>
              <a:gd name="T0" fmla="*/ 91 w 91"/>
              <a:gd name="T1" fmla="*/ 36 h 36"/>
              <a:gd name="T2" fmla="*/ 0 w 91"/>
              <a:gd name="T3" fmla="*/ 36 h 36"/>
              <a:gd name="T4" fmla="*/ 7 w 91"/>
              <a:gd name="T5" fmla="*/ 0 h 36"/>
              <a:gd name="T6" fmla="*/ 83 w 91"/>
              <a:gd name="T7" fmla="*/ 0 h 36"/>
              <a:gd name="T8" fmla="*/ 91 w 91"/>
              <a:gd name="T9" fmla="*/ 36 h 36"/>
            </a:gdLst>
            <a:ahLst/>
            <a:cxnLst>
              <a:cxn ang="0">
                <a:pos x="T0" y="T1"/>
              </a:cxn>
              <a:cxn ang="0">
                <a:pos x="T2" y="T3"/>
              </a:cxn>
              <a:cxn ang="0">
                <a:pos x="T4" y="T5"/>
              </a:cxn>
              <a:cxn ang="0">
                <a:pos x="T6" y="T7"/>
              </a:cxn>
              <a:cxn ang="0">
                <a:pos x="T8" y="T9"/>
              </a:cxn>
            </a:cxnLst>
            <a:rect l="0" t="0" r="r" b="b"/>
            <a:pathLst>
              <a:path w="91" h="36">
                <a:moveTo>
                  <a:pt x="91" y="36"/>
                </a:moveTo>
                <a:lnTo>
                  <a:pt x="0" y="36"/>
                </a:lnTo>
                <a:lnTo>
                  <a:pt x="7" y="0"/>
                </a:lnTo>
                <a:lnTo>
                  <a:pt x="83" y="0"/>
                </a:lnTo>
                <a:lnTo>
                  <a:pt x="91" y="3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7" name="Freeform 51"/>
          <p:cNvSpPr>
            <a:spLocks noEditPoints="1"/>
          </p:cNvSpPr>
          <p:nvPr/>
        </p:nvSpPr>
        <p:spPr bwMode="auto">
          <a:xfrm>
            <a:off x="4968751" y="5109698"/>
            <a:ext cx="2246646" cy="306363"/>
          </a:xfrm>
          <a:custGeom>
            <a:avLst/>
            <a:gdLst>
              <a:gd name="T0" fmla="*/ 273 w 286"/>
              <a:gd name="T1" fmla="*/ 17 h 39"/>
              <a:gd name="T2" fmla="*/ 229 w 286"/>
              <a:gd name="T3" fmla="*/ 0 h 39"/>
              <a:gd name="T4" fmla="*/ 206 w 286"/>
              <a:gd name="T5" fmla="*/ 0 h 39"/>
              <a:gd name="T6" fmla="*/ 184 w 286"/>
              <a:gd name="T7" fmla="*/ 0 h 39"/>
              <a:gd name="T8" fmla="*/ 161 w 286"/>
              <a:gd name="T9" fmla="*/ 0 h 39"/>
              <a:gd name="T10" fmla="*/ 137 w 286"/>
              <a:gd name="T11" fmla="*/ 0 h 39"/>
              <a:gd name="T12" fmla="*/ 114 w 286"/>
              <a:gd name="T13" fmla="*/ 0 h 39"/>
              <a:gd name="T14" fmla="*/ 90 w 286"/>
              <a:gd name="T15" fmla="*/ 0 h 39"/>
              <a:gd name="T16" fmla="*/ 67 w 286"/>
              <a:gd name="T17" fmla="*/ 0 h 39"/>
              <a:gd name="T18" fmla="*/ 33 w 286"/>
              <a:gd name="T19" fmla="*/ 0 h 39"/>
              <a:gd name="T20" fmla="*/ 14 w 286"/>
              <a:gd name="T21" fmla="*/ 17 h 39"/>
              <a:gd name="T22" fmla="*/ 0 w 286"/>
              <a:gd name="T23" fmla="*/ 39 h 39"/>
              <a:gd name="T24" fmla="*/ 286 w 286"/>
              <a:gd name="T25" fmla="*/ 30 h 39"/>
              <a:gd name="T26" fmla="*/ 268 w 286"/>
              <a:gd name="T27" fmla="*/ 23 h 39"/>
              <a:gd name="T28" fmla="*/ 244 w 286"/>
              <a:gd name="T29" fmla="*/ 17 h 39"/>
              <a:gd name="T30" fmla="*/ 268 w 286"/>
              <a:gd name="T31" fmla="*/ 23 h 39"/>
              <a:gd name="T32" fmla="*/ 43 w 286"/>
              <a:gd name="T33" fmla="*/ 17 h 39"/>
              <a:gd name="T34" fmla="*/ 19 w 286"/>
              <a:gd name="T35" fmla="*/ 23 h 39"/>
              <a:gd name="T36" fmla="*/ 53 w 286"/>
              <a:gd name="T37" fmla="*/ 17 h 39"/>
              <a:gd name="T38" fmla="*/ 67 w 286"/>
              <a:gd name="T39" fmla="*/ 23 h 39"/>
              <a:gd name="T40" fmla="*/ 53 w 286"/>
              <a:gd name="T41" fmla="*/ 17 h 39"/>
              <a:gd name="T42" fmla="*/ 100 w 286"/>
              <a:gd name="T43" fmla="*/ 17 h 39"/>
              <a:gd name="T44" fmla="*/ 76 w 286"/>
              <a:gd name="T45" fmla="*/ 23 h 39"/>
              <a:gd name="T46" fmla="*/ 107 w 286"/>
              <a:gd name="T47" fmla="*/ 17 h 39"/>
              <a:gd name="T48" fmla="*/ 127 w 286"/>
              <a:gd name="T49" fmla="*/ 23 h 39"/>
              <a:gd name="T50" fmla="*/ 107 w 286"/>
              <a:gd name="T51" fmla="*/ 17 h 39"/>
              <a:gd name="T52" fmla="*/ 156 w 286"/>
              <a:gd name="T53" fmla="*/ 17 h 39"/>
              <a:gd name="T54" fmla="*/ 134 w 286"/>
              <a:gd name="T55" fmla="*/ 23 h 39"/>
              <a:gd name="T56" fmla="*/ 162 w 286"/>
              <a:gd name="T57" fmla="*/ 17 h 39"/>
              <a:gd name="T58" fmla="*/ 183 w 286"/>
              <a:gd name="T59" fmla="*/ 23 h 39"/>
              <a:gd name="T60" fmla="*/ 162 w 286"/>
              <a:gd name="T61" fmla="*/ 17 h 39"/>
              <a:gd name="T62" fmla="*/ 209 w 286"/>
              <a:gd name="T63" fmla="*/ 17 h 39"/>
              <a:gd name="T64" fmla="*/ 193 w 286"/>
              <a:gd name="T65" fmla="*/ 23 h 39"/>
              <a:gd name="T66" fmla="*/ 216 w 286"/>
              <a:gd name="T67" fmla="*/ 17 h 39"/>
              <a:gd name="T68" fmla="*/ 240 w 286"/>
              <a:gd name="T69" fmla="*/ 23 h 39"/>
              <a:gd name="T70" fmla="*/ 216 w 286"/>
              <a:gd name="T71" fmla="*/ 17 h 39"/>
              <a:gd name="T72" fmla="*/ 255 w 286"/>
              <a:gd name="T73" fmla="*/ 11 h 39"/>
              <a:gd name="T74" fmla="*/ 235 w 286"/>
              <a:gd name="T75" fmla="*/ 7 h 39"/>
              <a:gd name="T76" fmla="*/ 227 w 286"/>
              <a:gd name="T77" fmla="*/ 7 h 39"/>
              <a:gd name="T78" fmla="*/ 212 w 286"/>
              <a:gd name="T79" fmla="*/ 11 h 39"/>
              <a:gd name="T80" fmla="*/ 227 w 286"/>
              <a:gd name="T81" fmla="*/ 7 h 39"/>
              <a:gd name="T82" fmla="*/ 204 w 286"/>
              <a:gd name="T83" fmla="*/ 11 h 39"/>
              <a:gd name="T84" fmla="*/ 187 w 286"/>
              <a:gd name="T85" fmla="*/ 7 h 39"/>
              <a:gd name="T86" fmla="*/ 177 w 286"/>
              <a:gd name="T87" fmla="*/ 7 h 39"/>
              <a:gd name="T88" fmla="*/ 162 w 286"/>
              <a:gd name="T89" fmla="*/ 11 h 39"/>
              <a:gd name="T90" fmla="*/ 177 w 286"/>
              <a:gd name="T91" fmla="*/ 7 h 39"/>
              <a:gd name="T92" fmla="*/ 155 w 286"/>
              <a:gd name="T93" fmla="*/ 11 h 39"/>
              <a:gd name="T94" fmla="*/ 135 w 286"/>
              <a:gd name="T95" fmla="*/ 7 h 39"/>
              <a:gd name="T96" fmla="*/ 129 w 286"/>
              <a:gd name="T97" fmla="*/ 7 h 39"/>
              <a:gd name="T98" fmla="*/ 110 w 286"/>
              <a:gd name="T99" fmla="*/ 11 h 39"/>
              <a:gd name="T100" fmla="*/ 129 w 286"/>
              <a:gd name="T101" fmla="*/ 7 h 39"/>
              <a:gd name="T102" fmla="*/ 103 w 286"/>
              <a:gd name="T103" fmla="*/ 11 h 39"/>
              <a:gd name="T104" fmla="*/ 86 w 286"/>
              <a:gd name="T105" fmla="*/ 7 h 39"/>
              <a:gd name="T106" fmla="*/ 77 w 286"/>
              <a:gd name="T107" fmla="*/ 7 h 39"/>
              <a:gd name="T108" fmla="*/ 58 w 286"/>
              <a:gd name="T109" fmla="*/ 11 h 39"/>
              <a:gd name="T110" fmla="*/ 77 w 286"/>
              <a:gd name="T111" fmla="*/ 7 h 39"/>
              <a:gd name="T112" fmla="*/ 49 w 286"/>
              <a:gd name="T113" fmla="*/ 11 h 39"/>
              <a:gd name="T114" fmla="*/ 36 w 286"/>
              <a:gd name="T11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9">
                <a:moveTo>
                  <a:pt x="273" y="17"/>
                </a:moveTo>
                <a:lnTo>
                  <a:pt x="273" y="17"/>
                </a:lnTo>
                <a:lnTo>
                  <a:pt x="254" y="0"/>
                </a:lnTo>
                <a:lnTo>
                  <a:pt x="229" y="0"/>
                </a:lnTo>
                <a:lnTo>
                  <a:pt x="221" y="0"/>
                </a:lnTo>
                <a:lnTo>
                  <a:pt x="206" y="0"/>
                </a:lnTo>
                <a:lnTo>
                  <a:pt x="198" y="0"/>
                </a:lnTo>
                <a:lnTo>
                  <a:pt x="184" y="0"/>
                </a:lnTo>
                <a:lnTo>
                  <a:pt x="174" y="0"/>
                </a:lnTo>
                <a:lnTo>
                  <a:pt x="161" y="0"/>
                </a:lnTo>
                <a:lnTo>
                  <a:pt x="154" y="0"/>
                </a:lnTo>
                <a:lnTo>
                  <a:pt x="137" y="0"/>
                </a:lnTo>
                <a:lnTo>
                  <a:pt x="129" y="0"/>
                </a:lnTo>
                <a:lnTo>
                  <a:pt x="114" y="0"/>
                </a:lnTo>
                <a:lnTo>
                  <a:pt x="106" y="0"/>
                </a:lnTo>
                <a:lnTo>
                  <a:pt x="90" y="0"/>
                </a:lnTo>
                <a:lnTo>
                  <a:pt x="82" y="0"/>
                </a:lnTo>
                <a:lnTo>
                  <a:pt x="67" y="0"/>
                </a:lnTo>
                <a:lnTo>
                  <a:pt x="58" y="0"/>
                </a:lnTo>
                <a:lnTo>
                  <a:pt x="33" y="0"/>
                </a:lnTo>
                <a:lnTo>
                  <a:pt x="33" y="0"/>
                </a:lnTo>
                <a:lnTo>
                  <a:pt x="14" y="17"/>
                </a:lnTo>
                <a:lnTo>
                  <a:pt x="0" y="30"/>
                </a:lnTo>
                <a:lnTo>
                  <a:pt x="0" y="39"/>
                </a:lnTo>
                <a:lnTo>
                  <a:pt x="286" y="39"/>
                </a:lnTo>
                <a:lnTo>
                  <a:pt x="286" y="30"/>
                </a:lnTo>
                <a:lnTo>
                  <a:pt x="273" y="17"/>
                </a:lnTo>
                <a:close/>
                <a:moveTo>
                  <a:pt x="268" y="23"/>
                </a:moveTo>
                <a:lnTo>
                  <a:pt x="249" y="23"/>
                </a:lnTo>
                <a:lnTo>
                  <a:pt x="244" y="17"/>
                </a:lnTo>
                <a:lnTo>
                  <a:pt x="262" y="17"/>
                </a:lnTo>
                <a:lnTo>
                  <a:pt x="268" y="23"/>
                </a:lnTo>
                <a:close/>
                <a:moveTo>
                  <a:pt x="25" y="17"/>
                </a:moveTo>
                <a:lnTo>
                  <a:pt x="43" y="17"/>
                </a:lnTo>
                <a:lnTo>
                  <a:pt x="38" y="23"/>
                </a:lnTo>
                <a:lnTo>
                  <a:pt x="19" y="23"/>
                </a:lnTo>
                <a:lnTo>
                  <a:pt x="25" y="17"/>
                </a:lnTo>
                <a:close/>
                <a:moveTo>
                  <a:pt x="53" y="17"/>
                </a:moveTo>
                <a:lnTo>
                  <a:pt x="71" y="17"/>
                </a:lnTo>
                <a:lnTo>
                  <a:pt x="67" y="23"/>
                </a:lnTo>
                <a:lnTo>
                  <a:pt x="47" y="23"/>
                </a:lnTo>
                <a:lnTo>
                  <a:pt x="53" y="17"/>
                </a:lnTo>
                <a:close/>
                <a:moveTo>
                  <a:pt x="79" y="17"/>
                </a:moveTo>
                <a:lnTo>
                  <a:pt x="100" y="17"/>
                </a:lnTo>
                <a:lnTo>
                  <a:pt x="98" y="23"/>
                </a:lnTo>
                <a:lnTo>
                  <a:pt x="76" y="23"/>
                </a:lnTo>
                <a:lnTo>
                  <a:pt x="79" y="17"/>
                </a:lnTo>
                <a:close/>
                <a:moveTo>
                  <a:pt x="107" y="17"/>
                </a:moveTo>
                <a:lnTo>
                  <a:pt x="128" y="17"/>
                </a:lnTo>
                <a:lnTo>
                  <a:pt x="127" y="23"/>
                </a:lnTo>
                <a:lnTo>
                  <a:pt x="105" y="23"/>
                </a:lnTo>
                <a:lnTo>
                  <a:pt x="107" y="17"/>
                </a:lnTo>
                <a:close/>
                <a:moveTo>
                  <a:pt x="134" y="17"/>
                </a:moveTo>
                <a:lnTo>
                  <a:pt x="156" y="17"/>
                </a:lnTo>
                <a:lnTo>
                  <a:pt x="156" y="23"/>
                </a:lnTo>
                <a:lnTo>
                  <a:pt x="134" y="23"/>
                </a:lnTo>
                <a:lnTo>
                  <a:pt x="134" y="17"/>
                </a:lnTo>
                <a:close/>
                <a:moveTo>
                  <a:pt x="162" y="17"/>
                </a:moveTo>
                <a:lnTo>
                  <a:pt x="181" y="17"/>
                </a:lnTo>
                <a:lnTo>
                  <a:pt x="183" y="23"/>
                </a:lnTo>
                <a:lnTo>
                  <a:pt x="163" y="23"/>
                </a:lnTo>
                <a:lnTo>
                  <a:pt x="162" y="17"/>
                </a:lnTo>
                <a:close/>
                <a:moveTo>
                  <a:pt x="190" y="17"/>
                </a:moveTo>
                <a:lnTo>
                  <a:pt x="209" y="17"/>
                </a:lnTo>
                <a:lnTo>
                  <a:pt x="212" y="23"/>
                </a:lnTo>
                <a:lnTo>
                  <a:pt x="193" y="23"/>
                </a:lnTo>
                <a:lnTo>
                  <a:pt x="190" y="17"/>
                </a:lnTo>
                <a:close/>
                <a:moveTo>
                  <a:pt x="216" y="17"/>
                </a:moveTo>
                <a:lnTo>
                  <a:pt x="235" y="17"/>
                </a:lnTo>
                <a:lnTo>
                  <a:pt x="240" y="23"/>
                </a:lnTo>
                <a:lnTo>
                  <a:pt x="219" y="23"/>
                </a:lnTo>
                <a:lnTo>
                  <a:pt x="216" y="17"/>
                </a:lnTo>
                <a:close/>
                <a:moveTo>
                  <a:pt x="251" y="7"/>
                </a:moveTo>
                <a:lnTo>
                  <a:pt x="255" y="11"/>
                </a:lnTo>
                <a:lnTo>
                  <a:pt x="239" y="11"/>
                </a:lnTo>
                <a:lnTo>
                  <a:pt x="235" y="7"/>
                </a:lnTo>
                <a:lnTo>
                  <a:pt x="251" y="7"/>
                </a:lnTo>
                <a:close/>
                <a:moveTo>
                  <a:pt x="227" y="7"/>
                </a:moveTo>
                <a:lnTo>
                  <a:pt x="229" y="11"/>
                </a:lnTo>
                <a:lnTo>
                  <a:pt x="212" y="11"/>
                </a:lnTo>
                <a:lnTo>
                  <a:pt x="210" y="7"/>
                </a:lnTo>
                <a:lnTo>
                  <a:pt x="227" y="7"/>
                </a:lnTo>
                <a:close/>
                <a:moveTo>
                  <a:pt x="202" y="7"/>
                </a:moveTo>
                <a:lnTo>
                  <a:pt x="204" y="11"/>
                </a:lnTo>
                <a:lnTo>
                  <a:pt x="188" y="11"/>
                </a:lnTo>
                <a:lnTo>
                  <a:pt x="187" y="7"/>
                </a:lnTo>
                <a:lnTo>
                  <a:pt x="202" y="7"/>
                </a:lnTo>
                <a:close/>
                <a:moveTo>
                  <a:pt x="177" y="7"/>
                </a:moveTo>
                <a:lnTo>
                  <a:pt x="178" y="11"/>
                </a:lnTo>
                <a:lnTo>
                  <a:pt x="162" y="11"/>
                </a:lnTo>
                <a:lnTo>
                  <a:pt x="161" y="7"/>
                </a:lnTo>
                <a:lnTo>
                  <a:pt x="177" y="7"/>
                </a:lnTo>
                <a:close/>
                <a:moveTo>
                  <a:pt x="155" y="7"/>
                </a:moveTo>
                <a:lnTo>
                  <a:pt x="155" y="11"/>
                </a:lnTo>
                <a:lnTo>
                  <a:pt x="135" y="11"/>
                </a:lnTo>
                <a:lnTo>
                  <a:pt x="135" y="7"/>
                </a:lnTo>
                <a:lnTo>
                  <a:pt x="155" y="7"/>
                </a:lnTo>
                <a:close/>
                <a:moveTo>
                  <a:pt x="129" y="7"/>
                </a:moveTo>
                <a:lnTo>
                  <a:pt x="128" y="11"/>
                </a:lnTo>
                <a:lnTo>
                  <a:pt x="110" y="11"/>
                </a:lnTo>
                <a:lnTo>
                  <a:pt x="111" y="7"/>
                </a:lnTo>
                <a:lnTo>
                  <a:pt x="129" y="7"/>
                </a:lnTo>
                <a:close/>
                <a:moveTo>
                  <a:pt x="104" y="7"/>
                </a:moveTo>
                <a:lnTo>
                  <a:pt x="103" y="11"/>
                </a:lnTo>
                <a:lnTo>
                  <a:pt x="84" y="11"/>
                </a:lnTo>
                <a:lnTo>
                  <a:pt x="86" y="7"/>
                </a:lnTo>
                <a:lnTo>
                  <a:pt x="104" y="7"/>
                </a:lnTo>
                <a:close/>
                <a:moveTo>
                  <a:pt x="77" y="7"/>
                </a:moveTo>
                <a:lnTo>
                  <a:pt x="76" y="11"/>
                </a:lnTo>
                <a:lnTo>
                  <a:pt x="58" y="11"/>
                </a:lnTo>
                <a:lnTo>
                  <a:pt x="61" y="7"/>
                </a:lnTo>
                <a:lnTo>
                  <a:pt x="77" y="7"/>
                </a:lnTo>
                <a:close/>
                <a:moveTo>
                  <a:pt x="51" y="7"/>
                </a:moveTo>
                <a:lnTo>
                  <a:pt x="49" y="11"/>
                </a:lnTo>
                <a:lnTo>
                  <a:pt x="32" y="11"/>
                </a:lnTo>
                <a:lnTo>
                  <a:pt x="36" y="7"/>
                </a:lnTo>
                <a:lnTo>
                  <a:pt x="51" y="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8" name="Rectangle 41" descr="#clear#"/>
          <p:cNvSpPr/>
          <p:nvPr/>
        </p:nvSpPr>
        <p:spPr>
          <a:xfrm>
            <a:off x="5431395" y="3368375"/>
            <a:ext cx="1329210" cy="707886"/>
          </a:xfrm>
          <a:prstGeom prst="rect">
            <a:avLst/>
          </a:prstGeom>
        </p:spPr>
        <p:txBody>
          <a:bodyPr wrap="none">
            <a:spAutoFit/>
          </a:bodyPr>
          <a:lstStyle/>
          <a:p>
            <a:pPr>
              <a:defRPr/>
            </a:pPr>
            <a:r>
              <a:rPr lang="en-US" altLang="zh-CN" sz="4000" b="1" dirty="0">
                <a:solidFill>
                  <a:schemeClr val="accent1"/>
                </a:solidFill>
                <a:latin typeface="+mj-ea"/>
                <a:ea typeface="+mj-ea"/>
                <a:cs typeface="Open Sans" pitchFamily="34" charset="0"/>
              </a:rPr>
              <a:t>79</a:t>
            </a:r>
            <a:r>
              <a:rPr lang="zh-CN" altLang="en-US" sz="4000" b="1" dirty="0">
                <a:solidFill>
                  <a:schemeClr val="accent1"/>
                </a:solidFill>
                <a:latin typeface="+mj-ea"/>
                <a:ea typeface="+mj-ea"/>
                <a:cs typeface="Open Sans" pitchFamily="34" charset="0"/>
              </a:rPr>
              <a:t>亿</a:t>
            </a:r>
            <a:endParaRPr lang="en-US" sz="4000" b="1" dirty="0">
              <a:solidFill>
                <a:schemeClr val="accent1"/>
              </a:solidFill>
              <a:latin typeface="+mj-ea"/>
              <a:ea typeface="+mj-ea"/>
              <a:cs typeface="Open Sans" pitchFamily="34" charset="0"/>
            </a:endParaRPr>
          </a:p>
        </p:txBody>
      </p:sp>
      <p:sp>
        <p:nvSpPr>
          <p:cNvPr id="19" name="文本框 18" descr="#clear#"/>
          <p:cNvSpPr txBox="1"/>
          <p:nvPr/>
        </p:nvSpPr>
        <p:spPr>
          <a:xfrm>
            <a:off x="1833587" y="2695730"/>
            <a:ext cx="1188039" cy="646331"/>
          </a:xfrm>
          <a:prstGeom prst="rect">
            <a:avLst/>
          </a:prstGeom>
          <a:solidFill>
            <a:schemeClr val="accent1"/>
          </a:solidFill>
        </p:spPr>
        <p:txBody>
          <a:bodyPr wrap="square" rtlCol="0">
            <a:spAutoFit/>
          </a:bodyPr>
          <a:lstStyle/>
          <a:p>
            <a:pPr algn="ctr"/>
            <a:r>
              <a:rPr lang="en-US" altLang="zh-CN" sz="3600" dirty="0">
                <a:solidFill>
                  <a:srgbClr val="FFFFFF"/>
                </a:solidFill>
                <a:latin typeface="+mj-ea"/>
                <a:ea typeface="+mj-ea"/>
              </a:rPr>
              <a:t>A</a:t>
            </a:r>
            <a:endParaRPr lang="zh-CN" altLang="en-US" sz="3600" dirty="0">
              <a:solidFill>
                <a:srgbClr val="FFFFFF"/>
              </a:solidFill>
              <a:latin typeface="+mj-ea"/>
              <a:ea typeface="+mj-ea"/>
            </a:endParaRPr>
          </a:p>
        </p:txBody>
      </p:sp>
      <p:sp>
        <p:nvSpPr>
          <p:cNvPr id="20" name="矩形 19" descr="#clear#"/>
          <p:cNvSpPr/>
          <p:nvPr/>
        </p:nvSpPr>
        <p:spPr>
          <a:xfrm>
            <a:off x="1163781" y="3380396"/>
            <a:ext cx="2527650" cy="951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1" name="文本框 20" descr="#clear#"/>
          <p:cNvSpPr txBox="1"/>
          <p:nvPr/>
        </p:nvSpPr>
        <p:spPr>
          <a:xfrm>
            <a:off x="9170375" y="2695730"/>
            <a:ext cx="1188039" cy="646331"/>
          </a:xfrm>
          <a:prstGeom prst="rect">
            <a:avLst/>
          </a:prstGeom>
          <a:solidFill>
            <a:schemeClr val="accent1"/>
          </a:solidFill>
        </p:spPr>
        <p:txBody>
          <a:bodyPr wrap="square" rtlCol="0">
            <a:spAutoFit/>
          </a:bodyPr>
          <a:lstStyle/>
          <a:p>
            <a:pPr algn="ctr"/>
            <a:r>
              <a:rPr lang="en-US" altLang="zh-CN" sz="3600" dirty="0">
                <a:solidFill>
                  <a:srgbClr val="FFFFFF"/>
                </a:solidFill>
                <a:latin typeface="+mj-ea"/>
                <a:ea typeface="+mj-ea"/>
              </a:rPr>
              <a:t>B</a:t>
            </a:r>
            <a:endParaRPr lang="zh-CN" altLang="en-US" sz="3600" dirty="0">
              <a:solidFill>
                <a:srgbClr val="FFFFFF"/>
              </a:solidFill>
              <a:latin typeface="+mj-ea"/>
              <a:ea typeface="+mj-ea"/>
            </a:endParaRPr>
          </a:p>
        </p:txBody>
      </p:sp>
      <p:sp>
        <p:nvSpPr>
          <p:cNvPr id="22" name="矩形 21" descr="#clear#"/>
          <p:cNvSpPr/>
          <p:nvPr/>
        </p:nvSpPr>
        <p:spPr>
          <a:xfrm>
            <a:off x="8500569" y="3380396"/>
            <a:ext cx="2527650" cy="951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3" name="矩形 22" descr="#clear#"/>
          <p:cNvSpPr/>
          <p:nvPr/>
        </p:nvSpPr>
        <p:spPr>
          <a:xfrm>
            <a:off x="1163781" y="4766433"/>
            <a:ext cx="2527650" cy="951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4" name="矩形 23" descr="#clear#"/>
          <p:cNvSpPr/>
          <p:nvPr/>
        </p:nvSpPr>
        <p:spPr>
          <a:xfrm>
            <a:off x="8500569" y="4766433"/>
            <a:ext cx="2527650" cy="951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descr="#clear#"/>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4" name="椭圆 123" descr="#clear#"/>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p>
        </p:txBody>
      </p:sp>
      <p:sp>
        <p:nvSpPr>
          <p:cNvPr id="125" name="椭圆 124" descr="#clear#"/>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p>
        </p:txBody>
      </p:sp>
      <p:sp>
        <p:nvSpPr>
          <p:cNvPr id="126" name="椭圆 125" descr="#clear#"/>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descr="#clear#"/>
          <p:cNvSpPr>
            <a:spLocks noGrp="1"/>
          </p:cNvSpPr>
          <p:nvPr>
            <p:ph type="title"/>
          </p:nvPr>
        </p:nvSpPr>
        <p:spPr/>
        <p:txBody>
          <a:bodyPr/>
          <a:lstStyle/>
          <a:p>
            <a:r>
              <a:rPr lang="zh-CN" altLang="en-US"/>
              <a:t>请输入第一章大标题</a:t>
            </a:r>
            <a:endParaRPr lang="zh-CN" altLang="en-US" dirty="0"/>
          </a:p>
        </p:txBody>
      </p:sp>
      <p:sp>
        <p:nvSpPr>
          <p:cNvPr id="9219" name="文本占位符 2" descr="#clear#"/>
          <p:cNvSpPr>
            <a:spLocks noGrp="1"/>
          </p:cNvSpPr>
          <p:nvPr>
            <p:ph type="body" idx="1"/>
          </p:nvPr>
        </p:nvSpPr>
        <p:spPr/>
        <p:txBody>
          <a:bodyPr/>
          <a:lstStyle/>
          <a:p>
            <a:r>
              <a:rPr lang="zh-CN" altLang="en-US"/>
              <a:t>请输入第一章说明小标题</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4" name="Freeform 12" descr="#clear#"/>
          <p:cNvSpPr/>
          <p:nvPr/>
        </p:nvSpPr>
        <p:spPr bwMode="auto">
          <a:xfrm>
            <a:off x="1995546" y="2393668"/>
            <a:ext cx="2012950" cy="337794"/>
          </a:xfrm>
          <a:prstGeom prst="homePlate">
            <a:avLst/>
          </a:prstGeom>
          <a:solidFill>
            <a:schemeClr val="accent1"/>
          </a:solidFill>
          <a:ln>
            <a:solidFill>
              <a:schemeClr val="bg1"/>
            </a:solidFill>
          </a:ln>
        </p:spPr>
        <p:txBody>
          <a:bodyPr anchor="ctr"/>
          <a:lstStyle/>
          <a:p>
            <a:pPr algn="ctr"/>
            <a:r>
              <a:rPr lang="zh-CN" altLang="en-US" sz="1800" dirty="0">
                <a:solidFill>
                  <a:srgbClr val="FFFFFF"/>
                </a:solidFill>
                <a:latin typeface="+mn-ea"/>
                <a:ea typeface="+mn-ea"/>
              </a:rPr>
              <a:t>请输入文本</a:t>
            </a:r>
          </a:p>
        </p:txBody>
      </p:sp>
      <p:sp>
        <p:nvSpPr>
          <p:cNvPr id="15" name="Oval 15"/>
          <p:cNvSpPr>
            <a:spLocks noChangeArrowheads="1"/>
          </p:cNvSpPr>
          <p:nvPr/>
        </p:nvSpPr>
        <p:spPr bwMode="auto">
          <a:xfrm>
            <a:off x="838426" y="2580543"/>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16" name="Oval 23"/>
          <p:cNvSpPr>
            <a:spLocks noChangeArrowheads="1"/>
          </p:cNvSpPr>
          <p:nvPr/>
        </p:nvSpPr>
        <p:spPr bwMode="auto">
          <a:xfrm>
            <a:off x="6526283" y="2595151"/>
            <a:ext cx="587350"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17" name="Freeform 27"/>
          <p:cNvSpPr>
            <a:spLocks noEditPoints="1"/>
          </p:cNvSpPr>
          <p:nvPr/>
        </p:nvSpPr>
        <p:spPr bwMode="auto">
          <a:xfrm>
            <a:off x="6700901" y="2787628"/>
            <a:ext cx="238115" cy="208350"/>
          </a:xfrm>
          <a:custGeom>
            <a:avLst/>
            <a:gdLst>
              <a:gd name="T0" fmla="*/ 58 w 60"/>
              <a:gd name="T1" fmla="*/ 0 h 52"/>
              <a:gd name="T2" fmla="*/ 2 w 60"/>
              <a:gd name="T3" fmla="*/ 0 h 52"/>
              <a:gd name="T4" fmla="*/ 0 w 60"/>
              <a:gd name="T5" fmla="*/ 3 h 52"/>
              <a:gd name="T6" fmla="*/ 0 w 60"/>
              <a:gd name="T7" fmla="*/ 49 h 52"/>
              <a:gd name="T8" fmla="*/ 2 w 60"/>
              <a:gd name="T9" fmla="*/ 52 h 52"/>
              <a:gd name="T10" fmla="*/ 58 w 60"/>
              <a:gd name="T11" fmla="*/ 52 h 52"/>
              <a:gd name="T12" fmla="*/ 60 w 60"/>
              <a:gd name="T13" fmla="*/ 49 h 52"/>
              <a:gd name="T14" fmla="*/ 60 w 60"/>
              <a:gd name="T15" fmla="*/ 3 h 52"/>
              <a:gd name="T16" fmla="*/ 58 w 60"/>
              <a:gd name="T17" fmla="*/ 0 h 52"/>
              <a:gd name="T18" fmla="*/ 55 w 60"/>
              <a:gd name="T19" fmla="*/ 47 h 52"/>
              <a:gd name="T20" fmla="*/ 55 w 60"/>
              <a:gd name="T21" fmla="*/ 47 h 52"/>
              <a:gd name="T22" fmla="*/ 5 w 60"/>
              <a:gd name="T23" fmla="*/ 47 h 52"/>
              <a:gd name="T24" fmla="*/ 5 w 60"/>
              <a:gd name="T25" fmla="*/ 42 h 52"/>
              <a:gd name="T26" fmla="*/ 17 w 60"/>
              <a:gd name="T27" fmla="*/ 30 h 52"/>
              <a:gd name="T28" fmla="*/ 25 w 60"/>
              <a:gd name="T29" fmla="*/ 38 h 52"/>
              <a:gd name="T30" fmla="*/ 25 w 60"/>
              <a:gd name="T31" fmla="*/ 38 h 52"/>
              <a:gd name="T32" fmla="*/ 25 w 60"/>
              <a:gd name="T33" fmla="*/ 38 h 52"/>
              <a:gd name="T34" fmla="*/ 25 w 60"/>
              <a:gd name="T35" fmla="*/ 38 h 52"/>
              <a:gd name="T36" fmla="*/ 30 w 60"/>
              <a:gd name="T37" fmla="*/ 43 h 52"/>
              <a:gd name="T38" fmla="*/ 32 w 60"/>
              <a:gd name="T39" fmla="*/ 43 h 52"/>
              <a:gd name="T40" fmla="*/ 32 w 60"/>
              <a:gd name="T41" fmla="*/ 41 h 52"/>
              <a:gd name="T42" fmla="*/ 28 w 60"/>
              <a:gd name="T43" fmla="*/ 37 h 52"/>
              <a:gd name="T44" fmla="*/ 39 w 60"/>
              <a:gd name="T45" fmla="*/ 26 h 52"/>
              <a:gd name="T46" fmla="*/ 55 w 60"/>
              <a:gd name="T47" fmla="*/ 43 h 52"/>
              <a:gd name="T48" fmla="*/ 55 w 60"/>
              <a:gd name="T49" fmla="*/ 47 h 52"/>
              <a:gd name="T50" fmla="*/ 55 w 60"/>
              <a:gd name="T51" fmla="*/ 39 h 52"/>
              <a:gd name="T52" fmla="*/ 55 w 60"/>
              <a:gd name="T53" fmla="*/ 39 h 52"/>
              <a:gd name="T54" fmla="*/ 40 w 60"/>
              <a:gd name="T55" fmla="*/ 23 h 52"/>
              <a:gd name="T56" fmla="*/ 38 w 60"/>
              <a:gd name="T57" fmla="*/ 23 h 52"/>
              <a:gd name="T58" fmla="*/ 26 w 60"/>
              <a:gd name="T59" fmla="*/ 35 h 52"/>
              <a:gd name="T60" fmla="*/ 17 w 60"/>
              <a:gd name="T61" fmla="*/ 27 h 52"/>
              <a:gd name="T62" fmla="*/ 16 w 60"/>
              <a:gd name="T63" fmla="*/ 27 h 52"/>
              <a:gd name="T64" fmla="*/ 5 w 60"/>
              <a:gd name="T65" fmla="*/ 38 h 52"/>
              <a:gd name="T66" fmla="*/ 5 w 60"/>
              <a:gd name="T67" fmla="*/ 5 h 52"/>
              <a:gd name="T68" fmla="*/ 55 w 60"/>
              <a:gd name="T69" fmla="*/ 5 h 52"/>
              <a:gd name="T70" fmla="*/ 55 w 60"/>
              <a:gd name="T71" fmla="*/ 39 h 52"/>
              <a:gd name="T72" fmla="*/ 17 w 60"/>
              <a:gd name="T73" fmla="*/ 24 h 52"/>
              <a:gd name="T74" fmla="*/ 17 w 60"/>
              <a:gd name="T75" fmla="*/ 24 h 52"/>
              <a:gd name="T76" fmla="*/ 25 w 60"/>
              <a:gd name="T77" fmla="*/ 16 h 52"/>
              <a:gd name="T78" fmla="*/ 17 w 60"/>
              <a:gd name="T79" fmla="*/ 8 h 52"/>
              <a:gd name="T80" fmla="*/ 9 w 60"/>
              <a:gd name="T81" fmla="*/ 16 h 52"/>
              <a:gd name="T82" fmla="*/ 17 w 60"/>
              <a:gd name="T83" fmla="*/ 24 h 52"/>
              <a:gd name="T84" fmla="*/ 17 w 60"/>
              <a:gd name="T85" fmla="*/ 10 h 52"/>
              <a:gd name="T86" fmla="*/ 17 w 60"/>
              <a:gd name="T87" fmla="*/ 10 h 52"/>
              <a:gd name="T88" fmla="*/ 23 w 60"/>
              <a:gd name="T89" fmla="*/ 16 h 52"/>
              <a:gd name="T90" fmla="*/ 17 w 60"/>
              <a:gd name="T91" fmla="*/ 21 h 52"/>
              <a:gd name="T92" fmla="*/ 12 w 60"/>
              <a:gd name="T93" fmla="*/ 16 h 52"/>
              <a:gd name="T94" fmla="*/ 17 w 60"/>
              <a:gd name="T9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52">
                <a:moveTo>
                  <a:pt x="58" y="0"/>
                </a:moveTo>
                <a:cubicBezTo>
                  <a:pt x="2" y="0"/>
                  <a:pt x="2" y="0"/>
                  <a:pt x="2" y="0"/>
                </a:cubicBezTo>
                <a:cubicBezTo>
                  <a:pt x="1" y="0"/>
                  <a:pt x="0" y="1"/>
                  <a:pt x="0" y="3"/>
                </a:cubicBezTo>
                <a:cubicBezTo>
                  <a:pt x="0" y="49"/>
                  <a:pt x="0" y="49"/>
                  <a:pt x="0" y="49"/>
                </a:cubicBezTo>
                <a:cubicBezTo>
                  <a:pt x="0" y="51"/>
                  <a:pt x="1" y="52"/>
                  <a:pt x="2" y="52"/>
                </a:cubicBezTo>
                <a:cubicBezTo>
                  <a:pt x="58" y="52"/>
                  <a:pt x="58" y="52"/>
                  <a:pt x="58" y="52"/>
                </a:cubicBezTo>
                <a:cubicBezTo>
                  <a:pt x="59" y="52"/>
                  <a:pt x="60" y="51"/>
                  <a:pt x="60" y="49"/>
                </a:cubicBezTo>
                <a:cubicBezTo>
                  <a:pt x="60" y="3"/>
                  <a:pt x="60" y="3"/>
                  <a:pt x="60" y="3"/>
                </a:cubicBezTo>
                <a:cubicBezTo>
                  <a:pt x="60" y="1"/>
                  <a:pt x="59" y="0"/>
                  <a:pt x="58" y="0"/>
                </a:cubicBezTo>
                <a:close/>
                <a:moveTo>
                  <a:pt x="55" y="47"/>
                </a:moveTo>
                <a:cubicBezTo>
                  <a:pt x="55" y="47"/>
                  <a:pt x="55" y="47"/>
                  <a:pt x="55" y="47"/>
                </a:cubicBezTo>
                <a:cubicBezTo>
                  <a:pt x="5" y="47"/>
                  <a:pt x="5" y="47"/>
                  <a:pt x="5" y="47"/>
                </a:cubicBezTo>
                <a:cubicBezTo>
                  <a:pt x="5" y="42"/>
                  <a:pt x="5" y="42"/>
                  <a:pt x="5" y="42"/>
                </a:cubicBezTo>
                <a:cubicBezTo>
                  <a:pt x="17" y="30"/>
                  <a:pt x="17" y="30"/>
                  <a:pt x="17" y="30"/>
                </a:cubicBezTo>
                <a:cubicBezTo>
                  <a:pt x="25" y="38"/>
                  <a:pt x="25" y="38"/>
                  <a:pt x="25" y="38"/>
                </a:cubicBezTo>
                <a:cubicBezTo>
                  <a:pt x="25" y="38"/>
                  <a:pt x="25" y="38"/>
                  <a:pt x="25" y="38"/>
                </a:cubicBezTo>
                <a:cubicBezTo>
                  <a:pt x="25" y="38"/>
                  <a:pt x="25" y="38"/>
                  <a:pt x="25" y="38"/>
                </a:cubicBezTo>
                <a:cubicBezTo>
                  <a:pt x="25" y="38"/>
                  <a:pt x="25" y="38"/>
                  <a:pt x="25" y="38"/>
                </a:cubicBezTo>
                <a:cubicBezTo>
                  <a:pt x="30" y="43"/>
                  <a:pt x="30" y="43"/>
                  <a:pt x="30" y="43"/>
                </a:cubicBezTo>
                <a:cubicBezTo>
                  <a:pt x="30" y="44"/>
                  <a:pt x="31" y="44"/>
                  <a:pt x="32" y="43"/>
                </a:cubicBezTo>
                <a:cubicBezTo>
                  <a:pt x="32" y="43"/>
                  <a:pt x="32" y="42"/>
                  <a:pt x="32" y="41"/>
                </a:cubicBezTo>
                <a:cubicBezTo>
                  <a:pt x="28" y="37"/>
                  <a:pt x="28" y="37"/>
                  <a:pt x="28" y="37"/>
                </a:cubicBezTo>
                <a:cubicBezTo>
                  <a:pt x="39" y="26"/>
                  <a:pt x="39" y="26"/>
                  <a:pt x="39" y="26"/>
                </a:cubicBezTo>
                <a:cubicBezTo>
                  <a:pt x="55" y="43"/>
                  <a:pt x="55" y="43"/>
                  <a:pt x="55" y="43"/>
                </a:cubicBezTo>
                <a:cubicBezTo>
                  <a:pt x="55" y="47"/>
                  <a:pt x="55" y="47"/>
                  <a:pt x="55" y="47"/>
                </a:cubicBezTo>
                <a:close/>
                <a:moveTo>
                  <a:pt x="55" y="39"/>
                </a:moveTo>
                <a:cubicBezTo>
                  <a:pt x="55" y="39"/>
                  <a:pt x="55" y="39"/>
                  <a:pt x="55" y="39"/>
                </a:cubicBezTo>
                <a:cubicBezTo>
                  <a:pt x="40" y="23"/>
                  <a:pt x="40" y="23"/>
                  <a:pt x="40" y="23"/>
                </a:cubicBezTo>
                <a:cubicBezTo>
                  <a:pt x="39" y="23"/>
                  <a:pt x="38" y="23"/>
                  <a:pt x="38" y="23"/>
                </a:cubicBezTo>
                <a:cubicBezTo>
                  <a:pt x="26" y="35"/>
                  <a:pt x="26" y="35"/>
                  <a:pt x="26" y="35"/>
                </a:cubicBezTo>
                <a:cubicBezTo>
                  <a:pt x="17" y="27"/>
                  <a:pt x="17" y="27"/>
                  <a:pt x="17" y="27"/>
                </a:cubicBezTo>
                <a:cubicBezTo>
                  <a:pt x="17" y="27"/>
                  <a:pt x="16" y="27"/>
                  <a:pt x="16" y="27"/>
                </a:cubicBezTo>
                <a:cubicBezTo>
                  <a:pt x="5" y="38"/>
                  <a:pt x="5" y="38"/>
                  <a:pt x="5" y="38"/>
                </a:cubicBezTo>
                <a:cubicBezTo>
                  <a:pt x="5" y="5"/>
                  <a:pt x="5" y="5"/>
                  <a:pt x="5" y="5"/>
                </a:cubicBezTo>
                <a:cubicBezTo>
                  <a:pt x="55" y="5"/>
                  <a:pt x="55" y="5"/>
                  <a:pt x="55" y="5"/>
                </a:cubicBezTo>
                <a:cubicBezTo>
                  <a:pt x="55" y="39"/>
                  <a:pt x="55" y="39"/>
                  <a:pt x="55" y="39"/>
                </a:cubicBezTo>
                <a:close/>
                <a:moveTo>
                  <a:pt x="17" y="24"/>
                </a:moveTo>
                <a:cubicBezTo>
                  <a:pt x="17" y="24"/>
                  <a:pt x="17" y="24"/>
                  <a:pt x="17" y="24"/>
                </a:cubicBezTo>
                <a:cubicBezTo>
                  <a:pt x="22" y="24"/>
                  <a:pt x="25" y="20"/>
                  <a:pt x="25" y="16"/>
                </a:cubicBezTo>
                <a:cubicBezTo>
                  <a:pt x="25" y="11"/>
                  <a:pt x="22" y="8"/>
                  <a:pt x="17" y="8"/>
                </a:cubicBezTo>
                <a:cubicBezTo>
                  <a:pt x="13" y="8"/>
                  <a:pt x="9" y="11"/>
                  <a:pt x="9" y="16"/>
                </a:cubicBezTo>
                <a:cubicBezTo>
                  <a:pt x="9" y="20"/>
                  <a:pt x="13" y="24"/>
                  <a:pt x="17" y="24"/>
                </a:cubicBezTo>
                <a:close/>
                <a:moveTo>
                  <a:pt x="17" y="10"/>
                </a:moveTo>
                <a:cubicBezTo>
                  <a:pt x="17" y="10"/>
                  <a:pt x="17" y="10"/>
                  <a:pt x="17" y="10"/>
                </a:cubicBezTo>
                <a:cubicBezTo>
                  <a:pt x="20" y="10"/>
                  <a:pt x="23" y="13"/>
                  <a:pt x="23" y="16"/>
                </a:cubicBezTo>
                <a:cubicBezTo>
                  <a:pt x="23" y="18"/>
                  <a:pt x="20" y="21"/>
                  <a:pt x="17" y="21"/>
                </a:cubicBezTo>
                <a:cubicBezTo>
                  <a:pt x="15" y="21"/>
                  <a:pt x="12" y="18"/>
                  <a:pt x="12" y="16"/>
                </a:cubicBezTo>
                <a:cubicBezTo>
                  <a:pt x="12" y="13"/>
                  <a:pt x="15" y="10"/>
                  <a:pt x="17" y="10"/>
                </a:cubicBezTo>
                <a:close/>
              </a:path>
            </a:pathLst>
          </a:custGeom>
          <a:solidFill>
            <a:srgbClr val="FFFFFF"/>
          </a:solidFill>
          <a:ln>
            <a:noFill/>
          </a:ln>
        </p:spPr>
        <p:txBody>
          <a:bodyPr/>
          <a:lstStyle/>
          <a:p>
            <a:endParaRPr lang="zh-CN" altLang="en-US"/>
          </a:p>
        </p:txBody>
      </p:sp>
      <p:sp>
        <p:nvSpPr>
          <p:cNvPr id="18" name="KSO_Shape"/>
          <p:cNvSpPr/>
          <p:nvPr/>
        </p:nvSpPr>
        <p:spPr bwMode="auto">
          <a:xfrm>
            <a:off x="1024950" y="2787628"/>
            <a:ext cx="210335" cy="17913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p:spPr>
        <p:txBody>
          <a:bodyPr/>
          <a:lstStyle/>
          <a:p>
            <a:endParaRPr lang="zh-CN" altLang="en-US" dirty="0"/>
          </a:p>
        </p:txBody>
      </p:sp>
      <p:sp>
        <p:nvSpPr>
          <p:cNvPr id="19" name="文本框 18" descr="#clear#"/>
          <p:cNvSpPr txBox="1"/>
          <p:nvPr/>
        </p:nvSpPr>
        <p:spPr>
          <a:xfrm>
            <a:off x="4305686" y="2580543"/>
            <a:ext cx="1377084" cy="646331"/>
          </a:xfrm>
          <a:prstGeom prst="rect">
            <a:avLst/>
          </a:prstGeom>
          <a:noFill/>
        </p:spPr>
        <p:txBody>
          <a:bodyPr wrap="square" rtlCol="0">
            <a:spAutoFit/>
          </a:bodyPr>
          <a:lstStyle/>
          <a:p>
            <a:pPr algn="ctr"/>
            <a:r>
              <a:rPr lang="en-US" altLang="zh-CN" sz="3600" b="1" dirty="0">
                <a:latin typeface="+mj-ea"/>
                <a:ea typeface="+mj-ea"/>
              </a:rPr>
              <a:t>56%</a:t>
            </a:r>
            <a:endParaRPr lang="zh-CN" altLang="en-US" sz="3600" b="1" dirty="0">
              <a:latin typeface="+mj-ea"/>
              <a:ea typeface="+mj-ea"/>
            </a:endParaRPr>
          </a:p>
        </p:txBody>
      </p:sp>
      <p:sp>
        <p:nvSpPr>
          <p:cNvPr id="20" name="KSO_Shape"/>
          <p:cNvSpPr/>
          <p:nvPr/>
        </p:nvSpPr>
        <p:spPr bwMode="auto">
          <a:xfrm flipH="1">
            <a:off x="1526582" y="2393668"/>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9" name="Freeform 12" descr="#clear#"/>
          <p:cNvSpPr/>
          <p:nvPr/>
        </p:nvSpPr>
        <p:spPr bwMode="auto">
          <a:xfrm>
            <a:off x="1995546" y="3063763"/>
            <a:ext cx="2012950" cy="337794"/>
          </a:xfrm>
          <a:prstGeom prst="homePlate">
            <a:avLst/>
          </a:prstGeom>
          <a:solidFill>
            <a:schemeClr val="accent1"/>
          </a:solidFill>
          <a:ln>
            <a:solidFill>
              <a:schemeClr val="bg1"/>
            </a:solidFill>
          </a:ln>
        </p:spPr>
        <p:txBody>
          <a:bodyPr anchor="ctr"/>
          <a:lstStyle/>
          <a:p>
            <a:pPr algn="ctr"/>
            <a:r>
              <a:rPr lang="zh-CN" altLang="en-US" sz="1800" dirty="0">
                <a:solidFill>
                  <a:srgbClr val="FFFFFF"/>
                </a:solidFill>
                <a:latin typeface="+mn-ea"/>
                <a:ea typeface="+mn-ea"/>
              </a:rPr>
              <a:t>请输入文本</a:t>
            </a:r>
          </a:p>
        </p:txBody>
      </p:sp>
      <p:sp>
        <p:nvSpPr>
          <p:cNvPr id="31" name="KSO_Shape"/>
          <p:cNvSpPr/>
          <p:nvPr/>
        </p:nvSpPr>
        <p:spPr bwMode="auto">
          <a:xfrm flipH="1">
            <a:off x="4025273" y="2393668"/>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2" name="Freeform 12" descr="#clear#"/>
          <p:cNvSpPr/>
          <p:nvPr/>
        </p:nvSpPr>
        <p:spPr bwMode="auto">
          <a:xfrm>
            <a:off x="7666351" y="2393668"/>
            <a:ext cx="2012950" cy="337794"/>
          </a:xfrm>
          <a:prstGeom prst="homePlate">
            <a:avLst/>
          </a:prstGeom>
          <a:solidFill>
            <a:schemeClr val="accent1"/>
          </a:solidFill>
          <a:ln>
            <a:solidFill>
              <a:schemeClr val="bg1"/>
            </a:solidFill>
          </a:ln>
        </p:spPr>
        <p:txBody>
          <a:bodyPr anchor="ctr"/>
          <a:lstStyle/>
          <a:p>
            <a:pPr algn="ctr"/>
            <a:r>
              <a:rPr lang="zh-CN" altLang="en-US" sz="1800" dirty="0">
                <a:solidFill>
                  <a:srgbClr val="FFFFFF"/>
                </a:solidFill>
                <a:latin typeface="+mn-ea"/>
                <a:ea typeface="+mn-ea"/>
              </a:rPr>
              <a:t>请输入文本</a:t>
            </a:r>
          </a:p>
        </p:txBody>
      </p:sp>
      <p:sp>
        <p:nvSpPr>
          <p:cNvPr id="33" name="文本框 32" descr="#clear#"/>
          <p:cNvSpPr txBox="1"/>
          <p:nvPr/>
        </p:nvSpPr>
        <p:spPr>
          <a:xfrm>
            <a:off x="9976491" y="2580543"/>
            <a:ext cx="1377084" cy="646331"/>
          </a:xfrm>
          <a:prstGeom prst="rect">
            <a:avLst/>
          </a:prstGeom>
          <a:noFill/>
        </p:spPr>
        <p:txBody>
          <a:bodyPr wrap="square" rtlCol="0">
            <a:spAutoFit/>
          </a:bodyPr>
          <a:lstStyle/>
          <a:p>
            <a:pPr algn="ctr"/>
            <a:r>
              <a:rPr lang="en-US" altLang="zh-CN" sz="3600" b="1" dirty="0">
                <a:latin typeface="+mj-ea"/>
                <a:ea typeface="+mj-ea"/>
              </a:rPr>
              <a:t>92%</a:t>
            </a:r>
            <a:endParaRPr lang="zh-CN" altLang="en-US" sz="3600" b="1" dirty="0">
              <a:latin typeface="+mj-ea"/>
              <a:ea typeface="+mj-ea"/>
            </a:endParaRPr>
          </a:p>
        </p:txBody>
      </p:sp>
      <p:sp>
        <p:nvSpPr>
          <p:cNvPr id="34" name="KSO_Shape"/>
          <p:cNvSpPr/>
          <p:nvPr/>
        </p:nvSpPr>
        <p:spPr bwMode="auto">
          <a:xfrm flipH="1">
            <a:off x="7197387" y="2393668"/>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7" name="Freeform 12" descr="#clear#"/>
          <p:cNvSpPr/>
          <p:nvPr/>
        </p:nvSpPr>
        <p:spPr bwMode="auto">
          <a:xfrm>
            <a:off x="7666351" y="3063763"/>
            <a:ext cx="2012950" cy="337794"/>
          </a:xfrm>
          <a:prstGeom prst="homePlate">
            <a:avLst/>
          </a:prstGeom>
          <a:solidFill>
            <a:schemeClr val="accent1"/>
          </a:solidFill>
          <a:ln>
            <a:solidFill>
              <a:schemeClr val="bg1"/>
            </a:solidFill>
          </a:ln>
        </p:spPr>
        <p:txBody>
          <a:bodyPr anchor="ctr"/>
          <a:lstStyle/>
          <a:p>
            <a:pPr algn="ctr"/>
            <a:r>
              <a:rPr lang="zh-CN" altLang="en-US" sz="1800" dirty="0">
                <a:solidFill>
                  <a:srgbClr val="FFFFFF"/>
                </a:solidFill>
                <a:latin typeface="+mn-ea"/>
                <a:ea typeface="+mn-ea"/>
              </a:rPr>
              <a:t>请输入文本</a:t>
            </a:r>
          </a:p>
        </p:txBody>
      </p:sp>
      <p:sp>
        <p:nvSpPr>
          <p:cNvPr id="38" name="KSO_Shape"/>
          <p:cNvSpPr/>
          <p:nvPr/>
        </p:nvSpPr>
        <p:spPr bwMode="auto">
          <a:xfrm flipH="1">
            <a:off x="9696078" y="2393668"/>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9" name="Freeform 12" descr="#clear#"/>
          <p:cNvSpPr/>
          <p:nvPr/>
        </p:nvSpPr>
        <p:spPr bwMode="auto">
          <a:xfrm>
            <a:off x="1995546" y="4508218"/>
            <a:ext cx="2012950" cy="337794"/>
          </a:xfrm>
          <a:prstGeom prst="homePlate">
            <a:avLst/>
          </a:prstGeom>
          <a:solidFill>
            <a:schemeClr val="accent1"/>
          </a:solidFill>
          <a:ln>
            <a:solidFill>
              <a:schemeClr val="bg1"/>
            </a:solidFill>
          </a:ln>
        </p:spPr>
        <p:txBody>
          <a:bodyPr anchor="ctr"/>
          <a:lstStyle/>
          <a:p>
            <a:pPr algn="ctr"/>
            <a:r>
              <a:rPr lang="zh-CN" altLang="en-US" sz="1800" dirty="0">
                <a:solidFill>
                  <a:srgbClr val="FFFFFF"/>
                </a:solidFill>
                <a:latin typeface="+mn-ea"/>
                <a:ea typeface="+mn-ea"/>
              </a:rPr>
              <a:t>请输入文本</a:t>
            </a:r>
          </a:p>
        </p:txBody>
      </p:sp>
      <p:sp>
        <p:nvSpPr>
          <p:cNvPr id="40" name="Oval 15"/>
          <p:cNvSpPr>
            <a:spLocks noChangeArrowheads="1"/>
          </p:cNvSpPr>
          <p:nvPr/>
        </p:nvSpPr>
        <p:spPr bwMode="auto">
          <a:xfrm>
            <a:off x="838426" y="4695093"/>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41" name="Oval 23"/>
          <p:cNvSpPr>
            <a:spLocks noChangeArrowheads="1"/>
          </p:cNvSpPr>
          <p:nvPr/>
        </p:nvSpPr>
        <p:spPr bwMode="auto">
          <a:xfrm>
            <a:off x="6526283" y="4709701"/>
            <a:ext cx="587350"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42" name="文本框 41" descr="#clear#"/>
          <p:cNvSpPr txBox="1"/>
          <p:nvPr/>
        </p:nvSpPr>
        <p:spPr>
          <a:xfrm>
            <a:off x="4305686" y="4695093"/>
            <a:ext cx="1377084" cy="646331"/>
          </a:xfrm>
          <a:prstGeom prst="rect">
            <a:avLst/>
          </a:prstGeom>
          <a:noFill/>
        </p:spPr>
        <p:txBody>
          <a:bodyPr wrap="square" rtlCol="0">
            <a:spAutoFit/>
          </a:bodyPr>
          <a:lstStyle/>
          <a:p>
            <a:pPr algn="ctr"/>
            <a:r>
              <a:rPr lang="en-US" altLang="zh-CN" sz="3600" b="1" dirty="0">
                <a:latin typeface="+mj-ea"/>
                <a:ea typeface="+mj-ea"/>
              </a:rPr>
              <a:t>68%</a:t>
            </a:r>
            <a:endParaRPr lang="zh-CN" altLang="en-US" sz="3600" b="1" dirty="0">
              <a:latin typeface="+mj-ea"/>
              <a:ea typeface="+mj-ea"/>
            </a:endParaRPr>
          </a:p>
        </p:txBody>
      </p:sp>
      <p:sp>
        <p:nvSpPr>
          <p:cNvPr id="43" name="KSO_Shape"/>
          <p:cNvSpPr/>
          <p:nvPr/>
        </p:nvSpPr>
        <p:spPr bwMode="auto">
          <a:xfrm flipH="1">
            <a:off x="1526582" y="4508218"/>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4" name="Freeform 12" descr="#clear#"/>
          <p:cNvSpPr/>
          <p:nvPr/>
        </p:nvSpPr>
        <p:spPr bwMode="auto">
          <a:xfrm>
            <a:off x="1995546" y="5178313"/>
            <a:ext cx="2012950" cy="337794"/>
          </a:xfrm>
          <a:prstGeom prst="homePlate">
            <a:avLst/>
          </a:prstGeom>
          <a:solidFill>
            <a:schemeClr val="accent1"/>
          </a:solidFill>
          <a:ln>
            <a:solidFill>
              <a:schemeClr val="bg1"/>
            </a:solidFill>
          </a:ln>
        </p:spPr>
        <p:txBody>
          <a:bodyPr anchor="ctr"/>
          <a:lstStyle/>
          <a:p>
            <a:pPr algn="ctr"/>
            <a:r>
              <a:rPr lang="zh-CN" altLang="en-US" sz="1800" dirty="0">
                <a:solidFill>
                  <a:srgbClr val="FFFFFF"/>
                </a:solidFill>
                <a:latin typeface="+mn-ea"/>
                <a:ea typeface="+mn-ea"/>
              </a:rPr>
              <a:t>请输入文本</a:t>
            </a:r>
          </a:p>
        </p:txBody>
      </p:sp>
      <p:sp>
        <p:nvSpPr>
          <p:cNvPr id="45" name="KSO_Shape"/>
          <p:cNvSpPr/>
          <p:nvPr/>
        </p:nvSpPr>
        <p:spPr bwMode="auto">
          <a:xfrm flipH="1">
            <a:off x="4025273" y="4508218"/>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6" name="Freeform 12" descr="#clear#"/>
          <p:cNvSpPr/>
          <p:nvPr/>
        </p:nvSpPr>
        <p:spPr bwMode="auto">
          <a:xfrm>
            <a:off x="7666351" y="4508218"/>
            <a:ext cx="2012950" cy="337794"/>
          </a:xfrm>
          <a:prstGeom prst="homePlate">
            <a:avLst/>
          </a:prstGeom>
          <a:solidFill>
            <a:schemeClr val="accent1"/>
          </a:solidFill>
          <a:ln>
            <a:solidFill>
              <a:schemeClr val="bg1"/>
            </a:solidFill>
          </a:ln>
        </p:spPr>
        <p:txBody>
          <a:bodyPr anchor="ctr"/>
          <a:lstStyle/>
          <a:p>
            <a:pPr algn="ctr"/>
            <a:r>
              <a:rPr lang="zh-CN" altLang="en-US" sz="1800" dirty="0">
                <a:solidFill>
                  <a:srgbClr val="FFFFFF"/>
                </a:solidFill>
                <a:latin typeface="+mn-ea"/>
                <a:ea typeface="+mn-ea"/>
              </a:rPr>
              <a:t>请输入文本</a:t>
            </a:r>
          </a:p>
        </p:txBody>
      </p:sp>
      <p:sp>
        <p:nvSpPr>
          <p:cNvPr id="47" name="文本框 46" descr="#clear#"/>
          <p:cNvSpPr txBox="1"/>
          <p:nvPr/>
        </p:nvSpPr>
        <p:spPr>
          <a:xfrm>
            <a:off x="9976491" y="4695093"/>
            <a:ext cx="1377084" cy="646331"/>
          </a:xfrm>
          <a:prstGeom prst="rect">
            <a:avLst/>
          </a:prstGeom>
          <a:noFill/>
        </p:spPr>
        <p:txBody>
          <a:bodyPr wrap="square" rtlCol="0">
            <a:spAutoFit/>
          </a:bodyPr>
          <a:lstStyle/>
          <a:p>
            <a:pPr algn="ctr"/>
            <a:r>
              <a:rPr lang="en-US" altLang="zh-CN" sz="3600" b="1" dirty="0">
                <a:latin typeface="+mj-ea"/>
                <a:ea typeface="+mj-ea"/>
              </a:rPr>
              <a:t>97%</a:t>
            </a:r>
            <a:endParaRPr lang="zh-CN" altLang="en-US" sz="3600" b="1" dirty="0">
              <a:latin typeface="+mj-ea"/>
              <a:ea typeface="+mj-ea"/>
            </a:endParaRPr>
          </a:p>
        </p:txBody>
      </p:sp>
      <p:sp>
        <p:nvSpPr>
          <p:cNvPr id="48" name="KSO_Shape"/>
          <p:cNvSpPr/>
          <p:nvPr/>
        </p:nvSpPr>
        <p:spPr bwMode="auto">
          <a:xfrm flipH="1">
            <a:off x="7197387" y="4508218"/>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9" name="Freeform 12" descr="#clear#"/>
          <p:cNvSpPr/>
          <p:nvPr/>
        </p:nvSpPr>
        <p:spPr bwMode="auto">
          <a:xfrm>
            <a:off x="7666351" y="5178313"/>
            <a:ext cx="2012950" cy="337794"/>
          </a:xfrm>
          <a:prstGeom prst="homePlate">
            <a:avLst/>
          </a:prstGeom>
          <a:solidFill>
            <a:schemeClr val="accent1"/>
          </a:solidFill>
          <a:ln>
            <a:solidFill>
              <a:schemeClr val="bg1"/>
            </a:solidFill>
          </a:ln>
        </p:spPr>
        <p:txBody>
          <a:bodyPr anchor="ctr"/>
          <a:lstStyle/>
          <a:p>
            <a:pPr algn="ctr"/>
            <a:r>
              <a:rPr lang="zh-CN" altLang="en-US" sz="1800" dirty="0">
                <a:solidFill>
                  <a:srgbClr val="FFFFFF"/>
                </a:solidFill>
                <a:latin typeface="+mn-ea"/>
                <a:ea typeface="+mn-ea"/>
              </a:rPr>
              <a:t>请输入文本</a:t>
            </a:r>
          </a:p>
        </p:txBody>
      </p:sp>
      <p:sp>
        <p:nvSpPr>
          <p:cNvPr id="50" name="KSO_Shape"/>
          <p:cNvSpPr/>
          <p:nvPr/>
        </p:nvSpPr>
        <p:spPr bwMode="auto">
          <a:xfrm flipH="1">
            <a:off x="9696078" y="4508218"/>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51" name="KSO_Shape"/>
          <p:cNvSpPr/>
          <p:nvPr/>
        </p:nvSpPr>
        <p:spPr bwMode="auto">
          <a:xfrm>
            <a:off x="966609" y="4855488"/>
            <a:ext cx="327015" cy="272512"/>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FFFFFF"/>
          </a:solidFill>
          <a:ln>
            <a:noFill/>
          </a:ln>
        </p:spPr>
        <p:txBody>
          <a:bodyPr/>
          <a:lstStyle/>
          <a:p>
            <a:endParaRPr lang="zh-CN" altLang="en-US"/>
          </a:p>
        </p:txBody>
      </p:sp>
      <p:sp>
        <p:nvSpPr>
          <p:cNvPr id="52" name="KSO_Shape"/>
          <p:cNvSpPr/>
          <p:nvPr/>
        </p:nvSpPr>
        <p:spPr bwMode="auto">
          <a:xfrm>
            <a:off x="6700901" y="4908528"/>
            <a:ext cx="238115" cy="19565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FFFF"/>
          </a:solidFill>
          <a:ln>
            <a:noFill/>
          </a:ln>
        </p:spPr>
        <p:txBody>
          <a:bodyPr/>
          <a:lstStyle/>
          <a:p>
            <a:endParaRPr lang="zh-CN" alt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 name="椭圆 8"/>
          <p:cNvSpPr/>
          <p:nvPr/>
        </p:nvSpPr>
        <p:spPr>
          <a:xfrm>
            <a:off x="1551533" y="2380413"/>
            <a:ext cx="2937175" cy="2937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descr="#clear#"/>
          <p:cNvSpPr/>
          <p:nvPr/>
        </p:nvSpPr>
        <p:spPr>
          <a:xfrm>
            <a:off x="5985431" y="2103764"/>
            <a:ext cx="4309388" cy="1307593"/>
          </a:xfrm>
          <a:prstGeom prst="rect">
            <a:avLst/>
          </a:prstGeom>
          <a:solidFill>
            <a:schemeClr val="accent1"/>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14" name="矩形 13" descr="#clear#"/>
          <p:cNvSpPr/>
          <p:nvPr/>
        </p:nvSpPr>
        <p:spPr>
          <a:xfrm>
            <a:off x="6716951" y="3277966"/>
            <a:ext cx="4309388" cy="1307593"/>
          </a:xfrm>
          <a:prstGeom prst="rect">
            <a:avLst/>
          </a:prstGeom>
          <a:solidFill>
            <a:schemeClr val="accent1"/>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15" name="矩形 14" descr="#clear#"/>
          <p:cNvSpPr/>
          <p:nvPr/>
        </p:nvSpPr>
        <p:spPr>
          <a:xfrm>
            <a:off x="6323055" y="4452168"/>
            <a:ext cx="4309388" cy="1307593"/>
          </a:xfrm>
          <a:prstGeom prst="rect">
            <a:avLst/>
          </a:prstGeom>
          <a:solidFill>
            <a:schemeClr val="accent1"/>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16" name="文本框 24" descr="#clear#"/>
          <p:cNvSpPr txBox="1"/>
          <p:nvPr/>
        </p:nvSpPr>
        <p:spPr>
          <a:xfrm>
            <a:off x="2211928" y="4293171"/>
            <a:ext cx="161417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dirty="0">
                <a:solidFill>
                  <a:srgbClr val="FEFFFF"/>
                </a:solidFill>
                <a:latin typeface="微软雅黑" panose="020B0503020204020204" pitchFamily="18" charset="-122"/>
                <a:ea typeface="微软雅黑" panose="020B0503020204020204" pitchFamily="18" charset="-122"/>
                <a:cs typeface="微软雅黑" panose="020B0503020204020204" pitchFamily="18" charset="-122"/>
                <a:sym typeface="+mn-ea"/>
              </a:rPr>
              <a:t>文本</a:t>
            </a:r>
            <a:endParaRPr lang="en-US" sz="3200" dirty="0">
              <a:solidFill>
                <a:srgbClr val="FEFFFF"/>
              </a:solidFill>
            </a:endParaRPr>
          </a:p>
        </p:txBody>
      </p:sp>
      <p:sp>
        <p:nvSpPr>
          <p:cNvPr id="23" name="KSO_Shape"/>
          <p:cNvSpPr/>
          <p:nvPr/>
        </p:nvSpPr>
        <p:spPr bwMode="auto">
          <a:xfrm>
            <a:off x="2711592" y="3204787"/>
            <a:ext cx="614842" cy="919963"/>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914400"/>
            <a:endParaRPr lang="zh-CN" altLang="en-US" sz="1800" kern="0">
              <a:solidFill>
                <a:srgbClr val="000000"/>
              </a:solidFill>
              <a:latin typeface="微软雅黑" panose="020B0503020204020204" pitchFamily="18" charset="-122"/>
              <a:ea typeface="Microsoft YaHei UI" panose="020B0503020204020204"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矩形 17" descr="#clear#"/>
          <p:cNvSpPr/>
          <p:nvPr/>
        </p:nvSpPr>
        <p:spPr>
          <a:xfrm>
            <a:off x="922701" y="5257846"/>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19" name="矩形 18" descr="#clear#"/>
          <p:cNvSpPr/>
          <p:nvPr/>
        </p:nvSpPr>
        <p:spPr>
          <a:xfrm>
            <a:off x="922701" y="2892217"/>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0" name="矩形 14" descr="#clear#"/>
          <p:cNvSpPr/>
          <p:nvPr/>
        </p:nvSpPr>
        <p:spPr>
          <a:xfrm>
            <a:off x="922701" y="2176940"/>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请输入文本</a:t>
            </a:r>
          </a:p>
        </p:txBody>
      </p:sp>
      <p:sp>
        <p:nvSpPr>
          <p:cNvPr id="21" name="矩形 14" descr="#clear#"/>
          <p:cNvSpPr/>
          <p:nvPr/>
        </p:nvSpPr>
        <p:spPr>
          <a:xfrm>
            <a:off x="922701" y="4550625"/>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请输入文本</a:t>
            </a:r>
          </a:p>
        </p:txBody>
      </p:sp>
      <p:sp>
        <p:nvSpPr>
          <p:cNvPr id="22" name="矩形 21" descr="#clear#"/>
          <p:cNvSpPr/>
          <p:nvPr/>
        </p:nvSpPr>
        <p:spPr>
          <a:xfrm>
            <a:off x="8023067" y="5257846"/>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3" name="矩形 22" descr="#clear#"/>
          <p:cNvSpPr/>
          <p:nvPr/>
        </p:nvSpPr>
        <p:spPr>
          <a:xfrm>
            <a:off x="8023067" y="2892217"/>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4" name="矩形 14" descr="#clear#"/>
          <p:cNvSpPr/>
          <p:nvPr/>
        </p:nvSpPr>
        <p:spPr>
          <a:xfrm>
            <a:off x="8023067" y="2176940"/>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请输入文本</a:t>
            </a:r>
          </a:p>
        </p:txBody>
      </p:sp>
      <p:sp>
        <p:nvSpPr>
          <p:cNvPr id="25" name="矩形 14" descr="#clear#"/>
          <p:cNvSpPr/>
          <p:nvPr/>
        </p:nvSpPr>
        <p:spPr>
          <a:xfrm>
            <a:off x="8023067" y="4550625"/>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请输入文本</a:t>
            </a:r>
          </a:p>
        </p:txBody>
      </p:sp>
      <p:sp>
        <p:nvSpPr>
          <p:cNvPr id="31" name="KSO_Shape"/>
          <p:cNvSpPr/>
          <p:nvPr/>
        </p:nvSpPr>
        <p:spPr bwMode="auto">
          <a:xfrm>
            <a:off x="4961961" y="2768654"/>
            <a:ext cx="2268079" cy="1680059"/>
          </a:xfrm>
          <a:custGeom>
            <a:avLst/>
            <a:gdLst>
              <a:gd name="T0" fmla="*/ 186223 w 4950"/>
              <a:gd name="T1" fmla="*/ 870396 h 3662"/>
              <a:gd name="T2" fmla="*/ 534663 w 4950"/>
              <a:gd name="T3" fmla="*/ 870396 h 3662"/>
              <a:gd name="T4" fmla="*/ 74926 w 4950"/>
              <a:gd name="T5" fmla="*/ 586935 h 3662"/>
              <a:gd name="T6" fmla="*/ 1246820 w 4950"/>
              <a:gd name="T7" fmla="*/ 965004 h 3662"/>
              <a:gd name="T8" fmla="*/ 1479235 w 4950"/>
              <a:gd name="T9" fmla="*/ 1007578 h 3662"/>
              <a:gd name="T10" fmla="*/ 1651637 w 4950"/>
              <a:gd name="T11" fmla="*/ 896595 h 3662"/>
              <a:gd name="T12" fmla="*/ 1800397 w 4950"/>
              <a:gd name="T13" fmla="*/ 1147671 h 3662"/>
              <a:gd name="T14" fmla="*/ 1397763 w 4950"/>
              <a:gd name="T15" fmla="*/ 1332521 h 3662"/>
              <a:gd name="T16" fmla="*/ 446644 w 4950"/>
              <a:gd name="T17" fmla="*/ 1137119 h 3662"/>
              <a:gd name="T18" fmla="*/ 63650 w 4950"/>
              <a:gd name="T19" fmla="*/ 955907 h 3662"/>
              <a:gd name="T20" fmla="*/ 420093 w 4950"/>
              <a:gd name="T21" fmla="*/ 955907 h 3662"/>
              <a:gd name="T22" fmla="*/ 542665 w 4950"/>
              <a:gd name="T23" fmla="*/ 997026 h 3662"/>
              <a:gd name="T24" fmla="*/ 863827 w 4950"/>
              <a:gd name="T25" fmla="*/ 1099639 h 3662"/>
              <a:gd name="T26" fmla="*/ 872920 w 4950"/>
              <a:gd name="T27" fmla="*/ 950813 h 3662"/>
              <a:gd name="T28" fmla="*/ 974397 w 4950"/>
              <a:gd name="T29" fmla="*/ 910423 h 3662"/>
              <a:gd name="T30" fmla="*/ 976943 w 4950"/>
              <a:gd name="T31" fmla="*/ 985745 h 3662"/>
              <a:gd name="T32" fmla="*/ 1150435 w 4950"/>
              <a:gd name="T33" fmla="*/ 914789 h 3662"/>
              <a:gd name="T34" fmla="*/ 1706194 w 4950"/>
              <a:gd name="T35" fmla="*/ 590210 h 3662"/>
              <a:gd name="T36" fmla="*/ 1343205 w 4950"/>
              <a:gd name="T37" fmla="*/ 590210 h 3662"/>
              <a:gd name="T38" fmla="*/ 1337386 w 4950"/>
              <a:gd name="T39" fmla="*/ 639697 h 3662"/>
              <a:gd name="T40" fmla="*/ 1369029 w 4950"/>
              <a:gd name="T41" fmla="*/ 783793 h 3662"/>
              <a:gd name="T42" fmla="*/ 1376303 w 4950"/>
              <a:gd name="T43" fmla="*/ 799440 h 3662"/>
              <a:gd name="T44" fmla="*/ 1678552 w 4950"/>
              <a:gd name="T45" fmla="*/ 793982 h 3662"/>
              <a:gd name="T46" fmla="*/ 1688736 w 4950"/>
              <a:gd name="T47" fmla="*/ 657891 h 3662"/>
              <a:gd name="T48" fmla="*/ 1706558 w 4950"/>
              <a:gd name="T49" fmla="*/ 594577 h 3662"/>
              <a:gd name="T50" fmla="*/ 1215904 w 4950"/>
              <a:gd name="T51" fmla="*/ 467583 h 3662"/>
              <a:gd name="T52" fmla="*/ 627411 w 4950"/>
              <a:gd name="T53" fmla="*/ 270725 h 3662"/>
              <a:gd name="T54" fmla="*/ 693244 w 4950"/>
              <a:gd name="T55" fmla="*/ 640425 h 3662"/>
              <a:gd name="T56" fmla="*/ 804541 w 4950"/>
              <a:gd name="T57" fmla="*/ 842014 h 3662"/>
              <a:gd name="T58" fmla="*/ 934388 w 4950"/>
              <a:gd name="T59" fmla="*/ 851838 h 3662"/>
              <a:gd name="T60" fmla="*/ 1064235 w 4950"/>
              <a:gd name="T61" fmla="*/ 842014 h 3662"/>
              <a:gd name="T62" fmla="*/ 1179533 w 4950"/>
              <a:gd name="T63" fmla="*/ 647339 h 3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50" h="3662">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椭圆 12"/>
          <p:cNvSpPr/>
          <p:nvPr/>
        </p:nvSpPr>
        <p:spPr>
          <a:xfrm>
            <a:off x="1649652" y="1820807"/>
            <a:ext cx="1661903" cy="166190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bwMode="auto">
          <a:xfrm>
            <a:off x="1991109" y="2222695"/>
            <a:ext cx="978989" cy="858126"/>
          </a:xfrm>
          <a:custGeom>
            <a:avLst/>
            <a:gdLst>
              <a:gd name="T0" fmla="*/ 272525 w 3323"/>
              <a:gd name="T1" fmla="*/ 106820 h 2908"/>
              <a:gd name="T2" fmla="*/ 1551711 w 3323"/>
              <a:gd name="T3" fmla="*/ 979270 h 2908"/>
              <a:gd name="T4" fmla="*/ 1658446 w 3323"/>
              <a:gd name="T5" fmla="*/ 978728 h 2908"/>
              <a:gd name="T6" fmla="*/ 1551711 w 3323"/>
              <a:gd name="T7" fmla="*/ 0 h 2908"/>
              <a:gd name="T8" fmla="*/ 165790 w 3323"/>
              <a:gd name="T9" fmla="*/ 106820 h 2908"/>
              <a:gd name="T10" fmla="*/ 249227 w 3323"/>
              <a:gd name="T11" fmla="*/ 690803 h 2908"/>
              <a:gd name="T12" fmla="*/ 1462856 w 3323"/>
              <a:gd name="T13" fmla="*/ 960292 h 2908"/>
              <a:gd name="T14" fmla="*/ 1515953 w 3323"/>
              <a:gd name="T15" fmla="*/ 142607 h 2908"/>
              <a:gd name="T16" fmla="*/ 307742 w 3323"/>
              <a:gd name="T17" fmla="*/ 666402 h 2908"/>
              <a:gd name="T18" fmla="*/ 307742 w 3323"/>
              <a:gd name="T19" fmla="*/ 1029697 h 2908"/>
              <a:gd name="T20" fmla="*/ 1232050 w 3323"/>
              <a:gd name="T21" fmla="*/ 1031324 h 2908"/>
              <a:gd name="T22" fmla="*/ 1320363 w 3323"/>
              <a:gd name="T23" fmla="*/ 676163 h 2908"/>
              <a:gd name="T24" fmla="*/ 1409760 w 3323"/>
              <a:gd name="T25" fmla="*/ 978728 h 2908"/>
              <a:gd name="T26" fmla="*/ 698920 w 3323"/>
              <a:gd name="T27" fmla="*/ 854015 h 2908"/>
              <a:gd name="T28" fmla="*/ 556427 w 3323"/>
              <a:gd name="T29" fmla="*/ 711408 h 2908"/>
              <a:gd name="T30" fmla="*/ 698920 w 3323"/>
              <a:gd name="T31" fmla="*/ 854015 h 2908"/>
              <a:gd name="T32" fmla="*/ 556427 w 3323"/>
              <a:gd name="T33" fmla="*/ 640375 h 2908"/>
              <a:gd name="T34" fmla="*/ 698920 w 3323"/>
              <a:gd name="T35" fmla="*/ 498311 h 2908"/>
              <a:gd name="T36" fmla="*/ 698920 w 3323"/>
              <a:gd name="T37" fmla="*/ 426736 h 2908"/>
              <a:gd name="T38" fmla="*/ 556427 w 3323"/>
              <a:gd name="T39" fmla="*/ 284672 h 2908"/>
              <a:gd name="T40" fmla="*/ 698920 w 3323"/>
              <a:gd name="T41" fmla="*/ 426736 h 2908"/>
              <a:gd name="T42" fmla="*/ 1232050 w 3323"/>
              <a:gd name="T43" fmla="*/ 1173931 h 2908"/>
              <a:gd name="T44" fmla="*/ 306658 w 3323"/>
              <a:gd name="T45" fmla="*/ 1067111 h 2908"/>
              <a:gd name="T46" fmla="*/ 1747301 w 3323"/>
              <a:gd name="T47" fmla="*/ 1102899 h 2908"/>
              <a:gd name="T48" fmla="*/ 1693663 w 3323"/>
              <a:gd name="T49" fmla="*/ 1209176 h 2908"/>
              <a:gd name="T50" fmla="*/ 1658446 w 3323"/>
              <a:gd name="T51" fmla="*/ 1120250 h 2908"/>
              <a:gd name="T52" fmla="*/ 1551711 w 3323"/>
              <a:gd name="T53" fmla="*/ 1120250 h 2908"/>
              <a:gd name="T54" fmla="*/ 1515953 w 3323"/>
              <a:gd name="T55" fmla="*/ 1209176 h 2908"/>
              <a:gd name="T56" fmla="*/ 1462856 w 3323"/>
              <a:gd name="T57" fmla="*/ 1031324 h 2908"/>
              <a:gd name="T58" fmla="*/ 1409760 w 3323"/>
              <a:gd name="T59" fmla="*/ 1209176 h 2908"/>
              <a:gd name="T60" fmla="*/ 1374001 w 3323"/>
              <a:gd name="T61" fmla="*/ 800334 h 2908"/>
              <a:gd name="T62" fmla="*/ 1267267 w 3323"/>
              <a:gd name="T63" fmla="*/ 800334 h 2908"/>
              <a:gd name="T64" fmla="*/ 1123149 w 3323"/>
              <a:gd name="T65" fmla="*/ 1209176 h 2908"/>
              <a:gd name="T66" fmla="*/ 1800397 w 3323"/>
              <a:gd name="T67" fmla="*/ 1529635 h 2908"/>
              <a:gd name="T68" fmla="*/ 1747301 w 3323"/>
              <a:gd name="T69" fmla="*/ 1102899 h 2908"/>
              <a:gd name="T70" fmla="*/ 352169 w 3323"/>
              <a:gd name="T71" fmla="*/ 854015 h 2908"/>
              <a:gd name="T72" fmla="*/ 59056 w 3323"/>
              <a:gd name="T73" fmla="*/ 1055182 h 2908"/>
              <a:gd name="T74" fmla="*/ 387928 w 3323"/>
              <a:gd name="T75" fmla="*/ 1526381 h 2908"/>
              <a:gd name="T76" fmla="*/ 731428 w 3323"/>
              <a:gd name="T77" fmla="*/ 1286173 h 2908"/>
              <a:gd name="T78" fmla="*/ 287695 w 3323"/>
              <a:gd name="T79" fmla="*/ 1209176 h 29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23" h="2908">
                <a:moveTo>
                  <a:pt x="503" y="1245"/>
                </a:moveTo>
                <a:cubicBezTo>
                  <a:pt x="503" y="197"/>
                  <a:pt x="503" y="197"/>
                  <a:pt x="503" y="197"/>
                </a:cubicBezTo>
                <a:cubicBezTo>
                  <a:pt x="2864" y="197"/>
                  <a:pt x="2864" y="197"/>
                  <a:pt x="2864" y="197"/>
                </a:cubicBezTo>
                <a:cubicBezTo>
                  <a:pt x="2864" y="1806"/>
                  <a:pt x="2864" y="1806"/>
                  <a:pt x="2864" y="1806"/>
                </a:cubicBezTo>
                <a:cubicBezTo>
                  <a:pt x="2891" y="1784"/>
                  <a:pt x="2925" y="1771"/>
                  <a:pt x="2962" y="1771"/>
                </a:cubicBezTo>
                <a:cubicBezTo>
                  <a:pt x="2999" y="1771"/>
                  <a:pt x="3033" y="1784"/>
                  <a:pt x="3061" y="1805"/>
                </a:cubicBezTo>
                <a:cubicBezTo>
                  <a:pt x="3061" y="197"/>
                  <a:pt x="3061" y="197"/>
                  <a:pt x="3061" y="197"/>
                </a:cubicBezTo>
                <a:cubicBezTo>
                  <a:pt x="3061" y="88"/>
                  <a:pt x="2972" y="0"/>
                  <a:pt x="2864" y="0"/>
                </a:cubicBezTo>
                <a:cubicBezTo>
                  <a:pt x="503" y="0"/>
                  <a:pt x="503" y="0"/>
                  <a:pt x="503" y="0"/>
                </a:cubicBezTo>
                <a:cubicBezTo>
                  <a:pt x="394" y="0"/>
                  <a:pt x="306" y="88"/>
                  <a:pt x="306" y="197"/>
                </a:cubicBezTo>
                <a:cubicBezTo>
                  <a:pt x="306" y="1476"/>
                  <a:pt x="306" y="1476"/>
                  <a:pt x="306" y="1476"/>
                </a:cubicBezTo>
                <a:cubicBezTo>
                  <a:pt x="374" y="1385"/>
                  <a:pt x="433" y="1308"/>
                  <a:pt x="460" y="1274"/>
                </a:cubicBezTo>
                <a:cubicBezTo>
                  <a:pt x="470" y="1261"/>
                  <a:pt x="485" y="1252"/>
                  <a:pt x="503" y="1245"/>
                </a:cubicBezTo>
                <a:close/>
                <a:moveTo>
                  <a:pt x="2700" y="1771"/>
                </a:moveTo>
                <a:cubicBezTo>
                  <a:pt x="2737" y="1771"/>
                  <a:pt x="2771" y="1784"/>
                  <a:pt x="2798" y="1806"/>
                </a:cubicBezTo>
                <a:cubicBezTo>
                  <a:pt x="2798" y="263"/>
                  <a:pt x="2798" y="263"/>
                  <a:pt x="2798" y="263"/>
                </a:cubicBezTo>
                <a:cubicBezTo>
                  <a:pt x="568" y="263"/>
                  <a:pt x="568" y="263"/>
                  <a:pt x="568" y="263"/>
                </a:cubicBezTo>
                <a:cubicBezTo>
                  <a:pt x="568" y="1229"/>
                  <a:pt x="568" y="1229"/>
                  <a:pt x="568" y="1229"/>
                </a:cubicBezTo>
                <a:cubicBezTo>
                  <a:pt x="721" y="1217"/>
                  <a:pt x="946" y="1330"/>
                  <a:pt x="804" y="1589"/>
                </a:cubicBezTo>
                <a:cubicBezTo>
                  <a:pt x="859" y="1556"/>
                  <a:pt x="717" y="1727"/>
                  <a:pt x="568" y="1899"/>
                </a:cubicBezTo>
                <a:cubicBezTo>
                  <a:pt x="568" y="1902"/>
                  <a:pt x="568" y="1902"/>
                  <a:pt x="568" y="1902"/>
                </a:cubicBezTo>
                <a:cubicBezTo>
                  <a:pt x="2274" y="1902"/>
                  <a:pt x="2274" y="1902"/>
                  <a:pt x="2274" y="1902"/>
                </a:cubicBezTo>
                <a:cubicBezTo>
                  <a:pt x="2274" y="1411"/>
                  <a:pt x="2274" y="1411"/>
                  <a:pt x="2274" y="1411"/>
                </a:cubicBezTo>
                <a:cubicBezTo>
                  <a:pt x="2274" y="1320"/>
                  <a:pt x="2347" y="1247"/>
                  <a:pt x="2437" y="1247"/>
                </a:cubicBezTo>
                <a:cubicBezTo>
                  <a:pt x="2528" y="1247"/>
                  <a:pt x="2602" y="1320"/>
                  <a:pt x="2602" y="1411"/>
                </a:cubicBezTo>
                <a:cubicBezTo>
                  <a:pt x="2602" y="1805"/>
                  <a:pt x="2602" y="1805"/>
                  <a:pt x="2602" y="1805"/>
                </a:cubicBezTo>
                <a:cubicBezTo>
                  <a:pt x="2629" y="1784"/>
                  <a:pt x="2663" y="1771"/>
                  <a:pt x="2700" y="1771"/>
                </a:cubicBezTo>
                <a:close/>
                <a:moveTo>
                  <a:pt x="1290" y="1575"/>
                </a:moveTo>
                <a:cubicBezTo>
                  <a:pt x="1027" y="1575"/>
                  <a:pt x="1027" y="1575"/>
                  <a:pt x="1027" y="1575"/>
                </a:cubicBezTo>
                <a:cubicBezTo>
                  <a:pt x="1027" y="1312"/>
                  <a:pt x="1027" y="1312"/>
                  <a:pt x="1027" y="1312"/>
                </a:cubicBezTo>
                <a:cubicBezTo>
                  <a:pt x="1290" y="1312"/>
                  <a:pt x="1290" y="1312"/>
                  <a:pt x="1290" y="1312"/>
                </a:cubicBezTo>
                <a:lnTo>
                  <a:pt x="1290" y="1575"/>
                </a:lnTo>
                <a:close/>
                <a:moveTo>
                  <a:pt x="1290" y="1181"/>
                </a:moveTo>
                <a:cubicBezTo>
                  <a:pt x="1027" y="1181"/>
                  <a:pt x="1027" y="1181"/>
                  <a:pt x="1027" y="1181"/>
                </a:cubicBezTo>
                <a:cubicBezTo>
                  <a:pt x="1027" y="919"/>
                  <a:pt x="1027" y="919"/>
                  <a:pt x="1027" y="919"/>
                </a:cubicBezTo>
                <a:cubicBezTo>
                  <a:pt x="1290" y="919"/>
                  <a:pt x="1290" y="919"/>
                  <a:pt x="1290" y="919"/>
                </a:cubicBezTo>
                <a:lnTo>
                  <a:pt x="1290" y="1181"/>
                </a:lnTo>
                <a:close/>
                <a:moveTo>
                  <a:pt x="1290" y="787"/>
                </a:moveTo>
                <a:cubicBezTo>
                  <a:pt x="1027" y="787"/>
                  <a:pt x="1027" y="787"/>
                  <a:pt x="1027" y="787"/>
                </a:cubicBezTo>
                <a:cubicBezTo>
                  <a:pt x="1027" y="525"/>
                  <a:pt x="1027" y="525"/>
                  <a:pt x="1027" y="525"/>
                </a:cubicBezTo>
                <a:cubicBezTo>
                  <a:pt x="1290" y="525"/>
                  <a:pt x="1290" y="525"/>
                  <a:pt x="1290" y="525"/>
                </a:cubicBezTo>
                <a:lnTo>
                  <a:pt x="1290" y="787"/>
                </a:lnTo>
                <a:close/>
                <a:moveTo>
                  <a:pt x="566" y="2165"/>
                </a:moveTo>
                <a:cubicBezTo>
                  <a:pt x="2274" y="2165"/>
                  <a:pt x="2274" y="2165"/>
                  <a:pt x="2274" y="2165"/>
                </a:cubicBezTo>
                <a:cubicBezTo>
                  <a:pt x="2274" y="1968"/>
                  <a:pt x="2274" y="1968"/>
                  <a:pt x="2274" y="1968"/>
                </a:cubicBezTo>
                <a:cubicBezTo>
                  <a:pt x="566" y="1968"/>
                  <a:pt x="566" y="1968"/>
                  <a:pt x="566" y="1968"/>
                </a:cubicBezTo>
                <a:cubicBezTo>
                  <a:pt x="566" y="2105"/>
                  <a:pt x="566" y="2062"/>
                  <a:pt x="566" y="2165"/>
                </a:cubicBezTo>
                <a:close/>
                <a:moveTo>
                  <a:pt x="3225" y="2034"/>
                </a:moveTo>
                <a:cubicBezTo>
                  <a:pt x="3170" y="2034"/>
                  <a:pt x="3126" y="2078"/>
                  <a:pt x="3126" y="2132"/>
                </a:cubicBezTo>
                <a:cubicBezTo>
                  <a:pt x="3126" y="2230"/>
                  <a:pt x="3126" y="2230"/>
                  <a:pt x="3126" y="2230"/>
                </a:cubicBezTo>
                <a:cubicBezTo>
                  <a:pt x="3061" y="2230"/>
                  <a:pt x="3061" y="2230"/>
                  <a:pt x="3061" y="2230"/>
                </a:cubicBezTo>
                <a:cubicBezTo>
                  <a:pt x="3061" y="2066"/>
                  <a:pt x="3061" y="2066"/>
                  <a:pt x="3061" y="2066"/>
                </a:cubicBezTo>
                <a:cubicBezTo>
                  <a:pt x="3061" y="2012"/>
                  <a:pt x="3017" y="1968"/>
                  <a:pt x="2962" y="1968"/>
                </a:cubicBezTo>
                <a:cubicBezTo>
                  <a:pt x="2908" y="1968"/>
                  <a:pt x="2864" y="2012"/>
                  <a:pt x="2864" y="2066"/>
                </a:cubicBezTo>
                <a:cubicBezTo>
                  <a:pt x="2864" y="2230"/>
                  <a:pt x="2864" y="2230"/>
                  <a:pt x="2864" y="2230"/>
                </a:cubicBezTo>
                <a:cubicBezTo>
                  <a:pt x="2798" y="2230"/>
                  <a:pt x="2798" y="2230"/>
                  <a:pt x="2798" y="2230"/>
                </a:cubicBezTo>
                <a:cubicBezTo>
                  <a:pt x="2798" y="2001"/>
                  <a:pt x="2798" y="2001"/>
                  <a:pt x="2798" y="2001"/>
                </a:cubicBezTo>
                <a:cubicBezTo>
                  <a:pt x="2798" y="1947"/>
                  <a:pt x="2754" y="1902"/>
                  <a:pt x="2700" y="1902"/>
                </a:cubicBezTo>
                <a:cubicBezTo>
                  <a:pt x="2646" y="1902"/>
                  <a:pt x="2602" y="1947"/>
                  <a:pt x="2602" y="2001"/>
                </a:cubicBezTo>
                <a:cubicBezTo>
                  <a:pt x="2602" y="2230"/>
                  <a:pt x="2602" y="2230"/>
                  <a:pt x="2602" y="2230"/>
                </a:cubicBezTo>
                <a:cubicBezTo>
                  <a:pt x="2536" y="2230"/>
                  <a:pt x="2536" y="2230"/>
                  <a:pt x="2536" y="2230"/>
                </a:cubicBezTo>
                <a:cubicBezTo>
                  <a:pt x="2536" y="1476"/>
                  <a:pt x="2536" y="1476"/>
                  <a:pt x="2536" y="1476"/>
                </a:cubicBezTo>
                <a:cubicBezTo>
                  <a:pt x="2536" y="1422"/>
                  <a:pt x="2492" y="1378"/>
                  <a:pt x="2437" y="1378"/>
                </a:cubicBezTo>
                <a:cubicBezTo>
                  <a:pt x="2383" y="1378"/>
                  <a:pt x="2339" y="1422"/>
                  <a:pt x="2339" y="1476"/>
                </a:cubicBezTo>
                <a:cubicBezTo>
                  <a:pt x="2339" y="2230"/>
                  <a:pt x="2339" y="2230"/>
                  <a:pt x="2339" y="2230"/>
                </a:cubicBezTo>
                <a:cubicBezTo>
                  <a:pt x="2073" y="2230"/>
                  <a:pt x="2073" y="2230"/>
                  <a:pt x="2073" y="2230"/>
                </a:cubicBezTo>
                <a:cubicBezTo>
                  <a:pt x="2208" y="2821"/>
                  <a:pt x="2208" y="2821"/>
                  <a:pt x="2208" y="2821"/>
                </a:cubicBezTo>
                <a:cubicBezTo>
                  <a:pt x="3323" y="2821"/>
                  <a:pt x="3323" y="2821"/>
                  <a:pt x="3323" y="2821"/>
                </a:cubicBezTo>
                <a:cubicBezTo>
                  <a:pt x="3323" y="2132"/>
                  <a:pt x="3323" y="2132"/>
                  <a:pt x="3323" y="2132"/>
                </a:cubicBezTo>
                <a:cubicBezTo>
                  <a:pt x="3323" y="2078"/>
                  <a:pt x="3279" y="2034"/>
                  <a:pt x="3225" y="2034"/>
                </a:cubicBezTo>
                <a:close/>
                <a:moveTo>
                  <a:pt x="356" y="1963"/>
                </a:moveTo>
                <a:cubicBezTo>
                  <a:pt x="356" y="1963"/>
                  <a:pt x="732" y="1525"/>
                  <a:pt x="650" y="1575"/>
                </a:cubicBezTo>
                <a:cubicBezTo>
                  <a:pt x="765" y="1421"/>
                  <a:pt x="585" y="1318"/>
                  <a:pt x="513" y="1405"/>
                </a:cubicBezTo>
                <a:cubicBezTo>
                  <a:pt x="442" y="1492"/>
                  <a:pt x="109" y="1946"/>
                  <a:pt x="109" y="1946"/>
                </a:cubicBezTo>
                <a:cubicBezTo>
                  <a:pt x="109" y="1946"/>
                  <a:pt x="0" y="2094"/>
                  <a:pt x="109" y="2225"/>
                </a:cubicBezTo>
                <a:cubicBezTo>
                  <a:pt x="131" y="2247"/>
                  <a:pt x="716" y="2815"/>
                  <a:pt x="716" y="2815"/>
                </a:cubicBezTo>
                <a:cubicBezTo>
                  <a:pt x="716" y="2815"/>
                  <a:pt x="781" y="2908"/>
                  <a:pt x="880" y="2821"/>
                </a:cubicBezTo>
                <a:cubicBezTo>
                  <a:pt x="978" y="2733"/>
                  <a:pt x="1350" y="2372"/>
                  <a:pt x="1350" y="2372"/>
                </a:cubicBezTo>
                <a:cubicBezTo>
                  <a:pt x="1350" y="2230"/>
                  <a:pt x="1350" y="2230"/>
                  <a:pt x="1350" y="2230"/>
                </a:cubicBezTo>
                <a:cubicBezTo>
                  <a:pt x="1350" y="2230"/>
                  <a:pt x="761" y="2230"/>
                  <a:pt x="531" y="2230"/>
                </a:cubicBezTo>
                <a:cubicBezTo>
                  <a:pt x="236" y="2230"/>
                  <a:pt x="356" y="1963"/>
                  <a:pt x="356" y="1963"/>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15" name="矩形 14" descr="#clear#"/>
          <p:cNvSpPr/>
          <p:nvPr/>
        </p:nvSpPr>
        <p:spPr>
          <a:xfrm>
            <a:off x="1217381" y="4518975"/>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16" name="矩形 15" descr="#clear#"/>
          <p:cNvSpPr/>
          <p:nvPr/>
        </p:nvSpPr>
        <p:spPr>
          <a:xfrm>
            <a:off x="1217381" y="3754757"/>
            <a:ext cx="2526444" cy="564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请输入您的小标题</a:t>
            </a:r>
            <a:endParaRPr lang="zh-CN" altLang="zh-CN" sz="1800" dirty="0">
              <a:solidFill>
                <a:schemeClr val="tx1"/>
              </a:solidFill>
              <a:latin typeface="+mn-ea"/>
            </a:endParaRPr>
          </a:p>
        </p:txBody>
      </p:sp>
      <p:sp>
        <p:nvSpPr>
          <p:cNvPr id="17" name="椭圆 16"/>
          <p:cNvSpPr/>
          <p:nvPr/>
        </p:nvSpPr>
        <p:spPr>
          <a:xfrm>
            <a:off x="5265049" y="1820807"/>
            <a:ext cx="1661903" cy="166190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descr="#clear#"/>
          <p:cNvSpPr/>
          <p:nvPr/>
        </p:nvSpPr>
        <p:spPr>
          <a:xfrm>
            <a:off x="4832778" y="4518975"/>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4" name="矩形 23" descr="#clear#"/>
          <p:cNvSpPr/>
          <p:nvPr/>
        </p:nvSpPr>
        <p:spPr>
          <a:xfrm>
            <a:off x="4832778" y="3754757"/>
            <a:ext cx="2526444" cy="564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请输入您的小标题</a:t>
            </a:r>
            <a:endParaRPr lang="zh-CN" altLang="zh-CN" sz="1800" dirty="0">
              <a:solidFill>
                <a:schemeClr val="tx1"/>
              </a:solidFill>
              <a:latin typeface="+mn-ea"/>
            </a:endParaRPr>
          </a:p>
        </p:txBody>
      </p:sp>
      <p:sp>
        <p:nvSpPr>
          <p:cNvPr id="30" name="椭圆 29"/>
          <p:cNvSpPr/>
          <p:nvPr/>
        </p:nvSpPr>
        <p:spPr>
          <a:xfrm>
            <a:off x="8880446" y="1820807"/>
            <a:ext cx="1661903" cy="166190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descr="#clear#"/>
          <p:cNvSpPr/>
          <p:nvPr/>
        </p:nvSpPr>
        <p:spPr>
          <a:xfrm>
            <a:off x="8448175" y="4518975"/>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2" name="矩形 31" descr="#clear#"/>
          <p:cNvSpPr/>
          <p:nvPr/>
        </p:nvSpPr>
        <p:spPr>
          <a:xfrm>
            <a:off x="8448175" y="3754757"/>
            <a:ext cx="2526444" cy="5640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请输入您的小标题</a:t>
            </a:r>
            <a:endParaRPr lang="zh-CN" altLang="zh-CN" sz="1800" dirty="0">
              <a:solidFill>
                <a:schemeClr val="tx1"/>
              </a:solidFill>
              <a:latin typeface="+mn-ea"/>
            </a:endParaRPr>
          </a:p>
        </p:txBody>
      </p:sp>
      <p:sp>
        <p:nvSpPr>
          <p:cNvPr id="33" name="KSO_Shape"/>
          <p:cNvSpPr/>
          <p:nvPr/>
        </p:nvSpPr>
        <p:spPr>
          <a:xfrm>
            <a:off x="5606506" y="2265057"/>
            <a:ext cx="978989" cy="773401"/>
          </a:xfrm>
          <a:prstGeom prst="wedgeEllipseCallout">
            <a:avLst>
              <a:gd name="adj1" fmla="val -25046"/>
              <a:gd name="adj2" fmla="val 65698"/>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pPr>
            <a:endParaRPr lang="zh-CN" altLang="en-US" dirty="0">
              <a:solidFill>
                <a:srgbClr val="FFFFFF"/>
              </a:solidFill>
            </a:endParaRPr>
          </a:p>
        </p:txBody>
      </p:sp>
      <p:sp>
        <p:nvSpPr>
          <p:cNvPr id="34" name="KSO_Shape"/>
          <p:cNvSpPr/>
          <p:nvPr/>
        </p:nvSpPr>
        <p:spPr bwMode="auto">
          <a:xfrm>
            <a:off x="9297469" y="2222695"/>
            <a:ext cx="827857" cy="858126"/>
          </a:xfrm>
          <a:custGeom>
            <a:avLst/>
            <a:gdLst>
              <a:gd name="T0" fmla="*/ 269770 w 11301413"/>
              <a:gd name="T1" fmla="*/ 1200927 h 11718926"/>
              <a:gd name="T2" fmla="*/ 408539 w 11301413"/>
              <a:gd name="T3" fmla="*/ 1208278 h 11718926"/>
              <a:gd name="T4" fmla="*/ 479976 w 11301413"/>
              <a:gd name="T5" fmla="*/ 1297067 h 11718926"/>
              <a:gd name="T6" fmla="*/ 479976 w 11301413"/>
              <a:gd name="T7" fmla="*/ 1710455 h 11718926"/>
              <a:gd name="T8" fmla="*/ 401049 w 11301413"/>
              <a:gd name="T9" fmla="*/ 1800397 h 11718926"/>
              <a:gd name="T10" fmla="*/ 138923 w 11301413"/>
              <a:gd name="T11" fmla="*/ 1800397 h 11718926"/>
              <a:gd name="T12" fmla="*/ 59997 w 11301413"/>
              <a:gd name="T13" fmla="*/ 1710455 h 11718926"/>
              <a:gd name="T14" fmla="*/ 59997 w 11301413"/>
              <a:gd name="T15" fmla="*/ 1297643 h 11718926"/>
              <a:gd name="T16" fmla="*/ 131434 w 11301413"/>
              <a:gd name="T17" fmla="*/ 1208278 h 11718926"/>
              <a:gd name="T18" fmla="*/ 269770 w 11301413"/>
              <a:gd name="T19" fmla="*/ 1200927 h 11718926"/>
              <a:gd name="T20" fmla="*/ 869740 w 11301413"/>
              <a:gd name="T21" fmla="*/ 1021179 h 11718926"/>
              <a:gd name="T22" fmla="*/ 1008508 w 11301413"/>
              <a:gd name="T23" fmla="*/ 1028529 h 11718926"/>
              <a:gd name="T24" fmla="*/ 1079945 w 11301413"/>
              <a:gd name="T25" fmla="*/ 1117879 h 11718926"/>
              <a:gd name="T26" fmla="*/ 1079945 w 11301413"/>
              <a:gd name="T27" fmla="*/ 1710471 h 11718926"/>
              <a:gd name="T28" fmla="*/ 1001019 w 11301413"/>
              <a:gd name="T29" fmla="*/ 1800397 h 11718926"/>
              <a:gd name="T30" fmla="*/ 738892 w 11301413"/>
              <a:gd name="T31" fmla="*/ 1800397 h 11718926"/>
              <a:gd name="T32" fmla="*/ 659966 w 11301413"/>
              <a:gd name="T33" fmla="*/ 1710471 h 11718926"/>
              <a:gd name="T34" fmla="*/ 659966 w 11301413"/>
              <a:gd name="T35" fmla="*/ 1117879 h 11718926"/>
              <a:gd name="T36" fmla="*/ 731403 w 11301413"/>
              <a:gd name="T37" fmla="*/ 1028529 h 11718926"/>
              <a:gd name="T38" fmla="*/ 869740 w 11301413"/>
              <a:gd name="T39" fmla="*/ 1021179 h 11718926"/>
              <a:gd name="T40" fmla="*/ 1469559 w 11301413"/>
              <a:gd name="T41" fmla="*/ 720707 h 11718926"/>
              <a:gd name="T42" fmla="*/ 1608510 w 11301413"/>
              <a:gd name="T43" fmla="*/ 728058 h 11718926"/>
              <a:gd name="T44" fmla="*/ 1679427 w 11301413"/>
              <a:gd name="T45" fmla="*/ 817996 h 11718926"/>
              <a:gd name="T46" fmla="*/ 1679427 w 11301413"/>
              <a:gd name="T47" fmla="*/ 1710459 h 11718926"/>
              <a:gd name="T48" fmla="*/ 1601015 w 11301413"/>
              <a:gd name="T49" fmla="*/ 1800397 h 11718926"/>
              <a:gd name="T50" fmla="*/ 1338104 w 11301413"/>
              <a:gd name="T51" fmla="*/ 1800397 h 11718926"/>
              <a:gd name="T52" fmla="*/ 1259692 w 11301413"/>
              <a:gd name="T53" fmla="*/ 1710459 h 11718926"/>
              <a:gd name="T54" fmla="*/ 1259692 w 11301413"/>
              <a:gd name="T55" fmla="*/ 817996 h 11718926"/>
              <a:gd name="T56" fmla="*/ 1330609 w 11301413"/>
              <a:gd name="T57" fmla="*/ 728058 h 11718926"/>
              <a:gd name="T58" fmla="*/ 1469559 w 11301413"/>
              <a:gd name="T59" fmla="*/ 720707 h 11718926"/>
              <a:gd name="T60" fmla="*/ 1527073 w 11301413"/>
              <a:gd name="T61" fmla="*/ 0 h 11718926"/>
              <a:gd name="T62" fmla="*/ 1736253 w 11301413"/>
              <a:gd name="T63" fmla="*/ 210420 h 11718926"/>
              <a:gd name="T64" fmla="*/ 1527073 w 11301413"/>
              <a:gd name="T65" fmla="*/ 420264 h 11718926"/>
              <a:gd name="T66" fmla="*/ 1462532 w 11301413"/>
              <a:gd name="T67" fmla="*/ 409311 h 11718926"/>
              <a:gd name="T68" fmla="*/ 970988 w 11301413"/>
              <a:gd name="T69" fmla="*/ 779997 h 11718926"/>
              <a:gd name="T70" fmla="*/ 810213 w 11301413"/>
              <a:gd name="T71" fmla="*/ 765008 h 11718926"/>
              <a:gd name="T72" fmla="*/ 595270 w 11301413"/>
              <a:gd name="T73" fmla="*/ 528645 h 11718926"/>
              <a:gd name="T74" fmla="*/ 415479 w 11301413"/>
              <a:gd name="T75" fmla="*/ 711970 h 11718926"/>
              <a:gd name="T76" fmla="*/ 418937 w 11301413"/>
              <a:gd name="T77" fmla="*/ 750019 h 11718926"/>
              <a:gd name="T78" fmla="*/ 209756 w 11301413"/>
              <a:gd name="T79" fmla="*/ 960439 h 11718926"/>
              <a:gd name="T80" fmla="*/ 0 w 11301413"/>
              <a:gd name="T81" fmla="*/ 750019 h 11718926"/>
              <a:gd name="T82" fmla="*/ 209756 w 11301413"/>
              <a:gd name="T83" fmla="*/ 540175 h 11718926"/>
              <a:gd name="T84" fmla="*/ 244332 w 11301413"/>
              <a:gd name="T85" fmla="*/ 543634 h 11718926"/>
              <a:gd name="T86" fmla="*/ 513442 w 11301413"/>
              <a:gd name="T87" fmla="*/ 276141 h 11718926"/>
              <a:gd name="T88" fmla="*/ 601033 w 11301413"/>
              <a:gd name="T89" fmla="*/ 240398 h 11718926"/>
              <a:gd name="T90" fmla="*/ 687471 w 11301413"/>
              <a:gd name="T91" fmla="*/ 279600 h 11718926"/>
              <a:gd name="T92" fmla="*/ 913939 w 11301413"/>
              <a:gd name="T93" fmla="*/ 522304 h 11718926"/>
              <a:gd name="T94" fmla="*/ 1317893 w 11301413"/>
              <a:gd name="T95" fmla="*/ 217338 h 11718926"/>
              <a:gd name="T96" fmla="*/ 1317316 w 11301413"/>
              <a:gd name="T97" fmla="*/ 210420 h 11718926"/>
              <a:gd name="T98" fmla="*/ 1527073 w 11301413"/>
              <a:gd name="T99" fmla="*/ 0 h 117189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301413" h="11718926">
                <a:moveTo>
                  <a:pt x="1755956" y="7816926"/>
                </a:moveTo>
                <a:cubicBezTo>
                  <a:pt x="2057354" y="7816926"/>
                  <a:pt x="2359221" y="7832876"/>
                  <a:pt x="2659213" y="7864774"/>
                </a:cubicBezTo>
                <a:cubicBezTo>
                  <a:pt x="2921705" y="7894796"/>
                  <a:pt x="3124200" y="8142484"/>
                  <a:pt x="3124200" y="8442710"/>
                </a:cubicBezTo>
                <a:cubicBezTo>
                  <a:pt x="3124200" y="8442710"/>
                  <a:pt x="3124200" y="8442710"/>
                  <a:pt x="3124200" y="11133486"/>
                </a:cubicBezTo>
                <a:cubicBezTo>
                  <a:pt x="3124200" y="11456228"/>
                  <a:pt x="2895456" y="11718926"/>
                  <a:pt x="2610464" y="11718926"/>
                </a:cubicBezTo>
                <a:cubicBezTo>
                  <a:pt x="2610464" y="11718926"/>
                  <a:pt x="2610464" y="11718926"/>
                  <a:pt x="904261" y="11718926"/>
                </a:cubicBezTo>
                <a:cubicBezTo>
                  <a:pt x="619269" y="11718926"/>
                  <a:pt x="390525" y="11456228"/>
                  <a:pt x="390525" y="11133486"/>
                </a:cubicBezTo>
                <a:cubicBezTo>
                  <a:pt x="390525" y="11133486"/>
                  <a:pt x="390525" y="11133486"/>
                  <a:pt x="390525" y="8446462"/>
                </a:cubicBezTo>
                <a:cubicBezTo>
                  <a:pt x="390525" y="8146236"/>
                  <a:pt x="593019" y="7894796"/>
                  <a:pt x="855512" y="7864774"/>
                </a:cubicBezTo>
                <a:cubicBezTo>
                  <a:pt x="1153629" y="7832876"/>
                  <a:pt x="1454558" y="7816926"/>
                  <a:pt x="1755956" y="7816926"/>
                </a:cubicBezTo>
                <a:close/>
                <a:moveTo>
                  <a:pt x="5661206" y="6646934"/>
                </a:moveTo>
                <a:cubicBezTo>
                  <a:pt x="5962604" y="6646934"/>
                  <a:pt x="6264471" y="6662880"/>
                  <a:pt x="6564463" y="6694774"/>
                </a:cubicBezTo>
                <a:cubicBezTo>
                  <a:pt x="6826955" y="6721040"/>
                  <a:pt x="7029450" y="6976188"/>
                  <a:pt x="7029450" y="7276360"/>
                </a:cubicBezTo>
                <a:cubicBezTo>
                  <a:pt x="7029450" y="7276360"/>
                  <a:pt x="7029450" y="7276360"/>
                  <a:pt x="7029450" y="11133588"/>
                </a:cubicBezTo>
                <a:cubicBezTo>
                  <a:pt x="7029450" y="11456274"/>
                  <a:pt x="6796957" y="11718926"/>
                  <a:pt x="6515714" y="11718926"/>
                </a:cubicBezTo>
                <a:cubicBezTo>
                  <a:pt x="6515714" y="11718926"/>
                  <a:pt x="6515714" y="11718926"/>
                  <a:pt x="4809511" y="11718926"/>
                </a:cubicBezTo>
                <a:cubicBezTo>
                  <a:pt x="4524519" y="11718926"/>
                  <a:pt x="4295775" y="11456274"/>
                  <a:pt x="4295775" y="11133588"/>
                </a:cubicBezTo>
                <a:cubicBezTo>
                  <a:pt x="4295775" y="11133588"/>
                  <a:pt x="4295775" y="11133588"/>
                  <a:pt x="4295775" y="7276360"/>
                </a:cubicBezTo>
                <a:cubicBezTo>
                  <a:pt x="4295775" y="6976188"/>
                  <a:pt x="4498269" y="6721040"/>
                  <a:pt x="4760762" y="6694774"/>
                </a:cubicBezTo>
                <a:cubicBezTo>
                  <a:pt x="5058879" y="6662880"/>
                  <a:pt x="5359808" y="6646934"/>
                  <a:pt x="5661206" y="6646934"/>
                </a:cubicBezTo>
                <a:close/>
                <a:moveTo>
                  <a:pt x="9565481" y="4691138"/>
                </a:moveTo>
                <a:cubicBezTo>
                  <a:pt x="9867587" y="4691138"/>
                  <a:pt x="10169692" y="4707086"/>
                  <a:pt x="10469922" y="4738984"/>
                </a:cubicBezTo>
                <a:cubicBezTo>
                  <a:pt x="10732623" y="4769004"/>
                  <a:pt x="10931525" y="5020432"/>
                  <a:pt x="10931525" y="5324398"/>
                </a:cubicBezTo>
                <a:cubicBezTo>
                  <a:pt x="10931525" y="5324398"/>
                  <a:pt x="10931525" y="5324398"/>
                  <a:pt x="10931525" y="11133512"/>
                </a:cubicBezTo>
                <a:cubicBezTo>
                  <a:pt x="10931525" y="11456240"/>
                  <a:pt x="10702600" y="11718926"/>
                  <a:pt x="10421135" y="11718926"/>
                </a:cubicBezTo>
                <a:cubicBezTo>
                  <a:pt x="10421135" y="11718926"/>
                  <a:pt x="10421135" y="11718926"/>
                  <a:pt x="8709827" y="11718926"/>
                </a:cubicBezTo>
                <a:cubicBezTo>
                  <a:pt x="8428362" y="11718926"/>
                  <a:pt x="8199437" y="11456240"/>
                  <a:pt x="8199437" y="11133512"/>
                </a:cubicBezTo>
                <a:cubicBezTo>
                  <a:pt x="8199437" y="11133512"/>
                  <a:pt x="8199437" y="11133512"/>
                  <a:pt x="8199437" y="5324398"/>
                </a:cubicBezTo>
                <a:cubicBezTo>
                  <a:pt x="8199437" y="5020432"/>
                  <a:pt x="8398339" y="4769004"/>
                  <a:pt x="8661040" y="4738984"/>
                </a:cubicBezTo>
                <a:cubicBezTo>
                  <a:pt x="8961270" y="4707086"/>
                  <a:pt x="9263375" y="4691138"/>
                  <a:pt x="9565481" y="4691138"/>
                </a:cubicBezTo>
                <a:close/>
                <a:moveTo>
                  <a:pt x="9939842" y="0"/>
                </a:moveTo>
                <a:cubicBezTo>
                  <a:pt x="10693770" y="0"/>
                  <a:pt x="11301413" y="611648"/>
                  <a:pt x="11301413" y="1369642"/>
                </a:cubicBezTo>
                <a:cubicBezTo>
                  <a:pt x="11301413" y="2123884"/>
                  <a:pt x="10693770" y="2735532"/>
                  <a:pt x="9939842" y="2735532"/>
                </a:cubicBezTo>
                <a:cubicBezTo>
                  <a:pt x="9789807" y="2735532"/>
                  <a:pt x="9651024" y="2705514"/>
                  <a:pt x="9519743" y="2664236"/>
                </a:cubicBezTo>
                <a:cubicBezTo>
                  <a:pt x="9519743" y="2664236"/>
                  <a:pt x="9519743" y="2664236"/>
                  <a:pt x="6320239" y="5077060"/>
                </a:cubicBezTo>
                <a:cubicBezTo>
                  <a:pt x="5997663" y="5320968"/>
                  <a:pt x="5543807" y="5275940"/>
                  <a:pt x="5273743" y="4979496"/>
                </a:cubicBezTo>
                <a:cubicBezTo>
                  <a:pt x="5273743" y="4979496"/>
                  <a:pt x="5273743" y="4979496"/>
                  <a:pt x="3874663" y="3440992"/>
                </a:cubicBezTo>
                <a:cubicBezTo>
                  <a:pt x="3874663" y="3440992"/>
                  <a:pt x="3874663" y="3440992"/>
                  <a:pt x="2704387" y="4634272"/>
                </a:cubicBezTo>
                <a:cubicBezTo>
                  <a:pt x="2719391" y="4716824"/>
                  <a:pt x="2726893" y="4799378"/>
                  <a:pt x="2726893" y="4881932"/>
                </a:cubicBezTo>
                <a:cubicBezTo>
                  <a:pt x="2726893" y="5639926"/>
                  <a:pt x="2119249" y="6251576"/>
                  <a:pt x="1365322" y="6251576"/>
                </a:cubicBezTo>
                <a:cubicBezTo>
                  <a:pt x="611394" y="6251576"/>
                  <a:pt x="0" y="5639926"/>
                  <a:pt x="0" y="4881932"/>
                </a:cubicBezTo>
                <a:cubicBezTo>
                  <a:pt x="0" y="4127690"/>
                  <a:pt x="611394" y="3516042"/>
                  <a:pt x="1365322" y="3516042"/>
                </a:cubicBezTo>
                <a:cubicBezTo>
                  <a:pt x="1440339" y="3516042"/>
                  <a:pt x="1515357" y="3527300"/>
                  <a:pt x="1590375" y="3538556"/>
                </a:cubicBezTo>
                <a:cubicBezTo>
                  <a:pt x="1590375" y="3538556"/>
                  <a:pt x="1590375" y="3538556"/>
                  <a:pt x="3342037" y="1797422"/>
                </a:cubicBezTo>
                <a:cubicBezTo>
                  <a:pt x="3492073" y="1647324"/>
                  <a:pt x="3702122" y="1557266"/>
                  <a:pt x="3912172" y="1564770"/>
                </a:cubicBezTo>
                <a:cubicBezTo>
                  <a:pt x="4125972" y="1572274"/>
                  <a:pt x="4328520" y="1662334"/>
                  <a:pt x="4474805" y="1819936"/>
                </a:cubicBezTo>
                <a:cubicBezTo>
                  <a:pt x="4474805" y="1819936"/>
                  <a:pt x="4474805" y="1819936"/>
                  <a:pt x="5948902" y="3399716"/>
                </a:cubicBezTo>
                <a:cubicBezTo>
                  <a:pt x="5948902" y="3399716"/>
                  <a:pt x="5948902" y="3399716"/>
                  <a:pt x="8578271" y="1414672"/>
                </a:cubicBezTo>
                <a:cubicBezTo>
                  <a:pt x="8578271" y="1399662"/>
                  <a:pt x="8574520" y="1384652"/>
                  <a:pt x="8574520" y="1369642"/>
                </a:cubicBezTo>
                <a:cubicBezTo>
                  <a:pt x="8574520" y="611648"/>
                  <a:pt x="9185915" y="0"/>
                  <a:pt x="9939842"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pPr>
            <a:endParaRPr lang="zh-CN" altLang="en-US">
              <a:solidFill>
                <a:srgbClr val="FFFFFF"/>
              </a:solidFill>
              <a:latin typeface="+mn-lt"/>
              <a:ea typeface="+mn-ea"/>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descr="#clear#"/>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等腰三角形 12"/>
          <p:cNvSpPr/>
          <p:nvPr/>
        </p:nvSpPr>
        <p:spPr>
          <a:xfrm>
            <a:off x="8583558" y="3725108"/>
            <a:ext cx="2954406" cy="1471447"/>
          </a:xfrm>
          <a:prstGeom prst="triangle">
            <a:avLst/>
          </a:prstGeom>
          <a:solidFill>
            <a:schemeClr val="accent1"/>
          </a:solidFill>
          <a:ln w="254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 lastClr="FFFFFF"/>
              </a:solidFill>
              <a:latin typeface="Calibri" panose="020F0502020204030204"/>
            </a:endParaRPr>
          </a:p>
        </p:txBody>
      </p:sp>
      <p:sp>
        <p:nvSpPr>
          <p:cNvPr id="14" name="等腰三角形 13"/>
          <p:cNvSpPr/>
          <p:nvPr/>
        </p:nvSpPr>
        <p:spPr>
          <a:xfrm>
            <a:off x="6006906" y="3233883"/>
            <a:ext cx="3940703" cy="1962672"/>
          </a:xfrm>
          <a:prstGeom prst="triangle">
            <a:avLst/>
          </a:prstGeom>
          <a:solidFill>
            <a:schemeClr val="accent1"/>
          </a:solidFill>
          <a:ln w="254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 lastClr="FFFFFF"/>
              </a:solidFill>
              <a:latin typeface="Calibri" panose="020F0502020204030204"/>
            </a:endParaRPr>
          </a:p>
        </p:txBody>
      </p:sp>
      <p:sp>
        <p:nvSpPr>
          <p:cNvPr id="15" name="Rectangle 42" descr="#clear#"/>
          <p:cNvSpPr>
            <a:spLocks noChangeArrowheads="1"/>
          </p:cNvSpPr>
          <p:nvPr/>
        </p:nvSpPr>
        <p:spPr bwMode="auto">
          <a:xfrm>
            <a:off x="7120219" y="2140422"/>
            <a:ext cx="1714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000" dirty="0">
                <a:solidFill>
                  <a:schemeClr val="accent1"/>
                </a:solidFill>
                <a:latin typeface="+mn-lt"/>
              </a:rPr>
              <a:t>68</a:t>
            </a:r>
            <a:r>
              <a:rPr lang="en-US" altLang="zh-CN" sz="3200" dirty="0">
                <a:solidFill>
                  <a:schemeClr val="accent1"/>
                </a:solidFill>
                <a:latin typeface="+mn-lt"/>
              </a:rPr>
              <a:t>%</a:t>
            </a:r>
            <a:endParaRPr lang="zh-CN" altLang="en-US" sz="4400" dirty="0">
              <a:solidFill>
                <a:schemeClr val="accent1"/>
              </a:solidFill>
              <a:latin typeface="+mn-lt"/>
            </a:endParaRPr>
          </a:p>
        </p:txBody>
      </p:sp>
      <p:sp>
        <p:nvSpPr>
          <p:cNvPr id="16" name="Rectangle 42" descr="#clear#"/>
          <p:cNvSpPr>
            <a:spLocks noChangeArrowheads="1"/>
          </p:cNvSpPr>
          <p:nvPr/>
        </p:nvSpPr>
        <p:spPr bwMode="auto">
          <a:xfrm>
            <a:off x="9203723" y="2772218"/>
            <a:ext cx="1714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000" dirty="0">
                <a:solidFill>
                  <a:schemeClr val="accent1"/>
                </a:solidFill>
                <a:latin typeface="+mn-lt"/>
              </a:rPr>
              <a:t>42</a:t>
            </a:r>
            <a:r>
              <a:rPr lang="en-US" altLang="zh-CN" sz="3200" dirty="0">
                <a:solidFill>
                  <a:schemeClr val="accent1"/>
                </a:solidFill>
                <a:latin typeface="+mn-lt"/>
              </a:rPr>
              <a:t>%</a:t>
            </a:r>
            <a:endParaRPr lang="zh-CN" altLang="en-US" sz="4400" dirty="0">
              <a:solidFill>
                <a:schemeClr val="accent1"/>
              </a:solidFill>
              <a:latin typeface="+mn-lt"/>
            </a:endParaRPr>
          </a:p>
        </p:txBody>
      </p:sp>
      <p:sp>
        <p:nvSpPr>
          <p:cNvPr id="17" name="Rectangle 41" descr="#clear#"/>
          <p:cNvSpPr>
            <a:spLocks noChangeArrowheads="1"/>
          </p:cNvSpPr>
          <p:nvPr/>
        </p:nvSpPr>
        <p:spPr bwMode="auto">
          <a:xfrm>
            <a:off x="6006906" y="5687780"/>
            <a:ext cx="5531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请输入您的小标题</a:t>
            </a:r>
            <a:endParaRPr lang="zh-CN" altLang="en-US" dirty="0">
              <a:latin typeface="+mn-lt"/>
            </a:endParaRPr>
          </a:p>
        </p:txBody>
      </p:sp>
      <p:sp>
        <p:nvSpPr>
          <p:cNvPr id="18" name="矩形 17" descr="#clear#"/>
          <p:cNvSpPr/>
          <p:nvPr/>
        </p:nvSpPr>
        <p:spPr>
          <a:xfrm>
            <a:off x="998056" y="1995553"/>
            <a:ext cx="4854103" cy="207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9" name="文本框 18" descr="#clear#"/>
          <p:cNvSpPr txBox="1"/>
          <p:nvPr/>
        </p:nvSpPr>
        <p:spPr>
          <a:xfrm>
            <a:off x="333675" y="2050386"/>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20" name="矩形 19" descr="#clear#"/>
          <p:cNvSpPr/>
          <p:nvPr/>
        </p:nvSpPr>
        <p:spPr>
          <a:xfrm>
            <a:off x="998056" y="4385487"/>
            <a:ext cx="4854103" cy="207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descr="#clear#"/>
          <p:cNvSpPr>
            <a:spLocks noGrp="1"/>
          </p:cNvSpPr>
          <p:nvPr>
            <p:ph type="title"/>
          </p:nvPr>
        </p:nvSpPr>
        <p:spPr/>
        <p:txBody>
          <a:bodyPr/>
          <a:lstStyle/>
          <a:p>
            <a:r>
              <a:rPr lang="zh-CN" altLang="en-US"/>
              <a:t>请输入第二章大标题</a:t>
            </a:r>
            <a:endParaRPr lang="zh-CN" altLang="en-US" dirty="0"/>
          </a:p>
        </p:txBody>
      </p:sp>
      <p:sp>
        <p:nvSpPr>
          <p:cNvPr id="9219" name="文本占位符 2" descr="#clear#"/>
          <p:cNvSpPr>
            <a:spLocks noGrp="1"/>
          </p:cNvSpPr>
          <p:nvPr>
            <p:ph type="body" idx="1"/>
          </p:nvPr>
        </p:nvSpPr>
        <p:spPr/>
        <p:txBody>
          <a:bodyPr/>
          <a:lstStyle/>
          <a:p>
            <a:r>
              <a:rPr lang="zh-CN" altLang="en-US"/>
              <a:t>请输入第二章说明小标题</a:t>
            </a:r>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0.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1.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1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ags/tag31.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5"/>
</p:tagLst>
</file>

<file path=ppt/tags/tag36.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ags/tag37.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38.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40.xml><?xml version="1.0" encoding="utf-8"?>
<p:tagLst xmlns:a="http://schemas.openxmlformats.org/drawingml/2006/main" xmlns:r="http://schemas.openxmlformats.org/officeDocument/2006/relationships" xmlns:p="http://schemas.openxmlformats.org/presentationml/2006/main">
  <p:tag name="MH" val="2016062311111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OTHERS"/>
  <p:tag name="ID" val="553532"/>
</p:tagLst>
</file>

<file path=ppt/tags/tag8.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NUMBER"/>
  <p:tag name="ID" val="553532"/>
  <p:tag name="MH_ORDER" val="1"/>
</p:tagLst>
</file>

<file path=ppt/theme/theme1.xml><?xml version="1.0" encoding="utf-8"?>
<a:theme xmlns:a="http://schemas.openxmlformats.org/drawingml/2006/main" name="A000120141119A01PPBG">
  <a:themeElements>
    <a:clrScheme name="自定义 122">
      <a:dk1>
        <a:srgbClr val="000000"/>
      </a:dk1>
      <a:lt1>
        <a:srgbClr val="FFFFFF"/>
      </a:lt1>
      <a:dk2>
        <a:srgbClr val="000000"/>
      </a:dk2>
      <a:lt2>
        <a:srgbClr val="FFFFFF"/>
      </a:lt2>
      <a:accent1>
        <a:srgbClr val="C35169"/>
      </a:accent1>
      <a:accent2>
        <a:srgbClr val="D75641"/>
      </a:accent2>
      <a:accent3>
        <a:srgbClr val="D08B76"/>
      </a:accent3>
      <a:accent4>
        <a:srgbClr val="9CCF96"/>
      </a:accent4>
      <a:accent5>
        <a:srgbClr val="81C9DF"/>
      </a:accent5>
      <a:accent6>
        <a:srgbClr val="BD89B9"/>
      </a:accent6>
      <a:hlink>
        <a:srgbClr val="FFB14A"/>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小碎花校园清新毕业答辩模板</Template>
  <TotalTime>0</TotalTime>
  <Words>1679</Words>
  <Application>Microsoft Office PowerPoint</Application>
  <PresentationFormat>宽屏</PresentationFormat>
  <Paragraphs>181</Paragraphs>
  <Slides>27</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Gill Sans</vt:lpstr>
      <vt:lpstr>等线</vt:lpstr>
      <vt:lpstr>等线 Light</vt:lpstr>
      <vt:lpstr>微软雅黑</vt:lpstr>
      <vt:lpstr>幼圆</vt:lpstr>
      <vt:lpstr>Arial</vt:lpstr>
      <vt:lpstr>Bernard MT Condensed</vt:lpstr>
      <vt:lpstr>Calibri</vt:lpstr>
      <vt:lpstr>Impact</vt:lpstr>
      <vt:lpstr>Tempus Sans ITC</vt:lpstr>
      <vt:lpstr>Wingdings</vt:lpstr>
      <vt:lpstr>Wingdings 2</vt:lpstr>
      <vt:lpstr>A000120141119A01PPBG</vt:lpstr>
      <vt:lpstr>小清新简约 通用工作汇报模板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小清新简约 通用工作汇报模板</dc:title>
  <dc:creator/>
  <cp:lastModifiedBy>天 下</cp:lastModifiedBy>
  <cp:revision>5</cp:revision>
  <dcterms:created xsi:type="dcterms:W3CDTF">2018-07-23T02:57:00Z</dcterms:created>
  <dcterms:modified xsi:type="dcterms:W3CDTF">2021-01-06T01:27:59Z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