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57" r:id="rId2"/>
    <p:sldId id="256" r:id="rId3"/>
    <p:sldId id="261" r:id="rId4"/>
    <p:sldId id="265" r:id="rId5"/>
    <p:sldId id="266" r:id="rId6"/>
    <p:sldId id="267" r:id="rId7"/>
    <p:sldId id="268" r:id="rId8"/>
    <p:sldId id="262" r:id="rId9"/>
    <p:sldId id="269" r:id="rId10"/>
    <p:sldId id="270" r:id="rId11"/>
    <p:sldId id="271" r:id="rId12"/>
    <p:sldId id="272" r:id="rId13"/>
    <p:sldId id="263" r:id="rId14"/>
    <p:sldId id="273" r:id="rId15"/>
    <p:sldId id="274" r:id="rId16"/>
    <p:sldId id="275" r:id="rId17"/>
    <p:sldId id="276" r:id="rId18"/>
    <p:sldId id="264" r:id="rId19"/>
    <p:sldId id="259" r:id="rId20"/>
    <p:sldId id="260" r:id="rId21"/>
    <p:sldId id="277" r:id="rId22"/>
    <p:sldId id="278" r:id="rId23"/>
    <p:sldId id="279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DEF8"/>
    <a:srgbClr val="42B5DB"/>
    <a:srgbClr val="3B83BD"/>
    <a:srgbClr val="4A62B7"/>
    <a:srgbClr val="FFFEFF"/>
    <a:srgbClr val="FFFFFF"/>
    <a:srgbClr val="526ABB"/>
    <a:srgbClr val="4999CB"/>
    <a:srgbClr val="61B1DF"/>
    <a:srgbClr val="D7F1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044" autoAdjust="0"/>
    <p:restoredTop sz="94660"/>
  </p:normalViewPr>
  <p:slideViewPr>
    <p:cSldViewPr snapToGrid="0">
      <p:cViewPr varScale="1">
        <p:scale>
          <a:sx n="56" d="100"/>
          <a:sy n="56" d="100"/>
        </p:scale>
        <p:origin x="90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7F53B-3CDD-4CE8-9871-F4ADC6E661D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E2CF3-B658-43EC-A134-DC3EEFFF68F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7F53B-3CDD-4CE8-9871-F4ADC6E661D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E2CF3-B658-43EC-A134-DC3EEFFF68F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7F53B-3CDD-4CE8-9871-F4ADC6E661D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E2CF3-B658-43EC-A134-DC3EEFFF68F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7F53B-3CDD-4CE8-9871-F4ADC6E661D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E2CF3-B658-43EC-A134-DC3EEFFF68F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7F53B-3CDD-4CE8-9871-F4ADC6E661D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E2CF3-B658-43EC-A134-DC3EEFFF68F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7F53B-3CDD-4CE8-9871-F4ADC6E661D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E2CF3-B658-43EC-A134-DC3EEFFF68F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7F53B-3CDD-4CE8-9871-F4ADC6E661D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E2CF3-B658-43EC-A134-DC3EEFFF68F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7F53B-3CDD-4CE8-9871-F4ADC6E661D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E2CF3-B658-43EC-A134-DC3EEFFF68F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7F53B-3CDD-4CE8-9871-F4ADC6E661D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E2CF3-B658-43EC-A134-DC3EEFFF68F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7F53B-3CDD-4CE8-9871-F4ADC6E661D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E2CF3-B658-43EC-A134-DC3EEFFF68F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7F53B-3CDD-4CE8-9871-F4ADC6E661D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E2CF3-B658-43EC-A134-DC3EEFFF68F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27F53B-3CDD-4CE8-9871-F4ADC6E661D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0E2CF3-B658-43EC-A134-DC3EEFFF68F5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56678" y="-2677322"/>
            <a:ext cx="6878644" cy="12192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56678" y="-2677322"/>
            <a:ext cx="6878644" cy="12192000"/>
          </a:xfrm>
          <a:prstGeom prst="rect">
            <a:avLst/>
          </a:prstGeom>
        </p:spPr>
      </p:pic>
      <p:sp>
        <p:nvSpPr>
          <p:cNvPr id="6" name="圆角矩形 5"/>
          <p:cNvSpPr/>
          <p:nvPr/>
        </p:nvSpPr>
        <p:spPr>
          <a:xfrm>
            <a:off x="1060174" y="1060175"/>
            <a:ext cx="10058400" cy="4737652"/>
          </a:xfrm>
          <a:prstGeom prst="roundRect">
            <a:avLst>
              <a:gd name="adj" fmla="val 21702"/>
            </a:avLst>
          </a:prstGeom>
          <a:solidFill>
            <a:srgbClr val="D7F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圆角矩形 7"/>
          <p:cNvSpPr/>
          <p:nvPr/>
        </p:nvSpPr>
        <p:spPr>
          <a:xfrm>
            <a:off x="1348569" y="1330688"/>
            <a:ext cx="9481609" cy="4196625"/>
          </a:xfrm>
          <a:prstGeom prst="roundRect">
            <a:avLst>
              <a:gd name="adj" fmla="val 21702"/>
            </a:avLst>
          </a:prstGeom>
          <a:solidFill>
            <a:srgbClr val="D7F1FE"/>
          </a:solidFill>
          <a:ln w="381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97" t="60846" r="3359" b="9483"/>
          <a:stretch>
            <a:fillRect/>
          </a:stretch>
        </p:blipFill>
        <p:spPr>
          <a:xfrm rot="16200000" flipV="1">
            <a:off x="4315" y="-739174"/>
            <a:ext cx="3059574" cy="363468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97" t="60846" r="3359" b="9483"/>
          <a:stretch>
            <a:fillRect/>
          </a:stretch>
        </p:blipFill>
        <p:spPr>
          <a:xfrm rot="16200000" flipV="1">
            <a:off x="9300391" y="4173169"/>
            <a:ext cx="3059574" cy="3634684"/>
          </a:xfrm>
          <a:prstGeom prst="rect">
            <a:avLst/>
          </a:prstGeom>
        </p:spPr>
      </p:pic>
      <p:sp>
        <p:nvSpPr>
          <p:cNvPr id="9" name="椭圆 8"/>
          <p:cNvSpPr/>
          <p:nvPr/>
        </p:nvSpPr>
        <p:spPr>
          <a:xfrm>
            <a:off x="3930363" y="1980139"/>
            <a:ext cx="930036" cy="930036"/>
          </a:xfrm>
          <a:prstGeom prst="ellipse">
            <a:avLst/>
          </a:prstGeom>
          <a:solidFill>
            <a:srgbClr val="8AD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6189019" y="1980139"/>
            <a:ext cx="930036" cy="930036"/>
          </a:xfrm>
          <a:prstGeom prst="ellipse">
            <a:avLst/>
          </a:prstGeom>
          <a:noFill/>
          <a:ln w="25400">
            <a:solidFill>
              <a:srgbClr val="3B83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7318347" y="1980139"/>
            <a:ext cx="930036" cy="930036"/>
          </a:xfrm>
          <a:prstGeom prst="ellipse">
            <a:avLst/>
          </a:prstGeom>
          <a:noFill/>
          <a:ln w="25400">
            <a:solidFill>
              <a:srgbClr val="4A62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5059691" y="1980139"/>
            <a:ext cx="930036" cy="930036"/>
          </a:xfrm>
          <a:prstGeom prst="ellipse">
            <a:avLst/>
          </a:prstGeom>
          <a:solidFill>
            <a:srgbClr val="42B5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 descr="e7d195523061f1c0deeec63e560781cfd59afb0ea006f2a87ABB68BF51EA6619813959095094C18C62A12F549504892A4AAA8C1554C6663626E05CA27F281A14E6983772AFC3FB97135759321DEA3D7047B2D20B121D4E05C4684874C482AB1BB204CB54EAB25F565C815D4796FBB61FCD35047BE64E9284D3E3DA2080414DCBE4487825BD03153EC4E777C6120C5078"/>
          <p:cNvSpPr txBox="1"/>
          <p:nvPr/>
        </p:nvSpPr>
        <p:spPr>
          <a:xfrm>
            <a:off x="4117908" y="2030329"/>
            <a:ext cx="5100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rgbClr val="FFFFFF"/>
                </a:solidFill>
                <a:latin typeface="张海山锐线体2.0" panose="02000000000000000000" pitchFamily="2" charset="-122"/>
                <a:ea typeface="张海山锐线体2.0" panose="02000000000000000000" pitchFamily="2" charset="-122"/>
              </a:rPr>
              <a:t>2</a:t>
            </a:r>
            <a:endParaRPr lang="zh-CN" altLang="en-US" sz="4800" b="1" dirty="0">
              <a:solidFill>
                <a:srgbClr val="FFFFFF"/>
              </a:solidFill>
              <a:latin typeface="张海山锐线体2.0" panose="02000000000000000000" pitchFamily="2" charset="-122"/>
              <a:ea typeface="张海山锐线体2.0" panose="02000000000000000000" pitchFamily="2" charset="-122"/>
            </a:endParaRPr>
          </a:p>
        </p:txBody>
      </p:sp>
      <p:sp>
        <p:nvSpPr>
          <p:cNvPr id="14" name="文本框 13" descr="e7d195523061f1c0deeec63e560781cfd59afb0ea006f2a87ABB68BF51EA6619813959095094C18C62A12F549504892A4AAA8C1554C6663626E05CA27F281A14E6983772AFC3FB97135759321DEA3D7047B2D20B121D4E05C4684874C482AB1BB204CB54EAB25F565C815D4796FBB61FCD35047BE64E9284D3E3DA2080414DCBE4487825BD03153EC4E777C6120C5078"/>
          <p:cNvSpPr txBox="1"/>
          <p:nvPr/>
        </p:nvSpPr>
        <p:spPr>
          <a:xfrm>
            <a:off x="5246081" y="2029658"/>
            <a:ext cx="5068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rgbClr val="FFFFFF"/>
                </a:solidFill>
                <a:latin typeface="张海山锐线体2.0" panose="02000000000000000000" pitchFamily="2" charset="-122"/>
                <a:ea typeface="张海山锐线体2.0" panose="02000000000000000000" pitchFamily="2" charset="-122"/>
              </a:rPr>
              <a:t>0</a:t>
            </a:r>
            <a:endParaRPr lang="zh-CN" altLang="en-US" sz="4800" b="1" dirty="0">
              <a:solidFill>
                <a:srgbClr val="FFFFFF"/>
              </a:solidFill>
              <a:latin typeface="张海山锐线体2.0" panose="02000000000000000000" pitchFamily="2" charset="-122"/>
              <a:ea typeface="张海山锐线体2.0" panose="02000000000000000000" pitchFamily="2" charset="-122"/>
            </a:endParaRPr>
          </a:p>
        </p:txBody>
      </p:sp>
      <p:sp>
        <p:nvSpPr>
          <p:cNvPr id="15" name="文本框 14" descr="e7d195523061f1c0deeec63e560781cfd59afb0ea006f2a87ABB68BF51EA6619813959095094C18C62A12F549504892A4AAA8C1554C6663626E05CA27F281A14E6983772AFC3FB97135759321DEA3D7047B2D20B121D4E05C4684874C482AB1BB204CB54EAB25F565C815D4796FBB61FCD35047BE64E9284D3E3DA2080414DCBE4487825BD03153EC4E777C6120C5078"/>
          <p:cNvSpPr txBox="1"/>
          <p:nvPr/>
        </p:nvSpPr>
        <p:spPr>
          <a:xfrm>
            <a:off x="6389426" y="2065395"/>
            <a:ext cx="49022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rgbClr val="3B83BD"/>
                </a:solidFill>
                <a:latin typeface="张海山锐线体2.0" panose="02000000000000000000" pitchFamily="2" charset="-122"/>
                <a:ea typeface="张海山锐线体2.0" panose="02000000000000000000" pitchFamily="2" charset="-122"/>
              </a:rPr>
              <a:t>2</a:t>
            </a:r>
          </a:p>
        </p:txBody>
      </p:sp>
      <p:sp>
        <p:nvSpPr>
          <p:cNvPr id="16" name="文本框 15" descr="e7d195523061f1c0deeec63e560781cfd59afb0ea006f2a87ABB68BF51EA6619813959095094C18C62A12F549504892A4AAA8C1554C6663626E05CA27F281A14E6983772AFC3FB97135759321DEA3D7047B2D20B121D4E05C4684874C482AB1BB204CB54EAB25F565C815D4796FBB61FCD35047BE64E9284D3E3DA2080414DCBE4487825BD03153EC4E777C6120C5078"/>
          <p:cNvSpPr txBox="1"/>
          <p:nvPr/>
        </p:nvSpPr>
        <p:spPr>
          <a:xfrm>
            <a:off x="7537627" y="2065395"/>
            <a:ext cx="49022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rgbClr val="4A62B7"/>
                </a:solidFill>
                <a:latin typeface="张海山锐线体2.0" panose="02000000000000000000" pitchFamily="2" charset="-122"/>
                <a:ea typeface="张海山锐线体2.0" panose="02000000000000000000" pitchFamily="2" charset="-122"/>
              </a:rPr>
              <a:t>X</a:t>
            </a:r>
          </a:p>
        </p:txBody>
      </p:sp>
      <p:cxnSp>
        <p:nvCxnSpPr>
          <p:cNvPr id="17" name="直接连接符 16"/>
          <p:cNvCxnSpPr/>
          <p:nvPr/>
        </p:nvCxnSpPr>
        <p:spPr>
          <a:xfrm flipV="1">
            <a:off x="6565654" y="1619998"/>
            <a:ext cx="412450" cy="457611"/>
          </a:xfrm>
          <a:prstGeom prst="line">
            <a:avLst/>
          </a:prstGeom>
          <a:ln>
            <a:solidFill>
              <a:srgbClr val="3B83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V="1">
            <a:off x="4896042" y="2415486"/>
            <a:ext cx="412450" cy="457611"/>
          </a:xfrm>
          <a:prstGeom prst="line">
            <a:avLst/>
          </a:prstGeom>
          <a:ln>
            <a:solidFill>
              <a:srgbClr val="42B5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V="1">
            <a:off x="7163756" y="2746754"/>
            <a:ext cx="412450" cy="457611"/>
          </a:xfrm>
          <a:prstGeom prst="line">
            <a:avLst/>
          </a:prstGeom>
          <a:ln>
            <a:solidFill>
              <a:srgbClr val="4A62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 descr="e7d195523061f1c0deeec63e560781cfd59afb0ea006f2a87ABB68BF51EA6619813959095094C18C62A12F549504892A4AAA8C1554C6663626E05CA27F281A14E6983772AFC3FB97135759321DEA3D7004FB075A8443E283A7673BBBDBFD88DFA513D62253E27B7E9FFF4379D8121322A85C7E16198ADF129F152EEF5340DE1ED504E252F53EAD1F847BC471C6326134"/>
          <p:cNvSpPr txBox="1"/>
          <p:nvPr/>
        </p:nvSpPr>
        <p:spPr>
          <a:xfrm flipH="1">
            <a:off x="2219129" y="3280896"/>
            <a:ext cx="77404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dirty="0">
                <a:solidFill>
                  <a:srgbClr val="3B83BD"/>
                </a:solidFill>
                <a:latin typeface="张海山锐线体2.0" panose="02000000000000000000" pitchFamily="2" charset="-122"/>
                <a:ea typeface="张海山锐线体2.0" panose="02000000000000000000" pitchFamily="2" charset="-122"/>
                <a:cs typeface="Aharoni" panose="02010803020104030203" pitchFamily="2" charset="-79"/>
              </a:rPr>
              <a:t>蓝色淡雅花卉工作计划</a:t>
            </a:r>
          </a:p>
        </p:txBody>
      </p:sp>
      <p:sp>
        <p:nvSpPr>
          <p:cNvPr id="25" name="文本框 24" descr="e7d195523061f1c0deeec63e560781cfd59afb0ea006f2a87ABB68BF51EA6619813959095094C18C62A12F549504892A4AAA8C1554C6663626E05CA27F281A14E6983772AFC3FB97135759321DEA3D7004FB075A8443E283A7673BBBDBFD88DFA513D62253E27B7E9FFF4379D8121322A85C7E16198ADF129F152EEF5340DE1ED504E252F53EAD1F847BC471C6326134"/>
          <p:cNvSpPr txBox="1"/>
          <p:nvPr/>
        </p:nvSpPr>
        <p:spPr>
          <a:xfrm flipH="1">
            <a:off x="2280922" y="4265604"/>
            <a:ext cx="7967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42B5DB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Aharoni" panose="02010803020104030203" pitchFamily="2" charset="-79"/>
              </a:rPr>
              <a:t>BUSINESS      ANNUAL      REPORT</a:t>
            </a:r>
            <a:endParaRPr lang="zh-CN" altLang="en-US" sz="3200" b="1" dirty="0">
              <a:solidFill>
                <a:srgbClr val="42B5DB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  <a:cs typeface="Aharoni" panose="02010803020104030203" pitchFamily="2" charset="-79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926555" y="-1749264"/>
            <a:ext cx="1177560" cy="1177560"/>
          </a:xfrm>
          <a:prstGeom prst="ellipse">
            <a:avLst/>
          </a:prstGeom>
          <a:solidFill>
            <a:srgbClr val="8AD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2104115" y="-1749264"/>
            <a:ext cx="1177560" cy="1177560"/>
          </a:xfrm>
          <a:prstGeom prst="ellipse">
            <a:avLst/>
          </a:prstGeom>
          <a:solidFill>
            <a:srgbClr val="42B5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3281675" y="-1749264"/>
            <a:ext cx="1177560" cy="1177560"/>
          </a:xfrm>
          <a:prstGeom prst="ellipse">
            <a:avLst/>
          </a:prstGeom>
          <a:solidFill>
            <a:srgbClr val="3B83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4459235" y="-1749264"/>
            <a:ext cx="1177560" cy="1177560"/>
          </a:xfrm>
          <a:prstGeom prst="ellipse">
            <a:avLst/>
          </a:prstGeom>
          <a:solidFill>
            <a:srgbClr val="4A62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7"/>
          <p:cNvSpPr/>
          <p:nvPr/>
        </p:nvSpPr>
        <p:spPr>
          <a:xfrm>
            <a:off x="926555" y="-1749264"/>
            <a:ext cx="1177560" cy="1177560"/>
          </a:xfrm>
          <a:prstGeom prst="ellipse">
            <a:avLst/>
          </a:prstGeom>
          <a:solidFill>
            <a:srgbClr val="8AD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2104115" y="-1749264"/>
            <a:ext cx="1177560" cy="1177560"/>
          </a:xfrm>
          <a:prstGeom prst="ellipse">
            <a:avLst/>
          </a:prstGeom>
          <a:solidFill>
            <a:srgbClr val="42B5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3281675" y="-1749264"/>
            <a:ext cx="1177560" cy="1177560"/>
          </a:xfrm>
          <a:prstGeom prst="ellipse">
            <a:avLst/>
          </a:prstGeom>
          <a:solidFill>
            <a:srgbClr val="3B83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4459235" y="-1749264"/>
            <a:ext cx="1177560" cy="1177560"/>
          </a:xfrm>
          <a:prstGeom prst="ellipse">
            <a:avLst/>
          </a:prstGeom>
          <a:solidFill>
            <a:srgbClr val="4A62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2997201" y="304805"/>
            <a:ext cx="6526696" cy="1422399"/>
            <a:chOff x="1060174" y="1060175"/>
            <a:chExt cx="10058400" cy="4737652"/>
          </a:xfrm>
        </p:grpSpPr>
        <p:sp>
          <p:nvSpPr>
            <p:cNvPr id="15" name="圆角矩形 14"/>
            <p:cNvSpPr/>
            <p:nvPr/>
          </p:nvSpPr>
          <p:spPr>
            <a:xfrm>
              <a:off x="1060174" y="1060175"/>
              <a:ext cx="10058400" cy="4737652"/>
            </a:xfrm>
            <a:prstGeom prst="roundRect">
              <a:avLst>
                <a:gd name="adj" fmla="val 21702"/>
              </a:avLst>
            </a:prstGeom>
            <a:solidFill>
              <a:srgbClr val="D7F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圆角矩形 15"/>
            <p:cNvSpPr/>
            <p:nvPr/>
          </p:nvSpPr>
          <p:spPr>
            <a:xfrm>
              <a:off x="1348569" y="1528977"/>
              <a:ext cx="9481608" cy="3803223"/>
            </a:xfrm>
            <a:prstGeom prst="roundRect">
              <a:avLst>
                <a:gd name="adj" fmla="val 21702"/>
              </a:avLst>
            </a:prstGeom>
            <a:solidFill>
              <a:srgbClr val="D7F1FE"/>
            </a:solidFill>
            <a:ln w="38100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97" t="60846" r="3359" b="9483"/>
          <a:stretch>
            <a:fillRect/>
          </a:stretch>
        </p:blipFill>
        <p:spPr>
          <a:xfrm rot="16200000" flipV="1">
            <a:off x="2254308" y="80556"/>
            <a:ext cx="1598052" cy="189844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97" t="60846" r="3359" b="9483"/>
          <a:stretch>
            <a:fillRect/>
          </a:stretch>
        </p:blipFill>
        <p:spPr>
          <a:xfrm rot="16200000" flipV="1">
            <a:off x="8484053" y="80556"/>
            <a:ext cx="1598052" cy="1898440"/>
          </a:xfrm>
          <a:prstGeom prst="rect">
            <a:avLst/>
          </a:prstGeom>
        </p:spPr>
      </p:pic>
      <p:sp>
        <p:nvSpPr>
          <p:cNvPr id="31" name="文本框 30" descr="e7d195523061f1c0deeec63e560781cfd59afb0ea006f2a87ABB68BF51EA6619813959095094C18C62A12F549504892A4AAA8C1554C6663626E05CA27F281A14E6983772AFC3FB97135759321DEA3D7047B2D20B121D4E05C4684874C482AB1BB204CB54EAB25F565C815D4796FBB61FCD35047BE64E9284D3E3DA2080414DCBE4487825BD03153EC4E777C6120C5078"/>
          <p:cNvSpPr txBox="1"/>
          <p:nvPr/>
        </p:nvSpPr>
        <p:spPr>
          <a:xfrm>
            <a:off x="3907167" y="652205"/>
            <a:ext cx="44358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b="1" dirty="0">
                <a:solidFill>
                  <a:srgbClr val="3B83BD"/>
                </a:solidFill>
                <a:latin typeface="张海山锐线体2.0" panose="02000000000000000000" pitchFamily="2" charset="-122"/>
                <a:ea typeface="张海山锐线体2.0" panose="02000000000000000000" pitchFamily="2" charset="-122"/>
                <a:cs typeface="Kartika" panose="02020503030404060203" pitchFamily="18" charset="0"/>
              </a:rPr>
              <a:t>请输入标题内容</a:t>
            </a:r>
          </a:p>
        </p:txBody>
      </p:sp>
      <p:sp>
        <p:nvSpPr>
          <p:cNvPr id="14" name="矩形 13"/>
          <p:cNvSpPr/>
          <p:nvPr/>
        </p:nvSpPr>
        <p:spPr>
          <a:xfrm>
            <a:off x="4605505" y="4559255"/>
            <a:ext cx="3076055" cy="195688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50800">
            <a:solidFill>
              <a:srgbClr val="FEFE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1529448" y="2603363"/>
            <a:ext cx="3076055" cy="1956886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50800">
            <a:solidFill>
              <a:srgbClr val="FEFE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7681559" y="2601376"/>
            <a:ext cx="3076055" cy="1956886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50800">
            <a:solidFill>
              <a:srgbClr val="FEFE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4605504" y="2602370"/>
            <a:ext cx="3076055" cy="1956886"/>
          </a:xfrm>
          <a:prstGeom prst="rect">
            <a:avLst/>
          </a:prstGeom>
          <a:solidFill>
            <a:srgbClr val="3B83BD"/>
          </a:solidFill>
          <a:ln w="50800">
            <a:solidFill>
              <a:srgbClr val="FEFE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1529450" y="4559255"/>
            <a:ext cx="3076055" cy="1956886"/>
          </a:xfrm>
          <a:prstGeom prst="rect">
            <a:avLst/>
          </a:prstGeom>
          <a:solidFill>
            <a:srgbClr val="4A62B7"/>
          </a:solidFill>
          <a:ln w="50800">
            <a:solidFill>
              <a:srgbClr val="FEFE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7681558" y="4557269"/>
            <a:ext cx="3076055" cy="1956886"/>
          </a:xfrm>
          <a:prstGeom prst="rect">
            <a:avLst/>
          </a:prstGeom>
          <a:solidFill>
            <a:srgbClr val="42B5DB"/>
          </a:solidFill>
          <a:ln w="50800">
            <a:solidFill>
              <a:srgbClr val="FEFE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2" name="组合 21"/>
          <p:cNvGrpSpPr/>
          <p:nvPr/>
        </p:nvGrpSpPr>
        <p:grpSpPr>
          <a:xfrm>
            <a:off x="4780599" y="2895362"/>
            <a:ext cx="2801722" cy="1486070"/>
            <a:chOff x="1563606" y="2273993"/>
            <a:chExt cx="2492110" cy="1321848"/>
          </a:xfrm>
        </p:grpSpPr>
        <p:sp>
          <p:nvSpPr>
            <p:cNvPr id="23" name="文本框 22"/>
            <p:cNvSpPr txBox="1"/>
            <p:nvPr/>
          </p:nvSpPr>
          <p:spPr>
            <a:xfrm>
              <a:off x="1739826" y="2273993"/>
              <a:ext cx="2133781" cy="35589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563606" y="2659109"/>
              <a:ext cx="2492110" cy="9367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film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7823109" y="4802672"/>
            <a:ext cx="2801722" cy="1486070"/>
            <a:chOff x="1563606" y="2273993"/>
            <a:chExt cx="2492110" cy="1321848"/>
          </a:xfrm>
        </p:grpSpPr>
        <p:sp>
          <p:nvSpPr>
            <p:cNvPr id="26" name="文本框 25"/>
            <p:cNvSpPr txBox="1"/>
            <p:nvPr/>
          </p:nvSpPr>
          <p:spPr>
            <a:xfrm>
              <a:off x="1739826" y="2273993"/>
              <a:ext cx="2133781" cy="35589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1563606" y="2659109"/>
              <a:ext cx="2492110" cy="9367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film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1671001" y="4762211"/>
            <a:ext cx="2801722" cy="1486070"/>
            <a:chOff x="1563606" y="2273993"/>
            <a:chExt cx="2492110" cy="1321848"/>
          </a:xfrm>
        </p:grpSpPr>
        <p:sp>
          <p:nvSpPr>
            <p:cNvPr id="29" name="文本框 28"/>
            <p:cNvSpPr txBox="1"/>
            <p:nvPr/>
          </p:nvSpPr>
          <p:spPr>
            <a:xfrm>
              <a:off x="1739826" y="2273993"/>
              <a:ext cx="2133781" cy="35589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1563606" y="2659109"/>
              <a:ext cx="2492110" cy="9367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film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7"/>
          <p:cNvSpPr/>
          <p:nvPr/>
        </p:nvSpPr>
        <p:spPr>
          <a:xfrm>
            <a:off x="926555" y="-1749264"/>
            <a:ext cx="1177560" cy="1177560"/>
          </a:xfrm>
          <a:prstGeom prst="ellipse">
            <a:avLst/>
          </a:prstGeom>
          <a:solidFill>
            <a:srgbClr val="8AD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2104115" y="-1749264"/>
            <a:ext cx="1177560" cy="1177560"/>
          </a:xfrm>
          <a:prstGeom prst="ellipse">
            <a:avLst/>
          </a:prstGeom>
          <a:solidFill>
            <a:srgbClr val="42B5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3281675" y="-1749264"/>
            <a:ext cx="1177560" cy="1177560"/>
          </a:xfrm>
          <a:prstGeom prst="ellipse">
            <a:avLst/>
          </a:prstGeom>
          <a:solidFill>
            <a:srgbClr val="3B83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4459235" y="-1749264"/>
            <a:ext cx="1177560" cy="1177560"/>
          </a:xfrm>
          <a:prstGeom prst="ellipse">
            <a:avLst/>
          </a:prstGeom>
          <a:solidFill>
            <a:srgbClr val="4A62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2997201" y="304805"/>
            <a:ext cx="6526696" cy="1422399"/>
            <a:chOff x="1060174" y="1060175"/>
            <a:chExt cx="10058400" cy="4737652"/>
          </a:xfrm>
        </p:grpSpPr>
        <p:sp>
          <p:nvSpPr>
            <p:cNvPr id="15" name="圆角矩形 14"/>
            <p:cNvSpPr/>
            <p:nvPr/>
          </p:nvSpPr>
          <p:spPr>
            <a:xfrm>
              <a:off x="1060174" y="1060175"/>
              <a:ext cx="10058400" cy="4737652"/>
            </a:xfrm>
            <a:prstGeom prst="roundRect">
              <a:avLst>
                <a:gd name="adj" fmla="val 21702"/>
              </a:avLst>
            </a:prstGeom>
            <a:solidFill>
              <a:srgbClr val="D7F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圆角矩形 15"/>
            <p:cNvSpPr/>
            <p:nvPr/>
          </p:nvSpPr>
          <p:spPr>
            <a:xfrm>
              <a:off x="1348569" y="1528977"/>
              <a:ext cx="9481608" cy="3803223"/>
            </a:xfrm>
            <a:prstGeom prst="roundRect">
              <a:avLst>
                <a:gd name="adj" fmla="val 21702"/>
              </a:avLst>
            </a:prstGeom>
            <a:solidFill>
              <a:srgbClr val="D7F1FE"/>
            </a:solidFill>
            <a:ln w="38100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97" t="60846" r="3359" b="9483"/>
          <a:stretch>
            <a:fillRect/>
          </a:stretch>
        </p:blipFill>
        <p:spPr>
          <a:xfrm rot="16200000" flipV="1">
            <a:off x="2254308" y="80556"/>
            <a:ext cx="1598052" cy="189844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97" t="60846" r="3359" b="9483"/>
          <a:stretch>
            <a:fillRect/>
          </a:stretch>
        </p:blipFill>
        <p:spPr>
          <a:xfrm rot="16200000" flipV="1">
            <a:off x="8484053" y="80556"/>
            <a:ext cx="1598052" cy="1898440"/>
          </a:xfrm>
          <a:prstGeom prst="rect">
            <a:avLst/>
          </a:prstGeom>
        </p:spPr>
      </p:pic>
      <p:sp>
        <p:nvSpPr>
          <p:cNvPr id="31" name="文本框 30" descr="e7d195523061f1c0deeec63e560781cfd59afb0ea006f2a87ABB68BF51EA6619813959095094C18C62A12F549504892A4AAA8C1554C6663626E05CA27F281A14E6983772AFC3FB97135759321DEA3D7047B2D20B121D4E05C4684874C482AB1BB204CB54EAB25F565C815D4796FBB61FCD35047BE64E9284D3E3DA2080414DCBE4487825BD03153EC4E777C6120C5078"/>
          <p:cNvSpPr txBox="1"/>
          <p:nvPr/>
        </p:nvSpPr>
        <p:spPr>
          <a:xfrm>
            <a:off x="3907167" y="652205"/>
            <a:ext cx="44358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b="1" dirty="0">
                <a:solidFill>
                  <a:srgbClr val="3B83BD"/>
                </a:solidFill>
                <a:latin typeface="张海山锐线体2.0" panose="02000000000000000000" pitchFamily="2" charset="-122"/>
                <a:ea typeface="张海山锐线体2.0" panose="02000000000000000000" pitchFamily="2" charset="-122"/>
                <a:cs typeface="Kartika" panose="02020503030404060203" pitchFamily="18" charset="0"/>
              </a:rPr>
              <a:t>请输入标题内容</a:t>
            </a:r>
          </a:p>
        </p:txBody>
      </p:sp>
      <p:sp>
        <p:nvSpPr>
          <p:cNvPr id="14" name="椭圆 13"/>
          <p:cNvSpPr/>
          <p:nvPr/>
        </p:nvSpPr>
        <p:spPr>
          <a:xfrm>
            <a:off x="2039167" y="2459549"/>
            <a:ext cx="3455471" cy="3455471"/>
          </a:xfrm>
          <a:prstGeom prst="ellipse">
            <a:avLst/>
          </a:prstGeom>
          <a:solidFill>
            <a:srgbClr val="3B83B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FFFFFF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6573067" y="2459548"/>
            <a:ext cx="3455471" cy="3455471"/>
          </a:xfrm>
          <a:prstGeom prst="ellipse">
            <a:avLst/>
          </a:prstGeom>
          <a:solidFill>
            <a:srgbClr val="8ADEF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FFFFFF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5107806" y="3261238"/>
            <a:ext cx="1852094" cy="1852092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FFFFFF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cxnSp>
        <p:nvCxnSpPr>
          <p:cNvPr id="19" name="直接连接符 18"/>
          <p:cNvCxnSpPr/>
          <p:nvPr/>
        </p:nvCxnSpPr>
        <p:spPr>
          <a:xfrm flipH="1">
            <a:off x="5546608" y="3658790"/>
            <a:ext cx="974488" cy="105698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椭圆 12"/>
          <p:cNvSpPr/>
          <p:nvPr/>
        </p:nvSpPr>
        <p:spPr>
          <a:xfrm rot="16200000">
            <a:off x="5546608" y="3695760"/>
            <a:ext cx="396240" cy="322299"/>
          </a:xfrm>
          <a:custGeom>
            <a:avLst/>
            <a:gdLst>
              <a:gd name="T0" fmla="*/ 130 w 256"/>
              <a:gd name="T1" fmla="*/ 8 h 208"/>
              <a:gd name="T2" fmla="*/ 130 w 256"/>
              <a:gd name="T3" fmla="*/ 37 h 208"/>
              <a:gd name="T4" fmla="*/ 177 w 256"/>
              <a:gd name="T5" fmla="*/ 84 h 208"/>
              <a:gd name="T6" fmla="*/ 21 w 256"/>
              <a:gd name="T7" fmla="*/ 84 h 208"/>
              <a:gd name="T8" fmla="*/ 0 w 256"/>
              <a:gd name="T9" fmla="*/ 105 h 208"/>
              <a:gd name="T10" fmla="*/ 21 w 256"/>
              <a:gd name="T11" fmla="*/ 126 h 208"/>
              <a:gd name="T12" fmla="*/ 177 w 256"/>
              <a:gd name="T13" fmla="*/ 126 h 208"/>
              <a:gd name="T14" fmla="*/ 130 w 256"/>
              <a:gd name="T15" fmla="*/ 173 h 208"/>
              <a:gd name="T16" fmla="*/ 130 w 256"/>
              <a:gd name="T17" fmla="*/ 202 h 208"/>
              <a:gd name="T18" fmla="*/ 144 w 256"/>
              <a:gd name="T19" fmla="*/ 208 h 208"/>
              <a:gd name="T20" fmla="*/ 159 w 256"/>
              <a:gd name="T21" fmla="*/ 202 h 208"/>
              <a:gd name="T22" fmla="*/ 256 w 256"/>
              <a:gd name="T23" fmla="*/ 105 h 208"/>
              <a:gd name="T24" fmla="*/ 159 w 256"/>
              <a:gd name="T25" fmla="*/ 8 h 208"/>
              <a:gd name="T26" fmla="*/ 130 w 256"/>
              <a:gd name="T27" fmla="*/ 8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56" h="208">
                <a:moveTo>
                  <a:pt x="130" y="8"/>
                </a:moveTo>
                <a:cubicBezTo>
                  <a:pt x="122" y="16"/>
                  <a:pt x="122" y="29"/>
                  <a:pt x="130" y="37"/>
                </a:cubicBezTo>
                <a:cubicBezTo>
                  <a:pt x="177" y="84"/>
                  <a:pt x="177" y="84"/>
                  <a:pt x="177" y="84"/>
                </a:cubicBezTo>
                <a:cubicBezTo>
                  <a:pt x="21" y="84"/>
                  <a:pt x="21" y="84"/>
                  <a:pt x="21" y="84"/>
                </a:cubicBezTo>
                <a:cubicBezTo>
                  <a:pt x="9" y="84"/>
                  <a:pt x="0" y="94"/>
                  <a:pt x="0" y="105"/>
                </a:cubicBezTo>
                <a:cubicBezTo>
                  <a:pt x="0" y="116"/>
                  <a:pt x="9" y="126"/>
                  <a:pt x="21" y="126"/>
                </a:cubicBezTo>
                <a:cubicBezTo>
                  <a:pt x="177" y="126"/>
                  <a:pt x="177" y="126"/>
                  <a:pt x="177" y="126"/>
                </a:cubicBezTo>
                <a:cubicBezTo>
                  <a:pt x="130" y="173"/>
                  <a:pt x="130" y="173"/>
                  <a:pt x="130" y="173"/>
                </a:cubicBezTo>
                <a:cubicBezTo>
                  <a:pt x="122" y="181"/>
                  <a:pt x="122" y="194"/>
                  <a:pt x="130" y="202"/>
                </a:cubicBezTo>
                <a:cubicBezTo>
                  <a:pt x="134" y="206"/>
                  <a:pt x="139" y="208"/>
                  <a:pt x="144" y="208"/>
                </a:cubicBezTo>
                <a:cubicBezTo>
                  <a:pt x="150" y="208"/>
                  <a:pt x="155" y="206"/>
                  <a:pt x="159" y="202"/>
                </a:cubicBezTo>
                <a:cubicBezTo>
                  <a:pt x="256" y="105"/>
                  <a:pt x="256" y="105"/>
                  <a:pt x="256" y="105"/>
                </a:cubicBezTo>
                <a:cubicBezTo>
                  <a:pt x="159" y="8"/>
                  <a:pt x="159" y="8"/>
                  <a:pt x="159" y="8"/>
                </a:cubicBezTo>
                <a:cubicBezTo>
                  <a:pt x="151" y="0"/>
                  <a:pt x="138" y="0"/>
                  <a:pt x="130" y="8"/>
                </a:cubicBezTo>
                <a:close/>
              </a:path>
            </a:pathLst>
          </a:custGeom>
          <a:solidFill>
            <a:srgbClr val="3B83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1" name="椭圆 13"/>
          <p:cNvSpPr/>
          <p:nvPr/>
        </p:nvSpPr>
        <p:spPr>
          <a:xfrm rot="5400000">
            <a:off x="6176826" y="4356506"/>
            <a:ext cx="396240" cy="322299"/>
          </a:xfrm>
          <a:custGeom>
            <a:avLst/>
            <a:gdLst>
              <a:gd name="T0" fmla="*/ 130 w 256"/>
              <a:gd name="T1" fmla="*/ 8 h 208"/>
              <a:gd name="T2" fmla="*/ 130 w 256"/>
              <a:gd name="T3" fmla="*/ 37 h 208"/>
              <a:gd name="T4" fmla="*/ 177 w 256"/>
              <a:gd name="T5" fmla="*/ 84 h 208"/>
              <a:gd name="T6" fmla="*/ 21 w 256"/>
              <a:gd name="T7" fmla="*/ 84 h 208"/>
              <a:gd name="T8" fmla="*/ 0 w 256"/>
              <a:gd name="T9" fmla="*/ 105 h 208"/>
              <a:gd name="T10" fmla="*/ 21 w 256"/>
              <a:gd name="T11" fmla="*/ 126 h 208"/>
              <a:gd name="T12" fmla="*/ 177 w 256"/>
              <a:gd name="T13" fmla="*/ 126 h 208"/>
              <a:gd name="T14" fmla="*/ 130 w 256"/>
              <a:gd name="T15" fmla="*/ 173 h 208"/>
              <a:gd name="T16" fmla="*/ 130 w 256"/>
              <a:gd name="T17" fmla="*/ 202 h 208"/>
              <a:gd name="T18" fmla="*/ 144 w 256"/>
              <a:gd name="T19" fmla="*/ 208 h 208"/>
              <a:gd name="T20" fmla="*/ 159 w 256"/>
              <a:gd name="T21" fmla="*/ 202 h 208"/>
              <a:gd name="T22" fmla="*/ 256 w 256"/>
              <a:gd name="T23" fmla="*/ 105 h 208"/>
              <a:gd name="T24" fmla="*/ 159 w 256"/>
              <a:gd name="T25" fmla="*/ 8 h 208"/>
              <a:gd name="T26" fmla="*/ 130 w 256"/>
              <a:gd name="T27" fmla="*/ 8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56" h="208">
                <a:moveTo>
                  <a:pt x="130" y="8"/>
                </a:moveTo>
                <a:cubicBezTo>
                  <a:pt x="122" y="16"/>
                  <a:pt x="122" y="29"/>
                  <a:pt x="130" y="37"/>
                </a:cubicBezTo>
                <a:cubicBezTo>
                  <a:pt x="177" y="84"/>
                  <a:pt x="177" y="84"/>
                  <a:pt x="177" y="84"/>
                </a:cubicBezTo>
                <a:cubicBezTo>
                  <a:pt x="21" y="84"/>
                  <a:pt x="21" y="84"/>
                  <a:pt x="21" y="84"/>
                </a:cubicBezTo>
                <a:cubicBezTo>
                  <a:pt x="9" y="84"/>
                  <a:pt x="0" y="94"/>
                  <a:pt x="0" y="105"/>
                </a:cubicBezTo>
                <a:cubicBezTo>
                  <a:pt x="0" y="116"/>
                  <a:pt x="9" y="126"/>
                  <a:pt x="21" y="126"/>
                </a:cubicBezTo>
                <a:cubicBezTo>
                  <a:pt x="177" y="126"/>
                  <a:pt x="177" y="126"/>
                  <a:pt x="177" y="126"/>
                </a:cubicBezTo>
                <a:cubicBezTo>
                  <a:pt x="130" y="173"/>
                  <a:pt x="130" y="173"/>
                  <a:pt x="130" y="173"/>
                </a:cubicBezTo>
                <a:cubicBezTo>
                  <a:pt x="122" y="181"/>
                  <a:pt x="122" y="194"/>
                  <a:pt x="130" y="202"/>
                </a:cubicBezTo>
                <a:cubicBezTo>
                  <a:pt x="134" y="206"/>
                  <a:pt x="139" y="208"/>
                  <a:pt x="144" y="208"/>
                </a:cubicBezTo>
                <a:cubicBezTo>
                  <a:pt x="150" y="208"/>
                  <a:pt x="155" y="206"/>
                  <a:pt x="159" y="202"/>
                </a:cubicBezTo>
                <a:cubicBezTo>
                  <a:pt x="256" y="105"/>
                  <a:pt x="256" y="105"/>
                  <a:pt x="256" y="105"/>
                </a:cubicBezTo>
                <a:cubicBezTo>
                  <a:pt x="159" y="8"/>
                  <a:pt x="159" y="8"/>
                  <a:pt x="159" y="8"/>
                </a:cubicBezTo>
                <a:cubicBezTo>
                  <a:pt x="151" y="0"/>
                  <a:pt x="138" y="0"/>
                  <a:pt x="130" y="8"/>
                </a:cubicBezTo>
                <a:close/>
              </a:path>
            </a:pathLst>
          </a:custGeom>
          <a:solidFill>
            <a:srgbClr val="8AD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cxnSp>
        <p:nvCxnSpPr>
          <p:cNvPr id="22" name="直接连接符 21"/>
          <p:cNvCxnSpPr/>
          <p:nvPr/>
        </p:nvCxnSpPr>
        <p:spPr>
          <a:xfrm>
            <a:off x="3017872" y="3591709"/>
            <a:ext cx="14980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7551772" y="3591709"/>
            <a:ext cx="14980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组合 23"/>
          <p:cNvGrpSpPr/>
          <p:nvPr/>
        </p:nvGrpSpPr>
        <p:grpSpPr>
          <a:xfrm>
            <a:off x="2699408" y="3123296"/>
            <a:ext cx="2241974" cy="2217137"/>
            <a:chOff x="6613765" y="1590700"/>
            <a:chExt cx="2241974" cy="2217137"/>
          </a:xfrm>
        </p:grpSpPr>
        <p:sp>
          <p:nvSpPr>
            <p:cNvPr id="25" name="矩形 24"/>
            <p:cNvSpPr/>
            <p:nvPr/>
          </p:nvSpPr>
          <p:spPr>
            <a:xfrm>
              <a:off x="6638758" y="2188098"/>
              <a:ext cx="2191988" cy="161973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bg1"/>
                  </a:solidFill>
                </a:rPr>
                <a:t>The user can demonstrate on a projector or computer, or print the presentation and make it into a film to be used</a:t>
              </a:r>
            </a:p>
          </p:txBody>
        </p:sp>
        <p:sp>
          <p:nvSpPr>
            <p:cNvPr id="26" name="矩形 25"/>
            <p:cNvSpPr/>
            <p:nvPr/>
          </p:nvSpPr>
          <p:spPr>
            <a:xfrm>
              <a:off x="6613765" y="1590700"/>
              <a:ext cx="2241974" cy="39613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bg1"/>
                  </a:solidFill>
                </a:rPr>
                <a:t>标题文字添加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177310" y="3123296"/>
            <a:ext cx="2241974" cy="2217137"/>
            <a:chOff x="6613765" y="1590700"/>
            <a:chExt cx="2241974" cy="2217137"/>
          </a:xfrm>
        </p:grpSpPr>
        <p:sp>
          <p:nvSpPr>
            <p:cNvPr id="28" name="矩形 27"/>
            <p:cNvSpPr/>
            <p:nvPr/>
          </p:nvSpPr>
          <p:spPr>
            <a:xfrm>
              <a:off x="6638758" y="2188098"/>
              <a:ext cx="2191988" cy="161973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bg1"/>
                  </a:solidFill>
                </a:rPr>
                <a:t>The user can demonstrate on a projector or computer, or print the presentation and make it into a film to be used</a:t>
              </a:r>
            </a:p>
          </p:txBody>
        </p:sp>
        <p:sp>
          <p:nvSpPr>
            <p:cNvPr id="29" name="矩形 28"/>
            <p:cNvSpPr/>
            <p:nvPr/>
          </p:nvSpPr>
          <p:spPr>
            <a:xfrm>
              <a:off x="6613765" y="1590700"/>
              <a:ext cx="2241974" cy="39613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bg1"/>
                  </a:solidFill>
                </a:rPr>
                <a:t>标题文字添加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2" presetClass="entr" presetSubtype="8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8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9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2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2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3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7" grpId="0" animBg="1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7"/>
          <p:cNvSpPr/>
          <p:nvPr/>
        </p:nvSpPr>
        <p:spPr>
          <a:xfrm>
            <a:off x="926555" y="-1749264"/>
            <a:ext cx="1177560" cy="1177560"/>
          </a:xfrm>
          <a:prstGeom prst="ellipse">
            <a:avLst/>
          </a:prstGeom>
          <a:solidFill>
            <a:srgbClr val="8AD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2104115" y="-1749264"/>
            <a:ext cx="1177560" cy="1177560"/>
          </a:xfrm>
          <a:prstGeom prst="ellipse">
            <a:avLst/>
          </a:prstGeom>
          <a:solidFill>
            <a:srgbClr val="42B5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3281675" y="-1749264"/>
            <a:ext cx="1177560" cy="1177560"/>
          </a:xfrm>
          <a:prstGeom prst="ellipse">
            <a:avLst/>
          </a:prstGeom>
          <a:solidFill>
            <a:srgbClr val="3B83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4459235" y="-1749264"/>
            <a:ext cx="1177560" cy="1177560"/>
          </a:xfrm>
          <a:prstGeom prst="ellipse">
            <a:avLst/>
          </a:prstGeom>
          <a:solidFill>
            <a:srgbClr val="4A62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2997201" y="304805"/>
            <a:ext cx="6526696" cy="1422399"/>
            <a:chOff x="1060174" y="1060175"/>
            <a:chExt cx="10058400" cy="4737652"/>
          </a:xfrm>
        </p:grpSpPr>
        <p:sp>
          <p:nvSpPr>
            <p:cNvPr id="15" name="圆角矩形 14"/>
            <p:cNvSpPr/>
            <p:nvPr/>
          </p:nvSpPr>
          <p:spPr>
            <a:xfrm>
              <a:off x="1060174" y="1060175"/>
              <a:ext cx="10058400" cy="4737652"/>
            </a:xfrm>
            <a:prstGeom prst="roundRect">
              <a:avLst>
                <a:gd name="adj" fmla="val 21702"/>
              </a:avLst>
            </a:prstGeom>
            <a:solidFill>
              <a:srgbClr val="D7F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圆角矩形 15"/>
            <p:cNvSpPr/>
            <p:nvPr/>
          </p:nvSpPr>
          <p:spPr>
            <a:xfrm>
              <a:off x="1348569" y="1528977"/>
              <a:ext cx="9481608" cy="3803223"/>
            </a:xfrm>
            <a:prstGeom prst="roundRect">
              <a:avLst>
                <a:gd name="adj" fmla="val 21702"/>
              </a:avLst>
            </a:prstGeom>
            <a:solidFill>
              <a:srgbClr val="D7F1FE"/>
            </a:solidFill>
            <a:ln w="38100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97" t="60846" r="3359" b="9483"/>
          <a:stretch>
            <a:fillRect/>
          </a:stretch>
        </p:blipFill>
        <p:spPr>
          <a:xfrm rot="16200000" flipV="1">
            <a:off x="2254308" y="80556"/>
            <a:ext cx="1598052" cy="189844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97" t="60846" r="3359" b="9483"/>
          <a:stretch>
            <a:fillRect/>
          </a:stretch>
        </p:blipFill>
        <p:spPr>
          <a:xfrm rot="16200000" flipV="1">
            <a:off x="8484053" y="80556"/>
            <a:ext cx="1598052" cy="1898440"/>
          </a:xfrm>
          <a:prstGeom prst="rect">
            <a:avLst/>
          </a:prstGeom>
        </p:spPr>
      </p:pic>
      <p:sp>
        <p:nvSpPr>
          <p:cNvPr id="31" name="文本框 30" descr="e7d195523061f1c0deeec63e560781cfd59afb0ea006f2a87ABB68BF51EA6619813959095094C18C62A12F549504892A4AAA8C1554C6663626E05CA27F281A14E6983772AFC3FB97135759321DEA3D7047B2D20B121D4E05C4684874C482AB1BB204CB54EAB25F565C815D4796FBB61FCD35047BE64E9284D3E3DA2080414DCBE4487825BD03153EC4E777C6120C5078"/>
          <p:cNvSpPr txBox="1"/>
          <p:nvPr/>
        </p:nvSpPr>
        <p:spPr>
          <a:xfrm>
            <a:off x="3907167" y="652205"/>
            <a:ext cx="44358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b="1" dirty="0">
                <a:solidFill>
                  <a:srgbClr val="3B83BD"/>
                </a:solidFill>
                <a:latin typeface="张海山锐线体2.0" panose="02000000000000000000" pitchFamily="2" charset="-122"/>
                <a:ea typeface="张海山锐线体2.0" panose="02000000000000000000" pitchFamily="2" charset="-122"/>
                <a:cs typeface="Kartika" panose="02020503030404060203" pitchFamily="18" charset="0"/>
              </a:rPr>
              <a:t>请输入标题内容</a:t>
            </a:r>
          </a:p>
        </p:txBody>
      </p:sp>
      <p:sp>
        <p:nvSpPr>
          <p:cNvPr id="14" name="Freeform 6"/>
          <p:cNvSpPr/>
          <p:nvPr/>
        </p:nvSpPr>
        <p:spPr bwMode="auto">
          <a:xfrm>
            <a:off x="2949512" y="3972807"/>
            <a:ext cx="2139862" cy="959486"/>
          </a:xfrm>
          <a:custGeom>
            <a:avLst/>
            <a:gdLst>
              <a:gd name="T0" fmla="*/ 75 w 467"/>
              <a:gd name="T1" fmla="*/ 125 h 131"/>
              <a:gd name="T2" fmla="*/ 5 w 467"/>
              <a:gd name="T3" fmla="*/ 18 h 131"/>
              <a:gd name="T4" fmla="*/ 14 w 467"/>
              <a:gd name="T5" fmla="*/ 0 h 131"/>
              <a:gd name="T6" fmla="*/ 382 w 467"/>
              <a:gd name="T7" fmla="*/ 0 h 131"/>
              <a:gd name="T8" fmla="*/ 392 w 467"/>
              <a:gd name="T9" fmla="*/ 6 h 131"/>
              <a:gd name="T10" fmla="*/ 462 w 467"/>
              <a:gd name="T11" fmla="*/ 113 h 131"/>
              <a:gd name="T12" fmla="*/ 453 w 467"/>
              <a:gd name="T13" fmla="*/ 131 h 131"/>
              <a:gd name="T14" fmla="*/ 85 w 467"/>
              <a:gd name="T15" fmla="*/ 131 h 131"/>
              <a:gd name="T16" fmla="*/ 75 w 467"/>
              <a:gd name="T17" fmla="*/ 125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7" h="131">
                <a:moveTo>
                  <a:pt x="75" y="125"/>
                </a:moveTo>
                <a:cubicBezTo>
                  <a:pt x="5" y="18"/>
                  <a:pt x="5" y="18"/>
                  <a:pt x="5" y="18"/>
                </a:cubicBezTo>
                <a:cubicBezTo>
                  <a:pt x="0" y="10"/>
                  <a:pt x="5" y="0"/>
                  <a:pt x="14" y="0"/>
                </a:cubicBezTo>
                <a:cubicBezTo>
                  <a:pt x="382" y="0"/>
                  <a:pt x="382" y="0"/>
                  <a:pt x="382" y="0"/>
                </a:cubicBezTo>
                <a:cubicBezTo>
                  <a:pt x="386" y="0"/>
                  <a:pt x="390" y="2"/>
                  <a:pt x="392" y="6"/>
                </a:cubicBezTo>
                <a:cubicBezTo>
                  <a:pt x="462" y="113"/>
                  <a:pt x="462" y="113"/>
                  <a:pt x="462" y="113"/>
                </a:cubicBezTo>
                <a:cubicBezTo>
                  <a:pt x="467" y="121"/>
                  <a:pt x="462" y="131"/>
                  <a:pt x="453" y="131"/>
                </a:cubicBezTo>
                <a:cubicBezTo>
                  <a:pt x="85" y="131"/>
                  <a:pt x="85" y="131"/>
                  <a:pt x="85" y="131"/>
                </a:cubicBezTo>
                <a:cubicBezTo>
                  <a:pt x="81" y="131"/>
                  <a:pt x="77" y="129"/>
                  <a:pt x="75" y="125"/>
                </a:cubicBezTo>
                <a:close/>
              </a:path>
            </a:pathLst>
          </a:custGeom>
          <a:solidFill>
            <a:srgbClr val="3B83BD"/>
          </a:solidFill>
          <a:ln>
            <a:noFill/>
          </a:ln>
          <a:effectLst/>
        </p:spPr>
        <p:txBody>
          <a:bodyPr vert="horz" wrap="square" lIns="91439" tIns="45719" rIns="91439" bIns="45719" numCol="1" anchor="t" anchorCtr="0" compatLnSpc="1"/>
          <a:lstStyle/>
          <a:p>
            <a:endParaRPr lang="en-US" sz="2400"/>
          </a:p>
        </p:txBody>
      </p:sp>
      <p:sp>
        <p:nvSpPr>
          <p:cNvPr id="17" name="Freeform 32"/>
          <p:cNvSpPr>
            <a:spLocks noEditPoints="1"/>
          </p:cNvSpPr>
          <p:nvPr/>
        </p:nvSpPr>
        <p:spPr bwMode="auto">
          <a:xfrm>
            <a:off x="3707773" y="4197705"/>
            <a:ext cx="623342" cy="509691"/>
          </a:xfrm>
          <a:custGeom>
            <a:avLst/>
            <a:gdLst/>
            <a:ahLst/>
            <a:cxnLst>
              <a:cxn ang="0">
                <a:pos x="254" y="0"/>
              </a:cxn>
              <a:cxn ang="0">
                <a:pos x="239" y="2"/>
              </a:cxn>
              <a:cxn ang="0">
                <a:pos x="210" y="15"/>
              </a:cxn>
              <a:cxn ang="0">
                <a:pos x="74" y="149"/>
              </a:cxn>
              <a:cxn ang="0">
                <a:pos x="69" y="154"/>
              </a:cxn>
              <a:cxn ang="0">
                <a:pos x="65" y="165"/>
              </a:cxn>
              <a:cxn ang="0">
                <a:pos x="65" y="178"/>
              </a:cxn>
              <a:cxn ang="0">
                <a:pos x="69" y="189"/>
              </a:cxn>
              <a:cxn ang="0">
                <a:pos x="167" y="288"/>
              </a:cxn>
              <a:cxn ang="0">
                <a:pos x="172" y="292"/>
              </a:cxn>
              <a:cxn ang="0">
                <a:pos x="183" y="297"/>
              </a:cxn>
              <a:cxn ang="0">
                <a:pos x="196" y="297"/>
              </a:cxn>
              <a:cxn ang="0">
                <a:pos x="208" y="292"/>
              </a:cxn>
              <a:cxn ang="0">
                <a:pos x="339" y="162"/>
              </a:cxn>
              <a:cxn ang="0">
                <a:pos x="348" y="151"/>
              </a:cxn>
              <a:cxn ang="0">
                <a:pos x="359" y="122"/>
              </a:cxn>
              <a:cxn ang="0">
                <a:pos x="361" y="33"/>
              </a:cxn>
              <a:cxn ang="0">
                <a:pos x="361" y="26"/>
              </a:cxn>
              <a:cxn ang="0">
                <a:pos x="355" y="15"/>
              </a:cxn>
              <a:cxn ang="0">
                <a:pos x="346" y="6"/>
              </a:cxn>
              <a:cxn ang="0">
                <a:pos x="335" y="2"/>
              </a:cxn>
              <a:cxn ang="0">
                <a:pos x="330" y="0"/>
              </a:cxn>
              <a:cxn ang="0">
                <a:pos x="286" y="107"/>
              </a:cxn>
              <a:cxn ang="0">
                <a:pos x="274" y="105"/>
              </a:cxn>
              <a:cxn ang="0">
                <a:pos x="263" y="98"/>
              </a:cxn>
              <a:cxn ang="0">
                <a:pos x="257" y="87"/>
              </a:cxn>
              <a:cxn ang="0">
                <a:pos x="254" y="74"/>
              </a:cxn>
              <a:cxn ang="0">
                <a:pos x="256" y="69"/>
              </a:cxn>
              <a:cxn ang="0">
                <a:pos x="259" y="58"/>
              </a:cxn>
              <a:cxn ang="0">
                <a:pos x="268" y="49"/>
              </a:cxn>
              <a:cxn ang="0">
                <a:pos x="279" y="44"/>
              </a:cxn>
              <a:cxn ang="0">
                <a:pos x="286" y="44"/>
              </a:cxn>
              <a:cxn ang="0">
                <a:pos x="299" y="45"/>
              </a:cxn>
              <a:cxn ang="0">
                <a:pos x="308" y="53"/>
              </a:cxn>
              <a:cxn ang="0">
                <a:pos x="315" y="64"/>
              </a:cxn>
              <a:cxn ang="0">
                <a:pos x="319" y="74"/>
              </a:cxn>
              <a:cxn ang="0">
                <a:pos x="317" y="82"/>
              </a:cxn>
              <a:cxn ang="0">
                <a:pos x="314" y="93"/>
              </a:cxn>
              <a:cxn ang="0">
                <a:pos x="304" y="102"/>
              </a:cxn>
              <a:cxn ang="0">
                <a:pos x="292" y="107"/>
              </a:cxn>
              <a:cxn ang="0">
                <a:pos x="286" y="107"/>
              </a:cxn>
              <a:cxn ang="0">
                <a:pos x="141" y="294"/>
              </a:cxn>
              <a:cxn ang="0">
                <a:pos x="130" y="297"/>
              </a:cxn>
              <a:cxn ang="0">
                <a:pos x="112" y="294"/>
              </a:cxn>
              <a:cxn ang="0">
                <a:pos x="9" y="194"/>
              </a:cxn>
              <a:cxn ang="0">
                <a:pos x="5" y="189"/>
              </a:cxn>
              <a:cxn ang="0">
                <a:pos x="0" y="178"/>
              </a:cxn>
              <a:cxn ang="0">
                <a:pos x="0" y="165"/>
              </a:cxn>
              <a:cxn ang="0">
                <a:pos x="5" y="154"/>
              </a:cxn>
              <a:cxn ang="0">
                <a:pos x="136" y="24"/>
              </a:cxn>
              <a:cxn ang="0">
                <a:pos x="147" y="15"/>
              </a:cxn>
              <a:cxn ang="0">
                <a:pos x="176" y="2"/>
              </a:cxn>
              <a:cxn ang="0">
                <a:pos x="27" y="163"/>
              </a:cxn>
              <a:cxn ang="0">
                <a:pos x="23" y="167"/>
              </a:cxn>
              <a:cxn ang="0">
                <a:pos x="23" y="176"/>
              </a:cxn>
              <a:cxn ang="0">
                <a:pos x="27" y="180"/>
              </a:cxn>
            </a:cxnLst>
            <a:rect l="0" t="0" r="r" b="b"/>
            <a:pathLst>
              <a:path w="361" h="297">
                <a:moveTo>
                  <a:pt x="330" y="0"/>
                </a:moveTo>
                <a:lnTo>
                  <a:pt x="254" y="0"/>
                </a:lnTo>
                <a:lnTo>
                  <a:pt x="254" y="0"/>
                </a:lnTo>
                <a:lnTo>
                  <a:pt x="239" y="2"/>
                </a:lnTo>
                <a:lnTo>
                  <a:pt x="225" y="7"/>
                </a:lnTo>
                <a:lnTo>
                  <a:pt x="210" y="15"/>
                </a:lnTo>
                <a:lnTo>
                  <a:pt x="199" y="24"/>
                </a:lnTo>
                <a:lnTo>
                  <a:pt x="74" y="149"/>
                </a:lnTo>
                <a:lnTo>
                  <a:pt x="74" y="149"/>
                </a:lnTo>
                <a:lnTo>
                  <a:pt x="69" y="154"/>
                </a:lnTo>
                <a:lnTo>
                  <a:pt x="67" y="160"/>
                </a:lnTo>
                <a:lnTo>
                  <a:pt x="65" y="165"/>
                </a:lnTo>
                <a:lnTo>
                  <a:pt x="63" y="172"/>
                </a:lnTo>
                <a:lnTo>
                  <a:pt x="65" y="178"/>
                </a:lnTo>
                <a:lnTo>
                  <a:pt x="67" y="183"/>
                </a:lnTo>
                <a:lnTo>
                  <a:pt x="69" y="189"/>
                </a:lnTo>
                <a:lnTo>
                  <a:pt x="74" y="194"/>
                </a:lnTo>
                <a:lnTo>
                  <a:pt x="167" y="288"/>
                </a:lnTo>
                <a:lnTo>
                  <a:pt x="167" y="288"/>
                </a:lnTo>
                <a:lnTo>
                  <a:pt x="172" y="292"/>
                </a:lnTo>
                <a:lnTo>
                  <a:pt x="178" y="296"/>
                </a:lnTo>
                <a:lnTo>
                  <a:pt x="183" y="297"/>
                </a:lnTo>
                <a:lnTo>
                  <a:pt x="190" y="297"/>
                </a:lnTo>
                <a:lnTo>
                  <a:pt x="196" y="297"/>
                </a:lnTo>
                <a:lnTo>
                  <a:pt x="201" y="296"/>
                </a:lnTo>
                <a:lnTo>
                  <a:pt x="208" y="292"/>
                </a:lnTo>
                <a:lnTo>
                  <a:pt x="212" y="288"/>
                </a:lnTo>
                <a:lnTo>
                  <a:pt x="339" y="162"/>
                </a:lnTo>
                <a:lnTo>
                  <a:pt x="339" y="162"/>
                </a:lnTo>
                <a:lnTo>
                  <a:pt x="348" y="151"/>
                </a:lnTo>
                <a:lnTo>
                  <a:pt x="355" y="136"/>
                </a:lnTo>
                <a:lnTo>
                  <a:pt x="359" y="122"/>
                </a:lnTo>
                <a:lnTo>
                  <a:pt x="361" y="107"/>
                </a:lnTo>
                <a:lnTo>
                  <a:pt x="361" y="33"/>
                </a:lnTo>
                <a:lnTo>
                  <a:pt x="361" y="33"/>
                </a:lnTo>
                <a:lnTo>
                  <a:pt x="361" y="26"/>
                </a:lnTo>
                <a:lnTo>
                  <a:pt x="359" y="20"/>
                </a:lnTo>
                <a:lnTo>
                  <a:pt x="355" y="15"/>
                </a:lnTo>
                <a:lnTo>
                  <a:pt x="352" y="9"/>
                </a:lnTo>
                <a:lnTo>
                  <a:pt x="346" y="6"/>
                </a:lnTo>
                <a:lnTo>
                  <a:pt x="341" y="4"/>
                </a:lnTo>
                <a:lnTo>
                  <a:pt x="335" y="2"/>
                </a:lnTo>
                <a:lnTo>
                  <a:pt x="330" y="0"/>
                </a:lnTo>
                <a:lnTo>
                  <a:pt x="330" y="0"/>
                </a:lnTo>
                <a:close/>
                <a:moveTo>
                  <a:pt x="286" y="107"/>
                </a:moveTo>
                <a:lnTo>
                  <a:pt x="286" y="107"/>
                </a:lnTo>
                <a:lnTo>
                  <a:pt x="279" y="107"/>
                </a:lnTo>
                <a:lnTo>
                  <a:pt x="274" y="105"/>
                </a:lnTo>
                <a:lnTo>
                  <a:pt x="268" y="102"/>
                </a:lnTo>
                <a:lnTo>
                  <a:pt x="263" y="98"/>
                </a:lnTo>
                <a:lnTo>
                  <a:pt x="259" y="93"/>
                </a:lnTo>
                <a:lnTo>
                  <a:pt x="257" y="87"/>
                </a:lnTo>
                <a:lnTo>
                  <a:pt x="256" y="82"/>
                </a:lnTo>
                <a:lnTo>
                  <a:pt x="254" y="74"/>
                </a:lnTo>
                <a:lnTo>
                  <a:pt x="254" y="74"/>
                </a:lnTo>
                <a:lnTo>
                  <a:pt x="256" y="69"/>
                </a:lnTo>
                <a:lnTo>
                  <a:pt x="257" y="64"/>
                </a:lnTo>
                <a:lnTo>
                  <a:pt x="259" y="58"/>
                </a:lnTo>
                <a:lnTo>
                  <a:pt x="263" y="53"/>
                </a:lnTo>
                <a:lnTo>
                  <a:pt x="268" y="49"/>
                </a:lnTo>
                <a:lnTo>
                  <a:pt x="274" y="45"/>
                </a:lnTo>
                <a:lnTo>
                  <a:pt x="279" y="44"/>
                </a:lnTo>
                <a:lnTo>
                  <a:pt x="286" y="44"/>
                </a:lnTo>
                <a:lnTo>
                  <a:pt x="286" y="44"/>
                </a:lnTo>
                <a:lnTo>
                  <a:pt x="292" y="44"/>
                </a:lnTo>
                <a:lnTo>
                  <a:pt x="299" y="45"/>
                </a:lnTo>
                <a:lnTo>
                  <a:pt x="304" y="49"/>
                </a:lnTo>
                <a:lnTo>
                  <a:pt x="308" y="53"/>
                </a:lnTo>
                <a:lnTo>
                  <a:pt x="314" y="58"/>
                </a:lnTo>
                <a:lnTo>
                  <a:pt x="315" y="64"/>
                </a:lnTo>
                <a:lnTo>
                  <a:pt x="317" y="69"/>
                </a:lnTo>
                <a:lnTo>
                  <a:pt x="319" y="74"/>
                </a:lnTo>
                <a:lnTo>
                  <a:pt x="319" y="74"/>
                </a:lnTo>
                <a:lnTo>
                  <a:pt x="317" y="82"/>
                </a:lnTo>
                <a:lnTo>
                  <a:pt x="315" y="87"/>
                </a:lnTo>
                <a:lnTo>
                  <a:pt x="314" y="93"/>
                </a:lnTo>
                <a:lnTo>
                  <a:pt x="308" y="98"/>
                </a:lnTo>
                <a:lnTo>
                  <a:pt x="304" y="102"/>
                </a:lnTo>
                <a:lnTo>
                  <a:pt x="299" y="105"/>
                </a:lnTo>
                <a:lnTo>
                  <a:pt x="292" y="107"/>
                </a:lnTo>
                <a:lnTo>
                  <a:pt x="286" y="107"/>
                </a:lnTo>
                <a:lnTo>
                  <a:pt x="286" y="107"/>
                </a:lnTo>
                <a:close/>
                <a:moveTo>
                  <a:pt x="27" y="180"/>
                </a:moveTo>
                <a:lnTo>
                  <a:pt x="141" y="294"/>
                </a:lnTo>
                <a:lnTo>
                  <a:pt x="141" y="294"/>
                </a:lnTo>
                <a:lnTo>
                  <a:pt x="130" y="297"/>
                </a:lnTo>
                <a:lnTo>
                  <a:pt x="121" y="297"/>
                </a:lnTo>
                <a:lnTo>
                  <a:pt x="112" y="294"/>
                </a:lnTo>
                <a:lnTo>
                  <a:pt x="103" y="288"/>
                </a:lnTo>
                <a:lnTo>
                  <a:pt x="9" y="194"/>
                </a:lnTo>
                <a:lnTo>
                  <a:pt x="9" y="194"/>
                </a:lnTo>
                <a:lnTo>
                  <a:pt x="5" y="189"/>
                </a:lnTo>
                <a:lnTo>
                  <a:pt x="2" y="183"/>
                </a:lnTo>
                <a:lnTo>
                  <a:pt x="0" y="178"/>
                </a:lnTo>
                <a:lnTo>
                  <a:pt x="0" y="172"/>
                </a:lnTo>
                <a:lnTo>
                  <a:pt x="0" y="165"/>
                </a:lnTo>
                <a:lnTo>
                  <a:pt x="2" y="160"/>
                </a:lnTo>
                <a:lnTo>
                  <a:pt x="5" y="154"/>
                </a:lnTo>
                <a:lnTo>
                  <a:pt x="9" y="149"/>
                </a:lnTo>
                <a:lnTo>
                  <a:pt x="136" y="24"/>
                </a:lnTo>
                <a:lnTo>
                  <a:pt x="136" y="24"/>
                </a:lnTo>
                <a:lnTo>
                  <a:pt x="147" y="15"/>
                </a:lnTo>
                <a:lnTo>
                  <a:pt x="161" y="7"/>
                </a:lnTo>
                <a:lnTo>
                  <a:pt x="176" y="2"/>
                </a:lnTo>
                <a:lnTo>
                  <a:pt x="190" y="0"/>
                </a:lnTo>
                <a:lnTo>
                  <a:pt x="27" y="163"/>
                </a:lnTo>
                <a:lnTo>
                  <a:pt x="27" y="163"/>
                </a:lnTo>
                <a:lnTo>
                  <a:pt x="23" y="167"/>
                </a:lnTo>
                <a:lnTo>
                  <a:pt x="23" y="172"/>
                </a:lnTo>
                <a:lnTo>
                  <a:pt x="23" y="176"/>
                </a:lnTo>
                <a:lnTo>
                  <a:pt x="27" y="180"/>
                </a:lnTo>
                <a:lnTo>
                  <a:pt x="27" y="18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17" tIns="60959" rIns="121917" bIns="60959" numCol="1" anchor="t" anchorCtr="0" compatLnSpc="1"/>
          <a:lstStyle/>
          <a:p>
            <a:endParaRPr lang="en-US" sz="2400" dirty="0"/>
          </a:p>
        </p:txBody>
      </p:sp>
      <p:sp>
        <p:nvSpPr>
          <p:cNvPr id="18" name="Freeform 7"/>
          <p:cNvSpPr/>
          <p:nvPr/>
        </p:nvSpPr>
        <p:spPr bwMode="auto">
          <a:xfrm>
            <a:off x="5089376" y="3972807"/>
            <a:ext cx="2137925" cy="959486"/>
          </a:xfrm>
          <a:custGeom>
            <a:avLst/>
            <a:gdLst>
              <a:gd name="T0" fmla="*/ 75 w 467"/>
              <a:gd name="T1" fmla="*/ 125 h 131"/>
              <a:gd name="T2" fmla="*/ 5 w 467"/>
              <a:gd name="T3" fmla="*/ 18 h 131"/>
              <a:gd name="T4" fmla="*/ 14 w 467"/>
              <a:gd name="T5" fmla="*/ 0 h 131"/>
              <a:gd name="T6" fmla="*/ 382 w 467"/>
              <a:gd name="T7" fmla="*/ 0 h 131"/>
              <a:gd name="T8" fmla="*/ 392 w 467"/>
              <a:gd name="T9" fmla="*/ 6 h 131"/>
              <a:gd name="T10" fmla="*/ 462 w 467"/>
              <a:gd name="T11" fmla="*/ 113 h 131"/>
              <a:gd name="T12" fmla="*/ 453 w 467"/>
              <a:gd name="T13" fmla="*/ 131 h 131"/>
              <a:gd name="T14" fmla="*/ 85 w 467"/>
              <a:gd name="T15" fmla="*/ 131 h 131"/>
              <a:gd name="T16" fmla="*/ 75 w 467"/>
              <a:gd name="T17" fmla="*/ 125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7" h="131">
                <a:moveTo>
                  <a:pt x="75" y="125"/>
                </a:moveTo>
                <a:cubicBezTo>
                  <a:pt x="5" y="18"/>
                  <a:pt x="5" y="18"/>
                  <a:pt x="5" y="18"/>
                </a:cubicBezTo>
                <a:cubicBezTo>
                  <a:pt x="0" y="10"/>
                  <a:pt x="5" y="0"/>
                  <a:pt x="14" y="0"/>
                </a:cubicBezTo>
                <a:cubicBezTo>
                  <a:pt x="382" y="0"/>
                  <a:pt x="382" y="0"/>
                  <a:pt x="382" y="0"/>
                </a:cubicBezTo>
                <a:cubicBezTo>
                  <a:pt x="386" y="0"/>
                  <a:pt x="390" y="2"/>
                  <a:pt x="392" y="6"/>
                </a:cubicBezTo>
                <a:cubicBezTo>
                  <a:pt x="462" y="113"/>
                  <a:pt x="462" y="113"/>
                  <a:pt x="462" y="113"/>
                </a:cubicBezTo>
                <a:cubicBezTo>
                  <a:pt x="467" y="121"/>
                  <a:pt x="462" y="131"/>
                  <a:pt x="453" y="131"/>
                </a:cubicBezTo>
                <a:cubicBezTo>
                  <a:pt x="85" y="131"/>
                  <a:pt x="85" y="131"/>
                  <a:pt x="85" y="131"/>
                </a:cubicBezTo>
                <a:cubicBezTo>
                  <a:pt x="81" y="131"/>
                  <a:pt x="77" y="129"/>
                  <a:pt x="75" y="125"/>
                </a:cubicBezTo>
                <a:close/>
              </a:path>
            </a:pathLst>
          </a:custGeom>
          <a:solidFill>
            <a:srgbClr val="42B5DB"/>
          </a:solidFill>
          <a:ln>
            <a:noFill/>
          </a:ln>
          <a:effectLst/>
        </p:spPr>
        <p:txBody>
          <a:bodyPr vert="horz" wrap="square" lIns="91439" tIns="45719" rIns="91439" bIns="45719" numCol="1" anchor="t" anchorCtr="0" compatLnSpc="1"/>
          <a:lstStyle/>
          <a:p>
            <a:endParaRPr lang="en-US" sz="2400"/>
          </a:p>
        </p:txBody>
      </p:sp>
      <p:grpSp>
        <p:nvGrpSpPr>
          <p:cNvPr id="19" name="Group 77"/>
          <p:cNvGrpSpPr/>
          <p:nvPr/>
        </p:nvGrpSpPr>
        <p:grpSpPr>
          <a:xfrm>
            <a:off x="5866363" y="4221812"/>
            <a:ext cx="602675" cy="461477"/>
            <a:chOff x="5552261" y="1554043"/>
            <a:chExt cx="363359" cy="278229"/>
          </a:xfrm>
          <a:solidFill>
            <a:schemeClr val="bg1"/>
          </a:solidFill>
        </p:grpSpPr>
        <p:sp>
          <p:nvSpPr>
            <p:cNvPr id="20" name="Freeform 96"/>
            <p:cNvSpPr/>
            <p:nvPr/>
          </p:nvSpPr>
          <p:spPr bwMode="auto">
            <a:xfrm>
              <a:off x="5552261" y="1715997"/>
              <a:ext cx="363359" cy="116275"/>
            </a:xfrm>
            <a:custGeom>
              <a:avLst/>
              <a:gdLst/>
              <a:ahLst/>
              <a:cxnLst>
                <a:cxn ang="0">
                  <a:pos x="211" y="31"/>
                </a:cxn>
                <a:cxn ang="0">
                  <a:pos x="140" y="31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96"/>
                </a:cxn>
                <a:cxn ang="0">
                  <a:pos x="0" y="96"/>
                </a:cxn>
                <a:cxn ang="0">
                  <a:pos x="2" y="102"/>
                </a:cxn>
                <a:cxn ang="0">
                  <a:pos x="4" y="107"/>
                </a:cxn>
                <a:cxn ang="0">
                  <a:pos x="9" y="111"/>
                </a:cxn>
                <a:cxn ang="0">
                  <a:pos x="17" y="112"/>
                </a:cxn>
                <a:cxn ang="0">
                  <a:pos x="334" y="112"/>
                </a:cxn>
                <a:cxn ang="0">
                  <a:pos x="334" y="112"/>
                </a:cxn>
                <a:cxn ang="0">
                  <a:pos x="341" y="111"/>
                </a:cxn>
                <a:cxn ang="0">
                  <a:pos x="347" y="107"/>
                </a:cxn>
                <a:cxn ang="0">
                  <a:pos x="350" y="102"/>
                </a:cxn>
                <a:cxn ang="0">
                  <a:pos x="350" y="96"/>
                </a:cxn>
                <a:cxn ang="0">
                  <a:pos x="350" y="0"/>
                </a:cxn>
                <a:cxn ang="0">
                  <a:pos x="211" y="0"/>
                </a:cxn>
                <a:cxn ang="0">
                  <a:pos x="211" y="31"/>
                </a:cxn>
              </a:cxnLst>
              <a:rect l="0" t="0" r="r" b="b"/>
              <a:pathLst>
                <a:path w="350" h="112">
                  <a:moveTo>
                    <a:pt x="211" y="31"/>
                  </a:moveTo>
                  <a:lnTo>
                    <a:pt x="140" y="31"/>
                  </a:lnTo>
                  <a:lnTo>
                    <a:pt x="140" y="0"/>
                  </a:lnTo>
                  <a:lnTo>
                    <a:pt x="0" y="0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2" y="102"/>
                  </a:lnTo>
                  <a:lnTo>
                    <a:pt x="4" y="107"/>
                  </a:lnTo>
                  <a:lnTo>
                    <a:pt x="9" y="111"/>
                  </a:lnTo>
                  <a:lnTo>
                    <a:pt x="17" y="112"/>
                  </a:lnTo>
                  <a:lnTo>
                    <a:pt x="334" y="112"/>
                  </a:lnTo>
                  <a:lnTo>
                    <a:pt x="334" y="112"/>
                  </a:lnTo>
                  <a:lnTo>
                    <a:pt x="341" y="111"/>
                  </a:lnTo>
                  <a:lnTo>
                    <a:pt x="347" y="107"/>
                  </a:lnTo>
                  <a:lnTo>
                    <a:pt x="350" y="102"/>
                  </a:lnTo>
                  <a:lnTo>
                    <a:pt x="350" y="96"/>
                  </a:lnTo>
                  <a:lnTo>
                    <a:pt x="350" y="0"/>
                  </a:lnTo>
                  <a:lnTo>
                    <a:pt x="211" y="0"/>
                  </a:lnTo>
                  <a:lnTo>
                    <a:pt x="211" y="3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62560" tIns="81280" rIns="162560" bIns="81280" numCol="1" anchor="t" anchorCtr="0" compatLnSpc="1"/>
            <a:lstStyle/>
            <a:p>
              <a:endParaRPr lang="en-US" sz="2400" dirty="0"/>
            </a:p>
          </p:txBody>
        </p:sp>
        <p:sp>
          <p:nvSpPr>
            <p:cNvPr id="21" name="Freeform 97"/>
            <p:cNvSpPr>
              <a:spLocks noEditPoints="1"/>
            </p:cNvSpPr>
            <p:nvPr/>
          </p:nvSpPr>
          <p:spPr bwMode="auto">
            <a:xfrm>
              <a:off x="5552261" y="1554043"/>
              <a:ext cx="363359" cy="137038"/>
            </a:xfrm>
            <a:custGeom>
              <a:avLst/>
              <a:gdLst/>
              <a:ahLst/>
              <a:cxnLst>
                <a:cxn ang="0">
                  <a:pos x="334" y="42"/>
                </a:cxn>
                <a:cxn ang="0">
                  <a:pos x="225" y="42"/>
                </a:cxn>
                <a:cxn ang="0">
                  <a:pos x="225" y="42"/>
                </a:cxn>
                <a:cxn ang="0">
                  <a:pos x="225" y="5"/>
                </a:cxn>
                <a:cxn ang="0">
                  <a:pos x="225" y="5"/>
                </a:cxn>
                <a:cxn ang="0">
                  <a:pos x="225" y="2"/>
                </a:cxn>
                <a:cxn ang="0">
                  <a:pos x="223" y="0"/>
                </a:cxn>
                <a:cxn ang="0">
                  <a:pos x="222" y="0"/>
                </a:cxn>
                <a:cxn ang="0">
                  <a:pos x="120" y="0"/>
                </a:cxn>
                <a:cxn ang="0">
                  <a:pos x="120" y="0"/>
                </a:cxn>
                <a:cxn ang="0">
                  <a:pos x="118" y="2"/>
                </a:cxn>
                <a:cxn ang="0">
                  <a:pos x="116" y="4"/>
                </a:cxn>
                <a:cxn ang="0">
                  <a:pos x="115" y="5"/>
                </a:cxn>
                <a:cxn ang="0">
                  <a:pos x="115" y="5"/>
                </a:cxn>
                <a:cxn ang="0">
                  <a:pos x="115" y="42"/>
                </a:cxn>
                <a:cxn ang="0">
                  <a:pos x="17" y="42"/>
                </a:cxn>
                <a:cxn ang="0">
                  <a:pos x="17" y="42"/>
                </a:cxn>
                <a:cxn ang="0">
                  <a:pos x="9" y="42"/>
                </a:cxn>
                <a:cxn ang="0">
                  <a:pos x="4" y="45"/>
                </a:cxn>
                <a:cxn ang="0">
                  <a:pos x="2" y="51"/>
                </a:cxn>
                <a:cxn ang="0">
                  <a:pos x="0" y="58"/>
                </a:cxn>
                <a:cxn ang="0">
                  <a:pos x="0" y="130"/>
                </a:cxn>
                <a:cxn ang="0">
                  <a:pos x="350" y="130"/>
                </a:cxn>
                <a:cxn ang="0">
                  <a:pos x="350" y="58"/>
                </a:cxn>
                <a:cxn ang="0">
                  <a:pos x="350" y="58"/>
                </a:cxn>
                <a:cxn ang="0">
                  <a:pos x="350" y="51"/>
                </a:cxn>
                <a:cxn ang="0">
                  <a:pos x="347" y="45"/>
                </a:cxn>
                <a:cxn ang="0">
                  <a:pos x="341" y="42"/>
                </a:cxn>
                <a:cxn ang="0">
                  <a:pos x="334" y="42"/>
                </a:cxn>
                <a:cxn ang="0">
                  <a:pos x="334" y="42"/>
                </a:cxn>
                <a:cxn ang="0">
                  <a:pos x="133" y="42"/>
                </a:cxn>
                <a:cxn ang="0">
                  <a:pos x="133" y="13"/>
                </a:cxn>
                <a:cxn ang="0">
                  <a:pos x="209" y="13"/>
                </a:cxn>
                <a:cxn ang="0">
                  <a:pos x="209" y="42"/>
                </a:cxn>
                <a:cxn ang="0">
                  <a:pos x="133" y="42"/>
                </a:cxn>
              </a:cxnLst>
              <a:rect l="0" t="0" r="r" b="b"/>
              <a:pathLst>
                <a:path w="350" h="130">
                  <a:moveTo>
                    <a:pt x="334" y="42"/>
                  </a:moveTo>
                  <a:lnTo>
                    <a:pt x="225" y="42"/>
                  </a:lnTo>
                  <a:lnTo>
                    <a:pt x="225" y="42"/>
                  </a:lnTo>
                  <a:lnTo>
                    <a:pt x="225" y="5"/>
                  </a:lnTo>
                  <a:lnTo>
                    <a:pt x="225" y="5"/>
                  </a:lnTo>
                  <a:lnTo>
                    <a:pt x="225" y="2"/>
                  </a:lnTo>
                  <a:lnTo>
                    <a:pt x="223" y="0"/>
                  </a:lnTo>
                  <a:lnTo>
                    <a:pt x="222" y="0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18" y="2"/>
                  </a:lnTo>
                  <a:lnTo>
                    <a:pt x="116" y="4"/>
                  </a:lnTo>
                  <a:lnTo>
                    <a:pt x="115" y="5"/>
                  </a:lnTo>
                  <a:lnTo>
                    <a:pt x="115" y="5"/>
                  </a:lnTo>
                  <a:lnTo>
                    <a:pt x="115" y="42"/>
                  </a:lnTo>
                  <a:lnTo>
                    <a:pt x="17" y="42"/>
                  </a:lnTo>
                  <a:lnTo>
                    <a:pt x="17" y="42"/>
                  </a:lnTo>
                  <a:lnTo>
                    <a:pt x="9" y="42"/>
                  </a:lnTo>
                  <a:lnTo>
                    <a:pt x="4" y="45"/>
                  </a:lnTo>
                  <a:lnTo>
                    <a:pt x="2" y="51"/>
                  </a:lnTo>
                  <a:lnTo>
                    <a:pt x="0" y="58"/>
                  </a:lnTo>
                  <a:lnTo>
                    <a:pt x="0" y="130"/>
                  </a:lnTo>
                  <a:lnTo>
                    <a:pt x="350" y="130"/>
                  </a:lnTo>
                  <a:lnTo>
                    <a:pt x="350" y="58"/>
                  </a:lnTo>
                  <a:lnTo>
                    <a:pt x="350" y="58"/>
                  </a:lnTo>
                  <a:lnTo>
                    <a:pt x="350" y="51"/>
                  </a:lnTo>
                  <a:lnTo>
                    <a:pt x="347" y="45"/>
                  </a:lnTo>
                  <a:lnTo>
                    <a:pt x="341" y="42"/>
                  </a:lnTo>
                  <a:lnTo>
                    <a:pt x="334" y="42"/>
                  </a:lnTo>
                  <a:lnTo>
                    <a:pt x="334" y="42"/>
                  </a:lnTo>
                  <a:close/>
                  <a:moveTo>
                    <a:pt x="133" y="42"/>
                  </a:moveTo>
                  <a:lnTo>
                    <a:pt x="133" y="13"/>
                  </a:lnTo>
                  <a:lnTo>
                    <a:pt x="209" y="13"/>
                  </a:lnTo>
                  <a:lnTo>
                    <a:pt x="209" y="42"/>
                  </a:lnTo>
                  <a:lnTo>
                    <a:pt x="133" y="4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62560" tIns="81280" rIns="162560" bIns="81280" numCol="1" anchor="t" anchorCtr="0" compatLnSpc="1"/>
            <a:lstStyle/>
            <a:p>
              <a:endParaRPr lang="en-US" sz="2400" dirty="0"/>
            </a:p>
          </p:txBody>
        </p:sp>
        <p:sp>
          <p:nvSpPr>
            <p:cNvPr id="22" name="Rectangle 98"/>
            <p:cNvSpPr>
              <a:spLocks noChangeArrowheads="1"/>
            </p:cNvSpPr>
            <p:nvPr/>
          </p:nvSpPr>
          <p:spPr bwMode="auto">
            <a:xfrm>
              <a:off x="5710062" y="1715997"/>
              <a:ext cx="45679" cy="18688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62560" tIns="81280" rIns="162560" bIns="81280" numCol="1" anchor="t" anchorCtr="0" compatLnSpc="1"/>
            <a:lstStyle/>
            <a:p>
              <a:endParaRPr lang="en-US" sz="2400" dirty="0"/>
            </a:p>
          </p:txBody>
        </p:sp>
      </p:grpSp>
      <p:sp>
        <p:nvSpPr>
          <p:cNvPr id="23" name="Freeform 8"/>
          <p:cNvSpPr/>
          <p:nvPr/>
        </p:nvSpPr>
        <p:spPr bwMode="auto">
          <a:xfrm>
            <a:off x="7227301" y="3972807"/>
            <a:ext cx="2137925" cy="959486"/>
          </a:xfrm>
          <a:custGeom>
            <a:avLst/>
            <a:gdLst>
              <a:gd name="T0" fmla="*/ 75 w 467"/>
              <a:gd name="T1" fmla="*/ 125 h 131"/>
              <a:gd name="T2" fmla="*/ 5 w 467"/>
              <a:gd name="T3" fmla="*/ 18 h 131"/>
              <a:gd name="T4" fmla="*/ 14 w 467"/>
              <a:gd name="T5" fmla="*/ 0 h 131"/>
              <a:gd name="T6" fmla="*/ 382 w 467"/>
              <a:gd name="T7" fmla="*/ 0 h 131"/>
              <a:gd name="T8" fmla="*/ 392 w 467"/>
              <a:gd name="T9" fmla="*/ 6 h 131"/>
              <a:gd name="T10" fmla="*/ 462 w 467"/>
              <a:gd name="T11" fmla="*/ 113 h 131"/>
              <a:gd name="T12" fmla="*/ 453 w 467"/>
              <a:gd name="T13" fmla="*/ 131 h 131"/>
              <a:gd name="T14" fmla="*/ 85 w 467"/>
              <a:gd name="T15" fmla="*/ 131 h 131"/>
              <a:gd name="T16" fmla="*/ 75 w 467"/>
              <a:gd name="T17" fmla="*/ 125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7" h="131">
                <a:moveTo>
                  <a:pt x="75" y="125"/>
                </a:moveTo>
                <a:cubicBezTo>
                  <a:pt x="5" y="18"/>
                  <a:pt x="5" y="18"/>
                  <a:pt x="5" y="18"/>
                </a:cubicBezTo>
                <a:cubicBezTo>
                  <a:pt x="0" y="10"/>
                  <a:pt x="5" y="0"/>
                  <a:pt x="14" y="0"/>
                </a:cubicBezTo>
                <a:cubicBezTo>
                  <a:pt x="382" y="0"/>
                  <a:pt x="382" y="0"/>
                  <a:pt x="382" y="0"/>
                </a:cubicBezTo>
                <a:cubicBezTo>
                  <a:pt x="386" y="0"/>
                  <a:pt x="390" y="2"/>
                  <a:pt x="392" y="6"/>
                </a:cubicBezTo>
                <a:cubicBezTo>
                  <a:pt x="462" y="113"/>
                  <a:pt x="462" y="113"/>
                  <a:pt x="462" y="113"/>
                </a:cubicBezTo>
                <a:cubicBezTo>
                  <a:pt x="467" y="121"/>
                  <a:pt x="462" y="131"/>
                  <a:pt x="453" y="131"/>
                </a:cubicBezTo>
                <a:cubicBezTo>
                  <a:pt x="85" y="131"/>
                  <a:pt x="85" y="131"/>
                  <a:pt x="85" y="131"/>
                </a:cubicBezTo>
                <a:cubicBezTo>
                  <a:pt x="81" y="131"/>
                  <a:pt x="77" y="129"/>
                  <a:pt x="75" y="125"/>
                </a:cubicBezTo>
                <a:close/>
              </a:path>
            </a:pathLst>
          </a:custGeom>
          <a:solidFill>
            <a:srgbClr val="8ADEF8"/>
          </a:solidFill>
          <a:ln>
            <a:noFill/>
          </a:ln>
          <a:effectLst/>
        </p:spPr>
        <p:txBody>
          <a:bodyPr vert="horz" wrap="square" lIns="91439" tIns="45719" rIns="91439" bIns="45719" numCol="1" anchor="t" anchorCtr="0" compatLnSpc="1"/>
          <a:lstStyle/>
          <a:p>
            <a:endParaRPr lang="en-US" sz="2400"/>
          </a:p>
        </p:txBody>
      </p:sp>
      <p:sp>
        <p:nvSpPr>
          <p:cNvPr id="24" name="Freeform 104"/>
          <p:cNvSpPr>
            <a:spLocks noEditPoints="1"/>
          </p:cNvSpPr>
          <p:nvPr/>
        </p:nvSpPr>
        <p:spPr bwMode="auto">
          <a:xfrm>
            <a:off x="8029361" y="4163265"/>
            <a:ext cx="533800" cy="520026"/>
          </a:xfrm>
          <a:custGeom>
            <a:avLst/>
            <a:gdLst/>
            <a:ahLst/>
            <a:cxnLst>
              <a:cxn ang="0">
                <a:pos x="243" y="45"/>
              </a:cxn>
              <a:cxn ang="0">
                <a:pos x="243" y="20"/>
              </a:cxn>
              <a:cxn ang="0">
                <a:pos x="238" y="6"/>
              </a:cxn>
              <a:cxn ang="0">
                <a:pos x="221" y="0"/>
              </a:cxn>
              <a:cxn ang="0">
                <a:pos x="214" y="2"/>
              </a:cxn>
              <a:cxn ang="0">
                <a:pos x="203" y="13"/>
              </a:cxn>
              <a:cxn ang="0">
                <a:pos x="202" y="45"/>
              </a:cxn>
              <a:cxn ang="0">
                <a:pos x="109" y="20"/>
              </a:cxn>
              <a:cxn ang="0">
                <a:pos x="107" y="13"/>
              </a:cxn>
              <a:cxn ang="0">
                <a:pos x="96" y="2"/>
              </a:cxn>
              <a:cxn ang="0">
                <a:pos x="87" y="0"/>
              </a:cxn>
              <a:cxn ang="0">
                <a:pos x="73" y="6"/>
              </a:cxn>
              <a:cxn ang="0">
                <a:pos x="67" y="20"/>
              </a:cxn>
              <a:cxn ang="0">
                <a:pos x="17" y="45"/>
              </a:cxn>
              <a:cxn ang="0">
                <a:pos x="9" y="47"/>
              </a:cxn>
              <a:cxn ang="0">
                <a:pos x="2" y="54"/>
              </a:cxn>
              <a:cxn ang="0">
                <a:pos x="0" y="287"/>
              </a:cxn>
              <a:cxn ang="0">
                <a:pos x="2" y="292"/>
              </a:cxn>
              <a:cxn ang="0">
                <a:pos x="9" y="301"/>
              </a:cxn>
              <a:cxn ang="0">
                <a:pos x="294" y="301"/>
              </a:cxn>
              <a:cxn ang="0">
                <a:pos x="301" y="301"/>
              </a:cxn>
              <a:cxn ang="0">
                <a:pos x="308" y="292"/>
              </a:cxn>
              <a:cxn ang="0">
                <a:pos x="310" y="62"/>
              </a:cxn>
              <a:cxn ang="0">
                <a:pos x="308" y="54"/>
              </a:cxn>
              <a:cxn ang="0">
                <a:pos x="301" y="47"/>
              </a:cxn>
              <a:cxn ang="0">
                <a:pos x="294" y="45"/>
              </a:cxn>
              <a:cxn ang="0">
                <a:pos x="145" y="156"/>
              </a:cxn>
              <a:cxn ang="0">
                <a:pos x="96" y="114"/>
              </a:cxn>
              <a:cxn ang="0">
                <a:pos x="165" y="114"/>
              </a:cxn>
              <a:cxn ang="0">
                <a:pos x="214" y="156"/>
              </a:cxn>
              <a:cxn ang="0">
                <a:pos x="165" y="114"/>
              </a:cxn>
              <a:cxn ang="0">
                <a:pos x="75" y="156"/>
              </a:cxn>
              <a:cxn ang="0">
                <a:pos x="31" y="114"/>
              </a:cxn>
              <a:cxn ang="0">
                <a:pos x="75" y="178"/>
              </a:cxn>
              <a:cxn ang="0">
                <a:pos x="31" y="209"/>
              </a:cxn>
              <a:cxn ang="0">
                <a:pos x="75" y="178"/>
              </a:cxn>
              <a:cxn ang="0">
                <a:pos x="145" y="178"/>
              </a:cxn>
              <a:cxn ang="0">
                <a:pos x="96" y="209"/>
              </a:cxn>
              <a:cxn ang="0">
                <a:pos x="145" y="229"/>
              </a:cxn>
              <a:cxn ang="0">
                <a:pos x="96" y="270"/>
              </a:cxn>
              <a:cxn ang="0">
                <a:pos x="145" y="229"/>
              </a:cxn>
              <a:cxn ang="0">
                <a:pos x="214" y="229"/>
              </a:cxn>
              <a:cxn ang="0">
                <a:pos x="165" y="270"/>
              </a:cxn>
              <a:cxn ang="0">
                <a:pos x="165" y="209"/>
              </a:cxn>
              <a:cxn ang="0">
                <a:pos x="214" y="178"/>
              </a:cxn>
              <a:cxn ang="0">
                <a:pos x="165" y="209"/>
              </a:cxn>
              <a:cxn ang="0">
                <a:pos x="279" y="178"/>
              </a:cxn>
              <a:cxn ang="0">
                <a:pos x="236" y="209"/>
              </a:cxn>
              <a:cxn ang="0">
                <a:pos x="236" y="156"/>
              </a:cxn>
              <a:cxn ang="0">
                <a:pos x="279" y="114"/>
              </a:cxn>
              <a:cxn ang="0">
                <a:pos x="236" y="156"/>
              </a:cxn>
              <a:cxn ang="0">
                <a:pos x="75" y="229"/>
              </a:cxn>
              <a:cxn ang="0">
                <a:pos x="31" y="270"/>
              </a:cxn>
              <a:cxn ang="0">
                <a:pos x="236" y="270"/>
              </a:cxn>
              <a:cxn ang="0">
                <a:pos x="279" y="229"/>
              </a:cxn>
              <a:cxn ang="0">
                <a:pos x="236" y="270"/>
              </a:cxn>
            </a:cxnLst>
            <a:rect l="0" t="0" r="r" b="b"/>
            <a:pathLst>
              <a:path w="310" h="301">
                <a:moveTo>
                  <a:pt x="294" y="45"/>
                </a:moveTo>
                <a:lnTo>
                  <a:pt x="243" y="45"/>
                </a:lnTo>
                <a:lnTo>
                  <a:pt x="243" y="20"/>
                </a:lnTo>
                <a:lnTo>
                  <a:pt x="243" y="20"/>
                </a:lnTo>
                <a:lnTo>
                  <a:pt x="241" y="13"/>
                </a:lnTo>
                <a:lnTo>
                  <a:pt x="238" y="6"/>
                </a:lnTo>
                <a:lnTo>
                  <a:pt x="231" y="2"/>
                </a:lnTo>
                <a:lnTo>
                  <a:pt x="221" y="0"/>
                </a:lnTo>
                <a:lnTo>
                  <a:pt x="221" y="0"/>
                </a:lnTo>
                <a:lnTo>
                  <a:pt x="214" y="2"/>
                </a:lnTo>
                <a:lnTo>
                  <a:pt x="207" y="6"/>
                </a:lnTo>
                <a:lnTo>
                  <a:pt x="203" y="13"/>
                </a:lnTo>
                <a:lnTo>
                  <a:pt x="202" y="20"/>
                </a:lnTo>
                <a:lnTo>
                  <a:pt x="202" y="45"/>
                </a:lnTo>
                <a:lnTo>
                  <a:pt x="109" y="45"/>
                </a:lnTo>
                <a:lnTo>
                  <a:pt x="109" y="20"/>
                </a:lnTo>
                <a:lnTo>
                  <a:pt x="109" y="20"/>
                </a:lnTo>
                <a:lnTo>
                  <a:pt x="107" y="13"/>
                </a:lnTo>
                <a:lnTo>
                  <a:pt x="102" y="6"/>
                </a:lnTo>
                <a:lnTo>
                  <a:pt x="96" y="2"/>
                </a:lnTo>
                <a:lnTo>
                  <a:pt x="87" y="0"/>
                </a:lnTo>
                <a:lnTo>
                  <a:pt x="87" y="0"/>
                </a:lnTo>
                <a:lnTo>
                  <a:pt x="80" y="2"/>
                </a:lnTo>
                <a:lnTo>
                  <a:pt x="73" y="6"/>
                </a:lnTo>
                <a:lnTo>
                  <a:pt x="69" y="13"/>
                </a:lnTo>
                <a:lnTo>
                  <a:pt x="67" y="20"/>
                </a:lnTo>
                <a:lnTo>
                  <a:pt x="67" y="45"/>
                </a:lnTo>
                <a:lnTo>
                  <a:pt x="17" y="45"/>
                </a:lnTo>
                <a:lnTo>
                  <a:pt x="17" y="45"/>
                </a:lnTo>
                <a:lnTo>
                  <a:pt x="9" y="47"/>
                </a:lnTo>
                <a:lnTo>
                  <a:pt x="4" y="51"/>
                </a:lnTo>
                <a:lnTo>
                  <a:pt x="2" y="54"/>
                </a:lnTo>
                <a:lnTo>
                  <a:pt x="0" y="62"/>
                </a:lnTo>
                <a:lnTo>
                  <a:pt x="0" y="287"/>
                </a:lnTo>
                <a:lnTo>
                  <a:pt x="0" y="287"/>
                </a:lnTo>
                <a:lnTo>
                  <a:pt x="2" y="292"/>
                </a:lnTo>
                <a:lnTo>
                  <a:pt x="4" y="297"/>
                </a:lnTo>
                <a:lnTo>
                  <a:pt x="9" y="301"/>
                </a:lnTo>
                <a:lnTo>
                  <a:pt x="17" y="301"/>
                </a:lnTo>
                <a:lnTo>
                  <a:pt x="294" y="301"/>
                </a:lnTo>
                <a:lnTo>
                  <a:pt x="294" y="301"/>
                </a:lnTo>
                <a:lnTo>
                  <a:pt x="301" y="301"/>
                </a:lnTo>
                <a:lnTo>
                  <a:pt x="305" y="297"/>
                </a:lnTo>
                <a:lnTo>
                  <a:pt x="308" y="292"/>
                </a:lnTo>
                <a:lnTo>
                  <a:pt x="310" y="287"/>
                </a:lnTo>
                <a:lnTo>
                  <a:pt x="310" y="62"/>
                </a:lnTo>
                <a:lnTo>
                  <a:pt x="310" y="62"/>
                </a:lnTo>
                <a:lnTo>
                  <a:pt x="308" y="54"/>
                </a:lnTo>
                <a:lnTo>
                  <a:pt x="305" y="51"/>
                </a:lnTo>
                <a:lnTo>
                  <a:pt x="301" y="47"/>
                </a:lnTo>
                <a:lnTo>
                  <a:pt x="294" y="45"/>
                </a:lnTo>
                <a:lnTo>
                  <a:pt x="294" y="45"/>
                </a:lnTo>
                <a:close/>
                <a:moveTo>
                  <a:pt x="145" y="114"/>
                </a:moveTo>
                <a:lnTo>
                  <a:pt x="145" y="156"/>
                </a:lnTo>
                <a:lnTo>
                  <a:pt x="96" y="156"/>
                </a:lnTo>
                <a:lnTo>
                  <a:pt x="96" y="114"/>
                </a:lnTo>
                <a:lnTo>
                  <a:pt x="145" y="114"/>
                </a:lnTo>
                <a:close/>
                <a:moveTo>
                  <a:pt x="165" y="114"/>
                </a:moveTo>
                <a:lnTo>
                  <a:pt x="214" y="114"/>
                </a:lnTo>
                <a:lnTo>
                  <a:pt x="214" y="156"/>
                </a:lnTo>
                <a:lnTo>
                  <a:pt x="165" y="156"/>
                </a:lnTo>
                <a:lnTo>
                  <a:pt x="165" y="114"/>
                </a:lnTo>
                <a:close/>
                <a:moveTo>
                  <a:pt x="75" y="114"/>
                </a:moveTo>
                <a:lnTo>
                  <a:pt x="75" y="156"/>
                </a:lnTo>
                <a:lnTo>
                  <a:pt x="31" y="156"/>
                </a:lnTo>
                <a:lnTo>
                  <a:pt x="31" y="114"/>
                </a:lnTo>
                <a:lnTo>
                  <a:pt x="75" y="114"/>
                </a:lnTo>
                <a:close/>
                <a:moveTo>
                  <a:pt x="75" y="178"/>
                </a:moveTo>
                <a:lnTo>
                  <a:pt x="75" y="209"/>
                </a:lnTo>
                <a:lnTo>
                  <a:pt x="31" y="209"/>
                </a:lnTo>
                <a:lnTo>
                  <a:pt x="31" y="178"/>
                </a:lnTo>
                <a:lnTo>
                  <a:pt x="75" y="178"/>
                </a:lnTo>
                <a:close/>
                <a:moveTo>
                  <a:pt x="96" y="178"/>
                </a:moveTo>
                <a:lnTo>
                  <a:pt x="145" y="178"/>
                </a:lnTo>
                <a:lnTo>
                  <a:pt x="145" y="209"/>
                </a:lnTo>
                <a:lnTo>
                  <a:pt x="96" y="209"/>
                </a:lnTo>
                <a:lnTo>
                  <a:pt x="96" y="178"/>
                </a:lnTo>
                <a:close/>
                <a:moveTo>
                  <a:pt x="145" y="229"/>
                </a:moveTo>
                <a:lnTo>
                  <a:pt x="145" y="270"/>
                </a:lnTo>
                <a:lnTo>
                  <a:pt x="96" y="270"/>
                </a:lnTo>
                <a:lnTo>
                  <a:pt x="96" y="229"/>
                </a:lnTo>
                <a:lnTo>
                  <a:pt x="145" y="229"/>
                </a:lnTo>
                <a:close/>
                <a:moveTo>
                  <a:pt x="165" y="229"/>
                </a:moveTo>
                <a:lnTo>
                  <a:pt x="214" y="229"/>
                </a:lnTo>
                <a:lnTo>
                  <a:pt x="214" y="270"/>
                </a:lnTo>
                <a:lnTo>
                  <a:pt x="165" y="270"/>
                </a:lnTo>
                <a:lnTo>
                  <a:pt x="165" y="229"/>
                </a:lnTo>
                <a:close/>
                <a:moveTo>
                  <a:pt x="165" y="209"/>
                </a:moveTo>
                <a:lnTo>
                  <a:pt x="165" y="178"/>
                </a:lnTo>
                <a:lnTo>
                  <a:pt x="214" y="178"/>
                </a:lnTo>
                <a:lnTo>
                  <a:pt x="214" y="209"/>
                </a:lnTo>
                <a:lnTo>
                  <a:pt x="165" y="209"/>
                </a:lnTo>
                <a:close/>
                <a:moveTo>
                  <a:pt x="236" y="178"/>
                </a:moveTo>
                <a:lnTo>
                  <a:pt x="279" y="178"/>
                </a:lnTo>
                <a:lnTo>
                  <a:pt x="279" y="209"/>
                </a:lnTo>
                <a:lnTo>
                  <a:pt x="236" y="209"/>
                </a:lnTo>
                <a:lnTo>
                  <a:pt x="236" y="178"/>
                </a:lnTo>
                <a:close/>
                <a:moveTo>
                  <a:pt x="236" y="156"/>
                </a:moveTo>
                <a:lnTo>
                  <a:pt x="236" y="114"/>
                </a:lnTo>
                <a:lnTo>
                  <a:pt x="279" y="114"/>
                </a:lnTo>
                <a:lnTo>
                  <a:pt x="279" y="156"/>
                </a:lnTo>
                <a:lnTo>
                  <a:pt x="236" y="156"/>
                </a:lnTo>
                <a:close/>
                <a:moveTo>
                  <a:pt x="31" y="229"/>
                </a:moveTo>
                <a:lnTo>
                  <a:pt x="75" y="229"/>
                </a:lnTo>
                <a:lnTo>
                  <a:pt x="75" y="270"/>
                </a:lnTo>
                <a:lnTo>
                  <a:pt x="31" y="270"/>
                </a:lnTo>
                <a:lnTo>
                  <a:pt x="31" y="229"/>
                </a:lnTo>
                <a:close/>
                <a:moveTo>
                  <a:pt x="236" y="270"/>
                </a:moveTo>
                <a:lnTo>
                  <a:pt x="236" y="229"/>
                </a:lnTo>
                <a:lnTo>
                  <a:pt x="279" y="229"/>
                </a:lnTo>
                <a:lnTo>
                  <a:pt x="279" y="270"/>
                </a:lnTo>
                <a:lnTo>
                  <a:pt x="236" y="27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17" tIns="60959" rIns="121917" bIns="60959" numCol="1" anchor="t" anchorCtr="0" compatLnSpc="1"/>
          <a:lstStyle/>
          <a:p>
            <a:endParaRPr lang="en-US" sz="2400" dirty="0"/>
          </a:p>
        </p:txBody>
      </p:sp>
      <p:sp>
        <p:nvSpPr>
          <p:cNvPr id="25" name="Freeform 5"/>
          <p:cNvSpPr/>
          <p:nvPr/>
        </p:nvSpPr>
        <p:spPr bwMode="auto">
          <a:xfrm>
            <a:off x="811587" y="3972807"/>
            <a:ext cx="2137925" cy="959486"/>
          </a:xfrm>
          <a:custGeom>
            <a:avLst/>
            <a:gdLst>
              <a:gd name="T0" fmla="*/ 75 w 467"/>
              <a:gd name="T1" fmla="*/ 125 h 131"/>
              <a:gd name="T2" fmla="*/ 5 w 467"/>
              <a:gd name="T3" fmla="*/ 18 h 131"/>
              <a:gd name="T4" fmla="*/ 14 w 467"/>
              <a:gd name="T5" fmla="*/ 0 h 131"/>
              <a:gd name="T6" fmla="*/ 382 w 467"/>
              <a:gd name="T7" fmla="*/ 0 h 131"/>
              <a:gd name="T8" fmla="*/ 392 w 467"/>
              <a:gd name="T9" fmla="*/ 6 h 131"/>
              <a:gd name="T10" fmla="*/ 462 w 467"/>
              <a:gd name="T11" fmla="*/ 113 h 131"/>
              <a:gd name="T12" fmla="*/ 453 w 467"/>
              <a:gd name="T13" fmla="*/ 131 h 131"/>
              <a:gd name="T14" fmla="*/ 85 w 467"/>
              <a:gd name="T15" fmla="*/ 131 h 131"/>
              <a:gd name="T16" fmla="*/ 75 w 467"/>
              <a:gd name="T17" fmla="*/ 125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7" h="131">
                <a:moveTo>
                  <a:pt x="75" y="125"/>
                </a:moveTo>
                <a:cubicBezTo>
                  <a:pt x="5" y="18"/>
                  <a:pt x="5" y="18"/>
                  <a:pt x="5" y="18"/>
                </a:cubicBezTo>
                <a:cubicBezTo>
                  <a:pt x="0" y="10"/>
                  <a:pt x="5" y="0"/>
                  <a:pt x="14" y="0"/>
                </a:cubicBezTo>
                <a:cubicBezTo>
                  <a:pt x="382" y="0"/>
                  <a:pt x="382" y="0"/>
                  <a:pt x="382" y="0"/>
                </a:cubicBezTo>
                <a:cubicBezTo>
                  <a:pt x="386" y="0"/>
                  <a:pt x="390" y="2"/>
                  <a:pt x="392" y="6"/>
                </a:cubicBezTo>
                <a:cubicBezTo>
                  <a:pt x="462" y="113"/>
                  <a:pt x="462" y="113"/>
                  <a:pt x="462" y="113"/>
                </a:cubicBezTo>
                <a:cubicBezTo>
                  <a:pt x="467" y="121"/>
                  <a:pt x="462" y="131"/>
                  <a:pt x="453" y="131"/>
                </a:cubicBezTo>
                <a:cubicBezTo>
                  <a:pt x="85" y="131"/>
                  <a:pt x="85" y="131"/>
                  <a:pt x="85" y="131"/>
                </a:cubicBezTo>
                <a:cubicBezTo>
                  <a:pt x="81" y="131"/>
                  <a:pt x="77" y="129"/>
                  <a:pt x="75" y="125"/>
                </a:cubicBezTo>
                <a:close/>
              </a:path>
            </a:pathLst>
          </a:custGeom>
          <a:solidFill>
            <a:srgbClr val="4A62B7"/>
          </a:solidFill>
          <a:ln>
            <a:noFill/>
          </a:ln>
          <a:effectLst/>
        </p:spPr>
        <p:txBody>
          <a:bodyPr vert="horz" wrap="square" lIns="91439" tIns="45719" rIns="91439" bIns="45719" numCol="1" anchor="t" anchorCtr="0" compatLnSpc="1"/>
          <a:lstStyle/>
          <a:p>
            <a:pPr algn="ctr"/>
            <a:endParaRPr lang="en-US" sz="2400"/>
          </a:p>
        </p:txBody>
      </p:sp>
      <p:grpSp>
        <p:nvGrpSpPr>
          <p:cNvPr id="26" name="Group 40"/>
          <p:cNvGrpSpPr/>
          <p:nvPr/>
        </p:nvGrpSpPr>
        <p:grpSpPr>
          <a:xfrm>
            <a:off x="1569846" y="4209755"/>
            <a:ext cx="631518" cy="497536"/>
            <a:chOff x="1058564" y="1781841"/>
            <a:chExt cx="649993" cy="512092"/>
          </a:xfrm>
          <a:solidFill>
            <a:schemeClr val="bg1"/>
          </a:solidFill>
        </p:grpSpPr>
        <p:sp>
          <p:nvSpPr>
            <p:cNvPr id="27" name="Freeform 31"/>
            <p:cNvSpPr/>
            <p:nvPr/>
          </p:nvSpPr>
          <p:spPr bwMode="auto">
            <a:xfrm>
              <a:off x="1058564" y="1823776"/>
              <a:ext cx="457253" cy="470157"/>
            </a:xfrm>
            <a:custGeom>
              <a:avLst/>
              <a:gdLst>
                <a:gd name="T0" fmla="*/ 191 w 240"/>
                <a:gd name="T1" fmla="*/ 0 h 247"/>
                <a:gd name="T2" fmla="*/ 49 w 240"/>
                <a:gd name="T3" fmla="*/ 0 h 247"/>
                <a:gd name="T4" fmla="*/ 0 w 240"/>
                <a:gd name="T5" fmla="*/ 49 h 247"/>
                <a:gd name="T6" fmla="*/ 0 w 240"/>
                <a:gd name="T7" fmla="*/ 129 h 247"/>
                <a:gd name="T8" fmla="*/ 49 w 240"/>
                <a:gd name="T9" fmla="*/ 178 h 247"/>
                <a:gd name="T10" fmla="*/ 57 w 240"/>
                <a:gd name="T11" fmla="*/ 178 h 247"/>
                <a:gd name="T12" fmla="*/ 32 w 240"/>
                <a:gd name="T13" fmla="*/ 245 h 247"/>
                <a:gd name="T14" fmla="*/ 121 w 240"/>
                <a:gd name="T15" fmla="*/ 178 h 247"/>
                <a:gd name="T16" fmla="*/ 191 w 240"/>
                <a:gd name="T17" fmla="*/ 178 h 247"/>
                <a:gd name="T18" fmla="*/ 240 w 240"/>
                <a:gd name="T19" fmla="*/ 129 h 247"/>
                <a:gd name="T20" fmla="*/ 240 w 240"/>
                <a:gd name="T21" fmla="*/ 49 h 247"/>
                <a:gd name="T22" fmla="*/ 191 w 240"/>
                <a:gd name="T23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0" h="247">
                  <a:moveTo>
                    <a:pt x="191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22" y="0"/>
                    <a:pt x="0" y="22"/>
                    <a:pt x="0" y="49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0" y="156"/>
                    <a:pt x="22" y="178"/>
                    <a:pt x="49" y="178"/>
                  </a:cubicBezTo>
                  <a:cubicBezTo>
                    <a:pt x="57" y="178"/>
                    <a:pt x="57" y="178"/>
                    <a:pt x="57" y="178"/>
                  </a:cubicBezTo>
                  <a:cubicBezTo>
                    <a:pt x="49" y="198"/>
                    <a:pt x="31" y="247"/>
                    <a:pt x="32" y="245"/>
                  </a:cubicBezTo>
                  <a:cubicBezTo>
                    <a:pt x="32" y="244"/>
                    <a:pt x="97" y="196"/>
                    <a:pt x="121" y="178"/>
                  </a:cubicBezTo>
                  <a:cubicBezTo>
                    <a:pt x="191" y="178"/>
                    <a:pt x="191" y="178"/>
                    <a:pt x="191" y="178"/>
                  </a:cubicBezTo>
                  <a:cubicBezTo>
                    <a:pt x="218" y="178"/>
                    <a:pt x="240" y="156"/>
                    <a:pt x="240" y="129"/>
                  </a:cubicBezTo>
                  <a:cubicBezTo>
                    <a:pt x="240" y="49"/>
                    <a:pt x="240" y="49"/>
                    <a:pt x="240" y="49"/>
                  </a:cubicBezTo>
                  <a:cubicBezTo>
                    <a:pt x="240" y="22"/>
                    <a:pt x="218" y="0"/>
                    <a:pt x="19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/>
            <a:lstStyle/>
            <a:p>
              <a:endParaRPr lang="en-US" sz="2400" dirty="0"/>
            </a:p>
          </p:txBody>
        </p:sp>
        <p:sp>
          <p:nvSpPr>
            <p:cNvPr id="28" name="Freeform 32"/>
            <p:cNvSpPr/>
            <p:nvPr/>
          </p:nvSpPr>
          <p:spPr bwMode="auto">
            <a:xfrm>
              <a:off x="1378722" y="1781841"/>
              <a:ext cx="329835" cy="384674"/>
            </a:xfrm>
            <a:custGeom>
              <a:avLst/>
              <a:gdLst>
                <a:gd name="T0" fmla="*/ 133 w 173"/>
                <a:gd name="T1" fmla="*/ 0 h 202"/>
                <a:gd name="T2" fmla="*/ 18 w 173"/>
                <a:gd name="T3" fmla="*/ 0 h 202"/>
                <a:gd name="T4" fmla="*/ 0 w 173"/>
                <a:gd name="T5" fmla="*/ 5 h 202"/>
                <a:gd name="T6" fmla="*/ 33 w 173"/>
                <a:gd name="T7" fmla="*/ 5 h 202"/>
                <a:gd name="T8" fmla="*/ 89 w 173"/>
                <a:gd name="T9" fmla="*/ 61 h 202"/>
                <a:gd name="T10" fmla="*/ 89 w 173"/>
                <a:gd name="T11" fmla="*/ 151 h 202"/>
                <a:gd name="T12" fmla="*/ 89 w 173"/>
                <a:gd name="T13" fmla="*/ 156 h 202"/>
                <a:gd name="T14" fmla="*/ 148 w 173"/>
                <a:gd name="T15" fmla="*/ 201 h 202"/>
                <a:gd name="T16" fmla="*/ 127 w 173"/>
                <a:gd name="T17" fmla="*/ 145 h 202"/>
                <a:gd name="T18" fmla="*/ 133 w 173"/>
                <a:gd name="T19" fmla="*/ 145 h 202"/>
                <a:gd name="T20" fmla="*/ 173 w 173"/>
                <a:gd name="T21" fmla="*/ 105 h 202"/>
                <a:gd name="T22" fmla="*/ 173 w 173"/>
                <a:gd name="T23" fmla="*/ 41 h 202"/>
                <a:gd name="T24" fmla="*/ 133 w 173"/>
                <a:gd name="T25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3" h="202">
                  <a:moveTo>
                    <a:pt x="133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1" y="0"/>
                    <a:pt x="5" y="2"/>
                    <a:pt x="0" y="5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64" y="5"/>
                    <a:pt x="89" y="30"/>
                    <a:pt x="89" y="61"/>
                  </a:cubicBezTo>
                  <a:cubicBezTo>
                    <a:pt x="89" y="151"/>
                    <a:pt x="89" y="151"/>
                    <a:pt x="89" y="151"/>
                  </a:cubicBezTo>
                  <a:cubicBezTo>
                    <a:pt x="89" y="153"/>
                    <a:pt x="89" y="154"/>
                    <a:pt x="89" y="156"/>
                  </a:cubicBezTo>
                  <a:cubicBezTo>
                    <a:pt x="113" y="174"/>
                    <a:pt x="148" y="200"/>
                    <a:pt x="148" y="201"/>
                  </a:cubicBezTo>
                  <a:cubicBezTo>
                    <a:pt x="148" y="202"/>
                    <a:pt x="133" y="162"/>
                    <a:pt x="127" y="145"/>
                  </a:cubicBezTo>
                  <a:cubicBezTo>
                    <a:pt x="133" y="145"/>
                    <a:pt x="133" y="145"/>
                    <a:pt x="133" y="145"/>
                  </a:cubicBezTo>
                  <a:cubicBezTo>
                    <a:pt x="155" y="145"/>
                    <a:pt x="173" y="127"/>
                    <a:pt x="173" y="105"/>
                  </a:cubicBezTo>
                  <a:cubicBezTo>
                    <a:pt x="173" y="41"/>
                    <a:pt x="173" y="41"/>
                    <a:pt x="173" y="41"/>
                  </a:cubicBezTo>
                  <a:cubicBezTo>
                    <a:pt x="173" y="18"/>
                    <a:pt x="155" y="0"/>
                    <a:pt x="13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/>
            <a:lstStyle/>
            <a:p>
              <a:endParaRPr lang="en-US" sz="2400" dirty="0"/>
            </a:p>
          </p:txBody>
        </p:sp>
      </p:grpSp>
      <p:sp>
        <p:nvSpPr>
          <p:cNvPr id="29" name="Freeform 9"/>
          <p:cNvSpPr/>
          <p:nvPr/>
        </p:nvSpPr>
        <p:spPr bwMode="auto">
          <a:xfrm>
            <a:off x="9365227" y="3972807"/>
            <a:ext cx="2137925" cy="959486"/>
          </a:xfrm>
          <a:custGeom>
            <a:avLst/>
            <a:gdLst>
              <a:gd name="T0" fmla="*/ 75 w 467"/>
              <a:gd name="T1" fmla="*/ 125 h 131"/>
              <a:gd name="T2" fmla="*/ 5 w 467"/>
              <a:gd name="T3" fmla="*/ 18 h 131"/>
              <a:gd name="T4" fmla="*/ 14 w 467"/>
              <a:gd name="T5" fmla="*/ 0 h 131"/>
              <a:gd name="T6" fmla="*/ 382 w 467"/>
              <a:gd name="T7" fmla="*/ 0 h 131"/>
              <a:gd name="T8" fmla="*/ 392 w 467"/>
              <a:gd name="T9" fmla="*/ 6 h 131"/>
              <a:gd name="T10" fmla="*/ 462 w 467"/>
              <a:gd name="T11" fmla="*/ 113 h 131"/>
              <a:gd name="T12" fmla="*/ 453 w 467"/>
              <a:gd name="T13" fmla="*/ 131 h 131"/>
              <a:gd name="T14" fmla="*/ 85 w 467"/>
              <a:gd name="T15" fmla="*/ 131 h 131"/>
              <a:gd name="T16" fmla="*/ 75 w 467"/>
              <a:gd name="T17" fmla="*/ 125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7" h="131">
                <a:moveTo>
                  <a:pt x="75" y="125"/>
                </a:moveTo>
                <a:cubicBezTo>
                  <a:pt x="5" y="18"/>
                  <a:pt x="5" y="18"/>
                  <a:pt x="5" y="18"/>
                </a:cubicBezTo>
                <a:cubicBezTo>
                  <a:pt x="0" y="10"/>
                  <a:pt x="5" y="0"/>
                  <a:pt x="14" y="0"/>
                </a:cubicBezTo>
                <a:cubicBezTo>
                  <a:pt x="382" y="0"/>
                  <a:pt x="382" y="0"/>
                  <a:pt x="382" y="0"/>
                </a:cubicBezTo>
                <a:cubicBezTo>
                  <a:pt x="386" y="0"/>
                  <a:pt x="390" y="2"/>
                  <a:pt x="392" y="6"/>
                </a:cubicBezTo>
                <a:cubicBezTo>
                  <a:pt x="462" y="113"/>
                  <a:pt x="462" y="113"/>
                  <a:pt x="462" y="113"/>
                </a:cubicBezTo>
                <a:cubicBezTo>
                  <a:pt x="467" y="121"/>
                  <a:pt x="462" y="131"/>
                  <a:pt x="453" y="131"/>
                </a:cubicBezTo>
                <a:cubicBezTo>
                  <a:pt x="85" y="131"/>
                  <a:pt x="85" y="131"/>
                  <a:pt x="85" y="131"/>
                </a:cubicBezTo>
                <a:cubicBezTo>
                  <a:pt x="81" y="131"/>
                  <a:pt x="77" y="129"/>
                  <a:pt x="75" y="125"/>
                </a:cubicBezTo>
                <a:close/>
              </a:path>
            </a:pathLst>
          </a:custGeom>
          <a:solidFill>
            <a:srgbClr val="4A62B7"/>
          </a:solidFill>
          <a:ln>
            <a:noFill/>
          </a:ln>
          <a:effectLst/>
        </p:spPr>
        <p:txBody>
          <a:bodyPr vert="horz" wrap="square" lIns="91439" tIns="45719" rIns="91439" bIns="45719" numCol="1" anchor="t" anchorCtr="0" compatLnSpc="1"/>
          <a:lstStyle/>
          <a:p>
            <a:endParaRPr lang="en-US" sz="2400"/>
          </a:p>
        </p:txBody>
      </p:sp>
      <p:sp>
        <p:nvSpPr>
          <p:cNvPr id="30" name="Freeform 147"/>
          <p:cNvSpPr>
            <a:spLocks noEditPoints="1"/>
          </p:cNvSpPr>
          <p:nvPr/>
        </p:nvSpPr>
        <p:spPr bwMode="auto">
          <a:xfrm>
            <a:off x="10261950" y="4124612"/>
            <a:ext cx="344472" cy="544030"/>
          </a:xfrm>
          <a:custGeom>
            <a:avLst/>
            <a:gdLst>
              <a:gd name="T0" fmla="*/ 57 w 67"/>
              <a:gd name="T1" fmla="*/ 10 h 106"/>
              <a:gd name="T2" fmla="*/ 62 w 67"/>
              <a:gd name="T3" fmla="*/ 51 h 106"/>
              <a:gd name="T4" fmla="*/ 51 w 67"/>
              <a:gd name="T5" fmla="*/ 66 h 106"/>
              <a:gd name="T6" fmla="*/ 55 w 67"/>
              <a:gd name="T7" fmla="*/ 65 h 106"/>
              <a:gd name="T8" fmla="*/ 57 w 67"/>
              <a:gd name="T9" fmla="*/ 73 h 106"/>
              <a:gd name="T10" fmla="*/ 56 w 67"/>
              <a:gd name="T11" fmla="*/ 80 h 106"/>
              <a:gd name="T12" fmla="*/ 57 w 67"/>
              <a:gd name="T13" fmla="*/ 86 h 106"/>
              <a:gd name="T14" fmla="*/ 55 w 67"/>
              <a:gd name="T15" fmla="*/ 93 h 106"/>
              <a:gd name="T16" fmla="*/ 15 w 67"/>
              <a:gd name="T17" fmla="*/ 97 h 106"/>
              <a:gd name="T18" fmla="*/ 12 w 67"/>
              <a:gd name="T19" fmla="*/ 95 h 106"/>
              <a:gd name="T20" fmla="*/ 12 w 67"/>
              <a:gd name="T21" fmla="*/ 83 h 106"/>
              <a:gd name="T22" fmla="*/ 12 w 67"/>
              <a:gd name="T23" fmla="*/ 82 h 106"/>
              <a:gd name="T24" fmla="*/ 12 w 67"/>
              <a:gd name="T25" fmla="*/ 71 h 106"/>
              <a:gd name="T26" fmla="*/ 15 w 67"/>
              <a:gd name="T27" fmla="*/ 69 h 106"/>
              <a:gd name="T28" fmla="*/ 16 w 67"/>
              <a:gd name="T29" fmla="*/ 63 h 106"/>
              <a:gd name="T30" fmla="*/ 0 w 67"/>
              <a:gd name="T31" fmla="*/ 34 h 106"/>
              <a:gd name="T32" fmla="*/ 33 w 67"/>
              <a:gd name="T33" fmla="*/ 0 h 106"/>
              <a:gd name="T34" fmla="*/ 28 w 67"/>
              <a:gd name="T35" fmla="*/ 41 h 106"/>
              <a:gd name="T36" fmla="*/ 30 w 67"/>
              <a:gd name="T37" fmla="*/ 39 h 106"/>
              <a:gd name="T38" fmla="*/ 33 w 67"/>
              <a:gd name="T39" fmla="*/ 41 h 106"/>
              <a:gd name="T40" fmla="*/ 36 w 67"/>
              <a:gd name="T41" fmla="*/ 39 h 106"/>
              <a:gd name="T42" fmla="*/ 39 w 67"/>
              <a:gd name="T43" fmla="*/ 41 h 106"/>
              <a:gd name="T44" fmla="*/ 43 w 67"/>
              <a:gd name="T45" fmla="*/ 38 h 106"/>
              <a:gd name="T46" fmla="*/ 39 w 67"/>
              <a:gd name="T47" fmla="*/ 52 h 106"/>
              <a:gd name="T48" fmla="*/ 44 w 67"/>
              <a:gd name="T49" fmla="*/ 66 h 106"/>
              <a:gd name="T50" fmla="*/ 44 w 67"/>
              <a:gd name="T51" fmla="*/ 58 h 106"/>
              <a:gd name="T52" fmla="*/ 56 w 67"/>
              <a:gd name="T53" fmla="*/ 47 h 106"/>
              <a:gd name="T54" fmla="*/ 52 w 67"/>
              <a:gd name="T55" fmla="*/ 15 h 106"/>
              <a:gd name="T56" fmla="*/ 15 w 67"/>
              <a:gd name="T57" fmla="*/ 15 h 106"/>
              <a:gd name="T58" fmla="*/ 11 w 67"/>
              <a:gd name="T59" fmla="*/ 48 h 106"/>
              <a:gd name="T60" fmla="*/ 23 w 67"/>
              <a:gd name="T61" fmla="*/ 59 h 106"/>
              <a:gd name="T62" fmla="*/ 23 w 67"/>
              <a:gd name="T63" fmla="*/ 67 h 106"/>
              <a:gd name="T64" fmla="*/ 29 w 67"/>
              <a:gd name="T65" fmla="*/ 52 h 106"/>
              <a:gd name="T66" fmla="*/ 25 w 67"/>
              <a:gd name="T67" fmla="*/ 38 h 106"/>
              <a:gd name="T68" fmla="*/ 40 w 67"/>
              <a:gd name="T69" fmla="*/ 43 h 106"/>
              <a:gd name="T70" fmla="*/ 36 w 67"/>
              <a:gd name="T71" fmla="*/ 42 h 106"/>
              <a:gd name="T72" fmla="*/ 30 w 67"/>
              <a:gd name="T73" fmla="*/ 42 h 106"/>
              <a:gd name="T74" fmla="*/ 27 w 67"/>
              <a:gd name="T75" fmla="*/ 42 h 106"/>
              <a:gd name="T76" fmla="*/ 32 w 67"/>
              <a:gd name="T77" fmla="*/ 51 h 106"/>
              <a:gd name="T78" fmla="*/ 32 w 67"/>
              <a:gd name="T79" fmla="*/ 67 h 106"/>
              <a:gd name="T80" fmla="*/ 35 w 67"/>
              <a:gd name="T81" fmla="*/ 51 h 106"/>
              <a:gd name="T82" fmla="*/ 35 w 67"/>
              <a:gd name="T83" fmla="*/ 50 h 106"/>
              <a:gd name="T84" fmla="*/ 43 w 67"/>
              <a:gd name="T85" fmla="*/ 96 h 106"/>
              <a:gd name="T86" fmla="*/ 34 w 67"/>
              <a:gd name="T87" fmla="*/ 106 h 106"/>
              <a:gd name="T88" fmla="*/ 43 w 67"/>
              <a:gd name="T89" fmla="*/ 96 h 106"/>
              <a:gd name="T90" fmla="*/ 17 w 67"/>
              <a:gd name="T91" fmla="*/ 88 h 106"/>
              <a:gd name="T92" fmla="*/ 17 w 67"/>
              <a:gd name="T93" fmla="*/ 90 h 106"/>
              <a:gd name="T94" fmla="*/ 50 w 67"/>
              <a:gd name="T95" fmla="*/ 86 h 106"/>
              <a:gd name="T96" fmla="*/ 50 w 67"/>
              <a:gd name="T97" fmla="*/ 73 h 106"/>
              <a:gd name="T98" fmla="*/ 17 w 67"/>
              <a:gd name="T99" fmla="*/ 77 h 106"/>
              <a:gd name="T100" fmla="*/ 50 w 67"/>
              <a:gd name="T101" fmla="*/ 74 h 106"/>
              <a:gd name="T102" fmla="*/ 50 w 67"/>
              <a:gd name="T103" fmla="*/ 73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7" h="106">
                <a:moveTo>
                  <a:pt x="33" y="0"/>
                </a:moveTo>
                <a:cubicBezTo>
                  <a:pt x="43" y="0"/>
                  <a:pt x="51" y="4"/>
                  <a:pt x="57" y="10"/>
                </a:cubicBezTo>
                <a:cubicBezTo>
                  <a:pt x="63" y="16"/>
                  <a:pt x="67" y="25"/>
                  <a:pt x="67" y="34"/>
                </a:cubicBezTo>
                <a:cubicBezTo>
                  <a:pt x="67" y="40"/>
                  <a:pt x="65" y="46"/>
                  <a:pt x="62" y="51"/>
                </a:cubicBezTo>
                <a:cubicBezTo>
                  <a:pt x="59" y="56"/>
                  <a:pt x="56" y="59"/>
                  <a:pt x="51" y="62"/>
                </a:cubicBezTo>
                <a:cubicBezTo>
                  <a:pt x="51" y="66"/>
                  <a:pt x="51" y="66"/>
                  <a:pt x="51" y="66"/>
                </a:cubicBezTo>
                <a:cubicBezTo>
                  <a:pt x="53" y="66"/>
                  <a:pt x="53" y="66"/>
                  <a:pt x="53" y="66"/>
                </a:cubicBezTo>
                <a:cubicBezTo>
                  <a:pt x="55" y="65"/>
                  <a:pt x="55" y="65"/>
                  <a:pt x="55" y="65"/>
                </a:cubicBezTo>
                <a:cubicBezTo>
                  <a:pt x="56" y="68"/>
                  <a:pt x="56" y="68"/>
                  <a:pt x="56" y="68"/>
                </a:cubicBezTo>
                <a:cubicBezTo>
                  <a:pt x="57" y="70"/>
                  <a:pt x="57" y="72"/>
                  <a:pt x="57" y="73"/>
                </a:cubicBezTo>
                <a:cubicBezTo>
                  <a:pt x="57" y="75"/>
                  <a:pt x="57" y="77"/>
                  <a:pt x="56" y="79"/>
                </a:cubicBezTo>
                <a:cubicBezTo>
                  <a:pt x="56" y="80"/>
                  <a:pt x="56" y="80"/>
                  <a:pt x="56" y="80"/>
                </a:cubicBezTo>
                <a:cubicBezTo>
                  <a:pt x="56" y="80"/>
                  <a:pt x="56" y="80"/>
                  <a:pt x="56" y="80"/>
                </a:cubicBezTo>
                <a:cubicBezTo>
                  <a:pt x="57" y="82"/>
                  <a:pt x="57" y="84"/>
                  <a:pt x="57" y="86"/>
                </a:cubicBezTo>
                <a:cubicBezTo>
                  <a:pt x="57" y="88"/>
                  <a:pt x="57" y="90"/>
                  <a:pt x="56" y="92"/>
                </a:cubicBezTo>
                <a:cubicBezTo>
                  <a:pt x="55" y="93"/>
                  <a:pt x="55" y="93"/>
                  <a:pt x="55" y="93"/>
                </a:cubicBezTo>
                <a:cubicBezTo>
                  <a:pt x="53" y="94"/>
                  <a:pt x="53" y="94"/>
                  <a:pt x="53" y="94"/>
                </a:cubicBezTo>
                <a:cubicBezTo>
                  <a:pt x="15" y="97"/>
                  <a:pt x="15" y="97"/>
                  <a:pt x="15" y="97"/>
                </a:cubicBezTo>
                <a:cubicBezTo>
                  <a:pt x="13" y="97"/>
                  <a:pt x="13" y="97"/>
                  <a:pt x="13" y="97"/>
                </a:cubicBezTo>
                <a:cubicBezTo>
                  <a:pt x="12" y="95"/>
                  <a:pt x="12" y="95"/>
                  <a:pt x="12" y="95"/>
                </a:cubicBezTo>
                <a:cubicBezTo>
                  <a:pt x="11" y="93"/>
                  <a:pt x="11" y="91"/>
                  <a:pt x="10" y="90"/>
                </a:cubicBezTo>
                <a:cubicBezTo>
                  <a:pt x="10" y="88"/>
                  <a:pt x="11" y="86"/>
                  <a:pt x="12" y="83"/>
                </a:cubicBezTo>
                <a:cubicBezTo>
                  <a:pt x="12" y="83"/>
                  <a:pt x="12" y="83"/>
                  <a:pt x="12" y="83"/>
                </a:cubicBezTo>
                <a:cubicBezTo>
                  <a:pt x="12" y="82"/>
                  <a:pt x="12" y="82"/>
                  <a:pt x="12" y="82"/>
                </a:cubicBezTo>
                <a:cubicBezTo>
                  <a:pt x="11" y="81"/>
                  <a:pt x="11" y="79"/>
                  <a:pt x="10" y="77"/>
                </a:cubicBezTo>
                <a:cubicBezTo>
                  <a:pt x="10" y="75"/>
                  <a:pt x="11" y="73"/>
                  <a:pt x="12" y="71"/>
                </a:cubicBezTo>
                <a:cubicBezTo>
                  <a:pt x="13" y="69"/>
                  <a:pt x="13" y="69"/>
                  <a:pt x="13" y="69"/>
                </a:cubicBezTo>
                <a:cubicBezTo>
                  <a:pt x="15" y="69"/>
                  <a:pt x="15" y="69"/>
                  <a:pt x="15" y="69"/>
                </a:cubicBezTo>
                <a:cubicBezTo>
                  <a:pt x="16" y="69"/>
                  <a:pt x="16" y="69"/>
                  <a:pt x="16" y="69"/>
                </a:cubicBezTo>
                <a:cubicBezTo>
                  <a:pt x="16" y="63"/>
                  <a:pt x="16" y="63"/>
                  <a:pt x="16" y="63"/>
                </a:cubicBezTo>
                <a:cubicBezTo>
                  <a:pt x="11" y="60"/>
                  <a:pt x="7" y="56"/>
                  <a:pt x="5" y="51"/>
                </a:cubicBezTo>
                <a:cubicBezTo>
                  <a:pt x="2" y="46"/>
                  <a:pt x="0" y="40"/>
                  <a:pt x="0" y="34"/>
                </a:cubicBezTo>
                <a:cubicBezTo>
                  <a:pt x="0" y="25"/>
                  <a:pt x="4" y="16"/>
                  <a:pt x="10" y="10"/>
                </a:cubicBezTo>
                <a:cubicBezTo>
                  <a:pt x="16" y="4"/>
                  <a:pt x="24" y="0"/>
                  <a:pt x="33" y="0"/>
                </a:cubicBezTo>
                <a:close/>
                <a:moveTo>
                  <a:pt x="26" y="40"/>
                </a:moveTo>
                <a:cubicBezTo>
                  <a:pt x="27" y="41"/>
                  <a:pt x="27" y="41"/>
                  <a:pt x="28" y="41"/>
                </a:cubicBezTo>
                <a:cubicBezTo>
                  <a:pt x="28" y="41"/>
                  <a:pt x="29" y="41"/>
                  <a:pt x="30" y="40"/>
                </a:cubicBezTo>
                <a:cubicBezTo>
                  <a:pt x="30" y="39"/>
                  <a:pt x="30" y="39"/>
                  <a:pt x="30" y="39"/>
                </a:cubicBezTo>
                <a:cubicBezTo>
                  <a:pt x="31" y="40"/>
                  <a:pt x="31" y="40"/>
                  <a:pt x="31" y="40"/>
                </a:cubicBezTo>
                <a:cubicBezTo>
                  <a:pt x="32" y="41"/>
                  <a:pt x="32" y="41"/>
                  <a:pt x="33" y="41"/>
                </a:cubicBezTo>
                <a:cubicBezTo>
                  <a:pt x="34" y="41"/>
                  <a:pt x="35" y="41"/>
                  <a:pt x="35" y="40"/>
                </a:cubicBezTo>
                <a:cubicBezTo>
                  <a:pt x="36" y="39"/>
                  <a:pt x="36" y="39"/>
                  <a:pt x="36" y="39"/>
                </a:cubicBezTo>
                <a:cubicBezTo>
                  <a:pt x="36" y="40"/>
                  <a:pt x="36" y="40"/>
                  <a:pt x="36" y="40"/>
                </a:cubicBezTo>
                <a:cubicBezTo>
                  <a:pt x="37" y="41"/>
                  <a:pt x="38" y="41"/>
                  <a:pt x="39" y="41"/>
                </a:cubicBezTo>
                <a:cubicBezTo>
                  <a:pt x="40" y="41"/>
                  <a:pt x="41" y="41"/>
                  <a:pt x="42" y="40"/>
                </a:cubicBezTo>
                <a:cubicBezTo>
                  <a:pt x="43" y="38"/>
                  <a:pt x="43" y="38"/>
                  <a:pt x="43" y="38"/>
                </a:cubicBezTo>
                <a:cubicBezTo>
                  <a:pt x="46" y="40"/>
                  <a:pt x="46" y="40"/>
                  <a:pt x="46" y="40"/>
                </a:cubicBezTo>
                <a:cubicBezTo>
                  <a:pt x="39" y="52"/>
                  <a:pt x="39" y="52"/>
                  <a:pt x="39" y="52"/>
                </a:cubicBezTo>
                <a:cubicBezTo>
                  <a:pt x="39" y="67"/>
                  <a:pt x="39" y="67"/>
                  <a:pt x="39" y="67"/>
                </a:cubicBezTo>
                <a:cubicBezTo>
                  <a:pt x="44" y="66"/>
                  <a:pt x="44" y="66"/>
                  <a:pt x="44" y="66"/>
                </a:cubicBezTo>
                <a:cubicBezTo>
                  <a:pt x="44" y="60"/>
                  <a:pt x="44" y="60"/>
                  <a:pt x="44" y="60"/>
                </a:cubicBezTo>
                <a:cubicBezTo>
                  <a:pt x="44" y="58"/>
                  <a:pt x="44" y="58"/>
                  <a:pt x="44" y="58"/>
                </a:cubicBezTo>
                <a:cubicBezTo>
                  <a:pt x="46" y="57"/>
                  <a:pt x="46" y="57"/>
                  <a:pt x="46" y="57"/>
                </a:cubicBezTo>
                <a:cubicBezTo>
                  <a:pt x="50" y="55"/>
                  <a:pt x="54" y="52"/>
                  <a:pt x="56" y="47"/>
                </a:cubicBezTo>
                <a:cubicBezTo>
                  <a:pt x="59" y="44"/>
                  <a:pt x="60" y="39"/>
                  <a:pt x="60" y="34"/>
                </a:cubicBezTo>
                <a:cubicBezTo>
                  <a:pt x="60" y="27"/>
                  <a:pt x="57" y="20"/>
                  <a:pt x="52" y="15"/>
                </a:cubicBezTo>
                <a:cubicBezTo>
                  <a:pt x="47" y="10"/>
                  <a:pt x="41" y="7"/>
                  <a:pt x="33" y="7"/>
                </a:cubicBezTo>
                <a:cubicBezTo>
                  <a:pt x="26" y="7"/>
                  <a:pt x="19" y="10"/>
                  <a:pt x="15" y="15"/>
                </a:cubicBezTo>
                <a:cubicBezTo>
                  <a:pt x="10" y="20"/>
                  <a:pt x="7" y="27"/>
                  <a:pt x="7" y="34"/>
                </a:cubicBezTo>
                <a:cubicBezTo>
                  <a:pt x="7" y="39"/>
                  <a:pt x="8" y="44"/>
                  <a:pt x="11" y="48"/>
                </a:cubicBezTo>
                <a:cubicBezTo>
                  <a:pt x="13" y="52"/>
                  <a:pt x="17" y="55"/>
                  <a:pt x="21" y="58"/>
                </a:cubicBezTo>
                <a:cubicBezTo>
                  <a:pt x="23" y="59"/>
                  <a:pt x="23" y="59"/>
                  <a:pt x="23" y="59"/>
                </a:cubicBezTo>
                <a:cubicBezTo>
                  <a:pt x="23" y="61"/>
                  <a:pt x="23" y="61"/>
                  <a:pt x="23" y="61"/>
                </a:cubicBezTo>
                <a:cubicBezTo>
                  <a:pt x="23" y="67"/>
                  <a:pt x="23" y="67"/>
                  <a:pt x="23" y="67"/>
                </a:cubicBezTo>
                <a:cubicBezTo>
                  <a:pt x="29" y="67"/>
                  <a:pt x="29" y="67"/>
                  <a:pt x="29" y="67"/>
                </a:cubicBezTo>
                <a:cubicBezTo>
                  <a:pt x="29" y="52"/>
                  <a:pt x="29" y="52"/>
                  <a:pt x="29" y="52"/>
                </a:cubicBezTo>
                <a:cubicBezTo>
                  <a:pt x="22" y="40"/>
                  <a:pt x="22" y="40"/>
                  <a:pt x="22" y="40"/>
                </a:cubicBezTo>
                <a:cubicBezTo>
                  <a:pt x="25" y="38"/>
                  <a:pt x="25" y="38"/>
                  <a:pt x="25" y="38"/>
                </a:cubicBezTo>
                <a:cubicBezTo>
                  <a:pt x="26" y="40"/>
                  <a:pt x="26" y="40"/>
                  <a:pt x="26" y="40"/>
                </a:cubicBezTo>
                <a:close/>
                <a:moveTo>
                  <a:pt x="40" y="43"/>
                </a:moveTo>
                <a:cubicBezTo>
                  <a:pt x="40" y="43"/>
                  <a:pt x="40" y="43"/>
                  <a:pt x="39" y="43"/>
                </a:cubicBezTo>
                <a:cubicBezTo>
                  <a:pt x="38" y="43"/>
                  <a:pt x="37" y="43"/>
                  <a:pt x="36" y="42"/>
                </a:cubicBezTo>
                <a:cubicBezTo>
                  <a:pt x="35" y="42"/>
                  <a:pt x="34" y="43"/>
                  <a:pt x="33" y="43"/>
                </a:cubicBezTo>
                <a:cubicBezTo>
                  <a:pt x="32" y="43"/>
                  <a:pt x="31" y="42"/>
                  <a:pt x="30" y="42"/>
                </a:cubicBezTo>
                <a:cubicBezTo>
                  <a:pt x="29" y="42"/>
                  <a:pt x="28" y="43"/>
                  <a:pt x="28" y="43"/>
                </a:cubicBezTo>
                <a:cubicBezTo>
                  <a:pt x="27" y="43"/>
                  <a:pt x="27" y="43"/>
                  <a:pt x="27" y="42"/>
                </a:cubicBezTo>
                <a:cubicBezTo>
                  <a:pt x="32" y="50"/>
                  <a:pt x="32" y="50"/>
                  <a:pt x="32" y="50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67"/>
                  <a:pt x="32" y="67"/>
                  <a:pt x="32" y="67"/>
                </a:cubicBezTo>
                <a:cubicBezTo>
                  <a:pt x="35" y="67"/>
                  <a:pt x="35" y="67"/>
                  <a:pt x="35" y="67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0"/>
                  <a:pt x="35" y="50"/>
                  <a:pt x="35" y="50"/>
                </a:cubicBezTo>
                <a:cubicBezTo>
                  <a:pt x="40" y="43"/>
                  <a:pt x="40" y="43"/>
                  <a:pt x="40" y="43"/>
                </a:cubicBezTo>
                <a:close/>
                <a:moveTo>
                  <a:pt x="43" y="96"/>
                </a:moveTo>
                <a:cubicBezTo>
                  <a:pt x="24" y="98"/>
                  <a:pt x="24" y="98"/>
                  <a:pt x="24" y="98"/>
                </a:cubicBezTo>
                <a:cubicBezTo>
                  <a:pt x="25" y="103"/>
                  <a:pt x="29" y="106"/>
                  <a:pt x="34" y="106"/>
                </a:cubicBezTo>
                <a:cubicBezTo>
                  <a:pt x="39" y="106"/>
                  <a:pt x="43" y="102"/>
                  <a:pt x="43" y="97"/>
                </a:cubicBezTo>
                <a:cubicBezTo>
                  <a:pt x="43" y="97"/>
                  <a:pt x="43" y="97"/>
                  <a:pt x="43" y="96"/>
                </a:cubicBezTo>
                <a:close/>
                <a:moveTo>
                  <a:pt x="50" y="85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89"/>
                  <a:pt x="17" y="89"/>
                  <a:pt x="17" y="89"/>
                </a:cubicBezTo>
                <a:cubicBezTo>
                  <a:pt x="17" y="89"/>
                  <a:pt x="17" y="90"/>
                  <a:pt x="17" y="90"/>
                </a:cubicBezTo>
                <a:cubicBezTo>
                  <a:pt x="50" y="87"/>
                  <a:pt x="50" y="87"/>
                  <a:pt x="50" y="87"/>
                </a:cubicBezTo>
                <a:cubicBezTo>
                  <a:pt x="50" y="87"/>
                  <a:pt x="50" y="86"/>
                  <a:pt x="50" y="86"/>
                </a:cubicBezTo>
                <a:cubicBezTo>
                  <a:pt x="50" y="86"/>
                  <a:pt x="50" y="86"/>
                  <a:pt x="50" y="85"/>
                </a:cubicBezTo>
                <a:close/>
                <a:moveTo>
                  <a:pt x="50" y="73"/>
                </a:moveTo>
                <a:cubicBezTo>
                  <a:pt x="17" y="76"/>
                  <a:pt x="17" y="76"/>
                  <a:pt x="17" y="76"/>
                </a:cubicBezTo>
                <a:cubicBezTo>
                  <a:pt x="17" y="76"/>
                  <a:pt x="17" y="76"/>
                  <a:pt x="17" y="77"/>
                </a:cubicBezTo>
                <a:cubicBezTo>
                  <a:pt x="17" y="77"/>
                  <a:pt x="17" y="77"/>
                  <a:pt x="17" y="77"/>
                </a:cubicBezTo>
                <a:cubicBezTo>
                  <a:pt x="50" y="74"/>
                  <a:pt x="50" y="74"/>
                  <a:pt x="50" y="74"/>
                </a:cubicBezTo>
                <a:cubicBezTo>
                  <a:pt x="50" y="74"/>
                  <a:pt x="50" y="74"/>
                  <a:pt x="50" y="73"/>
                </a:cubicBezTo>
                <a:cubicBezTo>
                  <a:pt x="50" y="73"/>
                  <a:pt x="50" y="73"/>
                  <a:pt x="50" y="7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39" tIns="45719" rIns="91439" bIns="45719" numCol="1" anchor="t" anchorCtr="0" compatLnSpc="1"/>
          <a:lstStyle/>
          <a:p>
            <a:endParaRPr lang="zh-CN" altLang="en-US" sz="2400">
              <a:solidFill>
                <a:prstClr val="black"/>
              </a:solidFill>
            </a:endParaRPr>
          </a:p>
        </p:txBody>
      </p:sp>
      <p:cxnSp>
        <p:nvCxnSpPr>
          <p:cNvPr id="32" name="Straight Connector 44" descr="e7d195523061f1c0deeec63e560781cfd59afb0ea006f2a87ABB68BF51EA6619813959095094C18C62A12F549504892A4AAA8C1554C6663626E05CA27F281A14E6983772AFC3FB97135759321DEA3D70145073B7709DEAFA93D9543D2964B039C506A08C8BE0AF5D04AAA5F2B154E5030577D0DE964E588E7F2BFA07B4AB6ADC8003FE6F2E51FFE3"/>
          <p:cNvCxnSpPr/>
          <p:nvPr/>
        </p:nvCxnSpPr>
        <p:spPr>
          <a:xfrm flipV="1">
            <a:off x="1791972" y="3402297"/>
            <a:ext cx="0" cy="504590"/>
          </a:xfrm>
          <a:prstGeom prst="line">
            <a:avLst/>
          </a:prstGeom>
          <a:ln w="28575">
            <a:solidFill>
              <a:srgbClr val="4A62B7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47" descr="e7d195523061f1c0deeec63e560781cfd59afb0ea006f2a87ABB68BF51EA6619813959095094C18C62A12F549504892A4AAA8C1554C6663626E05CA27F281A14E6983772AFC3FB97135759321DEA3D70145073B7709DEAFA93D9543D2964B039C506A08C8BE0AF5D04AAA5F2B154E5030577D0DE964E588E7F2BFA07B4AB6ADC8003FE6F2E51FFE3"/>
          <p:cNvCxnSpPr/>
          <p:nvPr/>
        </p:nvCxnSpPr>
        <p:spPr>
          <a:xfrm flipV="1">
            <a:off x="6072809" y="3402297"/>
            <a:ext cx="0" cy="504590"/>
          </a:xfrm>
          <a:prstGeom prst="line">
            <a:avLst/>
          </a:prstGeom>
          <a:ln w="28575">
            <a:solidFill>
              <a:srgbClr val="42B5DB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48" descr="e7d195523061f1c0deeec63e560781cfd59afb0ea006f2a87ABB68BF51EA6619813959095094C18C62A12F549504892A4AAA8C1554C6663626E05CA27F281A14E6983772AFC3FB97135759321DEA3D70145073B7709DEAFA93D9543D2964B039C506A08C8BE0AF5D04AAA5F2B154E5030577D0DE964E588E7F2BFA07B4AB6ADC8003FE6F2E51FFE3"/>
          <p:cNvCxnSpPr/>
          <p:nvPr/>
        </p:nvCxnSpPr>
        <p:spPr>
          <a:xfrm flipV="1">
            <a:off x="10353643" y="3402297"/>
            <a:ext cx="0" cy="504590"/>
          </a:xfrm>
          <a:prstGeom prst="line">
            <a:avLst/>
          </a:prstGeom>
          <a:ln w="28575">
            <a:solidFill>
              <a:srgbClr val="4A62B7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49" descr="e7d195523061f1c0deeec63e560781cfd59afb0ea006f2a87ABB68BF51EA6619813959095094C18C62A12F549504892A4AAA8C1554C6663626E05CA27F281A14E6983772AFC3FB97135759321DEA3D70145073B7709DEAFA93D9543D2964B039C506A08C8BE0AF5D04AAA5F2B154E5030577D0DE964E588E7F2BFA07B4AB6ADC8003FE6F2E51FFE3"/>
          <p:cNvCxnSpPr/>
          <p:nvPr/>
        </p:nvCxnSpPr>
        <p:spPr>
          <a:xfrm flipV="1">
            <a:off x="4116394" y="4996215"/>
            <a:ext cx="0" cy="504590"/>
          </a:xfrm>
          <a:prstGeom prst="line">
            <a:avLst/>
          </a:prstGeom>
          <a:ln w="28575">
            <a:solidFill>
              <a:srgbClr val="3B83BD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50" descr="e7d195523061f1c0deeec63e560781cfd59afb0ea006f2a87ABB68BF51EA6619813959095094C18C62A12F549504892A4AAA8C1554C6663626E05CA27F281A14E6983772AFC3FB97135759321DEA3D70145073B7709DEAFA93D9543D2964B039C506A08C8BE0AF5D04AAA5F2B154E5030577D0DE964E588E7F2BFA07B4AB6ADC8003FE6F2E51FFE3"/>
          <p:cNvCxnSpPr/>
          <p:nvPr/>
        </p:nvCxnSpPr>
        <p:spPr>
          <a:xfrm flipV="1">
            <a:off x="8442100" y="4996215"/>
            <a:ext cx="0" cy="504590"/>
          </a:xfrm>
          <a:prstGeom prst="line">
            <a:avLst/>
          </a:prstGeom>
          <a:ln w="28575">
            <a:solidFill>
              <a:srgbClr val="8ADEF8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组合 36"/>
          <p:cNvGrpSpPr/>
          <p:nvPr/>
        </p:nvGrpSpPr>
        <p:grpSpPr>
          <a:xfrm>
            <a:off x="464035" y="2231136"/>
            <a:ext cx="2801722" cy="1135358"/>
            <a:chOff x="1626835" y="2349127"/>
            <a:chExt cx="2492110" cy="1009892"/>
          </a:xfrm>
        </p:grpSpPr>
        <p:sp>
          <p:nvSpPr>
            <p:cNvPr id="38" name="文本框 37"/>
            <p:cNvSpPr txBox="1"/>
            <p:nvPr/>
          </p:nvSpPr>
          <p:spPr>
            <a:xfrm>
              <a:off x="1806000" y="2349127"/>
              <a:ext cx="2133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1626835" y="2687681"/>
              <a:ext cx="2492110" cy="67133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film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4671948" y="2266939"/>
            <a:ext cx="2801722" cy="1135358"/>
            <a:chOff x="1626835" y="2349127"/>
            <a:chExt cx="2492110" cy="1009892"/>
          </a:xfrm>
        </p:grpSpPr>
        <p:sp>
          <p:nvSpPr>
            <p:cNvPr id="41" name="文本框 40"/>
            <p:cNvSpPr txBox="1"/>
            <p:nvPr/>
          </p:nvSpPr>
          <p:spPr>
            <a:xfrm>
              <a:off x="1806000" y="2349127"/>
              <a:ext cx="2133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1626835" y="2687681"/>
              <a:ext cx="2492110" cy="67133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film</a:t>
              </a: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8893936" y="2233967"/>
            <a:ext cx="2801722" cy="1135358"/>
            <a:chOff x="1626835" y="2349127"/>
            <a:chExt cx="2492110" cy="1009892"/>
          </a:xfrm>
        </p:grpSpPr>
        <p:sp>
          <p:nvSpPr>
            <p:cNvPr id="44" name="文本框 43"/>
            <p:cNvSpPr txBox="1"/>
            <p:nvPr/>
          </p:nvSpPr>
          <p:spPr>
            <a:xfrm>
              <a:off x="1806000" y="2349127"/>
              <a:ext cx="2133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1626835" y="2687681"/>
              <a:ext cx="2492110" cy="67133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film</a:t>
              </a: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2684937" y="5649490"/>
            <a:ext cx="2801722" cy="1135358"/>
            <a:chOff x="1626835" y="2349127"/>
            <a:chExt cx="2492110" cy="1009892"/>
          </a:xfrm>
        </p:grpSpPr>
        <p:sp>
          <p:nvSpPr>
            <p:cNvPr id="47" name="文本框 46"/>
            <p:cNvSpPr txBox="1"/>
            <p:nvPr/>
          </p:nvSpPr>
          <p:spPr>
            <a:xfrm>
              <a:off x="1806000" y="2349127"/>
              <a:ext cx="2133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1626835" y="2687681"/>
              <a:ext cx="2492110" cy="67133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film</a:t>
              </a: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7041239" y="5649490"/>
            <a:ext cx="2801722" cy="1135358"/>
            <a:chOff x="1626835" y="2349127"/>
            <a:chExt cx="2492110" cy="1009892"/>
          </a:xfrm>
        </p:grpSpPr>
        <p:sp>
          <p:nvSpPr>
            <p:cNvPr id="50" name="文本框 49"/>
            <p:cNvSpPr txBox="1"/>
            <p:nvPr/>
          </p:nvSpPr>
          <p:spPr>
            <a:xfrm>
              <a:off x="1806000" y="2349127"/>
              <a:ext cx="2133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1626835" y="2687681"/>
              <a:ext cx="2492110" cy="67133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film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7"/>
          <p:cNvSpPr/>
          <p:nvPr/>
        </p:nvSpPr>
        <p:spPr>
          <a:xfrm>
            <a:off x="926555" y="-1749264"/>
            <a:ext cx="1177560" cy="1177560"/>
          </a:xfrm>
          <a:prstGeom prst="ellipse">
            <a:avLst/>
          </a:prstGeom>
          <a:solidFill>
            <a:srgbClr val="8AD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2104115" y="-1749264"/>
            <a:ext cx="1177560" cy="1177560"/>
          </a:xfrm>
          <a:prstGeom prst="ellipse">
            <a:avLst/>
          </a:prstGeom>
          <a:solidFill>
            <a:srgbClr val="42B5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3281675" y="-1749264"/>
            <a:ext cx="1177560" cy="1177560"/>
          </a:xfrm>
          <a:prstGeom prst="ellipse">
            <a:avLst/>
          </a:prstGeom>
          <a:solidFill>
            <a:srgbClr val="3B83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4459235" y="-1749264"/>
            <a:ext cx="1177560" cy="1177560"/>
          </a:xfrm>
          <a:prstGeom prst="ellipse">
            <a:avLst/>
          </a:prstGeom>
          <a:solidFill>
            <a:srgbClr val="4A62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2472268" y="931036"/>
            <a:ext cx="7230532" cy="2895600"/>
            <a:chOff x="1060174" y="1060175"/>
            <a:chExt cx="10058400" cy="4737652"/>
          </a:xfrm>
        </p:grpSpPr>
        <p:sp>
          <p:nvSpPr>
            <p:cNvPr id="14" name="圆角矩形 13"/>
            <p:cNvSpPr/>
            <p:nvPr/>
          </p:nvSpPr>
          <p:spPr>
            <a:xfrm>
              <a:off x="1060174" y="1060175"/>
              <a:ext cx="10058400" cy="4737652"/>
            </a:xfrm>
            <a:prstGeom prst="roundRect">
              <a:avLst>
                <a:gd name="adj" fmla="val 21702"/>
              </a:avLst>
            </a:prstGeom>
            <a:solidFill>
              <a:srgbClr val="D7F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圆角矩形 14"/>
            <p:cNvSpPr/>
            <p:nvPr/>
          </p:nvSpPr>
          <p:spPr>
            <a:xfrm>
              <a:off x="1416161" y="1445369"/>
              <a:ext cx="9346420" cy="3967265"/>
            </a:xfrm>
            <a:prstGeom prst="roundRect">
              <a:avLst>
                <a:gd name="adj" fmla="val 21702"/>
              </a:avLst>
            </a:prstGeom>
            <a:solidFill>
              <a:srgbClr val="D7F1FE"/>
            </a:solidFill>
            <a:ln w="38100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97" t="60846" r="3359" b="9483"/>
          <a:stretch>
            <a:fillRect/>
          </a:stretch>
        </p:blipFill>
        <p:spPr>
          <a:xfrm rot="11735493" flipV="1">
            <a:off x="8048831" y="789382"/>
            <a:ext cx="2619588" cy="3111994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2195547" y="4302354"/>
            <a:ext cx="78287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444F71"/>
                </a:solidFill>
                <a:latin typeface="张海山锐线体2.0" panose="02000000000000000000" pitchFamily="2" charset="-122"/>
                <a:ea typeface="张海山锐线体2.0" panose="02000000000000000000" pitchFamily="2" charset="-122"/>
              </a:rPr>
              <a:t>   </a:t>
            </a:r>
            <a:r>
              <a:rPr lang="zh-CN" altLang="en-US" sz="6000" b="1" dirty="0">
                <a:solidFill>
                  <a:srgbClr val="3B83BD"/>
                </a:solidFill>
                <a:latin typeface="张海山锐线体2.0" panose="02000000000000000000" pitchFamily="2" charset="-122"/>
                <a:ea typeface="张海山锐线体2.0" panose="02000000000000000000" pitchFamily="2" charset="-122"/>
              </a:rPr>
              <a:t>请这里输入标题内容</a:t>
            </a:r>
          </a:p>
        </p:txBody>
      </p:sp>
      <p:cxnSp>
        <p:nvCxnSpPr>
          <p:cNvPr id="19" name="直接连接符 18"/>
          <p:cNvCxnSpPr/>
          <p:nvPr/>
        </p:nvCxnSpPr>
        <p:spPr>
          <a:xfrm rot="5400000">
            <a:off x="6057156" y="1994809"/>
            <a:ext cx="0" cy="6840000"/>
          </a:xfrm>
          <a:prstGeom prst="line">
            <a:avLst/>
          </a:prstGeom>
          <a:ln w="25400">
            <a:solidFill>
              <a:srgbClr val="3B83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 descr="e7d195523061f1c0deeec63e560781cfd59afb0ea006f2a87ABB68BF51EA6619813959095094C18C62A12F549504892A4AAA8C1554C6663626E05CA27F281A14E6983772AFC3FB97135759321DEA3D7004FB075A8443E283A7673BBBDBFD88DFA513D62253E27B7E9FFF4379D8121322A85C7E16198ADF129F152EEF5340DE1ED504E252F53EAD1F847BC471C6326134"/>
          <p:cNvSpPr txBox="1"/>
          <p:nvPr/>
        </p:nvSpPr>
        <p:spPr>
          <a:xfrm flipH="1">
            <a:off x="3063717" y="5562902"/>
            <a:ext cx="5986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3B83BD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Aharoni" panose="02010803020104030203" pitchFamily="2" charset="-79"/>
              </a:rPr>
              <a:t>BUSINESS      ANNUAL      REPORT</a:t>
            </a:r>
            <a:endParaRPr lang="zh-CN" altLang="en-US" sz="2400" b="1" dirty="0">
              <a:solidFill>
                <a:srgbClr val="3B83BD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  <a:cs typeface="Aharoni" panose="02010803020104030203" pitchFamily="2" charset="-79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97" t="60846" r="3359" b="9483"/>
          <a:stretch>
            <a:fillRect/>
          </a:stretch>
        </p:blipFill>
        <p:spPr>
          <a:xfrm rot="9864507" flipH="1" flipV="1">
            <a:off x="1477150" y="822837"/>
            <a:ext cx="2619588" cy="3111994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5048015" y="1375219"/>
            <a:ext cx="264989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800" b="1" dirty="0">
                <a:solidFill>
                  <a:srgbClr val="3B83BD"/>
                </a:solidFill>
                <a:latin typeface="张海山锐线体2.0" panose="02000000000000000000" pitchFamily="2" charset="-122"/>
                <a:ea typeface="张海山锐线体2.0" panose="02000000000000000000" pitchFamily="2" charset="-122"/>
              </a:rPr>
              <a:t>03</a:t>
            </a:r>
            <a:endParaRPr lang="zh-CN" altLang="en-US" sz="13800" b="1" dirty="0">
              <a:solidFill>
                <a:srgbClr val="3B83BD"/>
              </a:solidFill>
              <a:latin typeface="张海山锐线体2.0" panose="02000000000000000000" pitchFamily="2" charset="-122"/>
              <a:ea typeface="张海山锐线体2.0" panose="02000000000000000000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7"/>
          <p:cNvSpPr/>
          <p:nvPr/>
        </p:nvSpPr>
        <p:spPr>
          <a:xfrm>
            <a:off x="926555" y="-1749264"/>
            <a:ext cx="1177560" cy="1177560"/>
          </a:xfrm>
          <a:prstGeom prst="ellipse">
            <a:avLst/>
          </a:prstGeom>
          <a:solidFill>
            <a:srgbClr val="8AD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2104115" y="-1749264"/>
            <a:ext cx="1177560" cy="1177560"/>
          </a:xfrm>
          <a:prstGeom prst="ellipse">
            <a:avLst/>
          </a:prstGeom>
          <a:solidFill>
            <a:srgbClr val="42B5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3281675" y="-1749264"/>
            <a:ext cx="1177560" cy="1177560"/>
          </a:xfrm>
          <a:prstGeom prst="ellipse">
            <a:avLst/>
          </a:prstGeom>
          <a:solidFill>
            <a:srgbClr val="3B83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4459235" y="-1749264"/>
            <a:ext cx="1177560" cy="1177560"/>
          </a:xfrm>
          <a:prstGeom prst="ellipse">
            <a:avLst/>
          </a:prstGeom>
          <a:solidFill>
            <a:srgbClr val="4A62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2997201" y="304805"/>
            <a:ext cx="6526696" cy="1422399"/>
            <a:chOff x="1060174" y="1060175"/>
            <a:chExt cx="10058400" cy="4737652"/>
          </a:xfrm>
        </p:grpSpPr>
        <p:sp>
          <p:nvSpPr>
            <p:cNvPr id="15" name="圆角矩形 14"/>
            <p:cNvSpPr/>
            <p:nvPr/>
          </p:nvSpPr>
          <p:spPr>
            <a:xfrm>
              <a:off x="1060174" y="1060175"/>
              <a:ext cx="10058400" cy="4737652"/>
            </a:xfrm>
            <a:prstGeom prst="roundRect">
              <a:avLst>
                <a:gd name="adj" fmla="val 21702"/>
              </a:avLst>
            </a:prstGeom>
            <a:solidFill>
              <a:srgbClr val="D7F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圆角矩形 15"/>
            <p:cNvSpPr/>
            <p:nvPr/>
          </p:nvSpPr>
          <p:spPr>
            <a:xfrm>
              <a:off x="1348569" y="1528977"/>
              <a:ext cx="9481608" cy="3803223"/>
            </a:xfrm>
            <a:prstGeom prst="roundRect">
              <a:avLst>
                <a:gd name="adj" fmla="val 21702"/>
              </a:avLst>
            </a:prstGeom>
            <a:solidFill>
              <a:srgbClr val="D7F1FE"/>
            </a:solidFill>
            <a:ln w="38100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97" t="60846" r="3359" b="9483"/>
          <a:stretch>
            <a:fillRect/>
          </a:stretch>
        </p:blipFill>
        <p:spPr>
          <a:xfrm rot="16200000" flipV="1">
            <a:off x="2254308" y="80556"/>
            <a:ext cx="1598052" cy="189844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97" t="60846" r="3359" b="9483"/>
          <a:stretch>
            <a:fillRect/>
          </a:stretch>
        </p:blipFill>
        <p:spPr>
          <a:xfrm rot="16200000" flipV="1">
            <a:off x="8484053" y="80556"/>
            <a:ext cx="1598052" cy="1898440"/>
          </a:xfrm>
          <a:prstGeom prst="rect">
            <a:avLst/>
          </a:prstGeom>
        </p:spPr>
      </p:pic>
      <p:sp>
        <p:nvSpPr>
          <p:cNvPr id="31" name="文本框 30" descr="e7d195523061f1c0deeec63e560781cfd59afb0ea006f2a87ABB68BF51EA6619813959095094C18C62A12F549504892A4AAA8C1554C6663626E05CA27F281A14E6983772AFC3FB97135759321DEA3D7047B2D20B121D4E05C4684874C482AB1BB204CB54EAB25F565C815D4796FBB61FCD35047BE64E9284D3E3DA2080414DCBE4487825BD03153EC4E777C6120C5078"/>
          <p:cNvSpPr txBox="1"/>
          <p:nvPr/>
        </p:nvSpPr>
        <p:spPr>
          <a:xfrm>
            <a:off x="3907167" y="652205"/>
            <a:ext cx="44358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b="1" dirty="0">
                <a:solidFill>
                  <a:srgbClr val="3B83BD"/>
                </a:solidFill>
                <a:latin typeface="张海山锐线体2.0" panose="02000000000000000000" pitchFamily="2" charset="-122"/>
                <a:ea typeface="张海山锐线体2.0" panose="02000000000000000000" pitchFamily="2" charset="-122"/>
                <a:cs typeface="Kartika" panose="02020503030404060203" pitchFamily="18" charset="0"/>
              </a:rPr>
              <a:t>请输入标题内容</a:t>
            </a:r>
          </a:p>
        </p:txBody>
      </p:sp>
      <p:sp>
        <p:nvSpPr>
          <p:cNvPr id="14" name="圆角矩形 38"/>
          <p:cNvSpPr/>
          <p:nvPr/>
        </p:nvSpPr>
        <p:spPr>
          <a:xfrm rot="572624">
            <a:off x="8168924" y="2561107"/>
            <a:ext cx="1274792" cy="1256404"/>
          </a:xfrm>
          <a:custGeom>
            <a:avLst/>
            <a:gdLst/>
            <a:ahLst/>
            <a:cxnLst/>
            <a:rect l="l" t="t" r="r" b="b"/>
            <a:pathLst>
              <a:path w="1554798" h="1532371">
                <a:moveTo>
                  <a:pt x="260464" y="73817"/>
                </a:moveTo>
                <a:cubicBezTo>
                  <a:pt x="306072" y="28209"/>
                  <a:pt x="369078" y="0"/>
                  <a:pt x="438674" y="0"/>
                </a:cubicBezTo>
                <a:lnTo>
                  <a:pt x="1302770" y="0"/>
                </a:lnTo>
                <a:cubicBezTo>
                  <a:pt x="1441961" y="0"/>
                  <a:pt x="1554798" y="112837"/>
                  <a:pt x="1554798" y="252028"/>
                </a:cubicBezTo>
                <a:lnTo>
                  <a:pt x="1554798" y="252029"/>
                </a:lnTo>
                <a:lnTo>
                  <a:pt x="1554798" y="1116125"/>
                </a:lnTo>
                <a:cubicBezTo>
                  <a:pt x="1554798" y="1255316"/>
                  <a:pt x="1441961" y="1368153"/>
                  <a:pt x="1302770" y="1368153"/>
                </a:cubicBezTo>
                <a:cubicBezTo>
                  <a:pt x="1163579" y="1368153"/>
                  <a:pt x="1050742" y="1255316"/>
                  <a:pt x="1050742" y="1116125"/>
                </a:cubicBezTo>
                <a:lnTo>
                  <a:pt x="1050742" y="860250"/>
                </a:lnTo>
                <a:cubicBezTo>
                  <a:pt x="1050311" y="861013"/>
                  <a:pt x="1049708" y="861600"/>
                  <a:pt x="1049101" y="862186"/>
                </a:cubicBezTo>
                <a:lnTo>
                  <a:pt x="426920" y="1461813"/>
                </a:lnTo>
                <a:cubicBezTo>
                  <a:pt x="326697" y="1558402"/>
                  <a:pt x="167149" y="1555457"/>
                  <a:pt x="70559" y="1455234"/>
                </a:cubicBezTo>
                <a:cubicBezTo>
                  <a:pt x="-26031" y="1355012"/>
                  <a:pt x="-23086" y="1195463"/>
                  <a:pt x="77137" y="1098874"/>
                </a:cubicBezTo>
                <a:lnTo>
                  <a:pt x="694328" y="504056"/>
                </a:lnTo>
                <a:lnTo>
                  <a:pt x="438674" y="504056"/>
                </a:lnTo>
                <a:cubicBezTo>
                  <a:pt x="299483" y="504056"/>
                  <a:pt x="186646" y="391219"/>
                  <a:pt x="186646" y="252028"/>
                </a:cubicBezTo>
                <a:cubicBezTo>
                  <a:pt x="186646" y="182432"/>
                  <a:pt x="214855" y="119426"/>
                  <a:pt x="260464" y="73817"/>
                </a:cubicBezTo>
                <a:close/>
              </a:path>
            </a:pathLst>
          </a:custGeom>
          <a:solidFill>
            <a:srgbClr val="8ADEF8"/>
          </a:solidFill>
          <a:ln w="19050">
            <a:solidFill>
              <a:srgbClr val="FFFF9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圆角矩形 16"/>
          <p:cNvSpPr/>
          <p:nvPr/>
        </p:nvSpPr>
        <p:spPr>
          <a:xfrm>
            <a:off x="7623982" y="3897797"/>
            <a:ext cx="2304256" cy="2267146"/>
          </a:xfrm>
          <a:prstGeom prst="roundRect">
            <a:avLst>
              <a:gd name="adj" fmla="val 6909"/>
            </a:avLst>
          </a:prstGeom>
          <a:noFill/>
          <a:ln w="19050">
            <a:solidFill>
              <a:srgbClr val="8ADEF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8" name="组合 17"/>
          <p:cNvGrpSpPr/>
          <p:nvPr/>
        </p:nvGrpSpPr>
        <p:grpSpPr>
          <a:xfrm rot="16200000">
            <a:off x="8958873" y="3806023"/>
            <a:ext cx="441397" cy="58863"/>
            <a:chOff x="2975753" y="1851670"/>
            <a:chExt cx="539968" cy="72008"/>
          </a:xfrm>
          <a:effectLst/>
        </p:grpSpPr>
        <p:sp>
          <p:nvSpPr>
            <p:cNvPr id="19" name="椭圆 18"/>
            <p:cNvSpPr/>
            <p:nvPr/>
          </p:nvSpPr>
          <p:spPr>
            <a:xfrm>
              <a:off x="2975753" y="1851670"/>
              <a:ext cx="72008" cy="72008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椭圆 19"/>
            <p:cNvSpPr/>
            <p:nvPr/>
          </p:nvSpPr>
          <p:spPr>
            <a:xfrm>
              <a:off x="3443713" y="1851670"/>
              <a:ext cx="72008" cy="72008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圆角矩形 20"/>
            <p:cNvSpPr/>
            <p:nvPr/>
          </p:nvSpPr>
          <p:spPr>
            <a:xfrm>
              <a:off x="3011757" y="1864814"/>
              <a:ext cx="467960" cy="45719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2" name="组合 21"/>
          <p:cNvGrpSpPr/>
          <p:nvPr/>
        </p:nvGrpSpPr>
        <p:grpSpPr>
          <a:xfrm rot="16200000">
            <a:off x="8075345" y="3806023"/>
            <a:ext cx="441397" cy="58863"/>
            <a:chOff x="2975753" y="1851670"/>
            <a:chExt cx="539968" cy="72008"/>
          </a:xfrm>
          <a:effectLst/>
        </p:grpSpPr>
        <p:sp>
          <p:nvSpPr>
            <p:cNvPr id="23" name="椭圆 22"/>
            <p:cNvSpPr/>
            <p:nvPr/>
          </p:nvSpPr>
          <p:spPr>
            <a:xfrm>
              <a:off x="2975753" y="1851670"/>
              <a:ext cx="72008" cy="72008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/>
          </p:nvSpPr>
          <p:spPr>
            <a:xfrm>
              <a:off x="3443713" y="1851670"/>
              <a:ext cx="72008" cy="72008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圆角矩形 24"/>
            <p:cNvSpPr/>
            <p:nvPr/>
          </p:nvSpPr>
          <p:spPr>
            <a:xfrm>
              <a:off x="3011757" y="1864814"/>
              <a:ext cx="467960" cy="45719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6" name="TextBox 76"/>
          <p:cNvSpPr txBox="1"/>
          <p:nvPr/>
        </p:nvSpPr>
        <p:spPr>
          <a:xfrm>
            <a:off x="8736760" y="2770824"/>
            <a:ext cx="66079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lang="zh-CN" alt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圆角矩形 38"/>
          <p:cNvSpPr/>
          <p:nvPr/>
        </p:nvSpPr>
        <p:spPr>
          <a:xfrm rot="572624">
            <a:off x="5504628" y="2561107"/>
            <a:ext cx="1274792" cy="1256404"/>
          </a:xfrm>
          <a:custGeom>
            <a:avLst/>
            <a:gdLst/>
            <a:ahLst/>
            <a:cxnLst/>
            <a:rect l="l" t="t" r="r" b="b"/>
            <a:pathLst>
              <a:path w="1554798" h="1532371">
                <a:moveTo>
                  <a:pt x="260464" y="73817"/>
                </a:moveTo>
                <a:cubicBezTo>
                  <a:pt x="306072" y="28209"/>
                  <a:pt x="369078" y="0"/>
                  <a:pt x="438674" y="0"/>
                </a:cubicBezTo>
                <a:lnTo>
                  <a:pt x="1302770" y="0"/>
                </a:lnTo>
                <a:cubicBezTo>
                  <a:pt x="1441961" y="0"/>
                  <a:pt x="1554798" y="112837"/>
                  <a:pt x="1554798" y="252028"/>
                </a:cubicBezTo>
                <a:lnTo>
                  <a:pt x="1554798" y="252029"/>
                </a:lnTo>
                <a:lnTo>
                  <a:pt x="1554798" y="1116125"/>
                </a:lnTo>
                <a:cubicBezTo>
                  <a:pt x="1554798" y="1255316"/>
                  <a:pt x="1441961" y="1368153"/>
                  <a:pt x="1302770" y="1368153"/>
                </a:cubicBezTo>
                <a:cubicBezTo>
                  <a:pt x="1163579" y="1368153"/>
                  <a:pt x="1050742" y="1255316"/>
                  <a:pt x="1050742" y="1116125"/>
                </a:cubicBezTo>
                <a:lnTo>
                  <a:pt x="1050742" y="860250"/>
                </a:lnTo>
                <a:cubicBezTo>
                  <a:pt x="1050311" y="861013"/>
                  <a:pt x="1049708" y="861600"/>
                  <a:pt x="1049101" y="862186"/>
                </a:cubicBezTo>
                <a:lnTo>
                  <a:pt x="426920" y="1461813"/>
                </a:lnTo>
                <a:cubicBezTo>
                  <a:pt x="326697" y="1558402"/>
                  <a:pt x="167149" y="1555457"/>
                  <a:pt x="70559" y="1455234"/>
                </a:cubicBezTo>
                <a:cubicBezTo>
                  <a:pt x="-26031" y="1355012"/>
                  <a:pt x="-23086" y="1195463"/>
                  <a:pt x="77137" y="1098874"/>
                </a:cubicBezTo>
                <a:lnTo>
                  <a:pt x="694328" y="504056"/>
                </a:lnTo>
                <a:lnTo>
                  <a:pt x="438674" y="504056"/>
                </a:lnTo>
                <a:cubicBezTo>
                  <a:pt x="299483" y="504056"/>
                  <a:pt x="186646" y="391219"/>
                  <a:pt x="186646" y="252028"/>
                </a:cubicBezTo>
                <a:cubicBezTo>
                  <a:pt x="186646" y="182432"/>
                  <a:pt x="214855" y="119426"/>
                  <a:pt x="260464" y="73817"/>
                </a:cubicBezTo>
                <a:close/>
              </a:path>
            </a:pathLst>
          </a:custGeom>
          <a:solidFill>
            <a:srgbClr val="42B5DB"/>
          </a:solidFill>
          <a:ln w="19050">
            <a:solidFill>
              <a:srgbClr val="FFFF9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圆角矩形 27"/>
          <p:cNvSpPr/>
          <p:nvPr/>
        </p:nvSpPr>
        <p:spPr>
          <a:xfrm>
            <a:off x="4959686" y="3897797"/>
            <a:ext cx="2304256" cy="2267146"/>
          </a:xfrm>
          <a:prstGeom prst="roundRect">
            <a:avLst>
              <a:gd name="adj" fmla="val 6909"/>
            </a:avLst>
          </a:prstGeom>
          <a:noFill/>
          <a:ln w="19050">
            <a:solidFill>
              <a:srgbClr val="42B5DB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9" name="组合 28"/>
          <p:cNvGrpSpPr/>
          <p:nvPr/>
        </p:nvGrpSpPr>
        <p:grpSpPr>
          <a:xfrm rot="16200000">
            <a:off x="6294577" y="3806023"/>
            <a:ext cx="441397" cy="58863"/>
            <a:chOff x="2975753" y="1851670"/>
            <a:chExt cx="539968" cy="72008"/>
          </a:xfrm>
          <a:effectLst/>
        </p:grpSpPr>
        <p:sp>
          <p:nvSpPr>
            <p:cNvPr id="30" name="椭圆 29"/>
            <p:cNvSpPr/>
            <p:nvPr/>
          </p:nvSpPr>
          <p:spPr>
            <a:xfrm>
              <a:off x="2975753" y="1851670"/>
              <a:ext cx="72008" cy="72008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椭圆 31"/>
            <p:cNvSpPr/>
            <p:nvPr/>
          </p:nvSpPr>
          <p:spPr>
            <a:xfrm>
              <a:off x="3443713" y="1851670"/>
              <a:ext cx="72008" cy="72008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圆角矩形 32"/>
            <p:cNvSpPr/>
            <p:nvPr/>
          </p:nvSpPr>
          <p:spPr>
            <a:xfrm>
              <a:off x="3011757" y="1864814"/>
              <a:ext cx="467960" cy="45719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/>
        </p:nvGrpSpPr>
        <p:grpSpPr>
          <a:xfrm rot="16200000">
            <a:off x="5411049" y="3806023"/>
            <a:ext cx="441397" cy="58863"/>
            <a:chOff x="2975753" y="1851670"/>
            <a:chExt cx="539968" cy="72008"/>
          </a:xfrm>
          <a:effectLst/>
        </p:grpSpPr>
        <p:sp>
          <p:nvSpPr>
            <p:cNvPr id="35" name="椭圆 34"/>
            <p:cNvSpPr/>
            <p:nvPr/>
          </p:nvSpPr>
          <p:spPr>
            <a:xfrm>
              <a:off x="2975753" y="1851670"/>
              <a:ext cx="72008" cy="72008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椭圆 35"/>
            <p:cNvSpPr/>
            <p:nvPr/>
          </p:nvSpPr>
          <p:spPr>
            <a:xfrm>
              <a:off x="3443713" y="1851670"/>
              <a:ext cx="72008" cy="72008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圆角矩形 36"/>
            <p:cNvSpPr/>
            <p:nvPr/>
          </p:nvSpPr>
          <p:spPr>
            <a:xfrm>
              <a:off x="3011757" y="1864814"/>
              <a:ext cx="467960" cy="45719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8" name="TextBox 62"/>
          <p:cNvSpPr txBox="1"/>
          <p:nvPr/>
        </p:nvSpPr>
        <p:spPr>
          <a:xfrm>
            <a:off x="6072464" y="2770824"/>
            <a:ext cx="66079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lang="zh-CN" alt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圆角矩形 38"/>
          <p:cNvSpPr/>
          <p:nvPr/>
        </p:nvSpPr>
        <p:spPr>
          <a:xfrm rot="572624">
            <a:off x="2840332" y="2561107"/>
            <a:ext cx="1274792" cy="1256404"/>
          </a:xfrm>
          <a:custGeom>
            <a:avLst/>
            <a:gdLst/>
            <a:ahLst/>
            <a:cxnLst/>
            <a:rect l="l" t="t" r="r" b="b"/>
            <a:pathLst>
              <a:path w="1554798" h="1532371">
                <a:moveTo>
                  <a:pt x="260464" y="73817"/>
                </a:moveTo>
                <a:cubicBezTo>
                  <a:pt x="306072" y="28209"/>
                  <a:pt x="369078" y="0"/>
                  <a:pt x="438674" y="0"/>
                </a:cubicBezTo>
                <a:lnTo>
                  <a:pt x="1302770" y="0"/>
                </a:lnTo>
                <a:cubicBezTo>
                  <a:pt x="1441961" y="0"/>
                  <a:pt x="1554798" y="112837"/>
                  <a:pt x="1554798" y="252028"/>
                </a:cubicBezTo>
                <a:lnTo>
                  <a:pt x="1554798" y="252029"/>
                </a:lnTo>
                <a:lnTo>
                  <a:pt x="1554798" y="1116125"/>
                </a:lnTo>
                <a:cubicBezTo>
                  <a:pt x="1554798" y="1255316"/>
                  <a:pt x="1441961" y="1368153"/>
                  <a:pt x="1302770" y="1368153"/>
                </a:cubicBezTo>
                <a:cubicBezTo>
                  <a:pt x="1163579" y="1368153"/>
                  <a:pt x="1050742" y="1255316"/>
                  <a:pt x="1050742" y="1116125"/>
                </a:cubicBezTo>
                <a:lnTo>
                  <a:pt x="1050742" y="860250"/>
                </a:lnTo>
                <a:cubicBezTo>
                  <a:pt x="1050311" y="861013"/>
                  <a:pt x="1049708" y="861600"/>
                  <a:pt x="1049101" y="862186"/>
                </a:cubicBezTo>
                <a:lnTo>
                  <a:pt x="426920" y="1461813"/>
                </a:lnTo>
                <a:cubicBezTo>
                  <a:pt x="326697" y="1558402"/>
                  <a:pt x="167149" y="1555457"/>
                  <a:pt x="70559" y="1455234"/>
                </a:cubicBezTo>
                <a:cubicBezTo>
                  <a:pt x="-26031" y="1355012"/>
                  <a:pt x="-23086" y="1195463"/>
                  <a:pt x="77137" y="1098874"/>
                </a:cubicBezTo>
                <a:lnTo>
                  <a:pt x="694328" y="504056"/>
                </a:lnTo>
                <a:lnTo>
                  <a:pt x="438674" y="504056"/>
                </a:lnTo>
                <a:cubicBezTo>
                  <a:pt x="299483" y="504056"/>
                  <a:pt x="186646" y="391219"/>
                  <a:pt x="186646" y="252028"/>
                </a:cubicBezTo>
                <a:cubicBezTo>
                  <a:pt x="186646" y="182432"/>
                  <a:pt x="214855" y="119426"/>
                  <a:pt x="260464" y="73817"/>
                </a:cubicBezTo>
                <a:close/>
              </a:path>
            </a:pathLst>
          </a:custGeom>
          <a:solidFill>
            <a:srgbClr val="3B83BD"/>
          </a:solidFill>
          <a:ln w="19050">
            <a:solidFill>
              <a:srgbClr val="FFFF9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圆角矩形 39"/>
          <p:cNvSpPr/>
          <p:nvPr/>
        </p:nvSpPr>
        <p:spPr>
          <a:xfrm>
            <a:off x="2295390" y="3897797"/>
            <a:ext cx="2304256" cy="2267146"/>
          </a:xfrm>
          <a:prstGeom prst="roundRect">
            <a:avLst>
              <a:gd name="adj" fmla="val 6909"/>
            </a:avLst>
          </a:prstGeom>
          <a:noFill/>
          <a:ln w="19050">
            <a:solidFill>
              <a:srgbClr val="3B83B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1" name="组合 40"/>
          <p:cNvGrpSpPr/>
          <p:nvPr/>
        </p:nvGrpSpPr>
        <p:grpSpPr>
          <a:xfrm rot="16200000">
            <a:off x="3630281" y="3806023"/>
            <a:ext cx="441397" cy="58863"/>
            <a:chOff x="2975753" y="1851670"/>
            <a:chExt cx="539968" cy="72008"/>
          </a:xfrm>
          <a:effectLst/>
        </p:grpSpPr>
        <p:sp>
          <p:nvSpPr>
            <p:cNvPr id="42" name="椭圆 41"/>
            <p:cNvSpPr/>
            <p:nvPr/>
          </p:nvSpPr>
          <p:spPr>
            <a:xfrm>
              <a:off x="2975753" y="1851670"/>
              <a:ext cx="72008" cy="72008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椭圆 42"/>
            <p:cNvSpPr/>
            <p:nvPr/>
          </p:nvSpPr>
          <p:spPr>
            <a:xfrm>
              <a:off x="3443713" y="1851670"/>
              <a:ext cx="72008" cy="72008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圆角矩形 43"/>
            <p:cNvSpPr/>
            <p:nvPr/>
          </p:nvSpPr>
          <p:spPr>
            <a:xfrm>
              <a:off x="3011757" y="1864814"/>
              <a:ext cx="467960" cy="45719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5" name="组合 44"/>
          <p:cNvGrpSpPr/>
          <p:nvPr/>
        </p:nvGrpSpPr>
        <p:grpSpPr>
          <a:xfrm rot="16200000">
            <a:off x="2746753" y="3806023"/>
            <a:ext cx="441397" cy="58863"/>
            <a:chOff x="2975753" y="1851670"/>
            <a:chExt cx="539968" cy="72008"/>
          </a:xfrm>
          <a:effectLst/>
        </p:grpSpPr>
        <p:sp>
          <p:nvSpPr>
            <p:cNvPr id="46" name="椭圆 45"/>
            <p:cNvSpPr/>
            <p:nvPr/>
          </p:nvSpPr>
          <p:spPr>
            <a:xfrm>
              <a:off x="2975753" y="1851670"/>
              <a:ext cx="72008" cy="72008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椭圆 46"/>
            <p:cNvSpPr/>
            <p:nvPr/>
          </p:nvSpPr>
          <p:spPr>
            <a:xfrm>
              <a:off x="3443713" y="1851670"/>
              <a:ext cx="72008" cy="72008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圆角矩形 47"/>
            <p:cNvSpPr/>
            <p:nvPr/>
          </p:nvSpPr>
          <p:spPr>
            <a:xfrm>
              <a:off x="3011757" y="1864814"/>
              <a:ext cx="467960" cy="45719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9" name="TextBox 53"/>
          <p:cNvSpPr txBox="1"/>
          <p:nvPr/>
        </p:nvSpPr>
        <p:spPr>
          <a:xfrm>
            <a:off x="3408168" y="2770824"/>
            <a:ext cx="66079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lang="zh-CN" alt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0" name="组合 49"/>
          <p:cNvGrpSpPr/>
          <p:nvPr/>
        </p:nvGrpSpPr>
        <p:grpSpPr>
          <a:xfrm>
            <a:off x="2314260" y="4423918"/>
            <a:ext cx="2398875" cy="1317690"/>
            <a:chOff x="1806000" y="2349127"/>
            <a:chExt cx="2133781" cy="1172075"/>
          </a:xfrm>
        </p:grpSpPr>
        <p:sp>
          <p:nvSpPr>
            <p:cNvPr id="51" name="文本框 50"/>
            <p:cNvSpPr txBox="1"/>
            <p:nvPr/>
          </p:nvSpPr>
          <p:spPr>
            <a:xfrm>
              <a:off x="1806000" y="2349127"/>
              <a:ext cx="2133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1881115" y="2752379"/>
              <a:ext cx="1865819" cy="76882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film</a:t>
              </a: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4942586" y="4423918"/>
            <a:ext cx="2398875" cy="1317690"/>
            <a:chOff x="1806000" y="2349127"/>
            <a:chExt cx="2133781" cy="1172075"/>
          </a:xfrm>
        </p:grpSpPr>
        <p:sp>
          <p:nvSpPr>
            <p:cNvPr id="54" name="文本框 53"/>
            <p:cNvSpPr txBox="1"/>
            <p:nvPr/>
          </p:nvSpPr>
          <p:spPr>
            <a:xfrm>
              <a:off x="1806000" y="2349127"/>
              <a:ext cx="2133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1881115" y="2752379"/>
              <a:ext cx="1865819" cy="76882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film</a:t>
              </a: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7623982" y="4418274"/>
            <a:ext cx="2398875" cy="1317690"/>
            <a:chOff x="1806000" y="2349127"/>
            <a:chExt cx="2133781" cy="1172075"/>
          </a:xfrm>
        </p:grpSpPr>
        <p:sp>
          <p:nvSpPr>
            <p:cNvPr id="57" name="文本框 56"/>
            <p:cNvSpPr txBox="1"/>
            <p:nvPr/>
          </p:nvSpPr>
          <p:spPr>
            <a:xfrm>
              <a:off x="1806000" y="2349127"/>
              <a:ext cx="2133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1881115" y="2752379"/>
              <a:ext cx="1865819" cy="76882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film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7"/>
          <p:cNvSpPr/>
          <p:nvPr/>
        </p:nvSpPr>
        <p:spPr>
          <a:xfrm>
            <a:off x="926555" y="-1749264"/>
            <a:ext cx="1177560" cy="1177560"/>
          </a:xfrm>
          <a:prstGeom prst="ellipse">
            <a:avLst/>
          </a:prstGeom>
          <a:solidFill>
            <a:srgbClr val="8AD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2104115" y="-1749264"/>
            <a:ext cx="1177560" cy="1177560"/>
          </a:xfrm>
          <a:prstGeom prst="ellipse">
            <a:avLst/>
          </a:prstGeom>
          <a:solidFill>
            <a:srgbClr val="42B5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3281675" y="-1749264"/>
            <a:ext cx="1177560" cy="1177560"/>
          </a:xfrm>
          <a:prstGeom prst="ellipse">
            <a:avLst/>
          </a:prstGeom>
          <a:solidFill>
            <a:srgbClr val="3B83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4459235" y="-1749264"/>
            <a:ext cx="1177560" cy="1177560"/>
          </a:xfrm>
          <a:prstGeom prst="ellipse">
            <a:avLst/>
          </a:prstGeom>
          <a:solidFill>
            <a:srgbClr val="4A62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2997201" y="304805"/>
            <a:ext cx="6526696" cy="1422399"/>
            <a:chOff x="1060174" y="1060175"/>
            <a:chExt cx="10058400" cy="4737652"/>
          </a:xfrm>
        </p:grpSpPr>
        <p:sp>
          <p:nvSpPr>
            <p:cNvPr id="15" name="圆角矩形 14"/>
            <p:cNvSpPr/>
            <p:nvPr/>
          </p:nvSpPr>
          <p:spPr>
            <a:xfrm>
              <a:off x="1060174" y="1060175"/>
              <a:ext cx="10058400" cy="4737652"/>
            </a:xfrm>
            <a:prstGeom prst="roundRect">
              <a:avLst>
                <a:gd name="adj" fmla="val 21702"/>
              </a:avLst>
            </a:prstGeom>
            <a:solidFill>
              <a:srgbClr val="D7F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圆角矩形 15"/>
            <p:cNvSpPr/>
            <p:nvPr/>
          </p:nvSpPr>
          <p:spPr>
            <a:xfrm>
              <a:off x="1348569" y="1528977"/>
              <a:ext cx="9481608" cy="3803223"/>
            </a:xfrm>
            <a:prstGeom prst="roundRect">
              <a:avLst>
                <a:gd name="adj" fmla="val 21702"/>
              </a:avLst>
            </a:prstGeom>
            <a:solidFill>
              <a:srgbClr val="D7F1FE"/>
            </a:solidFill>
            <a:ln w="38100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97" t="60846" r="3359" b="9483"/>
          <a:stretch>
            <a:fillRect/>
          </a:stretch>
        </p:blipFill>
        <p:spPr>
          <a:xfrm rot="16200000" flipV="1">
            <a:off x="2254308" y="80556"/>
            <a:ext cx="1598052" cy="189844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97" t="60846" r="3359" b="9483"/>
          <a:stretch>
            <a:fillRect/>
          </a:stretch>
        </p:blipFill>
        <p:spPr>
          <a:xfrm rot="16200000" flipV="1">
            <a:off x="8484053" y="80556"/>
            <a:ext cx="1598052" cy="1898440"/>
          </a:xfrm>
          <a:prstGeom prst="rect">
            <a:avLst/>
          </a:prstGeom>
        </p:spPr>
      </p:pic>
      <p:sp>
        <p:nvSpPr>
          <p:cNvPr id="31" name="文本框 30" descr="e7d195523061f1c0deeec63e560781cfd59afb0ea006f2a87ABB68BF51EA6619813959095094C18C62A12F549504892A4AAA8C1554C6663626E05CA27F281A14E6983772AFC3FB97135759321DEA3D7047B2D20B121D4E05C4684874C482AB1BB204CB54EAB25F565C815D4796FBB61FCD35047BE64E9284D3E3DA2080414DCBE4487825BD03153EC4E777C6120C5078"/>
          <p:cNvSpPr txBox="1"/>
          <p:nvPr/>
        </p:nvSpPr>
        <p:spPr>
          <a:xfrm>
            <a:off x="3907167" y="652205"/>
            <a:ext cx="44358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b="1" dirty="0">
                <a:solidFill>
                  <a:srgbClr val="3B83BD"/>
                </a:solidFill>
                <a:latin typeface="张海山锐线体2.0" panose="02000000000000000000" pitchFamily="2" charset="-122"/>
                <a:ea typeface="张海山锐线体2.0" panose="02000000000000000000" pitchFamily="2" charset="-122"/>
                <a:cs typeface="Kartika" panose="02020503030404060203" pitchFamily="18" charset="0"/>
              </a:rPr>
              <a:t>请输入标题内容</a:t>
            </a:r>
          </a:p>
        </p:txBody>
      </p:sp>
      <p:sp>
        <p:nvSpPr>
          <p:cNvPr id="14" name="Freeform 6"/>
          <p:cNvSpPr/>
          <p:nvPr/>
        </p:nvSpPr>
        <p:spPr bwMode="auto">
          <a:xfrm>
            <a:off x="5836105" y="2577909"/>
            <a:ext cx="2043538" cy="2198136"/>
          </a:xfrm>
          <a:custGeom>
            <a:avLst/>
            <a:gdLst>
              <a:gd name="T0" fmla="*/ 286 w 2446"/>
              <a:gd name="T1" fmla="*/ 0 h 2520"/>
              <a:gd name="T2" fmla="*/ 314 w 2446"/>
              <a:gd name="T3" fmla="*/ 0 h 2520"/>
              <a:gd name="T4" fmla="*/ 391 w 2446"/>
              <a:gd name="T5" fmla="*/ 0 h 2520"/>
              <a:gd name="T6" fmla="*/ 427 w 2446"/>
              <a:gd name="T7" fmla="*/ 0 h 2520"/>
              <a:gd name="T8" fmla="*/ 505 w 2446"/>
              <a:gd name="T9" fmla="*/ 0 h 2520"/>
              <a:gd name="T10" fmla="*/ 577 w 2446"/>
              <a:gd name="T11" fmla="*/ 0 h 2520"/>
              <a:gd name="T12" fmla="*/ 729 w 2446"/>
              <a:gd name="T13" fmla="*/ 0 h 2520"/>
              <a:gd name="T14" fmla="*/ 864 w 2446"/>
              <a:gd name="T15" fmla="*/ 0 h 2520"/>
              <a:gd name="T16" fmla="*/ 1029 w 2446"/>
              <a:gd name="T17" fmla="*/ 0 h 2520"/>
              <a:gd name="T18" fmla="*/ 1232 w 2446"/>
              <a:gd name="T19" fmla="*/ 0 h 2520"/>
              <a:gd name="T20" fmla="*/ 1381 w 2446"/>
              <a:gd name="T21" fmla="*/ 12 h 2520"/>
              <a:gd name="T22" fmla="*/ 1525 w 2446"/>
              <a:gd name="T23" fmla="*/ 41 h 2520"/>
              <a:gd name="T24" fmla="*/ 1663 w 2446"/>
              <a:gd name="T25" fmla="*/ 90 h 2520"/>
              <a:gd name="T26" fmla="*/ 1793 w 2446"/>
              <a:gd name="T27" fmla="*/ 157 h 2520"/>
              <a:gd name="T28" fmla="*/ 1915 w 2446"/>
              <a:gd name="T29" fmla="*/ 238 h 2520"/>
              <a:gd name="T30" fmla="*/ 2027 w 2446"/>
              <a:gd name="T31" fmla="*/ 334 h 2520"/>
              <a:gd name="T32" fmla="*/ 2128 w 2446"/>
              <a:gd name="T33" fmla="*/ 442 h 2520"/>
              <a:gd name="T34" fmla="*/ 2218 w 2446"/>
              <a:gd name="T35" fmla="*/ 560 h 2520"/>
              <a:gd name="T36" fmla="*/ 2294 w 2446"/>
              <a:gd name="T37" fmla="*/ 688 h 2520"/>
              <a:gd name="T38" fmla="*/ 2356 w 2446"/>
              <a:gd name="T39" fmla="*/ 824 h 2520"/>
              <a:gd name="T40" fmla="*/ 2402 w 2446"/>
              <a:gd name="T41" fmla="*/ 966 h 2520"/>
              <a:gd name="T42" fmla="*/ 2433 w 2446"/>
              <a:gd name="T43" fmla="*/ 1114 h 2520"/>
              <a:gd name="T44" fmla="*/ 2446 w 2446"/>
              <a:gd name="T45" fmla="*/ 1264 h 2520"/>
              <a:gd name="T46" fmla="*/ 2439 w 2446"/>
              <a:gd name="T47" fmla="*/ 1417 h 2520"/>
              <a:gd name="T48" fmla="*/ 2412 w 2446"/>
              <a:gd name="T49" fmla="*/ 1569 h 2520"/>
              <a:gd name="T50" fmla="*/ 2366 w 2446"/>
              <a:gd name="T51" fmla="*/ 1721 h 2520"/>
              <a:gd name="T52" fmla="*/ 2297 w 2446"/>
              <a:gd name="T53" fmla="*/ 1869 h 2520"/>
              <a:gd name="T54" fmla="*/ 2205 w 2446"/>
              <a:gd name="T55" fmla="*/ 2013 h 2520"/>
              <a:gd name="T56" fmla="*/ 2087 w 2446"/>
              <a:gd name="T57" fmla="*/ 2153 h 2520"/>
              <a:gd name="T58" fmla="*/ 1945 w 2446"/>
              <a:gd name="T59" fmla="*/ 2284 h 2520"/>
              <a:gd name="T60" fmla="*/ 1777 w 2446"/>
              <a:gd name="T61" fmla="*/ 2407 h 2520"/>
              <a:gd name="T62" fmla="*/ 1579 w 2446"/>
              <a:gd name="T63" fmla="*/ 2520 h 2520"/>
              <a:gd name="T64" fmla="*/ 1534 w 2446"/>
              <a:gd name="T65" fmla="*/ 2417 h 2520"/>
              <a:gd name="T66" fmla="*/ 1484 w 2446"/>
              <a:gd name="T67" fmla="*/ 2302 h 2520"/>
              <a:gd name="T68" fmla="*/ 1428 w 2446"/>
              <a:gd name="T69" fmla="*/ 2176 h 2520"/>
              <a:gd name="T70" fmla="*/ 1370 w 2446"/>
              <a:gd name="T71" fmla="*/ 2043 h 2520"/>
              <a:gd name="T72" fmla="*/ 1309 w 2446"/>
              <a:gd name="T73" fmla="*/ 1903 h 2520"/>
              <a:gd name="T74" fmla="*/ 1246 w 2446"/>
              <a:gd name="T75" fmla="*/ 1762 h 2520"/>
              <a:gd name="T76" fmla="*/ 1184 w 2446"/>
              <a:gd name="T77" fmla="*/ 1619 h 2520"/>
              <a:gd name="T78" fmla="*/ 1123 w 2446"/>
              <a:gd name="T79" fmla="*/ 1481 h 2520"/>
              <a:gd name="T80" fmla="*/ 1064 w 2446"/>
              <a:gd name="T81" fmla="*/ 1346 h 2520"/>
              <a:gd name="T82" fmla="*/ 1008 w 2446"/>
              <a:gd name="T83" fmla="*/ 1219 h 2520"/>
              <a:gd name="T84" fmla="*/ 958 w 2446"/>
              <a:gd name="T85" fmla="*/ 1104 h 2520"/>
              <a:gd name="T86" fmla="*/ 911 w 2446"/>
              <a:gd name="T87" fmla="*/ 1000 h 2520"/>
              <a:gd name="T88" fmla="*/ 873 w 2446"/>
              <a:gd name="T89" fmla="*/ 912 h 2520"/>
              <a:gd name="T90" fmla="*/ 842 w 2446"/>
              <a:gd name="T91" fmla="*/ 842 h 2520"/>
              <a:gd name="T92" fmla="*/ 820 w 2446"/>
              <a:gd name="T93" fmla="*/ 793 h 2520"/>
              <a:gd name="T94" fmla="*/ 809 w 2446"/>
              <a:gd name="T95" fmla="*/ 767 h 2520"/>
              <a:gd name="T96" fmla="*/ 806 w 2446"/>
              <a:gd name="T97" fmla="*/ 761 h 2520"/>
              <a:gd name="T98" fmla="*/ 793 w 2446"/>
              <a:gd name="T99" fmla="*/ 735 h 2520"/>
              <a:gd name="T100" fmla="*/ 768 w 2446"/>
              <a:gd name="T101" fmla="*/ 689 h 2520"/>
              <a:gd name="T102" fmla="*/ 729 w 2446"/>
              <a:gd name="T103" fmla="*/ 625 h 2520"/>
              <a:gd name="T104" fmla="*/ 677 w 2446"/>
              <a:gd name="T105" fmla="*/ 547 h 2520"/>
              <a:gd name="T106" fmla="*/ 611 w 2446"/>
              <a:gd name="T107" fmla="*/ 461 h 2520"/>
              <a:gd name="T108" fmla="*/ 532 w 2446"/>
              <a:gd name="T109" fmla="*/ 369 h 2520"/>
              <a:gd name="T110" fmla="*/ 438 w 2446"/>
              <a:gd name="T111" fmla="*/ 276 h 2520"/>
              <a:gd name="T112" fmla="*/ 331 w 2446"/>
              <a:gd name="T113" fmla="*/ 186 h 2520"/>
              <a:gd name="T114" fmla="*/ 209 w 2446"/>
              <a:gd name="T115" fmla="*/ 103 h 2520"/>
              <a:gd name="T116" fmla="*/ 73 w 2446"/>
              <a:gd name="T117" fmla="*/ 31 h 2520"/>
              <a:gd name="T118" fmla="*/ 51 w 2446"/>
              <a:gd name="T119" fmla="*/ 0 h 2520"/>
              <a:gd name="T120" fmla="*/ 136 w 2446"/>
              <a:gd name="T121" fmla="*/ 0 h 2520"/>
              <a:gd name="T122" fmla="*/ 200 w 2446"/>
              <a:gd name="T123" fmla="*/ 0 h 2520"/>
              <a:gd name="T124" fmla="*/ 268 w 2446"/>
              <a:gd name="T125" fmla="*/ 0 h 25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446" h="2520">
                <a:moveTo>
                  <a:pt x="268" y="0"/>
                </a:moveTo>
                <a:lnTo>
                  <a:pt x="286" y="0"/>
                </a:lnTo>
                <a:lnTo>
                  <a:pt x="300" y="0"/>
                </a:lnTo>
                <a:lnTo>
                  <a:pt x="314" y="0"/>
                </a:lnTo>
                <a:lnTo>
                  <a:pt x="377" y="0"/>
                </a:lnTo>
                <a:lnTo>
                  <a:pt x="391" y="0"/>
                </a:lnTo>
                <a:lnTo>
                  <a:pt x="408" y="0"/>
                </a:lnTo>
                <a:lnTo>
                  <a:pt x="427" y="0"/>
                </a:lnTo>
                <a:lnTo>
                  <a:pt x="450" y="0"/>
                </a:lnTo>
                <a:lnTo>
                  <a:pt x="505" y="0"/>
                </a:lnTo>
                <a:lnTo>
                  <a:pt x="538" y="0"/>
                </a:lnTo>
                <a:lnTo>
                  <a:pt x="577" y="0"/>
                </a:lnTo>
                <a:lnTo>
                  <a:pt x="672" y="0"/>
                </a:lnTo>
                <a:lnTo>
                  <a:pt x="729" y="0"/>
                </a:lnTo>
                <a:lnTo>
                  <a:pt x="792" y="0"/>
                </a:lnTo>
                <a:lnTo>
                  <a:pt x="864" y="0"/>
                </a:lnTo>
                <a:lnTo>
                  <a:pt x="942" y="0"/>
                </a:lnTo>
                <a:lnTo>
                  <a:pt x="1029" y="0"/>
                </a:lnTo>
                <a:lnTo>
                  <a:pt x="1125" y="0"/>
                </a:lnTo>
                <a:lnTo>
                  <a:pt x="1232" y="0"/>
                </a:lnTo>
                <a:lnTo>
                  <a:pt x="1307" y="3"/>
                </a:lnTo>
                <a:lnTo>
                  <a:pt x="1381" y="12"/>
                </a:lnTo>
                <a:lnTo>
                  <a:pt x="1454" y="25"/>
                </a:lnTo>
                <a:lnTo>
                  <a:pt x="1525" y="41"/>
                </a:lnTo>
                <a:lnTo>
                  <a:pt x="1595" y="65"/>
                </a:lnTo>
                <a:lnTo>
                  <a:pt x="1663" y="90"/>
                </a:lnTo>
                <a:lnTo>
                  <a:pt x="1729" y="122"/>
                </a:lnTo>
                <a:lnTo>
                  <a:pt x="1793" y="157"/>
                </a:lnTo>
                <a:lnTo>
                  <a:pt x="1855" y="195"/>
                </a:lnTo>
                <a:lnTo>
                  <a:pt x="1915" y="238"/>
                </a:lnTo>
                <a:lnTo>
                  <a:pt x="1973" y="284"/>
                </a:lnTo>
                <a:lnTo>
                  <a:pt x="2027" y="334"/>
                </a:lnTo>
                <a:lnTo>
                  <a:pt x="2079" y="385"/>
                </a:lnTo>
                <a:lnTo>
                  <a:pt x="2128" y="442"/>
                </a:lnTo>
                <a:lnTo>
                  <a:pt x="2175" y="499"/>
                </a:lnTo>
                <a:lnTo>
                  <a:pt x="2218" y="560"/>
                </a:lnTo>
                <a:lnTo>
                  <a:pt x="2257" y="623"/>
                </a:lnTo>
                <a:lnTo>
                  <a:pt x="2294" y="688"/>
                </a:lnTo>
                <a:lnTo>
                  <a:pt x="2327" y="755"/>
                </a:lnTo>
                <a:lnTo>
                  <a:pt x="2356" y="824"/>
                </a:lnTo>
                <a:lnTo>
                  <a:pt x="2382" y="894"/>
                </a:lnTo>
                <a:lnTo>
                  <a:pt x="2402" y="966"/>
                </a:lnTo>
                <a:lnTo>
                  <a:pt x="2420" y="1039"/>
                </a:lnTo>
                <a:lnTo>
                  <a:pt x="2433" y="1114"/>
                </a:lnTo>
                <a:lnTo>
                  <a:pt x="2441" y="1188"/>
                </a:lnTo>
                <a:lnTo>
                  <a:pt x="2446" y="1264"/>
                </a:lnTo>
                <a:lnTo>
                  <a:pt x="2444" y="1340"/>
                </a:lnTo>
                <a:lnTo>
                  <a:pt x="2439" y="1417"/>
                </a:lnTo>
                <a:lnTo>
                  <a:pt x="2429" y="1492"/>
                </a:lnTo>
                <a:lnTo>
                  <a:pt x="2412" y="1569"/>
                </a:lnTo>
                <a:lnTo>
                  <a:pt x="2392" y="1645"/>
                </a:lnTo>
                <a:lnTo>
                  <a:pt x="2366" y="1721"/>
                </a:lnTo>
                <a:lnTo>
                  <a:pt x="2334" y="1795"/>
                </a:lnTo>
                <a:lnTo>
                  <a:pt x="2297" y="1869"/>
                </a:lnTo>
                <a:lnTo>
                  <a:pt x="2253" y="1942"/>
                </a:lnTo>
                <a:lnTo>
                  <a:pt x="2205" y="2013"/>
                </a:lnTo>
                <a:lnTo>
                  <a:pt x="2148" y="2084"/>
                </a:lnTo>
                <a:lnTo>
                  <a:pt x="2087" y="2153"/>
                </a:lnTo>
                <a:lnTo>
                  <a:pt x="2020" y="2220"/>
                </a:lnTo>
                <a:lnTo>
                  <a:pt x="1945" y="2284"/>
                </a:lnTo>
                <a:lnTo>
                  <a:pt x="1864" y="2347"/>
                </a:lnTo>
                <a:lnTo>
                  <a:pt x="1777" y="2407"/>
                </a:lnTo>
                <a:lnTo>
                  <a:pt x="1682" y="2465"/>
                </a:lnTo>
                <a:lnTo>
                  <a:pt x="1579" y="2520"/>
                </a:lnTo>
                <a:lnTo>
                  <a:pt x="1557" y="2470"/>
                </a:lnTo>
                <a:lnTo>
                  <a:pt x="1534" y="2417"/>
                </a:lnTo>
                <a:lnTo>
                  <a:pt x="1510" y="2361"/>
                </a:lnTo>
                <a:lnTo>
                  <a:pt x="1484" y="2302"/>
                </a:lnTo>
                <a:lnTo>
                  <a:pt x="1456" y="2240"/>
                </a:lnTo>
                <a:lnTo>
                  <a:pt x="1428" y="2176"/>
                </a:lnTo>
                <a:lnTo>
                  <a:pt x="1400" y="2110"/>
                </a:lnTo>
                <a:lnTo>
                  <a:pt x="1370" y="2043"/>
                </a:lnTo>
                <a:lnTo>
                  <a:pt x="1340" y="1973"/>
                </a:lnTo>
                <a:lnTo>
                  <a:pt x="1309" y="1903"/>
                </a:lnTo>
                <a:lnTo>
                  <a:pt x="1278" y="1832"/>
                </a:lnTo>
                <a:lnTo>
                  <a:pt x="1246" y="1762"/>
                </a:lnTo>
                <a:lnTo>
                  <a:pt x="1215" y="1691"/>
                </a:lnTo>
                <a:lnTo>
                  <a:pt x="1184" y="1619"/>
                </a:lnTo>
                <a:lnTo>
                  <a:pt x="1154" y="1550"/>
                </a:lnTo>
                <a:lnTo>
                  <a:pt x="1123" y="1481"/>
                </a:lnTo>
                <a:lnTo>
                  <a:pt x="1093" y="1413"/>
                </a:lnTo>
                <a:lnTo>
                  <a:pt x="1064" y="1346"/>
                </a:lnTo>
                <a:lnTo>
                  <a:pt x="1036" y="1282"/>
                </a:lnTo>
                <a:lnTo>
                  <a:pt x="1008" y="1219"/>
                </a:lnTo>
                <a:lnTo>
                  <a:pt x="982" y="1160"/>
                </a:lnTo>
                <a:lnTo>
                  <a:pt x="958" y="1104"/>
                </a:lnTo>
                <a:lnTo>
                  <a:pt x="933" y="1050"/>
                </a:lnTo>
                <a:lnTo>
                  <a:pt x="911" y="1000"/>
                </a:lnTo>
                <a:lnTo>
                  <a:pt x="891" y="953"/>
                </a:lnTo>
                <a:lnTo>
                  <a:pt x="873" y="912"/>
                </a:lnTo>
                <a:lnTo>
                  <a:pt x="856" y="875"/>
                </a:lnTo>
                <a:lnTo>
                  <a:pt x="842" y="842"/>
                </a:lnTo>
                <a:lnTo>
                  <a:pt x="831" y="815"/>
                </a:lnTo>
                <a:lnTo>
                  <a:pt x="820" y="793"/>
                </a:lnTo>
                <a:lnTo>
                  <a:pt x="814" y="778"/>
                </a:lnTo>
                <a:lnTo>
                  <a:pt x="809" y="767"/>
                </a:lnTo>
                <a:lnTo>
                  <a:pt x="808" y="764"/>
                </a:lnTo>
                <a:lnTo>
                  <a:pt x="806" y="761"/>
                </a:lnTo>
                <a:lnTo>
                  <a:pt x="801" y="751"/>
                </a:lnTo>
                <a:lnTo>
                  <a:pt x="793" y="735"/>
                </a:lnTo>
                <a:lnTo>
                  <a:pt x="782" y="715"/>
                </a:lnTo>
                <a:lnTo>
                  <a:pt x="768" y="689"/>
                </a:lnTo>
                <a:lnTo>
                  <a:pt x="750" y="658"/>
                </a:lnTo>
                <a:lnTo>
                  <a:pt x="729" y="625"/>
                </a:lnTo>
                <a:lnTo>
                  <a:pt x="704" y="587"/>
                </a:lnTo>
                <a:lnTo>
                  <a:pt x="677" y="547"/>
                </a:lnTo>
                <a:lnTo>
                  <a:pt x="646" y="505"/>
                </a:lnTo>
                <a:lnTo>
                  <a:pt x="611" y="461"/>
                </a:lnTo>
                <a:lnTo>
                  <a:pt x="573" y="415"/>
                </a:lnTo>
                <a:lnTo>
                  <a:pt x="532" y="369"/>
                </a:lnTo>
                <a:lnTo>
                  <a:pt x="487" y="322"/>
                </a:lnTo>
                <a:lnTo>
                  <a:pt x="438" y="276"/>
                </a:lnTo>
                <a:lnTo>
                  <a:pt x="386" y="230"/>
                </a:lnTo>
                <a:lnTo>
                  <a:pt x="331" y="186"/>
                </a:lnTo>
                <a:lnTo>
                  <a:pt x="272" y="143"/>
                </a:lnTo>
                <a:lnTo>
                  <a:pt x="209" y="103"/>
                </a:lnTo>
                <a:lnTo>
                  <a:pt x="144" y="66"/>
                </a:lnTo>
                <a:lnTo>
                  <a:pt x="73" y="31"/>
                </a:lnTo>
                <a:lnTo>
                  <a:pt x="0" y="0"/>
                </a:lnTo>
                <a:lnTo>
                  <a:pt x="51" y="0"/>
                </a:lnTo>
                <a:lnTo>
                  <a:pt x="96" y="0"/>
                </a:lnTo>
                <a:lnTo>
                  <a:pt x="136" y="0"/>
                </a:lnTo>
                <a:lnTo>
                  <a:pt x="170" y="0"/>
                </a:lnTo>
                <a:lnTo>
                  <a:pt x="200" y="0"/>
                </a:lnTo>
                <a:lnTo>
                  <a:pt x="249" y="0"/>
                </a:lnTo>
                <a:lnTo>
                  <a:pt x="268" y="0"/>
                </a:lnTo>
                <a:close/>
              </a:path>
            </a:pathLst>
          </a:custGeom>
          <a:solidFill>
            <a:srgbClr val="3B83BD"/>
          </a:solidFill>
          <a:ln w="0">
            <a:noFill/>
            <a:prstDash val="solid"/>
            <a:round/>
          </a:ln>
        </p:spPr>
        <p:txBody>
          <a:bodyPr vert="horz" wrap="square" lIns="101600" tIns="50800" rIns="101600" bIns="50800" numCol="1" anchor="t" anchorCtr="0" compatLnSpc="1"/>
          <a:lstStyle/>
          <a:p>
            <a:endParaRPr lang="ru-RU" sz="1560">
              <a:solidFill>
                <a:srgbClr val="2B2B2B"/>
              </a:solidFill>
            </a:endParaRPr>
          </a:p>
        </p:txBody>
      </p:sp>
      <p:sp>
        <p:nvSpPr>
          <p:cNvPr id="17" name="Freeform 7"/>
          <p:cNvSpPr/>
          <p:nvPr/>
        </p:nvSpPr>
        <p:spPr bwMode="auto">
          <a:xfrm>
            <a:off x="4346478" y="2572676"/>
            <a:ext cx="2105362" cy="2133588"/>
          </a:xfrm>
          <a:custGeom>
            <a:avLst/>
            <a:gdLst>
              <a:gd name="T0" fmla="*/ 1341 w 2520"/>
              <a:gd name="T1" fmla="*/ 0 h 2446"/>
              <a:gd name="T2" fmla="*/ 1493 w 2520"/>
              <a:gd name="T3" fmla="*/ 17 h 2446"/>
              <a:gd name="T4" fmla="*/ 1646 w 2520"/>
              <a:gd name="T5" fmla="*/ 53 h 2446"/>
              <a:gd name="T6" fmla="*/ 1796 w 2520"/>
              <a:gd name="T7" fmla="*/ 112 h 2446"/>
              <a:gd name="T8" fmla="*/ 1943 w 2520"/>
              <a:gd name="T9" fmla="*/ 192 h 2446"/>
              <a:gd name="T10" fmla="*/ 2086 w 2520"/>
              <a:gd name="T11" fmla="*/ 296 h 2446"/>
              <a:gd name="T12" fmla="*/ 2220 w 2520"/>
              <a:gd name="T13" fmla="*/ 426 h 2446"/>
              <a:gd name="T14" fmla="*/ 2348 w 2520"/>
              <a:gd name="T15" fmla="*/ 581 h 2446"/>
              <a:gd name="T16" fmla="*/ 2465 w 2520"/>
              <a:gd name="T17" fmla="*/ 765 h 2446"/>
              <a:gd name="T18" fmla="*/ 2471 w 2520"/>
              <a:gd name="T19" fmla="*/ 888 h 2446"/>
              <a:gd name="T20" fmla="*/ 2362 w 2520"/>
              <a:gd name="T21" fmla="*/ 936 h 2446"/>
              <a:gd name="T22" fmla="*/ 2241 w 2520"/>
              <a:gd name="T23" fmla="*/ 989 h 2446"/>
              <a:gd name="T24" fmla="*/ 2111 w 2520"/>
              <a:gd name="T25" fmla="*/ 1047 h 2446"/>
              <a:gd name="T26" fmla="*/ 1974 w 2520"/>
              <a:gd name="T27" fmla="*/ 1107 h 2446"/>
              <a:gd name="T28" fmla="*/ 1833 w 2520"/>
              <a:gd name="T29" fmla="*/ 1169 h 2446"/>
              <a:gd name="T30" fmla="*/ 1692 w 2520"/>
              <a:gd name="T31" fmla="*/ 1231 h 2446"/>
              <a:gd name="T32" fmla="*/ 1551 w 2520"/>
              <a:gd name="T33" fmla="*/ 1293 h 2446"/>
              <a:gd name="T34" fmla="*/ 1414 w 2520"/>
              <a:gd name="T35" fmla="*/ 1353 h 2446"/>
              <a:gd name="T36" fmla="*/ 1282 w 2520"/>
              <a:gd name="T37" fmla="*/ 1411 h 2446"/>
              <a:gd name="T38" fmla="*/ 1160 w 2520"/>
              <a:gd name="T39" fmla="*/ 1465 h 2446"/>
              <a:gd name="T40" fmla="*/ 1050 w 2520"/>
              <a:gd name="T41" fmla="*/ 1512 h 2446"/>
              <a:gd name="T42" fmla="*/ 955 w 2520"/>
              <a:gd name="T43" fmla="*/ 1555 h 2446"/>
              <a:gd name="T44" fmla="*/ 875 w 2520"/>
              <a:gd name="T45" fmla="*/ 1589 h 2446"/>
              <a:gd name="T46" fmla="*/ 815 w 2520"/>
              <a:gd name="T47" fmla="*/ 1616 h 2446"/>
              <a:gd name="T48" fmla="*/ 778 w 2520"/>
              <a:gd name="T49" fmla="*/ 1633 h 2446"/>
              <a:gd name="T50" fmla="*/ 764 w 2520"/>
              <a:gd name="T51" fmla="*/ 1638 h 2446"/>
              <a:gd name="T52" fmla="*/ 751 w 2520"/>
              <a:gd name="T53" fmla="*/ 1644 h 2446"/>
              <a:gd name="T54" fmla="*/ 715 w 2520"/>
              <a:gd name="T55" fmla="*/ 1664 h 2446"/>
              <a:gd name="T56" fmla="*/ 659 w 2520"/>
              <a:gd name="T57" fmla="*/ 1697 h 2446"/>
              <a:gd name="T58" fmla="*/ 587 w 2520"/>
              <a:gd name="T59" fmla="*/ 1742 h 2446"/>
              <a:gd name="T60" fmla="*/ 505 w 2520"/>
              <a:gd name="T61" fmla="*/ 1801 h 2446"/>
              <a:gd name="T62" fmla="*/ 414 w 2520"/>
              <a:gd name="T63" fmla="*/ 1874 h 2446"/>
              <a:gd name="T64" fmla="*/ 322 w 2520"/>
              <a:gd name="T65" fmla="*/ 1960 h 2446"/>
              <a:gd name="T66" fmla="*/ 229 w 2520"/>
              <a:gd name="T67" fmla="*/ 2060 h 2446"/>
              <a:gd name="T68" fmla="*/ 142 w 2520"/>
              <a:gd name="T69" fmla="*/ 2174 h 2446"/>
              <a:gd name="T70" fmla="*/ 64 w 2520"/>
              <a:gd name="T71" fmla="*/ 2304 h 2446"/>
              <a:gd name="T72" fmla="*/ 0 w 2520"/>
              <a:gd name="T73" fmla="*/ 2446 h 2446"/>
              <a:gd name="T74" fmla="*/ 0 w 2520"/>
              <a:gd name="T75" fmla="*/ 2351 h 2446"/>
              <a:gd name="T76" fmla="*/ 0 w 2520"/>
              <a:gd name="T77" fmla="*/ 2277 h 2446"/>
              <a:gd name="T78" fmla="*/ 0 w 2520"/>
              <a:gd name="T79" fmla="*/ 2220 h 2446"/>
              <a:gd name="T80" fmla="*/ 0 w 2520"/>
              <a:gd name="T81" fmla="*/ 2141 h 2446"/>
              <a:gd name="T82" fmla="*/ 0 w 2520"/>
              <a:gd name="T83" fmla="*/ 2125 h 2446"/>
              <a:gd name="T84" fmla="*/ 0 w 2520"/>
              <a:gd name="T85" fmla="*/ 1416 h 2446"/>
              <a:gd name="T86" fmla="*/ 0 w 2520"/>
              <a:gd name="T87" fmla="*/ 1215 h 2446"/>
              <a:gd name="T88" fmla="*/ 10 w 2520"/>
              <a:gd name="T89" fmla="*/ 1065 h 2446"/>
              <a:gd name="T90" fmla="*/ 41 w 2520"/>
              <a:gd name="T91" fmla="*/ 921 h 2446"/>
              <a:gd name="T92" fmla="*/ 90 w 2520"/>
              <a:gd name="T93" fmla="*/ 782 h 2446"/>
              <a:gd name="T94" fmla="*/ 156 w 2520"/>
              <a:gd name="T95" fmla="*/ 653 h 2446"/>
              <a:gd name="T96" fmla="*/ 237 w 2520"/>
              <a:gd name="T97" fmla="*/ 531 h 2446"/>
              <a:gd name="T98" fmla="*/ 333 w 2520"/>
              <a:gd name="T99" fmla="*/ 418 h 2446"/>
              <a:gd name="T100" fmla="*/ 441 w 2520"/>
              <a:gd name="T101" fmla="*/ 317 h 2446"/>
              <a:gd name="T102" fmla="*/ 560 w 2520"/>
              <a:gd name="T103" fmla="*/ 227 h 2446"/>
              <a:gd name="T104" fmla="*/ 688 w 2520"/>
              <a:gd name="T105" fmla="*/ 151 h 2446"/>
              <a:gd name="T106" fmla="*/ 824 w 2520"/>
              <a:gd name="T107" fmla="*/ 90 h 2446"/>
              <a:gd name="T108" fmla="*/ 966 w 2520"/>
              <a:gd name="T109" fmla="*/ 42 h 2446"/>
              <a:gd name="T110" fmla="*/ 1114 w 2520"/>
              <a:gd name="T111" fmla="*/ 13 h 2446"/>
              <a:gd name="T112" fmla="*/ 1264 w 2520"/>
              <a:gd name="T113" fmla="*/ 0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520" h="2446">
                <a:moveTo>
                  <a:pt x="1264" y="0"/>
                </a:moveTo>
                <a:lnTo>
                  <a:pt x="1341" y="0"/>
                </a:lnTo>
                <a:lnTo>
                  <a:pt x="1416" y="6"/>
                </a:lnTo>
                <a:lnTo>
                  <a:pt x="1493" y="17"/>
                </a:lnTo>
                <a:lnTo>
                  <a:pt x="1569" y="32"/>
                </a:lnTo>
                <a:lnTo>
                  <a:pt x="1646" y="53"/>
                </a:lnTo>
                <a:lnTo>
                  <a:pt x="1721" y="80"/>
                </a:lnTo>
                <a:lnTo>
                  <a:pt x="1796" y="112"/>
                </a:lnTo>
                <a:lnTo>
                  <a:pt x="1870" y="149"/>
                </a:lnTo>
                <a:lnTo>
                  <a:pt x="1943" y="192"/>
                </a:lnTo>
                <a:lnTo>
                  <a:pt x="2015" y="241"/>
                </a:lnTo>
                <a:lnTo>
                  <a:pt x="2086" y="296"/>
                </a:lnTo>
                <a:lnTo>
                  <a:pt x="2153" y="358"/>
                </a:lnTo>
                <a:lnTo>
                  <a:pt x="2220" y="426"/>
                </a:lnTo>
                <a:lnTo>
                  <a:pt x="2285" y="500"/>
                </a:lnTo>
                <a:lnTo>
                  <a:pt x="2348" y="581"/>
                </a:lnTo>
                <a:lnTo>
                  <a:pt x="2409" y="670"/>
                </a:lnTo>
                <a:lnTo>
                  <a:pt x="2465" y="765"/>
                </a:lnTo>
                <a:lnTo>
                  <a:pt x="2520" y="866"/>
                </a:lnTo>
                <a:lnTo>
                  <a:pt x="2471" y="888"/>
                </a:lnTo>
                <a:lnTo>
                  <a:pt x="2419" y="911"/>
                </a:lnTo>
                <a:lnTo>
                  <a:pt x="2362" y="936"/>
                </a:lnTo>
                <a:lnTo>
                  <a:pt x="2303" y="962"/>
                </a:lnTo>
                <a:lnTo>
                  <a:pt x="2241" y="989"/>
                </a:lnTo>
                <a:lnTo>
                  <a:pt x="2177" y="1017"/>
                </a:lnTo>
                <a:lnTo>
                  <a:pt x="2111" y="1047"/>
                </a:lnTo>
                <a:lnTo>
                  <a:pt x="2043" y="1076"/>
                </a:lnTo>
                <a:lnTo>
                  <a:pt x="1974" y="1107"/>
                </a:lnTo>
                <a:lnTo>
                  <a:pt x="1905" y="1138"/>
                </a:lnTo>
                <a:lnTo>
                  <a:pt x="1833" y="1169"/>
                </a:lnTo>
                <a:lnTo>
                  <a:pt x="1763" y="1199"/>
                </a:lnTo>
                <a:lnTo>
                  <a:pt x="1692" y="1231"/>
                </a:lnTo>
                <a:lnTo>
                  <a:pt x="1620" y="1262"/>
                </a:lnTo>
                <a:lnTo>
                  <a:pt x="1551" y="1293"/>
                </a:lnTo>
                <a:lnTo>
                  <a:pt x="1482" y="1324"/>
                </a:lnTo>
                <a:lnTo>
                  <a:pt x="1414" y="1353"/>
                </a:lnTo>
                <a:lnTo>
                  <a:pt x="1347" y="1383"/>
                </a:lnTo>
                <a:lnTo>
                  <a:pt x="1282" y="1411"/>
                </a:lnTo>
                <a:lnTo>
                  <a:pt x="1220" y="1438"/>
                </a:lnTo>
                <a:lnTo>
                  <a:pt x="1160" y="1465"/>
                </a:lnTo>
                <a:lnTo>
                  <a:pt x="1104" y="1489"/>
                </a:lnTo>
                <a:lnTo>
                  <a:pt x="1050" y="1512"/>
                </a:lnTo>
                <a:lnTo>
                  <a:pt x="1001" y="1534"/>
                </a:lnTo>
                <a:lnTo>
                  <a:pt x="955" y="1555"/>
                </a:lnTo>
                <a:lnTo>
                  <a:pt x="913" y="1574"/>
                </a:lnTo>
                <a:lnTo>
                  <a:pt x="875" y="1589"/>
                </a:lnTo>
                <a:lnTo>
                  <a:pt x="842" y="1605"/>
                </a:lnTo>
                <a:lnTo>
                  <a:pt x="815" y="1616"/>
                </a:lnTo>
                <a:lnTo>
                  <a:pt x="793" y="1625"/>
                </a:lnTo>
                <a:lnTo>
                  <a:pt x="778" y="1633"/>
                </a:lnTo>
                <a:lnTo>
                  <a:pt x="768" y="1637"/>
                </a:lnTo>
                <a:lnTo>
                  <a:pt x="764" y="1638"/>
                </a:lnTo>
                <a:lnTo>
                  <a:pt x="761" y="1641"/>
                </a:lnTo>
                <a:lnTo>
                  <a:pt x="751" y="1644"/>
                </a:lnTo>
                <a:lnTo>
                  <a:pt x="736" y="1653"/>
                </a:lnTo>
                <a:lnTo>
                  <a:pt x="715" y="1664"/>
                </a:lnTo>
                <a:lnTo>
                  <a:pt x="688" y="1679"/>
                </a:lnTo>
                <a:lnTo>
                  <a:pt x="659" y="1697"/>
                </a:lnTo>
                <a:lnTo>
                  <a:pt x="624" y="1718"/>
                </a:lnTo>
                <a:lnTo>
                  <a:pt x="587" y="1742"/>
                </a:lnTo>
                <a:lnTo>
                  <a:pt x="547" y="1770"/>
                </a:lnTo>
                <a:lnTo>
                  <a:pt x="505" y="1801"/>
                </a:lnTo>
                <a:lnTo>
                  <a:pt x="460" y="1836"/>
                </a:lnTo>
                <a:lnTo>
                  <a:pt x="414" y="1874"/>
                </a:lnTo>
                <a:lnTo>
                  <a:pt x="368" y="1915"/>
                </a:lnTo>
                <a:lnTo>
                  <a:pt x="322" y="1960"/>
                </a:lnTo>
                <a:lnTo>
                  <a:pt x="276" y="2009"/>
                </a:lnTo>
                <a:lnTo>
                  <a:pt x="229" y="2060"/>
                </a:lnTo>
                <a:lnTo>
                  <a:pt x="185" y="2115"/>
                </a:lnTo>
                <a:lnTo>
                  <a:pt x="142" y="2174"/>
                </a:lnTo>
                <a:lnTo>
                  <a:pt x="103" y="2237"/>
                </a:lnTo>
                <a:lnTo>
                  <a:pt x="64" y="2304"/>
                </a:lnTo>
                <a:lnTo>
                  <a:pt x="31" y="2373"/>
                </a:lnTo>
                <a:lnTo>
                  <a:pt x="0" y="2446"/>
                </a:lnTo>
                <a:lnTo>
                  <a:pt x="0" y="2396"/>
                </a:lnTo>
                <a:lnTo>
                  <a:pt x="0" y="2351"/>
                </a:lnTo>
                <a:lnTo>
                  <a:pt x="0" y="2311"/>
                </a:lnTo>
                <a:lnTo>
                  <a:pt x="0" y="2277"/>
                </a:lnTo>
                <a:lnTo>
                  <a:pt x="0" y="2236"/>
                </a:lnTo>
                <a:lnTo>
                  <a:pt x="0" y="2220"/>
                </a:lnTo>
                <a:lnTo>
                  <a:pt x="0" y="2197"/>
                </a:lnTo>
                <a:lnTo>
                  <a:pt x="0" y="2141"/>
                </a:lnTo>
                <a:lnTo>
                  <a:pt x="0" y="2133"/>
                </a:lnTo>
                <a:lnTo>
                  <a:pt x="0" y="2125"/>
                </a:lnTo>
                <a:lnTo>
                  <a:pt x="0" y="1469"/>
                </a:lnTo>
                <a:lnTo>
                  <a:pt x="0" y="1416"/>
                </a:lnTo>
                <a:lnTo>
                  <a:pt x="0" y="1320"/>
                </a:lnTo>
                <a:lnTo>
                  <a:pt x="0" y="1215"/>
                </a:lnTo>
                <a:lnTo>
                  <a:pt x="3" y="1139"/>
                </a:lnTo>
                <a:lnTo>
                  <a:pt x="10" y="1065"/>
                </a:lnTo>
                <a:lnTo>
                  <a:pt x="23" y="992"/>
                </a:lnTo>
                <a:lnTo>
                  <a:pt x="41" y="921"/>
                </a:lnTo>
                <a:lnTo>
                  <a:pt x="63" y="850"/>
                </a:lnTo>
                <a:lnTo>
                  <a:pt x="90" y="782"/>
                </a:lnTo>
                <a:lnTo>
                  <a:pt x="120" y="717"/>
                </a:lnTo>
                <a:lnTo>
                  <a:pt x="156" y="653"/>
                </a:lnTo>
                <a:lnTo>
                  <a:pt x="195" y="590"/>
                </a:lnTo>
                <a:lnTo>
                  <a:pt x="237" y="531"/>
                </a:lnTo>
                <a:lnTo>
                  <a:pt x="283" y="473"/>
                </a:lnTo>
                <a:lnTo>
                  <a:pt x="333" y="418"/>
                </a:lnTo>
                <a:lnTo>
                  <a:pt x="386" y="366"/>
                </a:lnTo>
                <a:lnTo>
                  <a:pt x="441" y="317"/>
                </a:lnTo>
                <a:lnTo>
                  <a:pt x="499" y="271"/>
                </a:lnTo>
                <a:lnTo>
                  <a:pt x="560" y="227"/>
                </a:lnTo>
                <a:lnTo>
                  <a:pt x="623" y="187"/>
                </a:lnTo>
                <a:lnTo>
                  <a:pt x="688" y="151"/>
                </a:lnTo>
                <a:lnTo>
                  <a:pt x="755" y="118"/>
                </a:lnTo>
                <a:lnTo>
                  <a:pt x="824" y="90"/>
                </a:lnTo>
                <a:lnTo>
                  <a:pt x="895" y="64"/>
                </a:lnTo>
                <a:lnTo>
                  <a:pt x="966" y="42"/>
                </a:lnTo>
                <a:lnTo>
                  <a:pt x="1040" y="26"/>
                </a:lnTo>
                <a:lnTo>
                  <a:pt x="1114" y="13"/>
                </a:lnTo>
                <a:lnTo>
                  <a:pt x="1188" y="4"/>
                </a:lnTo>
                <a:lnTo>
                  <a:pt x="1264" y="0"/>
                </a:lnTo>
                <a:close/>
              </a:path>
            </a:pathLst>
          </a:custGeom>
          <a:solidFill>
            <a:srgbClr val="4A62B7"/>
          </a:solidFill>
          <a:ln w="0">
            <a:noFill/>
            <a:prstDash val="solid"/>
            <a:round/>
          </a:ln>
        </p:spPr>
        <p:txBody>
          <a:bodyPr vert="horz" wrap="square" lIns="101600" tIns="50800" rIns="101600" bIns="50800" numCol="1" anchor="t" anchorCtr="0" compatLnSpc="1"/>
          <a:lstStyle/>
          <a:p>
            <a:endParaRPr lang="ru-RU" sz="1560">
              <a:solidFill>
                <a:srgbClr val="2B2B2B"/>
              </a:solidFill>
            </a:endParaRPr>
          </a:p>
        </p:txBody>
      </p:sp>
      <p:sp>
        <p:nvSpPr>
          <p:cNvPr id="18" name="Freeform 8"/>
          <p:cNvSpPr/>
          <p:nvPr/>
        </p:nvSpPr>
        <p:spPr bwMode="auto">
          <a:xfrm>
            <a:off x="4347312" y="4057290"/>
            <a:ext cx="2042702" cy="2199880"/>
          </a:xfrm>
          <a:custGeom>
            <a:avLst/>
            <a:gdLst>
              <a:gd name="T0" fmla="*/ 887 w 2445"/>
              <a:gd name="T1" fmla="*/ 49 h 2522"/>
              <a:gd name="T2" fmla="*/ 935 w 2445"/>
              <a:gd name="T3" fmla="*/ 158 h 2522"/>
              <a:gd name="T4" fmla="*/ 989 w 2445"/>
              <a:gd name="T5" fmla="*/ 279 h 2522"/>
              <a:gd name="T6" fmla="*/ 1045 w 2445"/>
              <a:gd name="T7" fmla="*/ 408 h 2522"/>
              <a:gd name="T8" fmla="*/ 1105 w 2445"/>
              <a:gd name="T9" fmla="*/ 547 h 2522"/>
              <a:gd name="T10" fmla="*/ 1168 w 2445"/>
              <a:gd name="T11" fmla="*/ 686 h 2522"/>
              <a:gd name="T12" fmla="*/ 1230 w 2445"/>
              <a:gd name="T13" fmla="*/ 829 h 2522"/>
              <a:gd name="T14" fmla="*/ 1292 w 2445"/>
              <a:gd name="T15" fmla="*/ 970 h 2522"/>
              <a:gd name="T16" fmla="*/ 1353 w 2445"/>
              <a:gd name="T17" fmla="*/ 1107 h 2522"/>
              <a:gd name="T18" fmla="*/ 1410 w 2445"/>
              <a:gd name="T19" fmla="*/ 1238 h 2522"/>
              <a:gd name="T20" fmla="*/ 1463 w 2445"/>
              <a:gd name="T21" fmla="*/ 1360 h 2522"/>
              <a:gd name="T22" fmla="*/ 1512 w 2445"/>
              <a:gd name="T23" fmla="*/ 1470 h 2522"/>
              <a:gd name="T24" fmla="*/ 1554 w 2445"/>
              <a:gd name="T25" fmla="*/ 1566 h 2522"/>
              <a:gd name="T26" fmla="*/ 1588 w 2445"/>
              <a:gd name="T27" fmla="*/ 1646 h 2522"/>
              <a:gd name="T28" fmla="*/ 1615 w 2445"/>
              <a:gd name="T29" fmla="*/ 1706 h 2522"/>
              <a:gd name="T30" fmla="*/ 1632 w 2445"/>
              <a:gd name="T31" fmla="*/ 1743 h 2522"/>
              <a:gd name="T32" fmla="*/ 1637 w 2445"/>
              <a:gd name="T33" fmla="*/ 1756 h 2522"/>
              <a:gd name="T34" fmla="*/ 1644 w 2445"/>
              <a:gd name="T35" fmla="*/ 1770 h 2522"/>
              <a:gd name="T36" fmla="*/ 1663 w 2445"/>
              <a:gd name="T37" fmla="*/ 1806 h 2522"/>
              <a:gd name="T38" fmla="*/ 1695 w 2445"/>
              <a:gd name="T39" fmla="*/ 1863 h 2522"/>
              <a:gd name="T40" fmla="*/ 1741 w 2445"/>
              <a:gd name="T41" fmla="*/ 1935 h 2522"/>
              <a:gd name="T42" fmla="*/ 1800 w 2445"/>
              <a:gd name="T43" fmla="*/ 2017 h 2522"/>
              <a:gd name="T44" fmla="*/ 1872 w 2445"/>
              <a:gd name="T45" fmla="*/ 2106 h 2522"/>
              <a:gd name="T46" fmla="*/ 1959 w 2445"/>
              <a:gd name="T47" fmla="*/ 2200 h 2522"/>
              <a:gd name="T48" fmla="*/ 2059 w 2445"/>
              <a:gd name="T49" fmla="*/ 2292 h 2522"/>
              <a:gd name="T50" fmla="*/ 2173 w 2445"/>
              <a:gd name="T51" fmla="*/ 2380 h 2522"/>
              <a:gd name="T52" fmla="*/ 2301 w 2445"/>
              <a:gd name="T53" fmla="*/ 2457 h 2522"/>
              <a:gd name="T54" fmla="*/ 2445 w 2445"/>
              <a:gd name="T55" fmla="*/ 2522 h 2522"/>
              <a:gd name="T56" fmla="*/ 2349 w 2445"/>
              <a:gd name="T57" fmla="*/ 2522 h 2522"/>
              <a:gd name="T58" fmla="*/ 2274 w 2445"/>
              <a:gd name="T59" fmla="*/ 2522 h 2522"/>
              <a:gd name="T60" fmla="*/ 2234 w 2445"/>
              <a:gd name="T61" fmla="*/ 2522 h 2522"/>
              <a:gd name="T62" fmla="*/ 2196 w 2445"/>
              <a:gd name="T63" fmla="*/ 2522 h 2522"/>
              <a:gd name="T64" fmla="*/ 2131 w 2445"/>
              <a:gd name="T65" fmla="*/ 2522 h 2522"/>
              <a:gd name="T66" fmla="*/ 2095 w 2445"/>
              <a:gd name="T67" fmla="*/ 2522 h 2522"/>
              <a:gd name="T68" fmla="*/ 2069 w 2445"/>
              <a:gd name="T69" fmla="*/ 2522 h 2522"/>
              <a:gd name="T70" fmla="*/ 2037 w 2445"/>
              <a:gd name="T71" fmla="*/ 2522 h 2522"/>
              <a:gd name="T72" fmla="*/ 1927 w 2445"/>
              <a:gd name="T73" fmla="*/ 2522 h 2522"/>
              <a:gd name="T74" fmla="*/ 1868 w 2445"/>
              <a:gd name="T75" fmla="*/ 2522 h 2522"/>
              <a:gd name="T76" fmla="*/ 1582 w 2445"/>
              <a:gd name="T77" fmla="*/ 2522 h 2522"/>
              <a:gd name="T78" fmla="*/ 1468 w 2445"/>
              <a:gd name="T79" fmla="*/ 2522 h 2522"/>
              <a:gd name="T80" fmla="*/ 1319 w 2445"/>
              <a:gd name="T81" fmla="*/ 2522 h 2522"/>
              <a:gd name="T82" fmla="*/ 1139 w 2445"/>
              <a:gd name="T83" fmla="*/ 2519 h 2522"/>
              <a:gd name="T84" fmla="*/ 991 w 2445"/>
              <a:gd name="T85" fmla="*/ 2499 h 2522"/>
              <a:gd name="T86" fmla="*/ 850 w 2445"/>
              <a:gd name="T87" fmla="*/ 2458 h 2522"/>
              <a:gd name="T88" fmla="*/ 716 w 2445"/>
              <a:gd name="T89" fmla="*/ 2400 h 2522"/>
              <a:gd name="T90" fmla="*/ 590 w 2445"/>
              <a:gd name="T91" fmla="*/ 2327 h 2522"/>
              <a:gd name="T92" fmla="*/ 473 w 2445"/>
              <a:gd name="T93" fmla="*/ 2239 h 2522"/>
              <a:gd name="T94" fmla="*/ 366 w 2445"/>
              <a:gd name="T95" fmla="*/ 2136 h 2522"/>
              <a:gd name="T96" fmla="*/ 271 w 2445"/>
              <a:gd name="T97" fmla="*/ 2023 h 2522"/>
              <a:gd name="T98" fmla="*/ 187 w 2445"/>
              <a:gd name="T99" fmla="*/ 1899 h 2522"/>
              <a:gd name="T100" fmla="*/ 118 w 2445"/>
              <a:gd name="T101" fmla="*/ 1766 h 2522"/>
              <a:gd name="T102" fmla="*/ 64 w 2445"/>
              <a:gd name="T103" fmla="*/ 1627 h 2522"/>
              <a:gd name="T104" fmla="*/ 26 w 2445"/>
              <a:gd name="T105" fmla="*/ 1482 h 2522"/>
              <a:gd name="T106" fmla="*/ 4 w 2445"/>
              <a:gd name="T107" fmla="*/ 1333 h 2522"/>
              <a:gd name="T108" fmla="*/ 0 w 2445"/>
              <a:gd name="T109" fmla="*/ 1180 h 2522"/>
              <a:gd name="T110" fmla="*/ 17 w 2445"/>
              <a:gd name="T111" fmla="*/ 1028 h 2522"/>
              <a:gd name="T112" fmla="*/ 53 w 2445"/>
              <a:gd name="T113" fmla="*/ 875 h 2522"/>
              <a:gd name="T114" fmla="*/ 111 w 2445"/>
              <a:gd name="T115" fmla="*/ 725 h 2522"/>
              <a:gd name="T116" fmla="*/ 191 w 2445"/>
              <a:gd name="T117" fmla="*/ 577 h 2522"/>
              <a:gd name="T118" fmla="*/ 296 w 2445"/>
              <a:gd name="T119" fmla="*/ 435 h 2522"/>
              <a:gd name="T120" fmla="*/ 426 w 2445"/>
              <a:gd name="T121" fmla="*/ 300 h 2522"/>
              <a:gd name="T122" fmla="*/ 581 w 2445"/>
              <a:gd name="T123" fmla="*/ 172 h 2522"/>
              <a:gd name="T124" fmla="*/ 764 w 2445"/>
              <a:gd name="T125" fmla="*/ 54 h 25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445" h="2522">
                <a:moveTo>
                  <a:pt x="866" y="0"/>
                </a:moveTo>
                <a:lnTo>
                  <a:pt x="887" y="49"/>
                </a:lnTo>
                <a:lnTo>
                  <a:pt x="910" y="102"/>
                </a:lnTo>
                <a:lnTo>
                  <a:pt x="935" y="158"/>
                </a:lnTo>
                <a:lnTo>
                  <a:pt x="962" y="217"/>
                </a:lnTo>
                <a:lnTo>
                  <a:pt x="989" y="279"/>
                </a:lnTo>
                <a:lnTo>
                  <a:pt x="1017" y="343"/>
                </a:lnTo>
                <a:lnTo>
                  <a:pt x="1045" y="408"/>
                </a:lnTo>
                <a:lnTo>
                  <a:pt x="1076" y="477"/>
                </a:lnTo>
                <a:lnTo>
                  <a:pt x="1105" y="547"/>
                </a:lnTo>
                <a:lnTo>
                  <a:pt x="1136" y="616"/>
                </a:lnTo>
                <a:lnTo>
                  <a:pt x="1168" y="686"/>
                </a:lnTo>
                <a:lnTo>
                  <a:pt x="1199" y="758"/>
                </a:lnTo>
                <a:lnTo>
                  <a:pt x="1230" y="829"/>
                </a:lnTo>
                <a:lnTo>
                  <a:pt x="1262" y="899"/>
                </a:lnTo>
                <a:lnTo>
                  <a:pt x="1292" y="970"/>
                </a:lnTo>
                <a:lnTo>
                  <a:pt x="1322" y="1039"/>
                </a:lnTo>
                <a:lnTo>
                  <a:pt x="1353" y="1107"/>
                </a:lnTo>
                <a:lnTo>
                  <a:pt x="1381" y="1174"/>
                </a:lnTo>
                <a:lnTo>
                  <a:pt x="1410" y="1238"/>
                </a:lnTo>
                <a:lnTo>
                  <a:pt x="1437" y="1301"/>
                </a:lnTo>
                <a:lnTo>
                  <a:pt x="1463" y="1360"/>
                </a:lnTo>
                <a:lnTo>
                  <a:pt x="1488" y="1418"/>
                </a:lnTo>
                <a:lnTo>
                  <a:pt x="1512" y="1470"/>
                </a:lnTo>
                <a:lnTo>
                  <a:pt x="1533" y="1520"/>
                </a:lnTo>
                <a:lnTo>
                  <a:pt x="1554" y="1566"/>
                </a:lnTo>
                <a:lnTo>
                  <a:pt x="1572" y="1609"/>
                </a:lnTo>
                <a:lnTo>
                  <a:pt x="1588" y="1646"/>
                </a:lnTo>
                <a:lnTo>
                  <a:pt x="1603" y="1678"/>
                </a:lnTo>
                <a:lnTo>
                  <a:pt x="1615" y="1706"/>
                </a:lnTo>
                <a:lnTo>
                  <a:pt x="1624" y="1728"/>
                </a:lnTo>
                <a:lnTo>
                  <a:pt x="1632" y="1743"/>
                </a:lnTo>
                <a:lnTo>
                  <a:pt x="1636" y="1754"/>
                </a:lnTo>
                <a:lnTo>
                  <a:pt x="1637" y="1756"/>
                </a:lnTo>
                <a:lnTo>
                  <a:pt x="1638" y="1760"/>
                </a:lnTo>
                <a:lnTo>
                  <a:pt x="1644" y="1770"/>
                </a:lnTo>
                <a:lnTo>
                  <a:pt x="1651" y="1786"/>
                </a:lnTo>
                <a:lnTo>
                  <a:pt x="1663" y="1806"/>
                </a:lnTo>
                <a:lnTo>
                  <a:pt x="1677" y="1832"/>
                </a:lnTo>
                <a:lnTo>
                  <a:pt x="1695" y="1863"/>
                </a:lnTo>
                <a:lnTo>
                  <a:pt x="1717" y="1897"/>
                </a:lnTo>
                <a:lnTo>
                  <a:pt x="1741" y="1935"/>
                </a:lnTo>
                <a:lnTo>
                  <a:pt x="1768" y="1974"/>
                </a:lnTo>
                <a:lnTo>
                  <a:pt x="1800" y="2017"/>
                </a:lnTo>
                <a:lnTo>
                  <a:pt x="1835" y="2062"/>
                </a:lnTo>
                <a:lnTo>
                  <a:pt x="1872" y="2106"/>
                </a:lnTo>
                <a:lnTo>
                  <a:pt x="1914" y="2154"/>
                </a:lnTo>
                <a:lnTo>
                  <a:pt x="1959" y="2200"/>
                </a:lnTo>
                <a:lnTo>
                  <a:pt x="2006" y="2246"/>
                </a:lnTo>
                <a:lnTo>
                  <a:pt x="2059" y="2292"/>
                </a:lnTo>
                <a:lnTo>
                  <a:pt x="2114" y="2336"/>
                </a:lnTo>
                <a:lnTo>
                  <a:pt x="2173" y="2380"/>
                </a:lnTo>
                <a:lnTo>
                  <a:pt x="2236" y="2419"/>
                </a:lnTo>
                <a:lnTo>
                  <a:pt x="2301" y="2457"/>
                </a:lnTo>
                <a:lnTo>
                  <a:pt x="2372" y="2491"/>
                </a:lnTo>
                <a:lnTo>
                  <a:pt x="2445" y="2522"/>
                </a:lnTo>
                <a:lnTo>
                  <a:pt x="2393" y="2522"/>
                </a:lnTo>
                <a:lnTo>
                  <a:pt x="2349" y="2522"/>
                </a:lnTo>
                <a:lnTo>
                  <a:pt x="2309" y="2522"/>
                </a:lnTo>
                <a:lnTo>
                  <a:pt x="2274" y="2522"/>
                </a:lnTo>
                <a:lnTo>
                  <a:pt x="2256" y="2522"/>
                </a:lnTo>
                <a:lnTo>
                  <a:pt x="2234" y="2522"/>
                </a:lnTo>
                <a:lnTo>
                  <a:pt x="2219" y="2522"/>
                </a:lnTo>
                <a:lnTo>
                  <a:pt x="2196" y="2522"/>
                </a:lnTo>
                <a:lnTo>
                  <a:pt x="2145" y="2522"/>
                </a:lnTo>
                <a:lnTo>
                  <a:pt x="2131" y="2522"/>
                </a:lnTo>
                <a:lnTo>
                  <a:pt x="2118" y="2522"/>
                </a:lnTo>
                <a:lnTo>
                  <a:pt x="2095" y="2522"/>
                </a:lnTo>
                <a:lnTo>
                  <a:pt x="2082" y="2522"/>
                </a:lnTo>
                <a:lnTo>
                  <a:pt x="2069" y="2522"/>
                </a:lnTo>
                <a:lnTo>
                  <a:pt x="2054" y="2522"/>
                </a:lnTo>
                <a:lnTo>
                  <a:pt x="2037" y="2522"/>
                </a:lnTo>
                <a:lnTo>
                  <a:pt x="2018" y="2522"/>
                </a:lnTo>
                <a:lnTo>
                  <a:pt x="1927" y="2522"/>
                </a:lnTo>
                <a:lnTo>
                  <a:pt x="1906" y="2522"/>
                </a:lnTo>
                <a:lnTo>
                  <a:pt x="1868" y="2522"/>
                </a:lnTo>
                <a:lnTo>
                  <a:pt x="1624" y="2522"/>
                </a:lnTo>
                <a:lnTo>
                  <a:pt x="1582" y="2522"/>
                </a:lnTo>
                <a:lnTo>
                  <a:pt x="1535" y="2522"/>
                </a:lnTo>
                <a:lnTo>
                  <a:pt x="1468" y="2522"/>
                </a:lnTo>
                <a:lnTo>
                  <a:pt x="1415" y="2522"/>
                </a:lnTo>
                <a:lnTo>
                  <a:pt x="1319" y="2522"/>
                </a:lnTo>
                <a:lnTo>
                  <a:pt x="1213" y="2522"/>
                </a:lnTo>
                <a:lnTo>
                  <a:pt x="1139" y="2519"/>
                </a:lnTo>
                <a:lnTo>
                  <a:pt x="1064" y="2512"/>
                </a:lnTo>
                <a:lnTo>
                  <a:pt x="991" y="2499"/>
                </a:lnTo>
                <a:lnTo>
                  <a:pt x="921" y="2481"/>
                </a:lnTo>
                <a:lnTo>
                  <a:pt x="850" y="2458"/>
                </a:lnTo>
                <a:lnTo>
                  <a:pt x="782" y="2432"/>
                </a:lnTo>
                <a:lnTo>
                  <a:pt x="716" y="2400"/>
                </a:lnTo>
                <a:lnTo>
                  <a:pt x="651" y="2366"/>
                </a:lnTo>
                <a:lnTo>
                  <a:pt x="590" y="2327"/>
                </a:lnTo>
                <a:lnTo>
                  <a:pt x="530" y="2285"/>
                </a:lnTo>
                <a:lnTo>
                  <a:pt x="473" y="2239"/>
                </a:lnTo>
                <a:lnTo>
                  <a:pt x="418" y="2188"/>
                </a:lnTo>
                <a:lnTo>
                  <a:pt x="366" y="2136"/>
                </a:lnTo>
                <a:lnTo>
                  <a:pt x="317" y="2081"/>
                </a:lnTo>
                <a:lnTo>
                  <a:pt x="271" y="2023"/>
                </a:lnTo>
                <a:lnTo>
                  <a:pt x="227" y="1961"/>
                </a:lnTo>
                <a:lnTo>
                  <a:pt x="187" y="1899"/>
                </a:lnTo>
                <a:lnTo>
                  <a:pt x="152" y="1833"/>
                </a:lnTo>
                <a:lnTo>
                  <a:pt x="118" y="1766"/>
                </a:lnTo>
                <a:lnTo>
                  <a:pt x="89" y="1697"/>
                </a:lnTo>
                <a:lnTo>
                  <a:pt x="64" y="1627"/>
                </a:lnTo>
                <a:lnTo>
                  <a:pt x="43" y="1555"/>
                </a:lnTo>
                <a:lnTo>
                  <a:pt x="26" y="1482"/>
                </a:lnTo>
                <a:lnTo>
                  <a:pt x="12" y="1407"/>
                </a:lnTo>
                <a:lnTo>
                  <a:pt x="4" y="1333"/>
                </a:lnTo>
                <a:lnTo>
                  <a:pt x="0" y="1256"/>
                </a:lnTo>
                <a:lnTo>
                  <a:pt x="0" y="1180"/>
                </a:lnTo>
                <a:lnTo>
                  <a:pt x="7" y="1105"/>
                </a:lnTo>
                <a:lnTo>
                  <a:pt x="17" y="1028"/>
                </a:lnTo>
                <a:lnTo>
                  <a:pt x="32" y="951"/>
                </a:lnTo>
                <a:lnTo>
                  <a:pt x="53" y="875"/>
                </a:lnTo>
                <a:lnTo>
                  <a:pt x="80" y="799"/>
                </a:lnTo>
                <a:lnTo>
                  <a:pt x="111" y="725"/>
                </a:lnTo>
                <a:lnTo>
                  <a:pt x="149" y="651"/>
                </a:lnTo>
                <a:lnTo>
                  <a:pt x="191" y="577"/>
                </a:lnTo>
                <a:lnTo>
                  <a:pt x="241" y="506"/>
                </a:lnTo>
                <a:lnTo>
                  <a:pt x="296" y="435"/>
                </a:lnTo>
                <a:lnTo>
                  <a:pt x="358" y="367"/>
                </a:lnTo>
                <a:lnTo>
                  <a:pt x="426" y="300"/>
                </a:lnTo>
                <a:lnTo>
                  <a:pt x="500" y="235"/>
                </a:lnTo>
                <a:lnTo>
                  <a:pt x="581" y="172"/>
                </a:lnTo>
                <a:lnTo>
                  <a:pt x="669" y="112"/>
                </a:lnTo>
                <a:lnTo>
                  <a:pt x="764" y="54"/>
                </a:lnTo>
                <a:lnTo>
                  <a:pt x="866" y="0"/>
                </a:lnTo>
                <a:close/>
              </a:path>
            </a:pathLst>
          </a:custGeom>
          <a:solidFill>
            <a:srgbClr val="8ADEF8"/>
          </a:solidFill>
          <a:ln w="0">
            <a:noFill/>
            <a:prstDash val="solid"/>
            <a:round/>
          </a:ln>
        </p:spPr>
        <p:txBody>
          <a:bodyPr vert="horz" wrap="square" lIns="101600" tIns="50800" rIns="101600" bIns="50800" numCol="1" anchor="t" anchorCtr="0" compatLnSpc="1"/>
          <a:lstStyle/>
          <a:p>
            <a:endParaRPr lang="ru-RU" sz="1560">
              <a:solidFill>
                <a:srgbClr val="2B2B2B"/>
              </a:solidFill>
            </a:endParaRPr>
          </a:p>
        </p:txBody>
      </p:sp>
      <p:sp>
        <p:nvSpPr>
          <p:cNvPr id="19" name="Freeform 9"/>
          <p:cNvSpPr/>
          <p:nvPr/>
        </p:nvSpPr>
        <p:spPr bwMode="auto">
          <a:xfrm>
            <a:off x="5770938" y="4122711"/>
            <a:ext cx="2102855" cy="2133588"/>
          </a:xfrm>
          <a:custGeom>
            <a:avLst/>
            <a:gdLst>
              <a:gd name="T0" fmla="*/ 2517 w 2517"/>
              <a:gd name="T1" fmla="*/ 50 h 2446"/>
              <a:gd name="T2" fmla="*/ 2517 w 2517"/>
              <a:gd name="T3" fmla="*/ 134 h 2446"/>
              <a:gd name="T4" fmla="*/ 2517 w 2517"/>
              <a:gd name="T5" fmla="*/ 200 h 2446"/>
              <a:gd name="T6" fmla="*/ 2517 w 2517"/>
              <a:gd name="T7" fmla="*/ 300 h 2446"/>
              <a:gd name="T8" fmla="*/ 2517 w 2517"/>
              <a:gd name="T9" fmla="*/ 325 h 2446"/>
              <a:gd name="T10" fmla="*/ 2517 w 2517"/>
              <a:gd name="T11" fmla="*/ 350 h 2446"/>
              <a:gd name="T12" fmla="*/ 2517 w 2517"/>
              <a:gd name="T13" fmla="*/ 375 h 2446"/>
              <a:gd name="T14" fmla="*/ 2517 w 2517"/>
              <a:gd name="T15" fmla="*/ 407 h 2446"/>
              <a:gd name="T16" fmla="*/ 2517 w 2517"/>
              <a:gd name="T17" fmla="*/ 1231 h 2446"/>
              <a:gd name="T18" fmla="*/ 2507 w 2517"/>
              <a:gd name="T19" fmla="*/ 1381 h 2446"/>
              <a:gd name="T20" fmla="*/ 2476 w 2517"/>
              <a:gd name="T21" fmla="*/ 1525 h 2446"/>
              <a:gd name="T22" fmla="*/ 2428 w 2517"/>
              <a:gd name="T23" fmla="*/ 1663 h 2446"/>
              <a:gd name="T24" fmla="*/ 2361 w 2517"/>
              <a:gd name="T25" fmla="*/ 1794 h 2446"/>
              <a:gd name="T26" fmla="*/ 2280 w 2517"/>
              <a:gd name="T27" fmla="*/ 1916 h 2446"/>
              <a:gd name="T28" fmla="*/ 2185 w 2517"/>
              <a:gd name="T29" fmla="*/ 2028 h 2446"/>
              <a:gd name="T30" fmla="*/ 2078 w 2517"/>
              <a:gd name="T31" fmla="*/ 2129 h 2446"/>
              <a:gd name="T32" fmla="*/ 1958 w 2517"/>
              <a:gd name="T33" fmla="*/ 2219 h 2446"/>
              <a:gd name="T34" fmla="*/ 1830 w 2517"/>
              <a:gd name="T35" fmla="*/ 2294 h 2446"/>
              <a:gd name="T36" fmla="*/ 1694 w 2517"/>
              <a:gd name="T37" fmla="*/ 2357 h 2446"/>
              <a:gd name="T38" fmla="*/ 1552 w 2517"/>
              <a:gd name="T39" fmla="*/ 2403 h 2446"/>
              <a:gd name="T40" fmla="*/ 1406 w 2517"/>
              <a:gd name="T41" fmla="*/ 2433 h 2446"/>
              <a:gd name="T42" fmla="*/ 1255 w 2517"/>
              <a:gd name="T43" fmla="*/ 2446 h 2446"/>
              <a:gd name="T44" fmla="*/ 1103 w 2517"/>
              <a:gd name="T45" fmla="*/ 2439 h 2446"/>
              <a:gd name="T46" fmla="*/ 950 w 2517"/>
              <a:gd name="T47" fmla="*/ 2414 h 2446"/>
              <a:gd name="T48" fmla="*/ 798 w 2517"/>
              <a:gd name="T49" fmla="*/ 2366 h 2446"/>
              <a:gd name="T50" fmla="*/ 650 w 2517"/>
              <a:gd name="T51" fmla="*/ 2297 h 2446"/>
              <a:gd name="T52" fmla="*/ 506 w 2517"/>
              <a:gd name="T53" fmla="*/ 2205 h 2446"/>
              <a:gd name="T54" fmla="*/ 366 w 2517"/>
              <a:gd name="T55" fmla="*/ 2088 h 2446"/>
              <a:gd name="T56" fmla="*/ 236 w 2517"/>
              <a:gd name="T57" fmla="*/ 1945 h 2446"/>
              <a:gd name="T58" fmla="*/ 113 w 2517"/>
              <a:gd name="T59" fmla="*/ 1776 h 2446"/>
              <a:gd name="T60" fmla="*/ 0 w 2517"/>
              <a:gd name="T61" fmla="*/ 1580 h 2446"/>
              <a:gd name="T62" fmla="*/ 102 w 2517"/>
              <a:gd name="T63" fmla="*/ 1535 h 2446"/>
              <a:gd name="T64" fmla="*/ 218 w 2517"/>
              <a:gd name="T65" fmla="*/ 1484 h 2446"/>
              <a:gd name="T66" fmla="*/ 343 w 2517"/>
              <a:gd name="T67" fmla="*/ 1429 h 2446"/>
              <a:gd name="T68" fmla="*/ 477 w 2517"/>
              <a:gd name="T69" fmla="*/ 1370 h 2446"/>
              <a:gd name="T70" fmla="*/ 616 w 2517"/>
              <a:gd name="T71" fmla="*/ 1308 h 2446"/>
              <a:gd name="T72" fmla="*/ 757 w 2517"/>
              <a:gd name="T73" fmla="*/ 1246 h 2446"/>
              <a:gd name="T74" fmla="*/ 900 w 2517"/>
              <a:gd name="T75" fmla="*/ 1184 h 2446"/>
              <a:gd name="T76" fmla="*/ 1038 w 2517"/>
              <a:gd name="T77" fmla="*/ 1122 h 2446"/>
              <a:gd name="T78" fmla="*/ 1173 w 2517"/>
              <a:gd name="T79" fmla="*/ 1063 h 2446"/>
              <a:gd name="T80" fmla="*/ 1300 w 2517"/>
              <a:gd name="T81" fmla="*/ 1008 h 2446"/>
              <a:gd name="T82" fmla="*/ 1415 w 2517"/>
              <a:gd name="T83" fmla="*/ 956 h 2446"/>
              <a:gd name="T84" fmla="*/ 1519 w 2517"/>
              <a:gd name="T85" fmla="*/ 912 h 2446"/>
              <a:gd name="T86" fmla="*/ 1606 w 2517"/>
              <a:gd name="T87" fmla="*/ 873 h 2446"/>
              <a:gd name="T88" fmla="*/ 1676 w 2517"/>
              <a:gd name="T89" fmla="*/ 842 h 2446"/>
              <a:gd name="T90" fmla="*/ 1725 w 2517"/>
              <a:gd name="T91" fmla="*/ 821 h 2446"/>
              <a:gd name="T92" fmla="*/ 1751 w 2517"/>
              <a:gd name="T93" fmla="*/ 809 h 2446"/>
              <a:gd name="T94" fmla="*/ 1757 w 2517"/>
              <a:gd name="T95" fmla="*/ 806 h 2446"/>
              <a:gd name="T96" fmla="*/ 1783 w 2517"/>
              <a:gd name="T97" fmla="*/ 794 h 2446"/>
              <a:gd name="T98" fmla="*/ 1830 w 2517"/>
              <a:gd name="T99" fmla="*/ 767 h 2446"/>
              <a:gd name="T100" fmla="*/ 1894 w 2517"/>
              <a:gd name="T101" fmla="*/ 728 h 2446"/>
              <a:gd name="T102" fmla="*/ 1971 w 2517"/>
              <a:gd name="T103" fmla="*/ 676 h 2446"/>
              <a:gd name="T104" fmla="*/ 2057 w 2517"/>
              <a:gd name="T105" fmla="*/ 610 h 2446"/>
              <a:gd name="T106" fmla="*/ 2149 w 2517"/>
              <a:gd name="T107" fmla="*/ 531 h 2446"/>
              <a:gd name="T108" fmla="*/ 2242 w 2517"/>
              <a:gd name="T109" fmla="*/ 437 h 2446"/>
              <a:gd name="T110" fmla="*/ 2333 w 2517"/>
              <a:gd name="T111" fmla="*/ 331 h 2446"/>
              <a:gd name="T112" fmla="*/ 2415 w 2517"/>
              <a:gd name="T113" fmla="*/ 209 h 2446"/>
              <a:gd name="T114" fmla="*/ 2487 w 2517"/>
              <a:gd name="T115" fmla="*/ 73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517" h="2446">
                <a:moveTo>
                  <a:pt x="2517" y="0"/>
                </a:moveTo>
                <a:lnTo>
                  <a:pt x="2517" y="50"/>
                </a:lnTo>
                <a:lnTo>
                  <a:pt x="2517" y="96"/>
                </a:lnTo>
                <a:lnTo>
                  <a:pt x="2517" y="134"/>
                </a:lnTo>
                <a:lnTo>
                  <a:pt x="2517" y="169"/>
                </a:lnTo>
                <a:lnTo>
                  <a:pt x="2517" y="200"/>
                </a:lnTo>
                <a:lnTo>
                  <a:pt x="2517" y="225"/>
                </a:lnTo>
                <a:lnTo>
                  <a:pt x="2517" y="300"/>
                </a:lnTo>
                <a:lnTo>
                  <a:pt x="2517" y="314"/>
                </a:lnTo>
                <a:lnTo>
                  <a:pt x="2517" y="325"/>
                </a:lnTo>
                <a:lnTo>
                  <a:pt x="2517" y="338"/>
                </a:lnTo>
                <a:lnTo>
                  <a:pt x="2517" y="350"/>
                </a:lnTo>
                <a:lnTo>
                  <a:pt x="2517" y="363"/>
                </a:lnTo>
                <a:lnTo>
                  <a:pt x="2517" y="375"/>
                </a:lnTo>
                <a:lnTo>
                  <a:pt x="2517" y="391"/>
                </a:lnTo>
                <a:lnTo>
                  <a:pt x="2517" y="407"/>
                </a:lnTo>
                <a:lnTo>
                  <a:pt x="2517" y="427"/>
                </a:lnTo>
                <a:lnTo>
                  <a:pt x="2517" y="1231"/>
                </a:lnTo>
                <a:lnTo>
                  <a:pt x="2515" y="1307"/>
                </a:lnTo>
                <a:lnTo>
                  <a:pt x="2507" y="1381"/>
                </a:lnTo>
                <a:lnTo>
                  <a:pt x="2494" y="1454"/>
                </a:lnTo>
                <a:lnTo>
                  <a:pt x="2476" y="1525"/>
                </a:lnTo>
                <a:lnTo>
                  <a:pt x="2453" y="1595"/>
                </a:lnTo>
                <a:lnTo>
                  <a:pt x="2428" y="1663"/>
                </a:lnTo>
                <a:lnTo>
                  <a:pt x="2397" y="1730"/>
                </a:lnTo>
                <a:lnTo>
                  <a:pt x="2361" y="1794"/>
                </a:lnTo>
                <a:lnTo>
                  <a:pt x="2322" y="1856"/>
                </a:lnTo>
                <a:lnTo>
                  <a:pt x="2280" y="1916"/>
                </a:lnTo>
                <a:lnTo>
                  <a:pt x="2234" y="1972"/>
                </a:lnTo>
                <a:lnTo>
                  <a:pt x="2185" y="2028"/>
                </a:lnTo>
                <a:lnTo>
                  <a:pt x="2133" y="2080"/>
                </a:lnTo>
                <a:lnTo>
                  <a:pt x="2078" y="2129"/>
                </a:lnTo>
                <a:lnTo>
                  <a:pt x="2019" y="2175"/>
                </a:lnTo>
                <a:lnTo>
                  <a:pt x="1958" y="2219"/>
                </a:lnTo>
                <a:lnTo>
                  <a:pt x="1896" y="2258"/>
                </a:lnTo>
                <a:lnTo>
                  <a:pt x="1830" y="2294"/>
                </a:lnTo>
                <a:lnTo>
                  <a:pt x="1764" y="2328"/>
                </a:lnTo>
                <a:lnTo>
                  <a:pt x="1694" y="2357"/>
                </a:lnTo>
                <a:lnTo>
                  <a:pt x="1624" y="2382"/>
                </a:lnTo>
                <a:lnTo>
                  <a:pt x="1552" y="2403"/>
                </a:lnTo>
                <a:lnTo>
                  <a:pt x="1479" y="2420"/>
                </a:lnTo>
                <a:lnTo>
                  <a:pt x="1406" y="2433"/>
                </a:lnTo>
                <a:lnTo>
                  <a:pt x="1330" y="2442"/>
                </a:lnTo>
                <a:lnTo>
                  <a:pt x="1255" y="2446"/>
                </a:lnTo>
                <a:lnTo>
                  <a:pt x="1179" y="2446"/>
                </a:lnTo>
                <a:lnTo>
                  <a:pt x="1103" y="2439"/>
                </a:lnTo>
                <a:lnTo>
                  <a:pt x="1027" y="2429"/>
                </a:lnTo>
                <a:lnTo>
                  <a:pt x="950" y="2414"/>
                </a:lnTo>
                <a:lnTo>
                  <a:pt x="874" y="2393"/>
                </a:lnTo>
                <a:lnTo>
                  <a:pt x="798" y="2366"/>
                </a:lnTo>
                <a:lnTo>
                  <a:pt x="724" y="2335"/>
                </a:lnTo>
                <a:lnTo>
                  <a:pt x="650" y="2297"/>
                </a:lnTo>
                <a:lnTo>
                  <a:pt x="578" y="2255"/>
                </a:lnTo>
                <a:lnTo>
                  <a:pt x="506" y="2205"/>
                </a:lnTo>
                <a:lnTo>
                  <a:pt x="436" y="2149"/>
                </a:lnTo>
                <a:lnTo>
                  <a:pt x="366" y="2088"/>
                </a:lnTo>
                <a:lnTo>
                  <a:pt x="300" y="2020"/>
                </a:lnTo>
                <a:lnTo>
                  <a:pt x="236" y="1945"/>
                </a:lnTo>
                <a:lnTo>
                  <a:pt x="173" y="1865"/>
                </a:lnTo>
                <a:lnTo>
                  <a:pt x="113" y="1776"/>
                </a:lnTo>
                <a:lnTo>
                  <a:pt x="55" y="1681"/>
                </a:lnTo>
                <a:lnTo>
                  <a:pt x="0" y="1580"/>
                </a:lnTo>
                <a:lnTo>
                  <a:pt x="50" y="1558"/>
                </a:lnTo>
                <a:lnTo>
                  <a:pt x="102" y="1535"/>
                </a:lnTo>
                <a:lnTo>
                  <a:pt x="159" y="1509"/>
                </a:lnTo>
                <a:lnTo>
                  <a:pt x="218" y="1484"/>
                </a:lnTo>
                <a:lnTo>
                  <a:pt x="279" y="1457"/>
                </a:lnTo>
                <a:lnTo>
                  <a:pt x="343" y="1429"/>
                </a:lnTo>
                <a:lnTo>
                  <a:pt x="409" y="1399"/>
                </a:lnTo>
                <a:lnTo>
                  <a:pt x="477" y="1370"/>
                </a:lnTo>
                <a:lnTo>
                  <a:pt x="546" y="1340"/>
                </a:lnTo>
                <a:lnTo>
                  <a:pt x="616" y="1308"/>
                </a:lnTo>
                <a:lnTo>
                  <a:pt x="687" y="1277"/>
                </a:lnTo>
                <a:lnTo>
                  <a:pt x="757" y="1246"/>
                </a:lnTo>
                <a:lnTo>
                  <a:pt x="829" y="1216"/>
                </a:lnTo>
                <a:lnTo>
                  <a:pt x="900" y="1184"/>
                </a:lnTo>
                <a:lnTo>
                  <a:pt x="969" y="1153"/>
                </a:lnTo>
                <a:lnTo>
                  <a:pt x="1038" y="1122"/>
                </a:lnTo>
                <a:lnTo>
                  <a:pt x="1106" y="1092"/>
                </a:lnTo>
                <a:lnTo>
                  <a:pt x="1173" y="1063"/>
                </a:lnTo>
                <a:lnTo>
                  <a:pt x="1237" y="1035"/>
                </a:lnTo>
                <a:lnTo>
                  <a:pt x="1300" y="1008"/>
                </a:lnTo>
                <a:lnTo>
                  <a:pt x="1359" y="982"/>
                </a:lnTo>
                <a:lnTo>
                  <a:pt x="1415" y="956"/>
                </a:lnTo>
                <a:lnTo>
                  <a:pt x="1469" y="933"/>
                </a:lnTo>
                <a:lnTo>
                  <a:pt x="1519" y="912"/>
                </a:lnTo>
                <a:lnTo>
                  <a:pt x="1565" y="891"/>
                </a:lnTo>
                <a:lnTo>
                  <a:pt x="1606" y="873"/>
                </a:lnTo>
                <a:lnTo>
                  <a:pt x="1644" y="856"/>
                </a:lnTo>
                <a:lnTo>
                  <a:pt x="1676" y="842"/>
                </a:lnTo>
                <a:lnTo>
                  <a:pt x="1703" y="829"/>
                </a:lnTo>
                <a:lnTo>
                  <a:pt x="1725" y="821"/>
                </a:lnTo>
                <a:lnTo>
                  <a:pt x="1742" y="813"/>
                </a:lnTo>
                <a:lnTo>
                  <a:pt x="1751" y="809"/>
                </a:lnTo>
                <a:lnTo>
                  <a:pt x="1755" y="808"/>
                </a:lnTo>
                <a:lnTo>
                  <a:pt x="1757" y="806"/>
                </a:lnTo>
                <a:lnTo>
                  <a:pt x="1767" y="801"/>
                </a:lnTo>
                <a:lnTo>
                  <a:pt x="1783" y="794"/>
                </a:lnTo>
                <a:lnTo>
                  <a:pt x="1805" y="782"/>
                </a:lnTo>
                <a:lnTo>
                  <a:pt x="1830" y="767"/>
                </a:lnTo>
                <a:lnTo>
                  <a:pt x="1860" y="750"/>
                </a:lnTo>
                <a:lnTo>
                  <a:pt x="1894" y="728"/>
                </a:lnTo>
                <a:lnTo>
                  <a:pt x="1932" y="704"/>
                </a:lnTo>
                <a:lnTo>
                  <a:pt x="1971" y="676"/>
                </a:lnTo>
                <a:lnTo>
                  <a:pt x="2014" y="645"/>
                </a:lnTo>
                <a:lnTo>
                  <a:pt x="2057" y="610"/>
                </a:lnTo>
                <a:lnTo>
                  <a:pt x="2103" y="573"/>
                </a:lnTo>
                <a:lnTo>
                  <a:pt x="2149" y="531"/>
                </a:lnTo>
                <a:lnTo>
                  <a:pt x="2196" y="486"/>
                </a:lnTo>
                <a:lnTo>
                  <a:pt x="2242" y="437"/>
                </a:lnTo>
                <a:lnTo>
                  <a:pt x="2288" y="386"/>
                </a:lnTo>
                <a:lnTo>
                  <a:pt x="2333" y="331"/>
                </a:lnTo>
                <a:lnTo>
                  <a:pt x="2375" y="272"/>
                </a:lnTo>
                <a:lnTo>
                  <a:pt x="2415" y="209"/>
                </a:lnTo>
                <a:lnTo>
                  <a:pt x="2452" y="142"/>
                </a:lnTo>
                <a:lnTo>
                  <a:pt x="2487" y="73"/>
                </a:lnTo>
                <a:lnTo>
                  <a:pt x="2517" y="0"/>
                </a:lnTo>
                <a:close/>
              </a:path>
            </a:pathLst>
          </a:custGeom>
          <a:solidFill>
            <a:srgbClr val="42B5DB"/>
          </a:solidFill>
          <a:ln w="0">
            <a:noFill/>
            <a:prstDash val="solid"/>
            <a:round/>
          </a:ln>
        </p:spPr>
        <p:txBody>
          <a:bodyPr vert="horz" wrap="square" lIns="101600" tIns="50800" rIns="101600" bIns="50800" numCol="1" anchor="t" anchorCtr="0" compatLnSpc="1"/>
          <a:lstStyle/>
          <a:p>
            <a:endParaRPr lang="ru-RU" sz="1560">
              <a:solidFill>
                <a:srgbClr val="2B2B2B"/>
              </a:solidFill>
            </a:endParaRPr>
          </a:p>
        </p:txBody>
      </p:sp>
      <p:sp>
        <p:nvSpPr>
          <p:cNvPr id="20" name="Shape 2753"/>
          <p:cNvSpPr/>
          <p:nvPr/>
        </p:nvSpPr>
        <p:spPr>
          <a:xfrm>
            <a:off x="4777855" y="5217688"/>
            <a:ext cx="405594" cy="4566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800" y="18655"/>
                </a:moveTo>
                <a:cubicBezTo>
                  <a:pt x="13468" y="18655"/>
                  <a:pt x="13200" y="18874"/>
                  <a:pt x="13200" y="19145"/>
                </a:cubicBezTo>
                <a:cubicBezTo>
                  <a:pt x="13200" y="19417"/>
                  <a:pt x="13468" y="19636"/>
                  <a:pt x="13800" y="19636"/>
                </a:cubicBezTo>
                <a:cubicBezTo>
                  <a:pt x="14132" y="19636"/>
                  <a:pt x="14400" y="19417"/>
                  <a:pt x="14400" y="19145"/>
                </a:cubicBezTo>
                <a:cubicBezTo>
                  <a:pt x="14400" y="18874"/>
                  <a:pt x="14132" y="18655"/>
                  <a:pt x="13800" y="18655"/>
                </a:cubicBezTo>
                <a:moveTo>
                  <a:pt x="10200" y="15709"/>
                </a:moveTo>
                <a:cubicBezTo>
                  <a:pt x="9868" y="15709"/>
                  <a:pt x="9600" y="15490"/>
                  <a:pt x="9600" y="15218"/>
                </a:cubicBezTo>
                <a:cubicBezTo>
                  <a:pt x="9600" y="14947"/>
                  <a:pt x="9868" y="14727"/>
                  <a:pt x="10200" y="14727"/>
                </a:cubicBezTo>
                <a:cubicBezTo>
                  <a:pt x="10532" y="14727"/>
                  <a:pt x="10800" y="14947"/>
                  <a:pt x="10800" y="15218"/>
                </a:cubicBezTo>
                <a:cubicBezTo>
                  <a:pt x="10800" y="15490"/>
                  <a:pt x="10532" y="15709"/>
                  <a:pt x="10200" y="15709"/>
                </a:cubicBezTo>
                <a:moveTo>
                  <a:pt x="10200" y="13745"/>
                </a:moveTo>
                <a:cubicBezTo>
                  <a:pt x="9206" y="13745"/>
                  <a:pt x="8400" y="14405"/>
                  <a:pt x="8400" y="15218"/>
                </a:cubicBezTo>
                <a:cubicBezTo>
                  <a:pt x="8400" y="16031"/>
                  <a:pt x="9206" y="16691"/>
                  <a:pt x="10200" y="16691"/>
                </a:cubicBezTo>
                <a:cubicBezTo>
                  <a:pt x="11194" y="16691"/>
                  <a:pt x="12000" y="16031"/>
                  <a:pt x="12000" y="15218"/>
                </a:cubicBezTo>
                <a:cubicBezTo>
                  <a:pt x="12000" y="14405"/>
                  <a:pt x="11194" y="13745"/>
                  <a:pt x="10200" y="13745"/>
                </a:cubicBezTo>
                <a:moveTo>
                  <a:pt x="15600" y="13745"/>
                </a:moveTo>
                <a:cubicBezTo>
                  <a:pt x="14938" y="13745"/>
                  <a:pt x="14400" y="14186"/>
                  <a:pt x="14400" y="14727"/>
                </a:cubicBezTo>
                <a:cubicBezTo>
                  <a:pt x="14400" y="15269"/>
                  <a:pt x="14938" y="15709"/>
                  <a:pt x="15600" y="15709"/>
                </a:cubicBezTo>
                <a:cubicBezTo>
                  <a:pt x="16262" y="15709"/>
                  <a:pt x="16800" y="15269"/>
                  <a:pt x="16800" y="14727"/>
                </a:cubicBezTo>
                <a:cubicBezTo>
                  <a:pt x="16800" y="14186"/>
                  <a:pt x="16262" y="13745"/>
                  <a:pt x="15600" y="13745"/>
                </a:cubicBezTo>
                <a:moveTo>
                  <a:pt x="14400" y="20618"/>
                </a:moveTo>
                <a:lnTo>
                  <a:pt x="7200" y="20618"/>
                </a:lnTo>
                <a:cubicBezTo>
                  <a:pt x="3892" y="20618"/>
                  <a:pt x="1200" y="18416"/>
                  <a:pt x="1200" y="15709"/>
                </a:cubicBezTo>
                <a:cubicBezTo>
                  <a:pt x="1200" y="13123"/>
                  <a:pt x="2182" y="11620"/>
                  <a:pt x="3320" y="9880"/>
                </a:cubicBezTo>
                <a:cubicBezTo>
                  <a:pt x="3477" y="9639"/>
                  <a:pt x="3636" y="9392"/>
                  <a:pt x="3797" y="9140"/>
                </a:cubicBezTo>
                <a:cubicBezTo>
                  <a:pt x="3905" y="9093"/>
                  <a:pt x="6420" y="8038"/>
                  <a:pt x="9814" y="9625"/>
                </a:cubicBezTo>
                <a:cubicBezTo>
                  <a:pt x="10959" y="10160"/>
                  <a:pt x="12064" y="10360"/>
                  <a:pt x="13079" y="10360"/>
                </a:cubicBezTo>
                <a:cubicBezTo>
                  <a:pt x="15152" y="10360"/>
                  <a:pt x="16846" y="9523"/>
                  <a:pt x="17711" y="8991"/>
                </a:cubicBezTo>
                <a:cubicBezTo>
                  <a:pt x="17902" y="9295"/>
                  <a:pt x="18093" y="9592"/>
                  <a:pt x="18280" y="9880"/>
                </a:cubicBezTo>
                <a:cubicBezTo>
                  <a:pt x="19418" y="11620"/>
                  <a:pt x="20400" y="13123"/>
                  <a:pt x="20400" y="15709"/>
                </a:cubicBezTo>
                <a:cubicBezTo>
                  <a:pt x="20400" y="18416"/>
                  <a:pt x="17708" y="20618"/>
                  <a:pt x="14400" y="20618"/>
                </a:cubicBezTo>
                <a:moveTo>
                  <a:pt x="5967" y="2945"/>
                </a:moveTo>
                <a:lnTo>
                  <a:pt x="15633" y="2945"/>
                </a:lnTo>
                <a:cubicBezTo>
                  <a:pt x="15782" y="5133"/>
                  <a:pt x="16425" y="6735"/>
                  <a:pt x="17180" y="8090"/>
                </a:cubicBezTo>
                <a:cubicBezTo>
                  <a:pt x="16281" y="8690"/>
                  <a:pt x="13509" y="10220"/>
                  <a:pt x="10410" y="8772"/>
                </a:cubicBezTo>
                <a:cubicBezTo>
                  <a:pt x="7921" y="7609"/>
                  <a:pt x="5800" y="7679"/>
                  <a:pt x="4520" y="7912"/>
                </a:cubicBezTo>
                <a:cubicBezTo>
                  <a:pt x="5231" y="6594"/>
                  <a:pt x="5824" y="5037"/>
                  <a:pt x="5967" y="2945"/>
                </a:cubicBezTo>
                <a:moveTo>
                  <a:pt x="3600" y="982"/>
                </a:moveTo>
                <a:lnTo>
                  <a:pt x="18000" y="982"/>
                </a:lnTo>
                <a:lnTo>
                  <a:pt x="18000" y="1964"/>
                </a:lnTo>
                <a:lnTo>
                  <a:pt x="3600" y="1964"/>
                </a:lnTo>
                <a:cubicBezTo>
                  <a:pt x="3600" y="1964"/>
                  <a:pt x="3600" y="982"/>
                  <a:pt x="3600" y="982"/>
                </a:cubicBezTo>
                <a:close/>
                <a:moveTo>
                  <a:pt x="16843" y="2945"/>
                </a:moveTo>
                <a:lnTo>
                  <a:pt x="18000" y="2945"/>
                </a:lnTo>
                <a:cubicBezTo>
                  <a:pt x="18662" y="2945"/>
                  <a:pt x="19200" y="2505"/>
                  <a:pt x="19200" y="1964"/>
                </a:cubicBezTo>
                <a:lnTo>
                  <a:pt x="19200" y="982"/>
                </a:lnTo>
                <a:cubicBezTo>
                  <a:pt x="19200" y="440"/>
                  <a:pt x="18662" y="0"/>
                  <a:pt x="18000" y="0"/>
                </a:cubicBezTo>
                <a:lnTo>
                  <a:pt x="3600" y="0"/>
                </a:lnTo>
                <a:cubicBezTo>
                  <a:pt x="2938" y="0"/>
                  <a:pt x="2400" y="440"/>
                  <a:pt x="2400" y="982"/>
                </a:cubicBezTo>
                <a:lnTo>
                  <a:pt x="2400" y="1964"/>
                </a:lnTo>
                <a:cubicBezTo>
                  <a:pt x="2400" y="2505"/>
                  <a:pt x="2938" y="2945"/>
                  <a:pt x="3600" y="2945"/>
                </a:cubicBezTo>
                <a:lnTo>
                  <a:pt x="4757" y="2945"/>
                </a:lnTo>
                <a:cubicBezTo>
                  <a:pt x="4322" y="8937"/>
                  <a:pt x="0" y="10114"/>
                  <a:pt x="0" y="15709"/>
                </a:cubicBezTo>
                <a:cubicBezTo>
                  <a:pt x="0" y="18962"/>
                  <a:pt x="3224" y="21600"/>
                  <a:pt x="7200" y="21600"/>
                </a:cubicBezTo>
                <a:lnTo>
                  <a:pt x="14400" y="21600"/>
                </a:lnTo>
                <a:cubicBezTo>
                  <a:pt x="18376" y="21600"/>
                  <a:pt x="21600" y="18962"/>
                  <a:pt x="21600" y="15709"/>
                </a:cubicBezTo>
                <a:cubicBezTo>
                  <a:pt x="21600" y="10114"/>
                  <a:pt x="17278" y="8937"/>
                  <a:pt x="16843" y="2945"/>
                </a:cubicBezTo>
                <a:moveTo>
                  <a:pt x="17400" y="11782"/>
                </a:moveTo>
                <a:cubicBezTo>
                  <a:pt x="17068" y="11782"/>
                  <a:pt x="16800" y="12001"/>
                  <a:pt x="16800" y="12273"/>
                </a:cubicBezTo>
                <a:cubicBezTo>
                  <a:pt x="16800" y="12544"/>
                  <a:pt x="17068" y="12764"/>
                  <a:pt x="17400" y="12764"/>
                </a:cubicBezTo>
                <a:cubicBezTo>
                  <a:pt x="17732" y="12764"/>
                  <a:pt x="18000" y="12544"/>
                  <a:pt x="18000" y="12273"/>
                </a:cubicBezTo>
                <a:cubicBezTo>
                  <a:pt x="18000" y="12001"/>
                  <a:pt x="17732" y="11782"/>
                  <a:pt x="17400" y="11782"/>
                </a:cubicBezTo>
                <a:moveTo>
                  <a:pt x="6000" y="10800"/>
                </a:moveTo>
                <a:cubicBezTo>
                  <a:pt x="5338" y="10800"/>
                  <a:pt x="4800" y="11240"/>
                  <a:pt x="4800" y="11782"/>
                </a:cubicBezTo>
                <a:cubicBezTo>
                  <a:pt x="4800" y="12324"/>
                  <a:pt x="5338" y="12764"/>
                  <a:pt x="6000" y="12764"/>
                </a:cubicBezTo>
                <a:cubicBezTo>
                  <a:pt x="6662" y="12764"/>
                  <a:pt x="7200" y="12324"/>
                  <a:pt x="7200" y="11782"/>
                </a:cubicBezTo>
                <a:cubicBezTo>
                  <a:pt x="7200" y="11240"/>
                  <a:pt x="6662" y="10800"/>
                  <a:pt x="6000" y="10800"/>
                </a:cubicBezTo>
                <a:moveTo>
                  <a:pt x="5400" y="16691"/>
                </a:moveTo>
                <a:cubicBezTo>
                  <a:pt x="5068" y="16691"/>
                  <a:pt x="4800" y="16910"/>
                  <a:pt x="4800" y="17182"/>
                </a:cubicBezTo>
                <a:cubicBezTo>
                  <a:pt x="4800" y="17453"/>
                  <a:pt x="5068" y="17673"/>
                  <a:pt x="5400" y="17673"/>
                </a:cubicBezTo>
                <a:cubicBezTo>
                  <a:pt x="5732" y="17673"/>
                  <a:pt x="6000" y="17453"/>
                  <a:pt x="6000" y="17182"/>
                </a:cubicBezTo>
                <a:cubicBezTo>
                  <a:pt x="6000" y="16910"/>
                  <a:pt x="5732" y="16691"/>
                  <a:pt x="5400" y="16691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0815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>
              <a:solidFill>
                <a:srgbClr val="2B2B2B">
                  <a:lumMod val="50000"/>
                  <a:lumOff val="50000"/>
                </a:srgbClr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1" name="Shape 2787"/>
          <p:cNvSpPr/>
          <p:nvPr/>
        </p:nvSpPr>
        <p:spPr>
          <a:xfrm>
            <a:off x="4935740" y="3122833"/>
            <a:ext cx="495418" cy="4566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86" h="21600" extrusionOk="0">
                <a:moveTo>
                  <a:pt x="11502" y="10309"/>
                </a:moveTo>
                <a:cubicBezTo>
                  <a:pt x="11767" y="10309"/>
                  <a:pt x="11981" y="10090"/>
                  <a:pt x="11981" y="9818"/>
                </a:cubicBezTo>
                <a:cubicBezTo>
                  <a:pt x="11981" y="9547"/>
                  <a:pt x="11767" y="9327"/>
                  <a:pt x="11502" y="9327"/>
                </a:cubicBezTo>
                <a:cubicBezTo>
                  <a:pt x="11237" y="9327"/>
                  <a:pt x="11022" y="9547"/>
                  <a:pt x="11022" y="9818"/>
                </a:cubicBezTo>
                <a:cubicBezTo>
                  <a:pt x="11022" y="10090"/>
                  <a:pt x="11237" y="10309"/>
                  <a:pt x="11502" y="10309"/>
                </a:cubicBezTo>
                <a:moveTo>
                  <a:pt x="15818" y="4909"/>
                </a:moveTo>
                <a:cubicBezTo>
                  <a:pt x="16083" y="4909"/>
                  <a:pt x="16297" y="5129"/>
                  <a:pt x="16297" y="5400"/>
                </a:cubicBezTo>
                <a:cubicBezTo>
                  <a:pt x="16297" y="5672"/>
                  <a:pt x="16083" y="5891"/>
                  <a:pt x="15818" y="5891"/>
                </a:cubicBezTo>
                <a:cubicBezTo>
                  <a:pt x="15553" y="5891"/>
                  <a:pt x="15338" y="5672"/>
                  <a:pt x="15338" y="5400"/>
                </a:cubicBezTo>
                <a:cubicBezTo>
                  <a:pt x="15338" y="5129"/>
                  <a:pt x="15553" y="4909"/>
                  <a:pt x="15818" y="4909"/>
                </a:cubicBezTo>
                <a:moveTo>
                  <a:pt x="15818" y="6873"/>
                </a:moveTo>
                <a:cubicBezTo>
                  <a:pt x="16612" y="6873"/>
                  <a:pt x="17256" y="6213"/>
                  <a:pt x="17256" y="5400"/>
                </a:cubicBezTo>
                <a:cubicBezTo>
                  <a:pt x="17256" y="4587"/>
                  <a:pt x="16612" y="3928"/>
                  <a:pt x="15818" y="3928"/>
                </a:cubicBezTo>
                <a:cubicBezTo>
                  <a:pt x="15023" y="3928"/>
                  <a:pt x="14379" y="4587"/>
                  <a:pt x="14379" y="5400"/>
                </a:cubicBezTo>
                <a:cubicBezTo>
                  <a:pt x="14379" y="6213"/>
                  <a:pt x="15023" y="6873"/>
                  <a:pt x="15818" y="6873"/>
                </a:cubicBezTo>
                <a:moveTo>
                  <a:pt x="12941" y="11782"/>
                </a:moveTo>
                <a:cubicBezTo>
                  <a:pt x="13206" y="11782"/>
                  <a:pt x="13420" y="11562"/>
                  <a:pt x="13420" y="11291"/>
                </a:cubicBezTo>
                <a:cubicBezTo>
                  <a:pt x="13420" y="11020"/>
                  <a:pt x="13206" y="10800"/>
                  <a:pt x="12941" y="10800"/>
                </a:cubicBezTo>
                <a:cubicBezTo>
                  <a:pt x="12675" y="10800"/>
                  <a:pt x="12461" y="11020"/>
                  <a:pt x="12461" y="11291"/>
                </a:cubicBezTo>
                <a:cubicBezTo>
                  <a:pt x="12461" y="11562"/>
                  <a:pt x="12675" y="11782"/>
                  <a:pt x="12941" y="11782"/>
                </a:cubicBezTo>
                <a:moveTo>
                  <a:pt x="10063" y="7855"/>
                </a:moveTo>
                <a:cubicBezTo>
                  <a:pt x="9798" y="7855"/>
                  <a:pt x="9584" y="8074"/>
                  <a:pt x="9584" y="8346"/>
                </a:cubicBezTo>
                <a:cubicBezTo>
                  <a:pt x="9584" y="8617"/>
                  <a:pt x="9798" y="8836"/>
                  <a:pt x="10063" y="8836"/>
                </a:cubicBezTo>
                <a:cubicBezTo>
                  <a:pt x="10328" y="8836"/>
                  <a:pt x="10543" y="8617"/>
                  <a:pt x="10543" y="8346"/>
                </a:cubicBezTo>
                <a:cubicBezTo>
                  <a:pt x="10543" y="8074"/>
                  <a:pt x="10328" y="7855"/>
                  <a:pt x="10063" y="7855"/>
                </a:cubicBezTo>
                <a:moveTo>
                  <a:pt x="1718" y="19842"/>
                </a:moveTo>
                <a:lnTo>
                  <a:pt x="3451" y="15392"/>
                </a:lnTo>
                <a:cubicBezTo>
                  <a:pt x="3684" y="15834"/>
                  <a:pt x="3973" y="16253"/>
                  <a:pt x="4312" y="16642"/>
                </a:cubicBezTo>
                <a:cubicBezTo>
                  <a:pt x="4824" y="17230"/>
                  <a:pt x="5418" y="17711"/>
                  <a:pt x="6061" y="18068"/>
                </a:cubicBezTo>
                <a:cubicBezTo>
                  <a:pt x="6061" y="18068"/>
                  <a:pt x="1718" y="19842"/>
                  <a:pt x="1718" y="19842"/>
                </a:cubicBezTo>
                <a:close/>
                <a:moveTo>
                  <a:pt x="3717" y="12060"/>
                </a:moveTo>
                <a:lnTo>
                  <a:pt x="0" y="21600"/>
                </a:lnTo>
                <a:lnTo>
                  <a:pt x="9319" y="17795"/>
                </a:lnTo>
                <a:cubicBezTo>
                  <a:pt x="9153" y="17815"/>
                  <a:pt x="8987" y="17824"/>
                  <a:pt x="8822" y="17824"/>
                </a:cubicBezTo>
                <a:cubicBezTo>
                  <a:pt x="5971" y="17824"/>
                  <a:pt x="3389" y="15002"/>
                  <a:pt x="3717" y="12060"/>
                </a:cubicBezTo>
                <a:moveTo>
                  <a:pt x="16115" y="10657"/>
                </a:moveTo>
                <a:cubicBezTo>
                  <a:pt x="15925" y="10851"/>
                  <a:pt x="15627" y="11171"/>
                  <a:pt x="15280" y="11542"/>
                </a:cubicBezTo>
                <a:cubicBezTo>
                  <a:pt x="14662" y="12204"/>
                  <a:pt x="13712" y="13221"/>
                  <a:pt x="13147" y="13753"/>
                </a:cubicBezTo>
                <a:lnTo>
                  <a:pt x="7665" y="8141"/>
                </a:lnTo>
                <a:cubicBezTo>
                  <a:pt x="8185" y="7563"/>
                  <a:pt x="9179" y="6590"/>
                  <a:pt x="9825" y="5958"/>
                </a:cubicBezTo>
                <a:cubicBezTo>
                  <a:pt x="10188" y="5603"/>
                  <a:pt x="10500" y="5298"/>
                  <a:pt x="10690" y="5103"/>
                </a:cubicBezTo>
                <a:cubicBezTo>
                  <a:pt x="13284" y="2447"/>
                  <a:pt x="18271" y="993"/>
                  <a:pt x="20136" y="982"/>
                </a:cubicBezTo>
                <a:cubicBezTo>
                  <a:pt x="20132" y="2572"/>
                  <a:pt x="18824" y="7884"/>
                  <a:pt x="16115" y="10657"/>
                </a:cubicBezTo>
                <a:moveTo>
                  <a:pt x="12477" y="14563"/>
                </a:moveTo>
                <a:cubicBezTo>
                  <a:pt x="12127" y="15873"/>
                  <a:pt x="11665" y="17072"/>
                  <a:pt x="11154" y="18035"/>
                </a:cubicBezTo>
                <a:cubicBezTo>
                  <a:pt x="10943" y="17454"/>
                  <a:pt x="10642" y="16798"/>
                  <a:pt x="10214" y="16110"/>
                </a:cubicBezTo>
                <a:cubicBezTo>
                  <a:pt x="10035" y="15823"/>
                  <a:pt x="9728" y="15656"/>
                  <a:pt x="9405" y="15656"/>
                </a:cubicBezTo>
                <a:cubicBezTo>
                  <a:pt x="9329" y="15656"/>
                  <a:pt x="9252" y="15665"/>
                  <a:pt x="9176" y="15684"/>
                </a:cubicBezTo>
                <a:cubicBezTo>
                  <a:pt x="8990" y="15731"/>
                  <a:pt x="8799" y="15755"/>
                  <a:pt x="8610" y="15755"/>
                </a:cubicBezTo>
                <a:cubicBezTo>
                  <a:pt x="7905" y="15755"/>
                  <a:pt x="7217" y="15432"/>
                  <a:pt x="6621" y="14822"/>
                </a:cubicBezTo>
                <a:cubicBezTo>
                  <a:pt x="5861" y="14044"/>
                  <a:pt x="5561" y="13114"/>
                  <a:pt x="5779" y="12206"/>
                </a:cubicBezTo>
                <a:cubicBezTo>
                  <a:pt x="5877" y="11797"/>
                  <a:pt x="5709" y="11370"/>
                  <a:pt x="5363" y="11144"/>
                </a:cubicBezTo>
                <a:cubicBezTo>
                  <a:pt x="4690" y="10706"/>
                  <a:pt x="4050" y="10398"/>
                  <a:pt x="3482" y="10183"/>
                </a:cubicBezTo>
                <a:cubicBezTo>
                  <a:pt x="4423" y="9658"/>
                  <a:pt x="5594" y="9186"/>
                  <a:pt x="6874" y="8827"/>
                </a:cubicBezTo>
                <a:cubicBezTo>
                  <a:pt x="6900" y="8820"/>
                  <a:pt x="6921" y="8803"/>
                  <a:pt x="6946" y="8793"/>
                </a:cubicBezTo>
                <a:lnTo>
                  <a:pt x="12510" y="14490"/>
                </a:lnTo>
                <a:cubicBezTo>
                  <a:pt x="12501" y="14515"/>
                  <a:pt x="12484" y="14536"/>
                  <a:pt x="12477" y="14563"/>
                </a:cubicBezTo>
                <a:moveTo>
                  <a:pt x="20922" y="167"/>
                </a:moveTo>
                <a:cubicBezTo>
                  <a:pt x="20813" y="55"/>
                  <a:pt x="20545" y="0"/>
                  <a:pt x="20157" y="0"/>
                </a:cubicBezTo>
                <a:cubicBezTo>
                  <a:pt x="18131" y="0"/>
                  <a:pt x="12842" y="1511"/>
                  <a:pt x="10012" y="4409"/>
                </a:cubicBezTo>
                <a:cubicBezTo>
                  <a:pt x="9345" y="5092"/>
                  <a:pt x="7134" y="7175"/>
                  <a:pt x="6621" y="7880"/>
                </a:cubicBezTo>
                <a:cubicBezTo>
                  <a:pt x="4961" y="8346"/>
                  <a:pt x="2544" y="9277"/>
                  <a:pt x="1196" y="10657"/>
                </a:cubicBezTo>
                <a:cubicBezTo>
                  <a:pt x="1196" y="10657"/>
                  <a:pt x="2841" y="10663"/>
                  <a:pt x="4848" y="11972"/>
                </a:cubicBezTo>
                <a:cubicBezTo>
                  <a:pt x="4556" y="13190"/>
                  <a:pt x="4926" y="14475"/>
                  <a:pt x="5943" y="15516"/>
                </a:cubicBezTo>
                <a:cubicBezTo>
                  <a:pt x="6735" y="16327"/>
                  <a:pt x="7672" y="16737"/>
                  <a:pt x="8610" y="16737"/>
                </a:cubicBezTo>
                <a:cubicBezTo>
                  <a:pt x="8876" y="16737"/>
                  <a:pt x="9142" y="16704"/>
                  <a:pt x="9405" y="16637"/>
                </a:cubicBezTo>
                <a:cubicBezTo>
                  <a:pt x="10683" y="18692"/>
                  <a:pt x="10690" y="20376"/>
                  <a:pt x="10690" y="20376"/>
                </a:cubicBezTo>
                <a:cubicBezTo>
                  <a:pt x="12038" y="18996"/>
                  <a:pt x="12948" y="16521"/>
                  <a:pt x="13402" y="14822"/>
                </a:cubicBezTo>
                <a:cubicBezTo>
                  <a:pt x="14091" y="14297"/>
                  <a:pt x="16126" y="12034"/>
                  <a:pt x="16793" y="11351"/>
                </a:cubicBezTo>
                <a:cubicBezTo>
                  <a:pt x="20164" y="7900"/>
                  <a:pt x="21600" y="861"/>
                  <a:pt x="20922" y="167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0815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>
              <a:solidFill>
                <a:srgbClr val="2B2B2B">
                  <a:lumMod val="50000"/>
                  <a:lumOff val="50000"/>
                </a:srgbClr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2" name="Shape 2784"/>
          <p:cNvSpPr/>
          <p:nvPr/>
        </p:nvSpPr>
        <p:spPr>
          <a:xfrm>
            <a:off x="7041102" y="3305168"/>
            <a:ext cx="495725" cy="4566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53" y="11229"/>
                </a:moveTo>
                <a:lnTo>
                  <a:pt x="20356" y="11234"/>
                </a:lnTo>
                <a:lnTo>
                  <a:pt x="11029" y="16143"/>
                </a:lnTo>
                <a:lnTo>
                  <a:pt x="11026" y="16138"/>
                </a:lnTo>
                <a:cubicBezTo>
                  <a:pt x="10957" y="16174"/>
                  <a:pt x="10883" y="16200"/>
                  <a:pt x="10800" y="16200"/>
                </a:cubicBezTo>
                <a:cubicBezTo>
                  <a:pt x="10717" y="16200"/>
                  <a:pt x="10643" y="16174"/>
                  <a:pt x="10574" y="16138"/>
                </a:cubicBezTo>
                <a:lnTo>
                  <a:pt x="10571" y="16143"/>
                </a:lnTo>
                <a:lnTo>
                  <a:pt x="1244" y="11234"/>
                </a:lnTo>
                <a:lnTo>
                  <a:pt x="1247" y="11229"/>
                </a:lnTo>
                <a:cubicBezTo>
                  <a:pt x="1091" y="11147"/>
                  <a:pt x="982" y="10988"/>
                  <a:pt x="982" y="10800"/>
                </a:cubicBezTo>
                <a:cubicBezTo>
                  <a:pt x="982" y="10612"/>
                  <a:pt x="1091" y="10453"/>
                  <a:pt x="1247" y="10371"/>
                </a:cubicBezTo>
                <a:lnTo>
                  <a:pt x="1244" y="10366"/>
                </a:lnTo>
                <a:lnTo>
                  <a:pt x="3562" y="9146"/>
                </a:lnTo>
                <a:lnTo>
                  <a:pt x="10113" y="12594"/>
                </a:lnTo>
                <a:lnTo>
                  <a:pt x="10117" y="12588"/>
                </a:lnTo>
                <a:cubicBezTo>
                  <a:pt x="10322" y="12697"/>
                  <a:pt x="10552" y="12764"/>
                  <a:pt x="10800" y="12764"/>
                </a:cubicBezTo>
                <a:cubicBezTo>
                  <a:pt x="11048" y="12764"/>
                  <a:pt x="11278" y="12697"/>
                  <a:pt x="11483" y="12588"/>
                </a:cubicBezTo>
                <a:lnTo>
                  <a:pt x="11486" y="12594"/>
                </a:lnTo>
                <a:lnTo>
                  <a:pt x="18038" y="9146"/>
                </a:lnTo>
                <a:lnTo>
                  <a:pt x="20356" y="10366"/>
                </a:lnTo>
                <a:lnTo>
                  <a:pt x="20353" y="10371"/>
                </a:lnTo>
                <a:cubicBezTo>
                  <a:pt x="20509" y="10453"/>
                  <a:pt x="20618" y="10612"/>
                  <a:pt x="20618" y="10800"/>
                </a:cubicBezTo>
                <a:cubicBezTo>
                  <a:pt x="20618" y="10988"/>
                  <a:pt x="20509" y="11147"/>
                  <a:pt x="20353" y="11229"/>
                </a:cubicBezTo>
                <a:moveTo>
                  <a:pt x="20356" y="14784"/>
                </a:moveTo>
                <a:lnTo>
                  <a:pt x="20353" y="14790"/>
                </a:lnTo>
                <a:cubicBezTo>
                  <a:pt x="20509" y="14872"/>
                  <a:pt x="20618" y="15030"/>
                  <a:pt x="20618" y="15218"/>
                </a:cubicBezTo>
                <a:cubicBezTo>
                  <a:pt x="20618" y="15407"/>
                  <a:pt x="20509" y="15565"/>
                  <a:pt x="20353" y="15647"/>
                </a:cubicBezTo>
                <a:lnTo>
                  <a:pt x="20356" y="15653"/>
                </a:lnTo>
                <a:lnTo>
                  <a:pt x="11029" y="20562"/>
                </a:lnTo>
                <a:lnTo>
                  <a:pt x="11026" y="20556"/>
                </a:lnTo>
                <a:cubicBezTo>
                  <a:pt x="10957" y="20592"/>
                  <a:pt x="10883" y="20618"/>
                  <a:pt x="10800" y="20618"/>
                </a:cubicBezTo>
                <a:cubicBezTo>
                  <a:pt x="10717" y="20618"/>
                  <a:pt x="10643" y="20592"/>
                  <a:pt x="10574" y="20556"/>
                </a:cubicBezTo>
                <a:lnTo>
                  <a:pt x="10571" y="20562"/>
                </a:lnTo>
                <a:lnTo>
                  <a:pt x="1244" y="15653"/>
                </a:lnTo>
                <a:lnTo>
                  <a:pt x="1247" y="15647"/>
                </a:lnTo>
                <a:cubicBezTo>
                  <a:pt x="1091" y="15565"/>
                  <a:pt x="982" y="15407"/>
                  <a:pt x="982" y="15218"/>
                </a:cubicBezTo>
                <a:cubicBezTo>
                  <a:pt x="982" y="15030"/>
                  <a:pt x="1091" y="14872"/>
                  <a:pt x="1247" y="14790"/>
                </a:cubicBezTo>
                <a:lnTo>
                  <a:pt x="1244" y="14784"/>
                </a:lnTo>
                <a:lnTo>
                  <a:pt x="3562" y="13564"/>
                </a:lnTo>
                <a:lnTo>
                  <a:pt x="10113" y="17012"/>
                </a:lnTo>
                <a:lnTo>
                  <a:pt x="10117" y="17006"/>
                </a:lnTo>
                <a:cubicBezTo>
                  <a:pt x="10322" y="17115"/>
                  <a:pt x="10552" y="17182"/>
                  <a:pt x="10800" y="17182"/>
                </a:cubicBezTo>
                <a:cubicBezTo>
                  <a:pt x="11048" y="17182"/>
                  <a:pt x="11278" y="17115"/>
                  <a:pt x="11483" y="17006"/>
                </a:cubicBezTo>
                <a:lnTo>
                  <a:pt x="11486" y="17012"/>
                </a:lnTo>
                <a:lnTo>
                  <a:pt x="18038" y="13564"/>
                </a:lnTo>
                <a:cubicBezTo>
                  <a:pt x="18038" y="13564"/>
                  <a:pt x="20356" y="14784"/>
                  <a:pt x="20356" y="14784"/>
                </a:cubicBezTo>
                <a:close/>
                <a:moveTo>
                  <a:pt x="1244" y="6816"/>
                </a:moveTo>
                <a:lnTo>
                  <a:pt x="1247" y="6811"/>
                </a:lnTo>
                <a:cubicBezTo>
                  <a:pt x="1091" y="6728"/>
                  <a:pt x="982" y="6570"/>
                  <a:pt x="982" y="6382"/>
                </a:cubicBezTo>
                <a:cubicBezTo>
                  <a:pt x="982" y="6194"/>
                  <a:pt x="1091" y="6035"/>
                  <a:pt x="1247" y="5953"/>
                </a:cubicBezTo>
                <a:lnTo>
                  <a:pt x="1244" y="5947"/>
                </a:lnTo>
                <a:lnTo>
                  <a:pt x="10571" y="1038"/>
                </a:lnTo>
                <a:lnTo>
                  <a:pt x="10574" y="1044"/>
                </a:lnTo>
                <a:cubicBezTo>
                  <a:pt x="10643" y="1008"/>
                  <a:pt x="10717" y="982"/>
                  <a:pt x="10800" y="982"/>
                </a:cubicBezTo>
                <a:cubicBezTo>
                  <a:pt x="10883" y="982"/>
                  <a:pt x="10957" y="1008"/>
                  <a:pt x="11026" y="1044"/>
                </a:cubicBezTo>
                <a:lnTo>
                  <a:pt x="11029" y="1038"/>
                </a:lnTo>
                <a:lnTo>
                  <a:pt x="20356" y="5947"/>
                </a:lnTo>
                <a:lnTo>
                  <a:pt x="20353" y="5953"/>
                </a:lnTo>
                <a:cubicBezTo>
                  <a:pt x="20509" y="6035"/>
                  <a:pt x="20618" y="6194"/>
                  <a:pt x="20618" y="6382"/>
                </a:cubicBezTo>
                <a:cubicBezTo>
                  <a:pt x="20618" y="6570"/>
                  <a:pt x="20509" y="6728"/>
                  <a:pt x="20353" y="6811"/>
                </a:cubicBezTo>
                <a:lnTo>
                  <a:pt x="20356" y="6816"/>
                </a:lnTo>
                <a:lnTo>
                  <a:pt x="11029" y="11725"/>
                </a:lnTo>
                <a:lnTo>
                  <a:pt x="11026" y="11720"/>
                </a:lnTo>
                <a:cubicBezTo>
                  <a:pt x="10957" y="11756"/>
                  <a:pt x="10883" y="11782"/>
                  <a:pt x="10800" y="11782"/>
                </a:cubicBezTo>
                <a:cubicBezTo>
                  <a:pt x="10717" y="11782"/>
                  <a:pt x="10643" y="11756"/>
                  <a:pt x="10574" y="11720"/>
                </a:cubicBezTo>
                <a:lnTo>
                  <a:pt x="10571" y="11725"/>
                </a:lnTo>
                <a:cubicBezTo>
                  <a:pt x="10571" y="11725"/>
                  <a:pt x="1244" y="6816"/>
                  <a:pt x="1244" y="6816"/>
                </a:cubicBezTo>
                <a:close/>
                <a:moveTo>
                  <a:pt x="21600" y="10800"/>
                </a:moveTo>
                <a:cubicBezTo>
                  <a:pt x="21600" y="10234"/>
                  <a:pt x="21278" y="9749"/>
                  <a:pt x="20810" y="9503"/>
                </a:cubicBezTo>
                <a:lnTo>
                  <a:pt x="20813" y="9497"/>
                </a:lnTo>
                <a:lnTo>
                  <a:pt x="19092" y="8591"/>
                </a:lnTo>
                <a:lnTo>
                  <a:pt x="20813" y="7685"/>
                </a:lnTo>
                <a:lnTo>
                  <a:pt x="20810" y="7679"/>
                </a:lnTo>
                <a:cubicBezTo>
                  <a:pt x="21278" y="7433"/>
                  <a:pt x="21600" y="6948"/>
                  <a:pt x="21600" y="6382"/>
                </a:cubicBezTo>
                <a:cubicBezTo>
                  <a:pt x="21600" y="5816"/>
                  <a:pt x="21278" y="5331"/>
                  <a:pt x="20810" y="5085"/>
                </a:cubicBezTo>
                <a:lnTo>
                  <a:pt x="20813" y="5079"/>
                </a:lnTo>
                <a:lnTo>
                  <a:pt x="11486" y="170"/>
                </a:lnTo>
                <a:lnTo>
                  <a:pt x="11483" y="175"/>
                </a:lnTo>
                <a:cubicBezTo>
                  <a:pt x="11278" y="67"/>
                  <a:pt x="11048" y="0"/>
                  <a:pt x="10800" y="0"/>
                </a:cubicBezTo>
                <a:cubicBezTo>
                  <a:pt x="10552" y="0"/>
                  <a:pt x="10322" y="67"/>
                  <a:pt x="10117" y="175"/>
                </a:cubicBezTo>
                <a:lnTo>
                  <a:pt x="10113" y="170"/>
                </a:lnTo>
                <a:lnTo>
                  <a:pt x="786" y="5079"/>
                </a:lnTo>
                <a:lnTo>
                  <a:pt x="790" y="5085"/>
                </a:lnTo>
                <a:cubicBezTo>
                  <a:pt x="322" y="5331"/>
                  <a:pt x="0" y="5816"/>
                  <a:pt x="0" y="6382"/>
                </a:cubicBezTo>
                <a:cubicBezTo>
                  <a:pt x="0" y="6948"/>
                  <a:pt x="322" y="7433"/>
                  <a:pt x="790" y="7679"/>
                </a:cubicBezTo>
                <a:lnTo>
                  <a:pt x="786" y="7685"/>
                </a:lnTo>
                <a:lnTo>
                  <a:pt x="2508" y="8591"/>
                </a:lnTo>
                <a:lnTo>
                  <a:pt x="786" y="9497"/>
                </a:lnTo>
                <a:lnTo>
                  <a:pt x="790" y="9503"/>
                </a:lnTo>
                <a:cubicBezTo>
                  <a:pt x="322" y="9749"/>
                  <a:pt x="0" y="10234"/>
                  <a:pt x="0" y="10800"/>
                </a:cubicBezTo>
                <a:cubicBezTo>
                  <a:pt x="0" y="11366"/>
                  <a:pt x="322" y="11851"/>
                  <a:pt x="790" y="12097"/>
                </a:cubicBezTo>
                <a:lnTo>
                  <a:pt x="786" y="12103"/>
                </a:lnTo>
                <a:lnTo>
                  <a:pt x="2508" y="13009"/>
                </a:lnTo>
                <a:lnTo>
                  <a:pt x="786" y="13915"/>
                </a:lnTo>
                <a:lnTo>
                  <a:pt x="790" y="13921"/>
                </a:lnTo>
                <a:cubicBezTo>
                  <a:pt x="322" y="14167"/>
                  <a:pt x="0" y="14652"/>
                  <a:pt x="0" y="15218"/>
                </a:cubicBezTo>
                <a:cubicBezTo>
                  <a:pt x="0" y="15784"/>
                  <a:pt x="322" y="16269"/>
                  <a:pt x="790" y="16515"/>
                </a:cubicBezTo>
                <a:lnTo>
                  <a:pt x="786" y="16521"/>
                </a:lnTo>
                <a:lnTo>
                  <a:pt x="10113" y="21430"/>
                </a:lnTo>
                <a:lnTo>
                  <a:pt x="10117" y="21425"/>
                </a:lnTo>
                <a:cubicBezTo>
                  <a:pt x="10322" y="21533"/>
                  <a:pt x="10552" y="21600"/>
                  <a:pt x="10800" y="21600"/>
                </a:cubicBezTo>
                <a:cubicBezTo>
                  <a:pt x="11048" y="21600"/>
                  <a:pt x="11278" y="21533"/>
                  <a:pt x="11483" y="21425"/>
                </a:cubicBezTo>
                <a:lnTo>
                  <a:pt x="11486" y="21430"/>
                </a:lnTo>
                <a:lnTo>
                  <a:pt x="20813" y="16521"/>
                </a:lnTo>
                <a:lnTo>
                  <a:pt x="20810" y="16515"/>
                </a:lnTo>
                <a:cubicBezTo>
                  <a:pt x="21278" y="16269"/>
                  <a:pt x="21600" y="15784"/>
                  <a:pt x="21600" y="15218"/>
                </a:cubicBezTo>
                <a:cubicBezTo>
                  <a:pt x="21600" y="14652"/>
                  <a:pt x="21278" y="14167"/>
                  <a:pt x="20810" y="13921"/>
                </a:cubicBezTo>
                <a:lnTo>
                  <a:pt x="20813" y="13915"/>
                </a:lnTo>
                <a:lnTo>
                  <a:pt x="19092" y="13009"/>
                </a:lnTo>
                <a:lnTo>
                  <a:pt x="20813" y="12103"/>
                </a:lnTo>
                <a:lnTo>
                  <a:pt x="20810" y="12097"/>
                </a:lnTo>
                <a:cubicBezTo>
                  <a:pt x="21278" y="11851"/>
                  <a:pt x="21600" y="11366"/>
                  <a:pt x="21600" y="108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0815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>
              <a:solidFill>
                <a:srgbClr val="2B2B2B">
                  <a:lumMod val="50000"/>
                  <a:lumOff val="50000"/>
                </a:srgbClr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3" name="Freeform 26"/>
          <p:cNvSpPr>
            <a:spLocks noEditPoints="1"/>
          </p:cNvSpPr>
          <p:nvPr/>
        </p:nvSpPr>
        <p:spPr bwMode="auto">
          <a:xfrm>
            <a:off x="6865364" y="5189505"/>
            <a:ext cx="533079" cy="513039"/>
          </a:xfrm>
          <a:custGeom>
            <a:avLst/>
            <a:gdLst>
              <a:gd name="T0" fmla="*/ 188 w 263"/>
              <a:gd name="T1" fmla="*/ 0 h 256"/>
              <a:gd name="T2" fmla="*/ 111 w 263"/>
              <a:gd name="T3" fmla="*/ 54 h 256"/>
              <a:gd name="T4" fmla="*/ 111 w 263"/>
              <a:gd name="T5" fmla="*/ 55 h 256"/>
              <a:gd name="T6" fmla="*/ 28 w 263"/>
              <a:gd name="T7" fmla="*/ 138 h 256"/>
              <a:gd name="T8" fmla="*/ 1 w 263"/>
              <a:gd name="T9" fmla="*/ 220 h 256"/>
              <a:gd name="T10" fmla="*/ 28 w 263"/>
              <a:gd name="T11" fmla="*/ 256 h 256"/>
              <a:gd name="T12" fmla="*/ 105 w 263"/>
              <a:gd name="T13" fmla="*/ 237 h 256"/>
              <a:gd name="T14" fmla="*/ 241 w 263"/>
              <a:gd name="T15" fmla="*/ 105 h 256"/>
              <a:gd name="T16" fmla="*/ 128 w 263"/>
              <a:gd name="T17" fmla="*/ 190 h 256"/>
              <a:gd name="T18" fmla="*/ 198 w 263"/>
              <a:gd name="T19" fmla="*/ 94 h 256"/>
              <a:gd name="T20" fmla="*/ 190 w 263"/>
              <a:gd name="T21" fmla="*/ 134 h 256"/>
              <a:gd name="T22" fmla="*/ 128 w 263"/>
              <a:gd name="T23" fmla="*/ 196 h 256"/>
              <a:gd name="T24" fmla="*/ 118 w 263"/>
              <a:gd name="T25" fmla="*/ 162 h 256"/>
              <a:gd name="T26" fmla="*/ 91 w 263"/>
              <a:gd name="T27" fmla="*/ 136 h 256"/>
              <a:gd name="T28" fmla="*/ 184 w 263"/>
              <a:gd name="T29" fmla="*/ 72 h 256"/>
              <a:gd name="T30" fmla="*/ 118 w 263"/>
              <a:gd name="T31" fmla="*/ 162 h 256"/>
              <a:gd name="T32" fmla="*/ 61 w 263"/>
              <a:gd name="T33" fmla="*/ 128 h 256"/>
              <a:gd name="T34" fmla="*/ 159 w 263"/>
              <a:gd name="T35" fmla="*/ 57 h 256"/>
              <a:gd name="T36" fmla="*/ 33 w 263"/>
              <a:gd name="T37" fmla="*/ 239 h 256"/>
              <a:gd name="T38" fmla="*/ 16 w 263"/>
              <a:gd name="T39" fmla="*/ 228 h 256"/>
              <a:gd name="T40" fmla="*/ 25 w 263"/>
              <a:gd name="T41" fmla="*/ 193 h 256"/>
              <a:gd name="T42" fmla="*/ 63 w 263"/>
              <a:gd name="T43" fmla="*/ 231 h 256"/>
              <a:gd name="T44" fmla="*/ 71 w 263"/>
              <a:gd name="T45" fmla="*/ 229 h 256"/>
              <a:gd name="T46" fmla="*/ 27 w 263"/>
              <a:gd name="T47" fmla="*/ 185 h 256"/>
              <a:gd name="T48" fmla="*/ 39 w 263"/>
              <a:gd name="T49" fmla="*/ 150 h 256"/>
              <a:gd name="T50" fmla="*/ 103 w 263"/>
              <a:gd name="T51" fmla="*/ 220 h 256"/>
              <a:gd name="T52" fmla="*/ 71 w 263"/>
              <a:gd name="T53" fmla="*/ 229 h 256"/>
              <a:gd name="T54" fmla="*/ 216 w 263"/>
              <a:gd name="T55" fmla="*/ 108 h 256"/>
              <a:gd name="T56" fmla="*/ 196 w 263"/>
              <a:gd name="T57" fmla="*/ 60 h 256"/>
              <a:gd name="T58" fmla="*/ 162 w 263"/>
              <a:gd name="T59" fmla="*/ 26 h 256"/>
              <a:gd name="T60" fmla="*/ 224 w 263"/>
              <a:gd name="T61" fmla="*/ 32 h 256"/>
              <a:gd name="T62" fmla="*/ 230 w 263"/>
              <a:gd name="T63" fmla="*/ 94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63" h="256">
                <a:moveTo>
                  <a:pt x="235" y="21"/>
                </a:moveTo>
                <a:cubicBezTo>
                  <a:pt x="222" y="8"/>
                  <a:pt x="205" y="0"/>
                  <a:pt x="188" y="0"/>
                </a:cubicBezTo>
                <a:cubicBezTo>
                  <a:pt x="173" y="0"/>
                  <a:pt x="160" y="5"/>
                  <a:pt x="150" y="15"/>
                </a:cubicBezTo>
                <a:cubicBezTo>
                  <a:pt x="111" y="54"/>
                  <a:pt x="111" y="54"/>
                  <a:pt x="111" y="54"/>
                </a:cubicBezTo>
                <a:cubicBezTo>
                  <a:pt x="111" y="54"/>
                  <a:pt x="111" y="54"/>
                  <a:pt x="111" y="55"/>
                </a:cubicBezTo>
                <a:cubicBezTo>
                  <a:pt x="111" y="55"/>
                  <a:pt x="111" y="55"/>
                  <a:pt x="111" y="55"/>
                </a:cubicBezTo>
                <a:cubicBezTo>
                  <a:pt x="111" y="55"/>
                  <a:pt x="111" y="55"/>
                  <a:pt x="111" y="55"/>
                </a:cubicBezTo>
                <a:cubicBezTo>
                  <a:pt x="28" y="138"/>
                  <a:pt x="28" y="138"/>
                  <a:pt x="28" y="138"/>
                </a:cubicBezTo>
                <a:cubicBezTo>
                  <a:pt x="24" y="142"/>
                  <a:pt x="22" y="147"/>
                  <a:pt x="20" y="152"/>
                </a:cubicBezTo>
                <a:cubicBezTo>
                  <a:pt x="1" y="220"/>
                  <a:pt x="1" y="220"/>
                  <a:pt x="1" y="220"/>
                </a:cubicBezTo>
                <a:cubicBezTo>
                  <a:pt x="1" y="220"/>
                  <a:pt x="0" y="225"/>
                  <a:pt x="0" y="228"/>
                </a:cubicBezTo>
                <a:cubicBezTo>
                  <a:pt x="0" y="243"/>
                  <a:pt x="13" y="256"/>
                  <a:pt x="28" y="256"/>
                </a:cubicBezTo>
                <a:cubicBezTo>
                  <a:pt x="31" y="256"/>
                  <a:pt x="37" y="255"/>
                  <a:pt x="37" y="255"/>
                </a:cubicBezTo>
                <a:cubicBezTo>
                  <a:pt x="105" y="237"/>
                  <a:pt x="105" y="237"/>
                  <a:pt x="105" y="237"/>
                </a:cubicBezTo>
                <a:cubicBezTo>
                  <a:pt x="110" y="235"/>
                  <a:pt x="115" y="232"/>
                  <a:pt x="119" y="229"/>
                </a:cubicBezTo>
                <a:cubicBezTo>
                  <a:pt x="241" y="105"/>
                  <a:pt x="241" y="105"/>
                  <a:pt x="241" y="105"/>
                </a:cubicBezTo>
                <a:cubicBezTo>
                  <a:pt x="263" y="83"/>
                  <a:pt x="261" y="46"/>
                  <a:pt x="235" y="21"/>
                </a:cubicBezTo>
                <a:close/>
                <a:moveTo>
                  <a:pt x="128" y="190"/>
                </a:moveTo>
                <a:cubicBezTo>
                  <a:pt x="127" y="183"/>
                  <a:pt x="125" y="176"/>
                  <a:pt x="122" y="169"/>
                </a:cubicBezTo>
                <a:cubicBezTo>
                  <a:pt x="198" y="94"/>
                  <a:pt x="198" y="94"/>
                  <a:pt x="198" y="94"/>
                </a:cubicBezTo>
                <a:cubicBezTo>
                  <a:pt x="203" y="108"/>
                  <a:pt x="200" y="124"/>
                  <a:pt x="190" y="134"/>
                </a:cubicBezTo>
                <a:cubicBezTo>
                  <a:pt x="190" y="134"/>
                  <a:pt x="190" y="134"/>
                  <a:pt x="190" y="134"/>
                </a:cubicBezTo>
                <a:cubicBezTo>
                  <a:pt x="190" y="134"/>
                  <a:pt x="190" y="134"/>
                  <a:pt x="190" y="134"/>
                </a:cubicBezTo>
                <a:cubicBezTo>
                  <a:pt x="128" y="196"/>
                  <a:pt x="128" y="196"/>
                  <a:pt x="128" y="196"/>
                </a:cubicBezTo>
                <a:cubicBezTo>
                  <a:pt x="128" y="194"/>
                  <a:pt x="128" y="192"/>
                  <a:pt x="128" y="190"/>
                </a:cubicBezTo>
                <a:close/>
                <a:moveTo>
                  <a:pt x="118" y="162"/>
                </a:moveTo>
                <a:cubicBezTo>
                  <a:pt x="115" y="157"/>
                  <a:pt x="112" y="152"/>
                  <a:pt x="108" y="148"/>
                </a:cubicBezTo>
                <a:cubicBezTo>
                  <a:pt x="103" y="143"/>
                  <a:pt x="97" y="140"/>
                  <a:pt x="91" y="136"/>
                </a:cubicBezTo>
                <a:cubicBezTo>
                  <a:pt x="168" y="60"/>
                  <a:pt x="168" y="60"/>
                  <a:pt x="168" y="60"/>
                </a:cubicBezTo>
                <a:cubicBezTo>
                  <a:pt x="174" y="63"/>
                  <a:pt x="179" y="66"/>
                  <a:pt x="184" y="72"/>
                </a:cubicBezTo>
                <a:cubicBezTo>
                  <a:pt x="189" y="76"/>
                  <a:pt x="192" y="81"/>
                  <a:pt x="195" y="86"/>
                </a:cubicBezTo>
                <a:lnTo>
                  <a:pt x="118" y="162"/>
                </a:lnTo>
                <a:close/>
                <a:moveTo>
                  <a:pt x="84" y="133"/>
                </a:moveTo>
                <a:cubicBezTo>
                  <a:pt x="76" y="130"/>
                  <a:pt x="69" y="128"/>
                  <a:pt x="61" y="128"/>
                </a:cubicBezTo>
                <a:cubicBezTo>
                  <a:pt x="123" y="66"/>
                  <a:pt x="123" y="66"/>
                  <a:pt x="123" y="66"/>
                </a:cubicBezTo>
                <a:cubicBezTo>
                  <a:pt x="132" y="56"/>
                  <a:pt x="146" y="54"/>
                  <a:pt x="159" y="57"/>
                </a:cubicBezTo>
                <a:lnTo>
                  <a:pt x="84" y="133"/>
                </a:lnTo>
                <a:close/>
                <a:moveTo>
                  <a:pt x="33" y="239"/>
                </a:moveTo>
                <a:cubicBezTo>
                  <a:pt x="32" y="239"/>
                  <a:pt x="30" y="240"/>
                  <a:pt x="28" y="240"/>
                </a:cubicBezTo>
                <a:cubicBezTo>
                  <a:pt x="21" y="240"/>
                  <a:pt x="16" y="235"/>
                  <a:pt x="16" y="228"/>
                </a:cubicBezTo>
                <a:cubicBezTo>
                  <a:pt x="16" y="227"/>
                  <a:pt x="17" y="224"/>
                  <a:pt x="17" y="224"/>
                </a:cubicBezTo>
                <a:cubicBezTo>
                  <a:pt x="25" y="193"/>
                  <a:pt x="25" y="193"/>
                  <a:pt x="25" y="193"/>
                </a:cubicBezTo>
                <a:cubicBezTo>
                  <a:pt x="34" y="193"/>
                  <a:pt x="44" y="196"/>
                  <a:pt x="52" y="204"/>
                </a:cubicBezTo>
                <a:cubicBezTo>
                  <a:pt x="60" y="212"/>
                  <a:pt x="64" y="222"/>
                  <a:pt x="63" y="231"/>
                </a:cubicBezTo>
                <a:lnTo>
                  <a:pt x="33" y="239"/>
                </a:lnTo>
                <a:close/>
                <a:moveTo>
                  <a:pt x="71" y="229"/>
                </a:moveTo>
                <a:cubicBezTo>
                  <a:pt x="71" y="218"/>
                  <a:pt x="66" y="207"/>
                  <a:pt x="58" y="198"/>
                </a:cubicBezTo>
                <a:cubicBezTo>
                  <a:pt x="49" y="190"/>
                  <a:pt x="38" y="185"/>
                  <a:pt x="27" y="185"/>
                </a:cubicBezTo>
                <a:cubicBezTo>
                  <a:pt x="35" y="156"/>
                  <a:pt x="35" y="156"/>
                  <a:pt x="35" y="156"/>
                </a:cubicBezTo>
                <a:cubicBezTo>
                  <a:pt x="36" y="154"/>
                  <a:pt x="37" y="152"/>
                  <a:pt x="39" y="150"/>
                </a:cubicBezTo>
                <a:cubicBezTo>
                  <a:pt x="55" y="139"/>
                  <a:pt x="79" y="142"/>
                  <a:pt x="96" y="160"/>
                </a:cubicBezTo>
                <a:cubicBezTo>
                  <a:pt x="115" y="178"/>
                  <a:pt x="117" y="204"/>
                  <a:pt x="103" y="220"/>
                </a:cubicBezTo>
                <a:cubicBezTo>
                  <a:pt x="103" y="221"/>
                  <a:pt x="102" y="221"/>
                  <a:pt x="101" y="221"/>
                </a:cubicBezTo>
                <a:lnTo>
                  <a:pt x="71" y="229"/>
                </a:lnTo>
                <a:close/>
                <a:moveTo>
                  <a:pt x="230" y="94"/>
                </a:moveTo>
                <a:cubicBezTo>
                  <a:pt x="216" y="108"/>
                  <a:pt x="216" y="108"/>
                  <a:pt x="216" y="108"/>
                </a:cubicBezTo>
                <a:cubicBezTo>
                  <a:pt x="216" y="106"/>
                  <a:pt x="216" y="104"/>
                  <a:pt x="216" y="102"/>
                </a:cubicBezTo>
                <a:cubicBezTo>
                  <a:pt x="215" y="87"/>
                  <a:pt x="207" y="72"/>
                  <a:pt x="196" y="60"/>
                </a:cubicBezTo>
                <a:cubicBezTo>
                  <a:pt x="183" y="47"/>
                  <a:pt x="165" y="40"/>
                  <a:pt x="148" y="40"/>
                </a:cubicBezTo>
                <a:cubicBezTo>
                  <a:pt x="162" y="26"/>
                  <a:pt x="162" y="26"/>
                  <a:pt x="162" y="26"/>
                </a:cubicBezTo>
                <a:cubicBezTo>
                  <a:pt x="168" y="20"/>
                  <a:pt x="177" y="16"/>
                  <a:pt x="188" y="16"/>
                </a:cubicBezTo>
                <a:cubicBezTo>
                  <a:pt x="200" y="16"/>
                  <a:pt x="214" y="22"/>
                  <a:pt x="224" y="32"/>
                </a:cubicBezTo>
                <a:cubicBezTo>
                  <a:pt x="233" y="41"/>
                  <a:pt x="239" y="53"/>
                  <a:pt x="240" y="65"/>
                </a:cubicBezTo>
                <a:cubicBezTo>
                  <a:pt x="241" y="76"/>
                  <a:pt x="237" y="87"/>
                  <a:pt x="230" y="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rgbClr val="2B2B2B">
                  <a:lumMod val="50000"/>
                  <a:lumOff val="50000"/>
                </a:srgbClr>
              </a:solidFill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1250125" y="2852132"/>
            <a:ext cx="2801722" cy="1135358"/>
            <a:chOff x="1626835" y="2349127"/>
            <a:chExt cx="2492110" cy="1009892"/>
          </a:xfrm>
        </p:grpSpPr>
        <p:sp>
          <p:nvSpPr>
            <p:cNvPr id="25" name="文本框 24"/>
            <p:cNvSpPr txBox="1"/>
            <p:nvPr/>
          </p:nvSpPr>
          <p:spPr>
            <a:xfrm>
              <a:off x="1806000" y="2349127"/>
              <a:ext cx="2133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1626835" y="2687681"/>
              <a:ext cx="2492110" cy="67133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film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218541" y="4878344"/>
            <a:ext cx="2801722" cy="1135358"/>
            <a:chOff x="1626835" y="2349127"/>
            <a:chExt cx="2492110" cy="1009892"/>
          </a:xfrm>
        </p:grpSpPr>
        <p:sp>
          <p:nvSpPr>
            <p:cNvPr id="28" name="文本框 27"/>
            <p:cNvSpPr txBox="1"/>
            <p:nvPr/>
          </p:nvSpPr>
          <p:spPr>
            <a:xfrm>
              <a:off x="1806000" y="2349127"/>
              <a:ext cx="2133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1626835" y="2687681"/>
              <a:ext cx="2492110" cy="67133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film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8278740" y="2852132"/>
            <a:ext cx="2801722" cy="1135358"/>
            <a:chOff x="1626835" y="2349127"/>
            <a:chExt cx="2492110" cy="1009892"/>
          </a:xfrm>
        </p:grpSpPr>
        <p:sp>
          <p:nvSpPr>
            <p:cNvPr id="32" name="文本框 31"/>
            <p:cNvSpPr txBox="1"/>
            <p:nvPr/>
          </p:nvSpPr>
          <p:spPr>
            <a:xfrm>
              <a:off x="1806000" y="2349127"/>
              <a:ext cx="2133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1626835" y="2687681"/>
              <a:ext cx="2492110" cy="67133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film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8247156" y="4878344"/>
            <a:ext cx="2801722" cy="1135358"/>
            <a:chOff x="1626835" y="2349127"/>
            <a:chExt cx="2492110" cy="1009892"/>
          </a:xfrm>
        </p:grpSpPr>
        <p:sp>
          <p:nvSpPr>
            <p:cNvPr id="35" name="文本框 34"/>
            <p:cNvSpPr txBox="1"/>
            <p:nvPr/>
          </p:nvSpPr>
          <p:spPr>
            <a:xfrm>
              <a:off x="1806000" y="2349127"/>
              <a:ext cx="2133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1626835" y="2687681"/>
              <a:ext cx="2492110" cy="67133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film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7"/>
          <p:cNvSpPr/>
          <p:nvPr/>
        </p:nvSpPr>
        <p:spPr>
          <a:xfrm>
            <a:off x="926555" y="-1749264"/>
            <a:ext cx="1177560" cy="1177560"/>
          </a:xfrm>
          <a:prstGeom prst="ellipse">
            <a:avLst/>
          </a:prstGeom>
          <a:solidFill>
            <a:srgbClr val="8AD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2104115" y="-1749264"/>
            <a:ext cx="1177560" cy="1177560"/>
          </a:xfrm>
          <a:prstGeom prst="ellipse">
            <a:avLst/>
          </a:prstGeom>
          <a:solidFill>
            <a:srgbClr val="42B5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3281675" y="-1749264"/>
            <a:ext cx="1177560" cy="1177560"/>
          </a:xfrm>
          <a:prstGeom prst="ellipse">
            <a:avLst/>
          </a:prstGeom>
          <a:solidFill>
            <a:srgbClr val="3B83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4459235" y="-1749264"/>
            <a:ext cx="1177560" cy="1177560"/>
          </a:xfrm>
          <a:prstGeom prst="ellipse">
            <a:avLst/>
          </a:prstGeom>
          <a:solidFill>
            <a:srgbClr val="4A62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2997201" y="304805"/>
            <a:ext cx="6526696" cy="1422399"/>
            <a:chOff x="1060174" y="1060175"/>
            <a:chExt cx="10058400" cy="4737652"/>
          </a:xfrm>
        </p:grpSpPr>
        <p:sp>
          <p:nvSpPr>
            <p:cNvPr id="15" name="圆角矩形 14"/>
            <p:cNvSpPr/>
            <p:nvPr/>
          </p:nvSpPr>
          <p:spPr>
            <a:xfrm>
              <a:off x="1060174" y="1060175"/>
              <a:ext cx="10058400" cy="4737652"/>
            </a:xfrm>
            <a:prstGeom prst="roundRect">
              <a:avLst>
                <a:gd name="adj" fmla="val 21702"/>
              </a:avLst>
            </a:prstGeom>
            <a:solidFill>
              <a:srgbClr val="D7F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圆角矩形 15"/>
            <p:cNvSpPr/>
            <p:nvPr/>
          </p:nvSpPr>
          <p:spPr>
            <a:xfrm>
              <a:off x="1348569" y="1528977"/>
              <a:ext cx="9481608" cy="3803223"/>
            </a:xfrm>
            <a:prstGeom prst="roundRect">
              <a:avLst>
                <a:gd name="adj" fmla="val 21702"/>
              </a:avLst>
            </a:prstGeom>
            <a:solidFill>
              <a:srgbClr val="D7F1FE"/>
            </a:solidFill>
            <a:ln w="38100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97" t="60846" r="3359" b="9483"/>
          <a:stretch>
            <a:fillRect/>
          </a:stretch>
        </p:blipFill>
        <p:spPr>
          <a:xfrm rot="16200000" flipV="1">
            <a:off x="2254308" y="80556"/>
            <a:ext cx="1598052" cy="189844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97" t="60846" r="3359" b="9483"/>
          <a:stretch>
            <a:fillRect/>
          </a:stretch>
        </p:blipFill>
        <p:spPr>
          <a:xfrm rot="16200000" flipV="1">
            <a:off x="8484053" y="80556"/>
            <a:ext cx="1598052" cy="1898440"/>
          </a:xfrm>
          <a:prstGeom prst="rect">
            <a:avLst/>
          </a:prstGeom>
        </p:spPr>
      </p:pic>
      <p:sp>
        <p:nvSpPr>
          <p:cNvPr id="31" name="文本框 30" descr="e7d195523061f1c0deeec63e560781cfd59afb0ea006f2a87ABB68BF51EA6619813959095094C18C62A12F549504892A4AAA8C1554C6663626E05CA27F281A14E6983772AFC3FB97135759321DEA3D7047B2D20B121D4E05C4684874C482AB1BB204CB54EAB25F565C815D4796FBB61FCD35047BE64E9284D3E3DA2080414DCBE4487825BD03153EC4E777C6120C5078"/>
          <p:cNvSpPr txBox="1"/>
          <p:nvPr/>
        </p:nvSpPr>
        <p:spPr>
          <a:xfrm>
            <a:off x="3907167" y="652205"/>
            <a:ext cx="44358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b="1" dirty="0">
                <a:solidFill>
                  <a:srgbClr val="3B83BD"/>
                </a:solidFill>
                <a:latin typeface="张海山锐线体2.0" panose="02000000000000000000" pitchFamily="2" charset="-122"/>
                <a:ea typeface="张海山锐线体2.0" panose="02000000000000000000" pitchFamily="2" charset="-122"/>
                <a:cs typeface="Kartika" panose="02020503030404060203" pitchFamily="18" charset="0"/>
              </a:rPr>
              <a:t>请输入标题内容</a:t>
            </a:r>
          </a:p>
        </p:txBody>
      </p:sp>
      <p:grpSp>
        <p:nvGrpSpPr>
          <p:cNvPr id="14" name="กลุ่ม 105"/>
          <p:cNvGrpSpPr/>
          <p:nvPr/>
        </p:nvGrpSpPr>
        <p:grpSpPr>
          <a:xfrm>
            <a:off x="4056592" y="2561769"/>
            <a:ext cx="2198298" cy="2198298"/>
            <a:chOff x="7812088" y="3424238"/>
            <a:chExt cx="5151438" cy="5151438"/>
          </a:xfrm>
          <a:solidFill>
            <a:srgbClr val="3B83BD"/>
          </a:solidFill>
        </p:grpSpPr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7812088" y="3424238"/>
              <a:ext cx="5151438" cy="5151438"/>
            </a:xfrm>
            <a:custGeom>
              <a:avLst/>
              <a:gdLst>
                <a:gd name="T0" fmla="*/ 108 w 216"/>
                <a:gd name="T1" fmla="*/ 216 h 216"/>
                <a:gd name="T2" fmla="*/ 0 w 216"/>
                <a:gd name="T3" fmla="*/ 108 h 216"/>
                <a:gd name="T4" fmla="*/ 108 w 216"/>
                <a:gd name="T5" fmla="*/ 0 h 216"/>
                <a:gd name="T6" fmla="*/ 216 w 216"/>
                <a:gd name="T7" fmla="*/ 108 h 216"/>
                <a:gd name="T8" fmla="*/ 108 w 216"/>
                <a:gd name="T9" fmla="*/ 216 h 216"/>
                <a:gd name="T10" fmla="*/ 108 w 216"/>
                <a:gd name="T11" fmla="*/ 6 h 216"/>
                <a:gd name="T12" fmla="*/ 6 w 216"/>
                <a:gd name="T13" fmla="*/ 108 h 216"/>
                <a:gd name="T14" fmla="*/ 108 w 216"/>
                <a:gd name="T15" fmla="*/ 210 h 216"/>
                <a:gd name="T16" fmla="*/ 210 w 216"/>
                <a:gd name="T17" fmla="*/ 108 h 216"/>
                <a:gd name="T18" fmla="*/ 108 w 216"/>
                <a:gd name="T19" fmla="*/ 6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6" h="216">
                  <a:moveTo>
                    <a:pt x="108" y="216"/>
                  </a:moveTo>
                  <a:cubicBezTo>
                    <a:pt x="48" y="216"/>
                    <a:pt x="0" y="167"/>
                    <a:pt x="0" y="108"/>
                  </a:cubicBezTo>
                  <a:cubicBezTo>
                    <a:pt x="0" y="48"/>
                    <a:pt x="48" y="0"/>
                    <a:pt x="108" y="0"/>
                  </a:cubicBezTo>
                  <a:cubicBezTo>
                    <a:pt x="167" y="0"/>
                    <a:pt x="216" y="48"/>
                    <a:pt x="216" y="108"/>
                  </a:cubicBezTo>
                  <a:cubicBezTo>
                    <a:pt x="216" y="167"/>
                    <a:pt x="167" y="216"/>
                    <a:pt x="108" y="216"/>
                  </a:cubicBezTo>
                  <a:close/>
                  <a:moveTo>
                    <a:pt x="108" y="6"/>
                  </a:moveTo>
                  <a:cubicBezTo>
                    <a:pt x="52" y="6"/>
                    <a:pt x="6" y="52"/>
                    <a:pt x="6" y="108"/>
                  </a:cubicBezTo>
                  <a:cubicBezTo>
                    <a:pt x="6" y="164"/>
                    <a:pt x="52" y="210"/>
                    <a:pt x="108" y="210"/>
                  </a:cubicBezTo>
                  <a:cubicBezTo>
                    <a:pt x="164" y="210"/>
                    <a:pt x="210" y="164"/>
                    <a:pt x="210" y="108"/>
                  </a:cubicBezTo>
                  <a:cubicBezTo>
                    <a:pt x="210" y="52"/>
                    <a:pt x="164" y="6"/>
                    <a:pt x="108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20" tIns="22860" rIns="45720" bIns="22860" numCol="1" anchor="t" anchorCtr="0" compatLnSpc="1"/>
            <a:lstStyle/>
            <a:p>
              <a:endParaRPr lang="th-TH" sz="900"/>
            </a:p>
          </p:txBody>
        </p:sp>
        <p:sp>
          <p:nvSpPr>
            <p:cNvPr id="18" name="Oval 10"/>
            <p:cNvSpPr>
              <a:spLocks noChangeArrowheads="1"/>
            </p:cNvSpPr>
            <p:nvPr/>
          </p:nvSpPr>
          <p:spPr bwMode="auto">
            <a:xfrm>
              <a:off x="8837613" y="4449763"/>
              <a:ext cx="3100388" cy="31003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20" tIns="22860" rIns="45720" bIns="22860" numCol="1" anchor="t" anchorCtr="0" compatLnSpc="1"/>
            <a:lstStyle/>
            <a:p>
              <a:endParaRPr lang="th-TH" sz="900"/>
            </a:p>
          </p:txBody>
        </p:sp>
      </p:grpSp>
      <p:sp>
        <p:nvSpPr>
          <p:cNvPr id="19" name="Freeform 191"/>
          <p:cNvSpPr>
            <a:spLocks noEditPoints="1"/>
          </p:cNvSpPr>
          <p:nvPr/>
        </p:nvSpPr>
        <p:spPr bwMode="auto">
          <a:xfrm>
            <a:off x="4918626" y="3413694"/>
            <a:ext cx="474230" cy="515829"/>
          </a:xfrm>
          <a:custGeom>
            <a:avLst/>
            <a:gdLst>
              <a:gd name="T0" fmla="*/ 34 w 57"/>
              <a:gd name="T1" fmla="*/ 0 h 62"/>
              <a:gd name="T2" fmla="*/ 32 w 57"/>
              <a:gd name="T3" fmla="*/ 10 h 62"/>
              <a:gd name="T4" fmla="*/ 30 w 57"/>
              <a:gd name="T5" fmla="*/ 25 h 62"/>
              <a:gd name="T6" fmla="*/ 28 w 57"/>
              <a:gd name="T7" fmla="*/ 25 h 62"/>
              <a:gd name="T8" fmla="*/ 24 w 57"/>
              <a:gd name="T9" fmla="*/ 25 h 62"/>
              <a:gd name="T10" fmla="*/ 24 w 57"/>
              <a:gd name="T11" fmla="*/ 2 h 62"/>
              <a:gd name="T12" fmla="*/ 1 w 57"/>
              <a:gd name="T13" fmla="*/ 0 h 62"/>
              <a:gd name="T14" fmla="*/ 0 w 57"/>
              <a:gd name="T15" fmla="*/ 10 h 62"/>
              <a:gd name="T16" fmla="*/ 0 w 57"/>
              <a:gd name="T17" fmla="*/ 28 h 62"/>
              <a:gd name="T18" fmla="*/ 8 w 57"/>
              <a:gd name="T19" fmla="*/ 60 h 62"/>
              <a:gd name="T20" fmla="*/ 27 w 57"/>
              <a:gd name="T21" fmla="*/ 62 h 62"/>
              <a:gd name="T22" fmla="*/ 30 w 57"/>
              <a:gd name="T23" fmla="*/ 62 h 62"/>
              <a:gd name="T24" fmla="*/ 48 w 57"/>
              <a:gd name="T25" fmla="*/ 60 h 62"/>
              <a:gd name="T26" fmla="*/ 56 w 57"/>
              <a:gd name="T27" fmla="*/ 28 h 62"/>
              <a:gd name="T28" fmla="*/ 57 w 57"/>
              <a:gd name="T29" fmla="*/ 10 h 62"/>
              <a:gd name="T30" fmla="*/ 55 w 57"/>
              <a:gd name="T31" fmla="*/ 0 h 62"/>
              <a:gd name="T32" fmla="*/ 21 w 57"/>
              <a:gd name="T33" fmla="*/ 4 h 62"/>
              <a:gd name="T34" fmla="*/ 3 w 57"/>
              <a:gd name="T35" fmla="*/ 9 h 62"/>
              <a:gd name="T36" fmla="*/ 10 w 57"/>
              <a:gd name="T37" fmla="*/ 48 h 62"/>
              <a:gd name="T38" fmla="*/ 3 w 57"/>
              <a:gd name="T39" fmla="*/ 12 h 62"/>
              <a:gd name="T40" fmla="*/ 10 w 57"/>
              <a:gd name="T41" fmla="*/ 48 h 62"/>
              <a:gd name="T42" fmla="*/ 12 w 57"/>
              <a:gd name="T43" fmla="*/ 59 h 62"/>
              <a:gd name="T44" fmla="*/ 25 w 57"/>
              <a:gd name="T45" fmla="*/ 54 h 62"/>
              <a:gd name="T46" fmla="*/ 25 w 57"/>
              <a:gd name="T47" fmla="*/ 43 h 62"/>
              <a:gd name="T48" fmla="*/ 13 w 57"/>
              <a:gd name="T49" fmla="*/ 50 h 62"/>
              <a:gd name="T50" fmla="*/ 21 w 57"/>
              <a:gd name="T51" fmla="*/ 12 h 62"/>
              <a:gd name="T52" fmla="*/ 22 w 57"/>
              <a:gd name="T53" fmla="*/ 29 h 62"/>
              <a:gd name="T54" fmla="*/ 25 w 57"/>
              <a:gd name="T55" fmla="*/ 36 h 62"/>
              <a:gd name="T56" fmla="*/ 31 w 57"/>
              <a:gd name="T57" fmla="*/ 29 h 62"/>
              <a:gd name="T58" fmla="*/ 36 w 57"/>
              <a:gd name="T59" fmla="*/ 27 h 62"/>
              <a:gd name="T60" fmla="*/ 43 w 57"/>
              <a:gd name="T61" fmla="*/ 12 h 62"/>
              <a:gd name="T62" fmla="*/ 31 w 57"/>
              <a:gd name="T63" fmla="*/ 50 h 62"/>
              <a:gd name="T64" fmla="*/ 25 w 57"/>
              <a:gd name="T65" fmla="*/ 43 h 62"/>
              <a:gd name="T66" fmla="*/ 31 w 57"/>
              <a:gd name="T67" fmla="*/ 59 h 62"/>
              <a:gd name="T68" fmla="*/ 45 w 57"/>
              <a:gd name="T69" fmla="*/ 54 h 62"/>
              <a:gd name="T70" fmla="*/ 53 w 57"/>
              <a:gd name="T71" fmla="*/ 27 h 62"/>
              <a:gd name="T72" fmla="*/ 46 w 57"/>
              <a:gd name="T73" fmla="*/ 12 h 62"/>
              <a:gd name="T74" fmla="*/ 53 w 57"/>
              <a:gd name="T75" fmla="*/ 27 h 62"/>
              <a:gd name="T76" fmla="*/ 36 w 57"/>
              <a:gd name="T77" fmla="*/ 9 h 62"/>
              <a:gd name="T78" fmla="*/ 53 w 57"/>
              <a:gd name="T79" fmla="*/ 4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7" h="62">
                <a:moveTo>
                  <a:pt x="55" y="0"/>
                </a:moveTo>
                <a:cubicBezTo>
                  <a:pt x="34" y="0"/>
                  <a:pt x="34" y="0"/>
                  <a:pt x="34" y="0"/>
                </a:cubicBezTo>
                <a:cubicBezTo>
                  <a:pt x="33" y="0"/>
                  <a:pt x="32" y="1"/>
                  <a:pt x="32" y="2"/>
                </a:cubicBezTo>
                <a:cubicBezTo>
                  <a:pt x="32" y="10"/>
                  <a:pt x="32" y="10"/>
                  <a:pt x="32" y="10"/>
                </a:cubicBezTo>
                <a:cubicBezTo>
                  <a:pt x="32" y="25"/>
                  <a:pt x="32" y="25"/>
                  <a:pt x="32" y="25"/>
                </a:cubicBezTo>
                <a:cubicBezTo>
                  <a:pt x="30" y="25"/>
                  <a:pt x="30" y="25"/>
                  <a:pt x="30" y="25"/>
                </a:cubicBezTo>
                <a:cubicBezTo>
                  <a:pt x="28" y="25"/>
                  <a:pt x="28" y="25"/>
                  <a:pt x="28" y="25"/>
                </a:cubicBezTo>
                <a:cubicBezTo>
                  <a:pt x="28" y="25"/>
                  <a:pt x="28" y="25"/>
                  <a:pt x="28" y="25"/>
                </a:cubicBezTo>
                <a:cubicBezTo>
                  <a:pt x="27" y="25"/>
                  <a:pt x="27" y="25"/>
                  <a:pt x="27" y="25"/>
                </a:cubicBezTo>
                <a:cubicBezTo>
                  <a:pt x="24" y="25"/>
                  <a:pt x="24" y="25"/>
                  <a:pt x="24" y="25"/>
                </a:cubicBezTo>
                <a:cubicBezTo>
                  <a:pt x="24" y="10"/>
                  <a:pt x="24" y="10"/>
                  <a:pt x="24" y="10"/>
                </a:cubicBezTo>
                <a:cubicBezTo>
                  <a:pt x="24" y="2"/>
                  <a:pt x="24" y="2"/>
                  <a:pt x="24" y="2"/>
                </a:cubicBezTo>
                <a:cubicBezTo>
                  <a:pt x="24" y="1"/>
                  <a:pt x="23" y="0"/>
                  <a:pt x="22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27"/>
                  <a:pt x="0" y="27"/>
                  <a:pt x="0" y="28"/>
                </a:cubicBezTo>
                <a:cubicBezTo>
                  <a:pt x="8" y="52"/>
                  <a:pt x="8" y="52"/>
                  <a:pt x="8" y="52"/>
                </a:cubicBezTo>
                <a:cubicBezTo>
                  <a:pt x="8" y="60"/>
                  <a:pt x="8" y="60"/>
                  <a:pt x="8" y="60"/>
                </a:cubicBezTo>
                <a:cubicBezTo>
                  <a:pt x="8" y="61"/>
                  <a:pt x="9" y="62"/>
                  <a:pt x="10" y="62"/>
                </a:cubicBezTo>
                <a:cubicBezTo>
                  <a:pt x="27" y="62"/>
                  <a:pt x="27" y="62"/>
                  <a:pt x="27" y="62"/>
                </a:cubicBezTo>
                <a:cubicBezTo>
                  <a:pt x="27" y="62"/>
                  <a:pt x="28" y="62"/>
                  <a:pt x="28" y="61"/>
                </a:cubicBezTo>
                <a:cubicBezTo>
                  <a:pt x="28" y="62"/>
                  <a:pt x="29" y="62"/>
                  <a:pt x="30" y="62"/>
                </a:cubicBezTo>
                <a:cubicBezTo>
                  <a:pt x="46" y="62"/>
                  <a:pt x="46" y="62"/>
                  <a:pt x="46" y="62"/>
                </a:cubicBezTo>
                <a:cubicBezTo>
                  <a:pt x="47" y="62"/>
                  <a:pt x="48" y="61"/>
                  <a:pt x="48" y="60"/>
                </a:cubicBezTo>
                <a:cubicBezTo>
                  <a:pt x="48" y="52"/>
                  <a:pt x="48" y="52"/>
                  <a:pt x="48" y="52"/>
                </a:cubicBezTo>
                <a:cubicBezTo>
                  <a:pt x="56" y="28"/>
                  <a:pt x="56" y="28"/>
                  <a:pt x="56" y="28"/>
                </a:cubicBezTo>
                <a:cubicBezTo>
                  <a:pt x="56" y="27"/>
                  <a:pt x="57" y="27"/>
                  <a:pt x="57" y="27"/>
                </a:cubicBezTo>
                <a:cubicBezTo>
                  <a:pt x="57" y="10"/>
                  <a:pt x="57" y="10"/>
                  <a:pt x="57" y="10"/>
                </a:cubicBezTo>
                <a:cubicBezTo>
                  <a:pt x="57" y="2"/>
                  <a:pt x="57" y="2"/>
                  <a:pt x="57" y="2"/>
                </a:cubicBezTo>
                <a:cubicBezTo>
                  <a:pt x="57" y="1"/>
                  <a:pt x="56" y="0"/>
                  <a:pt x="55" y="0"/>
                </a:cubicBezTo>
                <a:close/>
                <a:moveTo>
                  <a:pt x="3" y="4"/>
                </a:moveTo>
                <a:cubicBezTo>
                  <a:pt x="21" y="4"/>
                  <a:pt x="21" y="4"/>
                  <a:pt x="21" y="4"/>
                </a:cubicBezTo>
                <a:cubicBezTo>
                  <a:pt x="21" y="9"/>
                  <a:pt x="21" y="9"/>
                  <a:pt x="21" y="9"/>
                </a:cubicBezTo>
                <a:cubicBezTo>
                  <a:pt x="3" y="9"/>
                  <a:pt x="3" y="9"/>
                  <a:pt x="3" y="9"/>
                </a:cubicBezTo>
                <a:lnTo>
                  <a:pt x="3" y="4"/>
                </a:lnTo>
                <a:close/>
                <a:moveTo>
                  <a:pt x="10" y="48"/>
                </a:moveTo>
                <a:cubicBezTo>
                  <a:pt x="3" y="27"/>
                  <a:pt x="3" y="27"/>
                  <a:pt x="3" y="27"/>
                </a:cubicBezTo>
                <a:cubicBezTo>
                  <a:pt x="3" y="12"/>
                  <a:pt x="3" y="12"/>
                  <a:pt x="3" y="12"/>
                </a:cubicBezTo>
                <a:cubicBezTo>
                  <a:pt x="10" y="12"/>
                  <a:pt x="10" y="12"/>
                  <a:pt x="10" y="12"/>
                </a:cubicBezTo>
                <a:lnTo>
                  <a:pt x="10" y="48"/>
                </a:lnTo>
                <a:close/>
                <a:moveTo>
                  <a:pt x="25" y="59"/>
                </a:moveTo>
                <a:cubicBezTo>
                  <a:pt x="12" y="59"/>
                  <a:pt x="12" y="59"/>
                  <a:pt x="12" y="59"/>
                </a:cubicBezTo>
                <a:cubicBezTo>
                  <a:pt x="12" y="54"/>
                  <a:pt x="12" y="54"/>
                  <a:pt x="12" y="54"/>
                </a:cubicBezTo>
                <a:cubicBezTo>
                  <a:pt x="25" y="54"/>
                  <a:pt x="25" y="54"/>
                  <a:pt x="25" y="54"/>
                </a:cubicBezTo>
                <a:lnTo>
                  <a:pt x="25" y="59"/>
                </a:lnTo>
                <a:close/>
                <a:moveTo>
                  <a:pt x="25" y="43"/>
                </a:moveTo>
                <a:cubicBezTo>
                  <a:pt x="25" y="50"/>
                  <a:pt x="25" y="50"/>
                  <a:pt x="25" y="50"/>
                </a:cubicBezTo>
                <a:cubicBezTo>
                  <a:pt x="13" y="50"/>
                  <a:pt x="13" y="50"/>
                  <a:pt x="13" y="50"/>
                </a:cubicBezTo>
                <a:cubicBezTo>
                  <a:pt x="13" y="12"/>
                  <a:pt x="13" y="12"/>
                  <a:pt x="13" y="12"/>
                </a:cubicBezTo>
                <a:cubicBezTo>
                  <a:pt x="21" y="12"/>
                  <a:pt x="21" y="12"/>
                  <a:pt x="21" y="12"/>
                </a:cubicBezTo>
                <a:cubicBezTo>
                  <a:pt x="21" y="27"/>
                  <a:pt x="21" y="27"/>
                  <a:pt x="21" y="27"/>
                </a:cubicBezTo>
                <a:cubicBezTo>
                  <a:pt x="21" y="28"/>
                  <a:pt x="21" y="29"/>
                  <a:pt x="22" y="29"/>
                </a:cubicBezTo>
                <a:cubicBezTo>
                  <a:pt x="25" y="29"/>
                  <a:pt x="25" y="29"/>
                  <a:pt x="25" y="29"/>
                </a:cubicBezTo>
                <a:cubicBezTo>
                  <a:pt x="25" y="36"/>
                  <a:pt x="25" y="36"/>
                  <a:pt x="25" y="36"/>
                </a:cubicBezTo>
                <a:cubicBezTo>
                  <a:pt x="31" y="36"/>
                  <a:pt x="31" y="36"/>
                  <a:pt x="31" y="36"/>
                </a:cubicBezTo>
                <a:cubicBezTo>
                  <a:pt x="31" y="29"/>
                  <a:pt x="31" y="29"/>
                  <a:pt x="31" y="29"/>
                </a:cubicBezTo>
                <a:cubicBezTo>
                  <a:pt x="34" y="29"/>
                  <a:pt x="34" y="29"/>
                  <a:pt x="34" y="29"/>
                </a:cubicBezTo>
                <a:cubicBezTo>
                  <a:pt x="35" y="29"/>
                  <a:pt x="36" y="28"/>
                  <a:pt x="36" y="27"/>
                </a:cubicBezTo>
                <a:cubicBezTo>
                  <a:pt x="36" y="12"/>
                  <a:pt x="36" y="12"/>
                  <a:pt x="36" y="12"/>
                </a:cubicBezTo>
                <a:cubicBezTo>
                  <a:pt x="43" y="12"/>
                  <a:pt x="43" y="12"/>
                  <a:pt x="43" y="12"/>
                </a:cubicBezTo>
                <a:cubicBezTo>
                  <a:pt x="43" y="50"/>
                  <a:pt x="43" y="50"/>
                  <a:pt x="43" y="50"/>
                </a:cubicBezTo>
                <a:cubicBezTo>
                  <a:pt x="31" y="50"/>
                  <a:pt x="31" y="50"/>
                  <a:pt x="31" y="50"/>
                </a:cubicBezTo>
                <a:cubicBezTo>
                  <a:pt x="31" y="43"/>
                  <a:pt x="31" y="43"/>
                  <a:pt x="31" y="43"/>
                </a:cubicBezTo>
                <a:lnTo>
                  <a:pt x="25" y="43"/>
                </a:lnTo>
                <a:close/>
                <a:moveTo>
                  <a:pt x="45" y="59"/>
                </a:moveTo>
                <a:cubicBezTo>
                  <a:pt x="31" y="59"/>
                  <a:pt x="31" y="59"/>
                  <a:pt x="31" y="59"/>
                </a:cubicBezTo>
                <a:cubicBezTo>
                  <a:pt x="31" y="54"/>
                  <a:pt x="31" y="54"/>
                  <a:pt x="31" y="54"/>
                </a:cubicBezTo>
                <a:cubicBezTo>
                  <a:pt x="45" y="54"/>
                  <a:pt x="45" y="54"/>
                  <a:pt x="45" y="54"/>
                </a:cubicBezTo>
                <a:lnTo>
                  <a:pt x="45" y="59"/>
                </a:lnTo>
                <a:close/>
                <a:moveTo>
                  <a:pt x="53" y="27"/>
                </a:moveTo>
                <a:cubicBezTo>
                  <a:pt x="46" y="48"/>
                  <a:pt x="46" y="48"/>
                  <a:pt x="46" y="48"/>
                </a:cubicBezTo>
                <a:cubicBezTo>
                  <a:pt x="46" y="12"/>
                  <a:pt x="46" y="12"/>
                  <a:pt x="46" y="12"/>
                </a:cubicBezTo>
                <a:cubicBezTo>
                  <a:pt x="53" y="12"/>
                  <a:pt x="53" y="12"/>
                  <a:pt x="53" y="12"/>
                </a:cubicBezTo>
                <a:lnTo>
                  <a:pt x="53" y="27"/>
                </a:lnTo>
                <a:close/>
                <a:moveTo>
                  <a:pt x="53" y="9"/>
                </a:moveTo>
                <a:cubicBezTo>
                  <a:pt x="36" y="9"/>
                  <a:pt x="36" y="9"/>
                  <a:pt x="36" y="9"/>
                </a:cubicBezTo>
                <a:cubicBezTo>
                  <a:pt x="36" y="4"/>
                  <a:pt x="36" y="4"/>
                  <a:pt x="36" y="4"/>
                </a:cubicBezTo>
                <a:cubicBezTo>
                  <a:pt x="53" y="4"/>
                  <a:pt x="53" y="4"/>
                  <a:pt x="53" y="4"/>
                </a:cubicBezTo>
                <a:lnTo>
                  <a:pt x="53" y="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45720" tIns="22860" rIns="45720" bIns="22860" numCol="1" anchor="t" anchorCtr="0" compatLnSpc="1"/>
          <a:lstStyle/>
          <a:p>
            <a:endParaRPr lang="th-TH" sz="900"/>
          </a:p>
        </p:txBody>
      </p:sp>
      <p:grpSp>
        <p:nvGrpSpPr>
          <p:cNvPr id="20" name="กลุ่ม 110"/>
          <p:cNvGrpSpPr/>
          <p:nvPr/>
        </p:nvGrpSpPr>
        <p:grpSpPr>
          <a:xfrm>
            <a:off x="5827424" y="4007430"/>
            <a:ext cx="2198975" cy="2198298"/>
            <a:chOff x="11961813" y="6811963"/>
            <a:chExt cx="5153025" cy="5151438"/>
          </a:xfrm>
          <a:solidFill>
            <a:srgbClr val="42B5DB"/>
          </a:solidFill>
        </p:grpSpPr>
        <p:sp>
          <p:nvSpPr>
            <p:cNvPr id="21" name="Freeform 11"/>
            <p:cNvSpPr>
              <a:spLocks noEditPoints="1"/>
            </p:cNvSpPr>
            <p:nvPr/>
          </p:nvSpPr>
          <p:spPr bwMode="auto">
            <a:xfrm>
              <a:off x="11961813" y="6811963"/>
              <a:ext cx="5153025" cy="5151438"/>
            </a:xfrm>
            <a:custGeom>
              <a:avLst/>
              <a:gdLst>
                <a:gd name="T0" fmla="*/ 108 w 216"/>
                <a:gd name="T1" fmla="*/ 216 h 216"/>
                <a:gd name="T2" fmla="*/ 0 w 216"/>
                <a:gd name="T3" fmla="*/ 108 h 216"/>
                <a:gd name="T4" fmla="*/ 108 w 216"/>
                <a:gd name="T5" fmla="*/ 0 h 216"/>
                <a:gd name="T6" fmla="*/ 216 w 216"/>
                <a:gd name="T7" fmla="*/ 108 h 216"/>
                <a:gd name="T8" fmla="*/ 108 w 216"/>
                <a:gd name="T9" fmla="*/ 216 h 216"/>
                <a:gd name="T10" fmla="*/ 108 w 216"/>
                <a:gd name="T11" fmla="*/ 6 h 216"/>
                <a:gd name="T12" fmla="*/ 6 w 216"/>
                <a:gd name="T13" fmla="*/ 108 h 216"/>
                <a:gd name="T14" fmla="*/ 108 w 216"/>
                <a:gd name="T15" fmla="*/ 210 h 216"/>
                <a:gd name="T16" fmla="*/ 210 w 216"/>
                <a:gd name="T17" fmla="*/ 108 h 216"/>
                <a:gd name="T18" fmla="*/ 108 w 216"/>
                <a:gd name="T19" fmla="*/ 6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6" h="216">
                  <a:moveTo>
                    <a:pt x="108" y="216"/>
                  </a:moveTo>
                  <a:cubicBezTo>
                    <a:pt x="48" y="216"/>
                    <a:pt x="0" y="168"/>
                    <a:pt x="0" y="108"/>
                  </a:cubicBezTo>
                  <a:cubicBezTo>
                    <a:pt x="0" y="49"/>
                    <a:pt x="48" y="0"/>
                    <a:pt x="108" y="0"/>
                  </a:cubicBezTo>
                  <a:cubicBezTo>
                    <a:pt x="167" y="0"/>
                    <a:pt x="216" y="49"/>
                    <a:pt x="216" y="108"/>
                  </a:cubicBezTo>
                  <a:cubicBezTo>
                    <a:pt x="216" y="168"/>
                    <a:pt x="167" y="216"/>
                    <a:pt x="108" y="216"/>
                  </a:cubicBezTo>
                  <a:close/>
                  <a:moveTo>
                    <a:pt x="108" y="6"/>
                  </a:moveTo>
                  <a:cubicBezTo>
                    <a:pt x="51" y="6"/>
                    <a:pt x="6" y="52"/>
                    <a:pt x="6" y="108"/>
                  </a:cubicBezTo>
                  <a:cubicBezTo>
                    <a:pt x="6" y="164"/>
                    <a:pt x="51" y="210"/>
                    <a:pt x="108" y="210"/>
                  </a:cubicBezTo>
                  <a:cubicBezTo>
                    <a:pt x="164" y="210"/>
                    <a:pt x="210" y="164"/>
                    <a:pt x="210" y="108"/>
                  </a:cubicBezTo>
                  <a:cubicBezTo>
                    <a:pt x="210" y="52"/>
                    <a:pt x="164" y="6"/>
                    <a:pt x="108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20" tIns="22860" rIns="45720" bIns="22860" numCol="1" anchor="t" anchorCtr="0" compatLnSpc="1"/>
            <a:lstStyle/>
            <a:p>
              <a:endParaRPr lang="th-TH" sz="900"/>
            </a:p>
          </p:txBody>
        </p:sp>
        <p:sp>
          <p:nvSpPr>
            <p:cNvPr id="22" name="Oval 12"/>
            <p:cNvSpPr>
              <a:spLocks noChangeArrowheads="1"/>
            </p:cNvSpPr>
            <p:nvPr/>
          </p:nvSpPr>
          <p:spPr bwMode="auto">
            <a:xfrm>
              <a:off x="12987338" y="7837488"/>
              <a:ext cx="3078163" cy="31003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20" tIns="22860" rIns="45720" bIns="22860" numCol="1" anchor="t" anchorCtr="0" compatLnSpc="1"/>
            <a:lstStyle/>
            <a:p>
              <a:endParaRPr lang="th-TH" sz="900"/>
            </a:p>
          </p:txBody>
        </p:sp>
      </p:grpSp>
      <p:grpSp>
        <p:nvGrpSpPr>
          <p:cNvPr id="23" name="กลุ่ม 111"/>
          <p:cNvGrpSpPr/>
          <p:nvPr/>
        </p:nvGrpSpPr>
        <p:grpSpPr>
          <a:xfrm>
            <a:off x="6605359" y="4825662"/>
            <a:ext cx="640627" cy="567135"/>
            <a:chOff x="8022698" y="10553700"/>
            <a:chExt cx="733425" cy="649288"/>
          </a:xfrm>
          <a:solidFill>
            <a:schemeClr val="bg1"/>
          </a:solidFill>
        </p:grpSpPr>
        <p:sp>
          <p:nvSpPr>
            <p:cNvPr id="24" name="Freeform 198"/>
            <p:cNvSpPr>
              <a:spLocks noEditPoints="1"/>
            </p:cNvSpPr>
            <p:nvPr/>
          </p:nvSpPr>
          <p:spPr bwMode="auto">
            <a:xfrm>
              <a:off x="8022698" y="10553700"/>
              <a:ext cx="733425" cy="649288"/>
            </a:xfrm>
            <a:custGeom>
              <a:avLst/>
              <a:gdLst>
                <a:gd name="T0" fmla="*/ 66 w 77"/>
                <a:gd name="T1" fmla="*/ 0 h 68"/>
                <a:gd name="T2" fmla="*/ 11 w 77"/>
                <a:gd name="T3" fmla="*/ 0 h 68"/>
                <a:gd name="T4" fmla="*/ 0 w 77"/>
                <a:gd name="T5" fmla="*/ 11 h 68"/>
                <a:gd name="T6" fmla="*/ 0 w 77"/>
                <a:gd name="T7" fmla="*/ 46 h 68"/>
                <a:gd name="T8" fmla="*/ 11 w 77"/>
                <a:gd name="T9" fmla="*/ 57 h 68"/>
                <a:gd name="T10" fmla="*/ 29 w 77"/>
                <a:gd name="T11" fmla="*/ 57 h 68"/>
                <a:gd name="T12" fmla="*/ 28 w 77"/>
                <a:gd name="T13" fmla="*/ 65 h 68"/>
                <a:gd name="T14" fmla="*/ 26 w 77"/>
                <a:gd name="T15" fmla="*/ 65 h 68"/>
                <a:gd name="T16" fmla="*/ 21 w 77"/>
                <a:gd name="T17" fmla="*/ 65 h 68"/>
                <a:gd name="T18" fmla="*/ 20 w 77"/>
                <a:gd name="T19" fmla="*/ 67 h 68"/>
                <a:gd name="T20" fmla="*/ 21 w 77"/>
                <a:gd name="T21" fmla="*/ 68 h 68"/>
                <a:gd name="T22" fmla="*/ 56 w 77"/>
                <a:gd name="T23" fmla="*/ 68 h 68"/>
                <a:gd name="T24" fmla="*/ 57 w 77"/>
                <a:gd name="T25" fmla="*/ 67 h 68"/>
                <a:gd name="T26" fmla="*/ 56 w 77"/>
                <a:gd name="T27" fmla="*/ 65 h 68"/>
                <a:gd name="T28" fmla="*/ 51 w 77"/>
                <a:gd name="T29" fmla="*/ 65 h 68"/>
                <a:gd name="T30" fmla="*/ 49 w 77"/>
                <a:gd name="T31" fmla="*/ 65 h 68"/>
                <a:gd name="T32" fmla="*/ 48 w 77"/>
                <a:gd name="T33" fmla="*/ 57 h 68"/>
                <a:gd name="T34" fmla="*/ 66 w 77"/>
                <a:gd name="T35" fmla="*/ 57 h 68"/>
                <a:gd name="T36" fmla="*/ 77 w 77"/>
                <a:gd name="T37" fmla="*/ 46 h 68"/>
                <a:gd name="T38" fmla="*/ 77 w 77"/>
                <a:gd name="T39" fmla="*/ 11 h 68"/>
                <a:gd name="T40" fmla="*/ 66 w 77"/>
                <a:gd name="T41" fmla="*/ 0 h 68"/>
                <a:gd name="T42" fmla="*/ 11 w 77"/>
                <a:gd name="T43" fmla="*/ 3 h 68"/>
                <a:gd name="T44" fmla="*/ 66 w 77"/>
                <a:gd name="T45" fmla="*/ 3 h 68"/>
                <a:gd name="T46" fmla="*/ 73 w 77"/>
                <a:gd name="T47" fmla="*/ 11 h 68"/>
                <a:gd name="T48" fmla="*/ 73 w 77"/>
                <a:gd name="T49" fmla="*/ 41 h 68"/>
                <a:gd name="T50" fmla="*/ 3 w 77"/>
                <a:gd name="T51" fmla="*/ 41 h 68"/>
                <a:gd name="T52" fmla="*/ 3 w 77"/>
                <a:gd name="T53" fmla="*/ 11 h 68"/>
                <a:gd name="T54" fmla="*/ 11 w 77"/>
                <a:gd name="T55" fmla="*/ 3 h 68"/>
                <a:gd name="T56" fmla="*/ 46 w 77"/>
                <a:gd name="T57" fmla="*/ 65 h 68"/>
                <a:gd name="T58" fmla="*/ 31 w 77"/>
                <a:gd name="T59" fmla="*/ 65 h 68"/>
                <a:gd name="T60" fmla="*/ 32 w 77"/>
                <a:gd name="T61" fmla="*/ 57 h 68"/>
                <a:gd name="T62" fmla="*/ 45 w 77"/>
                <a:gd name="T63" fmla="*/ 57 h 68"/>
                <a:gd name="T64" fmla="*/ 46 w 77"/>
                <a:gd name="T65" fmla="*/ 65 h 68"/>
                <a:gd name="T66" fmla="*/ 66 w 77"/>
                <a:gd name="T67" fmla="*/ 53 h 68"/>
                <a:gd name="T68" fmla="*/ 11 w 77"/>
                <a:gd name="T69" fmla="*/ 53 h 68"/>
                <a:gd name="T70" fmla="*/ 3 w 77"/>
                <a:gd name="T71" fmla="*/ 46 h 68"/>
                <a:gd name="T72" fmla="*/ 3 w 77"/>
                <a:gd name="T73" fmla="*/ 44 h 68"/>
                <a:gd name="T74" fmla="*/ 73 w 77"/>
                <a:gd name="T75" fmla="*/ 44 h 68"/>
                <a:gd name="T76" fmla="*/ 73 w 77"/>
                <a:gd name="T77" fmla="*/ 46 h 68"/>
                <a:gd name="T78" fmla="*/ 66 w 77"/>
                <a:gd name="T79" fmla="*/ 5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7" h="68">
                  <a:moveTo>
                    <a:pt x="66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52"/>
                    <a:pt x="5" y="57"/>
                    <a:pt x="11" y="57"/>
                  </a:cubicBezTo>
                  <a:cubicBezTo>
                    <a:pt x="29" y="57"/>
                    <a:pt x="29" y="57"/>
                    <a:pt x="29" y="57"/>
                  </a:cubicBezTo>
                  <a:cubicBezTo>
                    <a:pt x="29" y="60"/>
                    <a:pt x="29" y="64"/>
                    <a:pt x="28" y="65"/>
                  </a:cubicBezTo>
                  <a:cubicBezTo>
                    <a:pt x="27" y="65"/>
                    <a:pt x="27" y="65"/>
                    <a:pt x="26" y="65"/>
                  </a:cubicBezTo>
                  <a:cubicBezTo>
                    <a:pt x="21" y="65"/>
                    <a:pt x="21" y="65"/>
                    <a:pt x="21" y="65"/>
                  </a:cubicBezTo>
                  <a:cubicBezTo>
                    <a:pt x="20" y="65"/>
                    <a:pt x="20" y="66"/>
                    <a:pt x="20" y="67"/>
                  </a:cubicBezTo>
                  <a:cubicBezTo>
                    <a:pt x="20" y="68"/>
                    <a:pt x="20" y="68"/>
                    <a:pt x="21" y="68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7" y="68"/>
                    <a:pt x="57" y="68"/>
                    <a:pt x="57" y="67"/>
                  </a:cubicBezTo>
                  <a:cubicBezTo>
                    <a:pt x="57" y="66"/>
                    <a:pt x="57" y="65"/>
                    <a:pt x="56" y="65"/>
                  </a:cubicBezTo>
                  <a:cubicBezTo>
                    <a:pt x="51" y="65"/>
                    <a:pt x="51" y="65"/>
                    <a:pt x="51" y="65"/>
                  </a:cubicBezTo>
                  <a:cubicBezTo>
                    <a:pt x="50" y="65"/>
                    <a:pt x="50" y="65"/>
                    <a:pt x="49" y="65"/>
                  </a:cubicBezTo>
                  <a:cubicBezTo>
                    <a:pt x="48" y="64"/>
                    <a:pt x="48" y="60"/>
                    <a:pt x="48" y="57"/>
                  </a:cubicBezTo>
                  <a:cubicBezTo>
                    <a:pt x="66" y="57"/>
                    <a:pt x="66" y="57"/>
                    <a:pt x="66" y="57"/>
                  </a:cubicBezTo>
                  <a:cubicBezTo>
                    <a:pt x="72" y="57"/>
                    <a:pt x="77" y="52"/>
                    <a:pt x="77" y="46"/>
                  </a:cubicBezTo>
                  <a:cubicBezTo>
                    <a:pt x="77" y="11"/>
                    <a:pt x="77" y="11"/>
                    <a:pt x="77" y="11"/>
                  </a:cubicBezTo>
                  <a:cubicBezTo>
                    <a:pt x="77" y="5"/>
                    <a:pt x="72" y="0"/>
                    <a:pt x="66" y="0"/>
                  </a:cubicBezTo>
                  <a:close/>
                  <a:moveTo>
                    <a:pt x="11" y="3"/>
                  </a:moveTo>
                  <a:cubicBezTo>
                    <a:pt x="66" y="3"/>
                    <a:pt x="66" y="3"/>
                    <a:pt x="66" y="3"/>
                  </a:cubicBezTo>
                  <a:cubicBezTo>
                    <a:pt x="70" y="3"/>
                    <a:pt x="73" y="7"/>
                    <a:pt x="73" y="11"/>
                  </a:cubicBezTo>
                  <a:cubicBezTo>
                    <a:pt x="73" y="41"/>
                    <a:pt x="73" y="41"/>
                    <a:pt x="73" y="41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7"/>
                    <a:pt x="7" y="3"/>
                    <a:pt x="11" y="3"/>
                  </a:cubicBezTo>
                  <a:close/>
                  <a:moveTo>
                    <a:pt x="46" y="65"/>
                  </a:moveTo>
                  <a:cubicBezTo>
                    <a:pt x="31" y="65"/>
                    <a:pt x="31" y="65"/>
                    <a:pt x="31" y="65"/>
                  </a:cubicBezTo>
                  <a:cubicBezTo>
                    <a:pt x="32" y="63"/>
                    <a:pt x="32" y="60"/>
                    <a:pt x="32" y="57"/>
                  </a:cubicBezTo>
                  <a:cubicBezTo>
                    <a:pt x="45" y="57"/>
                    <a:pt x="45" y="57"/>
                    <a:pt x="45" y="57"/>
                  </a:cubicBezTo>
                  <a:cubicBezTo>
                    <a:pt x="45" y="60"/>
                    <a:pt x="45" y="63"/>
                    <a:pt x="46" y="65"/>
                  </a:cubicBezTo>
                  <a:close/>
                  <a:moveTo>
                    <a:pt x="66" y="53"/>
                  </a:moveTo>
                  <a:cubicBezTo>
                    <a:pt x="11" y="53"/>
                    <a:pt x="11" y="53"/>
                    <a:pt x="11" y="53"/>
                  </a:cubicBezTo>
                  <a:cubicBezTo>
                    <a:pt x="7" y="53"/>
                    <a:pt x="3" y="50"/>
                    <a:pt x="3" y="46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73" y="44"/>
                    <a:pt x="73" y="44"/>
                    <a:pt x="73" y="44"/>
                  </a:cubicBezTo>
                  <a:cubicBezTo>
                    <a:pt x="73" y="46"/>
                    <a:pt x="73" y="46"/>
                    <a:pt x="73" y="46"/>
                  </a:cubicBezTo>
                  <a:cubicBezTo>
                    <a:pt x="73" y="50"/>
                    <a:pt x="70" y="53"/>
                    <a:pt x="66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20" tIns="22860" rIns="45720" bIns="22860" numCol="1" anchor="t" anchorCtr="0" compatLnSpc="1"/>
            <a:lstStyle/>
            <a:p>
              <a:endParaRPr lang="th-TH" sz="900"/>
            </a:p>
          </p:txBody>
        </p:sp>
        <p:sp>
          <p:nvSpPr>
            <p:cNvPr id="25" name="Oval 199"/>
            <p:cNvSpPr>
              <a:spLocks noChangeArrowheads="1"/>
            </p:cNvSpPr>
            <p:nvPr/>
          </p:nvSpPr>
          <p:spPr bwMode="auto">
            <a:xfrm>
              <a:off x="8365598" y="10983912"/>
              <a:ext cx="47625" cy="476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20" tIns="22860" rIns="45720" bIns="22860" numCol="1" anchor="t" anchorCtr="0" compatLnSpc="1"/>
            <a:lstStyle/>
            <a:p>
              <a:endParaRPr lang="th-TH" sz="900"/>
            </a:p>
          </p:txBody>
        </p:sp>
      </p:grpSp>
      <p:grpSp>
        <p:nvGrpSpPr>
          <p:cNvPr id="26" name="กลุ่ม 117"/>
          <p:cNvGrpSpPr/>
          <p:nvPr/>
        </p:nvGrpSpPr>
        <p:grpSpPr>
          <a:xfrm>
            <a:off x="4259824" y="4810875"/>
            <a:ext cx="1567600" cy="1567600"/>
            <a:chOff x="8288338" y="8694738"/>
            <a:chExt cx="3673475" cy="3673475"/>
          </a:xfrm>
          <a:solidFill>
            <a:srgbClr val="8ADEF8"/>
          </a:solidFill>
        </p:grpSpPr>
        <p:sp>
          <p:nvSpPr>
            <p:cNvPr id="27" name="Freeform 13"/>
            <p:cNvSpPr>
              <a:spLocks noEditPoints="1"/>
            </p:cNvSpPr>
            <p:nvPr/>
          </p:nvSpPr>
          <p:spPr bwMode="auto">
            <a:xfrm>
              <a:off x="8288338" y="8694738"/>
              <a:ext cx="3673475" cy="3673475"/>
            </a:xfrm>
            <a:custGeom>
              <a:avLst/>
              <a:gdLst>
                <a:gd name="T0" fmla="*/ 0 w 154"/>
                <a:gd name="T1" fmla="*/ 77 h 154"/>
                <a:gd name="T2" fmla="*/ 77 w 154"/>
                <a:gd name="T3" fmla="*/ 0 h 154"/>
                <a:gd name="T4" fmla="*/ 154 w 154"/>
                <a:gd name="T5" fmla="*/ 77 h 154"/>
                <a:gd name="T6" fmla="*/ 77 w 154"/>
                <a:gd name="T7" fmla="*/ 154 h 154"/>
                <a:gd name="T8" fmla="*/ 0 w 154"/>
                <a:gd name="T9" fmla="*/ 77 h 154"/>
                <a:gd name="T10" fmla="*/ 4 w 154"/>
                <a:gd name="T11" fmla="*/ 77 h 154"/>
                <a:gd name="T12" fmla="*/ 77 w 154"/>
                <a:gd name="T13" fmla="*/ 150 h 154"/>
                <a:gd name="T14" fmla="*/ 150 w 154"/>
                <a:gd name="T15" fmla="*/ 77 h 154"/>
                <a:gd name="T16" fmla="*/ 77 w 154"/>
                <a:gd name="T17" fmla="*/ 4 h 154"/>
                <a:gd name="T18" fmla="*/ 4 w 154"/>
                <a:gd name="T19" fmla="*/ 77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4" h="154">
                  <a:moveTo>
                    <a:pt x="0" y="77"/>
                  </a:moveTo>
                  <a:cubicBezTo>
                    <a:pt x="0" y="34"/>
                    <a:pt x="34" y="0"/>
                    <a:pt x="77" y="0"/>
                  </a:cubicBezTo>
                  <a:cubicBezTo>
                    <a:pt x="119" y="0"/>
                    <a:pt x="154" y="34"/>
                    <a:pt x="154" y="77"/>
                  </a:cubicBezTo>
                  <a:cubicBezTo>
                    <a:pt x="154" y="120"/>
                    <a:pt x="119" y="154"/>
                    <a:pt x="77" y="154"/>
                  </a:cubicBezTo>
                  <a:cubicBezTo>
                    <a:pt x="34" y="154"/>
                    <a:pt x="0" y="120"/>
                    <a:pt x="0" y="77"/>
                  </a:cubicBezTo>
                  <a:close/>
                  <a:moveTo>
                    <a:pt x="4" y="77"/>
                  </a:moveTo>
                  <a:cubicBezTo>
                    <a:pt x="4" y="117"/>
                    <a:pt x="37" y="150"/>
                    <a:pt x="77" y="150"/>
                  </a:cubicBezTo>
                  <a:cubicBezTo>
                    <a:pt x="117" y="150"/>
                    <a:pt x="150" y="117"/>
                    <a:pt x="150" y="77"/>
                  </a:cubicBezTo>
                  <a:cubicBezTo>
                    <a:pt x="150" y="37"/>
                    <a:pt x="117" y="4"/>
                    <a:pt x="77" y="4"/>
                  </a:cubicBezTo>
                  <a:cubicBezTo>
                    <a:pt x="37" y="4"/>
                    <a:pt x="4" y="37"/>
                    <a:pt x="4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20" tIns="22860" rIns="45720" bIns="22860" numCol="1" anchor="t" anchorCtr="0" compatLnSpc="1"/>
            <a:lstStyle/>
            <a:p>
              <a:endParaRPr lang="th-TH" sz="900"/>
            </a:p>
          </p:txBody>
        </p:sp>
        <p:sp>
          <p:nvSpPr>
            <p:cNvPr id="28" name="Oval 14"/>
            <p:cNvSpPr>
              <a:spLocks noChangeArrowheads="1"/>
            </p:cNvSpPr>
            <p:nvPr/>
          </p:nvSpPr>
          <p:spPr bwMode="auto">
            <a:xfrm>
              <a:off x="9028113" y="9434513"/>
              <a:ext cx="2195513" cy="2193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20" tIns="22860" rIns="45720" bIns="22860" numCol="1" anchor="t" anchorCtr="0" compatLnSpc="1"/>
            <a:lstStyle/>
            <a:p>
              <a:endParaRPr lang="th-TH" sz="900"/>
            </a:p>
          </p:txBody>
        </p:sp>
      </p:grpSp>
      <p:sp>
        <p:nvSpPr>
          <p:cNvPr id="29" name="Freeform 102"/>
          <p:cNvSpPr>
            <a:spLocks noEditPoints="1"/>
          </p:cNvSpPr>
          <p:nvPr/>
        </p:nvSpPr>
        <p:spPr bwMode="auto">
          <a:xfrm>
            <a:off x="4764910" y="5299691"/>
            <a:ext cx="557428" cy="515829"/>
          </a:xfrm>
          <a:custGeom>
            <a:avLst/>
            <a:gdLst>
              <a:gd name="T0" fmla="*/ 59 w 67"/>
              <a:gd name="T1" fmla="*/ 44 h 62"/>
              <a:gd name="T2" fmla="*/ 59 w 67"/>
              <a:gd name="T3" fmla="*/ 35 h 62"/>
              <a:gd name="T4" fmla="*/ 58 w 67"/>
              <a:gd name="T5" fmla="*/ 33 h 62"/>
              <a:gd name="T6" fmla="*/ 53 w 67"/>
              <a:gd name="T7" fmla="*/ 33 h 62"/>
              <a:gd name="T8" fmla="*/ 50 w 67"/>
              <a:gd name="T9" fmla="*/ 33 h 62"/>
              <a:gd name="T10" fmla="*/ 35 w 67"/>
              <a:gd name="T11" fmla="*/ 33 h 62"/>
              <a:gd name="T12" fmla="*/ 35 w 67"/>
              <a:gd name="T13" fmla="*/ 19 h 62"/>
              <a:gd name="T14" fmla="*/ 43 w 67"/>
              <a:gd name="T15" fmla="*/ 10 h 62"/>
              <a:gd name="T16" fmla="*/ 34 w 67"/>
              <a:gd name="T17" fmla="*/ 0 h 62"/>
              <a:gd name="T18" fmla="*/ 24 w 67"/>
              <a:gd name="T19" fmla="*/ 10 h 62"/>
              <a:gd name="T20" fmla="*/ 32 w 67"/>
              <a:gd name="T21" fmla="*/ 19 h 62"/>
              <a:gd name="T22" fmla="*/ 32 w 67"/>
              <a:gd name="T23" fmla="*/ 33 h 62"/>
              <a:gd name="T24" fmla="*/ 10 w 67"/>
              <a:gd name="T25" fmla="*/ 33 h 62"/>
              <a:gd name="T26" fmla="*/ 8 w 67"/>
              <a:gd name="T27" fmla="*/ 35 h 62"/>
              <a:gd name="T28" fmla="*/ 8 w 67"/>
              <a:gd name="T29" fmla="*/ 44 h 62"/>
              <a:gd name="T30" fmla="*/ 0 w 67"/>
              <a:gd name="T31" fmla="*/ 53 h 62"/>
              <a:gd name="T32" fmla="*/ 10 w 67"/>
              <a:gd name="T33" fmla="*/ 62 h 62"/>
              <a:gd name="T34" fmla="*/ 19 w 67"/>
              <a:gd name="T35" fmla="*/ 53 h 62"/>
              <a:gd name="T36" fmla="*/ 11 w 67"/>
              <a:gd name="T37" fmla="*/ 44 h 62"/>
              <a:gd name="T38" fmla="*/ 11 w 67"/>
              <a:gd name="T39" fmla="*/ 36 h 62"/>
              <a:gd name="T40" fmla="*/ 32 w 67"/>
              <a:gd name="T41" fmla="*/ 36 h 62"/>
              <a:gd name="T42" fmla="*/ 32 w 67"/>
              <a:gd name="T43" fmla="*/ 44 h 62"/>
              <a:gd name="T44" fmla="*/ 24 w 67"/>
              <a:gd name="T45" fmla="*/ 53 h 62"/>
              <a:gd name="T46" fmla="*/ 34 w 67"/>
              <a:gd name="T47" fmla="*/ 62 h 62"/>
              <a:gd name="T48" fmla="*/ 43 w 67"/>
              <a:gd name="T49" fmla="*/ 53 h 62"/>
              <a:gd name="T50" fmla="*/ 35 w 67"/>
              <a:gd name="T51" fmla="*/ 44 h 62"/>
              <a:gd name="T52" fmla="*/ 35 w 67"/>
              <a:gd name="T53" fmla="*/ 36 h 62"/>
              <a:gd name="T54" fmla="*/ 50 w 67"/>
              <a:gd name="T55" fmla="*/ 36 h 62"/>
              <a:gd name="T56" fmla="*/ 53 w 67"/>
              <a:gd name="T57" fmla="*/ 36 h 62"/>
              <a:gd name="T58" fmla="*/ 56 w 67"/>
              <a:gd name="T59" fmla="*/ 36 h 62"/>
              <a:gd name="T60" fmla="*/ 56 w 67"/>
              <a:gd name="T61" fmla="*/ 44 h 62"/>
              <a:gd name="T62" fmla="*/ 48 w 67"/>
              <a:gd name="T63" fmla="*/ 53 h 62"/>
              <a:gd name="T64" fmla="*/ 58 w 67"/>
              <a:gd name="T65" fmla="*/ 62 h 62"/>
              <a:gd name="T66" fmla="*/ 67 w 67"/>
              <a:gd name="T67" fmla="*/ 53 h 62"/>
              <a:gd name="T68" fmla="*/ 59 w 67"/>
              <a:gd name="T69" fmla="*/ 44 h 62"/>
              <a:gd name="T70" fmla="*/ 28 w 67"/>
              <a:gd name="T71" fmla="*/ 10 h 62"/>
              <a:gd name="T72" fmla="*/ 34 w 67"/>
              <a:gd name="T73" fmla="*/ 4 h 62"/>
              <a:gd name="T74" fmla="*/ 39 w 67"/>
              <a:gd name="T75" fmla="*/ 10 h 62"/>
              <a:gd name="T76" fmla="*/ 34 w 67"/>
              <a:gd name="T77" fmla="*/ 15 h 62"/>
              <a:gd name="T78" fmla="*/ 28 w 67"/>
              <a:gd name="T79" fmla="*/ 10 h 62"/>
              <a:gd name="T80" fmla="*/ 15 w 67"/>
              <a:gd name="T81" fmla="*/ 53 h 62"/>
              <a:gd name="T82" fmla="*/ 10 w 67"/>
              <a:gd name="T83" fmla="*/ 58 h 62"/>
              <a:gd name="T84" fmla="*/ 4 w 67"/>
              <a:gd name="T85" fmla="*/ 53 h 62"/>
              <a:gd name="T86" fmla="*/ 10 w 67"/>
              <a:gd name="T87" fmla="*/ 47 h 62"/>
              <a:gd name="T88" fmla="*/ 15 w 67"/>
              <a:gd name="T89" fmla="*/ 53 h 62"/>
              <a:gd name="T90" fmla="*/ 39 w 67"/>
              <a:gd name="T91" fmla="*/ 53 h 62"/>
              <a:gd name="T92" fmla="*/ 34 w 67"/>
              <a:gd name="T93" fmla="*/ 58 h 62"/>
              <a:gd name="T94" fmla="*/ 28 w 67"/>
              <a:gd name="T95" fmla="*/ 53 h 62"/>
              <a:gd name="T96" fmla="*/ 34 w 67"/>
              <a:gd name="T97" fmla="*/ 47 h 62"/>
              <a:gd name="T98" fmla="*/ 39 w 67"/>
              <a:gd name="T99" fmla="*/ 53 h 62"/>
              <a:gd name="T100" fmla="*/ 58 w 67"/>
              <a:gd name="T101" fmla="*/ 58 h 62"/>
              <a:gd name="T102" fmla="*/ 52 w 67"/>
              <a:gd name="T103" fmla="*/ 53 h 62"/>
              <a:gd name="T104" fmla="*/ 58 w 67"/>
              <a:gd name="T105" fmla="*/ 47 h 62"/>
              <a:gd name="T106" fmla="*/ 63 w 67"/>
              <a:gd name="T107" fmla="*/ 53 h 62"/>
              <a:gd name="T108" fmla="*/ 58 w 67"/>
              <a:gd name="T109" fmla="*/ 58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67" h="62">
                <a:moveTo>
                  <a:pt x="59" y="44"/>
                </a:moveTo>
                <a:cubicBezTo>
                  <a:pt x="59" y="35"/>
                  <a:pt x="59" y="35"/>
                  <a:pt x="59" y="35"/>
                </a:cubicBezTo>
                <a:cubicBezTo>
                  <a:pt x="59" y="34"/>
                  <a:pt x="59" y="33"/>
                  <a:pt x="58" y="33"/>
                </a:cubicBezTo>
                <a:cubicBezTo>
                  <a:pt x="53" y="33"/>
                  <a:pt x="53" y="33"/>
                  <a:pt x="53" y="33"/>
                </a:cubicBezTo>
                <a:cubicBezTo>
                  <a:pt x="50" y="33"/>
                  <a:pt x="50" y="33"/>
                  <a:pt x="50" y="33"/>
                </a:cubicBezTo>
                <a:cubicBezTo>
                  <a:pt x="35" y="33"/>
                  <a:pt x="35" y="33"/>
                  <a:pt x="35" y="33"/>
                </a:cubicBezTo>
                <a:cubicBezTo>
                  <a:pt x="35" y="19"/>
                  <a:pt x="35" y="19"/>
                  <a:pt x="35" y="19"/>
                </a:cubicBezTo>
                <a:cubicBezTo>
                  <a:pt x="40" y="18"/>
                  <a:pt x="43" y="14"/>
                  <a:pt x="43" y="10"/>
                </a:cubicBezTo>
                <a:cubicBezTo>
                  <a:pt x="43" y="4"/>
                  <a:pt x="39" y="0"/>
                  <a:pt x="34" y="0"/>
                </a:cubicBezTo>
                <a:cubicBezTo>
                  <a:pt x="29" y="0"/>
                  <a:pt x="24" y="4"/>
                  <a:pt x="24" y="10"/>
                </a:cubicBezTo>
                <a:cubicBezTo>
                  <a:pt x="24" y="14"/>
                  <a:pt x="28" y="18"/>
                  <a:pt x="32" y="19"/>
                </a:cubicBezTo>
                <a:cubicBezTo>
                  <a:pt x="32" y="33"/>
                  <a:pt x="32" y="33"/>
                  <a:pt x="32" y="33"/>
                </a:cubicBezTo>
                <a:cubicBezTo>
                  <a:pt x="10" y="33"/>
                  <a:pt x="10" y="33"/>
                  <a:pt x="10" y="33"/>
                </a:cubicBezTo>
                <a:cubicBezTo>
                  <a:pt x="9" y="33"/>
                  <a:pt x="8" y="34"/>
                  <a:pt x="8" y="35"/>
                </a:cubicBezTo>
                <a:cubicBezTo>
                  <a:pt x="8" y="44"/>
                  <a:pt x="8" y="44"/>
                  <a:pt x="8" y="44"/>
                </a:cubicBezTo>
                <a:cubicBezTo>
                  <a:pt x="4" y="44"/>
                  <a:pt x="0" y="48"/>
                  <a:pt x="0" y="53"/>
                </a:cubicBezTo>
                <a:cubicBezTo>
                  <a:pt x="0" y="58"/>
                  <a:pt x="4" y="62"/>
                  <a:pt x="10" y="62"/>
                </a:cubicBezTo>
                <a:cubicBezTo>
                  <a:pt x="15" y="62"/>
                  <a:pt x="19" y="58"/>
                  <a:pt x="19" y="53"/>
                </a:cubicBezTo>
                <a:cubicBezTo>
                  <a:pt x="19" y="48"/>
                  <a:pt x="16" y="44"/>
                  <a:pt x="11" y="44"/>
                </a:cubicBezTo>
                <a:cubicBezTo>
                  <a:pt x="11" y="36"/>
                  <a:pt x="11" y="36"/>
                  <a:pt x="11" y="36"/>
                </a:cubicBezTo>
                <a:cubicBezTo>
                  <a:pt x="32" y="36"/>
                  <a:pt x="32" y="36"/>
                  <a:pt x="32" y="36"/>
                </a:cubicBezTo>
                <a:cubicBezTo>
                  <a:pt x="32" y="44"/>
                  <a:pt x="32" y="44"/>
                  <a:pt x="32" y="44"/>
                </a:cubicBezTo>
                <a:cubicBezTo>
                  <a:pt x="28" y="44"/>
                  <a:pt x="24" y="48"/>
                  <a:pt x="24" y="53"/>
                </a:cubicBezTo>
                <a:cubicBezTo>
                  <a:pt x="24" y="58"/>
                  <a:pt x="29" y="62"/>
                  <a:pt x="34" y="62"/>
                </a:cubicBezTo>
                <a:cubicBezTo>
                  <a:pt x="39" y="62"/>
                  <a:pt x="43" y="58"/>
                  <a:pt x="43" y="53"/>
                </a:cubicBezTo>
                <a:cubicBezTo>
                  <a:pt x="43" y="48"/>
                  <a:pt x="40" y="44"/>
                  <a:pt x="35" y="44"/>
                </a:cubicBezTo>
                <a:cubicBezTo>
                  <a:pt x="35" y="36"/>
                  <a:pt x="35" y="36"/>
                  <a:pt x="35" y="36"/>
                </a:cubicBezTo>
                <a:cubicBezTo>
                  <a:pt x="50" y="36"/>
                  <a:pt x="50" y="36"/>
                  <a:pt x="50" y="36"/>
                </a:cubicBezTo>
                <a:cubicBezTo>
                  <a:pt x="53" y="36"/>
                  <a:pt x="53" y="36"/>
                  <a:pt x="53" y="36"/>
                </a:cubicBezTo>
                <a:cubicBezTo>
                  <a:pt x="56" y="36"/>
                  <a:pt x="56" y="36"/>
                  <a:pt x="56" y="36"/>
                </a:cubicBezTo>
                <a:cubicBezTo>
                  <a:pt x="56" y="44"/>
                  <a:pt x="56" y="44"/>
                  <a:pt x="56" y="44"/>
                </a:cubicBezTo>
                <a:cubicBezTo>
                  <a:pt x="52" y="44"/>
                  <a:pt x="48" y="48"/>
                  <a:pt x="48" y="53"/>
                </a:cubicBezTo>
                <a:cubicBezTo>
                  <a:pt x="48" y="58"/>
                  <a:pt x="53" y="62"/>
                  <a:pt x="58" y="62"/>
                </a:cubicBezTo>
                <a:cubicBezTo>
                  <a:pt x="63" y="62"/>
                  <a:pt x="67" y="58"/>
                  <a:pt x="67" y="53"/>
                </a:cubicBezTo>
                <a:cubicBezTo>
                  <a:pt x="67" y="48"/>
                  <a:pt x="64" y="44"/>
                  <a:pt x="59" y="44"/>
                </a:cubicBezTo>
                <a:close/>
                <a:moveTo>
                  <a:pt x="28" y="10"/>
                </a:moveTo>
                <a:cubicBezTo>
                  <a:pt x="28" y="6"/>
                  <a:pt x="31" y="4"/>
                  <a:pt x="34" y="4"/>
                </a:cubicBezTo>
                <a:cubicBezTo>
                  <a:pt x="37" y="4"/>
                  <a:pt x="39" y="6"/>
                  <a:pt x="39" y="10"/>
                </a:cubicBezTo>
                <a:cubicBezTo>
                  <a:pt x="39" y="13"/>
                  <a:pt x="37" y="15"/>
                  <a:pt x="34" y="15"/>
                </a:cubicBezTo>
                <a:cubicBezTo>
                  <a:pt x="31" y="15"/>
                  <a:pt x="28" y="13"/>
                  <a:pt x="28" y="10"/>
                </a:cubicBezTo>
                <a:close/>
                <a:moveTo>
                  <a:pt x="15" y="53"/>
                </a:moveTo>
                <a:cubicBezTo>
                  <a:pt x="15" y="56"/>
                  <a:pt x="13" y="58"/>
                  <a:pt x="10" y="58"/>
                </a:cubicBezTo>
                <a:cubicBezTo>
                  <a:pt x="6" y="58"/>
                  <a:pt x="4" y="56"/>
                  <a:pt x="4" y="53"/>
                </a:cubicBezTo>
                <a:cubicBezTo>
                  <a:pt x="4" y="50"/>
                  <a:pt x="6" y="47"/>
                  <a:pt x="10" y="47"/>
                </a:cubicBezTo>
                <a:cubicBezTo>
                  <a:pt x="13" y="47"/>
                  <a:pt x="15" y="50"/>
                  <a:pt x="15" y="53"/>
                </a:cubicBezTo>
                <a:close/>
                <a:moveTo>
                  <a:pt x="39" y="53"/>
                </a:moveTo>
                <a:cubicBezTo>
                  <a:pt x="39" y="56"/>
                  <a:pt x="37" y="58"/>
                  <a:pt x="34" y="58"/>
                </a:cubicBezTo>
                <a:cubicBezTo>
                  <a:pt x="31" y="58"/>
                  <a:pt x="28" y="56"/>
                  <a:pt x="28" y="53"/>
                </a:cubicBezTo>
                <a:cubicBezTo>
                  <a:pt x="28" y="50"/>
                  <a:pt x="31" y="47"/>
                  <a:pt x="34" y="47"/>
                </a:cubicBezTo>
                <a:cubicBezTo>
                  <a:pt x="37" y="47"/>
                  <a:pt x="39" y="50"/>
                  <a:pt x="39" y="53"/>
                </a:cubicBezTo>
                <a:close/>
                <a:moveTo>
                  <a:pt x="58" y="58"/>
                </a:moveTo>
                <a:cubicBezTo>
                  <a:pt x="55" y="58"/>
                  <a:pt x="52" y="56"/>
                  <a:pt x="52" y="53"/>
                </a:cubicBezTo>
                <a:cubicBezTo>
                  <a:pt x="52" y="50"/>
                  <a:pt x="55" y="47"/>
                  <a:pt x="58" y="47"/>
                </a:cubicBezTo>
                <a:cubicBezTo>
                  <a:pt x="61" y="47"/>
                  <a:pt x="63" y="50"/>
                  <a:pt x="63" y="53"/>
                </a:cubicBezTo>
                <a:cubicBezTo>
                  <a:pt x="63" y="56"/>
                  <a:pt x="61" y="58"/>
                  <a:pt x="58" y="5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45720" tIns="22860" rIns="45720" bIns="22860" numCol="1" anchor="t" anchorCtr="0" compatLnSpc="1"/>
          <a:lstStyle/>
          <a:p>
            <a:endParaRPr lang="th-TH" sz="900"/>
          </a:p>
        </p:txBody>
      </p:sp>
      <p:grpSp>
        <p:nvGrpSpPr>
          <p:cNvPr id="30" name="กลุ่ม 122"/>
          <p:cNvGrpSpPr/>
          <p:nvPr/>
        </p:nvGrpSpPr>
        <p:grpSpPr>
          <a:xfrm>
            <a:off x="6254890" y="2368698"/>
            <a:ext cx="1567600" cy="1566922"/>
            <a:chOff x="12963526" y="2971800"/>
            <a:chExt cx="3673475" cy="3671888"/>
          </a:xfrm>
          <a:solidFill>
            <a:srgbClr val="4A62B7"/>
          </a:solidFill>
        </p:grpSpPr>
        <p:sp>
          <p:nvSpPr>
            <p:cNvPr id="32" name="Freeform 15"/>
            <p:cNvSpPr>
              <a:spLocks noEditPoints="1"/>
            </p:cNvSpPr>
            <p:nvPr/>
          </p:nvSpPr>
          <p:spPr bwMode="auto">
            <a:xfrm>
              <a:off x="12963526" y="2971800"/>
              <a:ext cx="3673475" cy="3671888"/>
            </a:xfrm>
            <a:custGeom>
              <a:avLst/>
              <a:gdLst>
                <a:gd name="T0" fmla="*/ 0 w 154"/>
                <a:gd name="T1" fmla="*/ 77 h 154"/>
                <a:gd name="T2" fmla="*/ 77 w 154"/>
                <a:gd name="T3" fmla="*/ 0 h 154"/>
                <a:gd name="T4" fmla="*/ 154 w 154"/>
                <a:gd name="T5" fmla="*/ 77 h 154"/>
                <a:gd name="T6" fmla="*/ 77 w 154"/>
                <a:gd name="T7" fmla="*/ 154 h 154"/>
                <a:gd name="T8" fmla="*/ 0 w 154"/>
                <a:gd name="T9" fmla="*/ 77 h 154"/>
                <a:gd name="T10" fmla="*/ 4 w 154"/>
                <a:gd name="T11" fmla="*/ 77 h 154"/>
                <a:gd name="T12" fmla="*/ 77 w 154"/>
                <a:gd name="T13" fmla="*/ 150 h 154"/>
                <a:gd name="T14" fmla="*/ 150 w 154"/>
                <a:gd name="T15" fmla="*/ 77 h 154"/>
                <a:gd name="T16" fmla="*/ 77 w 154"/>
                <a:gd name="T17" fmla="*/ 4 h 154"/>
                <a:gd name="T18" fmla="*/ 4 w 154"/>
                <a:gd name="T19" fmla="*/ 77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4" h="154">
                  <a:moveTo>
                    <a:pt x="0" y="77"/>
                  </a:moveTo>
                  <a:cubicBezTo>
                    <a:pt x="0" y="34"/>
                    <a:pt x="34" y="0"/>
                    <a:pt x="77" y="0"/>
                  </a:cubicBezTo>
                  <a:cubicBezTo>
                    <a:pt x="120" y="0"/>
                    <a:pt x="154" y="34"/>
                    <a:pt x="154" y="77"/>
                  </a:cubicBezTo>
                  <a:cubicBezTo>
                    <a:pt x="154" y="119"/>
                    <a:pt x="120" y="154"/>
                    <a:pt x="77" y="154"/>
                  </a:cubicBezTo>
                  <a:cubicBezTo>
                    <a:pt x="34" y="154"/>
                    <a:pt x="0" y="119"/>
                    <a:pt x="0" y="77"/>
                  </a:cubicBezTo>
                  <a:close/>
                  <a:moveTo>
                    <a:pt x="4" y="77"/>
                  </a:moveTo>
                  <a:cubicBezTo>
                    <a:pt x="4" y="117"/>
                    <a:pt x="37" y="150"/>
                    <a:pt x="77" y="150"/>
                  </a:cubicBezTo>
                  <a:cubicBezTo>
                    <a:pt x="117" y="150"/>
                    <a:pt x="150" y="117"/>
                    <a:pt x="150" y="77"/>
                  </a:cubicBezTo>
                  <a:cubicBezTo>
                    <a:pt x="150" y="37"/>
                    <a:pt x="117" y="4"/>
                    <a:pt x="77" y="4"/>
                  </a:cubicBezTo>
                  <a:cubicBezTo>
                    <a:pt x="37" y="4"/>
                    <a:pt x="4" y="37"/>
                    <a:pt x="4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20" tIns="22860" rIns="45720" bIns="22860" numCol="1" anchor="t" anchorCtr="0" compatLnSpc="1"/>
            <a:lstStyle/>
            <a:p>
              <a:endParaRPr lang="th-TH" sz="900"/>
            </a:p>
          </p:txBody>
        </p:sp>
        <p:sp>
          <p:nvSpPr>
            <p:cNvPr id="33" name="Oval 16"/>
            <p:cNvSpPr>
              <a:spLocks noChangeArrowheads="1"/>
            </p:cNvSpPr>
            <p:nvPr/>
          </p:nvSpPr>
          <p:spPr bwMode="auto">
            <a:xfrm>
              <a:off x="13703301" y="3709988"/>
              <a:ext cx="2193925" cy="21955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20" tIns="22860" rIns="45720" bIns="22860" numCol="1" anchor="t" anchorCtr="0" compatLnSpc="1"/>
            <a:lstStyle/>
            <a:p>
              <a:endParaRPr lang="th-TH" sz="900"/>
            </a:p>
          </p:txBody>
        </p:sp>
      </p:grpSp>
      <p:sp>
        <p:nvSpPr>
          <p:cNvPr id="34" name="Freeform 134"/>
          <p:cNvSpPr>
            <a:spLocks noEditPoints="1"/>
          </p:cNvSpPr>
          <p:nvPr/>
        </p:nvSpPr>
        <p:spPr bwMode="auto">
          <a:xfrm>
            <a:off x="6765471" y="2876779"/>
            <a:ext cx="532469" cy="532469"/>
          </a:xfrm>
          <a:custGeom>
            <a:avLst/>
            <a:gdLst>
              <a:gd name="T0" fmla="*/ 64 w 64"/>
              <a:gd name="T1" fmla="*/ 32 h 64"/>
              <a:gd name="T2" fmla="*/ 5 w 64"/>
              <a:gd name="T3" fmla="*/ 15 h 64"/>
              <a:gd name="T4" fmla="*/ 0 w 64"/>
              <a:gd name="T5" fmla="*/ 32 h 64"/>
              <a:gd name="T6" fmla="*/ 0 w 64"/>
              <a:gd name="T7" fmla="*/ 32 h 64"/>
              <a:gd name="T8" fmla="*/ 5 w 64"/>
              <a:gd name="T9" fmla="*/ 49 h 64"/>
              <a:gd name="T10" fmla="*/ 32 w 64"/>
              <a:gd name="T11" fmla="*/ 64 h 64"/>
              <a:gd name="T12" fmla="*/ 64 w 64"/>
              <a:gd name="T13" fmla="*/ 32 h 64"/>
              <a:gd name="T14" fmla="*/ 48 w 64"/>
              <a:gd name="T15" fmla="*/ 46 h 64"/>
              <a:gd name="T16" fmla="*/ 60 w 64"/>
              <a:gd name="T17" fmla="*/ 33 h 64"/>
              <a:gd name="T18" fmla="*/ 3 w 64"/>
              <a:gd name="T19" fmla="*/ 33 h 64"/>
              <a:gd name="T20" fmla="*/ 16 w 64"/>
              <a:gd name="T21" fmla="*/ 46 h 64"/>
              <a:gd name="T22" fmla="*/ 3 w 64"/>
              <a:gd name="T23" fmla="*/ 33 h 64"/>
              <a:gd name="T24" fmla="*/ 16 w 64"/>
              <a:gd name="T25" fmla="*/ 17 h 64"/>
              <a:gd name="T26" fmla="*/ 3 w 64"/>
              <a:gd name="T27" fmla="*/ 30 h 64"/>
              <a:gd name="T28" fmla="*/ 34 w 64"/>
              <a:gd name="T29" fmla="*/ 14 h 64"/>
              <a:gd name="T30" fmla="*/ 34 w 64"/>
              <a:gd name="T31" fmla="*/ 4 h 64"/>
              <a:gd name="T32" fmla="*/ 43 w 64"/>
              <a:gd name="T33" fmla="*/ 14 h 64"/>
              <a:gd name="T34" fmla="*/ 44 w 64"/>
              <a:gd name="T35" fmla="*/ 17 h 64"/>
              <a:gd name="T36" fmla="*/ 34 w 64"/>
              <a:gd name="T37" fmla="*/ 30 h 64"/>
              <a:gd name="T38" fmla="*/ 44 w 64"/>
              <a:gd name="T39" fmla="*/ 17 h 64"/>
              <a:gd name="T40" fmla="*/ 29 w 64"/>
              <a:gd name="T41" fmla="*/ 4 h 64"/>
              <a:gd name="T42" fmla="*/ 30 w 64"/>
              <a:gd name="T43" fmla="*/ 3 h 64"/>
              <a:gd name="T44" fmla="*/ 21 w 64"/>
              <a:gd name="T45" fmla="*/ 14 h 64"/>
              <a:gd name="T46" fmla="*/ 30 w 64"/>
              <a:gd name="T47" fmla="*/ 17 h 64"/>
              <a:gd name="T48" fmla="*/ 17 w 64"/>
              <a:gd name="T49" fmla="*/ 30 h 64"/>
              <a:gd name="T50" fmla="*/ 30 w 64"/>
              <a:gd name="T51" fmla="*/ 17 h 64"/>
              <a:gd name="T52" fmla="*/ 30 w 64"/>
              <a:gd name="T53" fmla="*/ 33 h 64"/>
              <a:gd name="T54" fmla="*/ 20 w 64"/>
              <a:gd name="T55" fmla="*/ 46 h 64"/>
              <a:gd name="T56" fmla="*/ 30 w 64"/>
              <a:gd name="T57" fmla="*/ 50 h 64"/>
              <a:gd name="T58" fmla="*/ 28 w 64"/>
              <a:gd name="T59" fmla="*/ 60 h 64"/>
              <a:gd name="T60" fmla="*/ 30 w 64"/>
              <a:gd name="T61" fmla="*/ 50 h 64"/>
              <a:gd name="T62" fmla="*/ 34 w 64"/>
              <a:gd name="T63" fmla="*/ 60 h 64"/>
              <a:gd name="T64" fmla="*/ 34 w 64"/>
              <a:gd name="T65" fmla="*/ 50 h 64"/>
              <a:gd name="T66" fmla="*/ 36 w 64"/>
              <a:gd name="T67" fmla="*/ 60 h 64"/>
              <a:gd name="T68" fmla="*/ 34 w 64"/>
              <a:gd name="T69" fmla="*/ 33 h 64"/>
              <a:gd name="T70" fmla="*/ 44 w 64"/>
              <a:gd name="T71" fmla="*/ 46 h 64"/>
              <a:gd name="T72" fmla="*/ 50 w 64"/>
              <a:gd name="T73" fmla="*/ 30 h 64"/>
              <a:gd name="T74" fmla="*/ 57 w 64"/>
              <a:gd name="T75" fmla="*/ 17 h 64"/>
              <a:gd name="T76" fmla="*/ 50 w 64"/>
              <a:gd name="T77" fmla="*/ 30 h 64"/>
              <a:gd name="T78" fmla="*/ 47 w 64"/>
              <a:gd name="T79" fmla="*/ 14 h 64"/>
              <a:gd name="T80" fmla="*/ 54 w 64"/>
              <a:gd name="T81" fmla="*/ 14 h 64"/>
              <a:gd name="T82" fmla="*/ 17 w 64"/>
              <a:gd name="T83" fmla="*/ 14 h 64"/>
              <a:gd name="T84" fmla="*/ 23 w 64"/>
              <a:gd name="T85" fmla="*/ 5 h 64"/>
              <a:gd name="T86" fmla="*/ 17 w 64"/>
              <a:gd name="T87" fmla="*/ 50 h 64"/>
              <a:gd name="T88" fmla="*/ 10 w 64"/>
              <a:gd name="T89" fmla="*/ 50 h 64"/>
              <a:gd name="T90" fmla="*/ 47 w 64"/>
              <a:gd name="T91" fmla="*/ 50 h 64"/>
              <a:gd name="T92" fmla="*/ 41 w 64"/>
              <a:gd name="T93" fmla="*/ 59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64" h="64">
                <a:moveTo>
                  <a:pt x="64" y="32"/>
                </a:moveTo>
                <a:cubicBezTo>
                  <a:pt x="64" y="32"/>
                  <a:pt x="64" y="32"/>
                  <a:pt x="64" y="32"/>
                </a:cubicBezTo>
                <a:cubicBezTo>
                  <a:pt x="64" y="14"/>
                  <a:pt x="50" y="0"/>
                  <a:pt x="32" y="0"/>
                </a:cubicBezTo>
                <a:cubicBezTo>
                  <a:pt x="21" y="0"/>
                  <a:pt x="11" y="6"/>
                  <a:pt x="5" y="15"/>
                </a:cubicBezTo>
                <a:cubicBezTo>
                  <a:pt x="5" y="15"/>
                  <a:pt x="5" y="15"/>
                  <a:pt x="5" y="15"/>
                </a:cubicBezTo>
                <a:cubicBezTo>
                  <a:pt x="2" y="20"/>
                  <a:pt x="0" y="26"/>
                  <a:pt x="0" y="32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8"/>
                  <a:pt x="2" y="44"/>
                  <a:pt x="5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11" y="58"/>
                  <a:pt x="21" y="64"/>
                  <a:pt x="32" y="64"/>
                </a:cubicBezTo>
                <a:cubicBezTo>
                  <a:pt x="50" y="64"/>
                  <a:pt x="64" y="49"/>
                  <a:pt x="64" y="32"/>
                </a:cubicBezTo>
                <a:cubicBezTo>
                  <a:pt x="64" y="32"/>
                  <a:pt x="64" y="32"/>
                  <a:pt x="64" y="32"/>
                </a:cubicBezTo>
                <a:close/>
                <a:moveTo>
                  <a:pt x="57" y="46"/>
                </a:moveTo>
                <a:cubicBezTo>
                  <a:pt x="48" y="46"/>
                  <a:pt x="48" y="46"/>
                  <a:pt x="48" y="46"/>
                </a:cubicBezTo>
                <a:cubicBezTo>
                  <a:pt x="49" y="42"/>
                  <a:pt x="50" y="38"/>
                  <a:pt x="50" y="33"/>
                </a:cubicBezTo>
                <a:cubicBezTo>
                  <a:pt x="60" y="33"/>
                  <a:pt x="60" y="33"/>
                  <a:pt x="60" y="33"/>
                </a:cubicBezTo>
                <a:cubicBezTo>
                  <a:pt x="60" y="38"/>
                  <a:pt x="59" y="43"/>
                  <a:pt x="57" y="46"/>
                </a:cubicBezTo>
                <a:close/>
                <a:moveTo>
                  <a:pt x="3" y="33"/>
                </a:moveTo>
                <a:cubicBezTo>
                  <a:pt x="14" y="33"/>
                  <a:pt x="14" y="33"/>
                  <a:pt x="14" y="33"/>
                </a:cubicBezTo>
                <a:cubicBezTo>
                  <a:pt x="14" y="38"/>
                  <a:pt x="15" y="42"/>
                  <a:pt x="16" y="46"/>
                </a:cubicBezTo>
                <a:cubicBezTo>
                  <a:pt x="7" y="46"/>
                  <a:pt x="7" y="46"/>
                  <a:pt x="7" y="46"/>
                </a:cubicBezTo>
                <a:cubicBezTo>
                  <a:pt x="5" y="43"/>
                  <a:pt x="4" y="38"/>
                  <a:pt x="3" y="33"/>
                </a:cubicBezTo>
                <a:close/>
                <a:moveTo>
                  <a:pt x="7" y="17"/>
                </a:moveTo>
                <a:cubicBezTo>
                  <a:pt x="16" y="17"/>
                  <a:pt x="16" y="17"/>
                  <a:pt x="16" y="17"/>
                </a:cubicBezTo>
                <a:cubicBezTo>
                  <a:pt x="15" y="21"/>
                  <a:pt x="14" y="26"/>
                  <a:pt x="14" y="30"/>
                </a:cubicBezTo>
                <a:cubicBezTo>
                  <a:pt x="3" y="30"/>
                  <a:pt x="3" y="30"/>
                  <a:pt x="3" y="30"/>
                </a:cubicBezTo>
                <a:cubicBezTo>
                  <a:pt x="4" y="26"/>
                  <a:pt x="5" y="21"/>
                  <a:pt x="7" y="17"/>
                </a:cubicBezTo>
                <a:close/>
                <a:moveTo>
                  <a:pt x="34" y="14"/>
                </a:moveTo>
                <a:cubicBezTo>
                  <a:pt x="34" y="3"/>
                  <a:pt x="34" y="3"/>
                  <a:pt x="34" y="3"/>
                </a:cubicBezTo>
                <a:cubicBezTo>
                  <a:pt x="34" y="3"/>
                  <a:pt x="34" y="3"/>
                  <a:pt x="34" y="4"/>
                </a:cubicBezTo>
                <a:cubicBezTo>
                  <a:pt x="34" y="4"/>
                  <a:pt x="34" y="4"/>
                  <a:pt x="34" y="4"/>
                </a:cubicBezTo>
                <a:cubicBezTo>
                  <a:pt x="38" y="6"/>
                  <a:pt x="41" y="9"/>
                  <a:pt x="43" y="14"/>
                </a:cubicBezTo>
                <a:lnTo>
                  <a:pt x="34" y="14"/>
                </a:lnTo>
                <a:close/>
                <a:moveTo>
                  <a:pt x="44" y="17"/>
                </a:moveTo>
                <a:cubicBezTo>
                  <a:pt x="46" y="21"/>
                  <a:pt x="46" y="26"/>
                  <a:pt x="46" y="30"/>
                </a:cubicBezTo>
                <a:cubicBezTo>
                  <a:pt x="34" y="30"/>
                  <a:pt x="34" y="30"/>
                  <a:pt x="34" y="30"/>
                </a:cubicBezTo>
                <a:cubicBezTo>
                  <a:pt x="34" y="17"/>
                  <a:pt x="34" y="17"/>
                  <a:pt x="34" y="17"/>
                </a:cubicBezTo>
                <a:lnTo>
                  <a:pt x="44" y="17"/>
                </a:lnTo>
                <a:close/>
                <a:moveTo>
                  <a:pt x="29" y="4"/>
                </a:moveTo>
                <a:cubicBezTo>
                  <a:pt x="29" y="4"/>
                  <a:pt x="29" y="4"/>
                  <a:pt x="29" y="4"/>
                </a:cubicBezTo>
                <a:cubicBezTo>
                  <a:pt x="29" y="4"/>
                  <a:pt x="29" y="4"/>
                  <a:pt x="29" y="4"/>
                </a:cubicBezTo>
                <a:cubicBezTo>
                  <a:pt x="30" y="4"/>
                  <a:pt x="30" y="4"/>
                  <a:pt x="30" y="3"/>
                </a:cubicBezTo>
                <a:cubicBezTo>
                  <a:pt x="30" y="14"/>
                  <a:pt x="30" y="14"/>
                  <a:pt x="30" y="14"/>
                </a:cubicBezTo>
                <a:cubicBezTo>
                  <a:pt x="21" y="14"/>
                  <a:pt x="21" y="14"/>
                  <a:pt x="21" y="14"/>
                </a:cubicBezTo>
                <a:cubicBezTo>
                  <a:pt x="23" y="9"/>
                  <a:pt x="26" y="6"/>
                  <a:pt x="29" y="4"/>
                </a:cubicBezTo>
                <a:close/>
                <a:moveTo>
                  <a:pt x="30" y="17"/>
                </a:moveTo>
                <a:cubicBezTo>
                  <a:pt x="30" y="30"/>
                  <a:pt x="30" y="30"/>
                  <a:pt x="30" y="30"/>
                </a:cubicBezTo>
                <a:cubicBezTo>
                  <a:pt x="17" y="30"/>
                  <a:pt x="17" y="30"/>
                  <a:pt x="17" y="30"/>
                </a:cubicBezTo>
                <a:cubicBezTo>
                  <a:pt x="18" y="26"/>
                  <a:pt x="18" y="21"/>
                  <a:pt x="20" y="17"/>
                </a:cubicBezTo>
                <a:lnTo>
                  <a:pt x="30" y="17"/>
                </a:lnTo>
                <a:close/>
                <a:moveTo>
                  <a:pt x="17" y="33"/>
                </a:moveTo>
                <a:cubicBezTo>
                  <a:pt x="30" y="33"/>
                  <a:pt x="30" y="33"/>
                  <a:pt x="30" y="33"/>
                </a:cubicBezTo>
                <a:cubicBezTo>
                  <a:pt x="30" y="46"/>
                  <a:pt x="30" y="46"/>
                  <a:pt x="30" y="46"/>
                </a:cubicBezTo>
                <a:cubicBezTo>
                  <a:pt x="20" y="46"/>
                  <a:pt x="20" y="46"/>
                  <a:pt x="20" y="46"/>
                </a:cubicBezTo>
                <a:cubicBezTo>
                  <a:pt x="18" y="43"/>
                  <a:pt x="18" y="38"/>
                  <a:pt x="17" y="33"/>
                </a:cubicBezTo>
                <a:close/>
                <a:moveTo>
                  <a:pt x="30" y="50"/>
                </a:moveTo>
                <a:cubicBezTo>
                  <a:pt x="30" y="60"/>
                  <a:pt x="30" y="60"/>
                  <a:pt x="30" y="60"/>
                </a:cubicBezTo>
                <a:cubicBezTo>
                  <a:pt x="30" y="60"/>
                  <a:pt x="29" y="60"/>
                  <a:pt x="28" y="60"/>
                </a:cubicBezTo>
                <a:cubicBezTo>
                  <a:pt x="25" y="58"/>
                  <a:pt x="23" y="54"/>
                  <a:pt x="21" y="50"/>
                </a:cubicBezTo>
                <a:lnTo>
                  <a:pt x="30" y="50"/>
                </a:lnTo>
                <a:close/>
                <a:moveTo>
                  <a:pt x="36" y="60"/>
                </a:moveTo>
                <a:cubicBezTo>
                  <a:pt x="35" y="60"/>
                  <a:pt x="34" y="60"/>
                  <a:pt x="34" y="60"/>
                </a:cubicBezTo>
                <a:cubicBezTo>
                  <a:pt x="34" y="60"/>
                  <a:pt x="34" y="60"/>
                  <a:pt x="34" y="60"/>
                </a:cubicBezTo>
                <a:cubicBezTo>
                  <a:pt x="34" y="50"/>
                  <a:pt x="34" y="50"/>
                  <a:pt x="34" y="50"/>
                </a:cubicBezTo>
                <a:cubicBezTo>
                  <a:pt x="43" y="50"/>
                  <a:pt x="43" y="50"/>
                  <a:pt x="43" y="50"/>
                </a:cubicBezTo>
                <a:cubicBezTo>
                  <a:pt x="41" y="54"/>
                  <a:pt x="39" y="58"/>
                  <a:pt x="36" y="60"/>
                </a:cubicBezTo>
                <a:close/>
                <a:moveTo>
                  <a:pt x="34" y="46"/>
                </a:moveTo>
                <a:cubicBezTo>
                  <a:pt x="34" y="33"/>
                  <a:pt x="34" y="33"/>
                  <a:pt x="34" y="33"/>
                </a:cubicBezTo>
                <a:cubicBezTo>
                  <a:pt x="46" y="33"/>
                  <a:pt x="46" y="33"/>
                  <a:pt x="46" y="33"/>
                </a:cubicBezTo>
                <a:cubicBezTo>
                  <a:pt x="46" y="38"/>
                  <a:pt x="46" y="43"/>
                  <a:pt x="44" y="46"/>
                </a:cubicBezTo>
                <a:lnTo>
                  <a:pt x="34" y="46"/>
                </a:lnTo>
                <a:close/>
                <a:moveTo>
                  <a:pt x="50" y="30"/>
                </a:moveTo>
                <a:cubicBezTo>
                  <a:pt x="50" y="26"/>
                  <a:pt x="49" y="21"/>
                  <a:pt x="48" y="17"/>
                </a:cubicBezTo>
                <a:cubicBezTo>
                  <a:pt x="57" y="17"/>
                  <a:pt x="57" y="17"/>
                  <a:pt x="57" y="17"/>
                </a:cubicBezTo>
                <a:cubicBezTo>
                  <a:pt x="59" y="21"/>
                  <a:pt x="60" y="26"/>
                  <a:pt x="60" y="30"/>
                </a:cubicBezTo>
                <a:lnTo>
                  <a:pt x="50" y="30"/>
                </a:lnTo>
                <a:close/>
                <a:moveTo>
                  <a:pt x="54" y="14"/>
                </a:moveTo>
                <a:cubicBezTo>
                  <a:pt x="47" y="14"/>
                  <a:pt x="47" y="14"/>
                  <a:pt x="47" y="14"/>
                </a:cubicBezTo>
                <a:cubicBezTo>
                  <a:pt x="45" y="10"/>
                  <a:pt x="43" y="7"/>
                  <a:pt x="41" y="5"/>
                </a:cubicBezTo>
                <a:cubicBezTo>
                  <a:pt x="46" y="6"/>
                  <a:pt x="51" y="10"/>
                  <a:pt x="54" y="14"/>
                </a:cubicBezTo>
                <a:close/>
                <a:moveTo>
                  <a:pt x="23" y="5"/>
                </a:moveTo>
                <a:cubicBezTo>
                  <a:pt x="21" y="7"/>
                  <a:pt x="19" y="10"/>
                  <a:pt x="17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3" y="10"/>
                  <a:pt x="18" y="6"/>
                  <a:pt x="23" y="5"/>
                </a:cubicBezTo>
                <a:close/>
                <a:moveTo>
                  <a:pt x="10" y="50"/>
                </a:moveTo>
                <a:cubicBezTo>
                  <a:pt x="17" y="50"/>
                  <a:pt x="17" y="50"/>
                  <a:pt x="17" y="50"/>
                </a:cubicBezTo>
                <a:cubicBezTo>
                  <a:pt x="19" y="53"/>
                  <a:pt x="21" y="56"/>
                  <a:pt x="23" y="59"/>
                </a:cubicBezTo>
                <a:cubicBezTo>
                  <a:pt x="18" y="57"/>
                  <a:pt x="13" y="54"/>
                  <a:pt x="10" y="50"/>
                </a:cubicBezTo>
                <a:close/>
                <a:moveTo>
                  <a:pt x="41" y="59"/>
                </a:moveTo>
                <a:cubicBezTo>
                  <a:pt x="43" y="56"/>
                  <a:pt x="45" y="53"/>
                  <a:pt x="47" y="50"/>
                </a:cubicBezTo>
                <a:cubicBezTo>
                  <a:pt x="54" y="50"/>
                  <a:pt x="54" y="50"/>
                  <a:pt x="54" y="50"/>
                </a:cubicBezTo>
                <a:cubicBezTo>
                  <a:pt x="51" y="54"/>
                  <a:pt x="46" y="57"/>
                  <a:pt x="41" y="5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45720" tIns="22860" rIns="45720" bIns="22860" numCol="1" anchor="t" anchorCtr="0" compatLnSpc="1"/>
          <a:lstStyle/>
          <a:p>
            <a:endParaRPr lang="th-TH" sz="900" dirty="0"/>
          </a:p>
        </p:txBody>
      </p:sp>
      <p:grpSp>
        <p:nvGrpSpPr>
          <p:cNvPr id="35" name="组合 34"/>
          <p:cNvGrpSpPr/>
          <p:nvPr/>
        </p:nvGrpSpPr>
        <p:grpSpPr>
          <a:xfrm>
            <a:off x="937459" y="2940956"/>
            <a:ext cx="2801722" cy="1135358"/>
            <a:chOff x="1626835" y="2349127"/>
            <a:chExt cx="2492110" cy="1009892"/>
          </a:xfrm>
        </p:grpSpPr>
        <p:sp>
          <p:nvSpPr>
            <p:cNvPr id="36" name="文本框 35"/>
            <p:cNvSpPr txBox="1"/>
            <p:nvPr/>
          </p:nvSpPr>
          <p:spPr>
            <a:xfrm>
              <a:off x="1806000" y="2349127"/>
              <a:ext cx="2133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1626835" y="2687681"/>
              <a:ext cx="2492110" cy="67133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film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937459" y="4915331"/>
            <a:ext cx="2801722" cy="1135358"/>
            <a:chOff x="1626835" y="2349127"/>
            <a:chExt cx="2492110" cy="1009892"/>
          </a:xfrm>
        </p:grpSpPr>
        <p:sp>
          <p:nvSpPr>
            <p:cNvPr id="39" name="文本框 38"/>
            <p:cNvSpPr txBox="1"/>
            <p:nvPr/>
          </p:nvSpPr>
          <p:spPr>
            <a:xfrm>
              <a:off x="1806000" y="2349127"/>
              <a:ext cx="2133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1626835" y="2687681"/>
              <a:ext cx="2492110" cy="67133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film</a:t>
              </a: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8319253" y="2677497"/>
            <a:ext cx="2801722" cy="1135358"/>
            <a:chOff x="1626835" y="2349127"/>
            <a:chExt cx="2492110" cy="1009892"/>
          </a:xfrm>
        </p:grpSpPr>
        <p:sp>
          <p:nvSpPr>
            <p:cNvPr id="42" name="文本框 41"/>
            <p:cNvSpPr txBox="1"/>
            <p:nvPr/>
          </p:nvSpPr>
          <p:spPr>
            <a:xfrm>
              <a:off x="1806000" y="2349127"/>
              <a:ext cx="2133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1626835" y="2687681"/>
              <a:ext cx="2492110" cy="67133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film</a:t>
              </a: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8319253" y="4651872"/>
            <a:ext cx="2801722" cy="1135358"/>
            <a:chOff x="1626835" y="2349127"/>
            <a:chExt cx="2492110" cy="1009892"/>
          </a:xfrm>
        </p:grpSpPr>
        <p:sp>
          <p:nvSpPr>
            <p:cNvPr id="45" name="文本框 44"/>
            <p:cNvSpPr txBox="1"/>
            <p:nvPr/>
          </p:nvSpPr>
          <p:spPr>
            <a:xfrm>
              <a:off x="1806000" y="2349127"/>
              <a:ext cx="2133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1626835" y="2687681"/>
              <a:ext cx="2492110" cy="67133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film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7"/>
          <p:cNvSpPr/>
          <p:nvPr/>
        </p:nvSpPr>
        <p:spPr>
          <a:xfrm>
            <a:off x="926555" y="-1749264"/>
            <a:ext cx="1177560" cy="1177560"/>
          </a:xfrm>
          <a:prstGeom prst="ellipse">
            <a:avLst/>
          </a:prstGeom>
          <a:solidFill>
            <a:srgbClr val="8AD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2104115" y="-1749264"/>
            <a:ext cx="1177560" cy="1177560"/>
          </a:xfrm>
          <a:prstGeom prst="ellipse">
            <a:avLst/>
          </a:prstGeom>
          <a:solidFill>
            <a:srgbClr val="42B5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3281675" y="-1749264"/>
            <a:ext cx="1177560" cy="1177560"/>
          </a:xfrm>
          <a:prstGeom prst="ellipse">
            <a:avLst/>
          </a:prstGeom>
          <a:solidFill>
            <a:srgbClr val="3B83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4459235" y="-1749264"/>
            <a:ext cx="1177560" cy="1177560"/>
          </a:xfrm>
          <a:prstGeom prst="ellipse">
            <a:avLst/>
          </a:prstGeom>
          <a:solidFill>
            <a:srgbClr val="4A62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2997201" y="304805"/>
            <a:ext cx="6526696" cy="1422399"/>
            <a:chOff x="1060174" y="1060175"/>
            <a:chExt cx="10058400" cy="4737652"/>
          </a:xfrm>
        </p:grpSpPr>
        <p:sp>
          <p:nvSpPr>
            <p:cNvPr id="15" name="圆角矩形 14"/>
            <p:cNvSpPr/>
            <p:nvPr/>
          </p:nvSpPr>
          <p:spPr>
            <a:xfrm>
              <a:off x="1060174" y="1060175"/>
              <a:ext cx="10058400" cy="4737652"/>
            </a:xfrm>
            <a:prstGeom prst="roundRect">
              <a:avLst>
                <a:gd name="adj" fmla="val 21702"/>
              </a:avLst>
            </a:prstGeom>
            <a:solidFill>
              <a:srgbClr val="D7F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圆角矩形 15"/>
            <p:cNvSpPr/>
            <p:nvPr/>
          </p:nvSpPr>
          <p:spPr>
            <a:xfrm>
              <a:off x="1348569" y="1528977"/>
              <a:ext cx="9481608" cy="3803223"/>
            </a:xfrm>
            <a:prstGeom prst="roundRect">
              <a:avLst>
                <a:gd name="adj" fmla="val 21702"/>
              </a:avLst>
            </a:prstGeom>
            <a:solidFill>
              <a:srgbClr val="D7F1FE"/>
            </a:solidFill>
            <a:ln w="38100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97" t="60846" r="3359" b="9483"/>
          <a:stretch>
            <a:fillRect/>
          </a:stretch>
        </p:blipFill>
        <p:spPr>
          <a:xfrm rot="16200000" flipV="1">
            <a:off x="2254308" y="80556"/>
            <a:ext cx="1598052" cy="189844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97" t="60846" r="3359" b="9483"/>
          <a:stretch>
            <a:fillRect/>
          </a:stretch>
        </p:blipFill>
        <p:spPr>
          <a:xfrm rot="16200000" flipV="1">
            <a:off x="8484053" y="80556"/>
            <a:ext cx="1598052" cy="1898440"/>
          </a:xfrm>
          <a:prstGeom prst="rect">
            <a:avLst/>
          </a:prstGeom>
        </p:spPr>
      </p:pic>
      <p:sp>
        <p:nvSpPr>
          <p:cNvPr id="31" name="文本框 30" descr="e7d195523061f1c0deeec63e560781cfd59afb0ea006f2a87ABB68BF51EA6619813959095094C18C62A12F549504892A4AAA8C1554C6663626E05CA27F281A14E6983772AFC3FB97135759321DEA3D7047B2D20B121D4E05C4684874C482AB1BB204CB54EAB25F565C815D4796FBB61FCD35047BE64E9284D3E3DA2080414DCBE4487825BD03153EC4E777C6120C5078"/>
          <p:cNvSpPr txBox="1"/>
          <p:nvPr/>
        </p:nvSpPr>
        <p:spPr>
          <a:xfrm>
            <a:off x="3907167" y="652205"/>
            <a:ext cx="44358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b="1" dirty="0">
                <a:solidFill>
                  <a:srgbClr val="3B83BD"/>
                </a:solidFill>
                <a:latin typeface="张海山锐线体2.0" panose="02000000000000000000" pitchFamily="2" charset="-122"/>
                <a:ea typeface="张海山锐线体2.0" panose="02000000000000000000" pitchFamily="2" charset="-122"/>
                <a:cs typeface="Kartika" panose="02020503030404060203" pitchFamily="18" charset="0"/>
              </a:rPr>
              <a:t>请输入标题内容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1981658" y="2815616"/>
            <a:ext cx="3140761" cy="2439060"/>
            <a:chOff x="1895476" y="3065669"/>
            <a:chExt cx="3140761" cy="2439060"/>
          </a:xfrm>
          <a:solidFill>
            <a:srgbClr val="4A62B7"/>
          </a:solidFill>
        </p:grpSpPr>
        <p:sp>
          <p:nvSpPr>
            <p:cNvPr id="17" name="等腰三角形 16"/>
            <p:cNvSpPr/>
            <p:nvPr/>
          </p:nvSpPr>
          <p:spPr>
            <a:xfrm rot="10800000">
              <a:off x="1895476" y="3067679"/>
              <a:ext cx="3140761" cy="243705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cxnSp>
          <p:nvCxnSpPr>
            <p:cNvPr id="18" name="直接连接符 17"/>
            <p:cNvCxnSpPr/>
            <p:nvPr/>
          </p:nvCxnSpPr>
          <p:spPr>
            <a:xfrm flipV="1">
              <a:off x="3464876" y="3065669"/>
              <a:ext cx="0" cy="1885223"/>
            </a:xfrm>
            <a:prstGeom prst="line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组合 18"/>
          <p:cNvGrpSpPr/>
          <p:nvPr/>
        </p:nvGrpSpPr>
        <p:grpSpPr>
          <a:xfrm>
            <a:off x="4987321" y="2815616"/>
            <a:ext cx="1213905" cy="943930"/>
            <a:chOff x="4901139" y="3065669"/>
            <a:chExt cx="1213905" cy="943930"/>
          </a:xfrm>
          <a:solidFill>
            <a:srgbClr val="3B83BD"/>
          </a:solidFill>
        </p:grpSpPr>
        <p:sp>
          <p:nvSpPr>
            <p:cNvPr id="20" name="等腰三角形 19"/>
            <p:cNvSpPr/>
            <p:nvPr/>
          </p:nvSpPr>
          <p:spPr>
            <a:xfrm rot="10800000">
              <a:off x="4901139" y="3067678"/>
              <a:ext cx="1213905" cy="94192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cxnSp>
          <p:nvCxnSpPr>
            <p:cNvPr id="21" name="直接连接符 20"/>
            <p:cNvCxnSpPr/>
            <p:nvPr/>
          </p:nvCxnSpPr>
          <p:spPr>
            <a:xfrm flipV="1">
              <a:off x="5502600" y="3065669"/>
              <a:ext cx="0" cy="469329"/>
            </a:xfrm>
            <a:prstGeom prst="line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组合 21"/>
          <p:cNvGrpSpPr/>
          <p:nvPr/>
        </p:nvGrpSpPr>
        <p:grpSpPr>
          <a:xfrm>
            <a:off x="6066128" y="2815617"/>
            <a:ext cx="2543299" cy="1975459"/>
            <a:chOff x="5979946" y="3065670"/>
            <a:chExt cx="2543299" cy="1975459"/>
          </a:xfrm>
          <a:solidFill>
            <a:srgbClr val="42B5DB"/>
          </a:solidFill>
        </p:grpSpPr>
        <p:sp>
          <p:nvSpPr>
            <p:cNvPr id="23" name="等腰三角形 22"/>
            <p:cNvSpPr/>
            <p:nvPr/>
          </p:nvSpPr>
          <p:spPr>
            <a:xfrm rot="10800000">
              <a:off x="5979946" y="3067680"/>
              <a:ext cx="2543299" cy="197344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cxnSp>
          <p:nvCxnSpPr>
            <p:cNvPr id="24" name="直接连接符 23"/>
            <p:cNvCxnSpPr/>
            <p:nvPr/>
          </p:nvCxnSpPr>
          <p:spPr>
            <a:xfrm flipV="1">
              <a:off x="7242226" y="3065670"/>
              <a:ext cx="0" cy="1617173"/>
            </a:xfrm>
            <a:prstGeom prst="line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组合 24"/>
          <p:cNvGrpSpPr/>
          <p:nvPr/>
        </p:nvGrpSpPr>
        <p:grpSpPr>
          <a:xfrm>
            <a:off x="8471028" y="2815619"/>
            <a:ext cx="1546849" cy="1202274"/>
            <a:chOff x="8384846" y="3065672"/>
            <a:chExt cx="1546849" cy="1202274"/>
          </a:xfrm>
          <a:solidFill>
            <a:srgbClr val="8ADEF8"/>
          </a:solidFill>
        </p:grpSpPr>
        <p:sp>
          <p:nvSpPr>
            <p:cNvPr id="26" name="等腰三角形 25"/>
            <p:cNvSpPr/>
            <p:nvPr/>
          </p:nvSpPr>
          <p:spPr>
            <a:xfrm rot="10800000">
              <a:off x="8384846" y="3067680"/>
              <a:ext cx="1546849" cy="120026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cxnSp>
          <p:nvCxnSpPr>
            <p:cNvPr id="27" name="直接连接符 26"/>
            <p:cNvCxnSpPr/>
            <p:nvPr/>
          </p:nvCxnSpPr>
          <p:spPr>
            <a:xfrm flipV="1">
              <a:off x="9147194" y="3065672"/>
              <a:ext cx="0" cy="851205"/>
            </a:xfrm>
            <a:prstGeom prst="line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组合 27"/>
          <p:cNvGrpSpPr/>
          <p:nvPr/>
        </p:nvGrpSpPr>
        <p:grpSpPr>
          <a:xfrm>
            <a:off x="2185598" y="5411712"/>
            <a:ext cx="2801722" cy="1135358"/>
            <a:chOff x="1626835" y="2349127"/>
            <a:chExt cx="2492110" cy="1009892"/>
          </a:xfrm>
        </p:grpSpPr>
        <p:sp>
          <p:nvSpPr>
            <p:cNvPr id="29" name="文本框 28"/>
            <p:cNvSpPr txBox="1"/>
            <p:nvPr/>
          </p:nvSpPr>
          <p:spPr>
            <a:xfrm>
              <a:off x="1806000" y="2349127"/>
              <a:ext cx="2133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1626835" y="2687681"/>
              <a:ext cx="2492110" cy="67133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film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4187921" y="4017894"/>
            <a:ext cx="2801722" cy="1135358"/>
            <a:chOff x="1626835" y="2349127"/>
            <a:chExt cx="2492110" cy="1009892"/>
          </a:xfrm>
        </p:grpSpPr>
        <p:sp>
          <p:nvSpPr>
            <p:cNvPr id="33" name="文本框 32"/>
            <p:cNvSpPr txBox="1"/>
            <p:nvPr/>
          </p:nvSpPr>
          <p:spPr>
            <a:xfrm>
              <a:off x="1806000" y="2349127"/>
              <a:ext cx="2133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1626835" y="2687681"/>
              <a:ext cx="2492110" cy="67133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film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5786130" y="5171691"/>
            <a:ext cx="2801722" cy="1135358"/>
            <a:chOff x="1626835" y="2349127"/>
            <a:chExt cx="2492110" cy="1009892"/>
          </a:xfrm>
        </p:grpSpPr>
        <p:sp>
          <p:nvSpPr>
            <p:cNvPr id="36" name="文本框 35"/>
            <p:cNvSpPr txBox="1"/>
            <p:nvPr/>
          </p:nvSpPr>
          <p:spPr>
            <a:xfrm>
              <a:off x="1806000" y="2349127"/>
              <a:ext cx="2133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1626835" y="2687681"/>
              <a:ext cx="2492110" cy="67133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film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7868597" y="4119318"/>
            <a:ext cx="2801722" cy="1135358"/>
            <a:chOff x="1626835" y="2349127"/>
            <a:chExt cx="2492110" cy="1009892"/>
          </a:xfrm>
        </p:grpSpPr>
        <p:sp>
          <p:nvSpPr>
            <p:cNvPr id="39" name="文本框 38"/>
            <p:cNvSpPr txBox="1"/>
            <p:nvPr/>
          </p:nvSpPr>
          <p:spPr>
            <a:xfrm>
              <a:off x="1806000" y="2349127"/>
              <a:ext cx="2133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1626835" y="2687681"/>
              <a:ext cx="2492110" cy="67133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film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7"/>
          <p:cNvSpPr/>
          <p:nvPr/>
        </p:nvSpPr>
        <p:spPr>
          <a:xfrm>
            <a:off x="926555" y="-1749264"/>
            <a:ext cx="1177560" cy="1177560"/>
          </a:xfrm>
          <a:prstGeom prst="ellipse">
            <a:avLst/>
          </a:prstGeom>
          <a:solidFill>
            <a:srgbClr val="8AD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2104115" y="-1749264"/>
            <a:ext cx="1177560" cy="1177560"/>
          </a:xfrm>
          <a:prstGeom prst="ellipse">
            <a:avLst/>
          </a:prstGeom>
          <a:solidFill>
            <a:srgbClr val="42B5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3281675" y="-1749264"/>
            <a:ext cx="1177560" cy="1177560"/>
          </a:xfrm>
          <a:prstGeom prst="ellipse">
            <a:avLst/>
          </a:prstGeom>
          <a:solidFill>
            <a:srgbClr val="3B83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4459235" y="-1749264"/>
            <a:ext cx="1177560" cy="1177560"/>
          </a:xfrm>
          <a:prstGeom prst="ellipse">
            <a:avLst/>
          </a:prstGeom>
          <a:solidFill>
            <a:srgbClr val="4A62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2472268" y="931036"/>
            <a:ext cx="7230532" cy="2895600"/>
            <a:chOff x="1060174" y="1060175"/>
            <a:chExt cx="10058400" cy="4737652"/>
          </a:xfrm>
        </p:grpSpPr>
        <p:sp>
          <p:nvSpPr>
            <p:cNvPr id="14" name="圆角矩形 13"/>
            <p:cNvSpPr/>
            <p:nvPr/>
          </p:nvSpPr>
          <p:spPr>
            <a:xfrm>
              <a:off x="1060174" y="1060175"/>
              <a:ext cx="10058400" cy="4737652"/>
            </a:xfrm>
            <a:prstGeom prst="roundRect">
              <a:avLst>
                <a:gd name="adj" fmla="val 21702"/>
              </a:avLst>
            </a:prstGeom>
            <a:solidFill>
              <a:srgbClr val="D7F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圆角矩形 14"/>
            <p:cNvSpPr/>
            <p:nvPr/>
          </p:nvSpPr>
          <p:spPr>
            <a:xfrm>
              <a:off x="1416161" y="1445369"/>
              <a:ext cx="9346420" cy="3967265"/>
            </a:xfrm>
            <a:prstGeom prst="roundRect">
              <a:avLst>
                <a:gd name="adj" fmla="val 21702"/>
              </a:avLst>
            </a:prstGeom>
            <a:solidFill>
              <a:srgbClr val="D7F1FE"/>
            </a:solidFill>
            <a:ln w="38100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97" t="60846" r="3359" b="9483"/>
          <a:stretch>
            <a:fillRect/>
          </a:stretch>
        </p:blipFill>
        <p:spPr>
          <a:xfrm rot="11735493" flipV="1">
            <a:off x="8048831" y="789382"/>
            <a:ext cx="2619588" cy="3111994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2195547" y="4302354"/>
            <a:ext cx="78287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444F71"/>
                </a:solidFill>
                <a:latin typeface="张海山锐线体2.0" panose="02000000000000000000" pitchFamily="2" charset="-122"/>
                <a:ea typeface="张海山锐线体2.0" panose="02000000000000000000" pitchFamily="2" charset="-122"/>
              </a:rPr>
              <a:t>   </a:t>
            </a:r>
            <a:r>
              <a:rPr lang="zh-CN" altLang="en-US" sz="6000" b="1" dirty="0">
                <a:solidFill>
                  <a:srgbClr val="3B83BD"/>
                </a:solidFill>
                <a:latin typeface="张海山锐线体2.0" panose="02000000000000000000" pitchFamily="2" charset="-122"/>
                <a:ea typeface="张海山锐线体2.0" panose="02000000000000000000" pitchFamily="2" charset="-122"/>
              </a:rPr>
              <a:t>请这里输入标题内容</a:t>
            </a:r>
          </a:p>
        </p:txBody>
      </p:sp>
      <p:cxnSp>
        <p:nvCxnSpPr>
          <p:cNvPr id="19" name="直接连接符 18"/>
          <p:cNvCxnSpPr/>
          <p:nvPr/>
        </p:nvCxnSpPr>
        <p:spPr>
          <a:xfrm rot="5400000">
            <a:off x="6057156" y="1994809"/>
            <a:ext cx="0" cy="6840000"/>
          </a:xfrm>
          <a:prstGeom prst="line">
            <a:avLst/>
          </a:prstGeom>
          <a:ln w="25400">
            <a:solidFill>
              <a:srgbClr val="3B83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 descr="e7d195523061f1c0deeec63e560781cfd59afb0ea006f2a87ABB68BF51EA6619813959095094C18C62A12F549504892A4AAA8C1554C6663626E05CA27F281A14E6983772AFC3FB97135759321DEA3D7004FB075A8443E283A7673BBBDBFD88DFA513D62253E27B7E9FFF4379D8121322A85C7E16198ADF129F152EEF5340DE1ED504E252F53EAD1F847BC471C6326134"/>
          <p:cNvSpPr txBox="1"/>
          <p:nvPr/>
        </p:nvSpPr>
        <p:spPr>
          <a:xfrm flipH="1">
            <a:off x="3063717" y="5562902"/>
            <a:ext cx="5986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3B83BD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Aharoni" panose="02010803020104030203" pitchFamily="2" charset="-79"/>
              </a:rPr>
              <a:t>BUSINESS      ANNUAL      REPORT</a:t>
            </a:r>
            <a:endParaRPr lang="zh-CN" altLang="en-US" sz="2400" b="1" dirty="0">
              <a:solidFill>
                <a:srgbClr val="3B83BD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  <a:cs typeface="Aharoni" panose="02010803020104030203" pitchFamily="2" charset="-79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97" t="60846" r="3359" b="9483"/>
          <a:stretch>
            <a:fillRect/>
          </a:stretch>
        </p:blipFill>
        <p:spPr>
          <a:xfrm rot="9864507" flipH="1" flipV="1">
            <a:off x="1477150" y="822837"/>
            <a:ext cx="2619588" cy="3111994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5048015" y="1375219"/>
            <a:ext cx="264989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800" b="1" dirty="0">
                <a:solidFill>
                  <a:srgbClr val="3B83BD"/>
                </a:solidFill>
                <a:latin typeface="张海山锐线体2.0" panose="02000000000000000000" pitchFamily="2" charset="-122"/>
                <a:ea typeface="张海山锐线体2.0" panose="02000000000000000000" pitchFamily="2" charset="-122"/>
              </a:rPr>
              <a:t>04</a:t>
            </a:r>
            <a:endParaRPr lang="zh-CN" altLang="en-US" sz="13800" b="1" dirty="0">
              <a:solidFill>
                <a:srgbClr val="3B83BD"/>
              </a:solidFill>
              <a:latin typeface="张海山锐线体2.0" panose="02000000000000000000" pitchFamily="2" charset="-122"/>
              <a:ea typeface="张海山锐线体2.0" panose="02000000000000000000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7"/>
          <p:cNvSpPr/>
          <p:nvPr/>
        </p:nvSpPr>
        <p:spPr>
          <a:xfrm>
            <a:off x="926555" y="-1749264"/>
            <a:ext cx="1177560" cy="1177560"/>
          </a:xfrm>
          <a:prstGeom prst="ellipse">
            <a:avLst/>
          </a:prstGeom>
          <a:solidFill>
            <a:srgbClr val="8AD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2104115" y="-1749264"/>
            <a:ext cx="1177560" cy="1177560"/>
          </a:xfrm>
          <a:prstGeom prst="ellipse">
            <a:avLst/>
          </a:prstGeom>
          <a:solidFill>
            <a:srgbClr val="42B5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3281675" y="-1749264"/>
            <a:ext cx="1177560" cy="1177560"/>
          </a:xfrm>
          <a:prstGeom prst="ellipse">
            <a:avLst/>
          </a:prstGeom>
          <a:solidFill>
            <a:srgbClr val="3B83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4459235" y="-1749264"/>
            <a:ext cx="1177560" cy="1177560"/>
          </a:xfrm>
          <a:prstGeom prst="ellipse">
            <a:avLst/>
          </a:prstGeom>
          <a:solidFill>
            <a:srgbClr val="4A62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2997201" y="304805"/>
            <a:ext cx="6526696" cy="1422399"/>
            <a:chOff x="1060174" y="1060175"/>
            <a:chExt cx="10058400" cy="4737652"/>
          </a:xfrm>
        </p:grpSpPr>
        <p:sp>
          <p:nvSpPr>
            <p:cNvPr id="15" name="圆角矩形 14"/>
            <p:cNvSpPr/>
            <p:nvPr/>
          </p:nvSpPr>
          <p:spPr>
            <a:xfrm>
              <a:off x="1060174" y="1060175"/>
              <a:ext cx="10058400" cy="4737652"/>
            </a:xfrm>
            <a:prstGeom prst="roundRect">
              <a:avLst>
                <a:gd name="adj" fmla="val 21702"/>
              </a:avLst>
            </a:prstGeom>
            <a:solidFill>
              <a:srgbClr val="D7F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圆角矩形 15"/>
            <p:cNvSpPr/>
            <p:nvPr/>
          </p:nvSpPr>
          <p:spPr>
            <a:xfrm>
              <a:off x="1348569" y="1528977"/>
              <a:ext cx="9481608" cy="3803223"/>
            </a:xfrm>
            <a:prstGeom prst="roundRect">
              <a:avLst>
                <a:gd name="adj" fmla="val 21702"/>
              </a:avLst>
            </a:prstGeom>
            <a:solidFill>
              <a:srgbClr val="D7F1FE"/>
            </a:solidFill>
            <a:ln w="38100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97" t="60846" r="3359" b="9483"/>
          <a:stretch>
            <a:fillRect/>
          </a:stretch>
        </p:blipFill>
        <p:spPr>
          <a:xfrm rot="16200000" flipV="1">
            <a:off x="2254308" y="80556"/>
            <a:ext cx="1598052" cy="189844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97" t="60846" r="3359" b="9483"/>
          <a:stretch>
            <a:fillRect/>
          </a:stretch>
        </p:blipFill>
        <p:spPr>
          <a:xfrm rot="16200000" flipV="1">
            <a:off x="8484053" y="80556"/>
            <a:ext cx="1598052" cy="1898440"/>
          </a:xfrm>
          <a:prstGeom prst="rect">
            <a:avLst/>
          </a:prstGeom>
        </p:spPr>
      </p:pic>
      <p:sp>
        <p:nvSpPr>
          <p:cNvPr id="31" name="文本框 30" descr="e7d195523061f1c0deeec63e560781cfd59afb0ea006f2a87ABB68BF51EA6619813959095094C18C62A12F549504892A4AAA8C1554C6663626E05CA27F281A14E6983772AFC3FB97135759321DEA3D7047B2D20B121D4E05C4684874C482AB1BB204CB54EAB25F565C815D4796FBB61FCD35047BE64E9284D3E3DA2080414DCBE4487825BD03153EC4E777C6120C5078"/>
          <p:cNvSpPr txBox="1"/>
          <p:nvPr/>
        </p:nvSpPr>
        <p:spPr>
          <a:xfrm>
            <a:off x="3907167" y="652205"/>
            <a:ext cx="44358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b="1" dirty="0">
                <a:solidFill>
                  <a:srgbClr val="3B83BD"/>
                </a:solidFill>
                <a:latin typeface="张海山锐线体2.0" panose="02000000000000000000" pitchFamily="2" charset="-122"/>
                <a:ea typeface="张海山锐线体2.0" panose="02000000000000000000" pitchFamily="2" charset="-122"/>
                <a:cs typeface="Kartika" panose="02020503030404060203" pitchFamily="18" charset="0"/>
              </a:rPr>
              <a:t>请输入标题内容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4314403" y="2215801"/>
            <a:ext cx="912262" cy="1274943"/>
            <a:chOff x="4249086" y="2401371"/>
            <a:chExt cx="912262" cy="1274943"/>
          </a:xfrm>
          <a:solidFill>
            <a:srgbClr val="8ADEF8"/>
          </a:solidFill>
        </p:grpSpPr>
        <p:sp>
          <p:nvSpPr>
            <p:cNvPr id="17" name="Закругленный прямоугольник"/>
            <p:cNvSpPr/>
            <p:nvPr/>
          </p:nvSpPr>
          <p:spPr>
            <a:xfrm rot="2700000">
              <a:off x="3961870" y="2897254"/>
              <a:ext cx="1274943" cy="283177"/>
            </a:xfrm>
            <a:prstGeom prst="roundRect">
              <a:avLst>
                <a:gd name="adj" fmla="val 50000"/>
              </a:avLst>
            </a:prstGeom>
            <a:grpFill/>
            <a:ln w="12700">
              <a:noFill/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18" name="Фигура"/>
            <p:cNvSpPr/>
            <p:nvPr/>
          </p:nvSpPr>
          <p:spPr>
            <a:xfrm>
              <a:off x="4878342" y="2686236"/>
              <a:ext cx="283006" cy="9122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3383"/>
                  </a:moveTo>
                  <a:cubicBezTo>
                    <a:pt x="58" y="2448"/>
                    <a:pt x="1334" y="1560"/>
                    <a:pt x="3538" y="923"/>
                  </a:cubicBezTo>
                  <a:cubicBezTo>
                    <a:pt x="5515" y="351"/>
                    <a:pt x="8097" y="22"/>
                    <a:pt x="10800" y="0"/>
                  </a:cubicBez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3383"/>
                  </a:lnTo>
                  <a:close/>
                </a:path>
              </a:pathLst>
            </a:custGeom>
            <a:grpFill/>
            <a:ln w="12700">
              <a:noFill/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19" name="Фигура"/>
            <p:cNvSpPr/>
            <p:nvPr/>
          </p:nvSpPr>
          <p:spPr>
            <a:xfrm rot="16200000">
              <a:off x="4562996" y="3001474"/>
              <a:ext cx="284442" cy="9122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600" extrusionOk="0">
                  <a:moveTo>
                    <a:pt x="0" y="0"/>
                  </a:moveTo>
                  <a:lnTo>
                    <a:pt x="10704" y="0"/>
                  </a:lnTo>
                  <a:cubicBezTo>
                    <a:pt x="13577" y="9"/>
                    <a:pt x="16323" y="372"/>
                    <a:pt x="18346" y="1010"/>
                  </a:cubicBezTo>
                  <a:cubicBezTo>
                    <a:pt x="20455" y="1676"/>
                    <a:pt x="21600" y="2584"/>
                    <a:pt x="21512" y="3521"/>
                  </a:cubicBezTo>
                  <a:lnTo>
                    <a:pt x="21408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noFill/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</p:grpSp>
      <p:sp>
        <p:nvSpPr>
          <p:cNvPr id="20" name="Фигура"/>
          <p:cNvSpPr/>
          <p:nvPr/>
        </p:nvSpPr>
        <p:spPr>
          <a:xfrm>
            <a:off x="4313760" y="2500787"/>
            <a:ext cx="1823184" cy="1823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95" h="20595" extrusionOk="0">
                <a:moveTo>
                  <a:pt x="10283" y="0"/>
                </a:moveTo>
                <a:lnTo>
                  <a:pt x="10293" y="3254"/>
                </a:lnTo>
                <a:cubicBezTo>
                  <a:pt x="10294" y="3254"/>
                  <a:pt x="10296" y="3254"/>
                  <a:pt x="10297" y="3254"/>
                </a:cubicBezTo>
                <a:cubicBezTo>
                  <a:pt x="12100" y="3254"/>
                  <a:pt x="13902" y="3941"/>
                  <a:pt x="15278" y="5316"/>
                </a:cubicBezTo>
                <a:cubicBezTo>
                  <a:pt x="18029" y="8067"/>
                  <a:pt x="18029" y="12527"/>
                  <a:pt x="15278" y="15278"/>
                </a:cubicBezTo>
                <a:cubicBezTo>
                  <a:pt x="12527" y="18029"/>
                  <a:pt x="8067" y="18029"/>
                  <a:pt x="5316" y="15278"/>
                </a:cubicBezTo>
                <a:cubicBezTo>
                  <a:pt x="3951" y="13913"/>
                  <a:pt x="3264" y="12128"/>
                  <a:pt x="3254" y="10339"/>
                </a:cubicBezTo>
                <a:lnTo>
                  <a:pt x="0" y="10349"/>
                </a:lnTo>
                <a:cubicBezTo>
                  <a:pt x="13" y="12967"/>
                  <a:pt x="1018" y="15581"/>
                  <a:pt x="3015" y="17579"/>
                </a:cubicBezTo>
                <a:cubicBezTo>
                  <a:pt x="7037" y="21600"/>
                  <a:pt x="13557" y="21600"/>
                  <a:pt x="17578" y="17579"/>
                </a:cubicBezTo>
                <a:cubicBezTo>
                  <a:pt x="21600" y="13557"/>
                  <a:pt x="21600" y="7038"/>
                  <a:pt x="17578" y="3016"/>
                </a:cubicBezTo>
                <a:cubicBezTo>
                  <a:pt x="15568" y="1005"/>
                  <a:pt x="12932" y="0"/>
                  <a:pt x="10297" y="0"/>
                </a:cubicBezTo>
                <a:cubicBezTo>
                  <a:pt x="10292" y="0"/>
                  <a:pt x="10288" y="0"/>
                  <a:pt x="10283" y="0"/>
                </a:cubicBezTo>
                <a:close/>
              </a:path>
            </a:pathLst>
          </a:custGeom>
          <a:solidFill>
            <a:srgbClr val="8ADEF8">
              <a:alpha val="60000"/>
            </a:srgbClr>
          </a:solidFill>
          <a:ln w="12700">
            <a:noFill/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grpSp>
        <p:nvGrpSpPr>
          <p:cNvPr id="21" name="组合 20"/>
          <p:cNvGrpSpPr/>
          <p:nvPr/>
        </p:nvGrpSpPr>
        <p:grpSpPr>
          <a:xfrm>
            <a:off x="6970258" y="2501516"/>
            <a:ext cx="1274943" cy="912261"/>
            <a:chOff x="6904941" y="2687086"/>
            <a:chExt cx="1274943" cy="912261"/>
          </a:xfrm>
          <a:solidFill>
            <a:srgbClr val="42B5DB"/>
          </a:solidFill>
        </p:grpSpPr>
        <p:sp>
          <p:nvSpPr>
            <p:cNvPr id="22" name="Закругленный прямоугольник"/>
            <p:cNvSpPr/>
            <p:nvPr/>
          </p:nvSpPr>
          <p:spPr>
            <a:xfrm rot="8100000">
              <a:off x="6904941" y="2895752"/>
              <a:ext cx="1274943" cy="283176"/>
            </a:xfrm>
            <a:prstGeom prst="roundRect">
              <a:avLst>
                <a:gd name="adj" fmla="val 50000"/>
              </a:avLst>
            </a:prstGeom>
            <a:grpFill/>
            <a:ln w="12700">
              <a:noFill/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23" name="Фигура"/>
            <p:cNvSpPr/>
            <p:nvPr/>
          </p:nvSpPr>
          <p:spPr>
            <a:xfrm rot="5400000">
              <a:off x="7297385" y="3001713"/>
              <a:ext cx="283006" cy="9122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3383"/>
                  </a:moveTo>
                  <a:cubicBezTo>
                    <a:pt x="58" y="2448"/>
                    <a:pt x="1334" y="1560"/>
                    <a:pt x="3538" y="923"/>
                  </a:cubicBezTo>
                  <a:cubicBezTo>
                    <a:pt x="5515" y="351"/>
                    <a:pt x="8097" y="22"/>
                    <a:pt x="10800" y="0"/>
                  </a:cubicBez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3383"/>
                  </a:lnTo>
                  <a:close/>
                </a:path>
              </a:pathLst>
            </a:custGeom>
            <a:grpFill/>
            <a:ln w="12700">
              <a:noFill/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24" name="Фигура"/>
            <p:cNvSpPr/>
            <p:nvPr/>
          </p:nvSpPr>
          <p:spPr>
            <a:xfrm>
              <a:off x="6981429" y="2687086"/>
              <a:ext cx="284442" cy="9122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600" extrusionOk="0">
                  <a:moveTo>
                    <a:pt x="0" y="0"/>
                  </a:moveTo>
                  <a:lnTo>
                    <a:pt x="10704" y="0"/>
                  </a:lnTo>
                  <a:cubicBezTo>
                    <a:pt x="13577" y="9"/>
                    <a:pt x="16323" y="372"/>
                    <a:pt x="18346" y="1010"/>
                  </a:cubicBezTo>
                  <a:cubicBezTo>
                    <a:pt x="20455" y="1676"/>
                    <a:pt x="21600" y="2584"/>
                    <a:pt x="21512" y="3521"/>
                  </a:cubicBezTo>
                  <a:lnTo>
                    <a:pt x="21408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noFill/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</p:grpSp>
      <p:sp>
        <p:nvSpPr>
          <p:cNvPr id="25" name="Фигура"/>
          <p:cNvSpPr/>
          <p:nvPr/>
        </p:nvSpPr>
        <p:spPr>
          <a:xfrm rot="5400000">
            <a:off x="6136988" y="2500829"/>
            <a:ext cx="1823184" cy="1823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95" h="20595" extrusionOk="0">
                <a:moveTo>
                  <a:pt x="10283" y="0"/>
                </a:moveTo>
                <a:lnTo>
                  <a:pt x="10293" y="3254"/>
                </a:lnTo>
                <a:cubicBezTo>
                  <a:pt x="10294" y="3254"/>
                  <a:pt x="10296" y="3254"/>
                  <a:pt x="10297" y="3254"/>
                </a:cubicBezTo>
                <a:cubicBezTo>
                  <a:pt x="12100" y="3254"/>
                  <a:pt x="13902" y="3941"/>
                  <a:pt x="15278" y="5316"/>
                </a:cubicBezTo>
                <a:cubicBezTo>
                  <a:pt x="18029" y="8067"/>
                  <a:pt x="18029" y="12527"/>
                  <a:pt x="15278" y="15278"/>
                </a:cubicBezTo>
                <a:cubicBezTo>
                  <a:pt x="12527" y="18029"/>
                  <a:pt x="8067" y="18029"/>
                  <a:pt x="5316" y="15278"/>
                </a:cubicBezTo>
                <a:cubicBezTo>
                  <a:pt x="3951" y="13913"/>
                  <a:pt x="3264" y="12128"/>
                  <a:pt x="3254" y="10339"/>
                </a:cubicBezTo>
                <a:lnTo>
                  <a:pt x="0" y="10349"/>
                </a:lnTo>
                <a:cubicBezTo>
                  <a:pt x="13" y="12967"/>
                  <a:pt x="1018" y="15581"/>
                  <a:pt x="3015" y="17579"/>
                </a:cubicBezTo>
                <a:cubicBezTo>
                  <a:pt x="7037" y="21600"/>
                  <a:pt x="13557" y="21600"/>
                  <a:pt x="17578" y="17579"/>
                </a:cubicBezTo>
                <a:cubicBezTo>
                  <a:pt x="21600" y="13557"/>
                  <a:pt x="21600" y="7038"/>
                  <a:pt x="17578" y="3016"/>
                </a:cubicBezTo>
                <a:cubicBezTo>
                  <a:pt x="15568" y="1005"/>
                  <a:pt x="12932" y="0"/>
                  <a:pt x="10297" y="0"/>
                </a:cubicBezTo>
                <a:cubicBezTo>
                  <a:pt x="10292" y="0"/>
                  <a:pt x="10288" y="0"/>
                  <a:pt x="10283" y="0"/>
                </a:cubicBezTo>
                <a:close/>
              </a:path>
            </a:pathLst>
          </a:custGeom>
          <a:solidFill>
            <a:srgbClr val="42B5DB">
              <a:alpha val="60000"/>
            </a:srgbClr>
          </a:solidFill>
          <a:ln w="12700">
            <a:noFill/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grpSp>
        <p:nvGrpSpPr>
          <p:cNvPr id="26" name="组合 25"/>
          <p:cNvGrpSpPr/>
          <p:nvPr/>
        </p:nvGrpSpPr>
        <p:grpSpPr>
          <a:xfrm>
            <a:off x="7047311" y="5160600"/>
            <a:ext cx="912261" cy="1274943"/>
            <a:chOff x="6981994" y="5346170"/>
            <a:chExt cx="912261" cy="1274943"/>
          </a:xfrm>
          <a:solidFill>
            <a:srgbClr val="4A62B7"/>
          </a:solidFill>
        </p:grpSpPr>
        <p:sp>
          <p:nvSpPr>
            <p:cNvPr id="27" name="Закругленный прямоугольник"/>
            <p:cNvSpPr/>
            <p:nvPr/>
          </p:nvSpPr>
          <p:spPr>
            <a:xfrm rot="13500000">
              <a:off x="6906529" y="5842053"/>
              <a:ext cx="1274943" cy="283177"/>
            </a:xfrm>
            <a:prstGeom prst="roundRect">
              <a:avLst>
                <a:gd name="adj" fmla="val 50000"/>
              </a:avLst>
            </a:prstGeom>
            <a:grpFill/>
            <a:ln w="12700">
              <a:noFill/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28" name="Фигура"/>
            <p:cNvSpPr/>
            <p:nvPr/>
          </p:nvSpPr>
          <p:spPr>
            <a:xfrm rot="10800000">
              <a:off x="6981994" y="5423986"/>
              <a:ext cx="283006" cy="9122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3383"/>
                  </a:moveTo>
                  <a:cubicBezTo>
                    <a:pt x="58" y="2448"/>
                    <a:pt x="1334" y="1560"/>
                    <a:pt x="3538" y="923"/>
                  </a:cubicBezTo>
                  <a:cubicBezTo>
                    <a:pt x="5515" y="351"/>
                    <a:pt x="8097" y="22"/>
                    <a:pt x="10800" y="0"/>
                  </a:cubicBez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3383"/>
                  </a:lnTo>
                  <a:close/>
                </a:path>
              </a:pathLst>
            </a:custGeom>
            <a:grpFill/>
            <a:ln w="12700">
              <a:noFill/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29" name="Фигура"/>
            <p:cNvSpPr/>
            <p:nvPr/>
          </p:nvSpPr>
          <p:spPr>
            <a:xfrm rot="5400000">
              <a:off x="7295904" y="5108748"/>
              <a:ext cx="284442" cy="9122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600" extrusionOk="0">
                  <a:moveTo>
                    <a:pt x="0" y="0"/>
                  </a:moveTo>
                  <a:lnTo>
                    <a:pt x="10704" y="0"/>
                  </a:lnTo>
                  <a:cubicBezTo>
                    <a:pt x="13577" y="9"/>
                    <a:pt x="16323" y="372"/>
                    <a:pt x="18346" y="1010"/>
                  </a:cubicBezTo>
                  <a:cubicBezTo>
                    <a:pt x="20455" y="1676"/>
                    <a:pt x="21600" y="2584"/>
                    <a:pt x="21512" y="3521"/>
                  </a:cubicBezTo>
                  <a:lnTo>
                    <a:pt x="21408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noFill/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</p:grpSp>
      <p:sp>
        <p:nvSpPr>
          <p:cNvPr id="30" name="Фигура"/>
          <p:cNvSpPr/>
          <p:nvPr/>
        </p:nvSpPr>
        <p:spPr>
          <a:xfrm rot="10800000">
            <a:off x="6137031" y="4327286"/>
            <a:ext cx="1823184" cy="1823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95" h="20595" extrusionOk="0">
                <a:moveTo>
                  <a:pt x="10283" y="0"/>
                </a:moveTo>
                <a:lnTo>
                  <a:pt x="10293" y="3254"/>
                </a:lnTo>
                <a:cubicBezTo>
                  <a:pt x="10294" y="3254"/>
                  <a:pt x="10296" y="3254"/>
                  <a:pt x="10297" y="3254"/>
                </a:cubicBezTo>
                <a:cubicBezTo>
                  <a:pt x="12100" y="3254"/>
                  <a:pt x="13902" y="3941"/>
                  <a:pt x="15278" y="5316"/>
                </a:cubicBezTo>
                <a:cubicBezTo>
                  <a:pt x="18029" y="8067"/>
                  <a:pt x="18029" y="12527"/>
                  <a:pt x="15278" y="15278"/>
                </a:cubicBezTo>
                <a:cubicBezTo>
                  <a:pt x="12527" y="18029"/>
                  <a:pt x="8067" y="18029"/>
                  <a:pt x="5316" y="15278"/>
                </a:cubicBezTo>
                <a:cubicBezTo>
                  <a:pt x="3951" y="13913"/>
                  <a:pt x="3264" y="12128"/>
                  <a:pt x="3254" y="10339"/>
                </a:cubicBezTo>
                <a:lnTo>
                  <a:pt x="0" y="10349"/>
                </a:lnTo>
                <a:cubicBezTo>
                  <a:pt x="13" y="12967"/>
                  <a:pt x="1018" y="15581"/>
                  <a:pt x="3015" y="17579"/>
                </a:cubicBezTo>
                <a:cubicBezTo>
                  <a:pt x="7037" y="21600"/>
                  <a:pt x="13557" y="21600"/>
                  <a:pt x="17578" y="17579"/>
                </a:cubicBezTo>
                <a:cubicBezTo>
                  <a:pt x="21600" y="13557"/>
                  <a:pt x="21600" y="7038"/>
                  <a:pt x="17578" y="3016"/>
                </a:cubicBezTo>
                <a:cubicBezTo>
                  <a:pt x="15568" y="1005"/>
                  <a:pt x="12932" y="0"/>
                  <a:pt x="10297" y="0"/>
                </a:cubicBezTo>
                <a:cubicBezTo>
                  <a:pt x="10292" y="0"/>
                  <a:pt x="10288" y="0"/>
                  <a:pt x="10283" y="0"/>
                </a:cubicBezTo>
                <a:close/>
              </a:path>
            </a:pathLst>
          </a:custGeom>
          <a:solidFill>
            <a:srgbClr val="4A62B7">
              <a:alpha val="60000"/>
            </a:srgbClr>
          </a:solidFill>
          <a:ln w="12700">
            <a:noFill/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grpSp>
        <p:nvGrpSpPr>
          <p:cNvPr id="32" name="组合 31"/>
          <p:cNvGrpSpPr/>
          <p:nvPr/>
        </p:nvGrpSpPr>
        <p:grpSpPr>
          <a:xfrm>
            <a:off x="4028775" y="5237566"/>
            <a:ext cx="1274943" cy="912261"/>
            <a:chOff x="3963458" y="5423136"/>
            <a:chExt cx="1274943" cy="912261"/>
          </a:xfrm>
          <a:solidFill>
            <a:srgbClr val="3B83BD"/>
          </a:solidFill>
        </p:grpSpPr>
        <p:sp>
          <p:nvSpPr>
            <p:cNvPr id="33" name="Закругленный прямоугольник"/>
            <p:cNvSpPr/>
            <p:nvPr/>
          </p:nvSpPr>
          <p:spPr>
            <a:xfrm rot="18900000">
              <a:off x="3963458" y="5843555"/>
              <a:ext cx="1274943" cy="283176"/>
            </a:xfrm>
            <a:prstGeom prst="roundRect">
              <a:avLst>
                <a:gd name="adj" fmla="val 50000"/>
              </a:avLst>
            </a:prstGeom>
            <a:grpFill/>
            <a:ln w="12700">
              <a:noFill/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34" name="Фигура"/>
            <p:cNvSpPr/>
            <p:nvPr/>
          </p:nvSpPr>
          <p:spPr>
            <a:xfrm rot="16200000">
              <a:off x="4562951" y="5108509"/>
              <a:ext cx="283006" cy="9122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3383"/>
                  </a:moveTo>
                  <a:cubicBezTo>
                    <a:pt x="58" y="2448"/>
                    <a:pt x="1334" y="1560"/>
                    <a:pt x="3538" y="923"/>
                  </a:cubicBezTo>
                  <a:cubicBezTo>
                    <a:pt x="5515" y="351"/>
                    <a:pt x="8097" y="22"/>
                    <a:pt x="10800" y="0"/>
                  </a:cubicBez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3383"/>
                  </a:lnTo>
                  <a:close/>
                </a:path>
              </a:pathLst>
            </a:custGeom>
            <a:grpFill/>
            <a:ln w="12700">
              <a:noFill/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35" name="Фигура"/>
            <p:cNvSpPr/>
            <p:nvPr/>
          </p:nvSpPr>
          <p:spPr>
            <a:xfrm rot="10800000">
              <a:off x="4877471" y="5423136"/>
              <a:ext cx="284442" cy="9122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600" extrusionOk="0">
                  <a:moveTo>
                    <a:pt x="0" y="0"/>
                  </a:moveTo>
                  <a:lnTo>
                    <a:pt x="10704" y="0"/>
                  </a:lnTo>
                  <a:cubicBezTo>
                    <a:pt x="13577" y="9"/>
                    <a:pt x="16323" y="372"/>
                    <a:pt x="18346" y="1010"/>
                  </a:cubicBezTo>
                  <a:cubicBezTo>
                    <a:pt x="20455" y="1676"/>
                    <a:pt x="21600" y="2584"/>
                    <a:pt x="21512" y="3521"/>
                  </a:cubicBezTo>
                  <a:lnTo>
                    <a:pt x="21408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noFill/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</p:grpSp>
      <p:sp>
        <p:nvSpPr>
          <p:cNvPr id="36" name="Фигура"/>
          <p:cNvSpPr/>
          <p:nvPr/>
        </p:nvSpPr>
        <p:spPr>
          <a:xfrm rot="16200000">
            <a:off x="4313804" y="4327243"/>
            <a:ext cx="1823184" cy="1823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95" h="20595" extrusionOk="0">
                <a:moveTo>
                  <a:pt x="10283" y="0"/>
                </a:moveTo>
                <a:lnTo>
                  <a:pt x="10293" y="3254"/>
                </a:lnTo>
                <a:cubicBezTo>
                  <a:pt x="10294" y="3254"/>
                  <a:pt x="10296" y="3254"/>
                  <a:pt x="10297" y="3254"/>
                </a:cubicBezTo>
                <a:cubicBezTo>
                  <a:pt x="12100" y="3254"/>
                  <a:pt x="13902" y="3941"/>
                  <a:pt x="15278" y="5316"/>
                </a:cubicBezTo>
                <a:cubicBezTo>
                  <a:pt x="18029" y="8067"/>
                  <a:pt x="18029" y="12527"/>
                  <a:pt x="15278" y="15278"/>
                </a:cubicBezTo>
                <a:cubicBezTo>
                  <a:pt x="12527" y="18029"/>
                  <a:pt x="8067" y="18029"/>
                  <a:pt x="5316" y="15278"/>
                </a:cubicBezTo>
                <a:cubicBezTo>
                  <a:pt x="3951" y="13913"/>
                  <a:pt x="3264" y="12128"/>
                  <a:pt x="3254" y="10339"/>
                </a:cubicBezTo>
                <a:lnTo>
                  <a:pt x="0" y="10349"/>
                </a:lnTo>
                <a:cubicBezTo>
                  <a:pt x="13" y="12967"/>
                  <a:pt x="1018" y="15581"/>
                  <a:pt x="3015" y="17579"/>
                </a:cubicBezTo>
                <a:cubicBezTo>
                  <a:pt x="7037" y="21600"/>
                  <a:pt x="13557" y="21600"/>
                  <a:pt x="17578" y="17579"/>
                </a:cubicBezTo>
                <a:cubicBezTo>
                  <a:pt x="21600" y="13557"/>
                  <a:pt x="21600" y="7038"/>
                  <a:pt x="17578" y="3016"/>
                </a:cubicBezTo>
                <a:cubicBezTo>
                  <a:pt x="15568" y="1005"/>
                  <a:pt x="12932" y="0"/>
                  <a:pt x="10297" y="0"/>
                </a:cubicBezTo>
                <a:cubicBezTo>
                  <a:pt x="10292" y="0"/>
                  <a:pt x="10288" y="0"/>
                  <a:pt x="10283" y="0"/>
                </a:cubicBezTo>
                <a:close/>
              </a:path>
            </a:pathLst>
          </a:custGeom>
          <a:solidFill>
            <a:srgbClr val="3B83BD">
              <a:alpha val="60000"/>
            </a:srgbClr>
          </a:solidFill>
          <a:ln w="12700">
            <a:noFill/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grpSp>
        <p:nvGrpSpPr>
          <p:cNvPr id="37" name="组合 36"/>
          <p:cNvGrpSpPr/>
          <p:nvPr/>
        </p:nvGrpSpPr>
        <p:grpSpPr>
          <a:xfrm>
            <a:off x="1092818" y="2764826"/>
            <a:ext cx="2801722" cy="1135358"/>
            <a:chOff x="1626835" y="2349127"/>
            <a:chExt cx="2492110" cy="1009892"/>
          </a:xfrm>
        </p:grpSpPr>
        <p:sp>
          <p:nvSpPr>
            <p:cNvPr id="38" name="文本框 37"/>
            <p:cNvSpPr txBox="1"/>
            <p:nvPr/>
          </p:nvSpPr>
          <p:spPr>
            <a:xfrm>
              <a:off x="1806000" y="2349127"/>
              <a:ext cx="2133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1626835" y="2687681"/>
              <a:ext cx="2492110" cy="67133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film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1123310" y="4811390"/>
            <a:ext cx="2801722" cy="1135358"/>
            <a:chOff x="1626835" y="2349127"/>
            <a:chExt cx="2492110" cy="1009892"/>
          </a:xfrm>
        </p:grpSpPr>
        <p:sp>
          <p:nvSpPr>
            <p:cNvPr id="41" name="文本框 40"/>
            <p:cNvSpPr txBox="1"/>
            <p:nvPr/>
          </p:nvSpPr>
          <p:spPr>
            <a:xfrm>
              <a:off x="1806000" y="2349127"/>
              <a:ext cx="2133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1626835" y="2687681"/>
              <a:ext cx="2492110" cy="67133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film</a:t>
              </a: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8167385" y="2764826"/>
            <a:ext cx="2801722" cy="1135358"/>
            <a:chOff x="1626835" y="2349127"/>
            <a:chExt cx="2492110" cy="1009892"/>
          </a:xfrm>
        </p:grpSpPr>
        <p:sp>
          <p:nvSpPr>
            <p:cNvPr id="44" name="文本框 43"/>
            <p:cNvSpPr txBox="1"/>
            <p:nvPr/>
          </p:nvSpPr>
          <p:spPr>
            <a:xfrm>
              <a:off x="1806000" y="2349127"/>
              <a:ext cx="2133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1626835" y="2687681"/>
              <a:ext cx="2492110" cy="67133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film</a:t>
              </a: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8197877" y="4811390"/>
            <a:ext cx="2801722" cy="1135358"/>
            <a:chOff x="1626835" y="2349127"/>
            <a:chExt cx="2492110" cy="1009892"/>
          </a:xfrm>
        </p:grpSpPr>
        <p:sp>
          <p:nvSpPr>
            <p:cNvPr id="47" name="文本框 46"/>
            <p:cNvSpPr txBox="1"/>
            <p:nvPr/>
          </p:nvSpPr>
          <p:spPr>
            <a:xfrm>
              <a:off x="1806000" y="2349127"/>
              <a:ext cx="2133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1626835" y="2687681"/>
              <a:ext cx="2492110" cy="67133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film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56678" y="-2677322"/>
            <a:ext cx="6878644" cy="12192000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926555" y="-1749264"/>
            <a:ext cx="1177560" cy="1177560"/>
          </a:xfrm>
          <a:prstGeom prst="ellipse">
            <a:avLst/>
          </a:prstGeom>
          <a:solidFill>
            <a:srgbClr val="8AD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2104115" y="-1749264"/>
            <a:ext cx="1177560" cy="1177560"/>
          </a:xfrm>
          <a:prstGeom prst="ellipse">
            <a:avLst/>
          </a:prstGeom>
          <a:solidFill>
            <a:srgbClr val="42B5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3281675" y="-1749264"/>
            <a:ext cx="1177560" cy="1177560"/>
          </a:xfrm>
          <a:prstGeom prst="ellipse">
            <a:avLst/>
          </a:prstGeom>
          <a:solidFill>
            <a:srgbClr val="3B83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4459235" y="-1749264"/>
            <a:ext cx="1177560" cy="1177560"/>
          </a:xfrm>
          <a:prstGeom prst="ellipse">
            <a:avLst/>
          </a:prstGeom>
          <a:solidFill>
            <a:srgbClr val="4A62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2335368" y="368858"/>
            <a:ext cx="7384365" cy="1919531"/>
            <a:chOff x="1060174" y="1060175"/>
            <a:chExt cx="10058400" cy="4737652"/>
          </a:xfrm>
        </p:grpSpPr>
        <p:sp>
          <p:nvSpPr>
            <p:cNvPr id="15" name="圆角矩形 14"/>
            <p:cNvSpPr/>
            <p:nvPr/>
          </p:nvSpPr>
          <p:spPr>
            <a:xfrm>
              <a:off x="1060174" y="1060175"/>
              <a:ext cx="10058400" cy="4737652"/>
            </a:xfrm>
            <a:prstGeom prst="roundRect">
              <a:avLst>
                <a:gd name="adj" fmla="val 21702"/>
              </a:avLst>
            </a:prstGeom>
            <a:solidFill>
              <a:srgbClr val="D7F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圆角矩形 15"/>
            <p:cNvSpPr/>
            <p:nvPr/>
          </p:nvSpPr>
          <p:spPr>
            <a:xfrm>
              <a:off x="1348569" y="1528977"/>
              <a:ext cx="9481608" cy="3803223"/>
            </a:xfrm>
            <a:prstGeom prst="roundRect">
              <a:avLst>
                <a:gd name="adj" fmla="val 21702"/>
              </a:avLst>
            </a:prstGeom>
            <a:solidFill>
              <a:srgbClr val="D7F1FE"/>
            </a:solidFill>
            <a:ln w="38100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97" t="60846" r="3359" b="9483"/>
          <a:stretch>
            <a:fillRect/>
          </a:stretch>
        </p:blipFill>
        <p:spPr>
          <a:xfrm rot="16200000" flipV="1">
            <a:off x="1243166" y="249879"/>
            <a:ext cx="1863379" cy="221364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97" t="60846" r="3359" b="9483"/>
          <a:stretch>
            <a:fillRect/>
          </a:stretch>
        </p:blipFill>
        <p:spPr>
          <a:xfrm rot="16200000" flipV="1">
            <a:off x="8507243" y="249879"/>
            <a:ext cx="1863379" cy="2213640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3332891" y="676811"/>
            <a:ext cx="277511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sz="8000" b="1" dirty="0">
                <a:solidFill>
                  <a:srgbClr val="3B83BD"/>
                </a:solidFill>
                <a:latin typeface="张海山锐线体2.0" panose="02000000000000000000" pitchFamily="2" charset="-122"/>
                <a:ea typeface="张海山锐线体2.0" panose="02000000000000000000" pitchFamily="2" charset="-122"/>
              </a:rPr>
              <a:t>目  录</a:t>
            </a:r>
          </a:p>
        </p:txBody>
      </p:sp>
      <p:sp>
        <p:nvSpPr>
          <p:cNvPr id="18" name="文本框 17" descr="e7d195523061f1c0deeec63e560781cfd59afb0ea006f2a87ABB68BF51EA6619813959095094C18C62A12F549504892A4AAA8C1554C6663626E05CA27F281A14E6983772AFC3FB97135759321DEA3D704CB8FFD9D2544D20427D00997056F5C96BEB36E87B176A9A2B0208D5F0253CAA64F289E16775627845AD05F6A8DA43D217D906D92F737DD9"/>
          <p:cNvSpPr txBox="1"/>
          <p:nvPr/>
        </p:nvSpPr>
        <p:spPr>
          <a:xfrm>
            <a:off x="6108010" y="1282923"/>
            <a:ext cx="2196435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42B5DB"/>
                </a:solidFill>
                <a:latin typeface="张海山锐线体2.0" panose="02000000000000000000" pitchFamily="2" charset="-122"/>
                <a:ea typeface="张海山锐线体2.0" panose="02000000000000000000" pitchFamily="2" charset="-122"/>
                <a:cs typeface="Kartika" panose="02020503030404060203" pitchFamily="18" charset="0"/>
              </a:rPr>
              <a:t>CONCENTS</a:t>
            </a:r>
            <a:endParaRPr lang="zh-CN" altLang="en-US" sz="1200" b="1" dirty="0">
              <a:solidFill>
                <a:srgbClr val="42B5DB"/>
              </a:solidFill>
              <a:latin typeface="张海山锐线体2.0" panose="02000000000000000000" pitchFamily="2" charset="-122"/>
              <a:ea typeface="张海山锐线体2.0" panose="02000000000000000000" pitchFamily="2" charset="-122"/>
              <a:cs typeface="Kartika" panose="02020503030404060203" pitchFamily="18" charset="0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1032240" y="3448050"/>
            <a:ext cx="1520460" cy="1520460"/>
          </a:xfrm>
          <a:prstGeom prst="ellipse">
            <a:avLst/>
          </a:prstGeom>
          <a:solidFill>
            <a:srgbClr val="8AD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3862586" y="3448050"/>
            <a:ext cx="1520460" cy="1520460"/>
          </a:xfrm>
          <a:prstGeom prst="ellipse">
            <a:avLst/>
          </a:prstGeom>
          <a:solidFill>
            <a:srgbClr val="42B5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6773887" y="3448050"/>
            <a:ext cx="1520460" cy="1520460"/>
          </a:xfrm>
          <a:prstGeom prst="ellipse">
            <a:avLst/>
          </a:prstGeom>
          <a:solidFill>
            <a:srgbClr val="3B83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9661383" y="3448050"/>
            <a:ext cx="1520460" cy="1520460"/>
          </a:xfrm>
          <a:prstGeom prst="ellipse">
            <a:avLst/>
          </a:prstGeom>
          <a:solidFill>
            <a:srgbClr val="4A62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832019" y="5386967"/>
            <a:ext cx="2520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8ADEF8"/>
                </a:solidFill>
                <a:latin typeface="张海山锐线体2.0" panose="02000000000000000000" pitchFamily="2" charset="-122"/>
                <a:ea typeface="张海山锐线体2.0" panose="02000000000000000000" pitchFamily="2" charset="-122"/>
              </a:rPr>
              <a:t>标题内容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3613319" y="5386966"/>
            <a:ext cx="2520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42B5DB"/>
                </a:solidFill>
                <a:latin typeface="张海山锐线体2.0" panose="02000000000000000000" pitchFamily="2" charset="-122"/>
                <a:ea typeface="张海山锐线体2.0" panose="02000000000000000000" pitchFamily="2" charset="-122"/>
              </a:rPr>
              <a:t>标题内容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6535630" y="5386965"/>
            <a:ext cx="2520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3B83BD"/>
                </a:solidFill>
                <a:latin typeface="张海山锐线体2.0" panose="02000000000000000000" pitchFamily="2" charset="-122"/>
                <a:ea typeface="张海山锐线体2.0" panose="02000000000000000000" pitchFamily="2" charset="-122"/>
              </a:rPr>
              <a:t>标题内容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9335980" y="5386965"/>
            <a:ext cx="2520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4A62B7"/>
                </a:solidFill>
                <a:latin typeface="张海山锐线体2.0" panose="02000000000000000000" pitchFamily="2" charset="-122"/>
                <a:ea typeface="张海山锐线体2.0" panose="02000000000000000000" pitchFamily="2" charset="-122"/>
              </a:rPr>
              <a:t>标题内容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1341805" y="3746615"/>
            <a:ext cx="9251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>
                <a:solidFill>
                  <a:srgbClr val="FFFFFF"/>
                </a:solidFill>
                <a:latin typeface="张海山锐线体2.0" panose="02000000000000000000" pitchFamily="2" charset="-122"/>
                <a:ea typeface="张海山锐线体2.0" panose="02000000000000000000" pitchFamily="2" charset="-122"/>
              </a:rPr>
              <a:t>01</a:t>
            </a:r>
            <a:endParaRPr lang="zh-CN" altLang="en-US" sz="5400" b="1" dirty="0">
              <a:solidFill>
                <a:srgbClr val="FFFFFF"/>
              </a:solidFill>
              <a:latin typeface="张海山锐线体2.0" panose="02000000000000000000" pitchFamily="2" charset="-122"/>
              <a:ea typeface="张海山锐线体2.0" panose="02000000000000000000" pitchFamily="2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4160243" y="3746615"/>
            <a:ext cx="9251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>
                <a:solidFill>
                  <a:srgbClr val="FFFFFF"/>
                </a:solidFill>
                <a:latin typeface="张海山锐线体2.0" panose="02000000000000000000" pitchFamily="2" charset="-122"/>
                <a:ea typeface="张海山锐线体2.0" panose="02000000000000000000" pitchFamily="2" charset="-122"/>
              </a:rPr>
              <a:t>02</a:t>
            </a:r>
            <a:endParaRPr lang="zh-CN" altLang="en-US" sz="5400" b="1" dirty="0">
              <a:solidFill>
                <a:srgbClr val="FFFFFF"/>
              </a:solidFill>
              <a:latin typeface="张海山锐线体2.0" panose="02000000000000000000" pitchFamily="2" charset="-122"/>
              <a:ea typeface="张海山锐线体2.0" panose="02000000000000000000" pitchFamily="2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7071544" y="3746615"/>
            <a:ext cx="9251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>
                <a:solidFill>
                  <a:srgbClr val="FFFFFF"/>
                </a:solidFill>
                <a:latin typeface="张海山锐线体2.0" panose="02000000000000000000" pitchFamily="2" charset="-122"/>
                <a:ea typeface="张海山锐线体2.0" panose="02000000000000000000" pitchFamily="2" charset="-122"/>
              </a:rPr>
              <a:t>03</a:t>
            </a:r>
            <a:endParaRPr lang="zh-CN" altLang="en-US" sz="5400" b="1" dirty="0">
              <a:solidFill>
                <a:srgbClr val="FFFFFF"/>
              </a:solidFill>
              <a:latin typeface="张海山锐线体2.0" panose="02000000000000000000" pitchFamily="2" charset="-122"/>
              <a:ea typeface="张海山锐线体2.0" panose="02000000000000000000" pitchFamily="2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9959040" y="3746615"/>
            <a:ext cx="9251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>
                <a:solidFill>
                  <a:srgbClr val="FFFFFF"/>
                </a:solidFill>
                <a:latin typeface="张海山锐线体2.0" panose="02000000000000000000" pitchFamily="2" charset="-122"/>
                <a:ea typeface="张海山锐线体2.0" panose="02000000000000000000" pitchFamily="2" charset="-122"/>
              </a:rPr>
              <a:t>04</a:t>
            </a:r>
            <a:endParaRPr lang="zh-CN" altLang="en-US" sz="5400" b="1" dirty="0">
              <a:solidFill>
                <a:srgbClr val="FFFFFF"/>
              </a:solidFill>
              <a:latin typeface="张海山锐线体2.0" panose="02000000000000000000" pitchFamily="2" charset="-122"/>
              <a:ea typeface="张海山锐线体2.0" panose="02000000000000000000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7"/>
          <p:cNvSpPr/>
          <p:nvPr/>
        </p:nvSpPr>
        <p:spPr>
          <a:xfrm>
            <a:off x="926555" y="-1749264"/>
            <a:ext cx="1177560" cy="1177560"/>
          </a:xfrm>
          <a:prstGeom prst="ellipse">
            <a:avLst/>
          </a:prstGeom>
          <a:solidFill>
            <a:srgbClr val="8AD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2104115" y="-1749264"/>
            <a:ext cx="1177560" cy="1177560"/>
          </a:xfrm>
          <a:prstGeom prst="ellipse">
            <a:avLst/>
          </a:prstGeom>
          <a:solidFill>
            <a:srgbClr val="42B5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3281675" y="-1749264"/>
            <a:ext cx="1177560" cy="1177560"/>
          </a:xfrm>
          <a:prstGeom prst="ellipse">
            <a:avLst/>
          </a:prstGeom>
          <a:solidFill>
            <a:srgbClr val="3B83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4459235" y="-1749264"/>
            <a:ext cx="1177560" cy="1177560"/>
          </a:xfrm>
          <a:prstGeom prst="ellipse">
            <a:avLst/>
          </a:prstGeom>
          <a:solidFill>
            <a:srgbClr val="4A62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2997201" y="304805"/>
            <a:ext cx="6526696" cy="1422399"/>
            <a:chOff x="1060174" y="1060175"/>
            <a:chExt cx="10058400" cy="4737652"/>
          </a:xfrm>
        </p:grpSpPr>
        <p:sp>
          <p:nvSpPr>
            <p:cNvPr id="15" name="圆角矩形 14"/>
            <p:cNvSpPr/>
            <p:nvPr/>
          </p:nvSpPr>
          <p:spPr>
            <a:xfrm>
              <a:off x="1060174" y="1060175"/>
              <a:ext cx="10058400" cy="4737652"/>
            </a:xfrm>
            <a:prstGeom prst="roundRect">
              <a:avLst>
                <a:gd name="adj" fmla="val 21702"/>
              </a:avLst>
            </a:prstGeom>
            <a:solidFill>
              <a:srgbClr val="D7F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圆角矩形 15"/>
            <p:cNvSpPr/>
            <p:nvPr/>
          </p:nvSpPr>
          <p:spPr>
            <a:xfrm>
              <a:off x="1348569" y="1528977"/>
              <a:ext cx="9481608" cy="3803223"/>
            </a:xfrm>
            <a:prstGeom prst="roundRect">
              <a:avLst>
                <a:gd name="adj" fmla="val 21702"/>
              </a:avLst>
            </a:prstGeom>
            <a:solidFill>
              <a:srgbClr val="D7F1FE"/>
            </a:solidFill>
            <a:ln w="38100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97" t="60846" r="3359" b="9483"/>
          <a:stretch>
            <a:fillRect/>
          </a:stretch>
        </p:blipFill>
        <p:spPr>
          <a:xfrm rot="16200000" flipV="1">
            <a:off x="2254308" y="80556"/>
            <a:ext cx="1598052" cy="189844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97" t="60846" r="3359" b="9483"/>
          <a:stretch>
            <a:fillRect/>
          </a:stretch>
        </p:blipFill>
        <p:spPr>
          <a:xfrm rot="16200000" flipV="1">
            <a:off x="8484053" y="80556"/>
            <a:ext cx="1598052" cy="1898440"/>
          </a:xfrm>
          <a:prstGeom prst="rect">
            <a:avLst/>
          </a:prstGeom>
        </p:spPr>
      </p:pic>
      <p:sp>
        <p:nvSpPr>
          <p:cNvPr id="31" name="文本框 30" descr="e7d195523061f1c0deeec63e560781cfd59afb0ea006f2a87ABB68BF51EA6619813959095094C18C62A12F549504892A4AAA8C1554C6663626E05CA27F281A14E6983772AFC3FB97135759321DEA3D7047B2D20B121D4E05C4684874C482AB1BB204CB54EAB25F565C815D4796FBB61FCD35047BE64E9284D3E3DA2080414DCBE4487825BD03153EC4E777C6120C5078"/>
          <p:cNvSpPr txBox="1"/>
          <p:nvPr/>
        </p:nvSpPr>
        <p:spPr>
          <a:xfrm>
            <a:off x="3907167" y="652205"/>
            <a:ext cx="44358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b="1" dirty="0">
                <a:solidFill>
                  <a:srgbClr val="3B83BD"/>
                </a:solidFill>
                <a:latin typeface="张海山锐线体2.0" panose="02000000000000000000" pitchFamily="2" charset="-122"/>
                <a:ea typeface="张海山锐线体2.0" panose="02000000000000000000" pitchFamily="2" charset="-122"/>
                <a:cs typeface="Kartika" panose="02020503030404060203" pitchFamily="18" charset="0"/>
              </a:rPr>
              <a:t>请输入标题内容</a:t>
            </a:r>
          </a:p>
        </p:txBody>
      </p:sp>
      <p:sp>
        <p:nvSpPr>
          <p:cNvPr id="14" name="矩形 13"/>
          <p:cNvSpPr/>
          <p:nvPr/>
        </p:nvSpPr>
        <p:spPr>
          <a:xfrm>
            <a:off x="885840" y="2441029"/>
            <a:ext cx="3321081" cy="3895545"/>
          </a:xfrm>
          <a:prstGeom prst="rect">
            <a:avLst/>
          </a:prstGeom>
          <a:solidFill>
            <a:srgbClr val="4A62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任意多边形: 形状 7"/>
          <p:cNvSpPr/>
          <p:nvPr/>
        </p:nvSpPr>
        <p:spPr>
          <a:xfrm>
            <a:off x="885839" y="2929334"/>
            <a:ext cx="865188" cy="600542"/>
          </a:xfrm>
          <a:custGeom>
            <a:avLst/>
            <a:gdLst>
              <a:gd name="connsiteX0" fmla="*/ 0 w 1079500"/>
              <a:gd name="connsiteY0" fmla="*/ 0 h 749300"/>
              <a:gd name="connsiteX1" fmla="*/ 878410 w 1079500"/>
              <a:gd name="connsiteY1" fmla="*/ 0 h 749300"/>
              <a:gd name="connsiteX2" fmla="*/ 1079500 w 1079500"/>
              <a:gd name="connsiteY2" fmla="*/ 201090 h 749300"/>
              <a:gd name="connsiteX3" fmla="*/ 1079500 w 1079500"/>
              <a:gd name="connsiteY3" fmla="*/ 548210 h 749300"/>
              <a:gd name="connsiteX4" fmla="*/ 878410 w 1079500"/>
              <a:gd name="connsiteY4" fmla="*/ 749300 h 749300"/>
              <a:gd name="connsiteX5" fmla="*/ 0 w 1079500"/>
              <a:gd name="connsiteY5" fmla="*/ 749300 h 74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9500" h="749300">
                <a:moveTo>
                  <a:pt x="0" y="0"/>
                </a:moveTo>
                <a:lnTo>
                  <a:pt x="878410" y="0"/>
                </a:lnTo>
                <a:cubicBezTo>
                  <a:pt x="989469" y="0"/>
                  <a:pt x="1079500" y="90031"/>
                  <a:pt x="1079500" y="201090"/>
                </a:cubicBezTo>
                <a:lnTo>
                  <a:pt x="1079500" y="548210"/>
                </a:lnTo>
                <a:cubicBezTo>
                  <a:pt x="1079500" y="659269"/>
                  <a:pt x="989469" y="749300"/>
                  <a:pt x="878410" y="749300"/>
                </a:cubicBezTo>
                <a:lnTo>
                  <a:pt x="0" y="7493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rgbClr val="4A62B7"/>
                </a:solidFill>
              </a:rPr>
              <a:t>01</a:t>
            </a:r>
            <a:endParaRPr lang="zh-CN" altLang="en-US" sz="2800" dirty="0">
              <a:solidFill>
                <a:srgbClr val="4A62B7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670303" y="3777942"/>
            <a:ext cx="2133781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/>
            <a:r>
              <a:rPr lang="zh-CN" alt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标题文字添加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288676" y="4116496"/>
            <a:ext cx="2515408" cy="77861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14000"/>
              </a:lnSpc>
            </a:pPr>
            <a:r>
              <a:rPr lang="en-US" altLang="zh-CN" sz="100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</a:rPr>
              <a:t>The user can demonstrate on a projector or computer, or presentation and make it film to be used in a wider field</a:t>
            </a:r>
          </a:p>
        </p:txBody>
      </p:sp>
      <p:sp>
        <p:nvSpPr>
          <p:cNvPr id="20" name="椭圆 19"/>
          <p:cNvSpPr/>
          <p:nvPr/>
        </p:nvSpPr>
        <p:spPr>
          <a:xfrm>
            <a:off x="2691216" y="3000144"/>
            <a:ext cx="575514" cy="483950"/>
          </a:xfrm>
          <a:custGeom>
            <a:avLst/>
            <a:gdLst>
              <a:gd name="connsiteX0" fmla="*/ 517386 w 607639"/>
              <a:gd name="connsiteY0" fmla="*/ 115586 h 510964"/>
              <a:gd name="connsiteX1" fmla="*/ 517386 w 607639"/>
              <a:gd name="connsiteY1" fmla="*/ 347393 h 510964"/>
              <a:gd name="connsiteX2" fmla="*/ 285226 w 607639"/>
              <a:gd name="connsiteY2" fmla="*/ 347393 h 510964"/>
              <a:gd name="connsiteX3" fmla="*/ 373376 w 607639"/>
              <a:gd name="connsiteY3" fmla="*/ 90112 h 510964"/>
              <a:gd name="connsiteX4" fmla="*/ 491841 w 607639"/>
              <a:gd name="connsiteY4" fmla="*/ 90112 h 510964"/>
              <a:gd name="connsiteX5" fmla="*/ 234174 w 607639"/>
              <a:gd name="connsiteY5" fmla="*/ 347393 h 510964"/>
              <a:gd name="connsiteX6" fmla="*/ 115798 w 607639"/>
              <a:gd name="connsiteY6" fmla="*/ 347393 h 510964"/>
              <a:gd name="connsiteX7" fmla="*/ 90253 w 607639"/>
              <a:gd name="connsiteY7" fmla="*/ 90112 h 510964"/>
              <a:gd name="connsiteX8" fmla="*/ 322343 w 607639"/>
              <a:gd name="connsiteY8" fmla="*/ 90112 h 510964"/>
              <a:gd name="connsiteX9" fmla="*/ 90253 w 607639"/>
              <a:gd name="connsiteY9" fmla="*/ 321849 h 510964"/>
              <a:gd name="connsiteX10" fmla="*/ 54115 w 607639"/>
              <a:gd name="connsiteY10" fmla="*/ 54118 h 510964"/>
              <a:gd name="connsiteX11" fmla="*/ 54115 w 607639"/>
              <a:gd name="connsiteY11" fmla="*/ 383445 h 510964"/>
              <a:gd name="connsiteX12" fmla="*/ 553435 w 607639"/>
              <a:gd name="connsiteY12" fmla="*/ 383445 h 510964"/>
              <a:gd name="connsiteX13" fmla="*/ 553435 w 607639"/>
              <a:gd name="connsiteY13" fmla="*/ 54118 h 510964"/>
              <a:gd name="connsiteX14" fmla="*/ 0 w 607639"/>
              <a:gd name="connsiteY14" fmla="*/ 0 h 510964"/>
              <a:gd name="connsiteX15" fmla="*/ 607639 w 607639"/>
              <a:gd name="connsiteY15" fmla="*/ 0 h 510964"/>
              <a:gd name="connsiteX16" fmla="*/ 607639 w 607639"/>
              <a:gd name="connsiteY16" fmla="*/ 437474 h 510964"/>
              <a:gd name="connsiteX17" fmla="*/ 401948 w 607639"/>
              <a:gd name="connsiteY17" fmla="*/ 437474 h 510964"/>
              <a:gd name="connsiteX18" fmla="*/ 401948 w 607639"/>
              <a:gd name="connsiteY18" fmla="*/ 474975 h 510964"/>
              <a:gd name="connsiteX19" fmla="*/ 462917 w 607639"/>
              <a:gd name="connsiteY19" fmla="*/ 474975 h 510964"/>
              <a:gd name="connsiteX20" fmla="*/ 462917 w 607639"/>
              <a:gd name="connsiteY20" fmla="*/ 510964 h 510964"/>
              <a:gd name="connsiteX21" fmla="*/ 401948 w 607639"/>
              <a:gd name="connsiteY21" fmla="*/ 510964 h 510964"/>
              <a:gd name="connsiteX22" fmla="*/ 205602 w 607639"/>
              <a:gd name="connsiteY22" fmla="*/ 510964 h 510964"/>
              <a:gd name="connsiteX23" fmla="*/ 144634 w 607639"/>
              <a:gd name="connsiteY23" fmla="*/ 510964 h 510964"/>
              <a:gd name="connsiteX24" fmla="*/ 144634 w 607639"/>
              <a:gd name="connsiteY24" fmla="*/ 474975 h 510964"/>
              <a:gd name="connsiteX25" fmla="*/ 205602 w 607639"/>
              <a:gd name="connsiteY25" fmla="*/ 474975 h 510964"/>
              <a:gd name="connsiteX26" fmla="*/ 205602 w 607639"/>
              <a:gd name="connsiteY26" fmla="*/ 437474 h 510964"/>
              <a:gd name="connsiteX27" fmla="*/ 0 w 607639"/>
              <a:gd name="connsiteY27" fmla="*/ 437474 h 510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07639" h="510964">
                <a:moveTo>
                  <a:pt x="517386" y="115586"/>
                </a:moveTo>
                <a:lnTo>
                  <a:pt x="517386" y="347393"/>
                </a:lnTo>
                <a:lnTo>
                  <a:pt x="285226" y="347393"/>
                </a:lnTo>
                <a:close/>
                <a:moveTo>
                  <a:pt x="373376" y="90112"/>
                </a:moveTo>
                <a:lnTo>
                  <a:pt x="491841" y="90112"/>
                </a:lnTo>
                <a:lnTo>
                  <a:pt x="234174" y="347393"/>
                </a:lnTo>
                <a:lnTo>
                  <a:pt x="115798" y="347393"/>
                </a:lnTo>
                <a:close/>
                <a:moveTo>
                  <a:pt x="90253" y="90112"/>
                </a:moveTo>
                <a:lnTo>
                  <a:pt x="322343" y="90112"/>
                </a:lnTo>
                <a:lnTo>
                  <a:pt x="90253" y="321849"/>
                </a:lnTo>
                <a:close/>
                <a:moveTo>
                  <a:pt x="54115" y="54118"/>
                </a:moveTo>
                <a:lnTo>
                  <a:pt x="54115" y="383445"/>
                </a:lnTo>
                <a:lnTo>
                  <a:pt x="553435" y="383445"/>
                </a:lnTo>
                <a:lnTo>
                  <a:pt x="553435" y="54118"/>
                </a:lnTo>
                <a:close/>
                <a:moveTo>
                  <a:pt x="0" y="0"/>
                </a:moveTo>
                <a:lnTo>
                  <a:pt x="607639" y="0"/>
                </a:lnTo>
                <a:lnTo>
                  <a:pt x="607639" y="437474"/>
                </a:lnTo>
                <a:lnTo>
                  <a:pt x="401948" y="437474"/>
                </a:lnTo>
                <a:lnTo>
                  <a:pt x="401948" y="474975"/>
                </a:lnTo>
                <a:lnTo>
                  <a:pt x="462917" y="474975"/>
                </a:lnTo>
                <a:lnTo>
                  <a:pt x="462917" y="510964"/>
                </a:lnTo>
                <a:lnTo>
                  <a:pt x="401948" y="510964"/>
                </a:lnTo>
                <a:lnTo>
                  <a:pt x="205602" y="510964"/>
                </a:lnTo>
                <a:lnTo>
                  <a:pt x="144634" y="510964"/>
                </a:lnTo>
                <a:lnTo>
                  <a:pt x="144634" y="474975"/>
                </a:lnTo>
                <a:lnTo>
                  <a:pt x="205602" y="474975"/>
                </a:lnTo>
                <a:lnTo>
                  <a:pt x="205602" y="437474"/>
                </a:lnTo>
                <a:lnTo>
                  <a:pt x="0" y="4374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885840" y="4968208"/>
            <a:ext cx="3321081" cy="1368365"/>
          </a:xfrm>
          <a:prstGeom prst="rect">
            <a:avLst/>
          </a:prstGeom>
          <a:blipFill>
            <a:blip r:embed="rId3"/>
            <a:stretch>
              <a:fillRect t="-31188" b="-3061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4446587" y="2441030"/>
            <a:ext cx="3321081" cy="3895545"/>
          </a:xfrm>
          <a:prstGeom prst="rect">
            <a:avLst/>
          </a:prstGeom>
          <a:solidFill>
            <a:srgbClr val="3B83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任意多边形: 形状 8"/>
          <p:cNvSpPr/>
          <p:nvPr/>
        </p:nvSpPr>
        <p:spPr>
          <a:xfrm>
            <a:off x="4446587" y="2929334"/>
            <a:ext cx="865188" cy="600542"/>
          </a:xfrm>
          <a:custGeom>
            <a:avLst/>
            <a:gdLst>
              <a:gd name="connsiteX0" fmla="*/ 0 w 1079500"/>
              <a:gd name="connsiteY0" fmla="*/ 0 h 749300"/>
              <a:gd name="connsiteX1" fmla="*/ 878410 w 1079500"/>
              <a:gd name="connsiteY1" fmla="*/ 0 h 749300"/>
              <a:gd name="connsiteX2" fmla="*/ 1079500 w 1079500"/>
              <a:gd name="connsiteY2" fmla="*/ 201090 h 749300"/>
              <a:gd name="connsiteX3" fmla="*/ 1079500 w 1079500"/>
              <a:gd name="connsiteY3" fmla="*/ 548210 h 749300"/>
              <a:gd name="connsiteX4" fmla="*/ 878410 w 1079500"/>
              <a:gd name="connsiteY4" fmla="*/ 749300 h 749300"/>
              <a:gd name="connsiteX5" fmla="*/ 0 w 1079500"/>
              <a:gd name="connsiteY5" fmla="*/ 749300 h 74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9500" h="749300">
                <a:moveTo>
                  <a:pt x="0" y="0"/>
                </a:moveTo>
                <a:lnTo>
                  <a:pt x="878410" y="0"/>
                </a:lnTo>
                <a:cubicBezTo>
                  <a:pt x="989469" y="0"/>
                  <a:pt x="1079500" y="90031"/>
                  <a:pt x="1079500" y="201090"/>
                </a:cubicBezTo>
                <a:lnTo>
                  <a:pt x="1079500" y="548210"/>
                </a:lnTo>
                <a:cubicBezTo>
                  <a:pt x="1079500" y="659269"/>
                  <a:pt x="989469" y="749300"/>
                  <a:pt x="878410" y="749300"/>
                </a:cubicBezTo>
                <a:lnTo>
                  <a:pt x="0" y="7493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rgbClr val="3B83BD"/>
                </a:solidFill>
              </a:rPr>
              <a:t>02</a:t>
            </a:r>
            <a:endParaRPr lang="zh-CN" altLang="en-US" sz="2800" dirty="0">
              <a:solidFill>
                <a:srgbClr val="3B83BD"/>
              </a:solidFill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4849423" y="3777942"/>
            <a:ext cx="2515408" cy="1117165"/>
            <a:chOff x="3624780" y="2412339"/>
            <a:chExt cx="2515408" cy="1117165"/>
          </a:xfrm>
        </p:grpSpPr>
        <p:sp>
          <p:nvSpPr>
            <p:cNvPr id="25" name="文本框 24"/>
            <p:cNvSpPr txBox="1"/>
            <p:nvPr/>
          </p:nvSpPr>
          <p:spPr>
            <a:xfrm>
              <a:off x="4006407" y="2412339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zh-CN" altLang="en-US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3624780" y="2750893"/>
              <a:ext cx="2515408" cy="77861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presentation and make it film to be used in a wider field</a:t>
              </a:r>
            </a:p>
          </p:txBody>
        </p:sp>
      </p:grpSp>
      <p:sp>
        <p:nvSpPr>
          <p:cNvPr id="27" name="椭圆 20"/>
          <p:cNvSpPr/>
          <p:nvPr/>
        </p:nvSpPr>
        <p:spPr>
          <a:xfrm>
            <a:off x="6251964" y="2965497"/>
            <a:ext cx="575514" cy="553245"/>
          </a:xfrm>
          <a:custGeom>
            <a:avLst/>
            <a:gdLst>
              <a:gd name="connsiteX0" fmla="*/ 241391 w 516922"/>
              <a:gd name="connsiteY0" fmla="*/ 466920 h 496921"/>
              <a:gd name="connsiteX1" fmla="*/ 374792 w 516922"/>
              <a:gd name="connsiteY1" fmla="*/ 466920 h 496921"/>
              <a:gd name="connsiteX2" fmla="*/ 394157 w 516922"/>
              <a:gd name="connsiteY2" fmla="*/ 492438 h 496921"/>
              <a:gd name="connsiteX3" fmla="*/ 241391 w 516922"/>
              <a:gd name="connsiteY3" fmla="*/ 492438 h 496921"/>
              <a:gd name="connsiteX4" fmla="*/ 45175 w 516922"/>
              <a:gd name="connsiteY4" fmla="*/ 266910 h 496921"/>
              <a:gd name="connsiteX5" fmla="*/ 178975 w 516922"/>
              <a:gd name="connsiteY5" fmla="*/ 266910 h 496921"/>
              <a:gd name="connsiteX6" fmla="*/ 178975 w 516922"/>
              <a:gd name="connsiteY6" fmla="*/ 312085 h 496921"/>
              <a:gd name="connsiteX7" fmla="*/ 45175 w 516922"/>
              <a:gd name="connsiteY7" fmla="*/ 312085 h 496921"/>
              <a:gd name="connsiteX8" fmla="*/ 45175 w 516922"/>
              <a:gd name="connsiteY8" fmla="*/ 167939 h 496921"/>
              <a:gd name="connsiteX9" fmla="*/ 178975 w 516922"/>
              <a:gd name="connsiteY9" fmla="*/ 167939 h 496921"/>
              <a:gd name="connsiteX10" fmla="*/ 178975 w 516922"/>
              <a:gd name="connsiteY10" fmla="*/ 213114 h 496921"/>
              <a:gd name="connsiteX11" fmla="*/ 45175 w 516922"/>
              <a:gd name="connsiteY11" fmla="*/ 213114 h 496921"/>
              <a:gd name="connsiteX12" fmla="*/ 254150 w 516922"/>
              <a:gd name="connsiteY12" fmla="*/ 92418 h 496921"/>
              <a:gd name="connsiteX13" fmla="*/ 497537 w 516922"/>
              <a:gd name="connsiteY13" fmla="*/ 92418 h 496921"/>
              <a:gd name="connsiteX14" fmla="*/ 516922 w 516922"/>
              <a:gd name="connsiteY14" fmla="*/ 111788 h 496921"/>
              <a:gd name="connsiteX15" fmla="*/ 516922 w 516922"/>
              <a:gd name="connsiteY15" fmla="*/ 402340 h 496921"/>
              <a:gd name="connsiteX16" fmla="*/ 497537 w 516922"/>
              <a:gd name="connsiteY16" fmla="*/ 421710 h 496921"/>
              <a:gd name="connsiteX17" fmla="*/ 359690 w 516922"/>
              <a:gd name="connsiteY17" fmla="*/ 421710 h 496921"/>
              <a:gd name="connsiteX18" fmla="*/ 359690 w 516922"/>
              <a:gd name="connsiteY18" fmla="*/ 458298 h 496921"/>
              <a:gd name="connsiteX19" fmla="*/ 254150 w 516922"/>
              <a:gd name="connsiteY19" fmla="*/ 458298 h 496921"/>
              <a:gd name="connsiteX20" fmla="*/ 254150 w 516922"/>
              <a:gd name="connsiteY20" fmla="*/ 382970 h 496921"/>
              <a:gd name="connsiteX21" fmla="*/ 478152 w 516922"/>
              <a:gd name="connsiteY21" fmla="*/ 382970 h 496921"/>
              <a:gd name="connsiteX22" fmla="*/ 478152 w 516922"/>
              <a:gd name="connsiteY22" fmla="*/ 131158 h 496921"/>
              <a:gd name="connsiteX23" fmla="*/ 254150 w 516922"/>
              <a:gd name="connsiteY23" fmla="*/ 131158 h 496921"/>
              <a:gd name="connsiteX24" fmla="*/ 45175 w 516922"/>
              <a:gd name="connsiteY24" fmla="*/ 75176 h 496921"/>
              <a:gd name="connsiteX25" fmla="*/ 178975 w 516922"/>
              <a:gd name="connsiteY25" fmla="*/ 75176 h 496921"/>
              <a:gd name="connsiteX26" fmla="*/ 178975 w 516922"/>
              <a:gd name="connsiteY26" fmla="*/ 120351 h 496921"/>
              <a:gd name="connsiteX27" fmla="*/ 45175 w 516922"/>
              <a:gd name="connsiteY27" fmla="*/ 120351 h 496921"/>
              <a:gd name="connsiteX28" fmla="*/ 28019 w 516922"/>
              <a:gd name="connsiteY28" fmla="*/ 27965 h 496921"/>
              <a:gd name="connsiteX29" fmla="*/ 28019 w 516922"/>
              <a:gd name="connsiteY29" fmla="*/ 466805 h 496921"/>
              <a:gd name="connsiteX30" fmla="*/ 196130 w 516922"/>
              <a:gd name="connsiteY30" fmla="*/ 466805 h 496921"/>
              <a:gd name="connsiteX31" fmla="*/ 196130 w 516922"/>
              <a:gd name="connsiteY31" fmla="*/ 27965 h 496921"/>
              <a:gd name="connsiteX32" fmla="*/ 28019 w 516922"/>
              <a:gd name="connsiteY32" fmla="*/ 0 h 496921"/>
              <a:gd name="connsiteX33" fmla="*/ 196130 w 516922"/>
              <a:gd name="connsiteY33" fmla="*/ 0 h 496921"/>
              <a:gd name="connsiteX34" fmla="*/ 224149 w 516922"/>
              <a:gd name="connsiteY34" fmla="*/ 27965 h 496921"/>
              <a:gd name="connsiteX35" fmla="*/ 224149 w 516922"/>
              <a:gd name="connsiteY35" fmla="*/ 466805 h 496921"/>
              <a:gd name="connsiteX36" fmla="*/ 196130 w 516922"/>
              <a:gd name="connsiteY36" fmla="*/ 496921 h 496921"/>
              <a:gd name="connsiteX37" fmla="*/ 28019 w 516922"/>
              <a:gd name="connsiteY37" fmla="*/ 496921 h 496921"/>
              <a:gd name="connsiteX38" fmla="*/ 0 w 516922"/>
              <a:gd name="connsiteY38" fmla="*/ 466805 h 496921"/>
              <a:gd name="connsiteX39" fmla="*/ 0 w 516922"/>
              <a:gd name="connsiteY39" fmla="*/ 27965 h 496921"/>
              <a:gd name="connsiteX40" fmla="*/ 28019 w 516922"/>
              <a:gd name="connsiteY40" fmla="*/ 0 h 496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516922" h="496921">
                <a:moveTo>
                  <a:pt x="241391" y="466920"/>
                </a:moveTo>
                <a:lnTo>
                  <a:pt x="374792" y="466920"/>
                </a:lnTo>
                <a:lnTo>
                  <a:pt x="394157" y="492438"/>
                </a:lnTo>
                <a:lnTo>
                  <a:pt x="241391" y="492438"/>
                </a:lnTo>
                <a:close/>
                <a:moveTo>
                  <a:pt x="45175" y="266910"/>
                </a:moveTo>
                <a:lnTo>
                  <a:pt x="178975" y="266910"/>
                </a:lnTo>
                <a:lnTo>
                  <a:pt x="178975" y="312085"/>
                </a:lnTo>
                <a:lnTo>
                  <a:pt x="45175" y="312085"/>
                </a:lnTo>
                <a:close/>
                <a:moveTo>
                  <a:pt x="45175" y="167939"/>
                </a:moveTo>
                <a:lnTo>
                  <a:pt x="178975" y="167939"/>
                </a:lnTo>
                <a:lnTo>
                  <a:pt x="178975" y="213114"/>
                </a:lnTo>
                <a:lnTo>
                  <a:pt x="45175" y="213114"/>
                </a:lnTo>
                <a:close/>
                <a:moveTo>
                  <a:pt x="254150" y="92418"/>
                </a:moveTo>
                <a:lnTo>
                  <a:pt x="497537" y="92418"/>
                </a:lnTo>
                <a:cubicBezTo>
                  <a:pt x="508307" y="92418"/>
                  <a:pt x="516922" y="101027"/>
                  <a:pt x="516922" y="111788"/>
                </a:cubicBezTo>
                <a:lnTo>
                  <a:pt x="516922" y="402340"/>
                </a:lnTo>
                <a:cubicBezTo>
                  <a:pt x="516922" y="413101"/>
                  <a:pt x="508307" y="421710"/>
                  <a:pt x="497537" y="421710"/>
                </a:cubicBezTo>
                <a:lnTo>
                  <a:pt x="359690" y="421710"/>
                </a:lnTo>
                <a:lnTo>
                  <a:pt x="359690" y="458298"/>
                </a:lnTo>
                <a:lnTo>
                  <a:pt x="254150" y="458298"/>
                </a:lnTo>
                <a:lnTo>
                  <a:pt x="254150" y="382970"/>
                </a:lnTo>
                <a:lnTo>
                  <a:pt x="478152" y="382970"/>
                </a:lnTo>
                <a:lnTo>
                  <a:pt x="478152" y="131158"/>
                </a:lnTo>
                <a:lnTo>
                  <a:pt x="254150" y="131158"/>
                </a:lnTo>
                <a:close/>
                <a:moveTo>
                  <a:pt x="45175" y="75176"/>
                </a:moveTo>
                <a:lnTo>
                  <a:pt x="178975" y="75176"/>
                </a:lnTo>
                <a:lnTo>
                  <a:pt x="178975" y="120351"/>
                </a:lnTo>
                <a:lnTo>
                  <a:pt x="45175" y="120351"/>
                </a:lnTo>
                <a:close/>
                <a:moveTo>
                  <a:pt x="28019" y="27965"/>
                </a:moveTo>
                <a:lnTo>
                  <a:pt x="28019" y="466805"/>
                </a:lnTo>
                <a:lnTo>
                  <a:pt x="196130" y="466805"/>
                </a:lnTo>
                <a:lnTo>
                  <a:pt x="196130" y="27965"/>
                </a:lnTo>
                <a:close/>
                <a:moveTo>
                  <a:pt x="28019" y="0"/>
                </a:moveTo>
                <a:lnTo>
                  <a:pt x="196130" y="0"/>
                </a:lnTo>
                <a:cubicBezTo>
                  <a:pt x="211217" y="0"/>
                  <a:pt x="224149" y="12907"/>
                  <a:pt x="224149" y="27965"/>
                </a:cubicBezTo>
                <a:lnTo>
                  <a:pt x="224149" y="466805"/>
                </a:lnTo>
                <a:cubicBezTo>
                  <a:pt x="224149" y="484014"/>
                  <a:pt x="211217" y="496921"/>
                  <a:pt x="196130" y="496921"/>
                </a:cubicBezTo>
                <a:lnTo>
                  <a:pt x="28019" y="496921"/>
                </a:lnTo>
                <a:cubicBezTo>
                  <a:pt x="12932" y="496921"/>
                  <a:pt x="0" y="484014"/>
                  <a:pt x="0" y="466805"/>
                </a:cubicBezTo>
                <a:lnTo>
                  <a:pt x="0" y="27965"/>
                </a:lnTo>
                <a:cubicBezTo>
                  <a:pt x="0" y="12907"/>
                  <a:pt x="12932" y="0"/>
                  <a:pt x="2801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4446587" y="4968209"/>
            <a:ext cx="3321081" cy="1368365"/>
          </a:xfrm>
          <a:prstGeom prst="rect">
            <a:avLst/>
          </a:prstGeom>
          <a:blipFill>
            <a:blip r:embed="rId4"/>
            <a:stretch>
              <a:fillRect t="-31188" b="-3061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8007334" y="2441029"/>
            <a:ext cx="3321081" cy="3895545"/>
          </a:xfrm>
          <a:prstGeom prst="rect">
            <a:avLst/>
          </a:prstGeom>
          <a:solidFill>
            <a:srgbClr val="42B5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任意多边形: 形状 9"/>
          <p:cNvSpPr/>
          <p:nvPr/>
        </p:nvSpPr>
        <p:spPr>
          <a:xfrm>
            <a:off x="8007334" y="2929334"/>
            <a:ext cx="865188" cy="600542"/>
          </a:xfrm>
          <a:custGeom>
            <a:avLst/>
            <a:gdLst>
              <a:gd name="connsiteX0" fmla="*/ 0 w 1079500"/>
              <a:gd name="connsiteY0" fmla="*/ 0 h 749300"/>
              <a:gd name="connsiteX1" fmla="*/ 878410 w 1079500"/>
              <a:gd name="connsiteY1" fmla="*/ 0 h 749300"/>
              <a:gd name="connsiteX2" fmla="*/ 1079500 w 1079500"/>
              <a:gd name="connsiteY2" fmla="*/ 201090 h 749300"/>
              <a:gd name="connsiteX3" fmla="*/ 1079500 w 1079500"/>
              <a:gd name="connsiteY3" fmla="*/ 548210 h 749300"/>
              <a:gd name="connsiteX4" fmla="*/ 878410 w 1079500"/>
              <a:gd name="connsiteY4" fmla="*/ 749300 h 749300"/>
              <a:gd name="connsiteX5" fmla="*/ 0 w 1079500"/>
              <a:gd name="connsiteY5" fmla="*/ 749300 h 74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9500" h="749300">
                <a:moveTo>
                  <a:pt x="0" y="0"/>
                </a:moveTo>
                <a:lnTo>
                  <a:pt x="878410" y="0"/>
                </a:lnTo>
                <a:cubicBezTo>
                  <a:pt x="989469" y="0"/>
                  <a:pt x="1079500" y="90031"/>
                  <a:pt x="1079500" y="201090"/>
                </a:cubicBezTo>
                <a:lnTo>
                  <a:pt x="1079500" y="548210"/>
                </a:lnTo>
                <a:cubicBezTo>
                  <a:pt x="1079500" y="659269"/>
                  <a:pt x="989469" y="749300"/>
                  <a:pt x="878410" y="749300"/>
                </a:cubicBezTo>
                <a:lnTo>
                  <a:pt x="0" y="7493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rgbClr val="42B5DB"/>
                </a:solidFill>
              </a:rPr>
              <a:t>03</a:t>
            </a:r>
            <a:endParaRPr lang="zh-CN" altLang="en-US" sz="2800" dirty="0">
              <a:solidFill>
                <a:srgbClr val="42B5DB"/>
              </a:solidFill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8410170" y="3777942"/>
            <a:ext cx="2515408" cy="1132618"/>
            <a:chOff x="3624780" y="2412339"/>
            <a:chExt cx="2515408" cy="1132618"/>
          </a:xfrm>
        </p:grpSpPr>
        <p:sp>
          <p:nvSpPr>
            <p:cNvPr id="33" name="文本框 32"/>
            <p:cNvSpPr txBox="1"/>
            <p:nvPr/>
          </p:nvSpPr>
          <p:spPr>
            <a:xfrm>
              <a:off x="4006407" y="2412339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zh-CN" altLang="en-US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3624780" y="2750893"/>
              <a:ext cx="2515408" cy="79406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presentation and make it film to be used in a wider field</a:t>
              </a:r>
            </a:p>
          </p:txBody>
        </p:sp>
      </p:grpSp>
      <p:sp>
        <p:nvSpPr>
          <p:cNvPr id="35" name="椭圆 21"/>
          <p:cNvSpPr/>
          <p:nvPr/>
        </p:nvSpPr>
        <p:spPr>
          <a:xfrm>
            <a:off x="9838035" y="2954362"/>
            <a:ext cx="524866" cy="575514"/>
          </a:xfrm>
          <a:custGeom>
            <a:avLst/>
            <a:gdLst>
              <a:gd name="connsiteX0" fmla="*/ 130776 w 510187"/>
              <a:gd name="connsiteY0" fmla="*/ 398252 h 559418"/>
              <a:gd name="connsiteX1" fmla="*/ 180826 w 510187"/>
              <a:gd name="connsiteY1" fmla="*/ 398252 h 559418"/>
              <a:gd name="connsiteX2" fmla="*/ 195356 w 510187"/>
              <a:gd name="connsiteY2" fmla="*/ 420815 h 559418"/>
              <a:gd name="connsiteX3" fmla="*/ 140463 w 510187"/>
              <a:gd name="connsiteY3" fmla="*/ 420815 h 559418"/>
              <a:gd name="connsiteX4" fmla="*/ 48435 w 510187"/>
              <a:gd name="connsiteY4" fmla="*/ 535243 h 559418"/>
              <a:gd name="connsiteX5" fmla="*/ 461752 w 510187"/>
              <a:gd name="connsiteY5" fmla="*/ 535243 h 559418"/>
              <a:gd name="connsiteX6" fmla="*/ 369724 w 510187"/>
              <a:gd name="connsiteY6" fmla="*/ 420815 h 559418"/>
              <a:gd name="connsiteX7" fmla="*/ 316445 w 510187"/>
              <a:gd name="connsiteY7" fmla="*/ 420815 h 559418"/>
              <a:gd name="connsiteX8" fmla="*/ 329361 w 510187"/>
              <a:gd name="connsiteY8" fmla="*/ 398252 h 559418"/>
              <a:gd name="connsiteX9" fmla="*/ 381026 w 510187"/>
              <a:gd name="connsiteY9" fmla="*/ 398252 h 559418"/>
              <a:gd name="connsiteX10" fmla="*/ 510187 w 510187"/>
              <a:gd name="connsiteY10" fmla="*/ 559418 h 559418"/>
              <a:gd name="connsiteX11" fmla="*/ 0 w 510187"/>
              <a:gd name="connsiteY11" fmla="*/ 559418 h 559418"/>
              <a:gd name="connsiteX12" fmla="*/ 254964 w 510187"/>
              <a:gd name="connsiteY12" fmla="*/ 79000 h 559418"/>
              <a:gd name="connsiteX13" fmla="*/ 175836 w 510187"/>
              <a:gd name="connsiteY13" fmla="*/ 159612 h 559418"/>
              <a:gd name="connsiteX14" fmla="*/ 254964 w 510187"/>
              <a:gd name="connsiteY14" fmla="*/ 238611 h 559418"/>
              <a:gd name="connsiteX15" fmla="*/ 335706 w 510187"/>
              <a:gd name="connsiteY15" fmla="*/ 159612 h 559418"/>
              <a:gd name="connsiteX16" fmla="*/ 254964 w 510187"/>
              <a:gd name="connsiteY16" fmla="*/ 79000 h 559418"/>
              <a:gd name="connsiteX17" fmla="*/ 254964 w 510187"/>
              <a:gd name="connsiteY17" fmla="*/ 0 h 559418"/>
              <a:gd name="connsiteX18" fmla="*/ 414834 w 510187"/>
              <a:gd name="connsiteY18" fmla="*/ 159612 h 559418"/>
              <a:gd name="connsiteX19" fmla="*/ 254964 w 510187"/>
              <a:gd name="connsiteY19" fmla="*/ 478835 h 559418"/>
              <a:gd name="connsiteX20" fmla="*/ 95093 w 510187"/>
              <a:gd name="connsiteY20" fmla="*/ 159612 h 559418"/>
              <a:gd name="connsiteX21" fmla="*/ 254964 w 510187"/>
              <a:gd name="connsiteY21" fmla="*/ 0 h 559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10187" h="559418">
                <a:moveTo>
                  <a:pt x="130776" y="398252"/>
                </a:moveTo>
                <a:lnTo>
                  <a:pt x="180826" y="398252"/>
                </a:lnTo>
                <a:cubicBezTo>
                  <a:pt x="185669" y="404699"/>
                  <a:pt x="190513" y="412757"/>
                  <a:pt x="195356" y="420815"/>
                </a:cubicBezTo>
                <a:lnTo>
                  <a:pt x="140463" y="420815"/>
                </a:lnTo>
                <a:lnTo>
                  <a:pt x="48435" y="535243"/>
                </a:lnTo>
                <a:lnTo>
                  <a:pt x="461752" y="535243"/>
                </a:lnTo>
                <a:lnTo>
                  <a:pt x="369724" y="420815"/>
                </a:lnTo>
                <a:lnTo>
                  <a:pt x="316445" y="420815"/>
                </a:lnTo>
                <a:cubicBezTo>
                  <a:pt x="319674" y="412757"/>
                  <a:pt x="324518" y="404699"/>
                  <a:pt x="329361" y="398252"/>
                </a:cubicBezTo>
                <a:lnTo>
                  <a:pt x="381026" y="398252"/>
                </a:lnTo>
                <a:lnTo>
                  <a:pt x="510187" y="559418"/>
                </a:lnTo>
                <a:lnTo>
                  <a:pt x="0" y="559418"/>
                </a:lnTo>
                <a:close/>
                <a:moveTo>
                  <a:pt x="254964" y="79000"/>
                </a:moveTo>
                <a:cubicBezTo>
                  <a:pt x="211363" y="79000"/>
                  <a:pt x="175836" y="116081"/>
                  <a:pt x="175836" y="159612"/>
                </a:cubicBezTo>
                <a:cubicBezTo>
                  <a:pt x="175836" y="203142"/>
                  <a:pt x="211363" y="238611"/>
                  <a:pt x="254964" y="238611"/>
                </a:cubicBezTo>
                <a:cubicBezTo>
                  <a:pt x="300179" y="238611"/>
                  <a:pt x="335706" y="203142"/>
                  <a:pt x="335706" y="159612"/>
                </a:cubicBezTo>
                <a:cubicBezTo>
                  <a:pt x="335706" y="116081"/>
                  <a:pt x="300179" y="79000"/>
                  <a:pt x="254964" y="79000"/>
                </a:cubicBezTo>
                <a:close/>
                <a:moveTo>
                  <a:pt x="254964" y="0"/>
                </a:moveTo>
                <a:cubicBezTo>
                  <a:pt x="343781" y="0"/>
                  <a:pt x="414834" y="70939"/>
                  <a:pt x="414834" y="159612"/>
                </a:cubicBezTo>
                <a:cubicBezTo>
                  <a:pt x="414834" y="246673"/>
                  <a:pt x="254964" y="478835"/>
                  <a:pt x="254964" y="478835"/>
                </a:cubicBezTo>
                <a:cubicBezTo>
                  <a:pt x="254964" y="478835"/>
                  <a:pt x="95093" y="246673"/>
                  <a:pt x="95093" y="159612"/>
                </a:cubicBezTo>
                <a:cubicBezTo>
                  <a:pt x="95093" y="70939"/>
                  <a:pt x="167761" y="0"/>
                  <a:pt x="25496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8007334" y="4968208"/>
            <a:ext cx="3321081" cy="1368365"/>
          </a:xfrm>
          <a:prstGeom prst="rect">
            <a:avLst/>
          </a:prstGeom>
          <a:blipFill>
            <a:blip r:embed="rId5"/>
            <a:stretch>
              <a:fillRect t="-31188" b="-3061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7"/>
          <p:cNvSpPr/>
          <p:nvPr/>
        </p:nvSpPr>
        <p:spPr>
          <a:xfrm>
            <a:off x="926555" y="-1749264"/>
            <a:ext cx="1177560" cy="1177560"/>
          </a:xfrm>
          <a:prstGeom prst="ellipse">
            <a:avLst/>
          </a:prstGeom>
          <a:solidFill>
            <a:srgbClr val="8AD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2104115" y="-1749264"/>
            <a:ext cx="1177560" cy="1177560"/>
          </a:xfrm>
          <a:prstGeom prst="ellipse">
            <a:avLst/>
          </a:prstGeom>
          <a:solidFill>
            <a:srgbClr val="42B5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3281675" y="-1749264"/>
            <a:ext cx="1177560" cy="1177560"/>
          </a:xfrm>
          <a:prstGeom prst="ellipse">
            <a:avLst/>
          </a:prstGeom>
          <a:solidFill>
            <a:srgbClr val="3B83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4459235" y="-1749264"/>
            <a:ext cx="1177560" cy="1177560"/>
          </a:xfrm>
          <a:prstGeom prst="ellipse">
            <a:avLst/>
          </a:prstGeom>
          <a:solidFill>
            <a:srgbClr val="4A62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2997201" y="304805"/>
            <a:ext cx="6526696" cy="1422399"/>
            <a:chOff x="1060174" y="1060175"/>
            <a:chExt cx="10058400" cy="4737652"/>
          </a:xfrm>
        </p:grpSpPr>
        <p:sp>
          <p:nvSpPr>
            <p:cNvPr id="15" name="圆角矩形 14"/>
            <p:cNvSpPr/>
            <p:nvPr/>
          </p:nvSpPr>
          <p:spPr>
            <a:xfrm>
              <a:off x="1060174" y="1060175"/>
              <a:ext cx="10058400" cy="4737652"/>
            </a:xfrm>
            <a:prstGeom prst="roundRect">
              <a:avLst>
                <a:gd name="adj" fmla="val 21702"/>
              </a:avLst>
            </a:prstGeom>
            <a:solidFill>
              <a:srgbClr val="D7F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圆角矩形 15"/>
            <p:cNvSpPr/>
            <p:nvPr/>
          </p:nvSpPr>
          <p:spPr>
            <a:xfrm>
              <a:off x="1348569" y="1528977"/>
              <a:ext cx="9481608" cy="3803223"/>
            </a:xfrm>
            <a:prstGeom prst="roundRect">
              <a:avLst>
                <a:gd name="adj" fmla="val 21702"/>
              </a:avLst>
            </a:prstGeom>
            <a:solidFill>
              <a:srgbClr val="D7F1FE"/>
            </a:solidFill>
            <a:ln w="38100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97" t="60846" r="3359" b="9483"/>
          <a:stretch>
            <a:fillRect/>
          </a:stretch>
        </p:blipFill>
        <p:spPr>
          <a:xfrm rot="16200000" flipV="1">
            <a:off x="2254308" y="80556"/>
            <a:ext cx="1598052" cy="189844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97" t="60846" r="3359" b="9483"/>
          <a:stretch>
            <a:fillRect/>
          </a:stretch>
        </p:blipFill>
        <p:spPr>
          <a:xfrm rot="16200000" flipV="1">
            <a:off x="8484053" y="80556"/>
            <a:ext cx="1598052" cy="1898440"/>
          </a:xfrm>
          <a:prstGeom prst="rect">
            <a:avLst/>
          </a:prstGeom>
        </p:spPr>
      </p:pic>
      <p:sp>
        <p:nvSpPr>
          <p:cNvPr id="31" name="文本框 30" descr="e7d195523061f1c0deeec63e560781cfd59afb0ea006f2a87ABB68BF51EA6619813959095094C18C62A12F549504892A4AAA8C1554C6663626E05CA27F281A14E6983772AFC3FB97135759321DEA3D7047B2D20B121D4E05C4684874C482AB1BB204CB54EAB25F565C815D4796FBB61FCD35047BE64E9284D3E3DA2080414DCBE4487825BD03153EC4E777C6120C5078"/>
          <p:cNvSpPr txBox="1"/>
          <p:nvPr/>
        </p:nvSpPr>
        <p:spPr>
          <a:xfrm>
            <a:off x="3907167" y="652205"/>
            <a:ext cx="44358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b="1" dirty="0">
                <a:solidFill>
                  <a:srgbClr val="3B83BD"/>
                </a:solidFill>
                <a:latin typeface="张海山锐线体2.0" panose="02000000000000000000" pitchFamily="2" charset="-122"/>
                <a:ea typeface="张海山锐线体2.0" panose="02000000000000000000" pitchFamily="2" charset="-122"/>
                <a:cs typeface="Kartika" panose="02020503030404060203" pitchFamily="18" charset="0"/>
              </a:rPr>
              <a:t>请输入标题内容</a:t>
            </a:r>
          </a:p>
        </p:txBody>
      </p:sp>
      <p:sp>
        <p:nvSpPr>
          <p:cNvPr id="14" name="Freeform 5"/>
          <p:cNvSpPr/>
          <p:nvPr/>
        </p:nvSpPr>
        <p:spPr bwMode="auto">
          <a:xfrm>
            <a:off x="4458392" y="2245542"/>
            <a:ext cx="4963888" cy="892409"/>
          </a:xfrm>
          <a:prstGeom prst="homePlate">
            <a:avLst>
              <a:gd name="adj" fmla="val 27412"/>
            </a:avLst>
          </a:prstGeom>
          <a:solidFill>
            <a:srgbClr val="4A62B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7" name="Freeform 6"/>
          <p:cNvSpPr/>
          <p:nvPr/>
        </p:nvSpPr>
        <p:spPr bwMode="auto">
          <a:xfrm>
            <a:off x="7938783" y="2139503"/>
            <a:ext cx="1266169" cy="1104487"/>
          </a:xfrm>
          <a:custGeom>
            <a:avLst/>
            <a:gdLst>
              <a:gd name="T0" fmla="*/ 302 w 1206"/>
              <a:gd name="T1" fmla="*/ 1052 h 1052"/>
              <a:gd name="T2" fmla="*/ 0 w 1206"/>
              <a:gd name="T3" fmla="*/ 526 h 1052"/>
              <a:gd name="T4" fmla="*/ 302 w 1206"/>
              <a:gd name="T5" fmla="*/ 0 h 1052"/>
              <a:gd name="T6" fmla="*/ 904 w 1206"/>
              <a:gd name="T7" fmla="*/ 0 h 1052"/>
              <a:gd name="T8" fmla="*/ 1206 w 1206"/>
              <a:gd name="T9" fmla="*/ 526 h 1052"/>
              <a:gd name="T10" fmla="*/ 904 w 1206"/>
              <a:gd name="T11" fmla="*/ 1052 h 1052"/>
              <a:gd name="T12" fmla="*/ 302 w 1206"/>
              <a:gd name="T13" fmla="*/ 1052 h 10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06" h="1052">
                <a:moveTo>
                  <a:pt x="302" y="1052"/>
                </a:moveTo>
                <a:lnTo>
                  <a:pt x="0" y="526"/>
                </a:lnTo>
                <a:lnTo>
                  <a:pt x="302" y="0"/>
                </a:lnTo>
                <a:lnTo>
                  <a:pt x="904" y="0"/>
                </a:lnTo>
                <a:lnTo>
                  <a:pt x="1206" y="526"/>
                </a:lnTo>
                <a:lnTo>
                  <a:pt x="904" y="1052"/>
                </a:lnTo>
                <a:lnTo>
                  <a:pt x="302" y="1052"/>
                </a:lnTo>
                <a:close/>
              </a:path>
            </a:pathLst>
          </a:custGeom>
          <a:solidFill>
            <a:srgbClr val="FFFEFF"/>
          </a:solidFill>
          <a:ln w="38100">
            <a:solidFill>
              <a:srgbClr val="4A62B7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8" name="Freeform 5"/>
          <p:cNvSpPr/>
          <p:nvPr/>
        </p:nvSpPr>
        <p:spPr bwMode="auto">
          <a:xfrm flipH="1">
            <a:off x="2769720" y="3350029"/>
            <a:ext cx="4963888" cy="892409"/>
          </a:xfrm>
          <a:prstGeom prst="homePlate">
            <a:avLst>
              <a:gd name="adj" fmla="val 27412"/>
            </a:avLst>
          </a:prstGeom>
          <a:solidFill>
            <a:srgbClr val="3B83B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9" name="Freeform 6"/>
          <p:cNvSpPr/>
          <p:nvPr/>
        </p:nvSpPr>
        <p:spPr bwMode="auto">
          <a:xfrm flipH="1">
            <a:off x="2987047" y="3243990"/>
            <a:ext cx="1266169" cy="1104487"/>
          </a:xfrm>
          <a:custGeom>
            <a:avLst/>
            <a:gdLst>
              <a:gd name="T0" fmla="*/ 302 w 1206"/>
              <a:gd name="T1" fmla="*/ 1052 h 1052"/>
              <a:gd name="T2" fmla="*/ 0 w 1206"/>
              <a:gd name="T3" fmla="*/ 526 h 1052"/>
              <a:gd name="T4" fmla="*/ 302 w 1206"/>
              <a:gd name="T5" fmla="*/ 0 h 1052"/>
              <a:gd name="T6" fmla="*/ 904 w 1206"/>
              <a:gd name="T7" fmla="*/ 0 h 1052"/>
              <a:gd name="T8" fmla="*/ 1206 w 1206"/>
              <a:gd name="T9" fmla="*/ 526 h 1052"/>
              <a:gd name="T10" fmla="*/ 904 w 1206"/>
              <a:gd name="T11" fmla="*/ 1052 h 1052"/>
              <a:gd name="T12" fmla="*/ 302 w 1206"/>
              <a:gd name="T13" fmla="*/ 1052 h 10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06" h="1052">
                <a:moveTo>
                  <a:pt x="302" y="1052"/>
                </a:moveTo>
                <a:lnTo>
                  <a:pt x="0" y="526"/>
                </a:lnTo>
                <a:lnTo>
                  <a:pt x="302" y="0"/>
                </a:lnTo>
                <a:lnTo>
                  <a:pt x="904" y="0"/>
                </a:lnTo>
                <a:lnTo>
                  <a:pt x="1206" y="526"/>
                </a:lnTo>
                <a:lnTo>
                  <a:pt x="904" y="1052"/>
                </a:lnTo>
                <a:lnTo>
                  <a:pt x="302" y="1052"/>
                </a:lnTo>
                <a:close/>
              </a:path>
            </a:pathLst>
          </a:custGeom>
          <a:solidFill>
            <a:srgbClr val="FFFEFF"/>
          </a:solidFill>
          <a:ln w="38100">
            <a:solidFill>
              <a:srgbClr val="3B83BD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0" name="Freeform 5"/>
          <p:cNvSpPr/>
          <p:nvPr/>
        </p:nvSpPr>
        <p:spPr bwMode="auto">
          <a:xfrm>
            <a:off x="4458392" y="4422193"/>
            <a:ext cx="4963888" cy="892409"/>
          </a:xfrm>
          <a:prstGeom prst="homePlate">
            <a:avLst>
              <a:gd name="adj" fmla="val 27412"/>
            </a:avLst>
          </a:prstGeom>
          <a:solidFill>
            <a:srgbClr val="42B5DB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1" name="Freeform 6"/>
          <p:cNvSpPr/>
          <p:nvPr/>
        </p:nvSpPr>
        <p:spPr bwMode="auto">
          <a:xfrm>
            <a:off x="7938783" y="4316154"/>
            <a:ext cx="1266169" cy="1104487"/>
          </a:xfrm>
          <a:custGeom>
            <a:avLst/>
            <a:gdLst>
              <a:gd name="T0" fmla="*/ 302 w 1206"/>
              <a:gd name="T1" fmla="*/ 1052 h 1052"/>
              <a:gd name="T2" fmla="*/ 0 w 1206"/>
              <a:gd name="T3" fmla="*/ 526 h 1052"/>
              <a:gd name="T4" fmla="*/ 302 w 1206"/>
              <a:gd name="T5" fmla="*/ 0 h 1052"/>
              <a:gd name="T6" fmla="*/ 904 w 1206"/>
              <a:gd name="T7" fmla="*/ 0 h 1052"/>
              <a:gd name="T8" fmla="*/ 1206 w 1206"/>
              <a:gd name="T9" fmla="*/ 526 h 1052"/>
              <a:gd name="T10" fmla="*/ 904 w 1206"/>
              <a:gd name="T11" fmla="*/ 1052 h 1052"/>
              <a:gd name="T12" fmla="*/ 302 w 1206"/>
              <a:gd name="T13" fmla="*/ 1052 h 10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06" h="1052">
                <a:moveTo>
                  <a:pt x="302" y="1052"/>
                </a:moveTo>
                <a:lnTo>
                  <a:pt x="0" y="526"/>
                </a:lnTo>
                <a:lnTo>
                  <a:pt x="302" y="0"/>
                </a:lnTo>
                <a:lnTo>
                  <a:pt x="904" y="0"/>
                </a:lnTo>
                <a:lnTo>
                  <a:pt x="1206" y="526"/>
                </a:lnTo>
                <a:lnTo>
                  <a:pt x="904" y="1052"/>
                </a:lnTo>
                <a:lnTo>
                  <a:pt x="302" y="1052"/>
                </a:lnTo>
                <a:close/>
              </a:path>
            </a:pathLst>
          </a:custGeom>
          <a:solidFill>
            <a:srgbClr val="FFFEFF"/>
          </a:solidFill>
          <a:ln w="38100">
            <a:solidFill>
              <a:srgbClr val="42B5DB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2" name="Freeform 5"/>
          <p:cNvSpPr/>
          <p:nvPr/>
        </p:nvSpPr>
        <p:spPr bwMode="auto">
          <a:xfrm flipH="1">
            <a:off x="2769720" y="5526679"/>
            <a:ext cx="4963888" cy="892409"/>
          </a:xfrm>
          <a:prstGeom prst="homePlate">
            <a:avLst>
              <a:gd name="adj" fmla="val 27412"/>
            </a:avLst>
          </a:prstGeom>
          <a:solidFill>
            <a:srgbClr val="8ADEF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3" name="Freeform 6"/>
          <p:cNvSpPr/>
          <p:nvPr/>
        </p:nvSpPr>
        <p:spPr bwMode="auto">
          <a:xfrm flipH="1">
            <a:off x="2987047" y="5420640"/>
            <a:ext cx="1266169" cy="1104487"/>
          </a:xfrm>
          <a:custGeom>
            <a:avLst/>
            <a:gdLst>
              <a:gd name="T0" fmla="*/ 302 w 1206"/>
              <a:gd name="T1" fmla="*/ 1052 h 1052"/>
              <a:gd name="T2" fmla="*/ 0 w 1206"/>
              <a:gd name="T3" fmla="*/ 526 h 1052"/>
              <a:gd name="T4" fmla="*/ 302 w 1206"/>
              <a:gd name="T5" fmla="*/ 0 h 1052"/>
              <a:gd name="T6" fmla="*/ 904 w 1206"/>
              <a:gd name="T7" fmla="*/ 0 h 1052"/>
              <a:gd name="T8" fmla="*/ 1206 w 1206"/>
              <a:gd name="T9" fmla="*/ 526 h 1052"/>
              <a:gd name="T10" fmla="*/ 904 w 1206"/>
              <a:gd name="T11" fmla="*/ 1052 h 1052"/>
              <a:gd name="T12" fmla="*/ 302 w 1206"/>
              <a:gd name="T13" fmla="*/ 1052 h 10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06" h="1052">
                <a:moveTo>
                  <a:pt x="302" y="1052"/>
                </a:moveTo>
                <a:lnTo>
                  <a:pt x="0" y="526"/>
                </a:lnTo>
                <a:lnTo>
                  <a:pt x="302" y="0"/>
                </a:lnTo>
                <a:lnTo>
                  <a:pt x="904" y="0"/>
                </a:lnTo>
                <a:lnTo>
                  <a:pt x="1206" y="526"/>
                </a:lnTo>
                <a:lnTo>
                  <a:pt x="904" y="1052"/>
                </a:lnTo>
                <a:lnTo>
                  <a:pt x="302" y="1052"/>
                </a:lnTo>
                <a:close/>
              </a:path>
            </a:pathLst>
          </a:custGeom>
          <a:solidFill>
            <a:srgbClr val="FFFEFF"/>
          </a:solidFill>
          <a:ln w="38100">
            <a:solidFill>
              <a:srgbClr val="8ADEF8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4" name="Freeform 20"/>
          <p:cNvSpPr>
            <a:spLocks noEditPoints="1"/>
          </p:cNvSpPr>
          <p:nvPr/>
        </p:nvSpPr>
        <p:spPr bwMode="auto">
          <a:xfrm>
            <a:off x="3388587" y="5686987"/>
            <a:ext cx="463088" cy="571792"/>
          </a:xfrm>
          <a:custGeom>
            <a:avLst/>
            <a:gdLst/>
            <a:ahLst/>
            <a:cxnLst>
              <a:cxn ang="0">
                <a:pos x="196" y="256"/>
              </a:cxn>
              <a:cxn ang="0">
                <a:pos x="12" y="256"/>
              </a:cxn>
              <a:cxn ang="0">
                <a:pos x="0" y="244"/>
              </a:cxn>
              <a:cxn ang="0">
                <a:pos x="0" y="140"/>
              </a:cxn>
              <a:cxn ang="0">
                <a:pos x="12" y="128"/>
              </a:cxn>
              <a:cxn ang="0">
                <a:pos x="32" y="128"/>
              </a:cxn>
              <a:cxn ang="0">
                <a:pos x="32" y="72"/>
              </a:cxn>
              <a:cxn ang="0">
                <a:pos x="104" y="0"/>
              </a:cxn>
              <a:cxn ang="0">
                <a:pos x="176" y="72"/>
              </a:cxn>
              <a:cxn ang="0">
                <a:pos x="176" y="128"/>
              </a:cxn>
              <a:cxn ang="0">
                <a:pos x="196" y="128"/>
              </a:cxn>
              <a:cxn ang="0">
                <a:pos x="208" y="140"/>
              </a:cxn>
              <a:cxn ang="0">
                <a:pos x="208" y="244"/>
              </a:cxn>
              <a:cxn ang="0">
                <a:pos x="196" y="256"/>
              </a:cxn>
              <a:cxn ang="0">
                <a:pos x="92" y="197"/>
              </a:cxn>
              <a:cxn ang="0">
                <a:pos x="92" y="220"/>
              </a:cxn>
              <a:cxn ang="0">
                <a:pos x="104" y="232"/>
              </a:cxn>
              <a:cxn ang="0">
                <a:pos x="116" y="220"/>
              </a:cxn>
              <a:cxn ang="0">
                <a:pos x="116" y="197"/>
              </a:cxn>
              <a:cxn ang="0">
                <a:pos x="128" y="176"/>
              </a:cxn>
              <a:cxn ang="0">
                <a:pos x="104" y="152"/>
              </a:cxn>
              <a:cxn ang="0">
                <a:pos x="80" y="176"/>
              </a:cxn>
              <a:cxn ang="0">
                <a:pos x="92" y="197"/>
              </a:cxn>
              <a:cxn ang="0">
                <a:pos x="152" y="72"/>
              </a:cxn>
              <a:cxn ang="0">
                <a:pos x="104" y="24"/>
              </a:cxn>
              <a:cxn ang="0">
                <a:pos x="56" y="72"/>
              </a:cxn>
              <a:cxn ang="0">
                <a:pos x="56" y="128"/>
              </a:cxn>
              <a:cxn ang="0">
                <a:pos x="152" y="128"/>
              </a:cxn>
              <a:cxn ang="0">
                <a:pos x="152" y="72"/>
              </a:cxn>
            </a:cxnLst>
            <a:rect l="0" t="0" r="r" b="b"/>
            <a:pathLst>
              <a:path w="208" h="256">
                <a:moveTo>
                  <a:pt x="196" y="256"/>
                </a:moveTo>
                <a:cubicBezTo>
                  <a:pt x="12" y="256"/>
                  <a:pt x="12" y="256"/>
                  <a:pt x="12" y="256"/>
                </a:cubicBezTo>
                <a:cubicBezTo>
                  <a:pt x="5" y="256"/>
                  <a:pt x="0" y="251"/>
                  <a:pt x="0" y="244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33"/>
                  <a:pt x="5" y="128"/>
                  <a:pt x="12" y="128"/>
                </a:cubicBezTo>
                <a:cubicBezTo>
                  <a:pt x="32" y="128"/>
                  <a:pt x="32" y="128"/>
                  <a:pt x="32" y="128"/>
                </a:cubicBezTo>
                <a:cubicBezTo>
                  <a:pt x="32" y="72"/>
                  <a:pt x="32" y="72"/>
                  <a:pt x="32" y="72"/>
                </a:cubicBezTo>
                <a:cubicBezTo>
                  <a:pt x="32" y="32"/>
                  <a:pt x="64" y="0"/>
                  <a:pt x="104" y="0"/>
                </a:cubicBezTo>
                <a:cubicBezTo>
                  <a:pt x="144" y="0"/>
                  <a:pt x="176" y="32"/>
                  <a:pt x="176" y="72"/>
                </a:cubicBezTo>
                <a:cubicBezTo>
                  <a:pt x="176" y="128"/>
                  <a:pt x="176" y="128"/>
                  <a:pt x="176" y="128"/>
                </a:cubicBezTo>
                <a:cubicBezTo>
                  <a:pt x="196" y="128"/>
                  <a:pt x="196" y="128"/>
                  <a:pt x="196" y="128"/>
                </a:cubicBezTo>
                <a:cubicBezTo>
                  <a:pt x="203" y="128"/>
                  <a:pt x="208" y="133"/>
                  <a:pt x="208" y="140"/>
                </a:cubicBezTo>
                <a:cubicBezTo>
                  <a:pt x="208" y="244"/>
                  <a:pt x="208" y="244"/>
                  <a:pt x="208" y="244"/>
                </a:cubicBezTo>
                <a:cubicBezTo>
                  <a:pt x="208" y="251"/>
                  <a:pt x="203" y="256"/>
                  <a:pt x="196" y="256"/>
                </a:cubicBezTo>
                <a:moveTo>
                  <a:pt x="92" y="197"/>
                </a:moveTo>
                <a:cubicBezTo>
                  <a:pt x="92" y="220"/>
                  <a:pt x="92" y="220"/>
                  <a:pt x="92" y="220"/>
                </a:cubicBezTo>
                <a:cubicBezTo>
                  <a:pt x="92" y="227"/>
                  <a:pt x="97" y="232"/>
                  <a:pt x="104" y="232"/>
                </a:cubicBezTo>
                <a:cubicBezTo>
                  <a:pt x="111" y="232"/>
                  <a:pt x="116" y="227"/>
                  <a:pt x="116" y="220"/>
                </a:cubicBezTo>
                <a:cubicBezTo>
                  <a:pt x="116" y="197"/>
                  <a:pt x="116" y="197"/>
                  <a:pt x="116" y="197"/>
                </a:cubicBezTo>
                <a:cubicBezTo>
                  <a:pt x="123" y="193"/>
                  <a:pt x="128" y="185"/>
                  <a:pt x="128" y="176"/>
                </a:cubicBezTo>
                <a:cubicBezTo>
                  <a:pt x="128" y="163"/>
                  <a:pt x="117" y="152"/>
                  <a:pt x="104" y="152"/>
                </a:cubicBezTo>
                <a:cubicBezTo>
                  <a:pt x="91" y="152"/>
                  <a:pt x="80" y="163"/>
                  <a:pt x="80" y="176"/>
                </a:cubicBezTo>
                <a:cubicBezTo>
                  <a:pt x="80" y="185"/>
                  <a:pt x="85" y="193"/>
                  <a:pt x="92" y="197"/>
                </a:cubicBezTo>
                <a:moveTo>
                  <a:pt x="152" y="72"/>
                </a:moveTo>
                <a:cubicBezTo>
                  <a:pt x="152" y="45"/>
                  <a:pt x="131" y="24"/>
                  <a:pt x="104" y="24"/>
                </a:cubicBezTo>
                <a:cubicBezTo>
                  <a:pt x="77" y="24"/>
                  <a:pt x="56" y="45"/>
                  <a:pt x="56" y="72"/>
                </a:cubicBezTo>
                <a:cubicBezTo>
                  <a:pt x="56" y="128"/>
                  <a:pt x="56" y="128"/>
                  <a:pt x="56" y="128"/>
                </a:cubicBezTo>
                <a:cubicBezTo>
                  <a:pt x="152" y="128"/>
                  <a:pt x="152" y="128"/>
                  <a:pt x="152" y="128"/>
                </a:cubicBezTo>
                <a:lnTo>
                  <a:pt x="152" y="72"/>
                </a:lnTo>
                <a:close/>
              </a:path>
            </a:pathLst>
          </a:custGeom>
          <a:solidFill>
            <a:srgbClr val="8ADEF8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5" name="Freeform 64"/>
          <p:cNvSpPr>
            <a:spLocks noEditPoints="1"/>
          </p:cNvSpPr>
          <p:nvPr/>
        </p:nvSpPr>
        <p:spPr bwMode="auto">
          <a:xfrm>
            <a:off x="3372127" y="3548229"/>
            <a:ext cx="496007" cy="496007"/>
          </a:xfrm>
          <a:custGeom>
            <a:avLst/>
            <a:gdLst/>
            <a:ahLst/>
            <a:cxnLst>
              <a:cxn ang="0">
                <a:pos x="192" y="98"/>
              </a:cxn>
              <a:cxn ang="0">
                <a:pos x="192" y="98"/>
              </a:cxn>
              <a:cxn ang="0">
                <a:pos x="192" y="99"/>
              </a:cxn>
              <a:cxn ang="0">
                <a:pos x="192" y="99"/>
              </a:cxn>
              <a:cxn ang="0">
                <a:pos x="192" y="100"/>
              </a:cxn>
              <a:cxn ang="0">
                <a:pos x="192" y="100"/>
              </a:cxn>
              <a:cxn ang="0">
                <a:pos x="189" y="108"/>
              </a:cxn>
              <a:cxn ang="0">
                <a:pos x="189" y="108"/>
              </a:cxn>
              <a:cxn ang="0">
                <a:pos x="121" y="188"/>
              </a:cxn>
              <a:cxn ang="0">
                <a:pos x="121" y="188"/>
              </a:cxn>
              <a:cxn ang="0">
                <a:pos x="112" y="192"/>
              </a:cxn>
              <a:cxn ang="0">
                <a:pos x="111" y="192"/>
              </a:cxn>
              <a:cxn ang="0">
                <a:pos x="110" y="192"/>
              </a:cxn>
              <a:cxn ang="0">
                <a:pos x="110" y="192"/>
              </a:cxn>
              <a:cxn ang="0">
                <a:pos x="104" y="189"/>
              </a:cxn>
              <a:cxn ang="0">
                <a:pos x="104" y="189"/>
              </a:cxn>
              <a:cxn ang="0">
                <a:pos x="4" y="97"/>
              </a:cxn>
              <a:cxn ang="0">
                <a:pos x="4" y="97"/>
              </a:cxn>
              <a:cxn ang="0">
                <a:pos x="0" y="88"/>
              </a:cxn>
              <a:cxn ang="0">
                <a:pos x="0" y="88"/>
              </a:cxn>
              <a:cxn ang="0">
                <a:pos x="0" y="24"/>
              </a:cxn>
              <a:cxn ang="0">
                <a:pos x="0" y="12"/>
              </a:cxn>
              <a:cxn ang="0">
                <a:pos x="0" y="12"/>
              </a:cxn>
              <a:cxn ang="0">
                <a:pos x="0" y="12"/>
              </a:cxn>
              <a:cxn ang="0">
                <a:pos x="12" y="0"/>
              </a:cxn>
              <a:cxn ang="0">
                <a:pos x="12" y="0"/>
              </a:cxn>
              <a:cxn ang="0">
                <a:pos x="88" y="0"/>
              </a:cxn>
              <a:cxn ang="0">
                <a:pos x="88" y="0"/>
              </a:cxn>
              <a:cxn ang="0">
                <a:pos x="88" y="0"/>
              </a:cxn>
              <a:cxn ang="0">
                <a:pos x="97" y="4"/>
              </a:cxn>
              <a:cxn ang="0">
                <a:pos x="188" y="91"/>
              </a:cxn>
              <a:cxn ang="0">
                <a:pos x="192" y="98"/>
              </a:cxn>
              <a:cxn ang="0">
                <a:pos x="32" y="16"/>
              </a:cxn>
              <a:cxn ang="0">
                <a:pos x="16" y="32"/>
              </a:cxn>
              <a:cxn ang="0">
                <a:pos x="32" y="48"/>
              </a:cxn>
              <a:cxn ang="0">
                <a:pos x="48" y="32"/>
              </a:cxn>
              <a:cxn ang="0">
                <a:pos x="32" y="16"/>
              </a:cxn>
            </a:cxnLst>
            <a:rect l="0" t="0" r="r" b="b"/>
            <a:pathLst>
              <a:path w="192" h="192">
                <a:moveTo>
                  <a:pt x="192" y="98"/>
                </a:moveTo>
                <a:cubicBezTo>
                  <a:pt x="192" y="98"/>
                  <a:pt x="192" y="98"/>
                  <a:pt x="192" y="98"/>
                </a:cubicBezTo>
                <a:cubicBezTo>
                  <a:pt x="192" y="98"/>
                  <a:pt x="192" y="98"/>
                  <a:pt x="192" y="99"/>
                </a:cubicBezTo>
                <a:cubicBezTo>
                  <a:pt x="192" y="99"/>
                  <a:pt x="192" y="99"/>
                  <a:pt x="192" y="99"/>
                </a:cubicBezTo>
                <a:cubicBezTo>
                  <a:pt x="192" y="99"/>
                  <a:pt x="192" y="99"/>
                  <a:pt x="192" y="100"/>
                </a:cubicBezTo>
                <a:cubicBezTo>
                  <a:pt x="192" y="100"/>
                  <a:pt x="192" y="100"/>
                  <a:pt x="192" y="100"/>
                </a:cubicBezTo>
                <a:cubicBezTo>
                  <a:pt x="192" y="103"/>
                  <a:pt x="191" y="106"/>
                  <a:pt x="189" y="108"/>
                </a:cubicBezTo>
                <a:cubicBezTo>
                  <a:pt x="189" y="108"/>
                  <a:pt x="189" y="108"/>
                  <a:pt x="189" y="108"/>
                </a:cubicBezTo>
                <a:cubicBezTo>
                  <a:pt x="121" y="188"/>
                  <a:pt x="121" y="188"/>
                  <a:pt x="121" y="188"/>
                </a:cubicBezTo>
                <a:cubicBezTo>
                  <a:pt x="121" y="188"/>
                  <a:pt x="121" y="188"/>
                  <a:pt x="121" y="188"/>
                </a:cubicBezTo>
                <a:cubicBezTo>
                  <a:pt x="119" y="190"/>
                  <a:pt x="116" y="192"/>
                  <a:pt x="112" y="192"/>
                </a:cubicBezTo>
                <a:cubicBezTo>
                  <a:pt x="112" y="192"/>
                  <a:pt x="111" y="192"/>
                  <a:pt x="111" y="192"/>
                </a:cubicBezTo>
                <a:cubicBezTo>
                  <a:pt x="111" y="192"/>
                  <a:pt x="110" y="192"/>
                  <a:pt x="110" y="192"/>
                </a:cubicBezTo>
                <a:cubicBezTo>
                  <a:pt x="110" y="192"/>
                  <a:pt x="110" y="192"/>
                  <a:pt x="110" y="192"/>
                </a:cubicBezTo>
                <a:cubicBezTo>
                  <a:pt x="108" y="191"/>
                  <a:pt x="106" y="190"/>
                  <a:pt x="104" y="189"/>
                </a:cubicBezTo>
                <a:cubicBezTo>
                  <a:pt x="104" y="189"/>
                  <a:pt x="104" y="189"/>
                  <a:pt x="104" y="189"/>
                </a:cubicBezTo>
                <a:cubicBezTo>
                  <a:pt x="4" y="97"/>
                  <a:pt x="4" y="97"/>
                  <a:pt x="4" y="97"/>
                </a:cubicBezTo>
                <a:cubicBezTo>
                  <a:pt x="4" y="97"/>
                  <a:pt x="4" y="97"/>
                  <a:pt x="4" y="97"/>
                </a:cubicBezTo>
                <a:cubicBezTo>
                  <a:pt x="2" y="95"/>
                  <a:pt x="0" y="92"/>
                  <a:pt x="0" y="88"/>
                </a:cubicBezTo>
                <a:cubicBezTo>
                  <a:pt x="0" y="88"/>
                  <a:pt x="0" y="88"/>
                  <a:pt x="0" y="88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88" y="0"/>
                  <a:pt x="88" y="0"/>
                  <a:pt x="88" y="0"/>
                </a:cubicBezTo>
                <a:cubicBezTo>
                  <a:pt x="88" y="0"/>
                  <a:pt x="88" y="0"/>
                  <a:pt x="88" y="0"/>
                </a:cubicBezTo>
                <a:cubicBezTo>
                  <a:pt x="88" y="0"/>
                  <a:pt x="88" y="0"/>
                  <a:pt x="88" y="0"/>
                </a:cubicBezTo>
                <a:cubicBezTo>
                  <a:pt x="91" y="0"/>
                  <a:pt x="94" y="1"/>
                  <a:pt x="97" y="4"/>
                </a:cubicBezTo>
                <a:cubicBezTo>
                  <a:pt x="188" y="91"/>
                  <a:pt x="188" y="91"/>
                  <a:pt x="188" y="91"/>
                </a:cubicBezTo>
                <a:cubicBezTo>
                  <a:pt x="190" y="93"/>
                  <a:pt x="191" y="95"/>
                  <a:pt x="192" y="98"/>
                </a:cubicBezTo>
                <a:moveTo>
                  <a:pt x="32" y="16"/>
                </a:moveTo>
                <a:cubicBezTo>
                  <a:pt x="23" y="16"/>
                  <a:pt x="16" y="23"/>
                  <a:pt x="16" y="32"/>
                </a:cubicBezTo>
                <a:cubicBezTo>
                  <a:pt x="16" y="41"/>
                  <a:pt x="23" y="48"/>
                  <a:pt x="32" y="48"/>
                </a:cubicBezTo>
                <a:cubicBezTo>
                  <a:pt x="41" y="48"/>
                  <a:pt x="48" y="41"/>
                  <a:pt x="48" y="32"/>
                </a:cubicBezTo>
                <a:cubicBezTo>
                  <a:pt x="48" y="23"/>
                  <a:pt x="41" y="16"/>
                  <a:pt x="32" y="16"/>
                </a:cubicBezTo>
              </a:path>
            </a:pathLst>
          </a:custGeom>
          <a:solidFill>
            <a:srgbClr val="3B83B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6" name="Freeform 71"/>
          <p:cNvSpPr>
            <a:spLocks noEditPoints="1"/>
          </p:cNvSpPr>
          <p:nvPr/>
        </p:nvSpPr>
        <p:spPr bwMode="auto">
          <a:xfrm>
            <a:off x="8279941" y="2426730"/>
            <a:ext cx="583852" cy="528352"/>
          </a:xfrm>
          <a:custGeom>
            <a:avLst/>
            <a:gdLst/>
            <a:ahLst/>
            <a:cxnLst>
              <a:cxn ang="0">
                <a:pos x="256" y="96"/>
              </a:cxn>
              <a:cxn ang="0">
                <a:pos x="224" y="128"/>
              </a:cxn>
              <a:cxn ang="0">
                <a:pos x="192" y="96"/>
              </a:cxn>
              <a:cxn ang="0">
                <a:pos x="160" y="128"/>
              </a:cxn>
              <a:cxn ang="0">
                <a:pos x="128" y="96"/>
              </a:cxn>
              <a:cxn ang="0">
                <a:pos x="96" y="128"/>
              </a:cxn>
              <a:cxn ang="0">
                <a:pos x="64" y="96"/>
              </a:cxn>
              <a:cxn ang="0">
                <a:pos x="32" y="128"/>
              </a:cxn>
              <a:cxn ang="0">
                <a:pos x="0" y="96"/>
              </a:cxn>
              <a:cxn ang="0">
                <a:pos x="23" y="36"/>
              </a:cxn>
              <a:cxn ang="0">
                <a:pos x="234" y="36"/>
              </a:cxn>
              <a:cxn ang="0">
                <a:pos x="256" y="96"/>
              </a:cxn>
              <a:cxn ang="0">
                <a:pos x="216" y="24"/>
              </a:cxn>
              <a:cxn ang="0">
                <a:pos x="40" y="24"/>
              </a:cxn>
              <a:cxn ang="0">
                <a:pos x="28" y="12"/>
              </a:cxn>
              <a:cxn ang="0">
                <a:pos x="40" y="0"/>
              </a:cxn>
              <a:cxn ang="0">
                <a:pos x="216" y="0"/>
              </a:cxn>
              <a:cxn ang="0">
                <a:pos x="228" y="12"/>
              </a:cxn>
              <a:cxn ang="0">
                <a:pos x="216" y="24"/>
              </a:cxn>
              <a:cxn ang="0">
                <a:pos x="36" y="140"/>
              </a:cxn>
              <a:cxn ang="0">
                <a:pos x="36" y="140"/>
              </a:cxn>
              <a:cxn ang="0">
                <a:pos x="39" y="139"/>
              </a:cxn>
              <a:cxn ang="0">
                <a:pos x="40" y="139"/>
              </a:cxn>
              <a:cxn ang="0">
                <a:pos x="42" y="139"/>
              </a:cxn>
              <a:cxn ang="0">
                <a:pos x="48" y="137"/>
              </a:cxn>
              <a:cxn ang="0">
                <a:pos x="48" y="137"/>
              </a:cxn>
              <a:cxn ang="0">
                <a:pos x="48" y="196"/>
              </a:cxn>
              <a:cxn ang="0">
                <a:pos x="208" y="196"/>
              </a:cxn>
              <a:cxn ang="0">
                <a:pos x="208" y="137"/>
              </a:cxn>
              <a:cxn ang="0">
                <a:pos x="208" y="137"/>
              </a:cxn>
              <a:cxn ang="0">
                <a:pos x="214" y="139"/>
              </a:cxn>
              <a:cxn ang="0">
                <a:pos x="216" y="139"/>
              </a:cxn>
              <a:cxn ang="0">
                <a:pos x="217" y="139"/>
              </a:cxn>
              <a:cxn ang="0">
                <a:pos x="220" y="140"/>
              </a:cxn>
              <a:cxn ang="0">
                <a:pos x="220" y="140"/>
              </a:cxn>
              <a:cxn ang="0">
                <a:pos x="224" y="140"/>
              </a:cxn>
              <a:cxn ang="0">
                <a:pos x="232" y="139"/>
              </a:cxn>
              <a:cxn ang="0">
                <a:pos x="232" y="220"/>
              </a:cxn>
              <a:cxn ang="0">
                <a:pos x="220" y="232"/>
              </a:cxn>
              <a:cxn ang="0">
                <a:pos x="36" y="232"/>
              </a:cxn>
              <a:cxn ang="0">
                <a:pos x="24" y="220"/>
              </a:cxn>
              <a:cxn ang="0">
                <a:pos x="24" y="139"/>
              </a:cxn>
              <a:cxn ang="0">
                <a:pos x="32" y="140"/>
              </a:cxn>
              <a:cxn ang="0">
                <a:pos x="36" y="140"/>
              </a:cxn>
            </a:cxnLst>
            <a:rect l="0" t="0" r="r" b="b"/>
            <a:pathLst>
              <a:path w="256" h="232">
                <a:moveTo>
                  <a:pt x="256" y="96"/>
                </a:moveTo>
                <a:cubicBezTo>
                  <a:pt x="256" y="114"/>
                  <a:pt x="242" y="128"/>
                  <a:pt x="224" y="128"/>
                </a:cubicBezTo>
                <a:cubicBezTo>
                  <a:pt x="206" y="128"/>
                  <a:pt x="192" y="114"/>
                  <a:pt x="192" y="96"/>
                </a:cubicBezTo>
                <a:cubicBezTo>
                  <a:pt x="192" y="114"/>
                  <a:pt x="178" y="128"/>
                  <a:pt x="160" y="128"/>
                </a:cubicBezTo>
                <a:cubicBezTo>
                  <a:pt x="142" y="128"/>
                  <a:pt x="128" y="114"/>
                  <a:pt x="128" y="96"/>
                </a:cubicBezTo>
                <a:cubicBezTo>
                  <a:pt x="128" y="114"/>
                  <a:pt x="114" y="128"/>
                  <a:pt x="96" y="128"/>
                </a:cubicBezTo>
                <a:cubicBezTo>
                  <a:pt x="78" y="128"/>
                  <a:pt x="64" y="114"/>
                  <a:pt x="64" y="96"/>
                </a:cubicBezTo>
                <a:cubicBezTo>
                  <a:pt x="64" y="114"/>
                  <a:pt x="50" y="128"/>
                  <a:pt x="32" y="128"/>
                </a:cubicBezTo>
                <a:cubicBezTo>
                  <a:pt x="14" y="128"/>
                  <a:pt x="0" y="114"/>
                  <a:pt x="0" y="9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4" y="36"/>
                  <a:pt x="234" y="36"/>
                  <a:pt x="234" y="36"/>
                </a:cubicBezTo>
                <a:lnTo>
                  <a:pt x="256" y="96"/>
                </a:lnTo>
                <a:close/>
                <a:moveTo>
                  <a:pt x="216" y="24"/>
                </a:moveTo>
                <a:cubicBezTo>
                  <a:pt x="40" y="24"/>
                  <a:pt x="40" y="24"/>
                  <a:pt x="40" y="24"/>
                </a:cubicBezTo>
                <a:cubicBezTo>
                  <a:pt x="33" y="24"/>
                  <a:pt x="28" y="19"/>
                  <a:pt x="28" y="12"/>
                </a:cubicBezTo>
                <a:cubicBezTo>
                  <a:pt x="28" y="5"/>
                  <a:pt x="33" y="0"/>
                  <a:pt x="40" y="0"/>
                </a:cubicBezTo>
                <a:cubicBezTo>
                  <a:pt x="216" y="0"/>
                  <a:pt x="216" y="0"/>
                  <a:pt x="216" y="0"/>
                </a:cubicBezTo>
                <a:cubicBezTo>
                  <a:pt x="223" y="0"/>
                  <a:pt x="228" y="5"/>
                  <a:pt x="228" y="12"/>
                </a:cubicBezTo>
                <a:cubicBezTo>
                  <a:pt x="228" y="19"/>
                  <a:pt x="223" y="24"/>
                  <a:pt x="216" y="24"/>
                </a:cubicBezTo>
                <a:moveTo>
                  <a:pt x="36" y="140"/>
                </a:moveTo>
                <a:cubicBezTo>
                  <a:pt x="36" y="140"/>
                  <a:pt x="36" y="140"/>
                  <a:pt x="36" y="140"/>
                </a:cubicBezTo>
                <a:cubicBezTo>
                  <a:pt x="37" y="140"/>
                  <a:pt x="38" y="140"/>
                  <a:pt x="39" y="139"/>
                </a:cubicBezTo>
                <a:cubicBezTo>
                  <a:pt x="40" y="139"/>
                  <a:pt x="40" y="139"/>
                  <a:pt x="40" y="139"/>
                </a:cubicBezTo>
                <a:cubicBezTo>
                  <a:pt x="41" y="139"/>
                  <a:pt x="41" y="139"/>
                  <a:pt x="42" y="139"/>
                </a:cubicBezTo>
                <a:cubicBezTo>
                  <a:pt x="44" y="138"/>
                  <a:pt x="46" y="138"/>
                  <a:pt x="48" y="137"/>
                </a:cubicBezTo>
                <a:cubicBezTo>
                  <a:pt x="48" y="137"/>
                  <a:pt x="48" y="137"/>
                  <a:pt x="48" y="137"/>
                </a:cubicBezTo>
                <a:cubicBezTo>
                  <a:pt x="48" y="196"/>
                  <a:pt x="48" y="196"/>
                  <a:pt x="48" y="196"/>
                </a:cubicBezTo>
                <a:cubicBezTo>
                  <a:pt x="208" y="196"/>
                  <a:pt x="208" y="196"/>
                  <a:pt x="208" y="196"/>
                </a:cubicBezTo>
                <a:cubicBezTo>
                  <a:pt x="208" y="137"/>
                  <a:pt x="208" y="137"/>
                  <a:pt x="208" y="137"/>
                </a:cubicBezTo>
                <a:cubicBezTo>
                  <a:pt x="208" y="137"/>
                  <a:pt x="208" y="137"/>
                  <a:pt x="208" y="137"/>
                </a:cubicBezTo>
                <a:cubicBezTo>
                  <a:pt x="210" y="138"/>
                  <a:pt x="212" y="138"/>
                  <a:pt x="214" y="139"/>
                </a:cubicBezTo>
                <a:cubicBezTo>
                  <a:pt x="215" y="139"/>
                  <a:pt x="215" y="139"/>
                  <a:pt x="216" y="139"/>
                </a:cubicBezTo>
                <a:cubicBezTo>
                  <a:pt x="216" y="139"/>
                  <a:pt x="216" y="139"/>
                  <a:pt x="217" y="139"/>
                </a:cubicBezTo>
                <a:cubicBezTo>
                  <a:pt x="218" y="140"/>
                  <a:pt x="219" y="140"/>
                  <a:pt x="220" y="140"/>
                </a:cubicBezTo>
                <a:cubicBezTo>
                  <a:pt x="220" y="140"/>
                  <a:pt x="220" y="140"/>
                  <a:pt x="220" y="140"/>
                </a:cubicBezTo>
                <a:cubicBezTo>
                  <a:pt x="221" y="140"/>
                  <a:pt x="223" y="140"/>
                  <a:pt x="224" y="140"/>
                </a:cubicBezTo>
                <a:cubicBezTo>
                  <a:pt x="227" y="140"/>
                  <a:pt x="229" y="140"/>
                  <a:pt x="232" y="139"/>
                </a:cubicBezTo>
                <a:cubicBezTo>
                  <a:pt x="232" y="220"/>
                  <a:pt x="232" y="220"/>
                  <a:pt x="232" y="220"/>
                </a:cubicBezTo>
                <a:cubicBezTo>
                  <a:pt x="232" y="227"/>
                  <a:pt x="227" y="232"/>
                  <a:pt x="220" y="232"/>
                </a:cubicBezTo>
                <a:cubicBezTo>
                  <a:pt x="36" y="232"/>
                  <a:pt x="36" y="232"/>
                  <a:pt x="36" y="232"/>
                </a:cubicBezTo>
                <a:cubicBezTo>
                  <a:pt x="29" y="232"/>
                  <a:pt x="24" y="227"/>
                  <a:pt x="24" y="220"/>
                </a:cubicBezTo>
                <a:cubicBezTo>
                  <a:pt x="24" y="139"/>
                  <a:pt x="24" y="139"/>
                  <a:pt x="24" y="139"/>
                </a:cubicBezTo>
                <a:cubicBezTo>
                  <a:pt x="27" y="140"/>
                  <a:pt x="29" y="140"/>
                  <a:pt x="32" y="140"/>
                </a:cubicBezTo>
                <a:cubicBezTo>
                  <a:pt x="33" y="140"/>
                  <a:pt x="35" y="140"/>
                  <a:pt x="36" y="140"/>
                </a:cubicBezTo>
              </a:path>
            </a:pathLst>
          </a:custGeom>
          <a:solidFill>
            <a:srgbClr val="4A62B7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7" name="Freeform 76"/>
          <p:cNvSpPr>
            <a:spLocks noEditPoints="1"/>
          </p:cNvSpPr>
          <p:nvPr/>
        </p:nvSpPr>
        <p:spPr bwMode="auto">
          <a:xfrm>
            <a:off x="8279941" y="4660519"/>
            <a:ext cx="590946" cy="471402"/>
          </a:xfrm>
          <a:custGeom>
            <a:avLst/>
            <a:gdLst/>
            <a:ahLst/>
            <a:cxnLst>
              <a:cxn ang="0">
                <a:pos x="255" y="45"/>
              </a:cxn>
              <a:cxn ang="0">
                <a:pos x="255" y="45"/>
              </a:cxn>
              <a:cxn ang="0">
                <a:pos x="219" y="125"/>
              </a:cxn>
              <a:cxn ang="0">
                <a:pos x="209" y="132"/>
              </a:cxn>
              <a:cxn ang="0">
                <a:pos x="105" y="139"/>
              </a:cxn>
              <a:cxn ang="0">
                <a:pos x="111" y="156"/>
              </a:cxn>
              <a:cxn ang="0">
                <a:pos x="224" y="156"/>
              </a:cxn>
              <a:cxn ang="0">
                <a:pos x="248" y="180"/>
              </a:cxn>
              <a:cxn ang="0">
                <a:pos x="224" y="204"/>
              </a:cxn>
              <a:cxn ang="0">
                <a:pos x="200" y="180"/>
              </a:cxn>
              <a:cxn ang="0">
                <a:pos x="88" y="180"/>
              </a:cxn>
              <a:cxn ang="0">
                <a:pos x="64" y="204"/>
              </a:cxn>
              <a:cxn ang="0">
                <a:pos x="40" y="180"/>
              </a:cxn>
              <a:cxn ang="0">
                <a:pos x="64" y="156"/>
              </a:cxn>
              <a:cxn ang="0">
                <a:pos x="86" y="156"/>
              </a:cxn>
              <a:cxn ang="0">
                <a:pos x="39" y="24"/>
              </a:cxn>
              <a:cxn ang="0">
                <a:pos x="12" y="24"/>
              </a:cxn>
              <a:cxn ang="0">
                <a:pos x="0" y="12"/>
              </a:cxn>
              <a:cxn ang="0">
                <a:pos x="12" y="0"/>
              </a:cxn>
              <a:cxn ang="0">
                <a:pos x="48" y="0"/>
              </a:cxn>
              <a:cxn ang="0">
                <a:pos x="59" y="8"/>
              </a:cxn>
              <a:cxn ang="0">
                <a:pos x="59" y="8"/>
              </a:cxn>
              <a:cxn ang="0">
                <a:pos x="66" y="28"/>
              </a:cxn>
              <a:cxn ang="0">
                <a:pos x="244" y="28"/>
              </a:cxn>
              <a:cxn ang="0">
                <a:pos x="256" y="40"/>
              </a:cxn>
              <a:cxn ang="0">
                <a:pos x="255" y="45"/>
              </a:cxn>
              <a:cxn ang="0">
                <a:pos x="75" y="52"/>
              </a:cxn>
              <a:cxn ang="0">
                <a:pos x="97" y="115"/>
              </a:cxn>
              <a:cxn ang="0">
                <a:pos x="200" y="109"/>
              </a:cxn>
              <a:cxn ang="0">
                <a:pos x="225" y="52"/>
              </a:cxn>
              <a:cxn ang="0">
                <a:pos x="75" y="52"/>
              </a:cxn>
            </a:cxnLst>
            <a:rect l="0" t="0" r="r" b="b"/>
            <a:pathLst>
              <a:path w="256" h="204">
                <a:moveTo>
                  <a:pt x="255" y="45"/>
                </a:moveTo>
                <a:cubicBezTo>
                  <a:pt x="255" y="45"/>
                  <a:pt x="255" y="45"/>
                  <a:pt x="255" y="45"/>
                </a:cubicBezTo>
                <a:cubicBezTo>
                  <a:pt x="219" y="125"/>
                  <a:pt x="219" y="125"/>
                  <a:pt x="219" y="125"/>
                </a:cubicBezTo>
                <a:cubicBezTo>
                  <a:pt x="217" y="129"/>
                  <a:pt x="213" y="132"/>
                  <a:pt x="209" y="132"/>
                </a:cubicBezTo>
                <a:cubicBezTo>
                  <a:pt x="105" y="139"/>
                  <a:pt x="105" y="139"/>
                  <a:pt x="105" y="139"/>
                </a:cubicBezTo>
                <a:cubicBezTo>
                  <a:pt x="111" y="156"/>
                  <a:pt x="111" y="156"/>
                  <a:pt x="111" y="156"/>
                </a:cubicBezTo>
                <a:cubicBezTo>
                  <a:pt x="224" y="156"/>
                  <a:pt x="224" y="156"/>
                  <a:pt x="224" y="156"/>
                </a:cubicBezTo>
                <a:cubicBezTo>
                  <a:pt x="237" y="156"/>
                  <a:pt x="248" y="167"/>
                  <a:pt x="248" y="180"/>
                </a:cubicBezTo>
                <a:cubicBezTo>
                  <a:pt x="248" y="193"/>
                  <a:pt x="237" y="204"/>
                  <a:pt x="224" y="204"/>
                </a:cubicBezTo>
                <a:cubicBezTo>
                  <a:pt x="211" y="204"/>
                  <a:pt x="200" y="193"/>
                  <a:pt x="200" y="180"/>
                </a:cubicBezTo>
                <a:cubicBezTo>
                  <a:pt x="88" y="180"/>
                  <a:pt x="88" y="180"/>
                  <a:pt x="88" y="180"/>
                </a:cubicBezTo>
                <a:cubicBezTo>
                  <a:pt x="88" y="193"/>
                  <a:pt x="77" y="204"/>
                  <a:pt x="64" y="204"/>
                </a:cubicBezTo>
                <a:cubicBezTo>
                  <a:pt x="51" y="204"/>
                  <a:pt x="40" y="193"/>
                  <a:pt x="40" y="180"/>
                </a:cubicBezTo>
                <a:cubicBezTo>
                  <a:pt x="40" y="167"/>
                  <a:pt x="51" y="156"/>
                  <a:pt x="64" y="156"/>
                </a:cubicBezTo>
                <a:cubicBezTo>
                  <a:pt x="86" y="156"/>
                  <a:pt x="86" y="156"/>
                  <a:pt x="86" y="156"/>
                </a:cubicBezTo>
                <a:cubicBezTo>
                  <a:pt x="39" y="24"/>
                  <a:pt x="39" y="24"/>
                  <a:pt x="39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5" y="24"/>
                  <a:pt x="0" y="19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53" y="0"/>
                  <a:pt x="58" y="3"/>
                  <a:pt x="59" y="8"/>
                </a:cubicBezTo>
                <a:cubicBezTo>
                  <a:pt x="59" y="8"/>
                  <a:pt x="59" y="8"/>
                  <a:pt x="59" y="8"/>
                </a:cubicBezTo>
                <a:cubicBezTo>
                  <a:pt x="66" y="28"/>
                  <a:pt x="66" y="28"/>
                  <a:pt x="66" y="28"/>
                </a:cubicBezTo>
                <a:cubicBezTo>
                  <a:pt x="244" y="28"/>
                  <a:pt x="244" y="28"/>
                  <a:pt x="244" y="28"/>
                </a:cubicBezTo>
                <a:cubicBezTo>
                  <a:pt x="251" y="28"/>
                  <a:pt x="256" y="33"/>
                  <a:pt x="256" y="40"/>
                </a:cubicBezTo>
                <a:cubicBezTo>
                  <a:pt x="256" y="42"/>
                  <a:pt x="256" y="43"/>
                  <a:pt x="255" y="45"/>
                </a:cubicBezTo>
                <a:moveTo>
                  <a:pt x="75" y="52"/>
                </a:moveTo>
                <a:cubicBezTo>
                  <a:pt x="97" y="115"/>
                  <a:pt x="97" y="115"/>
                  <a:pt x="97" y="115"/>
                </a:cubicBezTo>
                <a:cubicBezTo>
                  <a:pt x="200" y="109"/>
                  <a:pt x="200" y="109"/>
                  <a:pt x="200" y="109"/>
                </a:cubicBezTo>
                <a:cubicBezTo>
                  <a:pt x="225" y="52"/>
                  <a:pt x="225" y="52"/>
                  <a:pt x="225" y="52"/>
                </a:cubicBezTo>
                <a:lnTo>
                  <a:pt x="75" y="52"/>
                </a:lnTo>
                <a:close/>
              </a:path>
            </a:pathLst>
          </a:custGeom>
          <a:solidFill>
            <a:srgbClr val="42B5D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8" name="Inhaltsplatzhalter 4"/>
          <p:cNvSpPr txBox="1"/>
          <p:nvPr/>
        </p:nvSpPr>
        <p:spPr>
          <a:xfrm>
            <a:off x="4409154" y="3419207"/>
            <a:ext cx="3168515" cy="75405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>
                <a:latin typeface="+mj-lt"/>
              </a:rPr>
              <a:t>TITLE GOES HERE</a:t>
            </a:r>
            <a:br>
              <a:rPr lang="en-US" sz="1400" b="1" dirty="0">
                <a:latin typeface="+mj-lt"/>
              </a:rPr>
            </a:br>
            <a:r>
              <a:rPr lang="en-US" sz="1100" dirty="0">
                <a:latin typeface="+mn-lt"/>
              </a:rPr>
              <a:t>This is a sample text. You simply add your own text and description here. This text is fully editable.</a:t>
            </a:r>
          </a:p>
        </p:txBody>
      </p:sp>
      <p:sp>
        <p:nvSpPr>
          <p:cNvPr id="29" name="Inhaltsplatzhalter 4"/>
          <p:cNvSpPr txBox="1"/>
          <p:nvPr/>
        </p:nvSpPr>
        <p:spPr>
          <a:xfrm>
            <a:off x="4409154" y="5595856"/>
            <a:ext cx="3168515" cy="75405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>
                <a:latin typeface="+mj-lt"/>
              </a:rPr>
              <a:t>TITLE GOES HERE</a:t>
            </a:r>
            <a:br>
              <a:rPr lang="en-US" sz="1400" b="1" dirty="0">
                <a:latin typeface="+mj-lt"/>
              </a:rPr>
            </a:br>
            <a:r>
              <a:rPr lang="en-US" sz="1100" dirty="0">
                <a:latin typeface="+mn-lt"/>
              </a:rPr>
              <a:t>This is a sample text. You simply add your own text and description here. This text is fully editable.</a:t>
            </a:r>
          </a:p>
        </p:txBody>
      </p:sp>
      <p:sp>
        <p:nvSpPr>
          <p:cNvPr id="30" name="Inhaltsplatzhalter 4"/>
          <p:cNvSpPr txBox="1"/>
          <p:nvPr/>
        </p:nvSpPr>
        <p:spPr>
          <a:xfrm>
            <a:off x="4622759" y="2318125"/>
            <a:ext cx="3168515" cy="75405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>
                <a:latin typeface="+mj-lt"/>
              </a:rPr>
              <a:t>TITLE GOES HERE</a:t>
            </a:r>
            <a:br>
              <a:rPr lang="en-US" sz="1400" b="1" dirty="0">
                <a:latin typeface="+mj-lt"/>
              </a:rPr>
            </a:br>
            <a:r>
              <a:rPr lang="en-US" sz="1100" dirty="0">
                <a:latin typeface="+mn-lt"/>
              </a:rPr>
              <a:t>This is a sample text. You simply add your own text and description here. This text is fully editable.</a:t>
            </a:r>
          </a:p>
        </p:txBody>
      </p:sp>
      <p:sp>
        <p:nvSpPr>
          <p:cNvPr id="32" name="Inhaltsplatzhalter 4"/>
          <p:cNvSpPr txBox="1"/>
          <p:nvPr/>
        </p:nvSpPr>
        <p:spPr>
          <a:xfrm>
            <a:off x="4622759" y="4495017"/>
            <a:ext cx="3168515" cy="75405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>
                <a:latin typeface="+mj-lt"/>
              </a:rPr>
              <a:t>TITLE GOES HERE</a:t>
            </a:r>
            <a:br>
              <a:rPr lang="en-US" sz="1400" b="1" dirty="0">
                <a:latin typeface="+mj-lt"/>
              </a:rPr>
            </a:br>
            <a:r>
              <a:rPr lang="en-US" sz="1100" dirty="0">
                <a:latin typeface="+mn-lt"/>
              </a:rPr>
              <a:t>This is a sample text. You simply add your own text and description here. This text is fully editable.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8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2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" presetClass="entr" presetSubtype="8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2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/>
      <p:bldP spid="29" grpId="0"/>
      <p:bldP spid="30" grpId="0"/>
      <p:bldP spid="3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7"/>
          <p:cNvSpPr/>
          <p:nvPr/>
        </p:nvSpPr>
        <p:spPr>
          <a:xfrm>
            <a:off x="926555" y="-1749264"/>
            <a:ext cx="1177560" cy="1177560"/>
          </a:xfrm>
          <a:prstGeom prst="ellipse">
            <a:avLst/>
          </a:prstGeom>
          <a:solidFill>
            <a:srgbClr val="8AD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2104115" y="-1749264"/>
            <a:ext cx="1177560" cy="1177560"/>
          </a:xfrm>
          <a:prstGeom prst="ellipse">
            <a:avLst/>
          </a:prstGeom>
          <a:solidFill>
            <a:srgbClr val="42B5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3281675" y="-1749264"/>
            <a:ext cx="1177560" cy="1177560"/>
          </a:xfrm>
          <a:prstGeom prst="ellipse">
            <a:avLst/>
          </a:prstGeom>
          <a:solidFill>
            <a:srgbClr val="3B83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4459235" y="-1749264"/>
            <a:ext cx="1177560" cy="1177560"/>
          </a:xfrm>
          <a:prstGeom prst="ellipse">
            <a:avLst/>
          </a:prstGeom>
          <a:solidFill>
            <a:srgbClr val="4A62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2997201" y="304805"/>
            <a:ext cx="6526696" cy="1422399"/>
            <a:chOff x="1060174" y="1060175"/>
            <a:chExt cx="10058400" cy="4737652"/>
          </a:xfrm>
        </p:grpSpPr>
        <p:sp>
          <p:nvSpPr>
            <p:cNvPr id="15" name="圆角矩形 14"/>
            <p:cNvSpPr/>
            <p:nvPr/>
          </p:nvSpPr>
          <p:spPr>
            <a:xfrm>
              <a:off x="1060174" y="1060175"/>
              <a:ext cx="10058400" cy="4737652"/>
            </a:xfrm>
            <a:prstGeom prst="roundRect">
              <a:avLst>
                <a:gd name="adj" fmla="val 21702"/>
              </a:avLst>
            </a:prstGeom>
            <a:solidFill>
              <a:srgbClr val="D7F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圆角矩形 15"/>
            <p:cNvSpPr/>
            <p:nvPr/>
          </p:nvSpPr>
          <p:spPr>
            <a:xfrm>
              <a:off x="1348569" y="1528977"/>
              <a:ext cx="9481608" cy="3803223"/>
            </a:xfrm>
            <a:prstGeom prst="roundRect">
              <a:avLst>
                <a:gd name="adj" fmla="val 21702"/>
              </a:avLst>
            </a:prstGeom>
            <a:solidFill>
              <a:srgbClr val="D7F1FE"/>
            </a:solidFill>
            <a:ln w="38100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97" t="60846" r="3359" b="9483"/>
          <a:stretch>
            <a:fillRect/>
          </a:stretch>
        </p:blipFill>
        <p:spPr>
          <a:xfrm rot="16200000" flipV="1">
            <a:off x="2254308" y="80556"/>
            <a:ext cx="1598052" cy="189844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97" t="60846" r="3359" b="9483"/>
          <a:stretch>
            <a:fillRect/>
          </a:stretch>
        </p:blipFill>
        <p:spPr>
          <a:xfrm rot="16200000" flipV="1">
            <a:off x="8484053" y="80556"/>
            <a:ext cx="1598052" cy="1898440"/>
          </a:xfrm>
          <a:prstGeom prst="rect">
            <a:avLst/>
          </a:prstGeom>
        </p:spPr>
      </p:pic>
      <p:sp>
        <p:nvSpPr>
          <p:cNvPr id="31" name="文本框 30" descr="e7d195523061f1c0deeec63e560781cfd59afb0ea006f2a87ABB68BF51EA6619813959095094C18C62A12F549504892A4AAA8C1554C6663626E05CA27F281A14E6983772AFC3FB97135759321DEA3D7047B2D20B121D4E05C4684874C482AB1BB204CB54EAB25F565C815D4796FBB61FCD35047BE64E9284D3E3DA2080414DCBE4487825BD03153EC4E777C6120C5078"/>
          <p:cNvSpPr txBox="1"/>
          <p:nvPr/>
        </p:nvSpPr>
        <p:spPr>
          <a:xfrm>
            <a:off x="3907167" y="652205"/>
            <a:ext cx="44358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b="1" dirty="0">
                <a:solidFill>
                  <a:srgbClr val="3B83BD"/>
                </a:solidFill>
                <a:latin typeface="张海山锐线体2.0" panose="02000000000000000000" pitchFamily="2" charset="-122"/>
                <a:ea typeface="张海山锐线体2.0" panose="02000000000000000000" pitchFamily="2" charset="-122"/>
                <a:cs typeface="Kartika" panose="02020503030404060203" pitchFamily="18" charset="0"/>
              </a:rPr>
              <a:t>请输入标题内容</a:t>
            </a:r>
          </a:p>
        </p:txBody>
      </p:sp>
      <p:sp>
        <p:nvSpPr>
          <p:cNvPr id="56" name="Freeform 7"/>
          <p:cNvSpPr/>
          <p:nvPr/>
        </p:nvSpPr>
        <p:spPr bwMode="auto">
          <a:xfrm>
            <a:off x="7596239" y="2905658"/>
            <a:ext cx="291763" cy="290547"/>
          </a:xfrm>
          <a:custGeom>
            <a:avLst/>
            <a:gdLst>
              <a:gd name="T0" fmla="*/ 256 w 278"/>
              <a:gd name="T1" fmla="*/ 99 h 278"/>
              <a:gd name="T2" fmla="*/ 179 w 278"/>
              <a:gd name="T3" fmla="*/ 256 h 278"/>
              <a:gd name="T4" fmla="*/ 22 w 278"/>
              <a:gd name="T5" fmla="*/ 179 h 278"/>
              <a:gd name="T6" fmla="*/ 99 w 278"/>
              <a:gd name="T7" fmla="*/ 22 h 278"/>
              <a:gd name="T8" fmla="*/ 256 w 278"/>
              <a:gd name="T9" fmla="*/ 99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8" h="278">
                <a:moveTo>
                  <a:pt x="256" y="99"/>
                </a:moveTo>
                <a:cubicBezTo>
                  <a:pt x="278" y="163"/>
                  <a:pt x="243" y="234"/>
                  <a:pt x="179" y="256"/>
                </a:cubicBezTo>
                <a:cubicBezTo>
                  <a:pt x="114" y="278"/>
                  <a:pt x="44" y="243"/>
                  <a:pt x="22" y="179"/>
                </a:cubicBezTo>
                <a:cubicBezTo>
                  <a:pt x="0" y="114"/>
                  <a:pt x="34" y="44"/>
                  <a:pt x="99" y="22"/>
                </a:cubicBezTo>
                <a:cubicBezTo>
                  <a:pt x="163" y="0"/>
                  <a:pt x="234" y="34"/>
                  <a:pt x="256" y="99"/>
                </a:cubicBezTo>
                <a:close/>
              </a:path>
            </a:pathLst>
          </a:custGeom>
          <a:solidFill>
            <a:srgbClr val="3B83B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7" name="Freeform 8"/>
          <p:cNvSpPr/>
          <p:nvPr/>
        </p:nvSpPr>
        <p:spPr bwMode="auto">
          <a:xfrm>
            <a:off x="7536671" y="3512281"/>
            <a:ext cx="392664" cy="391448"/>
          </a:xfrm>
          <a:custGeom>
            <a:avLst/>
            <a:gdLst>
              <a:gd name="T0" fmla="*/ 352 w 375"/>
              <a:gd name="T1" fmla="*/ 146 h 374"/>
              <a:gd name="T2" fmla="*/ 228 w 375"/>
              <a:gd name="T3" fmla="*/ 352 h 374"/>
              <a:gd name="T4" fmla="*/ 22 w 375"/>
              <a:gd name="T5" fmla="*/ 228 h 374"/>
              <a:gd name="T6" fmla="*/ 147 w 375"/>
              <a:gd name="T7" fmla="*/ 22 h 374"/>
              <a:gd name="T8" fmla="*/ 352 w 375"/>
              <a:gd name="T9" fmla="*/ 146 h 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5" h="374">
                <a:moveTo>
                  <a:pt x="352" y="146"/>
                </a:moveTo>
                <a:cubicBezTo>
                  <a:pt x="375" y="238"/>
                  <a:pt x="319" y="330"/>
                  <a:pt x="228" y="352"/>
                </a:cubicBezTo>
                <a:cubicBezTo>
                  <a:pt x="137" y="374"/>
                  <a:pt x="45" y="319"/>
                  <a:pt x="22" y="228"/>
                </a:cubicBezTo>
                <a:cubicBezTo>
                  <a:pt x="0" y="137"/>
                  <a:pt x="56" y="45"/>
                  <a:pt x="147" y="22"/>
                </a:cubicBezTo>
                <a:cubicBezTo>
                  <a:pt x="238" y="0"/>
                  <a:pt x="330" y="55"/>
                  <a:pt x="352" y="146"/>
                </a:cubicBezTo>
                <a:close/>
              </a:path>
            </a:pathLst>
          </a:custGeom>
          <a:solidFill>
            <a:srgbClr val="3B83B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8" name="Freeform 7"/>
          <p:cNvSpPr/>
          <p:nvPr/>
        </p:nvSpPr>
        <p:spPr bwMode="auto">
          <a:xfrm rot="5400000">
            <a:off x="7135744" y="5922214"/>
            <a:ext cx="291763" cy="290547"/>
          </a:xfrm>
          <a:custGeom>
            <a:avLst/>
            <a:gdLst>
              <a:gd name="T0" fmla="*/ 256 w 278"/>
              <a:gd name="T1" fmla="*/ 99 h 278"/>
              <a:gd name="T2" fmla="*/ 179 w 278"/>
              <a:gd name="T3" fmla="*/ 256 h 278"/>
              <a:gd name="T4" fmla="*/ 22 w 278"/>
              <a:gd name="T5" fmla="*/ 179 h 278"/>
              <a:gd name="T6" fmla="*/ 99 w 278"/>
              <a:gd name="T7" fmla="*/ 22 h 278"/>
              <a:gd name="T8" fmla="*/ 256 w 278"/>
              <a:gd name="T9" fmla="*/ 99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8" h="278">
                <a:moveTo>
                  <a:pt x="256" y="99"/>
                </a:moveTo>
                <a:cubicBezTo>
                  <a:pt x="278" y="163"/>
                  <a:pt x="243" y="234"/>
                  <a:pt x="179" y="256"/>
                </a:cubicBezTo>
                <a:cubicBezTo>
                  <a:pt x="114" y="278"/>
                  <a:pt x="44" y="243"/>
                  <a:pt x="22" y="179"/>
                </a:cubicBezTo>
                <a:cubicBezTo>
                  <a:pt x="0" y="114"/>
                  <a:pt x="34" y="44"/>
                  <a:pt x="99" y="22"/>
                </a:cubicBezTo>
                <a:cubicBezTo>
                  <a:pt x="163" y="0"/>
                  <a:pt x="234" y="34"/>
                  <a:pt x="256" y="99"/>
                </a:cubicBezTo>
                <a:close/>
              </a:path>
            </a:pathLst>
          </a:custGeom>
          <a:solidFill>
            <a:srgbClr val="42B5DB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9" name="Freeform 8"/>
          <p:cNvSpPr/>
          <p:nvPr/>
        </p:nvSpPr>
        <p:spPr bwMode="auto">
          <a:xfrm rot="5400000">
            <a:off x="6428219" y="5862645"/>
            <a:ext cx="392664" cy="391448"/>
          </a:xfrm>
          <a:custGeom>
            <a:avLst/>
            <a:gdLst>
              <a:gd name="T0" fmla="*/ 352 w 375"/>
              <a:gd name="T1" fmla="*/ 146 h 374"/>
              <a:gd name="T2" fmla="*/ 228 w 375"/>
              <a:gd name="T3" fmla="*/ 352 h 374"/>
              <a:gd name="T4" fmla="*/ 22 w 375"/>
              <a:gd name="T5" fmla="*/ 228 h 374"/>
              <a:gd name="T6" fmla="*/ 147 w 375"/>
              <a:gd name="T7" fmla="*/ 22 h 374"/>
              <a:gd name="T8" fmla="*/ 352 w 375"/>
              <a:gd name="T9" fmla="*/ 146 h 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5" h="374">
                <a:moveTo>
                  <a:pt x="352" y="146"/>
                </a:moveTo>
                <a:cubicBezTo>
                  <a:pt x="375" y="238"/>
                  <a:pt x="319" y="330"/>
                  <a:pt x="228" y="352"/>
                </a:cubicBezTo>
                <a:cubicBezTo>
                  <a:pt x="137" y="374"/>
                  <a:pt x="45" y="319"/>
                  <a:pt x="22" y="228"/>
                </a:cubicBezTo>
                <a:cubicBezTo>
                  <a:pt x="0" y="137"/>
                  <a:pt x="56" y="45"/>
                  <a:pt x="147" y="22"/>
                </a:cubicBezTo>
                <a:cubicBezTo>
                  <a:pt x="238" y="0"/>
                  <a:pt x="330" y="55"/>
                  <a:pt x="352" y="146"/>
                </a:cubicBezTo>
                <a:close/>
              </a:path>
            </a:pathLst>
          </a:custGeom>
          <a:solidFill>
            <a:srgbClr val="42B5DB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0" name="Freeform 7"/>
          <p:cNvSpPr/>
          <p:nvPr/>
        </p:nvSpPr>
        <p:spPr bwMode="auto">
          <a:xfrm rot="10800000">
            <a:off x="4076850" y="5645492"/>
            <a:ext cx="291763" cy="290547"/>
          </a:xfrm>
          <a:custGeom>
            <a:avLst/>
            <a:gdLst>
              <a:gd name="T0" fmla="*/ 256 w 278"/>
              <a:gd name="T1" fmla="*/ 99 h 278"/>
              <a:gd name="T2" fmla="*/ 179 w 278"/>
              <a:gd name="T3" fmla="*/ 256 h 278"/>
              <a:gd name="T4" fmla="*/ 22 w 278"/>
              <a:gd name="T5" fmla="*/ 179 h 278"/>
              <a:gd name="T6" fmla="*/ 99 w 278"/>
              <a:gd name="T7" fmla="*/ 22 h 278"/>
              <a:gd name="T8" fmla="*/ 256 w 278"/>
              <a:gd name="T9" fmla="*/ 99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8" h="278">
                <a:moveTo>
                  <a:pt x="256" y="99"/>
                </a:moveTo>
                <a:cubicBezTo>
                  <a:pt x="278" y="163"/>
                  <a:pt x="243" y="234"/>
                  <a:pt x="179" y="256"/>
                </a:cubicBezTo>
                <a:cubicBezTo>
                  <a:pt x="114" y="278"/>
                  <a:pt x="44" y="243"/>
                  <a:pt x="22" y="179"/>
                </a:cubicBezTo>
                <a:cubicBezTo>
                  <a:pt x="0" y="114"/>
                  <a:pt x="34" y="44"/>
                  <a:pt x="99" y="22"/>
                </a:cubicBezTo>
                <a:cubicBezTo>
                  <a:pt x="163" y="0"/>
                  <a:pt x="234" y="34"/>
                  <a:pt x="256" y="99"/>
                </a:cubicBezTo>
                <a:close/>
              </a:path>
            </a:pathLst>
          </a:custGeom>
          <a:solidFill>
            <a:srgbClr val="8ADEF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1" name="Freeform 8"/>
          <p:cNvSpPr/>
          <p:nvPr/>
        </p:nvSpPr>
        <p:spPr bwMode="auto">
          <a:xfrm rot="10800000">
            <a:off x="4035517" y="4937968"/>
            <a:ext cx="392664" cy="391448"/>
          </a:xfrm>
          <a:custGeom>
            <a:avLst/>
            <a:gdLst>
              <a:gd name="T0" fmla="*/ 352 w 375"/>
              <a:gd name="T1" fmla="*/ 146 h 374"/>
              <a:gd name="T2" fmla="*/ 228 w 375"/>
              <a:gd name="T3" fmla="*/ 352 h 374"/>
              <a:gd name="T4" fmla="*/ 22 w 375"/>
              <a:gd name="T5" fmla="*/ 228 h 374"/>
              <a:gd name="T6" fmla="*/ 147 w 375"/>
              <a:gd name="T7" fmla="*/ 22 h 374"/>
              <a:gd name="T8" fmla="*/ 352 w 375"/>
              <a:gd name="T9" fmla="*/ 146 h 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5" h="374">
                <a:moveTo>
                  <a:pt x="352" y="146"/>
                </a:moveTo>
                <a:cubicBezTo>
                  <a:pt x="375" y="238"/>
                  <a:pt x="319" y="330"/>
                  <a:pt x="228" y="352"/>
                </a:cubicBezTo>
                <a:cubicBezTo>
                  <a:pt x="137" y="374"/>
                  <a:pt x="45" y="319"/>
                  <a:pt x="22" y="228"/>
                </a:cubicBezTo>
                <a:cubicBezTo>
                  <a:pt x="0" y="137"/>
                  <a:pt x="56" y="45"/>
                  <a:pt x="147" y="22"/>
                </a:cubicBezTo>
                <a:cubicBezTo>
                  <a:pt x="238" y="0"/>
                  <a:pt x="330" y="55"/>
                  <a:pt x="352" y="146"/>
                </a:cubicBezTo>
                <a:close/>
              </a:path>
            </a:pathLst>
          </a:custGeom>
          <a:solidFill>
            <a:srgbClr val="8ADEF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2" name="Freeform 7"/>
          <p:cNvSpPr/>
          <p:nvPr/>
        </p:nvSpPr>
        <p:spPr bwMode="auto">
          <a:xfrm rot="16200000">
            <a:off x="4535058" y="2563141"/>
            <a:ext cx="291763" cy="290547"/>
          </a:xfrm>
          <a:custGeom>
            <a:avLst/>
            <a:gdLst>
              <a:gd name="T0" fmla="*/ 256 w 278"/>
              <a:gd name="T1" fmla="*/ 99 h 278"/>
              <a:gd name="T2" fmla="*/ 179 w 278"/>
              <a:gd name="T3" fmla="*/ 256 h 278"/>
              <a:gd name="T4" fmla="*/ 22 w 278"/>
              <a:gd name="T5" fmla="*/ 179 h 278"/>
              <a:gd name="T6" fmla="*/ 99 w 278"/>
              <a:gd name="T7" fmla="*/ 22 h 278"/>
              <a:gd name="T8" fmla="*/ 256 w 278"/>
              <a:gd name="T9" fmla="*/ 99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8" h="278">
                <a:moveTo>
                  <a:pt x="256" y="99"/>
                </a:moveTo>
                <a:cubicBezTo>
                  <a:pt x="278" y="163"/>
                  <a:pt x="243" y="234"/>
                  <a:pt x="179" y="256"/>
                </a:cubicBezTo>
                <a:cubicBezTo>
                  <a:pt x="114" y="278"/>
                  <a:pt x="44" y="243"/>
                  <a:pt x="22" y="179"/>
                </a:cubicBezTo>
                <a:cubicBezTo>
                  <a:pt x="0" y="114"/>
                  <a:pt x="34" y="44"/>
                  <a:pt x="99" y="22"/>
                </a:cubicBezTo>
                <a:cubicBezTo>
                  <a:pt x="163" y="0"/>
                  <a:pt x="234" y="34"/>
                  <a:pt x="256" y="99"/>
                </a:cubicBezTo>
                <a:close/>
              </a:path>
            </a:pathLst>
          </a:custGeom>
          <a:solidFill>
            <a:srgbClr val="4A62B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3" name="Freeform 8"/>
          <p:cNvSpPr/>
          <p:nvPr/>
        </p:nvSpPr>
        <p:spPr bwMode="auto">
          <a:xfrm rot="16200000">
            <a:off x="5141681" y="2521808"/>
            <a:ext cx="392664" cy="391448"/>
          </a:xfrm>
          <a:custGeom>
            <a:avLst/>
            <a:gdLst>
              <a:gd name="T0" fmla="*/ 352 w 375"/>
              <a:gd name="T1" fmla="*/ 146 h 374"/>
              <a:gd name="T2" fmla="*/ 228 w 375"/>
              <a:gd name="T3" fmla="*/ 352 h 374"/>
              <a:gd name="T4" fmla="*/ 22 w 375"/>
              <a:gd name="T5" fmla="*/ 228 h 374"/>
              <a:gd name="T6" fmla="*/ 147 w 375"/>
              <a:gd name="T7" fmla="*/ 22 h 374"/>
              <a:gd name="T8" fmla="*/ 352 w 375"/>
              <a:gd name="T9" fmla="*/ 146 h 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5" h="374">
                <a:moveTo>
                  <a:pt x="352" y="146"/>
                </a:moveTo>
                <a:cubicBezTo>
                  <a:pt x="375" y="238"/>
                  <a:pt x="319" y="330"/>
                  <a:pt x="228" y="352"/>
                </a:cubicBezTo>
                <a:cubicBezTo>
                  <a:pt x="137" y="374"/>
                  <a:pt x="45" y="319"/>
                  <a:pt x="22" y="228"/>
                </a:cubicBezTo>
                <a:cubicBezTo>
                  <a:pt x="0" y="137"/>
                  <a:pt x="56" y="45"/>
                  <a:pt x="147" y="22"/>
                </a:cubicBezTo>
                <a:cubicBezTo>
                  <a:pt x="238" y="0"/>
                  <a:pt x="330" y="55"/>
                  <a:pt x="352" y="146"/>
                </a:cubicBezTo>
                <a:close/>
              </a:path>
            </a:pathLst>
          </a:custGeom>
          <a:solidFill>
            <a:srgbClr val="4A62B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4" name="Freeform 6"/>
          <p:cNvSpPr/>
          <p:nvPr/>
        </p:nvSpPr>
        <p:spPr bwMode="auto">
          <a:xfrm rot="16200000">
            <a:off x="4342220" y="2923590"/>
            <a:ext cx="1691008" cy="1691007"/>
          </a:xfrm>
          <a:custGeom>
            <a:avLst/>
            <a:gdLst>
              <a:gd name="T0" fmla="*/ 760 w 1615"/>
              <a:gd name="T1" fmla="*/ 165 h 1615"/>
              <a:gd name="T2" fmla="*/ 577 w 1615"/>
              <a:gd name="T3" fmla="*/ 702 h 1615"/>
              <a:gd name="T4" fmla="*/ 557 w 1615"/>
              <a:gd name="T5" fmla="*/ 914 h 1615"/>
              <a:gd name="T6" fmla="*/ 452 w 1615"/>
              <a:gd name="T7" fmla="*/ 947 h 1615"/>
              <a:gd name="T8" fmla="*/ 106 w 1615"/>
              <a:gd name="T9" fmla="*/ 1064 h 1615"/>
              <a:gd name="T10" fmla="*/ 128 w 1615"/>
              <a:gd name="T11" fmla="*/ 1486 h 1615"/>
              <a:gd name="T12" fmla="*/ 550 w 1615"/>
              <a:gd name="T13" fmla="*/ 1508 h 1615"/>
              <a:gd name="T14" fmla="*/ 668 w 1615"/>
              <a:gd name="T15" fmla="*/ 1163 h 1615"/>
              <a:gd name="T16" fmla="*/ 695 w 1615"/>
              <a:gd name="T17" fmla="*/ 1053 h 1615"/>
              <a:gd name="T18" fmla="*/ 912 w 1615"/>
              <a:gd name="T19" fmla="*/ 1037 h 1615"/>
              <a:gd name="T20" fmla="*/ 1450 w 1615"/>
              <a:gd name="T21" fmla="*/ 855 h 1615"/>
              <a:gd name="T22" fmla="*/ 1415 w 1615"/>
              <a:gd name="T23" fmla="*/ 199 h 1615"/>
              <a:gd name="T24" fmla="*/ 760 w 1615"/>
              <a:gd name="T25" fmla="*/ 165 h 16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15" h="1615">
                <a:moveTo>
                  <a:pt x="760" y="165"/>
                </a:moveTo>
                <a:cubicBezTo>
                  <a:pt x="587" y="296"/>
                  <a:pt x="573" y="526"/>
                  <a:pt x="577" y="702"/>
                </a:cubicBezTo>
                <a:cubicBezTo>
                  <a:pt x="584" y="799"/>
                  <a:pt x="607" y="869"/>
                  <a:pt x="557" y="914"/>
                </a:cubicBezTo>
                <a:cubicBezTo>
                  <a:pt x="533" y="936"/>
                  <a:pt x="492" y="950"/>
                  <a:pt x="452" y="947"/>
                </a:cubicBezTo>
                <a:cubicBezTo>
                  <a:pt x="339" y="944"/>
                  <a:pt x="191" y="953"/>
                  <a:pt x="106" y="1064"/>
                </a:cubicBezTo>
                <a:cubicBezTo>
                  <a:pt x="21" y="1164"/>
                  <a:pt x="0" y="1366"/>
                  <a:pt x="128" y="1486"/>
                </a:cubicBezTo>
                <a:cubicBezTo>
                  <a:pt x="249" y="1615"/>
                  <a:pt x="450" y="1593"/>
                  <a:pt x="550" y="1508"/>
                </a:cubicBezTo>
                <a:cubicBezTo>
                  <a:pt x="662" y="1424"/>
                  <a:pt x="671" y="1276"/>
                  <a:pt x="668" y="1163"/>
                </a:cubicBezTo>
                <a:cubicBezTo>
                  <a:pt x="665" y="1122"/>
                  <a:pt x="674" y="1077"/>
                  <a:pt x="695" y="1053"/>
                </a:cubicBezTo>
                <a:cubicBezTo>
                  <a:pt x="740" y="1002"/>
                  <a:pt x="816" y="1030"/>
                  <a:pt x="912" y="1037"/>
                </a:cubicBezTo>
                <a:cubicBezTo>
                  <a:pt x="1089" y="1042"/>
                  <a:pt x="1319" y="1028"/>
                  <a:pt x="1450" y="855"/>
                </a:cubicBezTo>
                <a:cubicBezTo>
                  <a:pt x="1582" y="700"/>
                  <a:pt x="1615" y="386"/>
                  <a:pt x="1415" y="199"/>
                </a:cubicBezTo>
                <a:cubicBezTo>
                  <a:pt x="1229" y="0"/>
                  <a:pt x="915" y="33"/>
                  <a:pt x="760" y="165"/>
                </a:cubicBezTo>
                <a:close/>
              </a:path>
            </a:pathLst>
          </a:custGeom>
          <a:solidFill>
            <a:srgbClr val="4A62B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5428836" y="4061363"/>
            <a:ext cx="486790" cy="386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prstClr val="white"/>
                </a:solidFill>
                <a:latin typeface="Agency FB" panose="020B0503020202020204" pitchFamily="34" charset="0"/>
                <a:ea typeface="微软雅黑" panose="020B0503020204020204" charset="-122"/>
              </a:rPr>
              <a:t>01</a:t>
            </a:r>
            <a:endParaRPr lang="zh-CN" altLang="en-US" sz="2400" b="1" dirty="0">
              <a:solidFill>
                <a:prstClr val="white"/>
              </a:solidFill>
              <a:latin typeface="Agency FB" panose="020B0503020202020204" pitchFamily="34" charset="0"/>
              <a:ea typeface="微软雅黑" panose="020B0503020204020204" charset="-122"/>
            </a:endParaRPr>
          </a:p>
        </p:txBody>
      </p:sp>
      <p:sp>
        <p:nvSpPr>
          <p:cNvPr id="66" name="Freeform 14"/>
          <p:cNvSpPr>
            <a:spLocks noChangeAspect="1" noEditPoints="1"/>
          </p:cNvSpPr>
          <p:nvPr/>
        </p:nvSpPr>
        <p:spPr bwMode="auto">
          <a:xfrm>
            <a:off x="4755427" y="3308249"/>
            <a:ext cx="331139" cy="329805"/>
          </a:xfrm>
          <a:custGeom>
            <a:avLst/>
            <a:gdLst>
              <a:gd name="T0" fmla="*/ 359 w 605"/>
              <a:gd name="T1" fmla="*/ 39 h 602"/>
              <a:gd name="T2" fmla="*/ 462 w 605"/>
              <a:gd name="T3" fmla="*/ 85 h 602"/>
              <a:gd name="T4" fmla="*/ 537 w 605"/>
              <a:gd name="T5" fmla="*/ 168 h 602"/>
              <a:gd name="T6" fmla="*/ 572 w 605"/>
              <a:gd name="T7" fmla="*/ 275 h 602"/>
              <a:gd name="T8" fmla="*/ 560 w 605"/>
              <a:gd name="T9" fmla="*/ 387 h 602"/>
              <a:gd name="T10" fmla="*/ 504 w 605"/>
              <a:gd name="T11" fmla="*/ 484 h 602"/>
              <a:gd name="T12" fmla="*/ 413 w 605"/>
              <a:gd name="T13" fmla="*/ 551 h 602"/>
              <a:gd name="T14" fmla="*/ 303 w 605"/>
              <a:gd name="T15" fmla="*/ 574 h 602"/>
              <a:gd name="T16" fmla="*/ 193 w 605"/>
              <a:gd name="T17" fmla="*/ 551 h 602"/>
              <a:gd name="T18" fmla="*/ 102 w 605"/>
              <a:gd name="T19" fmla="*/ 484 h 602"/>
              <a:gd name="T20" fmla="*/ 46 w 605"/>
              <a:gd name="T21" fmla="*/ 387 h 602"/>
              <a:gd name="T22" fmla="*/ 34 w 605"/>
              <a:gd name="T23" fmla="*/ 275 h 602"/>
              <a:gd name="T24" fmla="*/ 69 w 605"/>
              <a:gd name="T25" fmla="*/ 168 h 602"/>
              <a:gd name="T26" fmla="*/ 144 w 605"/>
              <a:gd name="T27" fmla="*/ 85 h 602"/>
              <a:gd name="T28" fmla="*/ 247 w 605"/>
              <a:gd name="T29" fmla="*/ 39 h 602"/>
              <a:gd name="T30" fmla="*/ 359 w 605"/>
              <a:gd name="T31" fmla="*/ 39 h 602"/>
              <a:gd name="T32" fmla="*/ 376 w 605"/>
              <a:gd name="T33" fmla="*/ 379 h 602"/>
              <a:gd name="T34" fmla="*/ 376 w 605"/>
              <a:gd name="T35" fmla="*/ 379 h 602"/>
              <a:gd name="T36" fmla="*/ 412 w 605"/>
              <a:gd name="T37" fmla="*/ 419 h 602"/>
              <a:gd name="T38" fmla="*/ 397 w 605"/>
              <a:gd name="T39" fmla="*/ 332 h 602"/>
              <a:gd name="T40" fmla="*/ 376 w 605"/>
              <a:gd name="T41" fmla="*/ 379 h 602"/>
              <a:gd name="T42" fmla="*/ 186 w 605"/>
              <a:gd name="T43" fmla="*/ 222 h 602"/>
              <a:gd name="T44" fmla="*/ 186 w 605"/>
              <a:gd name="T45" fmla="*/ 222 h 602"/>
              <a:gd name="T46" fmla="*/ 221 w 605"/>
              <a:gd name="T47" fmla="*/ 261 h 602"/>
              <a:gd name="T48" fmla="*/ 207 w 605"/>
              <a:gd name="T49" fmla="*/ 175 h 602"/>
              <a:gd name="T50" fmla="*/ 186 w 605"/>
              <a:gd name="T51" fmla="*/ 222 h 602"/>
              <a:gd name="T52" fmla="*/ 141 w 605"/>
              <a:gd name="T53" fmla="*/ 222 h 602"/>
              <a:gd name="T54" fmla="*/ 141 w 605"/>
              <a:gd name="T55" fmla="*/ 222 h 602"/>
              <a:gd name="T56" fmla="*/ 256 w 605"/>
              <a:gd name="T57" fmla="*/ 162 h 602"/>
              <a:gd name="T58" fmla="*/ 208 w 605"/>
              <a:gd name="T59" fmla="*/ 301 h 602"/>
              <a:gd name="T60" fmla="*/ 141 w 605"/>
              <a:gd name="T61" fmla="*/ 222 h 602"/>
              <a:gd name="T62" fmla="*/ 244 w 605"/>
              <a:gd name="T63" fmla="*/ 460 h 602"/>
              <a:gd name="T64" fmla="*/ 244 w 605"/>
              <a:gd name="T65" fmla="*/ 460 h 602"/>
              <a:gd name="T66" fmla="*/ 201 w 605"/>
              <a:gd name="T67" fmla="*/ 460 h 602"/>
              <a:gd name="T68" fmla="*/ 362 w 605"/>
              <a:gd name="T69" fmla="*/ 141 h 602"/>
              <a:gd name="T70" fmla="*/ 404 w 605"/>
              <a:gd name="T71" fmla="*/ 141 h 602"/>
              <a:gd name="T72" fmla="*/ 244 w 605"/>
              <a:gd name="T73" fmla="*/ 460 h 602"/>
              <a:gd name="T74" fmla="*/ 331 w 605"/>
              <a:gd name="T75" fmla="*/ 379 h 602"/>
              <a:gd name="T76" fmla="*/ 331 w 605"/>
              <a:gd name="T77" fmla="*/ 379 h 602"/>
              <a:gd name="T78" fmla="*/ 446 w 605"/>
              <a:gd name="T79" fmla="*/ 319 h 602"/>
              <a:gd name="T80" fmla="*/ 398 w 605"/>
              <a:gd name="T81" fmla="*/ 459 h 602"/>
              <a:gd name="T82" fmla="*/ 331 w 605"/>
              <a:gd name="T83" fmla="*/ 379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605" h="602">
                <a:moveTo>
                  <a:pt x="359" y="39"/>
                </a:moveTo>
                <a:cubicBezTo>
                  <a:pt x="435" y="31"/>
                  <a:pt x="417" y="22"/>
                  <a:pt x="462" y="85"/>
                </a:cubicBezTo>
                <a:cubicBezTo>
                  <a:pt x="535" y="108"/>
                  <a:pt x="521" y="93"/>
                  <a:pt x="537" y="168"/>
                </a:cubicBezTo>
                <a:cubicBezTo>
                  <a:pt x="594" y="219"/>
                  <a:pt x="588" y="200"/>
                  <a:pt x="572" y="275"/>
                </a:cubicBezTo>
                <a:cubicBezTo>
                  <a:pt x="603" y="345"/>
                  <a:pt x="605" y="325"/>
                  <a:pt x="560" y="387"/>
                </a:cubicBezTo>
                <a:cubicBezTo>
                  <a:pt x="560" y="464"/>
                  <a:pt x="570" y="446"/>
                  <a:pt x="504" y="484"/>
                </a:cubicBezTo>
                <a:cubicBezTo>
                  <a:pt x="473" y="555"/>
                  <a:pt x="489" y="543"/>
                  <a:pt x="413" y="551"/>
                </a:cubicBezTo>
                <a:cubicBezTo>
                  <a:pt x="356" y="602"/>
                  <a:pt x="376" y="598"/>
                  <a:pt x="303" y="574"/>
                </a:cubicBezTo>
                <a:cubicBezTo>
                  <a:pt x="230" y="598"/>
                  <a:pt x="250" y="602"/>
                  <a:pt x="193" y="551"/>
                </a:cubicBezTo>
                <a:cubicBezTo>
                  <a:pt x="116" y="543"/>
                  <a:pt x="133" y="555"/>
                  <a:pt x="102" y="484"/>
                </a:cubicBezTo>
                <a:cubicBezTo>
                  <a:pt x="35" y="446"/>
                  <a:pt x="45" y="464"/>
                  <a:pt x="46" y="387"/>
                </a:cubicBezTo>
                <a:cubicBezTo>
                  <a:pt x="0" y="325"/>
                  <a:pt x="2" y="345"/>
                  <a:pt x="34" y="275"/>
                </a:cubicBezTo>
                <a:cubicBezTo>
                  <a:pt x="18" y="200"/>
                  <a:pt x="11" y="219"/>
                  <a:pt x="69" y="168"/>
                </a:cubicBezTo>
                <a:cubicBezTo>
                  <a:pt x="84" y="93"/>
                  <a:pt x="71" y="108"/>
                  <a:pt x="144" y="85"/>
                </a:cubicBezTo>
                <a:cubicBezTo>
                  <a:pt x="189" y="22"/>
                  <a:pt x="170" y="31"/>
                  <a:pt x="247" y="39"/>
                </a:cubicBezTo>
                <a:cubicBezTo>
                  <a:pt x="313" y="0"/>
                  <a:pt x="293" y="0"/>
                  <a:pt x="359" y="39"/>
                </a:cubicBezTo>
                <a:close/>
                <a:moveTo>
                  <a:pt x="376" y="379"/>
                </a:moveTo>
                <a:lnTo>
                  <a:pt x="376" y="379"/>
                </a:lnTo>
                <a:cubicBezTo>
                  <a:pt x="376" y="443"/>
                  <a:pt x="406" y="427"/>
                  <a:pt x="412" y="419"/>
                </a:cubicBezTo>
                <a:cubicBezTo>
                  <a:pt x="418" y="409"/>
                  <a:pt x="429" y="332"/>
                  <a:pt x="397" y="332"/>
                </a:cubicBezTo>
                <a:cubicBezTo>
                  <a:pt x="378" y="332"/>
                  <a:pt x="376" y="356"/>
                  <a:pt x="376" y="379"/>
                </a:cubicBezTo>
                <a:close/>
                <a:moveTo>
                  <a:pt x="186" y="222"/>
                </a:moveTo>
                <a:lnTo>
                  <a:pt x="186" y="222"/>
                </a:lnTo>
                <a:cubicBezTo>
                  <a:pt x="186" y="286"/>
                  <a:pt x="217" y="268"/>
                  <a:pt x="221" y="261"/>
                </a:cubicBezTo>
                <a:cubicBezTo>
                  <a:pt x="228" y="251"/>
                  <a:pt x="238" y="175"/>
                  <a:pt x="207" y="175"/>
                </a:cubicBezTo>
                <a:cubicBezTo>
                  <a:pt x="188" y="175"/>
                  <a:pt x="186" y="199"/>
                  <a:pt x="186" y="222"/>
                </a:cubicBezTo>
                <a:close/>
                <a:moveTo>
                  <a:pt x="141" y="222"/>
                </a:moveTo>
                <a:lnTo>
                  <a:pt x="141" y="222"/>
                </a:lnTo>
                <a:cubicBezTo>
                  <a:pt x="141" y="124"/>
                  <a:pt x="229" y="132"/>
                  <a:pt x="256" y="162"/>
                </a:cubicBezTo>
                <a:cubicBezTo>
                  <a:pt x="282" y="190"/>
                  <a:pt x="291" y="301"/>
                  <a:pt x="208" y="301"/>
                </a:cubicBezTo>
                <a:cubicBezTo>
                  <a:pt x="160" y="301"/>
                  <a:pt x="141" y="269"/>
                  <a:pt x="141" y="222"/>
                </a:cubicBezTo>
                <a:close/>
                <a:moveTo>
                  <a:pt x="244" y="460"/>
                </a:moveTo>
                <a:lnTo>
                  <a:pt x="244" y="460"/>
                </a:lnTo>
                <a:cubicBezTo>
                  <a:pt x="230" y="460"/>
                  <a:pt x="216" y="460"/>
                  <a:pt x="201" y="460"/>
                </a:cubicBezTo>
                <a:cubicBezTo>
                  <a:pt x="255" y="354"/>
                  <a:pt x="309" y="247"/>
                  <a:pt x="362" y="141"/>
                </a:cubicBezTo>
                <a:cubicBezTo>
                  <a:pt x="376" y="141"/>
                  <a:pt x="390" y="141"/>
                  <a:pt x="404" y="141"/>
                </a:cubicBezTo>
                <a:cubicBezTo>
                  <a:pt x="351" y="247"/>
                  <a:pt x="298" y="354"/>
                  <a:pt x="244" y="460"/>
                </a:cubicBezTo>
                <a:close/>
                <a:moveTo>
                  <a:pt x="331" y="379"/>
                </a:moveTo>
                <a:lnTo>
                  <a:pt x="331" y="379"/>
                </a:lnTo>
                <a:cubicBezTo>
                  <a:pt x="331" y="282"/>
                  <a:pt x="419" y="289"/>
                  <a:pt x="446" y="319"/>
                </a:cubicBezTo>
                <a:cubicBezTo>
                  <a:pt x="473" y="348"/>
                  <a:pt x="481" y="459"/>
                  <a:pt x="398" y="459"/>
                </a:cubicBezTo>
                <a:cubicBezTo>
                  <a:pt x="351" y="459"/>
                  <a:pt x="331" y="427"/>
                  <a:pt x="331" y="37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accent2"/>
              </a:solidFill>
            </a:endParaRPr>
          </a:p>
        </p:txBody>
      </p:sp>
      <p:sp>
        <p:nvSpPr>
          <p:cNvPr id="67" name="Freeform 6"/>
          <p:cNvSpPr/>
          <p:nvPr/>
        </p:nvSpPr>
        <p:spPr bwMode="auto">
          <a:xfrm rot="10800000">
            <a:off x="4437907" y="4438476"/>
            <a:ext cx="1691008" cy="1691008"/>
          </a:xfrm>
          <a:custGeom>
            <a:avLst/>
            <a:gdLst>
              <a:gd name="T0" fmla="*/ 760 w 1615"/>
              <a:gd name="T1" fmla="*/ 165 h 1615"/>
              <a:gd name="T2" fmla="*/ 577 w 1615"/>
              <a:gd name="T3" fmla="*/ 702 h 1615"/>
              <a:gd name="T4" fmla="*/ 557 w 1615"/>
              <a:gd name="T5" fmla="*/ 914 h 1615"/>
              <a:gd name="T6" fmla="*/ 452 w 1615"/>
              <a:gd name="T7" fmla="*/ 947 h 1615"/>
              <a:gd name="T8" fmla="*/ 106 w 1615"/>
              <a:gd name="T9" fmla="*/ 1064 h 1615"/>
              <a:gd name="T10" fmla="*/ 128 w 1615"/>
              <a:gd name="T11" fmla="*/ 1486 h 1615"/>
              <a:gd name="T12" fmla="*/ 550 w 1615"/>
              <a:gd name="T13" fmla="*/ 1508 h 1615"/>
              <a:gd name="T14" fmla="*/ 668 w 1615"/>
              <a:gd name="T15" fmla="*/ 1163 h 1615"/>
              <a:gd name="T16" fmla="*/ 695 w 1615"/>
              <a:gd name="T17" fmla="*/ 1053 h 1615"/>
              <a:gd name="T18" fmla="*/ 912 w 1615"/>
              <a:gd name="T19" fmla="*/ 1037 h 1615"/>
              <a:gd name="T20" fmla="*/ 1450 w 1615"/>
              <a:gd name="T21" fmla="*/ 855 h 1615"/>
              <a:gd name="T22" fmla="*/ 1415 w 1615"/>
              <a:gd name="T23" fmla="*/ 199 h 1615"/>
              <a:gd name="T24" fmla="*/ 760 w 1615"/>
              <a:gd name="T25" fmla="*/ 165 h 16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15" h="1615">
                <a:moveTo>
                  <a:pt x="760" y="165"/>
                </a:moveTo>
                <a:cubicBezTo>
                  <a:pt x="587" y="296"/>
                  <a:pt x="573" y="526"/>
                  <a:pt x="577" y="702"/>
                </a:cubicBezTo>
                <a:cubicBezTo>
                  <a:pt x="584" y="799"/>
                  <a:pt x="607" y="869"/>
                  <a:pt x="557" y="914"/>
                </a:cubicBezTo>
                <a:cubicBezTo>
                  <a:pt x="533" y="936"/>
                  <a:pt x="492" y="950"/>
                  <a:pt x="452" y="947"/>
                </a:cubicBezTo>
                <a:cubicBezTo>
                  <a:pt x="339" y="944"/>
                  <a:pt x="191" y="953"/>
                  <a:pt x="106" y="1064"/>
                </a:cubicBezTo>
                <a:cubicBezTo>
                  <a:pt x="21" y="1164"/>
                  <a:pt x="0" y="1366"/>
                  <a:pt x="128" y="1486"/>
                </a:cubicBezTo>
                <a:cubicBezTo>
                  <a:pt x="249" y="1615"/>
                  <a:pt x="450" y="1593"/>
                  <a:pt x="550" y="1508"/>
                </a:cubicBezTo>
                <a:cubicBezTo>
                  <a:pt x="662" y="1424"/>
                  <a:pt x="671" y="1276"/>
                  <a:pt x="668" y="1163"/>
                </a:cubicBezTo>
                <a:cubicBezTo>
                  <a:pt x="665" y="1122"/>
                  <a:pt x="674" y="1077"/>
                  <a:pt x="695" y="1053"/>
                </a:cubicBezTo>
                <a:cubicBezTo>
                  <a:pt x="740" y="1002"/>
                  <a:pt x="816" y="1030"/>
                  <a:pt x="912" y="1037"/>
                </a:cubicBezTo>
                <a:cubicBezTo>
                  <a:pt x="1089" y="1042"/>
                  <a:pt x="1319" y="1028"/>
                  <a:pt x="1450" y="855"/>
                </a:cubicBezTo>
                <a:cubicBezTo>
                  <a:pt x="1582" y="700"/>
                  <a:pt x="1615" y="386"/>
                  <a:pt x="1415" y="199"/>
                </a:cubicBezTo>
                <a:cubicBezTo>
                  <a:pt x="1229" y="0"/>
                  <a:pt x="915" y="33"/>
                  <a:pt x="760" y="165"/>
                </a:cubicBezTo>
                <a:close/>
              </a:path>
            </a:pathLst>
          </a:custGeom>
          <a:solidFill>
            <a:srgbClr val="8ADEF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5496334" y="4582599"/>
            <a:ext cx="532697" cy="386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prstClr val="white"/>
                </a:solidFill>
                <a:latin typeface="Agency FB" panose="020B0503020202020204" pitchFamily="34" charset="0"/>
                <a:ea typeface="微软雅黑" panose="020B0503020204020204" charset="-122"/>
              </a:rPr>
              <a:t>04</a:t>
            </a:r>
            <a:endParaRPr lang="zh-CN" altLang="en-US" sz="2400" b="1" dirty="0">
              <a:solidFill>
                <a:prstClr val="white"/>
              </a:solidFill>
              <a:latin typeface="Agency FB" panose="020B0503020202020204" pitchFamily="34" charset="0"/>
              <a:ea typeface="微软雅黑" panose="020B0503020204020204" charset="-122"/>
            </a:endParaRPr>
          </a:p>
        </p:txBody>
      </p:sp>
      <p:sp>
        <p:nvSpPr>
          <p:cNvPr id="69" name="Freeform 26"/>
          <p:cNvSpPr>
            <a:spLocks noEditPoints="1"/>
          </p:cNvSpPr>
          <p:nvPr/>
        </p:nvSpPr>
        <p:spPr bwMode="auto">
          <a:xfrm>
            <a:off x="4859038" y="5381541"/>
            <a:ext cx="280355" cy="294551"/>
          </a:xfrm>
          <a:custGeom>
            <a:avLst/>
            <a:gdLst>
              <a:gd name="T0" fmla="*/ 139 w 577"/>
              <a:gd name="T1" fmla="*/ 87 h 609"/>
              <a:gd name="T2" fmla="*/ 27 w 577"/>
              <a:gd name="T3" fmla="*/ 87 h 609"/>
              <a:gd name="T4" fmla="*/ 27 w 577"/>
              <a:gd name="T5" fmla="*/ 48 h 609"/>
              <a:gd name="T6" fmla="*/ 139 w 577"/>
              <a:gd name="T7" fmla="*/ 48 h 609"/>
              <a:gd name="T8" fmla="*/ 139 w 577"/>
              <a:gd name="T9" fmla="*/ 87 h 609"/>
              <a:gd name="T10" fmla="*/ 139 w 577"/>
              <a:gd name="T11" fmla="*/ 179 h 609"/>
              <a:gd name="T12" fmla="*/ 27 w 577"/>
              <a:gd name="T13" fmla="*/ 179 h 609"/>
              <a:gd name="T14" fmla="*/ 27 w 577"/>
              <a:gd name="T15" fmla="*/ 140 h 609"/>
              <a:gd name="T16" fmla="*/ 139 w 577"/>
              <a:gd name="T17" fmla="*/ 140 h 609"/>
              <a:gd name="T18" fmla="*/ 139 w 577"/>
              <a:gd name="T19" fmla="*/ 179 h 609"/>
              <a:gd name="T20" fmla="*/ 139 w 577"/>
              <a:gd name="T21" fmla="*/ 271 h 609"/>
              <a:gd name="T22" fmla="*/ 27 w 577"/>
              <a:gd name="T23" fmla="*/ 271 h 609"/>
              <a:gd name="T24" fmla="*/ 27 w 577"/>
              <a:gd name="T25" fmla="*/ 232 h 609"/>
              <a:gd name="T26" fmla="*/ 139 w 577"/>
              <a:gd name="T27" fmla="*/ 232 h 609"/>
              <a:gd name="T28" fmla="*/ 139 w 577"/>
              <a:gd name="T29" fmla="*/ 271 h 609"/>
              <a:gd name="T30" fmla="*/ 0 w 577"/>
              <a:gd name="T31" fmla="*/ 609 h 609"/>
              <a:gd name="T32" fmla="*/ 166 w 577"/>
              <a:gd name="T33" fmla="*/ 609 h 609"/>
              <a:gd name="T34" fmla="*/ 166 w 577"/>
              <a:gd name="T35" fmla="*/ 0 h 609"/>
              <a:gd name="T36" fmla="*/ 0 w 577"/>
              <a:gd name="T37" fmla="*/ 0 h 609"/>
              <a:gd name="T38" fmla="*/ 0 w 577"/>
              <a:gd name="T39" fmla="*/ 609 h 609"/>
              <a:gd name="T40" fmla="*/ 344 w 577"/>
              <a:gd name="T41" fmla="*/ 87 h 609"/>
              <a:gd name="T42" fmla="*/ 232 w 577"/>
              <a:gd name="T43" fmla="*/ 87 h 609"/>
              <a:gd name="T44" fmla="*/ 232 w 577"/>
              <a:gd name="T45" fmla="*/ 48 h 609"/>
              <a:gd name="T46" fmla="*/ 344 w 577"/>
              <a:gd name="T47" fmla="*/ 48 h 609"/>
              <a:gd name="T48" fmla="*/ 344 w 577"/>
              <a:gd name="T49" fmla="*/ 87 h 609"/>
              <a:gd name="T50" fmla="*/ 344 w 577"/>
              <a:gd name="T51" fmla="*/ 179 h 609"/>
              <a:gd name="T52" fmla="*/ 232 w 577"/>
              <a:gd name="T53" fmla="*/ 179 h 609"/>
              <a:gd name="T54" fmla="*/ 232 w 577"/>
              <a:gd name="T55" fmla="*/ 140 h 609"/>
              <a:gd name="T56" fmla="*/ 344 w 577"/>
              <a:gd name="T57" fmla="*/ 140 h 609"/>
              <a:gd name="T58" fmla="*/ 344 w 577"/>
              <a:gd name="T59" fmla="*/ 179 h 609"/>
              <a:gd name="T60" fmla="*/ 344 w 577"/>
              <a:gd name="T61" fmla="*/ 271 h 609"/>
              <a:gd name="T62" fmla="*/ 232 w 577"/>
              <a:gd name="T63" fmla="*/ 271 h 609"/>
              <a:gd name="T64" fmla="*/ 232 w 577"/>
              <a:gd name="T65" fmla="*/ 232 h 609"/>
              <a:gd name="T66" fmla="*/ 344 w 577"/>
              <a:gd name="T67" fmla="*/ 232 h 609"/>
              <a:gd name="T68" fmla="*/ 344 w 577"/>
              <a:gd name="T69" fmla="*/ 271 h 609"/>
              <a:gd name="T70" fmla="*/ 205 w 577"/>
              <a:gd name="T71" fmla="*/ 609 h 609"/>
              <a:gd name="T72" fmla="*/ 371 w 577"/>
              <a:gd name="T73" fmla="*/ 609 h 609"/>
              <a:gd name="T74" fmla="*/ 371 w 577"/>
              <a:gd name="T75" fmla="*/ 0 h 609"/>
              <a:gd name="T76" fmla="*/ 205 w 577"/>
              <a:gd name="T77" fmla="*/ 0 h 609"/>
              <a:gd name="T78" fmla="*/ 205 w 577"/>
              <a:gd name="T79" fmla="*/ 609 h 609"/>
              <a:gd name="T80" fmla="*/ 549 w 577"/>
              <a:gd name="T81" fmla="*/ 87 h 609"/>
              <a:gd name="T82" fmla="*/ 437 w 577"/>
              <a:gd name="T83" fmla="*/ 87 h 609"/>
              <a:gd name="T84" fmla="*/ 437 w 577"/>
              <a:gd name="T85" fmla="*/ 48 h 609"/>
              <a:gd name="T86" fmla="*/ 549 w 577"/>
              <a:gd name="T87" fmla="*/ 48 h 609"/>
              <a:gd name="T88" fmla="*/ 549 w 577"/>
              <a:gd name="T89" fmla="*/ 87 h 609"/>
              <a:gd name="T90" fmla="*/ 549 w 577"/>
              <a:gd name="T91" fmla="*/ 179 h 609"/>
              <a:gd name="T92" fmla="*/ 437 w 577"/>
              <a:gd name="T93" fmla="*/ 179 h 609"/>
              <a:gd name="T94" fmla="*/ 437 w 577"/>
              <a:gd name="T95" fmla="*/ 140 h 609"/>
              <a:gd name="T96" fmla="*/ 549 w 577"/>
              <a:gd name="T97" fmla="*/ 140 h 609"/>
              <a:gd name="T98" fmla="*/ 549 w 577"/>
              <a:gd name="T99" fmla="*/ 179 h 609"/>
              <a:gd name="T100" fmla="*/ 549 w 577"/>
              <a:gd name="T101" fmla="*/ 271 h 609"/>
              <a:gd name="T102" fmla="*/ 437 w 577"/>
              <a:gd name="T103" fmla="*/ 271 h 609"/>
              <a:gd name="T104" fmla="*/ 437 w 577"/>
              <a:gd name="T105" fmla="*/ 232 h 609"/>
              <a:gd name="T106" fmla="*/ 549 w 577"/>
              <a:gd name="T107" fmla="*/ 232 h 609"/>
              <a:gd name="T108" fmla="*/ 549 w 577"/>
              <a:gd name="T109" fmla="*/ 271 h 609"/>
              <a:gd name="T110" fmla="*/ 410 w 577"/>
              <a:gd name="T111" fmla="*/ 609 h 609"/>
              <a:gd name="T112" fmla="*/ 577 w 577"/>
              <a:gd name="T113" fmla="*/ 609 h 609"/>
              <a:gd name="T114" fmla="*/ 577 w 577"/>
              <a:gd name="T115" fmla="*/ 0 h 609"/>
              <a:gd name="T116" fmla="*/ 410 w 577"/>
              <a:gd name="T117" fmla="*/ 0 h 609"/>
              <a:gd name="T118" fmla="*/ 410 w 577"/>
              <a:gd name="T119" fmla="*/ 609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77" h="609">
                <a:moveTo>
                  <a:pt x="139" y="87"/>
                </a:moveTo>
                <a:lnTo>
                  <a:pt x="27" y="87"/>
                </a:lnTo>
                <a:lnTo>
                  <a:pt x="27" y="48"/>
                </a:lnTo>
                <a:lnTo>
                  <a:pt x="139" y="48"/>
                </a:lnTo>
                <a:lnTo>
                  <a:pt x="139" y="87"/>
                </a:lnTo>
                <a:close/>
                <a:moveTo>
                  <a:pt x="139" y="179"/>
                </a:moveTo>
                <a:lnTo>
                  <a:pt x="27" y="179"/>
                </a:lnTo>
                <a:lnTo>
                  <a:pt x="27" y="140"/>
                </a:lnTo>
                <a:lnTo>
                  <a:pt x="139" y="140"/>
                </a:lnTo>
                <a:lnTo>
                  <a:pt x="139" y="179"/>
                </a:lnTo>
                <a:close/>
                <a:moveTo>
                  <a:pt x="139" y="271"/>
                </a:moveTo>
                <a:lnTo>
                  <a:pt x="27" y="271"/>
                </a:lnTo>
                <a:lnTo>
                  <a:pt x="27" y="232"/>
                </a:lnTo>
                <a:lnTo>
                  <a:pt x="139" y="232"/>
                </a:lnTo>
                <a:lnTo>
                  <a:pt x="139" y="271"/>
                </a:lnTo>
                <a:close/>
                <a:moveTo>
                  <a:pt x="0" y="609"/>
                </a:moveTo>
                <a:lnTo>
                  <a:pt x="166" y="609"/>
                </a:lnTo>
                <a:lnTo>
                  <a:pt x="166" y="0"/>
                </a:lnTo>
                <a:lnTo>
                  <a:pt x="0" y="0"/>
                </a:lnTo>
                <a:lnTo>
                  <a:pt x="0" y="609"/>
                </a:lnTo>
                <a:close/>
                <a:moveTo>
                  <a:pt x="344" y="87"/>
                </a:moveTo>
                <a:lnTo>
                  <a:pt x="232" y="87"/>
                </a:lnTo>
                <a:lnTo>
                  <a:pt x="232" y="48"/>
                </a:lnTo>
                <a:lnTo>
                  <a:pt x="344" y="48"/>
                </a:lnTo>
                <a:lnTo>
                  <a:pt x="344" y="87"/>
                </a:lnTo>
                <a:close/>
                <a:moveTo>
                  <a:pt x="344" y="179"/>
                </a:moveTo>
                <a:lnTo>
                  <a:pt x="232" y="179"/>
                </a:lnTo>
                <a:lnTo>
                  <a:pt x="232" y="140"/>
                </a:lnTo>
                <a:lnTo>
                  <a:pt x="344" y="140"/>
                </a:lnTo>
                <a:lnTo>
                  <a:pt x="344" y="179"/>
                </a:lnTo>
                <a:close/>
                <a:moveTo>
                  <a:pt x="344" y="271"/>
                </a:moveTo>
                <a:lnTo>
                  <a:pt x="232" y="271"/>
                </a:lnTo>
                <a:lnTo>
                  <a:pt x="232" y="232"/>
                </a:lnTo>
                <a:lnTo>
                  <a:pt x="344" y="232"/>
                </a:lnTo>
                <a:lnTo>
                  <a:pt x="344" y="271"/>
                </a:lnTo>
                <a:close/>
                <a:moveTo>
                  <a:pt x="205" y="609"/>
                </a:moveTo>
                <a:lnTo>
                  <a:pt x="371" y="609"/>
                </a:lnTo>
                <a:lnTo>
                  <a:pt x="371" y="0"/>
                </a:lnTo>
                <a:lnTo>
                  <a:pt x="205" y="0"/>
                </a:lnTo>
                <a:lnTo>
                  <a:pt x="205" y="609"/>
                </a:lnTo>
                <a:close/>
                <a:moveTo>
                  <a:pt x="549" y="87"/>
                </a:moveTo>
                <a:lnTo>
                  <a:pt x="437" y="87"/>
                </a:lnTo>
                <a:lnTo>
                  <a:pt x="437" y="48"/>
                </a:lnTo>
                <a:lnTo>
                  <a:pt x="549" y="48"/>
                </a:lnTo>
                <a:lnTo>
                  <a:pt x="549" y="87"/>
                </a:lnTo>
                <a:close/>
                <a:moveTo>
                  <a:pt x="549" y="179"/>
                </a:moveTo>
                <a:lnTo>
                  <a:pt x="437" y="179"/>
                </a:lnTo>
                <a:lnTo>
                  <a:pt x="437" y="140"/>
                </a:lnTo>
                <a:lnTo>
                  <a:pt x="549" y="140"/>
                </a:lnTo>
                <a:lnTo>
                  <a:pt x="549" y="179"/>
                </a:lnTo>
                <a:close/>
                <a:moveTo>
                  <a:pt x="549" y="271"/>
                </a:moveTo>
                <a:lnTo>
                  <a:pt x="437" y="271"/>
                </a:lnTo>
                <a:lnTo>
                  <a:pt x="437" y="232"/>
                </a:lnTo>
                <a:lnTo>
                  <a:pt x="549" y="232"/>
                </a:lnTo>
                <a:lnTo>
                  <a:pt x="549" y="271"/>
                </a:lnTo>
                <a:close/>
                <a:moveTo>
                  <a:pt x="410" y="609"/>
                </a:moveTo>
                <a:lnTo>
                  <a:pt x="577" y="609"/>
                </a:lnTo>
                <a:lnTo>
                  <a:pt x="577" y="0"/>
                </a:lnTo>
                <a:lnTo>
                  <a:pt x="410" y="0"/>
                </a:lnTo>
                <a:lnTo>
                  <a:pt x="410" y="60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accent2"/>
              </a:solidFill>
            </a:endParaRPr>
          </a:p>
        </p:txBody>
      </p:sp>
      <p:sp>
        <p:nvSpPr>
          <p:cNvPr id="70" name="Freeform 6"/>
          <p:cNvSpPr/>
          <p:nvPr/>
        </p:nvSpPr>
        <p:spPr bwMode="auto">
          <a:xfrm rot="5400000">
            <a:off x="5929335" y="4161303"/>
            <a:ext cx="1691008" cy="1691007"/>
          </a:xfrm>
          <a:custGeom>
            <a:avLst/>
            <a:gdLst>
              <a:gd name="T0" fmla="*/ 760 w 1615"/>
              <a:gd name="T1" fmla="*/ 165 h 1615"/>
              <a:gd name="T2" fmla="*/ 577 w 1615"/>
              <a:gd name="T3" fmla="*/ 702 h 1615"/>
              <a:gd name="T4" fmla="*/ 557 w 1615"/>
              <a:gd name="T5" fmla="*/ 914 h 1615"/>
              <a:gd name="T6" fmla="*/ 452 w 1615"/>
              <a:gd name="T7" fmla="*/ 947 h 1615"/>
              <a:gd name="T8" fmla="*/ 106 w 1615"/>
              <a:gd name="T9" fmla="*/ 1064 h 1615"/>
              <a:gd name="T10" fmla="*/ 128 w 1615"/>
              <a:gd name="T11" fmla="*/ 1486 h 1615"/>
              <a:gd name="T12" fmla="*/ 550 w 1615"/>
              <a:gd name="T13" fmla="*/ 1508 h 1615"/>
              <a:gd name="T14" fmla="*/ 668 w 1615"/>
              <a:gd name="T15" fmla="*/ 1163 h 1615"/>
              <a:gd name="T16" fmla="*/ 695 w 1615"/>
              <a:gd name="T17" fmla="*/ 1053 h 1615"/>
              <a:gd name="T18" fmla="*/ 912 w 1615"/>
              <a:gd name="T19" fmla="*/ 1037 h 1615"/>
              <a:gd name="T20" fmla="*/ 1450 w 1615"/>
              <a:gd name="T21" fmla="*/ 855 h 1615"/>
              <a:gd name="T22" fmla="*/ 1415 w 1615"/>
              <a:gd name="T23" fmla="*/ 199 h 1615"/>
              <a:gd name="T24" fmla="*/ 760 w 1615"/>
              <a:gd name="T25" fmla="*/ 165 h 16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15" h="1615">
                <a:moveTo>
                  <a:pt x="760" y="165"/>
                </a:moveTo>
                <a:cubicBezTo>
                  <a:pt x="587" y="296"/>
                  <a:pt x="573" y="526"/>
                  <a:pt x="577" y="702"/>
                </a:cubicBezTo>
                <a:cubicBezTo>
                  <a:pt x="584" y="799"/>
                  <a:pt x="607" y="869"/>
                  <a:pt x="557" y="914"/>
                </a:cubicBezTo>
                <a:cubicBezTo>
                  <a:pt x="533" y="936"/>
                  <a:pt x="492" y="950"/>
                  <a:pt x="452" y="947"/>
                </a:cubicBezTo>
                <a:cubicBezTo>
                  <a:pt x="339" y="944"/>
                  <a:pt x="191" y="953"/>
                  <a:pt x="106" y="1064"/>
                </a:cubicBezTo>
                <a:cubicBezTo>
                  <a:pt x="21" y="1164"/>
                  <a:pt x="0" y="1366"/>
                  <a:pt x="128" y="1486"/>
                </a:cubicBezTo>
                <a:cubicBezTo>
                  <a:pt x="249" y="1615"/>
                  <a:pt x="450" y="1593"/>
                  <a:pt x="550" y="1508"/>
                </a:cubicBezTo>
                <a:cubicBezTo>
                  <a:pt x="662" y="1424"/>
                  <a:pt x="671" y="1276"/>
                  <a:pt x="668" y="1163"/>
                </a:cubicBezTo>
                <a:cubicBezTo>
                  <a:pt x="665" y="1122"/>
                  <a:pt x="674" y="1077"/>
                  <a:pt x="695" y="1053"/>
                </a:cubicBezTo>
                <a:cubicBezTo>
                  <a:pt x="740" y="1002"/>
                  <a:pt x="816" y="1030"/>
                  <a:pt x="912" y="1037"/>
                </a:cubicBezTo>
                <a:cubicBezTo>
                  <a:pt x="1089" y="1042"/>
                  <a:pt x="1319" y="1028"/>
                  <a:pt x="1450" y="855"/>
                </a:cubicBezTo>
                <a:cubicBezTo>
                  <a:pt x="1582" y="700"/>
                  <a:pt x="1615" y="386"/>
                  <a:pt x="1415" y="199"/>
                </a:cubicBezTo>
                <a:cubicBezTo>
                  <a:pt x="1229" y="0"/>
                  <a:pt x="915" y="33"/>
                  <a:pt x="760" y="165"/>
                </a:cubicBezTo>
                <a:close/>
              </a:path>
            </a:pathLst>
          </a:custGeom>
          <a:solidFill>
            <a:srgbClr val="42B5DB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6053364" y="4338021"/>
            <a:ext cx="532697" cy="386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prstClr val="white"/>
                </a:solidFill>
                <a:latin typeface="Agency FB" panose="020B0503020202020204" pitchFamily="34" charset="0"/>
                <a:ea typeface="微软雅黑" panose="020B0503020204020204" charset="-122"/>
              </a:rPr>
              <a:t>03</a:t>
            </a:r>
            <a:endParaRPr lang="zh-CN" altLang="en-US" sz="2400" b="1" dirty="0">
              <a:solidFill>
                <a:prstClr val="white"/>
              </a:solidFill>
              <a:latin typeface="Agency FB" panose="020B0503020202020204" pitchFamily="34" charset="0"/>
              <a:ea typeface="微软雅黑" panose="020B0503020204020204" charset="-122"/>
            </a:endParaRPr>
          </a:p>
        </p:txBody>
      </p:sp>
      <p:sp>
        <p:nvSpPr>
          <p:cNvPr id="72" name="Freeform 33"/>
          <p:cNvSpPr>
            <a:spLocks noEditPoints="1"/>
          </p:cNvSpPr>
          <p:nvPr/>
        </p:nvSpPr>
        <p:spPr bwMode="auto">
          <a:xfrm>
            <a:off x="6931094" y="5121535"/>
            <a:ext cx="328043" cy="308087"/>
          </a:xfrm>
          <a:custGeom>
            <a:avLst/>
            <a:gdLst>
              <a:gd name="T0" fmla="*/ 21 w 643"/>
              <a:gd name="T1" fmla="*/ 477 h 603"/>
              <a:gd name="T2" fmla="*/ 459 w 643"/>
              <a:gd name="T3" fmla="*/ 359 h 603"/>
              <a:gd name="T4" fmla="*/ 420 w 643"/>
              <a:gd name="T5" fmla="*/ 494 h 603"/>
              <a:gd name="T6" fmla="*/ 407 w 643"/>
              <a:gd name="T7" fmla="*/ 377 h 603"/>
              <a:gd name="T8" fmla="*/ 408 w 643"/>
              <a:gd name="T9" fmla="*/ 272 h 603"/>
              <a:gd name="T10" fmla="*/ 397 w 643"/>
              <a:gd name="T11" fmla="*/ 276 h 603"/>
              <a:gd name="T12" fmla="*/ 405 w 643"/>
              <a:gd name="T13" fmla="*/ 292 h 603"/>
              <a:gd name="T14" fmla="*/ 415 w 643"/>
              <a:gd name="T15" fmla="*/ 288 h 603"/>
              <a:gd name="T16" fmla="*/ 356 w 643"/>
              <a:gd name="T17" fmla="*/ 302 h 603"/>
              <a:gd name="T18" fmla="*/ 360 w 643"/>
              <a:gd name="T19" fmla="*/ 322 h 603"/>
              <a:gd name="T20" fmla="*/ 368 w 643"/>
              <a:gd name="T21" fmla="*/ 315 h 603"/>
              <a:gd name="T22" fmla="*/ 324 w 643"/>
              <a:gd name="T23" fmla="*/ 341 h 603"/>
              <a:gd name="T24" fmla="*/ 319 w 643"/>
              <a:gd name="T25" fmla="*/ 351 h 603"/>
              <a:gd name="T26" fmla="*/ 335 w 643"/>
              <a:gd name="T27" fmla="*/ 359 h 603"/>
              <a:gd name="T28" fmla="*/ 340 w 643"/>
              <a:gd name="T29" fmla="*/ 349 h 603"/>
              <a:gd name="T30" fmla="*/ 305 w 643"/>
              <a:gd name="T31" fmla="*/ 399 h 603"/>
              <a:gd name="T32" fmla="*/ 322 w 643"/>
              <a:gd name="T33" fmla="*/ 411 h 603"/>
              <a:gd name="T34" fmla="*/ 323 w 643"/>
              <a:gd name="T35" fmla="*/ 400 h 603"/>
              <a:gd name="T36" fmla="*/ 308 w 643"/>
              <a:gd name="T37" fmla="*/ 450 h 603"/>
              <a:gd name="T38" fmla="*/ 311 w 643"/>
              <a:gd name="T39" fmla="*/ 461 h 603"/>
              <a:gd name="T40" fmla="*/ 327 w 643"/>
              <a:gd name="T41" fmla="*/ 455 h 603"/>
              <a:gd name="T42" fmla="*/ 324 w 643"/>
              <a:gd name="T43" fmla="*/ 444 h 603"/>
              <a:gd name="T44" fmla="*/ 332 w 643"/>
              <a:gd name="T45" fmla="*/ 505 h 603"/>
              <a:gd name="T46" fmla="*/ 353 w 643"/>
              <a:gd name="T47" fmla="*/ 503 h 603"/>
              <a:gd name="T48" fmla="*/ 346 w 643"/>
              <a:gd name="T49" fmla="*/ 495 h 603"/>
              <a:gd name="T50" fmla="*/ 367 w 643"/>
              <a:gd name="T51" fmla="*/ 541 h 603"/>
              <a:gd name="T52" fmla="*/ 377 w 643"/>
              <a:gd name="T53" fmla="*/ 547 h 603"/>
              <a:gd name="T54" fmla="*/ 386 w 643"/>
              <a:gd name="T55" fmla="*/ 532 h 603"/>
              <a:gd name="T56" fmla="*/ 377 w 643"/>
              <a:gd name="T57" fmla="*/ 526 h 603"/>
              <a:gd name="T58" fmla="*/ 423 w 643"/>
              <a:gd name="T59" fmla="*/ 566 h 603"/>
              <a:gd name="T60" fmla="*/ 434 w 643"/>
              <a:gd name="T61" fmla="*/ 568 h 603"/>
              <a:gd name="T62" fmla="*/ 427 w 643"/>
              <a:gd name="T63" fmla="*/ 549 h 603"/>
              <a:gd name="T64" fmla="*/ 472 w 643"/>
              <a:gd name="T65" fmla="*/ 569 h 603"/>
              <a:gd name="T66" fmla="*/ 484 w 643"/>
              <a:gd name="T67" fmla="*/ 568 h 603"/>
              <a:gd name="T68" fmla="*/ 483 w 643"/>
              <a:gd name="T69" fmla="*/ 550 h 603"/>
              <a:gd name="T70" fmla="*/ 472 w 643"/>
              <a:gd name="T71" fmla="*/ 552 h 603"/>
              <a:gd name="T72" fmla="*/ 530 w 643"/>
              <a:gd name="T73" fmla="*/ 551 h 603"/>
              <a:gd name="T74" fmla="*/ 540 w 643"/>
              <a:gd name="T75" fmla="*/ 545 h 603"/>
              <a:gd name="T76" fmla="*/ 524 w 643"/>
              <a:gd name="T77" fmla="*/ 535 h 603"/>
              <a:gd name="T78" fmla="*/ 570 w 643"/>
              <a:gd name="T79" fmla="*/ 521 h 603"/>
              <a:gd name="T80" fmla="*/ 577 w 643"/>
              <a:gd name="T81" fmla="*/ 512 h 603"/>
              <a:gd name="T82" fmla="*/ 565 w 643"/>
              <a:gd name="T83" fmla="*/ 499 h 603"/>
              <a:gd name="T84" fmla="*/ 559 w 643"/>
              <a:gd name="T85" fmla="*/ 507 h 603"/>
              <a:gd name="T86" fmla="*/ 601 w 643"/>
              <a:gd name="T87" fmla="*/ 469 h 603"/>
              <a:gd name="T88" fmla="*/ 605 w 643"/>
              <a:gd name="T89" fmla="*/ 457 h 603"/>
              <a:gd name="T90" fmla="*/ 586 w 643"/>
              <a:gd name="T91" fmla="*/ 459 h 603"/>
              <a:gd name="T92" fmla="*/ 610 w 643"/>
              <a:gd name="T93" fmla="*/ 419 h 603"/>
              <a:gd name="T94" fmla="*/ 610 w 643"/>
              <a:gd name="T95" fmla="*/ 408 h 603"/>
              <a:gd name="T96" fmla="*/ 592 w 643"/>
              <a:gd name="T97" fmla="*/ 406 h 603"/>
              <a:gd name="T98" fmla="*/ 593 w 643"/>
              <a:gd name="T99" fmla="*/ 417 h 603"/>
              <a:gd name="T100" fmla="*/ 599 w 643"/>
              <a:gd name="T101" fmla="*/ 358 h 603"/>
              <a:gd name="T102" fmla="*/ 594 w 643"/>
              <a:gd name="T103" fmla="*/ 347 h 603"/>
              <a:gd name="T104" fmla="*/ 581 w 643"/>
              <a:gd name="T105" fmla="*/ 363 h 603"/>
              <a:gd name="T106" fmla="*/ 573 w 643"/>
              <a:gd name="T107" fmla="*/ 316 h 603"/>
              <a:gd name="T108" fmla="*/ 565 w 643"/>
              <a:gd name="T109" fmla="*/ 308 h 603"/>
              <a:gd name="T110" fmla="*/ 550 w 643"/>
              <a:gd name="T111" fmla="*/ 318 h 603"/>
              <a:gd name="T112" fmla="*/ 557 w 643"/>
              <a:gd name="T113" fmla="*/ 326 h 603"/>
              <a:gd name="T114" fmla="*/ 524 w 643"/>
              <a:gd name="T115" fmla="*/ 279 h 603"/>
              <a:gd name="T116" fmla="*/ 513 w 643"/>
              <a:gd name="T117" fmla="*/ 274 h 603"/>
              <a:gd name="T118" fmla="*/ 513 w 643"/>
              <a:gd name="T119" fmla="*/ 293 h 603"/>
              <a:gd name="T120" fmla="*/ 457 w 643"/>
              <a:gd name="T121" fmla="*/ 231 h 603"/>
              <a:gd name="T122" fmla="*/ 358 w 643"/>
              <a:gd name="T123" fmla="*/ 9 h 603"/>
              <a:gd name="T124" fmla="*/ 30 w 643"/>
              <a:gd name="T125" fmla="*/ 153 h 6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43" h="603">
                <a:moveTo>
                  <a:pt x="51" y="448"/>
                </a:moveTo>
                <a:cubicBezTo>
                  <a:pt x="83" y="445"/>
                  <a:pt x="115" y="443"/>
                  <a:pt x="147" y="442"/>
                </a:cubicBezTo>
                <a:cubicBezTo>
                  <a:pt x="127" y="440"/>
                  <a:pt x="108" y="439"/>
                  <a:pt x="88" y="436"/>
                </a:cubicBezTo>
                <a:cubicBezTo>
                  <a:pt x="72" y="435"/>
                  <a:pt x="59" y="423"/>
                  <a:pt x="59" y="407"/>
                </a:cubicBezTo>
                <a:cubicBezTo>
                  <a:pt x="59" y="383"/>
                  <a:pt x="59" y="359"/>
                  <a:pt x="59" y="335"/>
                </a:cubicBezTo>
                <a:cubicBezTo>
                  <a:pt x="59" y="318"/>
                  <a:pt x="72" y="306"/>
                  <a:pt x="88" y="305"/>
                </a:cubicBezTo>
                <a:cubicBezTo>
                  <a:pt x="148" y="299"/>
                  <a:pt x="207" y="297"/>
                  <a:pt x="267" y="298"/>
                </a:cubicBezTo>
                <a:cubicBezTo>
                  <a:pt x="245" y="333"/>
                  <a:pt x="233" y="373"/>
                  <a:pt x="233" y="417"/>
                </a:cubicBezTo>
                <a:cubicBezTo>
                  <a:pt x="233" y="479"/>
                  <a:pt x="258" y="535"/>
                  <a:pt x="299" y="575"/>
                </a:cubicBezTo>
                <a:cubicBezTo>
                  <a:pt x="301" y="578"/>
                  <a:pt x="304" y="581"/>
                  <a:pt x="306" y="583"/>
                </a:cubicBezTo>
                <a:cubicBezTo>
                  <a:pt x="221" y="590"/>
                  <a:pt x="136" y="588"/>
                  <a:pt x="51" y="579"/>
                </a:cubicBezTo>
                <a:cubicBezTo>
                  <a:pt x="35" y="578"/>
                  <a:pt x="21" y="566"/>
                  <a:pt x="21" y="549"/>
                </a:cubicBezTo>
                <a:cubicBezTo>
                  <a:pt x="21" y="526"/>
                  <a:pt x="21" y="501"/>
                  <a:pt x="21" y="477"/>
                </a:cubicBezTo>
                <a:cubicBezTo>
                  <a:pt x="21" y="461"/>
                  <a:pt x="35" y="449"/>
                  <a:pt x="51" y="448"/>
                </a:cubicBezTo>
                <a:close/>
                <a:moveTo>
                  <a:pt x="442" y="265"/>
                </a:moveTo>
                <a:lnTo>
                  <a:pt x="442" y="265"/>
                </a:lnTo>
                <a:cubicBezTo>
                  <a:pt x="454" y="263"/>
                  <a:pt x="467" y="262"/>
                  <a:pt x="479" y="265"/>
                </a:cubicBezTo>
                <a:cubicBezTo>
                  <a:pt x="478" y="271"/>
                  <a:pt x="478" y="278"/>
                  <a:pt x="477" y="284"/>
                </a:cubicBezTo>
                <a:cubicBezTo>
                  <a:pt x="466" y="283"/>
                  <a:pt x="455" y="283"/>
                  <a:pt x="444" y="284"/>
                </a:cubicBezTo>
                <a:cubicBezTo>
                  <a:pt x="443" y="278"/>
                  <a:pt x="443" y="271"/>
                  <a:pt x="442" y="265"/>
                </a:cubicBezTo>
                <a:close/>
                <a:moveTo>
                  <a:pt x="510" y="384"/>
                </a:moveTo>
                <a:lnTo>
                  <a:pt x="510" y="384"/>
                </a:lnTo>
                <a:lnTo>
                  <a:pt x="467" y="384"/>
                </a:lnTo>
                <a:lnTo>
                  <a:pt x="467" y="377"/>
                </a:lnTo>
                <a:cubicBezTo>
                  <a:pt x="467" y="369"/>
                  <a:pt x="466" y="364"/>
                  <a:pt x="465" y="362"/>
                </a:cubicBezTo>
                <a:cubicBezTo>
                  <a:pt x="464" y="360"/>
                  <a:pt x="462" y="359"/>
                  <a:pt x="459" y="359"/>
                </a:cubicBezTo>
                <a:cubicBezTo>
                  <a:pt x="456" y="359"/>
                  <a:pt x="454" y="359"/>
                  <a:pt x="453" y="362"/>
                </a:cubicBezTo>
                <a:cubicBezTo>
                  <a:pt x="452" y="364"/>
                  <a:pt x="451" y="367"/>
                  <a:pt x="451" y="371"/>
                </a:cubicBezTo>
                <a:cubicBezTo>
                  <a:pt x="451" y="377"/>
                  <a:pt x="452" y="382"/>
                  <a:pt x="455" y="385"/>
                </a:cubicBezTo>
                <a:cubicBezTo>
                  <a:pt x="458" y="388"/>
                  <a:pt x="466" y="393"/>
                  <a:pt x="478" y="401"/>
                </a:cubicBezTo>
                <a:cubicBezTo>
                  <a:pt x="489" y="407"/>
                  <a:pt x="497" y="413"/>
                  <a:pt x="501" y="416"/>
                </a:cubicBezTo>
                <a:cubicBezTo>
                  <a:pt x="505" y="420"/>
                  <a:pt x="508" y="425"/>
                  <a:pt x="511" y="431"/>
                </a:cubicBezTo>
                <a:cubicBezTo>
                  <a:pt x="514" y="437"/>
                  <a:pt x="515" y="445"/>
                  <a:pt x="515" y="455"/>
                </a:cubicBezTo>
                <a:cubicBezTo>
                  <a:pt x="515" y="471"/>
                  <a:pt x="512" y="483"/>
                  <a:pt x="504" y="491"/>
                </a:cubicBezTo>
                <a:cubicBezTo>
                  <a:pt x="497" y="500"/>
                  <a:pt x="485" y="506"/>
                  <a:pt x="471" y="508"/>
                </a:cubicBezTo>
                <a:lnTo>
                  <a:pt x="471" y="524"/>
                </a:lnTo>
                <a:lnTo>
                  <a:pt x="451" y="524"/>
                </a:lnTo>
                <a:lnTo>
                  <a:pt x="451" y="507"/>
                </a:lnTo>
                <a:cubicBezTo>
                  <a:pt x="439" y="506"/>
                  <a:pt x="429" y="502"/>
                  <a:pt x="420" y="494"/>
                </a:cubicBezTo>
                <a:cubicBezTo>
                  <a:pt x="412" y="486"/>
                  <a:pt x="407" y="473"/>
                  <a:pt x="407" y="453"/>
                </a:cubicBezTo>
                <a:lnTo>
                  <a:pt x="407" y="445"/>
                </a:lnTo>
                <a:lnTo>
                  <a:pt x="451" y="445"/>
                </a:lnTo>
                <a:lnTo>
                  <a:pt x="451" y="456"/>
                </a:lnTo>
                <a:cubicBezTo>
                  <a:pt x="451" y="467"/>
                  <a:pt x="451" y="474"/>
                  <a:pt x="452" y="477"/>
                </a:cubicBezTo>
                <a:cubicBezTo>
                  <a:pt x="453" y="480"/>
                  <a:pt x="455" y="481"/>
                  <a:pt x="458" y="481"/>
                </a:cubicBezTo>
                <a:cubicBezTo>
                  <a:pt x="461" y="481"/>
                  <a:pt x="464" y="480"/>
                  <a:pt x="465" y="478"/>
                </a:cubicBezTo>
                <a:cubicBezTo>
                  <a:pt x="466" y="476"/>
                  <a:pt x="467" y="473"/>
                  <a:pt x="467" y="470"/>
                </a:cubicBezTo>
                <a:cubicBezTo>
                  <a:pt x="467" y="460"/>
                  <a:pt x="466" y="453"/>
                  <a:pt x="465" y="449"/>
                </a:cubicBezTo>
                <a:cubicBezTo>
                  <a:pt x="464" y="445"/>
                  <a:pt x="459" y="440"/>
                  <a:pt x="451" y="435"/>
                </a:cubicBezTo>
                <a:cubicBezTo>
                  <a:pt x="438" y="427"/>
                  <a:pt x="429" y="421"/>
                  <a:pt x="424" y="417"/>
                </a:cubicBezTo>
                <a:cubicBezTo>
                  <a:pt x="420" y="413"/>
                  <a:pt x="415" y="408"/>
                  <a:pt x="412" y="401"/>
                </a:cubicBezTo>
                <a:cubicBezTo>
                  <a:pt x="408" y="393"/>
                  <a:pt x="407" y="385"/>
                  <a:pt x="407" y="377"/>
                </a:cubicBezTo>
                <a:cubicBezTo>
                  <a:pt x="407" y="364"/>
                  <a:pt x="410" y="354"/>
                  <a:pt x="418" y="346"/>
                </a:cubicBezTo>
                <a:cubicBezTo>
                  <a:pt x="425" y="339"/>
                  <a:pt x="436" y="334"/>
                  <a:pt x="451" y="333"/>
                </a:cubicBezTo>
                <a:lnTo>
                  <a:pt x="451" y="319"/>
                </a:lnTo>
                <a:lnTo>
                  <a:pt x="471" y="319"/>
                </a:lnTo>
                <a:lnTo>
                  <a:pt x="471" y="333"/>
                </a:lnTo>
                <a:cubicBezTo>
                  <a:pt x="484" y="334"/>
                  <a:pt x="494" y="339"/>
                  <a:pt x="501" y="346"/>
                </a:cubicBezTo>
                <a:cubicBezTo>
                  <a:pt x="507" y="353"/>
                  <a:pt x="511" y="363"/>
                  <a:pt x="511" y="376"/>
                </a:cubicBezTo>
                <a:cubicBezTo>
                  <a:pt x="511" y="378"/>
                  <a:pt x="510" y="381"/>
                  <a:pt x="510" y="384"/>
                </a:cubicBezTo>
                <a:close/>
                <a:moveTo>
                  <a:pt x="411" y="271"/>
                </a:moveTo>
                <a:lnTo>
                  <a:pt x="411" y="271"/>
                </a:lnTo>
                <a:lnTo>
                  <a:pt x="410" y="271"/>
                </a:lnTo>
                <a:lnTo>
                  <a:pt x="409" y="271"/>
                </a:lnTo>
                <a:lnTo>
                  <a:pt x="408" y="272"/>
                </a:lnTo>
                <a:lnTo>
                  <a:pt x="407" y="272"/>
                </a:lnTo>
                <a:lnTo>
                  <a:pt x="406" y="272"/>
                </a:lnTo>
                <a:lnTo>
                  <a:pt x="405" y="273"/>
                </a:lnTo>
                <a:lnTo>
                  <a:pt x="405" y="273"/>
                </a:lnTo>
                <a:lnTo>
                  <a:pt x="404" y="273"/>
                </a:lnTo>
                <a:lnTo>
                  <a:pt x="403" y="274"/>
                </a:lnTo>
                <a:lnTo>
                  <a:pt x="402" y="274"/>
                </a:lnTo>
                <a:lnTo>
                  <a:pt x="401" y="274"/>
                </a:lnTo>
                <a:lnTo>
                  <a:pt x="400" y="275"/>
                </a:lnTo>
                <a:lnTo>
                  <a:pt x="399" y="275"/>
                </a:lnTo>
                <a:lnTo>
                  <a:pt x="398" y="275"/>
                </a:lnTo>
                <a:lnTo>
                  <a:pt x="398" y="276"/>
                </a:lnTo>
                <a:lnTo>
                  <a:pt x="397" y="276"/>
                </a:lnTo>
                <a:lnTo>
                  <a:pt x="396" y="277"/>
                </a:lnTo>
                <a:lnTo>
                  <a:pt x="395" y="277"/>
                </a:lnTo>
                <a:lnTo>
                  <a:pt x="394" y="277"/>
                </a:lnTo>
                <a:lnTo>
                  <a:pt x="393" y="278"/>
                </a:lnTo>
                <a:lnTo>
                  <a:pt x="393" y="278"/>
                </a:lnTo>
                <a:lnTo>
                  <a:pt x="401" y="294"/>
                </a:lnTo>
                <a:lnTo>
                  <a:pt x="401" y="294"/>
                </a:lnTo>
                <a:lnTo>
                  <a:pt x="401" y="293"/>
                </a:lnTo>
                <a:lnTo>
                  <a:pt x="402" y="293"/>
                </a:lnTo>
                <a:lnTo>
                  <a:pt x="403" y="293"/>
                </a:lnTo>
                <a:lnTo>
                  <a:pt x="404" y="292"/>
                </a:lnTo>
                <a:lnTo>
                  <a:pt x="404" y="292"/>
                </a:lnTo>
                <a:lnTo>
                  <a:pt x="405" y="292"/>
                </a:lnTo>
                <a:lnTo>
                  <a:pt x="406" y="291"/>
                </a:lnTo>
                <a:lnTo>
                  <a:pt x="407" y="291"/>
                </a:lnTo>
                <a:lnTo>
                  <a:pt x="407" y="291"/>
                </a:lnTo>
                <a:lnTo>
                  <a:pt x="408" y="290"/>
                </a:lnTo>
                <a:lnTo>
                  <a:pt x="409" y="290"/>
                </a:lnTo>
                <a:lnTo>
                  <a:pt x="410" y="290"/>
                </a:lnTo>
                <a:lnTo>
                  <a:pt x="411" y="290"/>
                </a:lnTo>
                <a:lnTo>
                  <a:pt x="411" y="289"/>
                </a:lnTo>
                <a:lnTo>
                  <a:pt x="412" y="289"/>
                </a:lnTo>
                <a:lnTo>
                  <a:pt x="413" y="289"/>
                </a:lnTo>
                <a:lnTo>
                  <a:pt x="414" y="288"/>
                </a:lnTo>
                <a:lnTo>
                  <a:pt x="414" y="288"/>
                </a:lnTo>
                <a:lnTo>
                  <a:pt x="415" y="288"/>
                </a:lnTo>
                <a:lnTo>
                  <a:pt x="416" y="288"/>
                </a:lnTo>
                <a:lnTo>
                  <a:pt x="411" y="271"/>
                </a:lnTo>
                <a:close/>
                <a:moveTo>
                  <a:pt x="361" y="297"/>
                </a:moveTo>
                <a:lnTo>
                  <a:pt x="361" y="297"/>
                </a:lnTo>
                <a:lnTo>
                  <a:pt x="361" y="297"/>
                </a:lnTo>
                <a:lnTo>
                  <a:pt x="360" y="298"/>
                </a:lnTo>
                <a:lnTo>
                  <a:pt x="360" y="299"/>
                </a:lnTo>
                <a:lnTo>
                  <a:pt x="359" y="299"/>
                </a:lnTo>
                <a:lnTo>
                  <a:pt x="358" y="300"/>
                </a:lnTo>
                <a:lnTo>
                  <a:pt x="358" y="300"/>
                </a:lnTo>
                <a:lnTo>
                  <a:pt x="357" y="301"/>
                </a:lnTo>
                <a:lnTo>
                  <a:pt x="356" y="302"/>
                </a:lnTo>
                <a:lnTo>
                  <a:pt x="356" y="302"/>
                </a:lnTo>
                <a:lnTo>
                  <a:pt x="355" y="303"/>
                </a:lnTo>
                <a:lnTo>
                  <a:pt x="354" y="304"/>
                </a:lnTo>
                <a:lnTo>
                  <a:pt x="354" y="304"/>
                </a:lnTo>
                <a:lnTo>
                  <a:pt x="353" y="305"/>
                </a:lnTo>
                <a:lnTo>
                  <a:pt x="352" y="305"/>
                </a:lnTo>
                <a:lnTo>
                  <a:pt x="352" y="306"/>
                </a:lnTo>
                <a:lnTo>
                  <a:pt x="351" y="307"/>
                </a:lnTo>
                <a:lnTo>
                  <a:pt x="350" y="307"/>
                </a:lnTo>
                <a:lnTo>
                  <a:pt x="350" y="308"/>
                </a:lnTo>
                <a:lnTo>
                  <a:pt x="349" y="309"/>
                </a:lnTo>
                <a:lnTo>
                  <a:pt x="348" y="309"/>
                </a:lnTo>
                <a:lnTo>
                  <a:pt x="348" y="310"/>
                </a:lnTo>
                <a:lnTo>
                  <a:pt x="360" y="322"/>
                </a:lnTo>
                <a:lnTo>
                  <a:pt x="361" y="322"/>
                </a:lnTo>
                <a:lnTo>
                  <a:pt x="361" y="321"/>
                </a:lnTo>
                <a:lnTo>
                  <a:pt x="362" y="320"/>
                </a:lnTo>
                <a:lnTo>
                  <a:pt x="363" y="320"/>
                </a:lnTo>
                <a:lnTo>
                  <a:pt x="363" y="319"/>
                </a:lnTo>
                <a:lnTo>
                  <a:pt x="364" y="319"/>
                </a:lnTo>
                <a:lnTo>
                  <a:pt x="364" y="318"/>
                </a:lnTo>
                <a:lnTo>
                  <a:pt x="365" y="318"/>
                </a:lnTo>
                <a:lnTo>
                  <a:pt x="365" y="317"/>
                </a:lnTo>
                <a:lnTo>
                  <a:pt x="366" y="317"/>
                </a:lnTo>
                <a:lnTo>
                  <a:pt x="367" y="316"/>
                </a:lnTo>
                <a:lnTo>
                  <a:pt x="367" y="315"/>
                </a:lnTo>
                <a:lnTo>
                  <a:pt x="368" y="315"/>
                </a:lnTo>
                <a:lnTo>
                  <a:pt x="368" y="314"/>
                </a:lnTo>
                <a:lnTo>
                  <a:pt x="369" y="314"/>
                </a:lnTo>
                <a:lnTo>
                  <a:pt x="370" y="313"/>
                </a:lnTo>
                <a:lnTo>
                  <a:pt x="370" y="313"/>
                </a:lnTo>
                <a:lnTo>
                  <a:pt x="371" y="312"/>
                </a:lnTo>
                <a:lnTo>
                  <a:pt x="372" y="312"/>
                </a:lnTo>
                <a:lnTo>
                  <a:pt x="372" y="311"/>
                </a:lnTo>
                <a:lnTo>
                  <a:pt x="373" y="311"/>
                </a:lnTo>
                <a:lnTo>
                  <a:pt x="361" y="297"/>
                </a:lnTo>
                <a:close/>
                <a:moveTo>
                  <a:pt x="325" y="339"/>
                </a:moveTo>
                <a:lnTo>
                  <a:pt x="325" y="339"/>
                </a:lnTo>
                <a:lnTo>
                  <a:pt x="325" y="340"/>
                </a:lnTo>
                <a:lnTo>
                  <a:pt x="324" y="341"/>
                </a:lnTo>
                <a:lnTo>
                  <a:pt x="324" y="341"/>
                </a:lnTo>
                <a:lnTo>
                  <a:pt x="323" y="342"/>
                </a:lnTo>
                <a:lnTo>
                  <a:pt x="323" y="343"/>
                </a:lnTo>
                <a:lnTo>
                  <a:pt x="323" y="344"/>
                </a:lnTo>
                <a:lnTo>
                  <a:pt x="322" y="345"/>
                </a:lnTo>
                <a:lnTo>
                  <a:pt x="322" y="345"/>
                </a:lnTo>
                <a:lnTo>
                  <a:pt x="321" y="346"/>
                </a:lnTo>
                <a:lnTo>
                  <a:pt x="321" y="347"/>
                </a:lnTo>
                <a:lnTo>
                  <a:pt x="320" y="348"/>
                </a:lnTo>
                <a:lnTo>
                  <a:pt x="320" y="349"/>
                </a:lnTo>
                <a:lnTo>
                  <a:pt x="320" y="350"/>
                </a:lnTo>
                <a:lnTo>
                  <a:pt x="319" y="350"/>
                </a:lnTo>
                <a:lnTo>
                  <a:pt x="319" y="351"/>
                </a:lnTo>
                <a:lnTo>
                  <a:pt x="318" y="352"/>
                </a:lnTo>
                <a:lnTo>
                  <a:pt x="318" y="353"/>
                </a:lnTo>
                <a:lnTo>
                  <a:pt x="318" y="354"/>
                </a:lnTo>
                <a:lnTo>
                  <a:pt x="317" y="355"/>
                </a:lnTo>
                <a:lnTo>
                  <a:pt x="317" y="356"/>
                </a:lnTo>
                <a:lnTo>
                  <a:pt x="317" y="356"/>
                </a:lnTo>
                <a:lnTo>
                  <a:pt x="333" y="363"/>
                </a:lnTo>
                <a:lnTo>
                  <a:pt x="333" y="363"/>
                </a:lnTo>
                <a:lnTo>
                  <a:pt x="333" y="362"/>
                </a:lnTo>
                <a:lnTo>
                  <a:pt x="334" y="361"/>
                </a:lnTo>
                <a:lnTo>
                  <a:pt x="334" y="360"/>
                </a:lnTo>
                <a:lnTo>
                  <a:pt x="334" y="360"/>
                </a:lnTo>
                <a:lnTo>
                  <a:pt x="335" y="359"/>
                </a:lnTo>
                <a:lnTo>
                  <a:pt x="335" y="358"/>
                </a:lnTo>
                <a:lnTo>
                  <a:pt x="335" y="357"/>
                </a:lnTo>
                <a:lnTo>
                  <a:pt x="336" y="357"/>
                </a:lnTo>
                <a:lnTo>
                  <a:pt x="336" y="356"/>
                </a:lnTo>
                <a:lnTo>
                  <a:pt x="336" y="355"/>
                </a:lnTo>
                <a:lnTo>
                  <a:pt x="337" y="354"/>
                </a:lnTo>
                <a:lnTo>
                  <a:pt x="337" y="354"/>
                </a:lnTo>
                <a:lnTo>
                  <a:pt x="338" y="353"/>
                </a:lnTo>
                <a:lnTo>
                  <a:pt x="338" y="352"/>
                </a:lnTo>
                <a:lnTo>
                  <a:pt x="338" y="351"/>
                </a:lnTo>
                <a:lnTo>
                  <a:pt x="339" y="351"/>
                </a:lnTo>
                <a:lnTo>
                  <a:pt x="339" y="350"/>
                </a:lnTo>
                <a:lnTo>
                  <a:pt x="340" y="349"/>
                </a:lnTo>
                <a:lnTo>
                  <a:pt x="340" y="349"/>
                </a:lnTo>
                <a:lnTo>
                  <a:pt x="340" y="348"/>
                </a:lnTo>
                <a:lnTo>
                  <a:pt x="325" y="339"/>
                </a:lnTo>
                <a:close/>
                <a:moveTo>
                  <a:pt x="306" y="392"/>
                </a:moveTo>
                <a:lnTo>
                  <a:pt x="306" y="392"/>
                </a:lnTo>
                <a:lnTo>
                  <a:pt x="306" y="393"/>
                </a:lnTo>
                <a:lnTo>
                  <a:pt x="306" y="394"/>
                </a:lnTo>
                <a:lnTo>
                  <a:pt x="306" y="394"/>
                </a:lnTo>
                <a:lnTo>
                  <a:pt x="306" y="395"/>
                </a:lnTo>
                <a:lnTo>
                  <a:pt x="305" y="396"/>
                </a:lnTo>
                <a:lnTo>
                  <a:pt x="305" y="397"/>
                </a:lnTo>
                <a:lnTo>
                  <a:pt x="305" y="398"/>
                </a:lnTo>
                <a:lnTo>
                  <a:pt x="305" y="399"/>
                </a:lnTo>
                <a:lnTo>
                  <a:pt x="305" y="400"/>
                </a:lnTo>
                <a:lnTo>
                  <a:pt x="305" y="401"/>
                </a:lnTo>
                <a:lnTo>
                  <a:pt x="305" y="402"/>
                </a:lnTo>
                <a:lnTo>
                  <a:pt x="305" y="403"/>
                </a:lnTo>
                <a:lnTo>
                  <a:pt x="305" y="404"/>
                </a:lnTo>
                <a:lnTo>
                  <a:pt x="304" y="405"/>
                </a:lnTo>
                <a:lnTo>
                  <a:pt x="304" y="406"/>
                </a:lnTo>
                <a:lnTo>
                  <a:pt x="304" y="407"/>
                </a:lnTo>
                <a:lnTo>
                  <a:pt x="304" y="408"/>
                </a:lnTo>
                <a:lnTo>
                  <a:pt x="304" y="409"/>
                </a:lnTo>
                <a:lnTo>
                  <a:pt x="304" y="410"/>
                </a:lnTo>
                <a:lnTo>
                  <a:pt x="304" y="410"/>
                </a:lnTo>
                <a:lnTo>
                  <a:pt x="322" y="411"/>
                </a:lnTo>
                <a:lnTo>
                  <a:pt x="322" y="411"/>
                </a:lnTo>
                <a:lnTo>
                  <a:pt x="322" y="410"/>
                </a:lnTo>
                <a:lnTo>
                  <a:pt x="322" y="409"/>
                </a:lnTo>
                <a:lnTo>
                  <a:pt x="322" y="408"/>
                </a:lnTo>
                <a:lnTo>
                  <a:pt x="322" y="407"/>
                </a:lnTo>
                <a:lnTo>
                  <a:pt x="322" y="406"/>
                </a:lnTo>
                <a:lnTo>
                  <a:pt x="322" y="406"/>
                </a:lnTo>
                <a:lnTo>
                  <a:pt x="322" y="405"/>
                </a:lnTo>
                <a:lnTo>
                  <a:pt x="322" y="404"/>
                </a:lnTo>
                <a:lnTo>
                  <a:pt x="322" y="403"/>
                </a:lnTo>
                <a:lnTo>
                  <a:pt x="322" y="402"/>
                </a:lnTo>
                <a:lnTo>
                  <a:pt x="323" y="401"/>
                </a:lnTo>
                <a:lnTo>
                  <a:pt x="323" y="400"/>
                </a:lnTo>
                <a:lnTo>
                  <a:pt x="323" y="400"/>
                </a:lnTo>
                <a:lnTo>
                  <a:pt x="323" y="399"/>
                </a:lnTo>
                <a:lnTo>
                  <a:pt x="323" y="398"/>
                </a:lnTo>
                <a:lnTo>
                  <a:pt x="323" y="397"/>
                </a:lnTo>
                <a:lnTo>
                  <a:pt x="323" y="396"/>
                </a:lnTo>
                <a:lnTo>
                  <a:pt x="323" y="395"/>
                </a:lnTo>
                <a:lnTo>
                  <a:pt x="323" y="395"/>
                </a:lnTo>
                <a:lnTo>
                  <a:pt x="306" y="392"/>
                </a:lnTo>
                <a:close/>
                <a:moveTo>
                  <a:pt x="307" y="447"/>
                </a:moveTo>
                <a:lnTo>
                  <a:pt x="307" y="447"/>
                </a:lnTo>
                <a:lnTo>
                  <a:pt x="307" y="448"/>
                </a:lnTo>
                <a:lnTo>
                  <a:pt x="307" y="449"/>
                </a:lnTo>
                <a:lnTo>
                  <a:pt x="308" y="450"/>
                </a:lnTo>
                <a:lnTo>
                  <a:pt x="308" y="450"/>
                </a:lnTo>
                <a:lnTo>
                  <a:pt x="308" y="451"/>
                </a:lnTo>
                <a:lnTo>
                  <a:pt x="308" y="452"/>
                </a:lnTo>
                <a:lnTo>
                  <a:pt x="308" y="453"/>
                </a:lnTo>
                <a:lnTo>
                  <a:pt x="309" y="454"/>
                </a:lnTo>
                <a:lnTo>
                  <a:pt x="309" y="455"/>
                </a:lnTo>
                <a:lnTo>
                  <a:pt x="309" y="456"/>
                </a:lnTo>
                <a:lnTo>
                  <a:pt x="309" y="457"/>
                </a:lnTo>
                <a:lnTo>
                  <a:pt x="310" y="458"/>
                </a:lnTo>
                <a:lnTo>
                  <a:pt x="310" y="459"/>
                </a:lnTo>
                <a:lnTo>
                  <a:pt x="310" y="460"/>
                </a:lnTo>
                <a:lnTo>
                  <a:pt x="310" y="461"/>
                </a:lnTo>
                <a:lnTo>
                  <a:pt x="311" y="461"/>
                </a:lnTo>
                <a:lnTo>
                  <a:pt x="311" y="462"/>
                </a:lnTo>
                <a:lnTo>
                  <a:pt x="311" y="463"/>
                </a:lnTo>
                <a:lnTo>
                  <a:pt x="312" y="464"/>
                </a:lnTo>
                <a:lnTo>
                  <a:pt x="312" y="465"/>
                </a:lnTo>
                <a:lnTo>
                  <a:pt x="312" y="465"/>
                </a:lnTo>
                <a:lnTo>
                  <a:pt x="329" y="460"/>
                </a:lnTo>
                <a:lnTo>
                  <a:pt x="328" y="459"/>
                </a:lnTo>
                <a:lnTo>
                  <a:pt x="328" y="459"/>
                </a:lnTo>
                <a:lnTo>
                  <a:pt x="328" y="458"/>
                </a:lnTo>
                <a:lnTo>
                  <a:pt x="328" y="457"/>
                </a:lnTo>
                <a:lnTo>
                  <a:pt x="328" y="456"/>
                </a:lnTo>
                <a:lnTo>
                  <a:pt x="327" y="456"/>
                </a:lnTo>
                <a:lnTo>
                  <a:pt x="327" y="455"/>
                </a:lnTo>
                <a:lnTo>
                  <a:pt x="327" y="454"/>
                </a:lnTo>
                <a:lnTo>
                  <a:pt x="327" y="453"/>
                </a:lnTo>
                <a:lnTo>
                  <a:pt x="326" y="452"/>
                </a:lnTo>
                <a:lnTo>
                  <a:pt x="326" y="452"/>
                </a:lnTo>
                <a:lnTo>
                  <a:pt x="326" y="451"/>
                </a:lnTo>
                <a:lnTo>
                  <a:pt x="326" y="450"/>
                </a:lnTo>
                <a:lnTo>
                  <a:pt x="325" y="449"/>
                </a:lnTo>
                <a:lnTo>
                  <a:pt x="325" y="448"/>
                </a:lnTo>
                <a:lnTo>
                  <a:pt x="325" y="447"/>
                </a:lnTo>
                <a:lnTo>
                  <a:pt x="325" y="447"/>
                </a:lnTo>
                <a:lnTo>
                  <a:pt x="325" y="446"/>
                </a:lnTo>
                <a:lnTo>
                  <a:pt x="325" y="445"/>
                </a:lnTo>
                <a:lnTo>
                  <a:pt x="324" y="444"/>
                </a:lnTo>
                <a:lnTo>
                  <a:pt x="324" y="444"/>
                </a:lnTo>
                <a:lnTo>
                  <a:pt x="307" y="447"/>
                </a:lnTo>
                <a:close/>
                <a:moveTo>
                  <a:pt x="328" y="499"/>
                </a:moveTo>
                <a:lnTo>
                  <a:pt x="328" y="499"/>
                </a:lnTo>
                <a:lnTo>
                  <a:pt x="328" y="499"/>
                </a:lnTo>
                <a:lnTo>
                  <a:pt x="329" y="500"/>
                </a:lnTo>
                <a:lnTo>
                  <a:pt x="329" y="501"/>
                </a:lnTo>
                <a:lnTo>
                  <a:pt x="330" y="502"/>
                </a:lnTo>
                <a:lnTo>
                  <a:pt x="330" y="502"/>
                </a:lnTo>
                <a:lnTo>
                  <a:pt x="331" y="503"/>
                </a:lnTo>
                <a:lnTo>
                  <a:pt x="331" y="504"/>
                </a:lnTo>
                <a:lnTo>
                  <a:pt x="332" y="505"/>
                </a:lnTo>
                <a:lnTo>
                  <a:pt x="332" y="505"/>
                </a:lnTo>
                <a:lnTo>
                  <a:pt x="333" y="506"/>
                </a:lnTo>
                <a:lnTo>
                  <a:pt x="333" y="507"/>
                </a:lnTo>
                <a:lnTo>
                  <a:pt x="334" y="508"/>
                </a:lnTo>
                <a:lnTo>
                  <a:pt x="334" y="508"/>
                </a:lnTo>
                <a:lnTo>
                  <a:pt x="335" y="509"/>
                </a:lnTo>
                <a:lnTo>
                  <a:pt x="336" y="510"/>
                </a:lnTo>
                <a:lnTo>
                  <a:pt x="336" y="511"/>
                </a:lnTo>
                <a:lnTo>
                  <a:pt x="337" y="511"/>
                </a:lnTo>
                <a:lnTo>
                  <a:pt x="337" y="512"/>
                </a:lnTo>
                <a:lnTo>
                  <a:pt x="338" y="513"/>
                </a:lnTo>
                <a:lnTo>
                  <a:pt x="338" y="514"/>
                </a:lnTo>
                <a:lnTo>
                  <a:pt x="339" y="514"/>
                </a:lnTo>
                <a:lnTo>
                  <a:pt x="353" y="503"/>
                </a:lnTo>
                <a:lnTo>
                  <a:pt x="352" y="502"/>
                </a:lnTo>
                <a:lnTo>
                  <a:pt x="352" y="502"/>
                </a:lnTo>
                <a:lnTo>
                  <a:pt x="351" y="501"/>
                </a:lnTo>
                <a:lnTo>
                  <a:pt x="351" y="500"/>
                </a:lnTo>
                <a:lnTo>
                  <a:pt x="350" y="500"/>
                </a:lnTo>
                <a:lnTo>
                  <a:pt x="350" y="499"/>
                </a:lnTo>
                <a:lnTo>
                  <a:pt x="349" y="499"/>
                </a:lnTo>
                <a:lnTo>
                  <a:pt x="349" y="498"/>
                </a:lnTo>
                <a:lnTo>
                  <a:pt x="348" y="497"/>
                </a:lnTo>
                <a:lnTo>
                  <a:pt x="348" y="497"/>
                </a:lnTo>
                <a:lnTo>
                  <a:pt x="347" y="496"/>
                </a:lnTo>
                <a:lnTo>
                  <a:pt x="347" y="495"/>
                </a:lnTo>
                <a:lnTo>
                  <a:pt x="346" y="495"/>
                </a:lnTo>
                <a:lnTo>
                  <a:pt x="346" y="494"/>
                </a:lnTo>
                <a:lnTo>
                  <a:pt x="345" y="493"/>
                </a:lnTo>
                <a:lnTo>
                  <a:pt x="345" y="493"/>
                </a:lnTo>
                <a:lnTo>
                  <a:pt x="344" y="492"/>
                </a:lnTo>
                <a:lnTo>
                  <a:pt x="344" y="491"/>
                </a:lnTo>
                <a:lnTo>
                  <a:pt x="343" y="491"/>
                </a:lnTo>
                <a:lnTo>
                  <a:pt x="343" y="490"/>
                </a:lnTo>
                <a:lnTo>
                  <a:pt x="343" y="490"/>
                </a:lnTo>
                <a:lnTo>
                  <a:pt x="328" y="499"/>
                </a:lnTo>
                <a:close/>
                <a:moveTo>
                  <a:pt x="366" y="540"/>
                </a:moveTo>
                <a:lnTo>
                  <a:pt x="366" y="540"/>
                </a:lnTo>
                <a:lnTo>
                  <a:pt x="366" y="540"/>
                </a:lnTo>
                <a:lnTo>
                  <a:pt x="367" y="541"/>
                </a:lnTo>
                <a:lnTo>
                  <a:pt x="368" y="541"/>
                </a:lnTo>
                <a:lnTo>
                  <a:pt x="369" y="542"/>
                </a:lnTo>
                <a:lnTo>
                  <a:pt x="369" y="542"/>
                </a:lnTo>
                <a:lnTo>
                  <a:pt x="370" y="543"/>
                </a:lnTo>
                <a:lnTo>
                  <a:pt x="371" y="543"/>
                </a:lnTo>
                <a:lnTo>
                  <a:pt x="372" y="544"/>
                </a:lnTo>
                <a:lnTo>
                  <a:pt x="372" y="544"/>
                </a:lnTo>
                <a:lnTo>
                  <a:pt x="373" y="545"/>
                </a:lnTo>
                <a:lnTo>
                  <a:pt x="374" y="545"/>
                </a:lnTo>
                <a:lnTo>
                  <a:pt x="375" y="546"/>
                </a:lnTo>
                <a:lnTo>
                  <a:pt x="375" y="546"/>
                </a:lnTo>
                <a:lnTo>
                  <a:pt x="376" y="547"/>
                </a:lnTo>
                <a:lnTo>
                  <a:pt x="377" y="547"/>
                </a:lnTo>
                <a:lnTo>
                  <a:pt x="378" y="548"/>
                </a:lnTo>
                <a:lnTo>
                  <a:pt x="379" y="548"/>
                </a:lnTo>
                <a:lnTo>
                  <a:pt x="379" y="549"/>
                </a:lnTo>
                <a:lnTo>
                  <a:pt x="380" y="549"/>
                </a:lnTo>
                <a:lnTo>
                  <a:pt x="381" y="550"/>
                </a:lnTo>
                <a:lnTo>
                  <a:pt x="382" y="550"/>
                </a:lnTo>
                <a:lnTo>
                  <a:pt x="390" y="535"/>
                </a:lnTo>
                <a:lnTo>
                  <a:pt x="390" y="534"/>
                </a:lnTo>
                <a:lnTo>
                  <a:pt x="389" y="534"/>
                </a:lnTo>
                <a:lnTo>
                  <a:pt x="388" y="534"/>
                </a:lnTo>
                <a:lnTo>
                  <a:pt x="388" y="533"/>
                </a:lnTo>
                <a:lnTo>
                  <a:pt x="387" y="533"/>
                </a:lnTo>
                <a:lnTo>
                  <a:pt x="386" y="532"/>
                </a:lnTo>
                <a:lnTo>
                  <a:pt x="385" y="532"/>
                </a:lnTo>
                <a:lnTo>
                  <a:pt x="385" y="531"/>
                </a:lnTo>
                <a:lnTo>
                  <a:pt x="384" y="531"/>
                </a:lnTo>
                <a:lnTo>
                  <a:pt x="383" y="531"/>
                </a:lnTo>
                <a:lnTo>
                  <a:pt x="383" y="530"/>
                </a:lnTo>
                <a:lnTo>
                  <a:pt x="382" y="530"/>
                </a:lnTo>
                <a:lnTo>
                  <a:pt x="381" y="529"/>
                </a:lnTo>
                <a:lnTo>
                  <a:pt x="381" y="529"/>
                </a:lnTo>
                <a:lnTo>
                  <a:pt x="380" y="528"/>
                </a:lnTo>
                <a:lnTo>
                  <a:pt x="379" y="528"/>
                </a:lnTo>
                <a:lnTo>
                  <a:pt x="379" y="527"/>
                </a:lnTo>
                <a:lnTo>
                  <a:pt x="378" y="527"/>
                </a:lnTo>
                <a:lnTo>
                  <a:pt x="377" y="526"/>
                </a:lnTo>
                <a:lnTo>
                  <a:pt x="377" y="526"/>
                </a:lnTo>
                <a:lnTo>
                  <a:pt x="376" y="526"/>
                </a:lnTo>
                <a:lnTo>
                  <a:pt x="366" y="540"/>
                </a:lnTo>
                <a:close/>
                <a:moveTo>
                  <a:pt x="416" y="564"/>
                </a:moveTo>
                <a:lnTo>
                  <a:pt x="416" y="564"/>
                </a:lnTo>
                <a:lnTo>
                  <a:pt x="416" y="564"/>
                </a:lnTo>
                <a:lnTo>
                  <a:pt x="417" y="565"/>
                </a:lnTo>
                <a:lnTo>
                  <a:pt x="418" y="565"/>
                </a:lnTo>
                <a:lnTo>
                  <a:pt x="419" y="565"/>
                </a:lnTo>
                <a:lnTo>
                  <a:pt x="420" y="565"/>
                </a:lnTo>
                <a:lnTo>
                  <a:pt x="421" y="566"/>
                </a:lnTo>
                <a:lnTo>
                  <a:pt x="422" y="566"/>
                </a:lnTo>
                <a:lnTo>
                  <a:pt x="423" y="566"/>
                </a:lnTo>
                <a:lnTo>
                  <a:pt x="424" y="566"/>
                </a:lnTo>
                <a:lnTo>
                  <a:pt x="424" y="566"/>
                </a:lnTo>
                <a:lnTo>
                  <a:pt x="425" y="567"/>
                </a:lnTo>
                <a:lnTo>
                  <a:pt x="426" y="567"/>
                </a:lnTo>
                <a:lnTo>
                  <a:pt x="427" y="567"/>
                </a:lnTo>
                <a:lnTo>
                  <a:pt x="428" y="567"/>
                </a:lnTo>
                <a:lnTo>
                  <a:pt x="429" y="567"/>
                </a:lnTo>
                <a:lnTo>
                  <a:pt x="430" y="568"/>
                </a:lnTo>
                <a:lnTo>
                  <a:pt x="431" y="568"/>
                </a:lnTo>
                <a:lnTo>
                  <a:pt x="432" y="568"/>
                </a:lnTo>
                <a:lnTo>
                  <a:pt x="433" y="568"/>
                </a:lnTo>
                <a:lnTo>
                  <a:pt x="434" y="568"/>
                </a:lnTo>
                <a:lnTo>
                  <a:pt x="434" y="568"/>
                </a:lnTo>
                <a:lnTo>
                  <a:pt x="437" y="551"/>
                </a:lnTo>
                <a:lnTo>
                  <a:pt x="437" y="551"/>
                </a:lnTo>
                <a:lnTo>
                  <a:pt x="436" y="551"/>
                </a:lnTo>
                <a:lnTo>
                  <a:pt x="435" y="551"/>
                </a:lnTo>
                <a:lnTo>
                  <a:pt x="434" y="550"/>
                </a:lnTo>
                <a:lnTo>
                  <a:pt x="433" y="550"/>
                </a:lnTo>
                <a:lnTo>
                  <a:pt x="432" y="550"/>
                </a:lnTo>
                <a:lnTo>
                  <a:pt x="431" y="550"/>
                </a:lnTo>
                <a:lnTo>
                  <a:pt x="431" y="550"/>
                </a:lnTo>
                <a:lnTo>
                  <a:pt x="430" y="550"/>
                </a:lnTo>
                <a:lnTo>
                  <a:pt x="429" y="549"/>
                </a:lnTo>
                <a:lnTo>
                  <a:pt x="428" y="549"/>
                </a:lnTo>
                <a:lnTo>
                  <a:pt x="427" y="549"/>
                </a:lnTo>
                <a:lnTo>
                  <a:pt x="427" y="549"/>
                </a:lnTo>
                <a:lnTo>
                  <a:pt x="426" y="549"/>
                </a:lnTo>
                <a:lnTo>
                  <a:pt x="425" y="548"/>
                </a:lnTo>
                <a:lnTo>
                  <a:pt x="424" y="548"/>
                </a:lnTo>
                <a:lnTo>
                  <a:pt x="423" y="548"/>
                </a:lnTo>
                <a:lnTo>
                  <a:pt x="422" y="548"/>
                </a:lnTo>
                <a:lnTo>
                  <a:pt x="422" y="548"/>
                </a:lnTo>
                <a:lnTo>
                  <a:pt x="421" y="547"/>
                </a:lnTo>
                <a:lnTo>
                  <a:pt x="421" y="547"/>
                </a:lnTo>
                <a:lnTo>
                  <a:pt x="416" y="564"/>
                </a:lnTo>
                <a:close/>
                <a:moveTo>
                  <a:pt x="471" y="569"/>
                </a:moveTo>
                <a:lnTo>
                  <a:pt x="471" y="569"/>
                </a:lnTo>
                <a:lnTo>
                  <a:pt x="472" y="569"/>
                </a:lnTo>
                <a:lnTo>
                  <a:pt x="473" y="569"/>
                </a:lnTo>
                <a:lnTo>
                  <a:pt x="474" y="569"/>
                </a:lnTo>
                <a:lnTo>
                  <a:pt x="475" y="569"/>
                </a:lnTo>
                <a:lnTo>
                  <a:pt x="476" y="569"/>
                </a:lnTo>
                <a:lnTo>
                  <a:pt x="477" y="569"/>
                </a:lnTo>
                <a:lnTo>
                  <a:pt x="478" y="569"/>
                </a:lnTo>
                <a:lnTo>
                  <a:pt x="479" y="568"/>
                </a:lnTo>
                <a:lnTo>
                  <a:pt x="480" y="568"/>
                </a:lnTo>
                <a:lnTo>
                  <a:pt x="480" y="568"/>
                </a:lnTo>
                <a:lnTo>
                  <a:pt x="481" y="568"/>
                </a:lnTo>
                <a:lnTo>
                  <a:pt x="482" y="568"/>
                </a:lnTo>
                <a:lnTo>
                  <a:pt x="483" y="568"/>
                </a:lnTo>
                <a:lnTo>
                  <a:pt x="484" y="568"/>
                </a:lnTo>
                <a:lnTo>
                  <a:pt x="485" y="567"/>
                </a:lnTo>
                <a:lnTo>
                  <a:pt x="486" y="567"/>
                </a:lnTo>
                <a:lnTo>
                  <a:pt x="487" y="567"/>
                </a:lnTo>
                <a:lnTo>
                  <a:pt x="488" y="567"/>
                </a:lnTo>
                <a:lnTo>
                  <a:pt x="489" y="567"/>
                </a:lnTo>
                <a:lnTo>
                  <a:pt x="490" y="566"/>
                </a:lnTo>
                <a:lnTo>
                  <a:pt x="490" y="566"/>
                </a:lnTo>
                <a:lnTo>
                  <a:pt x="486" y="549"/>
                </a:lnTo>
                <a:lnTo>
                  <a:pt x="486" y="549"/>
                </a:lnTo>
                <a:lnTo>
                  <a:pt x="485" y="549"/>
                </a:lnTo>
                <a:lnTo>
                  <a:pt x="485" y="550"/>
                </a:lnTo>
                <a:lnTo>
                  <a:pt x="484" y="550"/>
                </a:lnTo>
                <a:lnTo>
                  <a:pt x="483" y="550"/>
                </a:lnTo>
                <a:lnTo>
                  <a:pt x="482" y="550"/>
                </a:lnTo>
                <a:lnTo>
                  <a:pt x="481" y="550"/>
                </a:lnTo>
                <a:lnTo>
                  <a:pt x="480" y="550"/>
                </a:lnTo>
                <a:lnTo>
                  <a:pt x="479" y="551"/>
                </a:lnTo>
                <a:lnTo>
                  <a:pt x="479" y="551"/>
                </a:lnTo>
                <a:lnTo>
                  <a:pt x="478" y="551"/>
                </a:lnTo>
                <a:lnTo>
                  <a:pt x="477" y="551"/>
                </a:lnTo>
                <a:lnTo>
                  <a:pt x="476" y="551"/>
                </a:lnTo>
                <a:lnTo>
                  <a:pt x="475" y="551"/>
                </a:lnTo>
                <a:lnTo>
                  <a:pt x="474" y="551"/>
                </a:lnTo>
                <a:lnTo>
                  <a:pt x="474" y="551"/>
                </a:lnTo>
                <a:lnTo>
                  <a:pt x="473" y="551"/>
                </a:lnTo>
                <a:lnTo>
                  <a:pt x="472" y="552"/>
                </a:lnTo>
                <a:lnTo>
                  <a:pt x="471" y="552"/>
                </a:lnTo>
                <a:lnTo>
                  <a:pt x="470" y="552"/>
                </a:lnTo>
                <a:lnTo>
                  <a:pt x="470" y="552"/>
                </a:lnTo>
                <a:lnTo>
                  <a:pt x="471" y="569"/>
                </a:lnTo>
                <a:close/>
                <a:moveTo>
                  <a:pt x="525" y="554"/>
                </a:moveTo>
                <a:lnTo>
                  <a:pt x="525" y="554"/>
                </a:lnTo>
                <a:lnTo>
                  <a:pt x="525" y="554"/>
                </a:lnTo>
                <a:lnTo>
                  <a:pt x="526" y="554"/>
                </a:lnTo>
                <a:lnTo>
                  <a:pt x="527" y="553"/>
                </a:lnTo>
                <a:lnTo>
                  <a:pt x="528" y="553"/>
                </a:lnTo>
                <a:lnTo>
                  <a:pt x="529" y="552"/>
                </a:lnTo>
                <a:lnTo>
                  <a:pt x="529" y="552"/>
                </a:lnTo>
                <a:lnTo>
                  <a:pt x="530" y="551"/>
                </a:lnTo>
                <a:lnTo>
                  <a:pt x="531" y="551"/>
                </a:lnTo>
                <a:lnTo>
                  <a:pt x="532" y="551"/>
                </a:lnTo>
                <a:lnTo>
                  <a:pt x="533" y="550"/>
                </a:lnTo>
                <a:lnTo>
                  <a:pt x="533" y="550"/>
                </a:lnTo>
                <a:lnTo>
                  <a:pt x="534" y="549"/>
                </a:lnTo>
                <a:lnTo>
                  <a:pt x="535" y="549"/>
                </a:lnTo>
                <a:lnTo>
                  <a:pt x="536" y="548"/>
                </a:lnTo>
                <a:lnTo>
                  <a:pt x="537" y="548"/>
                </a:lnTo>
                <a:lnTo>
                  <a:pt x="537" y="547"/>
                </a:lnTo>
                <a:lnTo>
                  <a:pt x="538" y="547"/>
                </a:lnTo>
                <a:lnTo>
                  <a:pt x="539" y="546"/>
                </a:lnTo>
                <a:lnTo>
                  <a:pt x="540" y="546"/>
                </a:lnTo>
                <a:lnTo>
                  <a:pt x="540" y="545"/>
                </a:lnTo>
                <a:lnTo>
                  <a:pt x="541" y="545"/>
                </a:lnTo>
                <a:lnTo>
                  <a:pt x="532" y="530"/>
                </a:lnTo>
                <a:lnTo>
                  <a:pt x="531" y="531"/>
                </a:lnTo>
                <a:lnTo>
                  <a:pt x="530" y="531"/>
                </a:lnTo>
                <a:lnTo>
                  <a:pt x="530" y="531"/>
                </a:lnTo>
                <a:lnTo>
                  <a:pt x="529" y="532"/>
                </a:lnTo>
                <a:lnTo>
                  <a:pt x="528" y="532"/>
                </a:lnTo>
                <a:lnTo>
                  <a:pt x="527" y="533"/>
                </a:lnTo>
                <a:lnTo>
                  <a:pt x="527" y="533"/>
                </a:lnTo>
                <a:lnTo>
                  <a:pt x="526" y="534"/>
                </a:lnTo>
                <a:lnTo>
                  <a:pt x="525" y="534"/>
                </a:lnTo>
                <a:lnTo>
                  <a:pt x="525" y="534"/>
                </a:lnTo>
                <a:lnTo>
                  <a:pt x="524" y="535"/>
                </a:lnTo>
                <a:lnTo>
                  <a:pt x="523" y="535"/>
                </a:lnTo>
                <a:lnTo>
                  <a:pt x="522" y="536"/>
                </a:lnTo>
                <a:lnTo>
                  <a:pt x="522" y="536"/>
                </a:lnTo>
                <a:lnTo>
                  <a:pt x="521" y="536"/>
                </a:lnTo>
                <a:lnTo>
                  <a:pt x="520" y="537"/>
                </a:lnTo>
                <a:lnTo>
                  <a:pt x="520" y="537"/>
                </a:lnTo>
                <a:lnTo>
                  <a:pt x="519" y="538"/>
                </a:lnTo>
                <a:lnTo>
                  <a:pt x="518" y="538"/>
                </a:lnTo>
                <a:lnTo>
                  <a:pt x="517" y="538"/>
                </a:lnTo>
                <a:lnTo>
                  <a:pt x="517" y="538"/>
                </a:lnTo>
                <a:lnTo>
                  <a:pt x="525" y="554"/>
                </a:lnTo>
                <a:close/>
                <a:moveTo>
                  <a:pt x="570" y="521"/>
                </a:moveTo>
                <a:lnTo>
                  <a:pt x="570" y="521"/>
                </a:lnTo>
                <a:lnTo>
                  <a:pt x="570" y="520"/>
                </a:lnTo>
                <a:lnTo>
                  <a:pt x="570" y="520"/>
                </a:lnTo>
                <a:lnTo>
                  <a:pt x="571" y="519"/>
                </a:lnTo>
                <a:lnTo>
                  <a:pt x="572" y="518"/>
                </a:lnTo>
                <a:lnTo>
                  <a:pt x="572" y="518"/>
                </a:lnTo>
                <a:lnTo>
                  <a:pt x="573" y="517"/>
                </a:lnTo>
                <a:lnTo>
                  <a:pt x="574" y="516"/>
                </a:lnTo>
                <a:lnTo>
                  <a:pt x="574" y="516"/>
                </a:lnTo>
                <a:lnTo>
                  <a:pt x="575" y="515"/>
                </a:lnTo>
                <a:lnTo>
                  <a:pt x="575" y="514"/>
                </a:lnTo>
                <a:lnTo>
                  <a:pt x="576" y="514"/>
                </a:lnTo>
                <a:lnTo>
                  <a:pt x="576" y="513"/>
                </a:lnTo>
                <a:lnTo>
                  <a:pt x="577" y="512"/>
                </a:lnTo>
                <a:lnTo>
                  <a:pt x="578" y="511"/>
                </a:lnTo>
                <a:lnTo>
                  <a:pt x="578" y="511"/>
                </a:lnTo>
                <a:lnTo>
                  <a:pt x="579" y="510"/>
                </a:lnTo>
                <a:lnTo>
                  <a:pt x="579" y="509"/>
                </a:lnTo>
                <a:lnTo>
                  <a:pt x="580" y="508"/>
                </a:lnTo>
                <a:lnTo>
                  <a:pt x="580" y="508"/>
                </a:lnTo>
                <a:lnTo>
                  <a:pt x="581" y="507"/>
                </a:lnTo>
                <a:lnTo>
                  <a:pt x="581" y="506"/>
                </a:lnTo>
                <a:lnTo>
                  <a:pt x="567" y="496"/>
                </a:lnTo>
                <a:lnTo>
                  <a:pt x="567" y="497"/>
                </a:lnTo>
                <a:lnTo>
                  <a:pt x="566" y="497"/>
                </a:lnTo>
                <a:lnTo>
                  <a:pt x="566" y="498"/>
                </a:lnTo>
                <a:lnTo>
                  <a:pt x="565" y="499"/>
                </a:lnTo>
                <a:lnTo>
                  <a:pt x="565" y="499"/>
                </a:lnTo>
                <a:lnTo>
                  <a:pt x="564" y="500"/>
                </a:lnTo>
                <a:lnTo>
                  <a:pt x="564" y="500"/>
                </a:lnTo>
                <a:lnTo>
                  <a:pt x="563" y="501"/>
                </a:lnTo>
                <a:lnTo>
                  <a:pt x="563" y="502"/>
                </a:lnTo>
                <a:lnTo>
                  <a:pt x="562" y="502"/>
                </a:lnTo>
                <a:lnTo>
                  <a:pt x="562" y="503"/>
                </a:lnTo>
                <a:lnTo>
                  <a:pt x="561" y="504"/>
                </a:lnTo>
                <a:lnTo>
                  <a:pt x="561" y="504"/>
                </a:lnTo>
                <a:lnTo>
                  <a:pt x="560" y="505"/>
                </a:lnTo>
                <a:lnTo>
                  <a:pt x="560" y="505"/>
                </a:lnTo>
                <a:lnTo>
                  <a:pt x="559" y="506"/>
                </a:lnTo>
                <a:lnTo>
                  <a:pt x="559" y="507"/>
                </a:lnTo>
                <a:lnTo>
                  <a:pt x="558" y="507"/>
                </a:lnTo>
                <a:lnTo>
                  <a:pt x="557" y="508"/>
                </a:lnTo>
                <a:lnTo>
                  <a:pt x="557" y="509"/>
                </a:lnTo>
                <a:lnTo>
                  <a:pt x="557" y="509"/>
                </a:lnTo>
                <a:lnTo>
                  <a:pt x="570" y="521"/>
                </a:lnTo>
                <a:close/>
                <a:moveTo>
                  <a:pt x="599" y="474"/>
                </a:moveTo>
                <a:lnTo>
                  <a:pt x="599" y="474"/>
                </a:lnTo>
                <a:lnTo>
                  <a:pt x="600" y="473"/>
                </a:lnTo>
                <a:lnTo>
                  <a:pt x="600" y="472"/>
                </a:lnTo>
                <a:lnTo>
                  <a:pt x="600" y="471"/>
                </a:lnTo>
                <a:lnTo>
                  <a:pt x="601" y="470"/>
                </a:lnTo>
                <a:lnTo>
                  <a:pt x="601" y="469"/>
                </a:lnTo>
                <a:lnTo>
                  <a:pt x="601" y="469"/>
                </a:lnTo>
                <a:lnTo>
                  <a:pt x="602" y="468"/>
                </a:lnTo>
                <a:lnTo>
                  <a:pt x="602" y="467"/>
                </a:lnTo>
                <a:lnTo>
                  <a:pt x="602" y="466"/>
                </a:lnTo>
                <a:lnTo>
                  <a:pt x="603" y="465"/>
                </a:lnTo>
                <a:lnTo>
                  <a:pt x="603" y="464"/>
                </a:lnTo>
                <a:lnTo>
                  <a:pt x="603" y="463"/>
                </a:lnTo>
                <a:lnTo>
                  <a:pt x="603" y="462"/>
                </a:lnTo>
                <a:lnTo>
                  <a:pt x="604" y="461"/>
                </a:lnTo>
                <a:lnTo>
                  <a:pt x="604" y="461"/>
                </a:lnTo>
                <a:lnTo>
                  <a:pt x="604" y="460"/>
                </a:lnTo>
                <a:lnTo>
                  <a:pt x="604" y="459"/>
                </a:lnTo>
                <a:lnTo>
                  <a:pt x="605" y="458"/>
                </a:lnTo>
                <a:lnTo>
                  <a:pt x="605" y="457"/>
                </a:lnTo>
                <a:lnTo>
                  <a:pt x="605" y="456"/>
                </a:lnTo>
                <a:lnTo>
                  <a:pt x="605" y="456"/>
                </a:lnTo>
                <a:lnTo>
                  <a:pt x="588" y="451"/>
                </a:lnTo>
                <a:lnTo>
                  <a:pt x="588" y="452"/>
                </a:lnTo>
                <a:lnTo>
                  <a:pt x="588" y="452"/>
                </a:lnTo>
                <a:lnTo>
                  <a:pt x="588" y="453"/>
                </a:lnTo>
                <a:lnTo>
                  <a:pt x="588" y="454"/>
                </a:lnTo>
                <a:lnTo>
                  <a:pt x="587" y="455"/>
                </a:lnTo>
                <a:lnTo>
                  <a:pt x="587" y="456"/>
                </a:lnTo>
                <a:lnTo>
                  <a:pt x="587" y="456"/>
                </a:lnTo>
                <a:lnTo>
                  <a:pt x="587" y="457"/>
                </a:lnTo>
                <a:lnTo>
                  <a:pt x="586" y="458"/>
                </a:lnTo>
                <a:lnTo>
                  <a:pt x="586" y="459"/>
                </a:lnTo>
                <a:lnTo>
                  <a:pt x="586" y="459"/>
                </a:lnTo>
                <a:lnTo>
                  <a:pt x="586" y="460"/>
                </a:lnTo>
                <a:lnTo>
                  <a:pt x="585" y="461"/>
                </a:lnTo>
                <a:lnTo>
                  <a:pt x="585" y="462"/>
                </a:lnTo>
                <a:lnTo>
                  <a:pt x="585" y="463"/>
                </a:lnTo>
                <a:lnTo>
                  <a:pt x="584" y="463"/>
                </a:lnTo>
                <a:lnTo>
                  <a:pt x="584" y="464"/>
                </a:lnTo>
                <a:lnTo>
                  <a:pt x="584" y="465"/>
                </a:lnTo>
                <a:lnTo>
                  <a:pt x="584" y="466"/>
                </a:lnTo>
                <a:lnTo>
                  <a:pt x="583" y="467"/>
                </a:lnTo>
                <a:lnTo>
                  <a:pt x="583" y="467"/>
                </a:lnTo>
                <a:lnTo>
                  <a:pt x="599" y="474"/>
                </a:lnTo>
                <a:close/>
                <a:moveTo>
                  <a:pt x="610" y="419"/>
                </a:moveTo>
                <a:lnTo>
                  <a:pt x="610" y="419"/>
                </a:lnTo>
                <a:lnTo>
                  <a:pt x="610" y="419"/>
                </a:lnTo>
                <a:lnTo>
                  <a:pt x="610" y="418"/>
                </a:lnTo>
                <a:lnTo>
                  <a:pt x="610" y="417"/>
                </a:lnTo>
                <a:lnTo>
                  <a:pt x="610" y="416"/>
                </a:lnTo>
                <a:lnTo>
                  <a:pt x="610" y="415"/>
                </a:lnTo>
                <a:lnTo>
                  <a:pt x="610" y="414"/>
                </a:lnTo>
                <a:lnTo>
                  <a:pt x="610" y="413"/>
                </a:lnTo>
                <a:lnTo>
                  <a:pt x="610" y="412"/>
                </a:lnTo>
                <a:lnTo>
                  <a:pt x="610" y="411"/>
                </a:lnTo>
                <a:lnTo>
                  <a:pt x="610" y="410"/>
                </a:lnTo>
                <a:lnTo>
                  <a:pt x="610" y="409"/>
                </a:lnTo>
                <a:lnTo>
                  <a:pt x="610" y="408"/>
                </a:lnTo>
                <a:lnTo>
                  <a:pt x="610" y="407"/>
                </a:lnTo>
                <a:lnTo>
                  <a:pt x="610" y="406"/>
                </a:lnTo>
                <a:lnTo>
                  <a:pt x="610" y="405"/>
                </a:lnTo>
                <a:lnTo>
                  <a:pt x="610" y="404"/>
                </a:lnTo>
                <a:lnTo>
                  <a:pt x="610" y="403"/>
                </a:lnTo>
                <a:lnTo>
                  <a:pt x="610" y="402"/>
                </a:lnTo>
                <a:lnTo>
                  <a:pt x="609" y="401"/>
                </a:lnTo>
                <a:lnTo>
                  <a:pt x="609" y="400"/>
                </a:lnTo>
                <a:lnTo>
                  <a:pt x="592" y="402"/>
                </a:lnTo>
                <a:lnTo>
                  <a:pt x="592" y="403"/>
                </a:lnTo>
                <a:lnTo>
                  <a:pt x="592" y="404"/>
                </a:lnTo>
                <a:lnTo>
                  <a:pt x="592" y="405"/>
                </a:lnTo>
                <a:lnTo>
                  <a:pt x="592" y="406"/>
                </a:lnTo>
                <a:lnTo>
                  <a:pt x="592" y="406"/>
                </a:lnTo>
                <a:lnTo>
                  <a:pt x="592" y="407"/>
                </a:lnTo>
                <a:lnTo>
                  <a:pt x="592" y="408"/>
                </a:lnTo>
                <a:lnTo>
                  <a:pt x="592" y="409"/>
                </a:lnTo>
                <a:lnTo>
                  <a:pt x="592" y="410"/>
                </a:lnTo>
                <a:lnTo>
                  <a:pt x="593" y="411"/>
                </a:lnTo>
                <a:lnTo>
                  <a:pt x="593" y="412"/>
                </a:lnTo>
                <a:lnTo>
                  <a:pt x="593" y="412"/>
                </a:lnTo>
                <a:lnTo>
                  <a:pt x="593" y="413"/>
                </a:lnTo>
                <a:lnTo>
                  <a:pt x="593" y="414"/>
                </a:lnTo>
                <a:lnTo>
                  <a:pt x="593" y="415"/>
                </a:lnTo>
                <a:lnTo>
                  <a:pt x="593" y="416"/>
                </a:lnTo>
                <a:lnTo>
                  <a:pt x="593" y="417"/>
                </a:lnTo>
                <a:lnTo>
                  <a:pt x="593" y="418"/>
                </a:lnTo>
                <a:lnTo>
                  <a:pt x="593" y="419"/>
                </a:lnTo>
                <a:lnTo>
                  <a:pt x="593" y="419"/>
                </a:lnTo>
                <a:lnTo>
                  <a:pt x="610" y="419"/>
                </a:lnTo>
                <a:close/>
                <a:moveTo>
                  <a:pt x="601" y="364"/>
                </a:moveTo>
                <a:lnTo>
                  <a:pt x="601" y="364"/>
                </a:lnTo>
                <a:lnTo>
                  <a:pt x="601" y="363"/>
                </a:lnTo>
                <a:lnTo>
                  <a:pt x="600" y="362"/>
                </a:lnTo>
                <a:lnTo>
                  <a:pt x="600" y="362"/>
                </a:lnTo>
                <a:lnTo>
                  <a:pt x="600" y="361"/>
                </a:lnTo>
                <a:lnTo>
                  <a:pt x="599" y="360"/>
                </a:lnTo>
                <a:lnTo>
                  <a:pt x="599" y="359"/>
                </a:lnTo>
                <a:lnTo>
                  <a:pt x="599" y="358"/>
                </a:lnTo>
                <a:lnTo>
                  <a:pt x="598" y="357"/>
                </a:lnTo>
                <a:lnTo>
                  <a:pt x="598" y="356"/>
                </a:lnTo>
                <a:lnTo>
                  <a:pt x="598" y="356"/>
                </a:lnTo>
                <a:lnTo>
                  <a:pt x="597" y="355"/>
                </a:lnTo>
                <a:lnTo>
                  <a:pt x="597" y="354"/>
                </a:lnTo>
                <a:lnTo>
                  <a:pt x="596" y="353"/>
                </a:lnTo>
                <a:lnTo>
                  <a:pt x="596" y="352"/>
                </a:lnTo>
                <a:lnTo>
                  <a:pt x="596" y="351"/>
                </a:lnTo>
                <a:lnTo>
                  <a:pt x="595" y="350"/>
                </a:lnTo>
                <a:lnTo>
                  <a:pt x="595" y="350"/>
                </a:lnTo>
                <a:lnTo>
                  <a:pt x="594" y="349"/>
                </a:lnTo>
                <a:lnTo>
                  <a:pt x="594" y="348"/>
                </a:lnTo>
                <a:lnTo>
                  <a:pt x="594" y="347"/>
                </a:lnTo>
                <a:lnTo>
                  <a:pt x="593" y="347"/>
                </a:lnTo>
                <a:lnTo>
                  <a:pt x="578" y="355"/>
                </a:lnTo>
                <a:lnTo>
                  <a:pt x="578" y="355"/>
                </a:lnTo>
                <a:lnTo>
                  <a:pt x="578" y="356"/>
                </a:lnTo>
                <a:lnTo>
                  <a:pt x="579" y="357"/>
                </a:lnTo>
                <a:lnTo>
                  <a:pt x="579" y="357"/>
                </a:lnTo>
                <a:lnTo>
                  <a:pt x="579" y="358"/>
                </a:lnTo>
                <a:lnTo>
                  <a:pt x="580" y="359"/>
                </a:lnTo>
                <a:lnTo>
                  <a:pt x="580" y="360"/>
                </a:lnTo>
                <a:lnTo>
                  <a:pt x="580" y="360"/>
                </a:lnTo>
                <a:lnTo>
                  <a:pt x="581" y="361"/>
                </a:lnTo>
                <a:lnTo>
                  <a:pt x="581" y="362"/>
                </a:lnTo>
                <a:lnTo>
                  <a:pt x="581" y="363"/>
                </a:lnTo>
                <a:lnTo>
                  <a:pt x="582" y="363"/>
                </a:lnTo>
                <a:lnTo>
                  <a:pt x="582" y="364"/>
                </a:lnTo>
                <a:lnTo>
                  <a:pt x="582" y="365"/>
                </a:lnTo>
                <a:lnTo>
                  <a:pt x="583" y="366"/>
                </a:lnTo>
                <a:lnTo>
                  <a:pt x="583" y="366"/>
                </a:lnTo>
                <a:lnTo>
                  <a:pt x="583" y="367"/>
                </a:lnTo>
                <a:lnTo>
                  <a:pt x="584" y="368"/>
                </a:lnTo>
                <a:lnTo>
                  <a:pt x="584" y="369"/>
                </a:lnTo>
                <a:lnTo>
                  <a:pt x="584" y="369"/>
                </a:lnTo>
                <a:lnTo>
                  <a:pt x="584" y="370"/>
                </a:lnTo>
                <a:lnTo>
                  <a:pt x="601" y="364"/>
                </a:lnTo>
                <a:close/>
                <a:moveTo>
                  <a:pt x="573" y="316"/>
                </a:moveTo>
                <a:lnTo>
                  <a:pt x="573" y="316"/>
                </a:lnTo>
                <a:lnTo>
                  <a:pt x="572" y="316"/>
                </a:lnTo>
                <a:lnTo>
                  <a:pt x="572" y="315"/>
                </a:lnTo>
                <a:lnTo>
                  <a:pt x="571" y="315"/>
                </a:lnTo>
                <a:lnTo>
                  <a:pt x="570" y="314"/>
                </a:lnTo>
                <a:lnTo>
                  <a:pt x="570" y="313"/>
                </a:lnTo>
                <a:lnTo>
                  <a:pt x="569" y="313"/>
                </a:lnTo>
                <a:lnTo>
                  <a:pt x="569" y="312"/>
                </a:lnTo>
                <a:lnTo>
                  <a:pt x="568" y="311"/>
                </a:lnTo>
                <a:lnTo>
                  <a:pt x="567" y="311"/>
                </a:lnTo>
                <a:lnTo>
                  <a:pt x="567" y="310"/>
                </a:lnTo>
                <a:lnTo>
                  <a:pt x="566" y="309"/>
                </a:lnTo>
                <a:lnTo>
                  <a:pt x="565" y="309"/>
                </a:lnTo>
                <a:lnTo>
                  <a:pt x="565" y="308"/>
                </a:lnTo>
                <a:lnTo>
                  <a:pt x="564" y="307"/>
                </a:lnTo>
                <a:lnTo>
                  <a:pt x="563" y="307"/>
                </a:lnTo>
                <a:lnTo>
                  <a:pt x="563" y="306"/>
                </a:lnTo>
                <a:lnTo>
                  <a:pt x="562" y="305"/>
                </a:lnTo>
                <a:lnTo>
                  <a:pt x="561" y="305"/>
                </a:lnTo>
                <a:lnTo>
                  <a:pt x="561" y="304"/>
                </a:lnTo>
                <a:lnTo>
                  <a:pt x="560" y="304"/>
                </a:lnTo>
                <a:lnTo>
                  <a:pt x="559" y="303"/>
                </a:lnTo>
                <a:lnTo>
                  <a:pt x="548" y="316"/>
                </a:lnTo>
                <a:lnTo>
                  <a:pt x="548" y="317"/>
                </a:lnTo>
                <a:lnTo>
                  <a:pt x="549" y="317"/>
                </a:lnTo>
                <a:lnTo>
                  <a:pt x="549" y="318"/>
                </a:lnTo>
                <a:lnTo>
                  <a:pt x="550" y="318"/>
                </a:lnTo>
                <a:lnTo>
                  <a:pt x="551" y="319"/>
                </a:lnTo>
                <a:lnTo>
                  <a:pt x="551" y="319"/>
                </a:lnTo>
                <a:lnTo>
                  <a:pt x="552" y="320"/>
                </a:lnTo>
                <a:lnTo>
                  <a:pt x="552" y="320"/>
                </a:lnTo>
                <a:lnTo>
                  <a:pt x="553" y="321"/>
                </a:lnTo>
                <a:lnTo>
                  <a:pt x="554" y="322"/>
                </a:lnTo>
                <a:lnTo>
                  <a:pt x="554" y="322"/>
                </a:lnTo>
                <a:lnTo>
                  <a:pt x="555" y="323"/>
                </a:lnTo>
                <a:lnTo>
                  <a:pt x="555" y="323"/>
                </a:lnTo>
                <a:lnTo>
                  <a:pt x="556" y="324"/>
                </a:lnTo>
                <a:lnTo>
                  <a:pt x="556" y="325"/>
                </a:lnTo>
                <a:lnTo>
                  <a:pt x="557" y="325"/>
                </a:lnTo>
                <a:lnTo>
                  <a:pt x="557" y="326"/>
                </a:lnTo>
                <a:lnTo>
                  <a:pt x="558" y="326"/>
                </a:lnTo>
                <a:lnTo>
                  <a:pt x="559" y="327"/>
                </a:lnTo>
                <a:lnTo>
                  <a:pt x="559" y="328"/>
                </a:lnTo>
                <a:lnTo>
                  <a:pt x="559" y="328"/>
                </a:lnTo>
                <a:lnTo>
                  <a:pt x="573" y="316"/>
                </a:lnTo>
                <a:close/>
                <a:moveTo>
                  <a:pt x="529" y="282"/>
                </a:moveTo>
                <a:lnTo>
                  <a:pt x="529" y="282"/>
                </a:lnTo>
                <a:lnTo>
                  <a:pt x="529" y="281"/>
                </a:lnTo>
                <a:lnTo>
                  <a:pt x="528" y="281"/>
                </a:lnTo>
                <a:lnTo>
                  <a:pt x="527" y="280"/>
                </a:lnTo>
                <a:lnTo>
                  <a:pt x="526" y="280"/>
                </a:lnTo>
                <a:lnTo>
                  <a:pt x="525" y="280"/>
                </a:lnTo>
                <a:lnTo>
                  <a:pt x="524" y="279"/>
                </a:lnTo>
                <a:lnTo>
                  <a:pt x="524" y="279"/>
                </a:lnTo>
                <a:lnTo>
                  <a:pt x="523" y="278"/>
                </a:lnTo>
                <a:lnTo>
                  <a:pt x="522" y="278"/>
                </a:lnTo>
                <a:lnTo>
                  <a:pt x="521" y="278"/>
                </a:lnTo>
                <a:lnTo>
                  <a:pt x="520" y="277"/>
                </a:lnTo>
                <a:lnTo>
                  <a:pt x="519" y="277"/>
                </a:lnTo>
                <a:lnTo>
                  <a:pt x="518" y="277"/>
                </a:lnTo>
                <a:lnTo>
                  <a:pt x="518" y="276"/>
                </a:lnTo>
                <a:lnTo>
                  <a:pt x="517" y="276"/>
                </a:lnTo>
                <a:lnTo>
                  <a:pt x="516" y="275"/>
                </a:lnTo>
                <a:lnTo>
                  <a:pt x="515" y="275"/>
                </a:lnTo>
                <a:lnTo>
                  <a:pt x="514" y="275"/>
                </a:lnTo>
                <a:lnTo>
                  <a:pt x="513" y="274"/>
                </a:lnTo>
                <a:lnTo>
                  <a:pt x="512" y="274"/>
                </a:lnTo>
                <a:lnTo>
                  <a:pt x="512" y="274"/>
                </a:lnTo>
                <a:lnTo>
                  <a:pt x="506" y="290"/>
                </a:lnTo>
                <a:lnTo>
                  <a:pt x="506" y="290"/>
                </a:lnTo>
                <a:lnTo>
                  <a:pt x="507" y="291"/>
                </a:lnTo>
                <a:lnTo>
                  <a:pt x="508" y="291"/>
                </a:lnTo>
                <a:lnTo>
                  <a:pt x="508" y="291"/>
                </a:lnTo>
                <a:lnTo>
                  <a:pt x="509" y="292"/>
                </a:lnTo>
                <a:lnTo>
                  <a:pt x="510" y="292"/>
                </a:lnTo>
                <a:lnTo>
                  <a:pt x="511" y="292"/>
                </a:lnTo>
                <a:lnTo>
                  <a:pt x="511" y="293"/>
                </a:lnTo>
                <a:lnTo>
                  <a:pt x="512" y="293"/>
                </a:lnTo>
                <a:lnTo>
                  <a:pt x="513" y="293"/>
                </a:lnTo>
                <a:lnTo>
                  <a:pt x="514" y="294"/>
                </a:lnTo>
                <a:lnTo>
                  <a:pt x="514" y="294"/>
                </a:lnTo>
                <a:lnTo>
                  <a:pt x="515" y="294"/>
                </a:lnTo>
                <a:lnTo>
                  <a:pt x="516" y="295"/>
                </a:lnTo>
                <a:lnTo>
                  <a:pt x="517" y="295"/>
                </a:lnTo>
                <a:lnTo>
                  <a:pt x="517" y="295"/>
                </a:lnTo>
                <a:lnTo>
                  <a:pt x="518" y="296"/>
                </a:lnTo>
                <a:lnTo>
                  <a:pt x="519" y="296"/>
                </a:lnTo>
                <a:lnTo>
                  <a:pt x="520" y="297"/>
                </a:lnTo>
                <a:lnTo>
                  <a:pt x="520" y="297"/>
                </a:lnTo>
                <a:lnTo>
                  <a:pt x="521" y="297"/>
                </a:lnTo>
                <a:lnTo>
                  <a:pt x="529" y="282"/>
                </a:lnTo>
                <a:close/>
                <a:moveTo>
                  <a:pt x="457" y="231"/>
                </a:moveTo>
                <a:lnTo>
                  <a:pt x="457" y="231"/>
                </a:lnTo>
                <a:cubicBezTo>
                  <a:pt x="354" y="231"/>
                  <a:pt x="271" y="314"/>
                  <a:pt x="271" y="417"/>
                </a:cubicBezTo>
                <a:cubicBezTo>
                  <a:pt x="271" y="520"/>
                  <a:pt x="354" y="603"/>
                  <a:pt x="457" y="603"/>
                </a:cubicBezTo>
                <a:cubicBezTo>
                  <a:pt x="560" y="603"/>
                  <a:pt x="643" y="520"/>
                  <a:pt x="643" y="417"/>
                </a:cubicBezTo>
                <a:cubicBezTo>
                  <a:pt x="643" y="314"/>
                  <a:pt x="560" y="231"/>
                  <a:pt x="457" y="231"/>
                </a:cubicBezTo>
                <a:close/>
                <a:moveTo>
                  <a:pt x="30" y="153"/>
                </a:moveTo>
                <a:lnTo>
                  <a:pt x="30" y="153"/>
                </a:lnTo>
                <a:cubicBezTo>
                  <a:pt x="66" y="150"/>
                  <a:pt x="102" y="148"/>
                  <a:pt x="138" y="147"/>
                </a:cubicBezTo>
                <a:cubicBezTo>
                  <a:pt x="114" y="146"/>
                  <a:pt x="89" y="144"/>
                  <a:pt x="65" y="141"/>
                </a:cubicBezTo>
                <a:cubicBezTo>
                  <a:pt x="49" y="139"/>
                  <a:pt x="35" y="128"/>
                  <a:pt x="35" y="111"/>
                </a:cubicBezTo>
                <a:cubicBezTo>
                  <a:pt x="35" y="87"/>
                  <a:pt x="35" y="63"/>
                  <a:pt x="35" y="39"/>
                </a:cubicBezTo>
                <a:cubicBezTo>
                  <a:pt x="35" y="23"/>
                  <a:pt x="49" y="11"/>
                  <a:pt x="65" y="9"/>
                </a:cubicBezTo>
                <a:cubicBezTo>
                  <a:pt x="163" y="0"/>
                  <a:pt x="260" y="0"/>
                  <a:pt x="358" y="9"/>
                </a:cubicBezTo>
                <a:cubicBezTo>
                  <a:pt x="374" y="11"/>
                  <a:pt x="388" y="23"/>
                  <a:pt x="388" y="39"/>
                </a:cubicBezTo>
                <a:cubicBezTo>
                  <a:pt x="388" y="63"/>
                  <a:pt x="388" y="87"/>
                  <a:pt x="388" y="111"/>
                </a:cubicBezTo>
                <a:cubicBezTo>
                  <a:pt x="388" y="128"/>
                  <a:pt x="374" y="139"/>
                  <a:pt x="358" y="141"/>
                </a:cubicBezTo>
                <a:cubicBezTo>
                  <a:pt x="323" y="145"/>
                  <a:pt x="287" y="147"/>
                  <a:pt x="252" y="148"/>
                </a:cubicBezTo>
                <a:cubicBezTo>
                  <a:pt x="276" y="150"/>
                  <a:pt x="299" y="151"/>
                  <a:pt x="323" y="153"/>
                </a:cubicBezTo>
                <a:cubicBezTo>
                  <a:pt x="339" y="155"/>
                  <a:pt x="353" y="167"/>
                  <a:pt x="353" y="183"/>
                </a:cubicBezTo>
                <a:lnTo>
                  <a:pt x="353" y="218"/>
                </a:lnTo>
                <a:cubicBezTo>
                  <a:pt x="333" y="229"/>
                  <a:pt x="314" y="242"/>
                  <a:pt x="299" y="258"/>
                </a:cubicBezTo>
                <a:cubicBezTo>
                  <a:pt x="289" y="268"/>
                  <a:pt x="280" y="278"/>
                  <a:pt x="272" y="290"/>
                </a:cubicBezTo>
                <a:cubicBezTo>
                  <a:pt x="191" y="296"/>
                  <a:pt x="111" y="294"/>
                  <a:pt x="30" y="285"/>
                </a:cubicBezTo>
                <a:cubicBezTo>
                  <a:pt x="13" y="283"/>
                  <a:pt x="0" y="272"/>
                  <a:pt x="0" y="255"/>
                </a:cubicBezTo>
                <a:cubicBezTo>
                  <a:pt x="0" y="231"/>
                  <a:pt x="0" y="207"/>
                  <a:pt x="0" y="183"/>
                </a:cubicBezTo>
                <a:cubicBezTo>
                  <a:pt x="0" y="167"/>
                  <a:pt x="13" y="155"/>
                  <a:pt x="30" y="15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accent2"/>
              </a:solidFill>
            </a:endParaRPr>
          </a:p>
        </p:txBody>
      </p:sp>
      <p:sp>
        <p:nvSpPr>
          <p:cNvPr id="73" name="Freeform 6"/>
          <p:cNvSpPr/>
          <p:nvPr/>
        </p:nvSpPr>
        <p:spPr bwMode="auto">
          <a:xfrm>
            <a:off x="5835937" y="2712214"/>
            <a:ext cx="1691008" cy="1691008"/>
          </a:xfrm>
          <a:custGeom>
            <a:avLst/>
            <a:gdLst>
              <a:gd name="T0" fmla="*/ 760 w 1615"/>
              <a:gd name="T1" fmla="*/ 165 h 1615"/>
              <a:gd name="T2" fmla="*/ 577 w 1615"/>
              <a:gd name="T3" fmla="*/ 702 h 1615"/>
              <a:gd name="T4" fmla="*/ 557 w 1615"/>
              <a:gd name="T5" fmla="*/ 914 h 1615"/>
              <a:gd name="T6" fmla="*/ 452 w 1615"/>
              <a:gd name="T7" fmla="*/ 947 h 1615"/>
              <a:gd name="T8" fmla="*/ 106 w 1615"/>
              <a:gd name="T9" fmla="*/ 1064 h 1615"/>
              <a:gd name="T10" fmla="*/ 128 w 1615"/>
              <a:gd name="T11" fmla="*/ 1486 h 1615"/>
              <a:gd name="T12" fmla="*/ 550 w 1615"/>
              <a:gd name="T13" fmla="*/ 1508 h 1615"/>
              <a:gd name="T14" fmla="*/ 668 w 1615"/>
              <a:gd name="T15" fmla="*/ 1163 h 1615"/>
              <a:gd name="T16" fmla="*/ 695 w 1615"/>
              <a:gd name="T17" fmla="*/ 1053 h 1615"/>
              <a:gd name="T18" fmla="*/ 912 w 1615"/>
              <a:gd name="T19" fmla="*/ 1037 h 1615"/>
              <a:gd name="T20" fmla="*/ 1450 w 1615"/>
              <a:gd name="T21" fmla="*/ 855 h 1615"/>
              <a:gd name="T22" fmla="*/ 1415 w 1615"/>
              <a:gd name="T23" fmla="*/ 199 h 1615"/>
              <a:gd name="T24" fmla="*/ 760 w 1615"/>
              <a:gd name="T25" fmla="*/ 165 h 16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15" h="1615">
                <a:moveTo>
                  <a:pt x="760" y="165"/>
                </a:moveTo>
                <a:cubicBezTo>
                  <a:pt x="587" y="296"/>
                  <a:pt x="573" y="526"/>
                  <a:pt x="577" y="702"/>
                </a:cubicBezTo>
                <a:cubicBezTo>
                  <a:pt x="584" y="799"/>
                  <a:pt x="607" y="869"/>
                  <a:pt x="557" y="914"/>
                </a:cubicBezTo>
                <a:cubicBezTo>
                  <a:pt x="533" y="936"/>
                  <a:pt x="492" y="950"/>
                  <a:pt x="452" y="947"/>
                </a:cubicBezTo>
                <a:cubicBezTo>
                  <a:pt x="339" y="944"/>
                  <a:pt x="191" y="953"/>
                  <a:pt x="106" y="1064"/>
                </a:cubicBezTo>
                <a:cubicBezTo>
                  <a:pt x="21" y="1164"/>
                  <a:pt x="0" y="1366"/>
                  <a:pt x="128" y="1486"/>
                </a:cubicBezTo>
                <a:cubicBezTo>
                  <a:pt x="249" y="1615"/>
                  <a:pt x="450" y="1593"/>
                  <a:pt x="550" y="1508"/>
                </a:cubicBezTo>
                <a:cubicBezTo>
                  <a:pt x="662" y="1424"/>
                  <a:pt x="671" y="1276"/>
                  <a:pt x="668" y="1163"/>
                </a:cubicBezTo>
                <a:cubicBezTo>
                  <a:pt x="665" y="1122"/>
                  <a:pt x="674" y="1077"/>
                  <a:pt x="695" y="1053"/>
                </a:cubicBezTo>
                <a:cubicBezTo>
                  <a:pt x="740" y="1002"/>
                  <a:pt x="816" y="1030"/>
                  <a:pt x="912" y="1037"/>
                </a:cubicBezTo>
                <a:cubicBezTo>
                  <a:pt x="1089" y="1042"/>
                  <a:pt x="1319" y="1028"/>
                  <a:pt x="1450" y="855"/>
                </a:cubicBezTo>
                <a:cubicBezTo>
                  <a:pt x="1582" y="700"/>
                  <a:pt x="1615" y="386"/>
                  <a:pt x="1415" y="199"/>
                </a:cubicBezTo>
                <a:cubicBezTo>
                  <a:pt x="1229" y="0"/>
                  <a:pt x="915" y="33"/>
                  <a:pt x="760" y="165"/>
                </a:cubicBezTo>
                <a:close/>
              </a:path>
            </a:pathLst>
          </a:custGeom>
          <a:solidFill>
            <a:srgbClr val="3B83B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4" name="矩形 73"/>
          <p:cNvSpPr/>
          <p:nvPr/>
        </p:nvSpPr>
        <p:spPr>
          <a:xfrm>
            <a:off x="5966666" y="3787576"/>
            <a:ext cx="532697" cy="386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prstClr val="white"/>
                </a:solidFill>
                <a:latin typeface="Agency FB" panose="020B0503020202020204" pitchFamily="34" charset="0"/>
                <a:ea typeface="微软雅黑" panose="020B0503020204020204" charset="-122"/>
              </a:rPr>
              <a:t>02</a:t>
            </a:r>
            <a:endParaRPr lang="zh-CN" altLang="en-US" sz="2400" b="1" dirty="0">
              <a:solidFill>
                <a:prstClr val="white"/>
              </a:solidFill>
              <a:latin typeface="Agency FB" panose="020B0503020202020204" pitchFamily="34" charset="0"/>
              <a:ea typeface="微软雅黑" panose="020B0503020204020204" charset="-122"/>
            </a:endParaRPr>
          </a:p>
        </p:txBody>
      </p:sp>
      <p:sp>
        <p:nvSpPr>
          <p:cNvPr id="75" name="Freeform 22"/>
          <p:cNvSpPr>
            <a:spLocks noChangeAspect="1" noEditPoints="1"/>
          </p:cNvSpPr>
          <p:nvPr/>
        </p:nvSpPr>
        <p:spPr bwMode="auto">
          <a:xfrm>
            <a:off x="6767534" y="3083239"/>
            <a:ext cx="301036" cy="353520"/>
          </a:xfrm>
          <a:custGeom>
            <a:avLst/>
            <a:gdLst>
              <a:gd name="T0" fmla="*/ 90 w 641"/>
              <a:gd name="T1" fmla="*/ 424 h 748"/>
              <a:gd name="T2" fmla="*/ 158 w 641"/>
              <a:gd name="T3" fmla="*/ 424 h 748"/>
              <a:gd name="T4" fmla="*/ 205 w 641"/>
              <a:gd name="T5" fmla="*/ 408 h 748"/>
              <a:gd name="T6" fmla="*/ 291 w 641"/>
              <a:gd name="T7" fmla="*/ 588 h 748"/>
              <a:gd name="T8" fmla="*/ 312 w 641"/>
              <a:gd name="T9" fmla="*/ 475 h 748"/>
              <a:gd name="T10" fmla="*/ 297 w 641"/>
              <a:gd name="T11" fmla="*/ 468 h 748"/>
              <a:gd name="T12" fmla="*/ 298 w 641"/>
              <a:gd name="T13" fmla="*/ 452 h 748"/>
              <a:gd name="T14" fmla="*/ 360 w 641"/>
              <a:gd name="T15" fmla="*/ 452 h 748"/>
              <a:gd name="T16" fmla="*/ 360 w 641"/>
              <a:gd name="T17" fmla="*/ 468 h 748"/>
              <a:gd name="T18" fmla="*/ 346 w 641"/>
              <a:gd name="T19" fmla="*/ 475 h 748"/>
              <a:gd name="T20" fmla="*/ 365 w 641"/>
              <a:gd name="T21" fmla="*/ 583 h 748"/>
              <a:gd name="T22" fmla="*/ 439 w 641"/>
              <a:gd name="T23" fmla="*/ 415 h 748"/>
              <a:gd name="T24" fmla="*/ 482 w 641"/>
              <a:gd name="T25" fmla="*/ 420 h 748"/>
              <a:gd name="T26" fmla="*/ 545 w 641"/>
              <a:gd name="T27" fmla="*/ 420 h 748"/>
              <a:gd name="T28" fmla="*/ 632 w 641"/>
              <a:gd name="T29" fmla="*/ 691 h 748"/>
              <a:gd name="T30" fmla="*/ 544 w 641"/>
              <a:gd name="T31" fmla="*/ 722 h 748"/>
              <a:gd name="T32" fmla="*/ 532 w 641"/>
              <a:gd name="T33" fmla="*/ 681 h 748"/>
              <a:gd name="T34" fmla="*/ 504 w 641"/>
              <a:gd name="T35" fmla="*/ 729 h 748"/>
              <a:gd name="T36" fmla="*/ 123 w 641"/>
              <a:gd name="T37" fmla="*/ 731 h 748"/>
              <a:gd name="T38" fmla="*/ 94 w 641"/>
              <a:gd name="T39" fmla="*/ 681 h 748"/>
              <a:gd name="T40" fmla="*/ 81 w 641"/>
              <a:gd name="T41" fmla="*/ 724 h 748"/>
              <a:gd name="T42" fmla="*/ 0 w 641"/>
              <a:gd name="T43" fmla="*/ 691 h 748"/>
              <a:gd name="T44" fmla="*/ 90 w 641"/>
              <a:gd name="T45" fmla="*/ 424 h 748"/>
              <a:gd name="T46" fmla="*/ 185 w 641"/>
              <a:gd name="T47" fmla="*/ 289 h 748"/>
              <a:gd name="T48" fmla="*/ 185 w 641"/>
              <a:gd name="T49" fmla="*/ 289 h 748"/>
              <a:gd name="T50" fmla="*/ 163 w 641"/>
              <a:gd name="T51" fmla="*/ 264 h 748"/>
              <a:gd name="T52" fmla="*/ 155 w 641"/>
              <a:gd name="T53" fmla="*/ 214 h 748"/>
              <a:gd name="T54" fmla="*/ 155 w 641"/>
              <a:gd name="T55" fmla="*/ 207 h 748"/>
              <a:gd name="T56" fmla="*/ 160 w 641"/>
              <a:gd name="T57" fmla="*/ 204 h 748"/>
              <a:gd name="T58" fmla="*/ 164 w 641"/>
              <a:gd name="T59" fmla="*/ 202 h 748"/>
              <a:gd name="T60" fmla="*/ 199 w 641"/>
              <a:gd name="T61" fmla="*/ 47 h 748"/>
              <a:gd name="T62" fmla="*/ 423 w 641"/>
              <a:gd name="T63" fmla="*/ 43 h 748"/>
              <a:gd name="T64" fmla="*/ 466 w 641"/>
              <a:gd name="T65" fmla="*/ 200 h 748"/>
              <a:gd name="T66" fmla="*/ 472 w 641"/>
              <a:gd name="T67" fmla="*/ 204 h 748"/>
              <a:gd name="T68" fmla="*/ 478 w 641"/>
              <a:gd name="T69" fmla="*/ 207 h 748"/>
              <a:gd name="T70" fmla="*/ 478 w 641"/>
              <a:gd name="T71" fmla="*/ 214 h 748"/>
              <a:gd name="T72" fmla="*/ 471 w 641"/>
              <a:gd name="T73" fmla="*/ 263 h 748"/>
              <a:gd name="T74" fmla="*/ 449 w 641"/>
              <a:gd name="T75" fmla="*/ 288 h 748"/>
              <a:gd name="T76" fmla="*/ 328 w 641"/>
              <a:gd name="T77" fmla="*/ 397 h 748"/>
              <a:gd name="T78" fmla="*/ 299 w 641"/>
              <a:gd name="T79" fmla="*/ 395 h 748"/>
              <a:gd name="T80" fmla="*/ 185 w 641"/>
              <a:gd name="T81" fmla="*/ 289 h 7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641" h="748">
                <a:moveTo>
                  <a:pt x="90" y="424"/>
                </a:moveTo>
                <a:cubicBezTo>
                  <a:pt x="114" y="424"/>
                  <a:pt x="137" y="424"/>
                  <a:pt x="158" y="424"/>
                </a:cubicBezTo>
                <a:cubicBezTo>
                  <a:pt x="178" y="425"/>
                  <a:pt x="194" y="421"/>
                  <a:pt x="205" y="408"/>
                </a:cubicBezTo>
                <a:lnTo>
                  <a:pt x="291" y="588"/>
                </a:lnTo>
                <a:lnTo>
                  <a:pt x="312" y="475"/>
                </a:lnTo>
                <a:lnTo>
                  <a:pt x="297" y="468"/>
                </a:lnTo>
                <a:lnTo>
                  <a:pt x="298" y="452"/>
                </a:lnTo>
                <a:lnTo>
                  <a:pt x="360" y="452"/>
                </a:lnTo>
                <a:lnTo>
                  <a:pt x="360" y="468"/>
                </a:lnTo>
                <a:lnTo>
                  <a:pt x="346" y="475"/>
                </a:lnTo>
                <a:lnTo>
                  <a:pt x="365" y="583"/>
                </a:lnTo>
                <a:lnTo>
                  <a:pt x="439" y="415"/>
                </a:lnTo>
                <a:cubicBezTo>
                  <a:pt x="450" y="420"/>
                  <a:pt x="464" y="422"/>
                  <a:pt x="482" y="420"/>
                </a:cubicBezTo>
                <a:cubicBezTo>
                  <a:pt x="502" y="420"/>
                  <a:pt x="523" y="420"/>
                  <a:pt x="545" y="420"/>
                </a:cubicBezTo>
                <a:cubicBezTo>
                  <a:pt x="604" y="475"/>
                  <a:pt x="641" y="606"/>
                  <a:pt x="632" y="691"/>
                </a:cubicBezTo>
                <a:cubicBezTo>
                  <a:pt x="614" y="704"/>
                  <a:pt x="583" y="714"/>
                  <a:pt x="544" y="722"/>
                </a:cubicBezTo>
                <a:lnTo>
                  <a:pt x="532" y="681"/>
                </a:lnTo>
                <a:lnTo>
                  <a:pt x="504" y="729"/>
                </a:lnTo>
                <a:cubicBezTo>
                  <a:pt x="390" y="746"/>
                  <a:pt x="233" y="748"/>
                  <a:pt x="123" y="731"/>
                </a:cubicBezTo>
                <a:lnTo>
                  <a:pt x="94" y="681"/>
                </a:lnTo>
                <a:lnTo>
                  <a:pt x="81" y="724"/>
                </a:lnTo>
                <a:cubicBezTo>
                  <a:pt x="43" y="716"/>
                  <a:pt x="14" y="705"/>
                  <a:pt x="0" y="691"/>
                </a:cubicBezTo>
                <a:cubicBezTo>
                  <a:pt x="1" y="616"/>
                  <a:pt x="15" y="489"/>
                  <a:pt x="90" y="424"/>
                </a:cubicBezTo>
                <a:close/>
                <a:moveTo>
                  <a:pt x="185" y="289"/>
                </a:moveTo>
                <a:lnTo>
                  <a:pt x="185" y="289"/>
                </a:lnTo>
                <a:cubicBezTo>
                  <a:pt x="175" y="284"/>
                  <a:pt x="168" y="275"/>
                  <a:pt x="163" y="264"/>
                </a:cubicBezTo>
                <a:cubicBezTo>
                  <a:pt x="157" y="251"/>
                  <a:pt x="155" y="234"/>
                  <a:pt x="155" y="214"/>
                </a:cubicBezTo>
                <a:lnTo>
                  <a:pt x="155" y="207"/>
                </a:lnTo>
                <a:lnTo>
                  <a:pt x="160" y="204"/>
                </a:lnTo>
                <a:cubicBezTo>
                  <a:pt x="162" y="203"/>
                  <a:pt x="163" y="202"/>
                  <a:pt x="164" y="202"/>
                </a:cubicBezTo>
                <a:cubicBezTo>
                  <a:pt x="152" y="117"/>
                  <a:pt x="162" y="78"/>
                  <a:pt x="199" y="47"/>
                </a:cubicBezTo>
                <a:cubicBezTo>
                  <a:pt x="256" y="0"/>
                  <a:pt x="365" y="0"/>
                  <a:pt x="423" y="43"/>
                </a:cubicBezTo>
                <a:cubicBezTo>
                  <a:pt x="463" y="72"/>
                  <a:pt x="477" y="123"/>
                  <a:pt x="466" y="200"/>
                </a:cubicBezTo>
                <a:cubicBezTo>
                  <a:pt x="468" y="201"/>
                  <a:pt x="470" y="202"/>
                  <a:pt x="472" y="204"/>
                </a:cubicBezTo>
                <a:lnTo>
                  <a:pt x="478" y="207"/>
                </a:lnTo>
                <a:lnTo>
                  <a:pt x="478" y="214"/>
                </a:lnTo>
                <a:cubicBezTo>
                  <a:pt x="478" y="233"/>
                  <a:pt x="476" y="250"/>
                  <a:pt x="471" y="263"/>
                </a:cubicBezTo>
                <a:cubicBezTo>
                  <a:pt x="466" y="275"/>
                  <a:pt x="459" y="283"/>
                  <a:pt x="449" y="288"/>
                </a:cubicBezTo>
                <a:cubicBezTo>
                  <a:pt x="434" y="338"/>
                  <a:pt x="381" y="392"/>
                  <a:pt x="328" y="397"/>
                </a:cubicBezTo>
                <a:cubicBezTo>
                  <a:pt x="319" y="398"/>
                  <a:pt x="308" y="398"/>
                  <a:pt x="299" y="395"/>
                </a:cubicBezTo>
                <a:cubicBezTo>
                  <a:pt x="241" y="374"/>
                  <a:pt x="203" y="350"/>
                  <a:pt x="185" y="289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76" name="组合 75"/>
          <p:cNvGrpSpPr/>
          <p:nvPr/>
        </p:nvGrpSpPr>
        <p:grpSpPr>
          <a:xfrm>
            <a:off x="8334845" y="2692320"/>
            <a:ext cx="2801722" cy="1135358"/>
            <a:chOff x="1626835" y="2349127"/>
            <a:chExt cx="2492110" cy="1009892"/>
          </a:xfrm>
        </p:grpSpPr>
        <p:sp>
          <p:nvSpPr>
            <p:cNvPr id="77" name="文本框 76"/>
            <p:cNvSpPr txBox="1"/>
            <p:nvPr/>
          </p:nvSpPr>
          <p:spPr>
            <a:xfrm>
              <a:off x="1806000" y="2349127"/>
              <a:ext cx="2133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78" name="文本框 77"/>
            <p:cNvSpPr txBox="1"/>
            <p:nvPr/>
          </p:nvSpPr>
          <p:spPr>
            <a:xfrm>
              <a:off x="1626835" y="2687681"/>
              <a:ext cx="2492110" cy="67133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film</a:t>
              </a:r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8334845" y="4862955"/>
            <a:ext cx="2801722" cy="1135358"/>
            <a:chOff x="1626835" y="2349127"/>
            <a:chExt cx="2492110" cy="1009892"/>
          </a:xfrm>
        </p:grpSpPr>
        <p:sp>
          <p:nvSpPr>
            <p:cNvPr id="80" name="文本框 79"/>
            <p:cNvSpPr txBox="1"/>
            <p:nvPr/>
          </p:nvSpPr>
          <p:spPr>
            <a:xfrm>
              <a:off x="1806000" y="2349127"/>
              <a:ext cx="2133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81" name="文本框 80"/>
            <p:cNvSpPr txBox="1"/>
            <p:nvPr/>
          </p:nvSpPr>
          <p:spPr>
            <a:xfrm>
              <a:off x="1626835" y="2687681"/>
              <a:ext cx="2492110" cy="67133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film</a:t>
              </a:r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908487" y="2768371"/>
            <a:ext cx="2801722" cy="1135358"/>
            <a:chOff x="1626835" y="2349127"/>
            <a:chExt cx="2492110" cy="1009892"/>
          </a:xfrm>
        </p:grpSpPr>
        <p:sp>
          <p:nvSpPr>
            <p:cNvPr id="83" name="文本框 82"/>
            <p:cNvSpPr txBox="1"/>
            <p:nvPr/>
          </p:nvSpPr>
          <p:spPr>
            <a:xfrm>
              <a:off x="1806000" y="2349127"/>
              <a:ext cx="2133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84" name="文本框 83"/>
            <p:cNvSpPr txBox="1"/>
            <p:nvPr/>
          </p:nvSpPr>
          <p:spPr>
            <a:xfrm>
              <a:off x="1626835" y="2687681"/>
              <a:ext cx="2492110" cy="67133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film</a:t>
              </a:r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908487" y="4939006"/>
            <a:ext cx="2801722" cy="1135358"/>
            <a:chOff x="1626835" y="2349127"/>
            <a:chExt cx="2492110" cy="1009892"/>
          </a:xfrm>
        </p:grpSpPr>
        <p:sp>
          <p:nvSpPr>
            <p:cNvPr id="86" name="文本框 85"/>
            <p:cNvSpPr txBox="1"/>
            <p:nvPr/>
          </p:nvSpPr>
          <p:spPr>
            <a:xfrm>
              <a:off x="1806000" y="2349127"/>
              <a:ext cx="2133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87" name="文本框 86"/>
            <p:cNvSpPr txBox="1"/>
            <p:nvPr/>
          </p:nvSpPr>
          <p:spPr>
            <a:xfrm>
              <a:off x="1626835" y="2687681"/>
              <a:ext cx="2492110" cy="67133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film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56678" y="-2677322"/>
            <a:ext cx="6878644" cy="12192000"/>
          </a:xfrm>
          <a:prstGeom prst="rect">
            <a:avLst/>
          </a:prstGeom>
        </p:spPr>
      </p:pic>
      <p:sp>
        <p:nvSpPr>
          <p:cNvPr id="6" name="圆角矩形 5"/>
          <p:cNvSpPr/>
          <p:nvPr/>
        </p:nvSpPr>
        <p:spPr>
          <a:xfrm>
            <a:off x="1060174" y="1060175"/>
            <a:ext cx="10058400" cy="4737652"/>
          </a:xfrm>
          <a:prstGeom prst="roundRect">
            <a:avLst>
              <a:gd name="adj" fmla="val 21702"/>
            </a:avLst>
          </a:prstGeom>
          <a:solidFill>
            <a:srgbClr val="D7F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圆角矩形 7"/>
          <p:cNvSpPr/>
          <p:nvPr/>
        </p:nvSpPr>
        <p:spPr>
          <a:xfrm>
            <a:off x="1348569" y="1330688"/>
            <a:ext cx="9481609" cy="4196625"/>
          </a:xfrm>
          <a:prstGeom prst="roundRect">
            <a:avLst>
              <a:gd name="adj" fmla="val 21702"/>
            </a:avLst>
          </a:prstGeom>
          <a:solidFill>
            <a:srgbClr val="D7F1FE"/>
          </a:solidFill>
          <a:ln w="381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97" t="60846" r="3359" b="9483"/>
          <a:stretch>
            <a:fillRect/>
          </a:stretch>
        </p:blipFill>
        <p:spPr>
          <a:xfrm rot="16200000" flipV="1">
            <a:off x="4315" y="-739174"/>
            <a:ext cx="3059574" cy="363468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97" t="60846" r="3359" b="9483"/>
          <a:stretch>
            <a:fillRect/>
          </a:stretch>
        </p:blipFill>
        <p:spPr>
          <a:xfrm rot="16200000" flipV="1">
            <a:off x="9300391" y="4173169"/>
            <a:ext cx="3059574" cy="3634684"/>
          </a:xfrm>
          <a:prstGeom prst="rect">
            <a:avLst/>
          </a:prstGeom>
        </p:spPr>
      </p:pic>
      <p:sp>
        <p:nvSpPr>
          <p:cNvPr id="9" name="椭圆 8"/>
          <p:cNvSpPr/>
          <p:nvPr/>
        </p:nvSpPr>
        <p:spPr>
          <a:xfrm>
            <a:off x="3930363" y="1980139"/>
            <a:ext cx="930036" cy="930036"/>
          </a:xfrm>
          <a:prstGeom prst="ellipse">
            <a:avLst/>
          </a:prstGeom>
          <a:solidFill>
            <a:srgbClr val="8AD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6189019" y="1980139"/>
            <a:ext cx="930036" cy="930036"/>
          </a:xfrm>
          <a:prstGeom prst="ellipse">
            <a:avLst/>
          </a:prstGeom>
          <a:noFill/>
          <a:ln w="25400">
            <a:solidFill>
              <a:srgbClr val="3B83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7318347" y="1980139"/>
            <a:ext cx="930036" cy="930036"/>
          </a:xfrm>
          <a:prstGeom prst="ellipse">
            <a:avLst/>
          </a:prstGeom>
          <a:noFill/>
          <a:ln w="25400">
            <a:solidFill>
              <a:srgbClr val="4A62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5059691" y="1980139"/>
            <a:ext cx="930036" cy="930036"/>
          </a:xfrm>
          <a:prstGeom prst="ellipse">
            <a:avLst/>
          </a:prstGeom>
          <a:solidFill>
            <a:srgbClr val="42B5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 descr="e7d195523061f1c0deeec63e560781cfd59afb0ea006f2a87ABB68BF51EA6619813959095094C18C62A12F549504892A4AAA8C1554C6663626E05CA27F281A14E6983772AFC3FB97135759321DEA3D7047B2D20B121D4E05C4684874C482AB1BB204CB54EAB25F565C815D4796FBB61FCD35047BE64E9284D3E3DA2080414DCBE4487825BD03153EC4E777C6120C5078"/>
          <p:cNvSpPr txBox="1"/>
          <p:nvPr/>
        </p:nvSpPr>
        <p:spPr>
          <a:xfrm>
            <a:off x="4117908" y="2030329"/>
            <a:ext cx="5100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rgbClr val="FFFFFF"/>
                </a:solidFill>
                <a:latin typeface="张海山锐线体2.0" panose="02000000000000000000" pitchFamily="2" charset="-122"/>
                <a:ea typeface="张海山锐线体2.0" panose="02000000000000000000" pitchFamily="2" charset="-122"/>
              </a:rPr>
              <a:t>2</a:t>
            </a:r>
            <a:endParaRPr lang="zh-CN" altLang="en-US" sz="4800" b="1" dirty="0">
              <a:solidFill>
                <a:srgbClr val="FFFFFF"/>
              </a:solidFill>
              <a:latin typeface="张海山锐线体2.0" panose="02000000000000000000" pitchFamily="2" charset="-122"/>
              <a:ea typeface="张海山锐线体2.0" panose="02000000000000000000" pitchFamily="2" charset="-122"/>
            </a:endParaRPr>
          </a:p>
        </p:txBody>
      </p:sp>
      <p:sp>
        <p:nvSpPr>
          <p:cNvPr id="14" name="文本框 13" descr="e7d195523061f1c0deeec63e560781cfd59afb0ea006f2a87ABB68BF51EA6619813959095094C18C62A12F549504892A4AAA8C1554C6663626E05CA27F281A14E6983772AFC3FB97135759321DEA3D7047B2D20B121D4E05C4684874C482AB1BB204CB54EAB25F565C815D4796FBB61FCD35047BE64E9284D3E3DA2080414DCBE4487825BD03153EC4E777C6120C5078"/>
          <p:cNvSpPr txBox="1"/>
          <p:nvPr/>
        </p:nvSpPr>
        <p:spPr>
          <a:xfrm>
            <a:off x="5246081" y="2029658"/>
            <a:ext cx="5068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rgbClr val="FFFFFF"/>
                </a:solidFill>
                <a:latin typeface="张海山锐线体2.0" panose="02000000000000000000" pitchFamily="2" charset="-122"/>
                <a:ea typeface="张海山锐线体2.0" panose="02000000000000000000" pitchFamily="2" charset="-122"/>
              </a:rPr>
              <a:t>0</a:t>
            </a:r>
            <a:endParaRPr lang="zh-CN" altLang="en-US" sz="4800" b="1" dirty="0">
              <a:solidFill>
                <a:srgbClr val="FFFFFF"/>
              </a:solidFill>
              <a:latin typeface="张海山锐线体2.0" panose="02000000000000000000" pitchFamily="2" charset="-122"/>
              <a:ea typeface="张海山锐线体2.0" panose="02000000000000000000" pitchFamily="2" charset="-122"/>
            </a:endParaRPr>
          </a:p>
        </p:txBody>
      </p:sp>
      <p:sp>
        <p:nvSpPr>
          <p:cNvPr id="15" name="文本框 14" descr="e7d195523061f1c0deeec63e560781cfd59afb0ea006f2a87ABB68BF51EA6619813959095094C18C62A12F549504892A4AAA8C1554C6663626E05CA27F281A14E6983772AFC3FB97135759321DEA3D7047B2D20B121D4E05C4684874C482AB1BB204CB54EAB25F565C815D4796FBB61FCD35047BE64E9284D3E3DA2080414DCBE4487825BD03153EC4E777C6120C5078"/>
          <p:cNvSpPr txBox="1"/>
          <p:nvPr/>
        </p:nvSpPr>
        <p:spPr>
          <a:xfrm>
            <a:off x="6389426" y="2065395"/>
            <a:ext cx="49022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rgbClr val="3B83BD"/>
                </a:solidFill>
                <a:latin typeface="张海山锐线体2.0" panose="02000000000000000000" pitchFamily="2" charset="-122"/>
                <a:ea typeface="张海山锐线体2.0" panose="02000000000000000000" pitchFamily="2" charset="-122"/>
              </a:rPr>
              <a:t>2</a:t>
            </a:r>
          </a:p>
        </p:txBody>
      </p:sp>
      <p:sp>
        <p:nvSpPr>
          <p:cNvPr id="16" name="文本框 15" descr="e7d195523061f1c0deeec63e560781cfd59afb0ea006f2a87ABB68BF51EA6619813959095094C18C62A12F549504892A4AAA8C1554C6663626E05CA27F281A14E6983772AFC3FB97135759321DEA3D7047B2D20B121D4E05C4684874C482AB1BB204CB54EAB25F565C815D4796FBB61FCD35047BE64E9284D3E3DA2080414DCBE4487825BD03153EC4E777C6120C5078"/>
          <p:cNvSpPr txBox="1"/>
          <p:nvPr/>
        </p:nvSpPr>
        <p:spPr>
          <a:xfrm>
            <a:off x="7537627" y="2065395"/>
            <a:ext cx="49022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rgbClr val="4A62B7"/>
                </a:solidFill>
                <a:latin typeface="张海山锐线体2.0" panose="02000000000000000000" pitchFamily="2" charset="-122"/>
                <a:ea typeface="张海山锐线体2.0" panose="02000000000000000000" pitchFamily="2" charset="-122"/>
              </a:rPr>
              <a:t>X</a:t>
            </a:r>
          </a:p>
        </p:txBody>
      </p:sp>
      <p:cxnSp>
        <p:nvCxnSpPr>
          <p:cNvPr id="17" name="直接连接符 16"/>
          <p:cNvCxnSpPr/>
          <p:nvPr/>
        </p:nvCxnSpPr>
        <p:spPr>
          <a:xfrm flipV="1">
            <a:off x="6565654" y="1619998"/>
            <a:ext cx="412450" cy="457611"/>
          </a:xfrm>
          <a:prstGeom prst="line">
            <a:avLst/>
          </a:prstGeom>
          <a:ln>
            <a:solidFill>
              <a:srgbClr val="3B83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V="1">
            <a:off x="4896042" y="2415486"/>
            <a:ext cx="412450" cy="457611"/>
          </a:xfrm>
          <a:prstGeom prst="line">
            <a:avLst/>
          </a:prstGeom>
          <a:ln>
            <a:solidFill>
              <a:srgbClr val="42B5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V="1">
            <a:off x="7163756" y="2746754"/>
            <a:ext cx="412450" cy="457611"/>
          </a:xfrm>
          <a:prstGeom prst="line">
            <a:avLst/>
          </a:prstGeom>
          <a:ln>
            <a:solidFill>
              <a:srgbClr val="4A62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 descr="e7d195523061f1c0deeec63e560781cfd59afb0ea006f2a87ABB68BF51EA6619813959095094C18C62A12F549504892A4AAA8C1554C6663626E05CA27F281A14E6983772AFC3FB97135759321DEA3D7004FB075A8443E283A7673BBBDBFD88DFA513D62253E27B7E9FFF4379D8121322A85C7E16198ADF129F152EEF5340DE1ED504E252F53EAD1F847BC471C6326134"/>
          <p:cNvSpPr txBox="1"/>
          <p:nvPr/>
        </p:nvSpPr>
        <p:spPr>
          <a:xfrm flipH="1">
            <a:off x="2219129" y="3280896"/>
            <a:ext cx="77404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dirty="0">
                <a:solidFill>
                  <a:srgbClr val="3B83BD"/>
                </a:solidFill>
                <a:latin typeface="张海山锐线体2.0" panose="02000000000000000000" pitchFamily="2" charset="-122"/>
                <a:ea typeface="张海山锐线体2.0" panose="02000000000000000000" pitchFamily="2" charset="-122"/>
                <a:cs typeface="Aharoni" panose="02010803020104030203" pitchFamily="2" charset="-79"/>
              </a:rPr>
              <a:t>感谢在座各位聆听观看</a:t>
            </a:r>
          </a:p>
        </p:txBody>
      </p:sp>
      <p:sp>
        <p:nvSpPr>
          <p:cNvPr id="25" name="文本框 24" descr="e7d195523061f1c0deeec63e560781cfd59afb0ea006f2a87ABB68BF51EA6619813959095094C18C62A12F549504892A4AAA8C1554C6663626E05CA27F281A14E6983772AFC3FB97135759321DEA3D7004FB075A8443E283A7673BBBDBFD88DFA513D62253E27B7E9FFF4379D8121322A85C7E16198ADF129F152EEF5340DE1ED504E252F53EAD1F847BC471C6326134"/>
          <p:cNvSpPr txBox="1"/>
          <p:nvPr/>
        </p:nvSpPr>
        <p:spPr>
          <a:xfrm flipH="1">
            <a:off x="2280922" y="4265604"/>
            <a:ext cx="7967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42B5DB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Aharoni" panose="02010803020104030203" pitchFamily="2" charset="-79"/>
              </a:rPr>
              <a:t>THANK      YOU      FOR       WATCHING</a:t>
            </a:r>
            <a:endParaRPr lang="zh-CN" altLang="en-US" sz="2800" b="1" dirty="0">
              <a:solidFill>
                <a:srgbClr val="42B5DB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  <a:cs typeface="Aharoni" panose="02010803020104030203" pitchFamily="2" charset="-79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926555" y="-1749264"/>
            <a:ext cx="1177560" cy="1177560"/>
          </a:xfrm>
          <a:prstGeom prst="ellipse">
            <a:avLst/>
          </a:prstGeom>
          <a:solidFill>
            <a:srgbClr val="8AD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2104115" y="-1749264"/>
            <a:ext cx="1177560" cy="1177560"/>
          </a:xfrm>
          <a:prstGeom prst="ellipse">
            <a:avLst/>
          </a:prstGeom>
          <a:solidFill>
            <a:srgbClr val="42B5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3281675" y="-1749264"/>
            <a:ext cx="1177560" cy="1177560"/>
          </a:xfrm>
          <a:prstGeom prst="ellipse">
            <a:avLst/>
          </a:prstGeom>
          <a:solidFill>
            <a:srgbClr val="3B83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4459235" y="-1749264"/>
            <a:ext cx="1177560" cy="1177560"/>
          </a:xfrm>
          <a:prstGeom prst="ellipse">
            <a:avLst/>
          </a:prstGeom>
          <a:solidFill>
            <a:srgbClr val="4A62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7"/>
          <p:cNvSpPr/>
          <p:nvPr/>
        </p:nvSpPr>
        <p:spPr>
          <a:xfrm>
            <a:off x="926555" y="-1749264"/>
            <a:ext cx="1177560" cy="1177560"/>
          </a:xfrm>
          <a:prstGeom prst="ellipse">
            <a:avLst/>
          </a:prstGeom>
          <a:solidFill>
            <a:srgbClr val="8AD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2104115" y="-1749264"/>
            <a:ext cx="1177560" cy="1177560"/>
          </a:xfrm>
          <a:prstGeom prst="ellipse">
            <a:avLst/>
          </a:prstGeom>
          <a:solidFill>
            <a:srgbClr val="42B5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3281675" y="-1749264"/>
            <a:ext cx="1177560" cy="1177560"/>
          </a:xfrm>
          <a:prstGeom prst="ellipse">
            <a:avLst/>
          </a:prstGeom>
          <a:solidFill>
            <a:srgbClr val="3B83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4459235" y="-1749264"/>
            <a:ext cx="1177560" cy="1177560"/>
          </a:xfrm>
          <a:prstGeom prst="ellipse">
            <a:avLst/>
          </a:prstGeom>
          <a:solidFill>
            <a:srgbClr val="4A62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2472268" y="931036"/>
            <a:ext cx="7230532" cy="2895600"/>
            <a:chOff x="1060174" y="1060175"/>
            <a:chExt cx="10058400" cy="4737652"/>
          </a:xfrm>
        </p:grpSpPr>
        <p:sp>
          <p:nvSpPr>
            <p:cNvPr id="14" name="圆角矩形 13"/>
            <p:cNvSpPr/>
            <p:nvPr/>
          </p:nvSpPr>
          <p:spPr>
            <a:xfrm>
              <a:off x="1060174" y="1060175"/>
              <a:ext cx="10058400" cy="4737652"/>
            </a:xfrm>
            <a:prstGeom prst="roundRect">
              <a:avLst>
                <a:gd name="adj" fmla="val 21702"/>
              </a:avLst>
            </a:prstGeom>
            <a:solidFill>
              <a:srgbClr val="D7F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圆角矩形 14"/>
            <p:cNvSpPr/>
            <p:nvPr/>
          </p:nvSpPr>
          <p:spPr>
            <a:xfrm>
              <a:off x="1416161" y="1445369"/>
              <a:ext cx="9346420" cy="3967265"/>
            </a:xfrm>
            <a:prstGeom prst="roundRect">
              <a:avLst>
                <a:gd name="adj" fmla="val 21702"/>
              </a:avLst>
            </a:prstGeom>
            <a:solidFill>
              <a:srgbClr val="D7F1FE"/>
            </a:solidFill>
            <a:ln w="38100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97" t="60846" r="3359" b="9483"/>
          <a:stretch>
            <a:fillRect/>
          </a:stretch>
        </p:blipFill>
        <p:spPr>
          <a:xfrm rot="11735493" flipV="1">
            <a:off x="8048831" y="789382"/>
            <a:ext cx="2619588" cy="3111994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2195547" y="4302354"/>
            <a:ext cx="78287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444F71"/>
                </a:solidFill>
                <a:latin typeface="张海山锐线体2.0" panose="02000000000000000000" pitchFamily="2" charset="-122"/>
                <a:ea typeface="张海山锐线体2.0" panose="02000000000000000000" pitchFamily="2" charset="-122"/>
              </a:rPr>
              <a:t>   </a:t>
            </a:r>
            <a:r>
              <a:rPr lang="zh-CN" altLang="en-US" sz="6000" b="1" dirty="0">
                <a:solidFill>
                  <a:srgbClr val="3B83BD"/>
                </a:solidFill>
                <a:latin typeface="张海山锐线体2.0" panose="02000000000000000000" pitchFamily="2" charset="-122"/>
                <a:ea typeface="张海山锐线体2.0" panose="02000000000000000000" pitchFamily="2" charset="-122"/>
              </a:rPr>
              <a:t>请这里输入标题内容</a:t>
            </a:r>
          </a:p>
        </p:txBody>
      </p:sp>
      <p:cxnSp>
        <p:nvCxnSpPr>
          <p:cNvPr id="19" name="直接连接符 18"/>
          <p:cNvCxnSpPr/>
          <p:nvPr/>
        </p:nvCxnSpPr>
        <p:spPr>
          <a:xfrm rot="5400000">
            <a:off x="6057156" y="1994809"/>
            <a:ext cx="0" cy="6840000"/>
          </a:xfrm>
          <a:prstGeom prst="line">
            <a:avLst/>
          </a:prstGeom>
          <a:ln w="25400">
            <a:solidFill>
              <a:srgbClr val="3B83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 descr="e7d195523061f1c0deeec63e560781cfd59afb0ea006f2a87ABB68BF51EA6619813959095094C18C62A12F549504892A4AAA8C1554C6663626E05CA27F281A14E6983772AFC3FB97135759321DEA3D7004FB075A8443E283A7673BBBDBFD88DFA513D62253E27B7E9FFF4379D8121322A85C7E16198ADF129F152EEF5340DE1ED504E252F53EAD1F847BC471C6326134"/>
          <p:cNvSpPr txBox="1"/>
          <p:nvPr/>
        </p:nvSpPr>
        <p:spPr>
          <a:xfrm flipH="1">
            <a:off x="3063717" y="5562902"/>
            <a:ext cx="5986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3B83BD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Aharoni" panose="02010803020104030203" pitchFamily="2" charset="-79"/>
              </a:rPr>
              <a:t>BUSINESS      ANNUAL      REPORT</a:t>
            </a:r>
            <a:endParaRPr lang="zh-CN" altLang="en-US" sz="2400" b="1" dirty="0">
              <a:solidFill>
                <a:srgbClr val="3B83BD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  <a:cs typeface="Aharoni" panose="02010803020104030203" pitchFamily="2" charset="-79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97" t="60846" r="3359" b="9483"/>
          <a:stretch>
            <a:fillRect/>
          </a:stretch>
        </p:blipFill>
        <p:spPr>
          <a:xfrm rot="9864507" flipH="1" flipV="1">
            <a:off x="1477150" y="822837"/>
            <a:ext cx="2619588" cy="3111994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5048015" y="1375219"/>
            <a:ext cx="264989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800" b="1" dirty="0">
                <a:solidFill>
                  <a:srgbClr val="3B83BD"/>
                </a:solidFill>
                <a:latin typeface="张海山锐线体2.0" panose="02000000000000000000" pitchFamily="2" charset="-122"/>
                <a:ea typeface="张海山锐线体2.0" panose="02000000000000000000" pitchFamily="2" charset="-122"/>
              </a:rPr>
              <a:t>01</a:t>
            </a:r>
            <a:endParaRPr lang="zh-CN" altLang="en-US" sz="13800" b="1" dirty="0">
              <a:solidFill>
                <a:srgbClr val="3B83BD"/>
              </a:solidFill>
              <a:latin typeface="张海山锐线体2.0" panose="02000000000000000000" pitchFamily="2" charset="-122"/>
              <a:ea typeface="张海山锐线体2.0" panose="02000000000000000000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7"/>
          <p:cNvSpPr/>
          <p:nvPr/>
        </p:nvSpPr>
        <p:spPr>
          <a:xfrm>
            <a:off x="926555" y="-1749264"/>
            <a:ext cx="1177560" cy="1177560"/>
          </a:xfrm>
          <a:prstGeom prst="ellipse">
            <a:avLst/>
          </a:prstGeom>
          <a:solidFill>
            <a:srgbClr val="8AD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2104115" y="-1749264"/>
            <a:ext cx="1177560" cy="1177560"/>
          </a:xfrm>
          <a:prstGeom prst="ellipse">
            <a:avLst/>
          </a:prstGeom>
          <a:solidFill>
            <a:srgbClr val="42B5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3281675" y="-1749264"/>
            <a:ext cx="1177560" cy="1177560"/>
          </a:xfrm>
          <a:prstGeom prst="ellipse">
            <a:avLst/>
          </a:prstGeom>
          <a:solidFill>
            <a:srgbClr val="3B83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4459235" y="-1749264"/>
            <a:ext cx="1177560" cy="1177560"/>
          </a:xfrm>
          <a:prstGeom prst="ellipse">
            <a:avLst/>
          </a:prstGeom>
          <a:solidFill>
            <a:srgbClr val="4A62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2997201" y="304805"/>
            <a:ext cx="6526696" cy="1422399"/>
            <a:chOff x="1060174" y="1060175"/>
            <a:chExt cx="10058400" cy="4737652"/>
          </a:xfrm>
        </p:grpSpPr>
        <p:sp>
          <p:nvSpPr>
            <p:cNvPr id="15" name="圆角矩形 14"/>
            <p:cNvSpPr/>
            <p:nvPr/>
          </p:nvSpPr>
          <p:spPr>
            <a:xfrm>
              <a:off x="1060174" y="1060175"/>
              <a:ext cx="10058400" cy="4737652"/>
            </a:xfrm>
            <a:prstGeom prst="roundRect">
              <a:avLst>
                <a:gd name="adj" fmla="val 21702"/>
              </a:avLst>
            </a:prstGeom>
            <a:solidFill>
              <a:srgbClr val="D7F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圆角矩形 15"/>
            <p:cNvSpPr/>
            <p:nvPr/>
          </p:nvSpPr>
          <p:spPr>
            <a:xfrm>
              <a:off x="1348569" y="1528977"/>
              <a:ext cx="9481608" cy="3803223"/>
            </a:xfrm>
            <a:prstGeom prst="roundRect">
              <a:avLst>
                <a:gd name="adj" fmla="val 21702"/>
              </a:avLst>
            </a:prstGeom>
            <a:solidFill>
              <a:srgbClr val="D7F1FE"/>
            </a:solidFill>
            <a:ln w="38100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97" t="60846" r="3359" b="9483"/>
          <a:stretch>
            <a:fillRect/>
          </a:stretch>
        </p:blipFill>
        <p:spPr>
          <a:xfrm rot="16200000" flipV="1">
            <a:off x="2254308" y="80556"/>
            <a:ext cx="1598052" cy="189844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97" t="60846" r="3359" b="9483"/>
          <a:stretch>
            <a:fillRect/>
          </a:stretch>
        </p:blipFill>
        <p:spPr>
          <a:xfrm rot="16200000" flipV="1">
            <a:off x="8484053" y="80556"/>
            <a:ext cx="1598052" cy="1898440"/>
          </a:xfrm>
          <a:prstGeom prst="rect">
            <a:avLst/>
          </a:prstGeom>
        </p:spPr>
      </p:pic>
      <p:sp>
        <p:nvSpPr>
          <p:cNvPr id="31" name="文本框 30" descr="e7d195523061f1c0deeec63e560781cfd59afb0ea006f2a87ABB68BF51EA6619813959095094C18C62A12F549504892A4AAA8C1554C6663626E05CA27F281A14E6983772AFC3FB97135759321DEA3D7047B2D20B121D4E05C4684874C482AB1BB204CB54EAB25F565C815D4796FBB61FCD35047BE64E9284D3E3DA2080414DCBE4487825BD03153EC4E777C6120C5078"/>
          <p:cNvSpPr txBox="1"/>
          <p:nvPr/>
        </p:nvSpPr>
        <p:spPr>
          <a:xfrm>
            <a:off x="3907167" y="652205"/>
            <a:ext cx="44358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b="1" dirty="0">
                <a:solidFill>
                  <a:srgbClr val="3B83BD"/>
                </a:solidFill>
                <a:latin typeface="张海山锐线体2.0" panose="02000000000000000000" pitchFamily="2" charset="-122"/>
                <a:ea typeface="张海山锐线体2.0" panose="02000000000000000000" pitchFamily="2" charset="-122"/>
                <a:cs typeface="Kartika" panose="02020503030404060203" pitchFamily="18" charset="0"/>
              </a:rPr>
              <a:t>请输入标题内容</a:t>
            </a:r>
          </a:p>
        </p:txBody>
      </p:sp>
      <p:sp>
        <p:nvSpPr>
          <p:cNvPr id="38" name="椭圆 37"/>
          <p:cNvSpPr/>
          <p:nvPr/>
        </p:nvSpPr>
        <p:spPr>
          <a:xfrm>
            <a:off x="1859645" y="2729381"/>
            <a:ext cx="3140220" cy="314022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9" name="椭圆 38"/>
          <p:cNvSpPr/>
          <p:nvPr/>
        </p:nvSpPr>
        <p:spPr>
          <a:xfrm>
            <a:off x="849273" y="3841497"/>
            <a:ext cx="425450" cy="423863"/>
          </a:xfrm>
          <a:prstGeom prst="ellipse">
            <a:avLst/>
          </a:prstGeom>
          <a:solidFill>
            <a:srgbClr val="42B5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2084348" y="5673472"/>
            <a:ext cx="280988" cy="280988"/>
          </a:xfrm>
          <a:prstGeom prst="ellipse">
            <a:avLst/>
          </a:prstGeom>
          <a:solidFill>
            <a:srgbClr val="8AD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1" name="椭圆 40"/>
          <p:cNvSpPr/>
          <p:nvPr/>
        </p:nvSpPr>
        <p:spPr>
          <a:xfrm>
            <a:off x="4945023" y="5098797"/>
            <a:ext cx="476250" cy="476250"/>
          </a:xfrm>
          <a:prstGeom prst="ellipse">
            <a:avLst/>
          </a:prstGeom>
          <a:solidFill>
            <a:srgbClr val="3B83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2" name="椭圆 41"/>
          <p:cNvSpPr/>
          <p:nvPr/>
        </p:nvSpPr>
        <p:spPr>
          <a:xfrm>
            <a:off x="5535573" y="5525835"/>
            <a:ext cx="677863" cy="676275"/>
          </a:xfrm>
          <a:prstGeom prst="ellipse">
            <a:avLst/>
          </a:prstGeom>
          <a:solidFill>
            <a:srgbClr val="42B5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3" name="椭圆 42"/>
          <p:cNvSpPr/>
          <p:nvPr/>
        </p:nvSpPr>
        <p:spPr>
          <a:xfrm>
            <a:off x="6511886" y="5590922"/>
            <a:ext cx="301625" cy="301625"/>
          </a:xfrm>
          <a:prstGeom prst="ellipse">
            <a:avLst/>
          </a:prstGeom>
          <a:solidFill>
            <a:srgbClr val="8AD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4" name="椭圆 43"/>
          <p:cNvSpPr/>
          <p:nvPr/>
        </p:nvSpPr>
        <p:spPr>
          <a:xfrm>
            <a:off x="5221248" y="2515935"/>
            <a:ext cx="1030288" cy="1030287"/>
          </a:xfrm>
          <a:prstGeom prst="ellipse">
            <a:avLst/>
          </a:prstGeom>
          <a:solidFill>
            <a:srgbClr val="4A62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45" name="组合 10"/>
          <p:cNvGrpSpPr/>
          <p:nvPr/>
        </p:nvGrpSpPr>
        <p:grpSpPr bwMode="auto">
          <a:xfrm>
            <a:off x="7171761" y="3291934"/>
            <a:ext cx="3406775" cy="2381538"/>
            <a:chOff x="4806949" y="3918652"/>
            <a:chExt cx="3407146" cy="2381202"/>
          </a:xfrm>
        </p:grpSpPr>
        <p:sp>
          <p:nvSpPr>
            <p:cNvPr id="46" name="矩形 45"/>
            <p:cNvSpPr/>
            <p:nvPr/>
          </p:nvSpPr>
          <p:spPr>
            <a:xfrm>
              <a:off x="4806949" y="4623624"/>
              <a:ext cx="3407146" cy="1015663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n-ea"/>
                </a:rPr>
                <a:t>This template is exclusively designed by Fei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n-ea"/>
                </a:rPr>
                <a:t>er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n-ea"/>
                </a:rPr>
                <a:t> creative, and copyrights belong to Bao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n-ea"/>
                </a:rPr>
                <a:t>tu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n-ea"/>
                </a:rPr>
                <a:t> internet. This template is exclusively designed by Fei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n-ea"/>
                </a:rPr>
                <a:t>er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n-ea"/>
                </a:rPr>
                <a:t> creative, and copyrights belong to Bao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n-ea"/>
                </a:rPr>
                <a:t>tu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n-ea"/>
                </a:rPr>
                <a:t> internet.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n-ea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4806949" y="3918652"/>
              <a:ext cx="2856797" cy="58469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200" b="1" dirty="0">
                  <a:solidFill>
                    <a:srgbClr val="4A62B7"/>
                  </a:solidFill>
                  <a:latin typeface="Century Gothic" panose="020B0502020202020204" pitchFamily="34" charset="0"/>
                  <a:ea typeface="+mn-ea"/>
                </a:rPr>
                <a:t>您的文字添加</a:t>
              </a:r>
            </a:p>
          </p:txBody>
        </p:sp>
        <p:sp>
          <p:nvSpPr>
            <p:cNvPr id="48" name="矩形 47"/>
            <p:cNvSpPr/>
            <p:nvPr/>
          </p:nvSpPr>
          <p:spPr>
            <a:xfrm>
              <a:off x="4806949" y="5653523"/>
              <a:ext cx="3407146" cy="646331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n-ea"/>
                </a:rPr>
                <a:t>This template is exclusively designed by Fei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n-ea"/>
                </a:rPr>
                <a:t>er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n-ea"/>
                </a:rPr>
                <a:t> creative, and copyrights belong to Bao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n-ea"/>
                </a:rPr>
                <a:t>tu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n-ea"/>
                </a:rPr>
                <a:t> internet. 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n-ea"/>
              </a:endParaRPr>
            </a:p>
          </p:txBody>
        </p:sp>
      </p:grpSp>
      <p:sp>
        <p:nvSpPr>
          <p:cNvPr id="49" name="椭圆 15"/>
          <p:cNvSpPr/>
          <p:nvPr/>
        </p:nvSpPr>
        <p:spPr>
          <a:xfrm>
            <a:off x="5483186" y="2825497"/>
            <a:ext cx="506412" cy="411163"/>
          </a:xfrm>
          <a:custGeom>
            <a:avLst/>
            <a:gdLst>
              <a:gd name="connsiteX0" fmla="*/ 249749 w 607639"/>
              <a:gd name="connsiteY0" fmla="*/ 406379 h 493111"/>
              <a:gd name="connsiteX1" fmla="*/ 249749 w 607639"/>
              <a:gd name="connsiteY1" fmla="*/ 468940 h 493111"/>
              <a:gd name="connsiteX2" fmla="*/ 357890 w 607639"/>
              <a:gd name="connsiteY2" fmla="*/ 468940 h 493111"/>
              <a:gd name="connsiteX3" fmla="*/ 357890 w 607639"/>
              <a:gd name="connsiteY3" fmla="*/ 406379 h 493111"/>
              <a:gd name="connsiteX4" fmla="*/ 447786 w 607639"/>
              <a:gd name="connsiteY4" fmla="*/ 330489 h 493111"/>
              <a:gd name="connsiteX5" fmla="*/ 426068 w 607639"/>
              <a:gd name="connsiteY5" fmla="*/ 352172 h 493111"/>
              <a:gd name="connsiteX6" fmla="*/ 510712 w 607639"/>
              <a:gd name="connsiteY6" fmla="*/ 436593 h 493111"/>
              <a:gd name="connsiteX7" fmla="*/ 521571 w 607639"/>
              <a:gd name="connsiteY7" fmla="*/ 441125 h 493111"/>
              <a:gd name="connsiteX8" fmla="*/ 532430 w 607639"/>
              <a:gd name="connsiteY8" fmla="*/ 436593 h 493111"/>
              <a:gd name="connsiteX9" fmla="*/ 532430 w 607639"/>
              <a:gd name="connsiteY9" fmla="*/ 414910 h 493111"/>
              <a:gd name="connsiteX10" fmla="*/ 207471 w 607639"/>
              <a:gd name="connsiteY10" fmla="*/ 183863 h 493111"/>
              <a:gd name="connsiteX11" fmla="*/ 218591 w 607639"/>
              <a:gd name="connsiteY11" fmla="*/ 196937 h 493111"/>
              <a:gd name="connsiteX12" fmla="*/ 218325 w 607639"/>
              <a:gd name="connsiteY12" fmla="*/ 203341 h 493111"/>
              <a:gd name="connsiteX13" fmla="*/ 206225 w 607639"/>
              <a:gd name="connsiteY13" fmla="*/ 215436 h 493111"/>
              <a:gd name="connsiteX14" fmla="*/ 194126 w 607639"/>
              <a:gd name="connsiteY14" fmla="*/ 203341 h 493111"/>
              <a:gd name="connsiteX15" fmla="*/ 194393 w 607639"/>
              <a:gd name="connsiteY15" fmla="*/ 194980 h 493111"/>
              <a:gd name="connsiteX16" fmla="*/ 207471 w 607639"/>
              <a:gd name="connsiteY16" fmla="*/ 183863 h 493111"/>
              <a:gd name="connsiteX17" fmla="*/ 263111 w 607639"/>
              <a:gd name="connsiteY17" fmla="*/ 105036 h 493111"/>
              <a:gd name="connsiteX18" fmla="*/ 278606 w 607639"/>
              <a:gd name="connsiteY18" fmla="*/ 112325 h 493111"/>
              <a:gd name="connsiteX19" fmla="*/ 271393 w 607639"/>
              <a:gd name="connsiteY19" fmla="*/ 127792 h 493111"/>
              <a:gd name="connsiteX20" fmla="*/ 225798 w 607639"/>
              <a:gd name="connsiteY20" fmla="*/ 169392 h 493111"/>
              <a:gd name="connsiteX21" fmla="*/ 214844 w 607639"/>
              <a:gd name="connsiteY21" fmla="*/ 176414 h 493111"/>
              <a:gd name="connsiteX22" fmla="*/ 209679 w 607639"/>
              <a:gd name="connsiteY22" fmla="*/ 175258 h 493111"/>
              <a:gd name="connsiteX23" fmla="*/ 203891 w 607639"/>
              <a:gd name="connsiteY23" fmla="*/ 159169 h 493111"/>
              <a:gd name="connsiteX24" fmla="*/ 263111 w 607639"/>
              <a:gd name="connsiteY24" fmla="*/ 105036 h 493111"/>
              <a:gd name="connsiteX25" fmla="*/ 298702 w 607639"/>
              <a:gd name="connsiteY25" fmla="*/ 85132 h 493111"/>
              <a:gd name="connsiteX26" fmla="*/ 180324 w 607639"/>
              <a:gd name="connsiteY26" fmla="*/ 203323 h 493111"/>
              <a:gd name="connsiteX27" fmla="*/ 298702 w 607639"/>
              <a:gd name="connsiteY27" fmla="*/ 321513 h 493111"/>
              <a:gd name="connsiteX28" fmla="*/ 417168 w 607639"/>
              <a:gd name="connsiteY28" fmla="*/ 203323 h 493111"/>
              <a:gd name="connsiteX29" fmla="*/ 298702 w 607639"/>
              <a:gd name="connsiteY29" fmla="*/ 85132 h 493111"/>
              <a:gd name="connsiteX30" fmla="*/ 24209 w 607639"/>
              <a:gd name="connsiteY30" fmla="*/ 24171 h 493111"/>
              <a:gd name="connsiteX31" fmla="*/ 24209 w 607639"/>
              <a:gd name="connsiteY31" fmla="*/ 382208 h 493111"/>
              <a:gd name="connsiteX32" fmla="*/ 421974 w 607639"/>
              <a:gd name="connsiteY32" fmla="*/ 382208 h 493111"/>
              <a:gd name="connsiteX33" fmla="*/ 400435 w 607639"/>
              <a:gd name="connsiteY33" fmla="*/ 360703 h 493111"/>
              <a:gd name="connsiteX34" fmla="*/ 396875 w 607639"/>
              <a:gd name="connsiteY34" fmla="*/ 352172 h 493111"/>
              <a:gd name="connsiteX35" fmla="*/ 400435 w 607639"/>
              <a:gd name="connsiteY35" fmla="*/ 343552 h 493111"/>
              <a:gd name="connsiteX36" fmla="*/ 411294 w 607639"/>
              <a:gd name="connsiteY36" fmla="*/ 332710 h 493111"/>
              <a:gd name="connsiteX37" fmla="*/ 390644 w 607639"/>
              <a:gd name="connsiteY37" fmla="*/ 312094 h 493111"/>
              <a:gd name="connsiteX38" fmla="*/ 298702 w 607639"/>
              <a:gd name="connsiteY38" fmla="*/ 345684 h 493111"/>
              <a:gd name="connsiteX39" fmla="*/ 156115 w 607639"/>
              <a:gd name="connsiteY39" fmla="*/ 203323 h 493111"/>
              <a:gd name="connsiteX40" fmla="*/ 298702 w 607639"/>
              <a:gd name="connsiteY40" fmla="*/ 60961 h 493111"/>
              <a:gd name="connsiteX41" fmla="*/ 441377 w 607639"/>
              <a:gd name="connsiteY41" fmla="*/ 203323 h 493111"/>
              <a:gd name="connsiteX42" fmla="*/ 407733 w 607639"/>
              <a:gd name="connsiteY42" fmla="*/ 295032 h 493111"/>
              <a:gd name="connsiteX43" fmla="*/ 428383 w 607639"/>
              <a:gd name="connsiteY43" fmla="*/ 315648 h 493111"/>
              <a:gd name="connsiteX44" fmla="*/ 439241 w 607639"/>
              <a:gd name="connsiteY44" fmla="*/ 304807 h 493111"/>
              <a:gd name="connsiteX45" fmla="*/ 456330 w 607639"/>
              <a:gd name="connsiteY45" fmla="*/ 304807 h 493111"/>
              <a:gd name="connsiteX46" fmla="*/ 533854 w 607639"/>
              <a:gd name="connsiteY46" fmla="*/ 382208 h 493111"/>
              <a:gd name="connsiteX47" fmla="*/ 583430 w 607639"/>
              <a:gd name="connsiteY47" fmla="*/ 382208 h 493111"/>
              <a:gd name="connsiteX48" fmla="*/ 583430 w 607639"/>
              <a:gd name="connsiteY48" fmla="*/ 24171 h 493111"/>
              <a:gd name="connsiteX49" fmla="*/ 12104 w 607639"/>
              <a:gd name="connsiteY49" fmla="*/ 0 h 493111"/>
              <a:gd name="connsiteX50" fmla="*/ 595535 w 607639"/>
              <a:gd name="connsiteY50" fmla="*/ 0 h 493111"/>
              <a:gd name="connsiteX51" fmla="*/ 607639 w 607639"/>
              <a:gd name="connsiteY51" fmla="*/ 12085 h 493111"/>
              <a:gd name="connsiteX52" fmla="*/ 607639 w 607639"/>
              <a:gd name="connsiteY52" fmla="*/ 394294 h 493111"/>
              <a:gd name="connsiteX53" fmla="*/ 595535 w 607639"/>
              <a:gd name="connsiteY53" fmla="*/ 406379 h 493111"/>
              <a:gd name="connsiteX54" fmla="*/ 556016 w 607639"/>
              <a:gd name="connsiteY54" fmla="*/ 406379 h 493111"/>
              <a:gd name="connsiteX55" fmla="*/ 549519 w 607639"/>
              <a:gd name="connsiteY55" fmla="*/ 453744 h 493111"/>
              <a:gd name="connsiteX56" fmla="*/ 521571 w 607639"/>
              <a:gd name="connsiteY56" fmla="*/ 465297 h 493111"/>
              <a:gd name="connsiteX57" fmla="*/ 493534 w 607639"/>
              <a:gd name="connsiteY57" fmla="*/ 453744 h 493111"/>
              <a:gd name="connsiteX58" fmla="*/ 446184 w 607639"/>
              <a:gd name="connsiteY58" fmla="*/ 406379 h 493111"/>
              <a:gd name="connsiteX59" fmla="*/ 382100 w 607639"/>
              <a:gd name="connsiteY59" fmla="*/ 406379 h 493111"/>
              <a:gd name="connsiteX60" fmla="*/ 382100 w 607639"/>
              <a:gd name="connsiteY60" fmla="*/ 468940 h 493111"/>
              <a:gd name="connsiteX61" fmla="*/ 425000 w 607639"/>
              <a:gd name="connsiteY61" fmla="*/ 468940 h 493111"/>
              <a:gd name="connsiteX62" fmla="*/ 437105 w 607639"/>
              <a:gd name="connsiteY62" fmla="*/ 481026 h 493111"/>
              <a:gd name="connsiteX63" fmla="*/ 425000 w 607639"/>
              <a:gd name="connsiteY63" fmla="*/ 493111 h 493111"/>
              <a:gd name="connsiteX64" fmla="*/ 182639 w 607639"/>
              <a:gd name="connsiteY64" fmla="*/ 493111 h 493111"/>
              <a:gd name="connsiteX65" fmla="*/ 170534 w 607639"/>
              <a:gd name="connsiteY65" fmla="*/ 481026 h 493111"/>
              <a:gd name="connsiteX66" fmla="*/ 182639 w 607639"/>
              <a:gd name="connsiteY66" fmla="*/ 468940 h 493111"/>
              <a:gd name="connsiteX67" fmla="*/ 225540 w 607639"/>
              <a:gd name="connsiteY67" fmla="*/ 468940 h 493111"/>
              <a:gd name="connsiteX68" fmla="*/ 225540 w 607639"/>
              <a:gd name="connsiteY68" fmla="*/ 406379 h 493111"/>
              <a:gd name="connsiteX69" fmla="*/ 12104 w 607639"/>
              <a:gd name="connsiteY69" fmla="*/ 406379 h 493111"/>
              <a:gd name="connsiteX70" fmla="*/ 0 w 607639"/>
              <a:gd name="connsiteY70" fmla="*/ 394294 h 493111"/>
              <a:gd name="connsiteX71" fmla="*/ 0 w 607639"/>
              <a:gd name="connsiteY71" fmla="*/ 12085 h 493111"/>
              <a:gd name="connsiteX72" fmla="*/ 12104 w 607639"/>
              <a:gd name="connsiteY72" fmla="*/ 0 h 493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07639" h="493111">
                <a:moveTo>
                  <a:pt x="249749" y="406379"/>
                </a:moveTo>
                <a:lnTo>
                  <a:pt x="249749" y="468940"/>
                </a:lnTo>
                <a:lnTo>
                  <a:pt x="357890" y="468940"/>
                </a:lnTo>
                <a:lnTo>
                  <a:pt x="357890" y="406379"/>
                </a:lnTo>
                <a:close/>
                <a:moveTo>
                  <a:pt x="447786" y="330489"/>
                </a:moveTo>
                <a:lnTo>
                  <a:pt x="426068" y="352172"/>
                </a:lnTo>
                <a:lnTo>
                  <a:pt x="510712" y="436593"/>
                </a:lnTo>
                <a:cubicBezTo>
                  <a:pt x="513561" y="439526"/>
                  <a:pt x="517477" y="441125"/>
                  <a:pt x="521571" y="441125"/>
                </a:cubicBezTo>
                <a:cubicBezTo>
                  <a:pt x="525665" y="441125"/>
                  <a:pt x="529493" y="439526"/>
                  <a:pt x="532430" y="436593"/>
                </a:cubicBezTo>
                <a:cubicBezTo>
                  <a:pt x="538393" y="430639"/>
                  <a:pt x="538393" y="420953"/>
                  <a:pt x="532430" y="414910"/>
                </a:cubicBezTo>
                <a:close/>
                <a:moveTo>
                  <a:pt x="207471" y="183863"/>
                </a:moveTo>
                <a:cubicBezTo>
                  <a:pt x="214143" y="184397"/>
                  <a:pt x="219036" y="190266"/>
                  <a:pt x="218591" y="196937"/>
                </a:cubicBezTo>
                <a:cubicBezTo>
                  <a:pt x="218413" y="199071"/>
                  <a:pt x="218325" y="201206"/>
                  <a:pt x="218325" y="203341"/>
                </a:cubicBezTo>
                <a:cubicBezTo>
                  <a:pt x="218325" y="210011"/>
                  <a:pt x="212898" y="215436"/>
                  <a:pt x="206225" y="215436"/>
                </a:cubicBezTo>
                <a:cubicBezTo>
                  <a:pt x="199553" y="215436"/>
                  <a:pt x="194126" y="210011"/>
                  <a:pt x="194126" y="203341"/>
                </a:cubicBezTo>
                <a:cubicBezTo>
                  <a:pt x="194126" y="200583"/>
                  <a:pt x="194215" y="197737"/>
                  <a:pt x="194393" y="194980"/>
                </a:cubicBezTo>
                <a:cubicBezTo>
                  <a:pt x="194927" y="188310"/>
                  <a:pt x="200799" y="183329"/>
                  <a:pt x="207471" y="183863"/>
                </a:cubicBezTo>
                <a:close/>
                <a:moveTo>
                  <a:pt x="263111" y="105036"/>
                </a:moveTo>
                <a:cubicBezTo>
                  <a:pt x="269433" y="102814"/>
                  <a:pt x="276380" y="106014"/>
                  <a:pt x="278606" y="112325"/>
                </a:cubicBezTo>
                <a:cubicBezTo>
                  <a:pt x="280921" y="118547"/>
                  <a:pt x="277626" y="125480"/>
                  <a:pt x="271393" y="127792"/>
                </a:cubicBezTo>
                <a:cubicBezTo>
                  <a:pt x="251445" y="134992"/>
                  <a:pt x="234792" y="150192"/>
                  <a:pt x="225798" y="169392"/>
                </a:cubicBezTo>
                <a:cubicBezTo>
                  <a:pt x="223750" y="173836"/>
                  <a:pt x="219386" y="176414"/>
                  <a:pt x="214844" y="176414"/>
                </a:cubicBezTo>
                <a:cubicBezTo>
                  <a:pt x="213063" y="176414"/>
                  <a:pt x="211371" y="176058"/>
                  <a:pt x="209679" y="175258"/>
                </a:cubicBezTo>
                <a:cubicBezTo>
                  <a:pt x="203624" y="172414"/>
                  <a:pt x="201041" y="165214"/>
                  <a:pt x="203891" y="159169"/>
                </a:cubicBezTo>
                <a:cubicBezTo>
                  <a:pt x="215557" y="134192"/>
                  <a:pt x="237107" y="114458"/>
                  <a:pt x="263111" y="105036"/>
                </a:cubicBezTo>
                <a:close/>
                <a:moveTo>
                  <a:pt x="298702" y="85132"/>
                </a:moveTo>
                <a:cubicBezTo>
                  <a:pt x="233461" y="85132"/>
                  <a:pt x="180324" y="138185"/>
                  <a:pt x="180324" y="203323"/>
                </a:cubicBezTo>
                <a:cubicBezTo>
                  <a:pt x="180324" y="268550"/>
                  <a:pt x="233461" y="321513"/>
                  <a:pt x="298702" y="321513"/>
                </a:cubicBezTo>
                <a:cubicBezTo>
                  <a:pt x="364032" y="321513"/>
                  <a:pt x="417168" y="268550"/>
                  <a:pt x="417168" y="203323"/>
                </a:cubicBezTo>
                <a:cubicBezTo>
                  <a:pt x="417168" y="138185"/>
                  <a:pt x="364032" y="85132"/>
                  <a:pt x="298702" y="85132"/>
                </a:cubicBezTo>
                <a:close/>
                <a:moveTo>
                  <a:pt x="24209" y="24171"/>
                </a:moveTo>
                <a:lnTo>
                  <a:pt x="24209" y="382208"/>
                </a:lnTo>
                <a:lnTo>
                  <a:pt x="421974" y="382208"/>
                </a:lnTo>
                <a:lnTo>
                  <a:pt x="400435" y="360703"/>
                </a:lnTo>
                <a:cubicBezTo>
                  <a:pt x="398121" y="358392"/>
                  <a:pt x="396875" y="355371"/>
                  <a:pt x="396875" y="352172"/>
                </a:cubicBezTo>
                <a:cubicBezTo>
                  <a:pt x="396875" y="348972"/>
                  <a:pt x="398121" y="345862"/>
                  <a:pt x="400435" y="343552"/>
                </a:cubicBezTo>
                <a:lnTo>
                  <a:pt x="411294" y="332710"/>
                </a:lnTo>
                <a:lnTo>
                  <a:pt x="390644" y="312094"/>
                </a:lnTo>
                <a:cubicBezTo>
                  <a:pt x="365812" y="333066"/>
                  <a:pt x="333681" y="345684"/>
                  <a:pt x="298702" y="345684"/>
                </a:cubicBezTo>
                <a:cubicBezTo>
                  <a:pt x="220110" y="345684"/>
                  <a:pt x="156115" y="281880"/>
                  <a:pt x="156115" y="203323"/>
                </a:cubicBezTo>
                <a:cubicBezTo>
                  <a:pt x="156115" y="124855"/>
                  <a:pt x="220110" y="60961"/>
                  <a:pt x="298702" y="60961"/>
                </a:cubicBezTo>
                <a:cubicBezTo>
                  <a:pt x="377383" y="60961"/>
                  <a:pt x="441377" y="124855"/>
                  <a:pt x="441377" y="203323"/>
                </a:cubicBezTo>
                <a:cubicBezTo>
                  <a:pt x="441377" y="238247"/>
                  <a:pt x="428650" y="270238"/>
                  <a:pt x="407733" y="295032"/>
                </a:cubicBezTo>
                <a:lnTo>
                  <a:pt x="428383" y="315648"/>
                </a:lnTo>
                <a:lnTo>
                  <a:pt x="439241" y="304807"/>
                </a:lnTo>
                <a:cubicBezTo>
                  <a:pt x="443959" y="300097"/>
                  <a:pt x="451613" y="300097"/>
                  <a:pt x="456330" y="304807"/>
                </a:cubicBezTo>
                <a:lnTo>
                  <a:pt x="533854" y="382208"/>
                </a:lnTo>
                <a:lnTo>
                  <a:pt x="583430" y="382208"/>
                </a:lnTo>
                <a:lnTo>
                  <a:pt x="583430" y="24171"/>
                </a:lnTo>
                <a:close/>
                <a:moveTo>
                  <a:pt x="12104" y="0"/>
                </a:moveTo>
                <a:lnTo>
                  <a:pt x="595535" y="0"/>
                </a:lnTo>
                <a:cubicBezTo>
                  <a:pt x="602210" y="0"/>
                  <a:pt x="607639" y="5421"/>
                  <a:pt x="607639" y="12085"/>
                </a:cubicBezTo>
                <a:lnTo>
                  <a:pt x="607639" y="394294"/>
                </a:lnTo>
                <a:cubicBezTo>
                  <a:pt x="607639" y="400958"/>
                  <a:pt x="602210" y="406379"/>
                  <a:pt x="595535" y="406379"/>
                </a:cubicBezTo>
                <a:lnTo>
                  <a:pt x="556016" y="406379"/>
                </a:lnTo>
                <a:cubicBezTo>
                  <a:pt x="564472" y="421397"/>
                  <a:pt x="562336" y="440859"/>
                  <a:pt x="549519" y="453744"/>
                </a:cubicBezTo>
                <a:cubicBezTo>
                  <a:pt x="542042" y="461120"/>
                  <a:pt x="532074" y="465297"/>
                  <a:pt x="521571" y="465297"/>
                </a:cubicBezTo>
                <a:cubicBezTo>
                  <a:pt x="510980" y="465297"/>
                  <a:pt x="501011" y="461120"/>
                  <a:pt x="493534" y="453744"/>
                </a:cubicBezTo>
                <a:lnTo>
                  <a:pt x="446184" y="406379"/>
                </a:lnTo>
                <a:lnTo>
                  <a:pt x="382100" y="406379"/>
                </a:lnTo>
                <a:lnTo>
                  <a:pt x="382100" y="468940"/>
                </a:lnTo>
                <a:lnTo>
                  <a:pt x="425000" y="468940"/>
                </a:lnTo>
                <a:cubicBezTo>
                  <a:pt x="431676" y="468940"/>
                  <a:pt x="437105" y="474361"/>
                  <a:pt x="437105" y="481026"/>
                </a:cubicBezTo>
                <a:cubicBezTo>
                  <a:pt x="437105" y="487690"/>
                  <a:pt x="431676" y="493111"/>
                  <a:pt x="425000" y="493111"/>
                </a:cubicBezTo>
                <a:lnTo>
                  <a:pt x="182639" y="493111"/>
                </a:lnTo>
                <a:cubicBezTo>
                  <a:pt x="175874" y="493111"/>
                  <a:pt x="170534" y="487690"/>
                  <a:pt x="170534" y="481026"/>
                </a:cubicBezTo>
                <a:cubicBezTo>
                  <a:pt x="170534" y="474361"/>
                  <a:pt x="175874" y="468940"/>
                  <a:pt x="182639" y="468940"/>
                </a:cubicBezTo>
                <a:lnTo>
                  <a:pt x="225540" y="468940"/>
                </a:lnTo>
                <a:lnTo>
                  <a:pt x="225540" y="406379"/>
                </a:lnTo>
                <a:lnTo>
                  <a:pt x="12104" y="406379"/>
                </a:lnTo>
                <a:cubicBezTo>
                  <a:pt x="5429" y="406379"/>
                  <a:pt x="0" y="400958"/>
                  <a:pt x="0" y="394294"/>
                </a:cubicBezTo>
                <a:lnTo>
                  <a:pt x="0" y="12085"/>
                </a:lnTo>
                <a:cubicBezTo>
                  <a:pt x="0" y="5421"/>
                  <a:pt x="5429" y="0"/>
                  <a:pt x="121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7"/>
          <p:cNvSpPr/>
          <p:nvPr/>
        </p:nvSpPr>
        <p:spPr>
          <a:xfrm>
            <a:off x="926555" y="-1749264"/>
            <a:ext cx="1177560" cy="1177560"/>
          </a:xfrm>
          <a:prstGeom prst="ellipse">
            <a:avLst/>
          </a:prstGeom>
          <a:solidFill>
            <a:srgbClr val="8AD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2104115" y="-1749264"/>
            <a:ext cx="1177560" cy="1177560"/>
          </a:xfrm>
          <a:prstGeom prst="ellipse">
            <a:avLst/>
          </a:prstGeom>
          <a:solidFill>
            <a:srgbClr val="42B5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3281675" y="-1749264"/>
            <a:ext cx="1177560" cy="1177560"/>
          </a:xfrm>
          <a:prstGeom prst="ellipse">
            <a:avLst/>
          </a:prstGeom>
          <a:solidFill>
            <a:srgbClr val="3B83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4459235" y="-1749264"/>
            <a:ext cx="1177560" cy="1177560"/>
          </a:xfrm>
          <a:prstGeom prst="ellipse">
            <a:avLst/>
          </a:prstGeom>
          <a:solidFill>
            <a:srgbClr val="4A62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2997201" y="304805"/>
            <a:ext cx="6526696" cy="1422399"/>
            <a:chOff x="1060174" y="1060175"/>
            <a:chExt cx="10058400" cy="4737652"/>
          </a:xfrm>
        </p:grpSpPr>
        <p:sp>
          <p:nvSpPr>
            <p:cNvPr id="15" name="圆角矩形 14"/>
            <p:cNvSpPr/>
            <p:nvPr/>
          </p:nvSpPr>
          <p:spPr>
            <a:xfrm>
              <a:off x="1060174" y="1060175"/>
              <a:ext cx="10058400" cy="4737652"/>
            </a:xfrm>
            <a:prstGeom prst="roundRect">
              <a:avLst>
                <a:gd name="adj" fmla="val 21702"/>
              </a:avLst>
            </a:prstGeom>
            <a:solidFill>
              <a:srgbClr val="D7F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圆角矩形 15"/>
            <p:cNvSpPr/>
            <p:nvPr/>
          </p:nvSpPr>
          <p:spPr>
            <a:xfrm>
              <a:off x="1348569" y="1528977"/>
              <a:ext cx="9481608" cy="3803223"/>
            </a:xfrm>
            <a:prstGeom prst="roundRect">
              <a:avLst>
                <a:gd name="adj" fmla="val 21702"/>
              </a:avLst>
            </a:prstGeom>
            <a:solidFill>
              <a:srgbClr val="D7F1FE"/>
            </a:solidFill>
            <a:ln w="38100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97" t="60846" r="3359" b="9483"/>
          <a:stretch>
            <a:fillRect/>
          </a:stretch>
        </p:blipFill>
        <p:spPr>
          <a:xfrm rot="16200000" flipV="1">
            <a:off x="2254308" y="80556"/>
            <a:ext cx="1598052" cy="189844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97" t="60846" r="3359" b="9483"/>
          <a:stretch>
            <a:fillRect/>
          </a:stretch>
        </p:blipFill>
        <p:spPr>
          <a:xfrm rot="16200000" flipV="1">
            <a:off x="8484053" y="80556"/>
            <a:ext cx="1598052" cy="1898440"/>
          </a:xfrm>
          <a:prstGeom prst="rect">
            <a:avLst/>
          </a:prstGeom>
        </p:spPr>
      </p:pic>
      <p:sp>
        <p:nvSpPr>
          <p:cNvPr id="31" name="文本框 30" descr="e7d195523061f1c0deeec63e560781cfd59afb0ea006f2a87ABB68BF51EA6619813959095094C18C62A12F549504892A4AAA8C1554C6663626E05CA27F281A14E6983772AFC3FB97135759321DEA3D7047B2D20B121D4E05C4684874C482AB1BB204CB54EAB25F565C815D4796FBB61FCD35047BE64E9284D3E3DA2080414DCBE4487825BD03153EC4E777C6120C5078"/>
          <p:cNvSpPr txBox="1"/>
          <p:nvPr/>
        </p:nvSpPr>
        <p:spPr>
          <a:xfrm>
            <a:off x="3907167" y="652205"/>
            <a:ext cx="44358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b="1" dirty="0">
                <a:solidFill>
                  <a:srgbClr val="3B83BD"/>
                </a:solidFill>
                <a:latin typeface="张海山锐线体2.0" panose="02000000000000000000" pitchFamily="2" charset="-122"/>
                <a:ea typeface="张海山锐线体2.0" panose="02000000000000000000" pitchFamily="2" charset="-122"/>
                <a:cs typeface="Kartika" panose="02020503030404060203" pitchFamily="18" charset="0"/>
              </a:rPr>
              <a:t>请输入标题内容</a:t>
            </a:r>
          </a:p>
        </p:txBody>
      </p:sp>
      <p:sp>
        <p:nvSpPr>
          <p:cNvPr id="14" name="Freeform 5"/>
          <p:cNvSpPr/>
          <p:nvPr/>
        </p:nvSpPr>
        <p:spPr bwMode="auto">
          <a:xfrm>
            <a:off x="6839137" y="3342019"/>
            <a:ext cx="1118097" cy="1752979"/>
          </a:xfrm>
          <a:custGeom>
            <a:avLst/>
            <a:gdLst>
              <a:gd name="T0" fmla="*/ 111 w 731"/>
              <a:gd name="T1" fmla="*/ 870 h 1146"/>
              <a:gd name="T2" fmla="*/ 507 w 731"/>
              <a:gd name="T3" fmla="*/ 1086 h 1146"/>
              <a:gd name="T4" fmla="*/ 649 w 731"/>
              <a:gd name="T5" fmla="*/ 917 h 1146"/>
              <a:gd name="T6" fmla="*/ 617 w 731"/>
              <a:gd name="T7" fmla="*/ 140 h 1146"/>
              <a:gd name="T8" fmla="*/ 484 w 731"/>
              <a:gd name="T9" fmla="*/ 52 h 1146"/>
              <a:gd name="T10" fmla="*/ 75 w 731"/>
              <a:gd name="T11" fmla="*/ 302 h 1146"/>
              <a:gd name="T12" fmla="*/ 23 w 731"/>
              <a:gd name="T13" fmla="*/ 401 h 1146"/>
              <a:gd name="T14" fmla="*/ 41 w 731"/>
              <a:gd name="T15" fmla="*/ 692 h 1146"/>
              <a:gd name="T16" fmla="*/ 111 w 731"/>
              <a:gd name="T17" fmla="*/ 870 h 1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31" h="1146">
                <a:moveTo>
                  <a:pt x="111" y="870"/>
                </a:moveTo>
                <a:cubicBezTo>
                  <a:pt x="176" y="904"/>
                  <a:pt x="507" y="1086"/>
                  <a:pt x="507" y="1086"/>
                </a:cubicBezTo>
                <a:cubicBezTo>
                  <a:pt x="507" y="1086"/>
                  <a:pt x="584" y="1146"/>
                  <a:pt x="649" y="917"/>
                </a:cubicBezTo>
                <a:cubicBezTo>
                  <a:pt x="714" y="689"/>
                  <a:pt x="731" y="416"/>
                  <a:pt x="617" y="140"/>
                </a:cubicBezTo>
                <a:cubicBezTo>
                  <a:pt x="602" y="104"/>
                  <a:pt x="565" y="0"/>
                  <a:pt x="484" y="52"/>
                </a:cubicBezTo>
                <a:cubicBezTo>
                  <a:pt x="403" y="103"/>
                  <a:pt x="75" y="302"/>
                  <a:pt x="75" y="302"/>
                </a:cubicBezTo>
                <a:cubicBezTo>
                  <a:pt x="75" y="302"/>
                  <a:pt x="11" y="338"/>
                  <a:pt x="23" y="401"/>
                </a:cubicBezTo>
                <a:cubicBezTo>
                  <a:pt x="36" y="463"/>
                  <a:pt x="60" y="594"/>
                  <a:pt x="41" y="692"/>
                </a:cubicBezTo>
                <a:cubicBezTo>
                  <a:pt x="23" y="782"/>
                  <a:pt x="0" y="813"/>
                  <a:pt x="111" y="870"/>
                </a:cubicBezTo>
                <a:close/>
              </a:path>
            </a:pathLst>
          </a:custGeom>
          <a:solidFill>
            <a:srgbClr val="42B5DB"/>
          </a:solidFill>
          <a:ln>
            <a:noFill/>
          </a:ln>
        </p:spPr>
        <p:txBody>
          <a:bodyPr vert="horz" wrap="square" lIns="121882" tIns="60941" rIns="121882" bIns="60941" numCol="1" anchor="t" anchorCtr="0" compatLnSpc="1"/>
          <a:lstStyle/>
          <a:p>
            <a:endParaRPr lang="en-US" sz="2400">
              <a:cs typeface="+mn-ea"/>
              <a:sym typeface="+mn-lt"/>
            </a:endParaRPr>
          </a:p>
        </p:txBody>
      </p:sp>
      <p:sp>
        <p:nvSpPr>
          <p:cNvPr id="17" name="Freeform 6"/>
          <p:cNvSpPr/>
          <p:nvPr/>
        </p:nvSpPr>
        <p:spPr bwMode="auto">
          <a:xfrm>
            <a:off x="6169089" y="2395065"/>
            <a:ext cx="1522559" cy="1376834"/>
          </a:xfrm>
          <a:custGeom>
            <a:avLst/>
            <a:gdLst>
              <a:gd name="T0" fmla="*/ 517 w 995"/>
              <a:gd name="T1" fmla="*/ 834 h 900"/>
              <a:gd name="T2" fmla="*/ 905 w 995"/>
              <a:gd name="T3" fmla="*/ 604 h 900"/>
              <a:gd name="T4" fmla="*/ 831 w 995"/>
              <a:gd name="T5" fmla="*/ 395 h 900"/>
              <a:gd name="T6" fmla="*/ 147 w 995"/>
              <a:gd name="T7" fmla="*/ 26 h 900"/>
              <a:gd name="T8" fmla="*/ 3 w 995"/>
              <a:gd name="T9" fmla="*/ 96 h 900"/>
              <a:gd name="T10" fmla="*/ 9 w 995"/>
              <a:gd name="T11" fmla="*/ 576 h 900"/>
              <a:gd name="T12" fmla="*/ 68 w 995"/>
              <a:gd name="T13" fmla="*/ 670 h 900"/>
              <a:gd name="T14" fmla="*/ 328 w 995"/>
              <a:gd name="T15" fmla="*/ 804 h 900"/>
              <a:gd name="T16" fmla="*/ 517 w 995"/>
              <a:gd name="T17" fmla="*/ 834 h 9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95" h="900">
                <a:moveTo>
                  <a:pt x="517" y="834"/>
                </a:moveTo>
                <a:cubicBezTo>
                  <a:pt x="579" y="796"/>
                  <a:pt x="905" y="604"/>
                  <a:pt x="905" y="604"/>
                </a:cubicBezTo>
                <a:cubicBezTo>
                  <a:pt x="905" y="604"/>
                  <a:pt x="995" y="568"/>
                  <a:pt x="831" y="395"/>
                </a:cubicBezTo>
                <a:cubicBezTo>
                  <a:pt x="669" y="223"/>
                  <a:pt x="442" y="70"/>
                  <a:pt x="147" y="26"/>
                </a:cubicBezTo>
                <a:cubicBezTo>
                  <a:pt x="108" y="21"/>
                  <a:pt x="0" y="0"/>
                  <a:pt x="3" y="96"/>
                </a:cubicBezTo>
                <a:cubicBezTo>
                  <a:pt x="6" y="192"/>
                  <a:pt x="9" y="576"/>
                  <a:pt x="9" y="576"/>
                </a:cubicBezTo>
                <a:cubicBezTo>
                  <a:pt x="9" y="576"/>
                  <a:pt x="8" y="649"/>
                  <a:pt x="68" y="670"/>
                </a:cubicBezTo>
                <a:cubicBezTo>
                  <a:pt x="128" y="692"/>
                  <a:pt x="253" y="737"/>
                  <a:pt x="328" y="804"/>
                </a:cubicBezTo>
                <a:cubicBezTo>
                  <a:pt x="396" y="865"/>
                  <a:pt x="411" y="900"/>
                  <a:pt x="517" y="834"/>
                </a:cubicBezTo>
                <a:close/>
              </a:path>
            </a:pathLst>
          </a:custGeom>
          <a:solidFill>
            <a:srgbClr val="8ADEF8"/>
          </a:solidFill>
          <a:ln>
            <a:noFill/>
          </a:ln>
        </p:spPr>
        <p:txBody>
          <a:bodyPr vert="horz" wrap="square" lIns="121882" tIns="60941" rIns="121882" bIns="60941" numCol="1" anchor="t" anchorCtr="0" compatLnSpc="1"/>
          <a:lstStyle/>
          <a:p>
            <a:endParaRPr lang="en-US" sz="2400">
              <a:cs typeface="+mn-ea"/>
              <a:sym typeface="+mn-lt"/>
            </a:endParaRPr>
          </a:p>
        </p:txBody>
      </p:sp>
      <p:sp>
        <p:nvSpPr>
          <p:cNvPr id="18" name="Freeform 7"/>
          <p:cNvSpPr/>
          <p:nvPr/>
        </p:nvSpPr>
        <p:spPr bwMode="auto">
          <a:xfrm>
            <a:off x="6158952" y="4701617"/>
            <a:ext cx="1509381" cy="1384944"/>
          </a:xfrm>
          <a:custGeom>
            <a:avLst/>
            <a:gdLst>
              <a:gd name="T0" fmla="*/ 7 w 987"/>
              <a:gd name="T1" fmla="*/ 357 h 905"/>
              <a:gd name="T2" fmla="*/ 23 w 987"/>
              <a:gd name="T3" fmla="*/ 808 h 905"/>
              <a:gd name="T4" fmla="*/ 242 w 987"/>
              <a:gd name="T5" fmla="*/ 844 h 905"/>
              <a:gd name="T6" fmla="*/ 894 w 987"/>
              <a:gd name="T7" fmla="*/ 420 h 905"/>
              <a:gd name="T8" fmla="*/ 901 w 987"/>
              <a:gd name="T9" fmla="*/ 261 h 905"/>
              <a:gd name="T10" fmla="*/ 477 w 987"/>
              <a:gd name="T11" fmla="*/ 36 h 905"/>
              <a:gd name="T12" fmla="*/ 366 w 987"/>
              <a:gd name="T13" fmla="*/ 43 h 905"/>
              <a:gd name="T14" fmla="*/ 124 w 987"/>
              <a:gd name="T15" fmla="*/ 206 h 905"/>
              <a:gd name="T16" fmla="*/ 7 w 987"/>
              <a:gd name="T17" fmla="*/ 357 h 9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87" h="905">
                <a:moveTo>
                  <a:pt x="7" y="357"/>
                </a:moveTo>
                <a:cubicBezTo>
                  <a:pt x="11" y="430"/>
                  <a:pt x="23" y="808"/>
                  <a:pt x="23" y="808"/>
                </a:cubicBezTo>
                <a:cubicBezTo>
                  <a:pt x="23" y="808"/>
                  <a:pt x="11" y="905"/>
                  <a:pt x="242" y="844"/>
                </a:cubicBezTo>
                <a:cubicBezTo>
                  <a:pt x="470" y="783"/>
                  <a:pt x="714" y="658"/>
                  <a:pt x="894" y="420"/>
                </a:cubicBezTo>
                <a:cubicBezTo>
                  <a:pt x="917" y="389"/>
                  <a:pt x="987" y="304"/>
                  <a:pt x="901" y="261"/>
                </a:cubicBezTo>
                <a:cubicBezTo>
                  <a:pt x="815" y="217"/>
                  <a:pt x="477" y="36"/>
                  <a:pt x="477" y="36"/>
                </a:cubicBezTo>
                <a:cubicBezTo>
                  <a:pt x="477" y="36"/>
                  <a:pt x="413" y="0"/>
                  <a:pt x="366" y="43"/>
                </a:cubicBezTo>
                <a:cubicBezTo>
                  <a:pt x="318" y="85"/>
                  <a:pt x="219" y="173"/>
                  <a:pt x="124" y="206"/>
                </a:cubicBezTo>
                <a:cubicBezTo>
                  <a:pt x="38" y="237"/>
                  <a:pt x="0" y="232"/>
                  <a:pt x="7" y="357"/>
                </a:cubicBezTo>
                <a:close/>
              </a:path>
            </a:pathLst>
          </a:custGeom>
          <a:solidFill>
            <a:srgbClr val="8ADEF8"/>
          </a:solidFill>
          <a:ln>
            <a:noFill/>
          </a:ln>
        </p:spPr>
        <p:txBody>
          <a:bodyPr vert="horz" wrap="square" lIns="121882" tIns="60941" rIns="121882" bIns="60941" numCol="1" anchor="t" anchorCtr="0" compatLnSpc="1"/>
          <a:lstStyle/>
          <a:p>
            <a:endParaRPr lang="en-US" sz="2400">
              <a:cs typeface="+mn-ea"/>
              <a:sym typeface="+mn-lt"/>
            </a:endParaRPr>
          </a:p>
        </p:txBody>
      </p:sp>
      <p:sp>
        <p:nvSpPr>
          <p:cNvPr id="19" name="Freeform 8"/>
          <p:cNvSpPr/>
          <p:nvPr/>
        </p:nvSpPr>
        <p:spPr bwMode="auto">
          <a:xfrm>
            <a:off x="4534011" y="4682353"/>
            <a:ext cx="1526613" cy="1373792"/>
          </a:xfrm>
          <a:custGeom>
            <a:avLst/>
            <a:gdLst>
              <a:gd name="T0" fmla="*/ 477 w 998"/>
              <a:gd name="T1" fmla="*/ 67 h 898"/>
              <a:gd name="T2" fmla="*/ 90 w 998"/>
              <a:gd name="T3" fmla="*/ 299 h 898"/>
              <a:gd name="T4" fmla="*/ 165 w 998"/>
              <a:gd name="T5" fmla="*/ 508 h 898"/>
              <a:gd name="T6" fmla="*/ 851 w 998"/>
              <a:gd name="T7" fmla="*/ 873 h 898"/>
              <a:gd name="T8" fmla="*/ 995 w 998"/>
              <a:gd name="T9" fmla="*/ 802 h 898"/>
              <a:gd name="T10" fmla="*/ 986 w 998"/>
              <a:gd name="T11" fmla="*/ 323 h 898"/>
              <a:gd name="T12" fmla="*/ 926 w 998"/>
              <a:gd name="T13" fmla="*/ 229 h 898"/>
              <a:gd name="T14" fmla="*/ 666 w 998"/>
              <a:gd name="T15" fmla="*/ 96 h 898"/>
              <a:gd name="T16" fmla="*/ 477 w 998"/>
              <a:gd name="T17" fmla="*/ 67 h 8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98" h="898">
                <a:moveTo>
                  <a:pt x="477" y="67"/>
                </a:moveTo>
                <a:cubicBezTo>
                  <a:pt x="415" y="106"/>
                  <a:pt x="90" y="299"/>
                  <a:pt x="90" y="299"/>
                </a:cubicBezTo>
                <a:cubicBezTo>
                  <a:pt x="90" y="299"/>
                  <a:pt x="0" y="336"/>
                  <a:pt x="165" y="508"/>
                </a:cubicBezTo>
                <a:cubicBezTo>
                  <a:pt x="328" y="679"/>
                  <a:pt x="556" y="831"/>
                  <a:pt x="851" y="873"/>
                </a:cubicBezTo>
                <a:cubicBezTo>
                  <a:pt x="890" y="878"/>
                  <a:pt x="998" y="898"/>
                  <a:pt x="995" y="802"/>
                </a:cubicBezTo>
                <a:cubicBezTo>
                  <a:pt x="991" y="706"/>
                  <a:pt x="986" y="323"/>
                  <a:pt x="986" y="323"/>
                </a:cubicBezTo>
                <a:cubicBezTo>
                  <a:pt x="986" y="323"/>
                  <a:pt x="986" y="250"/>
                  <a:pt x="926" y="229"/>
                </a:cubicBezTo>
                <a:cubicBezTo>
                  <a:pt x="866" y="208"/>
                  <a:pt x="741" y="163"/>
                  <a:pt x="666" y="96"/>
                </a:cubicBezTo>
                <a:cubicBezTo>
                  <a:pt x="597" y="36"/>
                  <a:pt x="582" y="0"/>
                  <a:pt x="477" y="67"/>
                </a:cubicBezTo>
                <a:close/>
              </a:path>
            </a:pathLst>
          </a:custGeom>
          <a:solidFill>
            <a:srgbClr val="42B5DB"/>
          </a:solidFill>
          <a:ln>
            <a:noFill/>
          </a:ln>
        </p:spPr>
        <p:txBody>
          <a:bodyPr vert="horz" wrap="square" lIns="121882" tIns="60941" rIns="121882" bIns="60941" numCol="1" anchor="t" anchorCtr="0" compatLnSpc="1"/>
          <a:lstStyle/>
          <a:p>
            <a:endParaRPr lang="en-US" sz="2400">
              <a:cs typeface="+mn-ea"/>
              <a:sym typeface="+mn-lt"/>
            </a:endParaRPr>
          </a:p>
        </p:txBody>
      </p:sp>
      <p:sp>
        <p:nvSpPr>
          <p:cNvPr id="20" name="Freeform 11"/>
          <p:cNvSpPr/>
          <p:nvPr/>
        </p:nvSpPr>
        <p:spPr bwMode="auto">
          <a:xfrm>
            <a:off x="4265383" y="3346075"/>
            <a:ext cx="1118097" cy="1753993"/>
          </a:xfrm>
          <a:custGeom>
            <a:avLst/>
            <a:gdLst>
              <a:gd name="T0" fmla="*/ 620 w 731"/>
              <a:gd name="T1" fmla="*/ 276 h 1146"/>
              <a:gd name="T2" fmla="*/ 224 w 731"/>
              <a:gd name="T3" fmla="*/ 59 h 1146"/>
              <a:gd name="T4" fmla="*/ 81 w 731"/>
              <a:gd name="T5" fmla="*/ 229 h 1146"/>
              <a:gd name="T6" fmla="*/ 113 w 731"/>
              <a:gd name="T7" fmla="*/ 1006 h 1146"/>
              <a:gd name="T8" fmla="*/ 246 w 731"/>
              <a:gd name="T9" fmla="*/ 1094 h 1146"/>
              <a:gd name="T10" fmla="*/ 656 w 731"/>
              <a:gd name="T11" fmla="*/ 844 h 1146"/>
              <a:gd name="T12" fmla="*/ 707 w 731"/>
              <a:gd name="T13" fmla="*/ 745 h 1146"/>
              <a:gd name="T14" fmla="*/ 690 w 731"/>
              <a:gd name="T15" fmla="*/ 453 h 1146"/>
              <a:gd name="T16" fmla="*/ 620 w 731"/>
              <a:gd name="T17" fmla="*/ 276 h 1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31" h="1146">
                <a:moveTo>
                  <a:pt x="620" y="276"/>
                </a:moveTo>
                <a:cubicBezTo>
                  <a:pt x="555" y="242"/>
                  <a:pt x="224" y="59"/>
                  <a:pt x="224" y="59"/>
                </a:cubicBezTo>
                <a:cubicBezTo>
                  <a:pt x="224" y="59"/>
                  <a:pt x="147" y="0"/>
                  <a:pt x="81" y="229"/>
                </a:cubicBezTo>
                <a:cubicBezTo>
                  <a:pt x="17" y="456"/>
                  <a:pt x="0" y="730"/>
                  <a:pt x="113" y="1006"/>
                </a:cubicBezTo>
                <a:cubicBezTo>
                  <a:pt x="128" y="1042"/>
                  <a:pt x="166" y="1146"/>
                  <a:pt x="246" y="1094"/>
                </a:cubicBezTo>
                <a:cubicBezTo>
                  <a:pt x="327" y="1042"/>
                  <a:pt x="656" y="844"/>
                  <a:pt x="656" y="844"/>
                </a:cubicBezTo>
                <a:cubicBezTo>
                  <a:pt x="656" y="844"/>
                  <a:pt x="719" y="807"/>
                  <a:pt x="707" y="745"/>
                </a:cubicBezTo>
                <a:cubicBezTo>
                  <a:pt x="695" y="682"/>
                  <a:pt x="670" y="552"/>
                  <a:pt x="690" y="453"/>
                </a:cubicBezTo>
                <a:cubicBezTo>
                  <a:pt x="708" y="363"/>
                  <a:pt x="731" y="333"/>
                  <a:pt x="620" y="276"/>
                </a:cubicBezTo>
                <a:close/>
              </a:path>
            </a:pathLst>
          </a:custGeom>
          <a:solidFill>
            <a:srgbClr val="3B83BD"/>
          </a:solidFill>
          <a:ln>
            <a:noFill/>
          </a:ln>
        </p:spPr>
        <p:txBody>
          <a:bodyPr vert="horz" wrap="square" lIns="121882" tIns="60941" rIns="121882" bIns="60941" numCol="1" anchor="t" anchorCtr="0" compatLnSpc="1"/>
          <a:lstStyle/>
          <a:p>
            <a:endParaRPr lang="en-US" sz="2400">
              <a:cs typeface="+mn-ea"/>
              <a:sym typeface="+mn-lt"/>
            </a:endParaRPr>
          </a:p>
        </p:txBody>
      </p:sp>
      <p:sp>
        <p:nvSpPr>
          <p:cNvPr id="21" name="Freeform 14"/>
          <p:cNvSpPr/>
          <p:nvPr/>
        </p:nvSpPr>
        <p:spPr bwMode="auto">
          <a:xfrm>
            <a:off x="4546175" y="2386955"/>
            <a:ext cx="1523573" cy="1361625"/>
          </a:xfrm>
          <a:custGeom>
            <a:avLst/>
            <a:gdLst>
              <a:gd name="T0" fmla="*/ 982 w 996"/>
              <a:gd name="T1" fmla="*/ 547 h 890"/>
              <a:gd name="T2" fmla="*/ 982 w 996"/>
              <a:gd name="T3" fmla="*/ 96 h 890"/>
              <a:gd name="T4" fmla="*/ 764 w 996"/>
              <a:gd name="T5" fmla="*/ 53 h 890"/>
              <a:gd name="T6" fmla="*/ 98 w 996"/>
              <a:gd name="T7" fmla="*/ 453 h 890"/>
              <a:gd name="T8" fmla="*/ 85 w 996"/>
              <a:gd name="T9" fmla="*/ 613 h 890"/>
              <a:gd name="T10" fmla="*/ 501 w 996"/>
              <a:gd name="T11" fmla="*/ 852 h 890"/>
              <a:gd name="T12" fmla="*/ 612 w 996"/>
              <a:gd name="T13" fmla="*/ 849 h 890"/>
              <a:gd name="T14" fmla="*/ 859 w 996"/>
              <a:gd name="T15" fmla="*/ 694 h 890"/>
              <a:gd name="T16" fmla="*/ 982 w 996"/>
              <a:gd name="T17" fmla="*/ 547 h 8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96" h="890">
                <a:moveTo>
                  <a:pt x="982" y="547"/>
                </a:moveTo>
                <a:cubicBezTo>
                  <a:pt x="980" y="474"/>
                  <a:pt x="982" y="96"/>
                  <a:pt x="982" y="96"/>
                </a:cubicBezTo>
                <a:cubicBezTo>
                  <a:pt x="982" y="96"/>
                  <a:pt x="996" y="0"/>
                  <a:pt x="764" y="53"/>
                </a:cubicBezTo>
                <a:cubicBezTo>
                  <a:pt x="534" y="105"/>
                  <a:pt x="286" y="222"/>
                  <a:pt x="98" y="453"/>
                </a:cubicBezTo>
                <a:cubicBezTo>
                  <a:pt x="73" y="484"/>
                  <a:pt x="0" y="567"/>
                  <a:pt x="85" y="613"/>
                </a:cubicBezTo>
                <a:cubicBezTo>
                  <a:pt x="169" y="659"/>
                  <a:pt x="501" y="852"/>
                  <a:pt x="501" y="852"/>
                </a:cubicBezTo>
                <a:cubicBezTo>
                  <a:pt x="501" y="852"/>
                  <a:pt x="563" y="890"/>
                  <a:pt x="612" y="849"/>
                </a:cubicBezTo>
                <a:cubicBezTo>
                  <a:pt x="661" y="808"/>
                  <a:pt x="764" y="724"/>
                  <a:pt x="859" y="694"/>
                </a:cubicBezTo>
                <a:cubicBezTo>
                  <a:pt x="947" y="667"/>
                  <a:pt x="984" y="672"/>
                  <a:pt x="982" y="547"/>
                </a:cubicBezTo>
                <a:close/>
              </a:path>
            </a:pathLst>
          </a:custGeom>
          <a:solidFill>
            <a:srgbClr val="4A62B7"/>
          </a:solidFill>
          <a:ln>
            <a:noFill/>
          </a:ln>
        </p:spPr>
        <p:txBody>
          <a:bodyPr vert="horz" wrap="square" lIns="121882" tIns="60941" rIns="121882" bIns="60941" numCol="1" anchor="t" anchorCtr="0" compatLnSpc="1"/>
          <a:lstStyle/>
          <a:p>
            <a:endParaRPr lang="en-US" sz="2400">
              <a:cs typeface="+mn-ea"/>
              <a:sym typeface="+mn-lt"/>
            </a:endParaRPr>
          </a:p>
        </p:txBody>
      </p:sp>
      <p:grpSp>
        <p:nvGrpSpPr>
          <p:cNvPr id="22" name="组合 337"/>
          <p:cNvGrpSpPr/>
          <p:nvPr/>
        </p:nvGrpSpPr>
        <p:grpSpPr>
          <a:xfrm>
            <a:off x="4634862" y="2895795"/>
            <a:ext cx="2937593" cy="2674880"/>
            <a:chOff x="4309529" y="2263228"/>
            <a:chExt cx="3557641" cy="3238898"/>
          </a:xfrm>
        </p:grpSpPr>
        <p:sp>
          <p:nvSpPr>
            <p:cNvPr id="23" name="Freeform 41"/>
            <p:cNvSpPr/>
            <p:nvPr/>
          </p:nvSpPr>
          <p:spPr bwMode="auto">
            <a:xfrm>
              <a:off x="5089885" y="2269856"/>
              <a:ext cx="400768" cy="376634"/>
            </a:xfrm>
            <a:custGeom>
              <a:avLst/>
              <a:gdLst>
                <a:gd name="T0" fmla="*/ 107 w 400"/>
                <a:gd name="T1" fmla="*/ 376 h 376"/>
                <a:gd name="T2" fmla="*/ 147 w 400"/>
                <a:gd name="T3" fmla="*/ 376 h 376"/>
                <a:gd name="T4" fmla="*/ 237 w 400"/>
                <a:gd name="T5" fmla="*/ 216 h 376"/>
                <a:gd name="T6" fmla="*/ 340 w 400"/>
                <a:gd name="T7" fmla="*/ 216 h 376"/>
                <a:gd name="T8" fmla="*/ 400 w 400"/>
                <a:gd name="T9" fmla="*/ 188 h 376"/>
                <a:gd name="T10" fmla="*/ 340 w 400"/>
                <a:gd name="T11" fmla="*/ 160 h 376"/>
                <a:gd name="T12" fmla="*/ 237 w 400"/>
                <a:gd name="T13" fmla="*/ 160 h 376"/>
                <a:gd name="T14" fmla="*/ 147 w 400"/>
                <a:gd name="T15" fmla="*/ 0 h 376"/>
                <a:gd name="T16" fmla="*/ 107 w 400"/>
                <a:gd name="T17" fmla="*/ 0 h 376"/>
                <a:gd name="T18" fmla="*/ 157 w 400"/>
                <a:gd name="T19" fmla="*/ 160 h 376"/>
                <a:gd name="T20" fmla="*/ 85 w 400"/>
                <a:gd name="T21" fmla="*/ 160 h 376"/>
                <a:gd name="T22" fmla="*/ 40 w 400"/>
                <a:gd name="T23" fmla="*/ 120 h 376"/>
                <a:gd name="T24" fmla="*/ 0 w 400"/>
                <a:gd name="T25" fmla="*/ 120 h 376"/>
                <a:gd name="T26" fmla="*/ 32 w 400"/>
                <a:gd name="T27" fmla="*/ 188 h 376"/>
                <a:gd name="T28" fmla="*/ 0 w 400"/>
                <a:gd name="T29" fmla="*/ 256 h 376"/>
                <a:gd name="T30" fmla="*/ 40 w 400"/>
                <a:gd name="T31" fmla="*/ 256 h 376"/>
                <a:gd name="T32" fmla="*/ 85 w 400"/>
                <a:gd name="T33" fmla="*/ 216 h 376"/>
                <a:gd name="T34" fmla="*/ 157 w 400"/>
                <a:gd name="T35" fmla="*/ 216 h 376"/>
                <a:gd name="T36" fmla="*/ 107 w 400"/>
                <a:gd name="T37" fmla="*/ 376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0" h="376">
                  <a:moveTo>
                    <a:pt x="107" y="376"/>
                  </a:moveTo>
                  <a:cubicBezTo>
                    <a:pt x="147" y="376"/>
                    <a:pt x="147" y="376"/>
                    <a:pt x="147" y="376"/>
                  </a:cubicBezTo>
                  <a:cubicBezTo>
                    <a:pt x="237" y="216"/>
                    <a:pt x="237" y="216"/>
                    <a:pt x="237" y="216"/>
                  </a:cubicBezTo>
                  <a:cubicBezTo>
                    <a:pt x="340" y="216"/>
                    <a:pt x="340" y="216"/>
                    <a:pt x="340" y="216"/>
                  </a:cubicBezTo>
                  <a:cubicBezTo>
                    <a:pt x="340" y="216"/>
                    <a:pt x="400" y="216"/>
                    <a:pt x="400" y="188"/>
                  </a:cubicBezTo>
                  <a:cubicBezTo>
                    <a:pt x="400" y="160"/>
                    <a:pt x="340" y="160"/>
                    <a:pt x="340" y="160"/>
                  </a:cubicBezTo>
                  <a:cubicBezTo>
                    <a:pt x="237" y="160"/>
                    <a:pt x="237" y="160"/>
                    <a:pt x="237" y="160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57" y="160"/>
                    <a:pt x="157" y="160"/>
                    <a:pt x="157" y="160"/>
                  </a:cubicBezTo>
                  <a:cubicBezTo>
                    <a:pt x="85" y="160"/>
                    <a:pt x="85" y="160"/>
                    <a:pt x="85" y="160"/>
                  </a:cubicBezTo>
                  <a:cubicBezTo>
                    <a:pt x="40" y="120"/>
                    <a:pt x="40" y="120"/>
                    <a:pt x="4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32" y="188"/>
                    <a:pt x="32" y="188"/>
                    <a:pt x="32" y="188"/>
                  </a:cubicBezTo>
                  <a:cubicBezTo>
                    <a:pt x="0" y="256"/>
                    <a:pt x="0" y="256"/>
                    <a:pt x="0" y="256"/>
                  </a:cubicBezTo>
                  <a:cubicBezTo>
                    <a:pt x="40" y="256"/>
                    <a:pt x="40" y="256"/>
                    <a:pt x="40" y="256"/>
                  </a:cubicBezTo>
                  <a:cubicBezTo>
                    <a:pt x="85" y="216"/>
                    <a:pt x="85" y="216"/>
                    <a:pt x="85" y="216"/>
                  </a:cubicBezTo>
                  <a:cubicBezTo>
                    <a:pt x="157" y="216"/>
                    <a:pt x="157" y="216"/>
                    <a:pt x="157" y="216"/>
                  </a:cubicBezTo>
                  <a:lnTo>
                    <a:pt x="107" y="3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882" tIns="60941" rIns="121882" bIns="60941" numCol="1" anchor="t" anchorCtr="0" compatLnSpc="1"/>
            <a:lstStyle/>
            <a:p>
              <a:endParaRPr lang="en-AU" sz="2400">
                <a:cs typeface="+mn-ea"/>
                <a:sym typeface="+mn-lt"/>
              </a:endParaRPr>
            </a:p>
          </p:txBody>
        </p:sp>
        <p:sp>
          <p:nvSpPr>
            <p:cNvPr id="24" name="Freeform 73"/>
            <p:cNvSpPr>
              <a:spLocks noEditPoints="1"/>
            </p:cNvSpPr>
            <p:nvPr/>
          </p:nvSpPr>
          <p:spPr bwMode="auto">
            <a:xfrm>
              <a:off x="6705634" y="2263228"/>
              <a:ext cx="362443" cy="374309"/>
            </a:xfrm>
            <a:custGeom>
              <a:avLst/>
              <a:gdLst>
                <a:gd name="T0" fmla="*/ 117 w 320"/>
                <a:gd name="T1" fmla="*/ 262 h 328"/>
                <a:gd name="T2" fmla="*/ 101 w 320"/>
                <a:gd name="T3" fmla="*/ 278 h 328"/>
                <a:gd name="T4" fmla="*/ 50 w 320"/>
                <a:gd name="T5" fmla="*/ 278 h 328"/>
                <a:gd name="T6" fmla="*/ 39 w 320"/>
                <a:gd name="T7" fmla="*/ 253 h 328"/>
                <a:gd name="T8" fmla="*/ 50 w 320"/>
                <a:gd name="T9" fmla="*/ 228 h 328"/>
                <a:gd name="T10" fmla="*/ 109 w 320"/>
                <a:gd name="T11" fmla="*/ 169 h 328"/>
                <a:gd name="T12" fmla="*/ 162 w 320"/>
                <a:gd name="T13" fmla="*/ 155 h 328"/>
                <a:gd name="T14" fmla="*/ 190 w 320"/>
                <a:gd name="T15" fmla="*/ 155 h 328"/>
                <a:gd name="T16" fmla="*/ 190 w 320"/>
                <a:gd name="T17" fmla="*/ 127 h 328"/>
                <a:gd name="T18" fmla="*/ 82 w 320"/>
                <a:gd name="T19" fmla="*/ 141 h 328"/>
                <a:gd name="T20" fmla="*/ 22 w 320"/>
                <a:gd name="T21" fmla="*/ 200 h 328"/>
                <a:gd name="T22" fmla="*/ 0 w 320"/>
                <a:gd name="T23" fmla="*/ 253 h 328"/>
                <a:gd name="T24" fmla="*/ 22 w 320"/>
                <a:gd name="T25" fmla="*/ 306 h 328"/>
                <a:gd name="T26" fmla="*/ 75 w 320"/>
                <a:gd name="T27" fmla="*/ 328 h 328"/>
                <a:gd name="T28" fmla="*/ 129 w 320"/>
                <a:gd name="T29" fmla="*/ 306 h 328"/>
                <a:gd name="T30" fmla="*/ 145 w 320"/>
                <a:gd name="T31" fmla="*/ 290 h 328"/>
                <a:gd name="T32" fmla="*/ 145 w 320"/>
                <a:gd name="T33" fmla="*/ 262 h 328"/>
                <a:gd name="T34" fmla="*/ 117 w 320"/>
                <a:gd name="T35" fmla="*/ 262 h 328"/>
                <a:gd name="T36" fmla="*/ 298 w 320"/>
                <a:gd name="T37" fmla="*/ 32 h 328"/>
                <a:gd name="T38" fmla="*/ 195 w 320"/>
                <a:gd name="T39" fmla="*/ 28 h 328"/>
                <a:gd name="T40" fmla="*/ 175 w 320"/>
                <a:gd name="T41" fmla="*/ 48 h 328"/>
                <a:gd name="T42" fmla="*/ 175 w 320"/>
                <a:gd name="T43" fmla="*/ 76 h 328"/>
                <a:gd name="T44" fmla="*/ 203 w 320"/>
                <a:gd name="T45" fmla="*/ 76 h 328"/>
                <a:gd name="T46" fmla="*/ 223 w 320"/>
                <a:gd name="T47" fmla="*/ 56 h 328"/>
                <a:gd name="T48" fmla="*/ 270 w 320"/>
                <a:gd name="T49" fmla="*/ 60 h 328"/>
                <a:gd name="T50" fmla="*/ 280 w 320"/>
                <a:gd name="T51" fmla="*/ 85 h 328"/>
                <a:gd name="T52" fmla="*/ 270 w 320"/>
                <a:gd name="T53" fmla="*/ 110 h 328"/>
                <a:gd name="T54" fmla="*/ 206 w 320"/>
                <a:gd name="T55" fmla="*/ 173 h 328"/>
                <a:gd name="T56" fmla="*/ 158 w 320"/>
                <a:gd name="T57" fmla="*/ 183 h 328"/>
                <a:gd name="T58" fmla="*/ 129 w 320"/>
                <a:gd name="T59" fmla="*/ 183 h 328"/>
                <a:gd name="T60" fmla="*/ 130 w 320"/>
                <a:gd name="T61" fmla="*/ 211 h 328"/>
                <a:gd name="T62" fmla="*/ 174 w 320"/>
                <a:gd name="T63" fmla="*/ 231 h 328"/>
                <a:gd name="T64" fmla="*/ 234 w 320"/>
                <a:gd name="T65" fmla="*/ 202 h 328"/>
                <a:gd name="T66" fmla="*/ 298 w 320"/>
                <a:gd name="T67" fmla="*/ 138 h 328"/>
                <a:gd name="T68" fmla="*/ 320 w 320"/>
                <a:gd name="T69" fmla="*/ 85 h 328"/>
                <a:gd name="T70" fmla="*/ 298 w 320"/>
                <a:gd name="T71" fmla="*/ 32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0" h="328">
                  <a:moveTo>
                    <a:pt x="117" y="262"/>
                  </a:moveTo>
                  <a:cubicBezTo>
                    <a:pt x="101" y="278"/>
                    <a:pt x="101" y="278"/>
                    <a:pt x="101" y="278"/>
                  </a:cubicBezTo>
                  <a:cubicBezTo>
                    <a:pt x="87" y="292"/>
                    <a:pt x="64" y="292"/>
                    <a:pt x="50" y="278"/>
                  </a:cubicBezTo>
                  <a:cubicBezTo>
                    <a:pt x="43" y="271"/>
                    <a:pt x="39" y="262"/>
                    <a:pt x="39" y="253"/>
                  </a:cubicBezTo>
                  <a:cubicBezTo>
                    <a:pt x="39" y="243"/>
                    <a:pt x="43" y="234"/>
                    <a:pt x="50" y="228"/>
                  </a:cubicBezTo>
                  <a:cubicBezTo>
                    <a:pt x="109" y="169"/>
                    <a:pt x="109" y="169"/>
                    <a:pt x="109" y="169"/>
                  </a:cubicBezTo>
                  <a:cubicBezTo>
                    <a:pt x="122" y="156"/>
                    <a:pt x="145" y="138"/>
                    <a:pt x="162" y="155"/>
                  </a:cubicBezTo>
                  <a:cubicBezTo>
                    <a:pt x="170" y="163"/>
                    <a:pt x="182" y="163"/>
                    <a:pt x="190" y="155"/>
                  </a:cubicBezTo>
                  <a:cubicBezTo>
                    <a:pt x="198" y="147"/>
                    <a:pt x="198" y="135"/>
                    <a:pt x="190" y="127"/>
                  </a:cubicBezTo>
                  <a:cubicBezTo>
                    <a:pt x="161" y="98"/>
                    <a:pt x="119" y="104"/>
                    <a:pt x="82" y="141"/>
                  </a:cubicBezTo>
                  <a:cubicBezTo>
                    <a:pt x="22" y="200"/>
                    <a:pt x="22" y="200"/>
                    <a:pt x="22" y="200"/>
                  </a:cubicBezTo>
                  <a:cubicBezTo>
                    <a:pt x="8" y="214"/>
                    <a:pt x="0" y="233"/>
                    <a:pt x="0" y="253"/>
                  </a:cubicBezTo>
                  <a:cubicBezTo>
                    <a:pt x="0" y="273"/>
                    <a:pt x="8" y="292"/>
                    <a:pt x="22" y="306"/>
                  </a:cubicBezTo>
                  <a:cubicBezTo>
                    <a:pt x="37" y="321"/>
                    <a:pt x="56" y="328"/>
                    <a:pt x="75" y="328"/>
                  </a:cubicBezTo>
                  <a:cubicBezTo>
                    <a:pt x="95" y="328"/>
                    <a:pt x="114" y="321"/>
                    <a:pt x="129" y="306"/>
                  </a:cubicBezTo>
                  <a:cubicBezTo>
                    <a:pt x="145" y="290"/>
                    <a:pt x="145" y="290"/>
                    <a:pt x="145" y="290"/>
                  </a:cubicBezTo>
                  <a:cubicBezTo>
                    <a:pt x="153" y="282"/>
                    <a:pt x="153" y="270"/>
                    <a:pt x="145" y="262"/>
                  </a:cubicBezTo>
                  <a:cubicBezTo>
                    <a:pt x="137" y="254"/>
                    <a:pt x="125" y="254"/>
                    <a:pt x="117" y="262"/>
                  </a:cubicBezTo>
                  <a:close/>
                  <a:moveTo>
                    <a:pt x="298" y="32"/>
                  </a:moveTo>
                  <a:cubicBezTo>
                    <a:pt x="267" y="1"/>
                    <a:pt x="223" y="0"/>
                    <a:pt x="195" y="28"/>
                  </a:cubicBezTo>
                  <a:cubicBezTo>
                    <a:pt x="175" y="48"/>
                    <a:pt x="175" y="48"/>
                    <a:pt x="175" y="48"/>
                  </a:cubicBezTo>
                  <a:cubicBezTo>
                    <a:pt x="167" y="56"/>
                    <a:pt x="167" y="68"/>
                    <a:pt x="175" y="76"/>
                  </a:cubicBezTo>
                  <a:cubicBezTo>
                    <a:pt x="182" y="84"/>
                    <a:pt x="195" y="84"/>
                    <a:pt x="203" y="76"/>
                  </a:cubicBezTo>
                  <a:cubicBezTo>
                    <a:pt x="223" y="56"/>
                    <a:pt x="223" y="56"/>
                    <a:pt x="223" y="56"/>
                  </a:cubicBezTo>
                  <a:cubicBezTo>
                    <a:pt x="238" y="42"/>
                    <a:pt x="257" y="48"/>
                    <a:pt x="270" y="60"/>
                  </a:cubicBezTo>
                  <a:cubicBezTo>
                    <a:pt x="276" y="67"/>
                    <a:pt x="280" y="76"/>
                    <a:pt x="280" y="85"/>
                  </a:cubicBezTo>
                  <a:cubicBezTo>
                    <a:pt x="280" y="95"/>
                    <a:pt x="276" y="104"/>
                    <a:pt x="270" y="110"/>
                  </a:cubicBezTo>
                  <a:cubicBezTo>
                    <a:pt x="206" y="173"/>
                    <a:pt x="206" y="173"/>
                    <a:pt x="206" y="173"/>
                  </a:cubicBezTo>
                  <a:cubicBezTo>
                    <a:pt x="177" y="202"/>
                    <a:pt x="163" y="189"/>
                    <a:pt x="158" y="183"/>
                  </a:cubicBezTo>
                  <a:cubicBezTo>
                    <a:pt x="150" y="175"/>
                    <a:pt x="137" y="175"/>
                    <a:pt x="129" y="183"/>
                  </a:cubicBezTo>
                  <a:cubicBezTo>
                    <a:pt x="122" y="191"/>
                    <a:pt x="122" y="203"/>
                    <a:pt x="130" y="211"/>
                  </a:cubicBezTo>
                  <a:cubicBezTo>
                    <a:pt x="143" y="224"/>
                    <a:pt x="158" y="231"/>
                    <a:pt x="174" y="231"/>
                  </a:cubicBezTo>
                  <a:cubicBezTo>
                    <a:pt x="194" y="231"/>
                    <a:pt x="214" y="221"/>
                    <a:pt x="234" y="202"/>
                  </a:cubicBezTo>
                  <a:cubicBezTo>
                    <a:pt x="298" y="138"/>
                    <a:pt x="298" y="138"/>
                    <a:pt x="298" y="138"/>
                  </a:cubicBezTo>
                  <a:cubicBezTo>
                    <a:pt x="312" y="124"/>
                    <a:pt x="320" y="105"/>
                    <a:pt x="320" y="85"/>
                  </a:cubicBezTo>
                  <a:cubicBezTo>
                    <a:pt x="320" y="65"/>
                    <a:pt x="312" y="46"/>
                    <a:pt x="298" y="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882" tIns="60941" rIns="121882" bIns="60941" numCol="1" anchor="t" anchorCtr="0" compatLnSpc="1"/>
            <a:lstStyle/>
            <a:p>
              <a:endParaRPr lang="en-AU" sz="2400">
                <a:cs typeface="+mn-ea"/>
                <a:sym typeface="+mn-lt"/>
              </a:endParaRPr>
            </a:p>
          </p:txBody>
        </p:sp>
        <p:sp>
          <p:nvSpPr>
            <p:cNvPr id="25" name="Freeform 146"/>
            <p:cNvSpPr>
              <a:spLocks noEditPoints="1"/>
            </p:cNvSpPr>
            <p:nvPr/>
          </p:nvSpPr>
          <p:spPr bwMode="auto">
            <a:xfrm>
              <a:off x="5081886" y="5069356"/>
              <a:ext cx="347865" cy="432770"/>
            </a:xfrm>
            <a:custGeom>
              <a:avLst/>
              <a:gdLst>
                <a:gd name="T0" fmla="*/ 274 w 280"/>
                <a:gd name="T1" fmla="*/ 233 h 352"/>
                <a:gd name="T2" fmla="*/ 140 w 280"/>
                <a:gd name="T3" fmla="*/ 280 h 352"/>
                <a:gd name="T4" fmla="*/ 5 w 280"/>
                <a:gd name="T5" fmla="*/ 233 h 352"/>
                <a:gd name="T6" fmla="*/ 0 w 280"/>
                <a:gd name="T7" fmla="*/ 233 h 352"/>
                <a:gd name="T8" fmla="*/ 0 w 280"/>
                <a:gd name="T9" fmla="*/ 273 h 352"/>
                <a:gd name="T10" fmla="*/ 140 w 280"/>
                <a:gd name="T11" fmla="*/ 352 h 352"/>
                <a:gd name="T12" fmla="*/ 280 w 280"/>
                <a:gd name="T13" fmla="*/ 273 h 352"/>
                <a:gd name="T14" fmla="*/ 280 w 280"/>
                <a:gd name="T15" fmla="*/ 233 h 352"/>
                <a:gd name="T16" fmla="*/ 274 w 280"/>
                <a:gd name="T17" fmla="*/ 233 h 352"/>
                <a:gd name="T18" fmla="*/ 275 w 280"/>
                <a:gd name="T19" fmla="*/ 130 h 352"/>
                <a:gd name="T20" fmla="*/ 140 w 280"/>
                <a:gd name="T21" fmla="*/ 172 h 352"/>
                <a:gd name="T22" fmla="*/ 5 w 280"/>
                <a:gd name="T23" fmla="*/ 130 h 352"/>
                <a:gd name="T24" fmla="*/ 0 w 280"/>
                <a:gd name="T25" fmla="*/ 130 h 352"/>
                <a:gd name="T26" fmla="*/ 0 w 280"/>
                <a:gd name="T27" fmla="*/ 177 h 352"/>
                <a:gd name="T28" fmla="*/ 140 w 280"/>
                <a:gd name="T29" fmla="*/ 241 h 352"/>
                <a:gd name="T30" fmla="*/ 280 w 280"/>
                <a:gd name="T31" fmla="*/ 177 h 352"/>
                <a:gd name="T32" fmla="*/ 280 w 280"/>
                <a:gd name="T33" fmla="*/ 130 h 352"/>
                <a:gd name="T34" fmla="*/ 275 w 280"/>
                <a:gd name="T35" fmla="*/ 130 h 352"/>
                <a:gd name="T36" fmla="*/ 140 w 280"/>
                <a:gd name="T37" fmla="*/ 0 h 352"/>
                <a:gd name="T38" fmla="*/ 0 w 280"/>
                <a:gd name="T39" fmla="*/ 53 h 352"/>
                <a:gd name="T40" fmla="*/ 0 w 280"/>
                <a:gd name="T41" fmla="*/ 78 h 352"/>
                <a:gd name="T42" fmla="*/ 140 w 280"/>
                <a:gd name="T43" fmla="*/ 134 h 352"/>
                <a:gd name="T44" fmla="*/ 280 w 280"/>
                <a:gd name="T45" fmla="*/ 78 h 352"/>
                <a:gd name="T46" fmla="*/ 280 w 280"/>
                <a:gd name="T47" fmla="*/ 53 h 352"/>
                <a:gd name="T48" fmla="*/ 140 w 280"/>
                <a:gd name="T49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80" h="352">
                  <a:moveTo>
                    <a:pt x="274" y="233"/>
                  </a:moveTo>
                  <a:cubicBezTo>
                    <a:pt x="257" y="260"/>
                    <a:pt x="204" y="280"/>
                    <a:pt x="140" y="280"/>
                  </a:cubicBezTo>
                  <a:cubicBezTo>
                    <a:pt x="76" y="280"/>
                    <a:pt x="22" y="260"/>
                    <a:pt x="5" y="233"/>
                  </a:cubicBezTo>
                  <a:cubicBezTo>
                    <a:pt x="2" y="227"/>
                    <a:pt x="0" y="230"/>
                    <a:pt x="0" y="233"/>
                  </a:cubicBezTo>
                  <a:cubicBezTo>
                    <a:pt x="0" y="236"/>
                    <a:pt x="0" y="273"/>
                    <a:pt x="0" y="273"/>
                  </a:cubicBezTo>
                  <a:cubicBezTo>
                    <a:pt x="0" y="312"/>
                    <a:pt x="62" y="352"/>
                    <a:pt x="140" y="352"/>
                  </a:cubicBezTo>
                  <a:cubicBezTo>
                    <a:pt x="217" y="352"/>
                    <a:pt x="280" y="312"/>
                    <a:pt x="280" y="273"/>
                  </a:cubicBezTo>
                  <a:cubicBezTo>
                    <a:pt x="280" y="273"/>
                    <a:pt x="280" y="236"/>
                    <a:pt x="280" y="233"/>
                  </a:cubicBezTo>
                  <a:cubicBezTo>
                    <a:pt x="280" y="230"/>
                    <a:pt x="278" y="227"/>
                    <a:pt x="274" y="233"/>
                  </a:cubicBezTo>
                  <a:close/>
                  <a:moveTo>
                    <a:pt x="275" y="130"/>
                  </a:moveTo>
                  <a:cubicBezTo>
                    <a:pt x="258" y="155"/>
                    <a:pt x="204" y="172"/>
                    <a:pt x="140" y="172"/>
                  </a:cubicBezTo>
                  <a:cubicBezTo>
                    <a:pt x="76" y="172"/>
                    <a:pt x="22" y="155"/>
                    <a:pt x="5" y="130"/>
                  </a:cubicBezTo>
                  <a:cubicBezTo>
                    <a:pt x="2" y="125"/>
                    <a:pt x="0" y="128"/>
                    <a:pt x="0" y="130"/>
                  </a:cubicBezTo>
                  <a:cubicBezTo>
                    <a:pt x="0" y="133"/>
                    <a:pt x="0" y="177"/>
                    <a:pt x="0" y="177"/>
                  </a:cubicBezTo>
                  <a:cubicBezTo>
                    <a:pt x="0" y="213"/>
                    <a:pt x="62" y="241"/>
                    <a:pt x="140" y="241"/>
                  </a:cubicBezTo>
                  <a:cubicBezTo>
                    <a:pt x="217" y="241"/>
                    <a:pt x="280" y="213"/>
                    <a:pt x="280" y="177"/>
                  </a:cubicBezTo>
                  <a:cubicBezTo>
                    <a:pt x="280" y="177"/>
                    <a:pt x="280" y="133"/>
                    <a:pt x="280" y="130"/>
                  </a:cubicBezTo>
                  <a:cubicBezTo>
                    <a:pt x="280" y="128"/>
                    <a:pt x="278" y="125"/>
                    <a:pt x="275" y="130"/>
                  </a:cubicBezTo>
                  <a:close/>
                  <a:moveTo>
                    <a:pt x="140" y="0"/>
                  </a:moveTo>
                  <a:cubicBezTo>
                    <a:pt x="62" y="0"/>
                    <a:pt x="0" y="23"/>
                    <a:pt x="0" y="53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109"/>
                    <a:pt x="62" y="134"/>
                    <a:pt x="140" y="134"/>
                  </a:cubicBezTo>
                  <a:cubicBezTo>
                    <a:pt x="217" y="134"/>
                    <a:pt x="280" y="109"/>
                    <a:pt x="280" y="78"/>
                  </a:cubicBezTo>
                  <a:cubicBezTo>
                    <a:pt x="280" y="53"/>
                    <a:pt x="280" y="53"/>
                    <a:pt x="280" y="53"/>
                  </a:cubicBezTo>
                  <a:cubicBezTo>
                    <a:pt x="280" y="23"/>
                    <a:pt x="217" y="0"/>
                    <a:pt x="14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882" tIns="60941" rIns="121882" bIns="60941" numCol="1" anchor="t" anchorCtr="0" compatLnSpc="1"/>
            <a:lstStyle/>
            <a:p>
              <a:endParaRPr lang="en-AU" sz="2400">
                <a:cs typeface="+mn-ea"/>
                <a:sym typeface="+mn-lt"/>
              </a:endParaRPr>
            </a:p>
          </p:txBody>
        </p:sp>
        <p:sp>
          <p:nvSpPr>
            <p:cNvPr id="26" name="Freeform 153"/>
            <p:cNvSpPr>
              <a:spLocks noEditPoints="1"/>
            </p:cNvSpPr>
            <p:nvPr/>
          </p:nvSpPr>
          <p:spPr bwMode="auto">
            <a:xfrm>
              <a:off x="4309529" y="3660098"/>
              <a:ext cx="334550" cy="359250"/>
            </a:xfrm>
            <a:custGeom>
              <a:avLst/>
              <a:gdLst>
                <a:gd name="T0" fmla="*/ 207 w 328"/>
                <a:gd name="T1" fmla="*/ 333 h 352"/>
                <a:gd name="T2" fmla="*/ 218 w 328"/>
                <a:gd name="T3" fmla="*/ 345 h 352"/>
                <a:gd name="T4" fmla="*/ 298 w 328"/>
                <a:gd name="T5" fmla="*/ 352 h 352"/>
                <a:gd name="T6" fmla="*/ 311 w 328"/>
                <a:gd name="T7" fmla="*/ 342 h 352"/>
                <a:gd name="T8" fmla="*/ 317 w 328"/>
                <a:gd name="T9" fmla="*/ 276 h 352"/>
                <a:gd name="T10" fmla="*/ 213 w 328"/>
                <a:gd name="T11" fmla="*/ 267 h 352"/>
                <a:gd name="T12" fmla="*/ 207 w 328"/>
                <a:gd name="T13" fmla="*/ 333 h 352"/>
                <a:gd name="T14" fmla="*/ 11 w 328"/>
                <a:gd name="T15" fmla="*/ 276 h 352"/>
                <a:gd name="T16" fmla="*/ 17 w 328"/>
                <a:gd name="T17" fmla="*/ 342 h 352"/>
                <a:gd name="T18" fmla="*/ 30 w 328"/>
                <a:gd name="T19" fmla="*/ 352 h 352"/>
                <a:gd name="T20" fmla="*/ 110 w 328"/>
                <a:gd name="T21" fmla="*/ 345 h 352"/>
                <a:gd name="T22" fmla="*/ 120 w 328"/>
                <a:gd name="T23" fmla="*/ 333 h 352"/>
                <a:gd name="T24" fmla="*/ 114 w 328"/>
                <a:gd name="T25" fmla="*/ 267 h 352"/>
                <a:gd name="T26" fmla="*/ 11 w 328"/>
                <a:gd name="T27" fmla="*/ 276 h 352"/>
                <a:gd name="T28" fmla="*/ 0 w 328"/>
                <a:gd name="T29" fmla="*/ 168 h 352"/>
                <a:gd name="T30" fmla="*/ 7 w 328"/>
                <a:gd name="T31" fmla="*/ 235 h 352"/>
                <a:gd name="T32" fmla="*/ 110 w 328"/>
                <a:gd name="T33" fmla="*/ 227 h 352"/>
                <a:gd name="T34" fmla="*/ 104 w 328"/>
                <a:gd name="T35" fmla="*/ 159 h 352"/>
                <a:gd name="T36" fmla="*/ 104 w 328"/>
                <a:gd name="T37" fmla="*/ 154 h 352"/>
                <a:gd name="T38" fmla="*/ 164 w 328"/>
                <a:gd name="T39" fmla="*/ 98 h 352"/>
                <a:gd name="T40" fmla="*/ 224 w 328"/>
                <a:gd name="T41" fmla="*/ 154 h 352"/>
                <a:gd name="T42" fmla="*/ 224 w 328"/>
                <a:gd name="T43" fmla="*/ 159 h 352"/>
                <a:gd name="T44" fmla="*/ 217 w 328"/>
                <a:gd name="T45" fmla="*/ 227 h 352"/>
                <a:gd name="T46" fmla="*/ 321 w 328"/>
                <a:gd name="T47" fmla="*/ 235 h 352"/>
                <a:gd name="T48" fmla="*/ 327 w 328"/>
                <a:gd name="T49" fmla="*/ 168 h 352"/>
                <a:gd name="T50" fmla="*/ 328 w 328"/>
                <a:gd name="T51" fmla="*/ 154 h 352"/>
                <a:gd name="T52" fmla="*/ 164 w 328"/>
                <a:gd name="T53" fmla="*/ 0 h 352"/>
                <a:gd name="T54" fmla="*/ 0 w 328"/>
                <a:gd name="T55" fmla="*/ 154 h 352"/>
                <a:gd name="T56" fmla="*/ 0 w 328"/>
                <a:gd name="T57" fmla="*/ 168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28" h="352">
                  <a:moveTo>
                    <a:pt x="207" y="333"/>
                  </a:moveTo>
                  <a:cubicBezTo>
                    <a:pt x="206" y="339"/>
                    <a:pt x="211" y="345"/>
                    <a:pt x="218" y="345"/>
                  </a:cubicBezTo>
                  <a:cubicBezTo>
                    <a:pt x="298" y="352"/>
                    <a:pt x="298" y="352"/>
                    <a:pt x="298" y="352"/>
                  </a:cubicBezTo>
                  <a:cubicBezTo>
                    <a:pt x="304" y="352"/>
                    <a:pt x="310" y="348"/>
                    <a:pt x="311" y="342"/>
                  </a:cubicBezTo>
                  <a:cubicBezTo>
                    <a:pt x="317" y="276"/>
                    <a:pt x="317" y="276"/>
                    <a:pt x="317" y="276"/>
                  </a:cubicBezTo>
                  <a:cubicBezTo>
                    <a:pt x="213" y="267"/>
                    <a:pt x="213" y="267"/>
                    <a:pt x="213" y="267"/>
                  </a:cubicBezTo>
                  <a:lnTo>
                    <a:pt x="207" y="333"/>
                  </a:lnTo>
                  <a:close/>
                  <a:moveTo>
                    <a:pt x="11" y="276"/>
                  </a:moveTo>
                  <a:cubicBezTo>
                    <a:pt x="17" y="342"/>
                    <a:pt x="17" y="342"/>
                    <a:pt x="17" y="342"/>
                  </a:cubicBezTo>
                  <a:cubicBezTo>
                    <a:pt x="17" y="348"/>
                    <a:pt x="23" y="352"/>
                    <a:pt x="30" y="352"/>
                  </a:cubicBezTo>
                  <a:cubicBezTo>
                    <a:pt x="110" y="345"/>
                    <a:pt x="110" y="345"/>
                    <a:pt x="110" y="345"/>
                  </a:cubicBezTo>
                  <a:cubicBezTo>
                    <a:pt x="116" y="345"/>
                    <a:pt x="121" y="339"/>
                    <a:pt x="120" y="333"/>
                  </a:cubicBezTo>
                  <a:cubicBezTo>
                    <a:pt x="114" y="267"/>
                    <a:pt x="114" y="267"/>
                    <a:pt x="114" y="267"/>
                  </a:cubicBezTo>
                  <a:lnTo>
                    <a:pt x="11" y="276"/>
                  </a:lnTo>
                  <a:close/>
                  <a:moveTo>
                    <a:pt x="0" y="168"/>
                  </a:moveTo>
                  <a:cubicBezTo>
                    <a:pt x="7" y="235"/>
                    <a:pt x="7" y="235"/>
                    <a:pt x="7" y="235"/>
                  </a:cubicBezTo>
                  <a:cubicBezTo>
                    <a:pt x="110" y="227"/>
                    <a:pt x="110" y="227"/>
                    <a:pt x="110" y="227"/>
                  </a:cubicBezTo>
                  <a:cubicBezTo>
                    <a:pt x="104" y="159"/>
                    <a:pt x="104" y="159"/>
                    <a:pt x="104" y="159"/>
                  </a:cubicBezTo>
                  <a:cubicBezTo>
                    <a:pt x="104" y="157"/>
                    <a:pt x="104" y="156"/>
                    <a:pt x="104" y="154"/>
                  </a:cubicBezTo>
                  <a:cubicBezTo>
                    <a:pt x="104" y="123"/>
                    <a:pt x="131" y="98"/>
                    <a:pt x="164" y="98"/>
                  </a:cubicBezTo>
                  <a:cubicBezTo>
                    <a:pt x="197" y="98"/>
                    <a:pt x="224" y="123"/>
                    <a:pt x="224" y="154"/>
                  </a:cubicBezTo>
                  <a:cubicBezTo>
                    <a:pt x="224" y="156"/>
                    <a:pt x="224" y="157"/>
                    <a:pt x="224" y="159"/>
                  </a:cubicBezTo>
                  <a:cubicBezTo>
                    <a:pt x="217" y="227"/>
                    <a:pt x="217" y="227"/>
                    <a:pt x="217" y="227"/>
                  </a:cubicBezTo>
                  <a:cubicBezTo>
                    <a:pt x="321" y="235"/>
                    <a:pt x="321" y="235"/>
                    <a:pt x="321" y="235"/>
                  </a:cubicBezTo>
                  <a:cubicBezTo>
                    <a:pt x="327" y="168"/>
                    <a:pt x="327" y="168"/>
                    <a:pt x="327" y="168"/>
                  </a:cubicBezTo>
                  <a:cubicBezTo>
                    <a:pt x="328" y="163"/>
                    <a:pt x="328" y="159"/>
                    <a:pt x="328" y="154"/>
                  </a:cubicBezTo>
                  <a:cubicBezTo>
                    <a:pt x="328" y="69"/>
                    <a:pt x="254" y="0"/>
                    <a:pt x="164" y="0"/>
                  </a:cubicBezTo>
                  <a:cubicBezTo>
                    <a:pt x="73" y="0"/>
                    <a:pt x="0" y="69"/>
                    <a:pt x="0" y="154"/>
                  </a:cubicBezTo>
                  <a:cubicBezTo>
                    <a:pt x="0" y="159"/>
                    <a:pt x="0" y="163"/>
                    <a:pt x="0" y="16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882" tIns="60941" rIns="121882" bIns="60941" numCol="1" anchor="t" anchorCtr="0" compatLnSpc="1"/>
            <a:lstStyle/>
            <a:p>
              <a:endParaRPr lang="en-AU" sz="2400">
                <a:cs typeface="+mn-ea"/>
                <a:sym typeface="+mn-lt"/>
              </a:endParaRPr>
            </a:p>
          </p:txBody>
        </p:sp>
        <p:sp>
          <p:nvSpPr>
            <p:cNvPr id="27" name="Freeform 154"/>
            <p:cNvSpPr>
              <a:spLocks noEditPoints="1"/>
            </p:cNvSpPr>
            <p:nvPr/>
          </p:nvSpPr>
          <p:spPr bwMode="auto">
            <a:xfrm>
              <a:off x="7506059" y="3608784"/>
              <a:ext cx="361111" cy="361158"/>
            </a:xfrm>
            <a:custGeom>
              <a:avLst/>
              <a:gdLst>
                <a:gd name="T0" fmla="*/ 347 w 376"/>
                <a:gd name="T1" fmla="*/ 284 h 376"/>
                <a:gd name="T2" fmla="*/ 347 w 376"/>
                <a:gd name="T3" fmla="*/ 238 h 376"/>
                <a:gd name="T4" fmla="*/ 278 w 376"/>
                <a:gd name="T5" fmla="*/ 169 h 376"/>
                <a:gd name="T6" fmla="*/ 238 w 376"/>
                <a:gd name="T7" fmla="*/ 169 h 376"/>
                <a:gd name="T8" fmla="*/ 207 w 376"/>
                <a:gd name="T9" fmla="*/ 148 h 376"/>
                <a:gd name="T10" fmla="*/ 207 w 376"/>
                <a:gd name="T11" fmla="*/ 92 h 376"/>
                <a:gd name="T12" fmla="*/ 236 w 376"/>
                <a:gd name="T13" fmla="*/ 48 h 376"/>
                <a:gd name="T14" fmla="*/ 188 w 376"/>
                <a:gd name="T15" fmla="*/ 0 h 376"/>
                <a:gd name="T16" fmla="*/ 140 w 376"/>
                <a:gd name="T17" fmla="*/ 48 h 376"/>
                <a:gd name="T18" fmla="*/ 169 w 376"/>
                <a:gd name="T19" fmla="*/ 92 h 376"/>
                <a:gd name="T20" fmla="*/ 169 w 376"/>
                <a:gd name="T21" fmla="*/ 148 h 376"/>
                <a:gd name="T22" fmla="*/ 138 w 376"/>
                <a:gd name="T23" fmla="*/ 169 h 376"/>
                <a:gd name="T24" fmla="*/ 98 w 376"/>
                <a:gd name="T25" fmla="*/ 169 h 376"/>
                <a:gd name="T26" fmla="*/ 29 w 376"/>
                <a:gd name="T27" fmla="*/ 238 h 376"/>
                <a:gd name="T28" fmla="*/ 29 w 376"/>
                <a:gd name="T29" fmla="*/ 284 h 376"/>
                <a:gd name="T30" fmla="*/ 0 w 376"/>
                <a:gd name="T31" fmla="*/ 328 h 376"/>
                <a:gd name="T32" fmla="*/ 48 w 376"/>
                <a:gd name="T33" fmla="*/ 376 h 376"/>
                <a:gd name="T34" fmla="*/ 96 w 376"/>
                <a:gd name="T35" fmla="*/ 328 h 376"/>
                <a:gd name="T36" fmla="*/ 67 w 376"/>
                <a:gd name="T37" fmla="*/ 284 h 376"/>
                <a:gd name="T38" fmla="*/ 67 w 376"/>
                <a:gd name="T39" fmla="*/ 238 h 376"/>
                <a:gd name="T40" fmla="*/ 98 w 376"/>
                <a:gd name="T41" fmla="*/ 207 h 376"/>
                <a:gd name="T42" fmla="*/ 138 w 376"/>
                <a:gd name="T43" fmla="*/ 207 h 376"/>
                <a:gd name="T44" fmla="*/ 169 w 376"/>
                <a:gd name="T45" fmla="*/ 202 h 376"/>
                <a:gd name="T46" fmla="*/ 169 w 376"/>
                <a:gd name="T47" fmla="*/ 284 h 376"/>
                <a:gd name="T48" fmla="*/ 140 w 376"/>
                <a:gd name="T49" fmla="*/ 328 h 376"/>
                <a:gd name="T50" fmla="*/ 188 w 376"/>
                <a:gd name="T51" fmla="*/ 376 h 376"/>
                <a:gd name="T52" fmla="*/ 236 w 376"/>
                <a:gd name="T53" fmla="*/ 328 h 376"/>
                <a:gd name="T54" fmla="*/ 207 w 376"/>
                <a:gd name="T55" fmla="*/ 284 h 376"/>
                <a:gd name="T56" fmla="*/ 207 w 376"/>
                <a:gd name="T57" fmla="*/ 202 h 376"/>
                <a:gd name="T58" fmla="*/ 238 w 376"/>
                <a:gd name="T59" fmla="*/ 207 h 376"/>
                <a:gd name="T60" fmla="*/ 278 w 376"/>
                <a:gd name="T61" fmla="*/ 207 h 376"/>
                <a:gd name="T62" fmla="*/ 309 w 376"/>
                <a:gd name="T63" fmla="*/ 238 h 376"/>
                <a:gd name="T64" fmla="*/ 309 w 376"/>
                <a:gd name="T65" fmla="*/ 284 h 376"/>
                <a:gd name="T66" fmla="*/ 280 w 376"/>
                <a:gd name="T67" fmla="*/ 328 h 376"/>
                <a:gd name="T68" fmla="*/ 328 w 376"/>
                <a:gd name="T69" fmla="*/ 376 h 376"/>
                <a:gd name="T70" fmla="*/ 376 w 376"/>
                <a:gd name="T71" fmla="*/ 328 h 376"/>
                <a:gd name="T72" fmla="*/ 347 w 376"/>
                <a:gd name="T73" fmla="*/ 284 h 376"/>
                <a:gd name="T74" fmla="*/ 75 w 376"/>
                <a:gd name="T75" fmla="*/ 328 h 376"/>
                <a:gd name="T76" fmla="*/ 48 w 376"/>
                <a:gd name="T77" fmla="*/ 356 h 376"/>
                <a:gd name="T78" fmla="*/ 20 w 376"/>
                <a:gd name="T79" fmla="*/ 328 h 376"/>
                <a:gd name="T80" fmla="*/ 48 w 376"/>
                <a:gd name="T81" fmla="*/ 300 h 376"/>
                <a:gd name="T82" fmla="*/ 75 w 376"/>
                <a:gd name="T83" fmla="*/ 328 h 376"/>
                <a:gd name="T84" fmla="*/ 160 w 376"/>
                <a:gd name="T85" fmla="*/ 48 h 376"/>
                <a:gd name="T86" fmla="*/ 188 w 376"/>
                <a:gd name="T87" fmla="*/ 20 h 376"/>
                <a:gd name="T88" fmla="*/ 215 w 376"/>
                <a:gd name="T89" fmla="*/ 48 h 376"/>
                <a:gd name="T90" fmla="*/ 188 w 376"/>
                <a:gd name="T91" fmla="*/ 76 h 376"/>
                <a:gd name="T92" fmla="*/ 160 w 376"/>
                <a:gd name="T93" fmla="*/ 48 h 376"/>
                <a:gd name="T94" fmla="*/ 215 w 376"/>
                <a:gd name="T95" fmla="*/ 328 h 376"/>
                <a:gd name="T96" fmla="*/ 188 w 376"/>
                <a:gd name="T97" fmla="*/ 356 h 376"/>
                <a:gd name="T98" fmla="*/ 160 w 376"/>
                <a:gd name="T99" fmla="*/ 328 h 376"/>
                <a:gd name="T100" fmla="*/ 188 w 376"/>
                <a:gd name="T101" fmla="*/ 300 h 376"/>
                <a:gd name="T102" fmla="*/ 215 w 376"/>
                <a:gd name="T103" fmla="*/ 328 h 376"/>
                <a:gd name="T104" fmla="*/ 328 w 376"/>
                <a:gd name="T105" fmla="*/ 356 h 376"/>
                <a:gd name="T106" fmla="*/ 300 w 376"/>
                <a:gd name="T107" fmla="*/ 328 h 376"/>
                <a:gd name="T108" fmla="*/ 328 w 376"/>
                <a:gd name="T109" fmla="*/ 300 h 376"/>
                <a:gd name="T110" fmla="*/ 355 w 376"/>
                <a:gd name="T111" fmla="*/ 328 h 376"/>
                <a:gd name="T112" fmla="*/ 328 w 376"/>
                <a:gd name="T113" fmla="*/ 356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76" h="376">
                  <a:moveTo>
                    <a:pt x="347" y="284"/>
                  </a:moveTo>
                  <a:cubicBezTo>
                    <a:pt x="347" y="238"/>
                    <a:pt x="347" y="238"/>
                    <a:pt x="347" y="238"/>
                  </a:cubicBezTo>
                  <a:cubicBezTo>
                    <a:pt x="347" y="210"/>
                    <a:pt x="328" y="169"/>
                    <a:pt x="278" y="169"/>
                  </a:cubicBezTo>
                  <a:cubicBezTo>
                    <a:pt x="238" y="169"/>
                    <a:pt x="238" y="169"/>
                    <a:pt x="238" y="169"/>
                  </a:cubicBezTo>
                  <a:cubicBezTo>
                    <a:pt x="210" y="169"/>
                    <a:pt x="207" y="155"/>
                    <a:pt x="207" y="148"/>
                  </a:cubicBezTo>
                  <a:cubicBezTo>
                    <a:pt x="207" y="92"/>
                    <a:pt x="207" y="92"/>
                    <a:pt x="207" y="92"/>
                  </a:cubicBezTo>
                  <a:cubicBezTo>
                    <a:pt x="224" y="85"/>
                    <a:pt x="236" y="68"/>
                    <a:pt x="236" y="48"/>
                  </a:cubicBezTo>
                  <a:cubicBezTo>
                    <a:pt x="236" y="21"/>
                    <a:pt x="214" y="0"/>
                    <a:pt x="188" y="0"/>
                  </a:cubicBezTo>
                  <a:cubicBezTo>
                    <a:pt x="161" y="0"/>
                    <a:pt x="140" y="21"/>
                    <a:pt x="140" y="48"/>
                  </a:cubicBezTo>
                  <a:cubicBezTo>
                    <a:pt x="140" y="68"/>
                    <a:pt x="152" y="85"/>
                    <a:pt x="169" y="92"/>
                  </a:cubicBezTo>
                  <a:cubicBezTo>
                    <a:pt x="169" y="148"/>
                    <a:pt x="169" y="148"/>
                    <a:pt x="169" y="148"/>
                  </a:cubicBezTo>
                  <a:cubicBezTo>
                    <a:pt x="169" y="153"/>
                    <a:pt x="167" y="169"/>
                    <a:pt x="138" y="169"/>
                  </a:cubicBezTo>
                  <a:cubicBezTo>
                    <a:pt x="98" y="169"/>
                    <a:pt x="98" y="169"/>
                    <a:pt x="98" y="169"/>
                  </a:cubicBezTo>
                  <a:cubicBezTo>
                    <a:pt x="47" y="169"/>
                    <a:pt x="29" y="210"/>
                    <a:pt x="29" y="238"/>
                  </a:cubicBezTo>
                  <a:cubicBezTo>
                    <a:pt x="29" y="284"/>
                    <a:pt x="29" y="284"/>
                    <a:pt x="29" y="284"/>
                  </a:cubicBezTo>
                  <a:cubicBezTo>
                    <a:pt x="12" y="291"/>
                    <a:pt x="0" y="308"/>
                    <a:pt x="0" y="328"/>
                  </a:cubicBezTo>
                  <a:cubicBezTo>
                    <a:pt x="0" y="354"/>
                    <a:pt x="21" y="376"/>
                    <a:pt x="48" y="376"/>
                  </a:cubicBezTo>
                  <a:cubicBezTo>
                    <a:pt x="74" y="376"/>
                    <a:pt x="96" y="354"/>
                    <a:pt x="96" y="328"/>
                  </a:cubicBezTo>
                  <a:cubicBezTo>
                    <a:pt x="96" y="308"/>
                    <a:pt x="84" y="291"/>
                    <a:pt x="67" y="284"/>
                  </a:cubicBezTo>
                  <a:cubicBezTo>
                    <a:pt x="67" y="238"/>
                    <a:pt x="67" y="238"/>
                    <a:pt x="67" y="238"/>
                  </a:cubicBezTo>
                  <a:cubicBezTo>
                    <a:pt x="67" y="233"/>
                    <a:pt x="68" y="207"/>
                    <a:pt x="98" y="207"/>
                  </a:cubicBezTo>
                  <a:cubicBezTo>
                    <a:pt x="138" y="207"/>
                    <a:pt x="138" y="207"/>
                    <a:pt x="138" y="207"/>
                  </a:cubicBezTo>
                  <a:cubicBezTo>
                    <a:pt x="150" y="207"/>
                    <a:pt x="160" y="205"/>
                    <a:pt x="169" y="202"/>
                  </a:cubicBezTo>
                  <a:cubicBezTo>
                    <a:pt x="169" y="284"/>
                    <a:pt x="169" y="284"/>
                    <a:pt x="169" y="284"/>
                  </a:cubicBezTo>
                  <a:cubicBezTo>
                    <a:pt x="152" y="291"/>
                    <a:pt x="140" y="308"/>
                    <a:pt x="140" y="328"/>
                  </a:cubicBezTo>
                  <a:cubicBezTo>
                    <a:pt x="140" y="354"/>
                    <a:pt x="161" y="376"/>
                    <a:pt x="188" y="376"/>
                  </a:cubicBezTo>
                  <a:cubicBezTo>
                    <a:pt x="214" y="376"/>
                    <a:pt x="236" y="354"/>
                    <a:pt x="236" y="328"/>
                  </a:cubicBezTo>
                  <a:cubicBezTo>
                    <a:pt x="236" y="308"/>
                    <a:pt x="224" y="291"/>
                    <a:pt x="207" y="284"/>
                  </a:cubicBezTo>
                  <a:cubicBezTo>
                    <a:pt x="207" y="202"/>
                    <a:pt x="207" y="202"/>
                    <a:pt x="207" y="202"/>
                  </a:cubicBezTo>
                  <a:cubicBezTo>
                    <a:pt x="215" y="205"/>
                    <a:pt x="226" y="207"/>
                    <a:pt x="238" y="207"/>
                  </a:cubicBezTo>
                  <a:cubicBezTo>
                    <a:pt x="278" y="207"/>
                    <a:pt x="278" y="207"/>
                    <a:pt x="278" y="207"/>
                  </a:cubicBezTo>
                  <a:cubicBezTo>
                    <a:pt x="306" y="207"/>
                    <a:pt x="309" y="231"/>
                    <a:pt x="309" y="238"/>
                  </a:cubicBezTo>
                  <a:cubicBezTo>
                    <a:pt x="309" y="284"/>
                    <a:pt x="309" y="284"/>
                    <a:pt x="309" y="284"/>
                  </a:cubicBezTo>
                  <a:cubicBezTo>
                    <a:pt x="292" y="291"/>
                    <a:pt x="280" y="308"/>
                    <a:pt x="280" y="328"/>
                  </a:cubicBezTo>
                  <a:cubicBezTo>
                    <a:pt x="280" y="354"/>
                    <a:pt x="301" y="376"/>
                    <a:pt x="328" y="376"/>
                  </a:cubicBezTo>
                  <a:cubicBezTo>
                    <a:pt x="354" y="376"/>
                    <a:pt x="376" y="354"/>
                    <a:pt x="376" y="328"/>
                  </a:cubicBezTo>
                  <a:cubicBezTo>
                    <a:pt x="376" y="308"/>
                    <a:pt x="364" y="291"/>
                    <a:pt x="347" y="284"/>
                  </a:cubicBezTo>
                  <a:close/>
                  <a:moveTo>
                    <a:pt x="75" y="328"/>
                  </a:moveTo>
                  <a:cubicBezTo>
                    <a:pt x="75" y="343"/>
                    <a:pt x="63" y="356"/>
                    <a:pt x="48" y="356"/>
                  </a:cubicBezTo>
                  <a:cubicBezTo>
                    <a:pt x="32" y="356"/>
                    <a:pt x="20" y="343"/>
                    <a:pt x="20" y="328"/>
                  </a:cubicBezTo>
                  <a:cubicBezTo>
                    <a:pt x="20" y="313"/>
                    <a:pt x="32" y="300"/>
                    <a:pt x="48" y="300"/>
                  </a:cubicBezTo>
                  <a:cubicBezTo>
                    <a:pt x="63" y="300"/>
                    <a:pt x="75" y="313"/>
                    <a:pt x="75" y="328"/>
                  </a:cubicBezTo>
                  <a:close/>
                  <a:moveTo>
                    <a:pt x="160" y="48"/>
                  </a:moveTo>
                  <a:cubicBezTo>
                    <a:pt x="160" y="33"/>
                    <a:pt x="172" y="20"/>
                    <a:pt x="188" y="20"/>
                  </a:cubicBezTo>
                  <a:cubicBezTo>
                    <a:pt x="203" y="20"/>
                    <a:pt x="215" y="33"/>
                    <a:pt x="215" y="48"/>
                  </a:cubicBezTo>
                  <a:cubicBezTo>
                    <a:pt x="215" y="63"/>
                    <a:pt x="203" y="76"/>
                    <a:pt x="188" y="76"/>
                  </a:cubicBezTo>
                  <a:cubicBezTo>
                    <a:pt x="172" y="76"/>
                    <a:pt x="160" y="63"/>
                    <a:pt x="160" y="48"/>
                  </a:cubicBezTo>
                  <a:close/>
                  <a:moveTo>
                    <a:pt x="215" y="328"/>
                  </a:moveTo>
                  <a:cubicBezTo>
                    <a:pt x="215" y="343"/>
                    <a:pt x="203" y="356"/>
                    <a:pt x="188" y="356"/>
                  </a:cubicBezTo>
                  <a:cubicBezTo>
                    <a:pt x="172" y="356"/>
                    <a:pt x="160" y="343"/>
                    <a:pt x="160" y="328"/>
                  </a:cubicBezTo>
                  <a:cubicBezTo>
                    <a:pt x="160" y="313"/>
                    <a:pt x="172" y="300"/>
                    <a:pt x="188" y="300"/>
                  </a:cubicBezTo>
                  <a:cubicBezTo>
                    <a:pt x="203" y="300"/>
                    <a:pt x="215" y="313"/>
                    <a:pt x="215" y="328"/>
                  </a:cubicBezTo>
                  <a:close/>
                  <a:moveTo>
                    <a:pt x="328" y="356"/>
                  </a:moveTo>
                  <a:cubicBezTo>
                    <a:pt x="312" y="356"/>
                    <a:pt x="300" y="343"/>
                    <a:pt x="300" y="328"/>
                  </a:cubicBezTo>
                  <a:cubicBezTo>
                    <a:pt x="300" y="313"/>
                    <a:pt x="312" y="300"/>
                    <a:pt x="328" y="300"/>
                  </a:cubicBezTo>
                  <a:cubicBezTo>
                    <a:pt x="343" y="300"/>
                    <a:pt x="355" y="313"/>
                    <a:pt x="355" y="328"/>
                  </a:cubicBezTo>
                  <a:cubicBezTo>
                    <a:pt x="355" y="343"/>
                    <a:pt x="343" y="356"/>
                    <a:pt x="328" y="35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882" tIns="60941" rIns="121882" bIns="60941" numCol="1" anchor="t" anchorCtr="0" compatLnSpc="1"/>
            <a:lstStyle/>
            <a:p>
              <a:endParaRPr lang="en-AU" sz="2400">
                <a:cs typeface="+mn-ea"/>
                <a:sym typeface="+mn-lt"/>
              </a:endParaRPr>
            </a:p>
          </p:txBody>
        </p:sp>
        <p:sp>
          <p:nvSpPr>
            <p:cNvPr id="28" name="Freeform 34"/>
            <p:cNvSpPr>
              <a:spLocks noEditPoints="1"/>
            </p:cNvSpPr>
            <p:nvPr/>
          </p:nvSpPr>
          <p:spPr bwMode="auto">
            <a:xfrm>
              <a:off x="6756876" y="5069356"/>
              <a:ext cx="351505" cy="351550"/>
            </a:xfrm>
            <a:custGeom>
              <a:avLst/>
              <a:gdLst>
                <a:gd name="T0" fmla="*/ 222 w 368"/>
                <a:gd name="T1" fmla="*/ 0 h 368"/>
                <a:gd name="T2" fmla="*/ 77 w 368"/>
                <a:gd name="T3" fmla="*/ 133 h 368"/>
                <a:gd name="T4" fmla="*/ 0 w 368"/>
                <a:gd name="T5" fmla="*/ 247 h 368"/>
                <a:gd name="T6" fmla="*/ 121 w 368"/>
                <a:gd name="T7" fmla="*/ 368 h 368"/>
                <a:gd name="T8" fmla="*/ 234 w 368"/>
                <a:gd name="T9" fmla="*/ 290 h 368"/>
                <a:gd name="T10" fmla="*/ 368 w 368"/>
                <a:gd name="T11" fmla="*/ 145 h 368"/>
                <a:gd name="T12" fmla="*/ 222 w 368"/>
                <a:gd name="T13" fmla="*/ 0 h 368"/>
                <a:gd name="T14" fmla="*/ 121 w 368"/>
                <a:gd name="T15" fmla="*/ 327 h 368"/>
                <a:gd name="T16" fmla="*/ 40 w 368"/>
                <a:gd name="T17" fmla="*/ 247 h 368"/>
                <a:gd name="T18" fmla="*/ 80 w 368"/>
                <a:gd name="T19" fmla="*/ 177 h 368"/>
                <a:gd name="T20" fmla="*/ 191 w 368"/>
                <a:gd name="T21" fmla="*/ 287 h 368"/>
                <a:gd name="T22" fmla="*/ 121 w 368"/>
                <a:gd name="T23" fmla="*/ 327 h 368"/>
                <a:gd name="T24" fmla="*/ 122 w 368"/>
                <a:gd name="T25" fmla="*/ 166 h 368"/>
                <a:gd name="T26" fmla="*/ 202 w 368"/>
                <a:gd name="T27" fmla="*/ 245 h 368"/>
                <a:gd name="T28" fmla="*/ 122 w 368"/>
                <a:gd name="T29" fmla="*/ 166 h 368"/>
                <a:gd name="T30" fmla="*/ 243 w 368"/>
                <a:gd name="T31" fmla="*/ 245 h 368"/>
                <a:gd name="T32" fmla="*/ 122 w 368"/>
                <a:gd name="T33" fmla="*/ 125 h 368"/>
                <a:gd name="T34" fmla="*/ 222 w 368"/>
                <a:gd name="T35" fmla="*/ 44 h 368"/>
                <a:gd name="T36" fmla="*/ 324 w 368"/>
                <a:gd name="T37" fmla="*/ 145 h 368"/>
                <a:gd name="T38" fmla="*/ 243 w 368"/>
                <a:gd name="T39" fmla="*/ 245 h 368"/>
                <a:gd name="T40" fmla="*/ 41 w 368"/>
                <a:gd name="T41" fmla="*/ 86 h 368"/>
                <a:gd name="T42" fmla="*/ 83 w 368"/>
                <a:gd name="T43" fmla="*/ 45 h 368"/>
                <a:gd name="T44" fmla="*/ 41 w 368"/>
                <a:gd name="T45" fmla="*/ 3 h 368"/>
                <a:gd name="T46" fmla="*/ 0 w 368"/>
                <a:gd name="T47" fmla="*/ 45 h 368"/>
                <a:gd name="T48" fmla="*/ 41 w 368"/>
                <a:gd name="T49" fmla="*/ 86 h 368"/>
                <a:gd name="T50" fmla="*/ 41 w 368"/>
                <a:gd name="T51" fmla="*/ 22 h 368"/>
                <a:gd name="T52" fmla="*/ 64 w 368"/>
                <a:gd name="T53" fmla="*/ 45 h 368"/>
                <a:gd name="T54" fmla="*/ 41 w 368"/>
                <a:gd name="T55" fmla="*/ 68 h 368"/>
                <a:gd name="T56" fmla="*/ 18 w 368"/>
                <a:gd name="T57" fmla="*/ 45 h 368"/>
                <a:gd name="T58" fmla="*/ 41 w 368"/>
                <a:gd name="T59" fmla="*/ 22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68" h="368">
                  <a:moveTo>
                    <a:pt x="222" y="0"/>
                  </a:moveTo>
                  <a:cubicBezTo>
                    <a:pt x="146" y="0"/>
                    <a:pt x="83" y="59"/>
                    <a:pt x="77" y="133"/>
                  </a:cubicBezTo>
                  <a:cubicBezTo>
                    <a:pt x="32" y="151"/>
                    <a:pt x="0" y="195"/>
                    <a:pt x="0" y="247"/>
                  </a:cubicBezTo>
                  <a:cubicBezTo>
                    <a:pt x="0" y="313"/>
                    <a:pt x="54" y="368"/>
                    <a:pt x="121" y="368"/>
                  </a:cubicBezTo>
                  <a:cubicBezTo>
                    <a:pt x="173" y="368"/>
                    <a:pt x="217" y="336"/>
                    <a:pt x="234" y="290"/>
                  </a:cubicBezTo>
                  <a:cubicBezTo>
                    <a:pt x="309" y="284"/>
                    <a:pt x="368" y="221"/>
                    <a:pt x="368" y="145"/>
                  </a:cubicBezTo>
                  <a:cubicBezTo>
                    <a:pt x="368" y="65"/>
                    <a:pt x="302" y="0"/>
                    <a:pt x="222" y="0"/>
                  </a:cubicBezTo>
                  <a:close/>
                  <a:moveTo>
                    <a:pt x="121" y="327"/>
                  </a:moveTo>
                  <a:cubicBezTo>
                    <a:pt x="77" y="327"/>
                    <a:pt x="40" y="291"/>
                    <a:pt x="40" y="247"/>
                  </a:cubicBezTo>
                  <a:cubicBezTo>
                    <a:pt x="40" y="217"/>
                    <a:pt x="56" y="191"/>
                    <a:pt x="80" y="177"/>
                  </a:cubicBezTo>
                  <a:cubicBezTo>
                    <a:pt x="92" y="232"/>
                    <a:pt x="136" y="275"/>
                    <a:pt x="191" y="287"/>
                  </a:cubicBezTo>
                  <a:cubicBezTo>
                    <a:pt x="177" y="311"/>
                    <a:pt x="151" y="327"/>
                    <a:pt x="121" y="327"/>
                  </a:cubicBezTo>
                  <a:close/>
                  <a:moveTo>
                    <a:pt x="122" y="166"/>
                  </a:moveTo>
                  <a:cubicBezTo>
                    <a:pt x="166" y="166"/>
                    <a:pt x="201" y="202"/>
                    <a:pt x="202" y="245"/>
                  </a:cubicBezTo>
                  <a:cubicBezTo>
                    <a:pt x="162" y="237"/>
                    <a:pt x="131" y="206"/>
                    <a:pt x="122" y="166"/>
                  </a:cubicBezTo>
                  <a:close/>
                  <a:moveTo>
                    <a:pt x="243" y="245"/>
                  </a:moveTo>
                  <a:cubicBezTo>
                    <a:pt x="242" y="179"/>
                    <a:pt x="188" y="126"/>
                    <a:pt x="122" y="125"/>
                  </a:cubicBezTo>
                  <a:cubicBezTo>
                    <a:pt x="132" y="79"/>
                    <a:pt x="173" y="44"/>
                    <a:pt x="222" y="44"/>
                  </a:cubicBezTo>
                  <a:cubicBezTo>
                    <a:pt x="278" y="44"/>
                    <a:pt x="324" y="89"/>
                    <a:pt x="324" y="145"/>
                  </a:cubicBezTo>
                  <a:cubicBezTo>
                    <a:pt x="324" y="194"/>
                    <a:pt x="289" y="236"/>
                    <a:pt x="243" y="245"/>
                  </a:cubicBezTo>
                  <a:close/>
                  <a:moveTo>
                    <a:pt x="41" y="86"/>
                  </a:moveTo>
                  <a:cubicBezTo>
                    <a:pt x="64" y="86"/>
                    <a:pt x="83" y="68"/>
                    <a:pt x="83" y="45"/>
                  </a:cubicBezTo>
                  <a:cubicBezTo>
                    <a:pt x="83" y="22"/>
                    <a:pt x="64" y="3"/>
                    <a:pt x="41" y="3"/>
                  </a:cubicBezTo>
                  <a:cubicBezTo>
                    <a:pt x="18" y="3"/>
                    <a:pt x="0" y="22"/>
                    <a:pt x="0" y="45"/>
                  </a:cubicBezTo>
                  <a:cubicBezTo>
                    <a:pt x="0" y="68"/>
                    <a:pt x="18" y="86"/>
                    <a:pt x="41" y="86"/>
                  </a:cubicBezTo>
                  <a:close/>
                  <a:moveTo>
                    <a:pt x="41" y="22"/>
                  </a:moveTo>
                  <a:cubicBezTo>
                    <a:pt x="54" y="22"/>
                    <a:pt x="64" y="32"/>
                    <a:pt x="64" y="45"/>
                  </a:cubicBezTo>
                  <a:cubicBezTo>
                    <a:pt x="64" y="57"/>
                    <a:pt x="54" y="68"/>
                    <a:pt x="41" y="68"/>
                  </a:cubicBezTo>
                  <a:cubicBezTo>
                    <a:pt x="29" y="68"/>
                    <a:pt x="18" y="57"/>
                    <a:pt x="18" y="45"/>
                  </a:cubicBezTo>
                  <a:cubicBezTo>
                    <a:pt x="18" y="32"/>
                    <a:pt x="29" y="22"/>
                    <a:pt x="41" y="2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882" tIns="60941" rIns="121882" bIns="60941" numCol="1" anchor="t" anchorCtr="0" compatLnSpc="1"/>
            <a:lstStyle/>
            <a:p>
              <a:endParaRPr lang="en-AU" sz="2400">
                <a:cs typeface="+mn-ea"/>
                <a:sym typeface="+mn-lt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710111" y="2225738"/>
            <a:ext cx="2801722" cy="1135358"/>
            <a:chOff x="1626835" y="2349127"/>
            <a:chExt cx="2492110" cy="1009892"/>
          </a:xfrm>
        </p:grpSpPr>
        <p:sp>
          <p:nvSpPr>
            <p:cNvPr id="30" name="文本框 29"/>
            <p:cNvSpPr txBox="1"/>
            <p:nvPr/>
          </p:nvSpPr>
          <p:spPr>
            <a:xfrm>
              <a:off x="1806000" y="2349127"/>
              <a:ext cx="2133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1626835" y="2687681"/>
              <a:ext cx="2492110" cy="67133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film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660162" y="3546998"/>
            <a:ext cx="2801722" cy="1135358"/>
            <a:chOff x="1626835" y="2349127"/>
            <a:chExt cx="2492110" cy="1009892"/>
          </a:xfrm>
        </p:grpSpPr>
        <p:sp>
          <p:nvSpPr>
            <p:cNvPr id="34" name="文本框 33"/>
            <p:cNvSpPr txBox="1"/>
            <p:nvPr/>
          </p:nvSpPr>
          <p:spPr>
            <a:xfrm>
              <a:off x="1806000" y="2349127"/>
              <a:ext cx="2133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1626835" y="2687681"/>
              <a:ext cx="2492110" cy="67133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film</a:t>
              </a: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660162" y="5094998"/>
            <a:ext cx="2801722" cy="1135358"/>
            <a:chOff x="1626835" y="2349127"/>
            <a:chExt cx="2492110" cy="1009892"/>
          </a:xfrm>
        </p:grpSpPr>
        <p:sp>
          <p:nvSpPr>
            <p:cNvPr id="37" name="文本框 36"/>
            <p:cNvSpPr txBox="1"/>
            <p:nvPr/>
          </p:nvSpPr>
          <p:spPr>
            <a:xfrm>
              <a:off x="1806000" y="2349127"/>
              <a:ext cx="2133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1626835" y="2687681"/>
              <a:ext cx="2492110" cy="67133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film</a:t>
              </a: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8693853" y="2242461"/>
            <a:ext cx="2801722" cy="1135358"/>
            <a:chOff x="1626835" y="2349127"/>
            <a:chExt cx="2492110" cy="1009892"/>
          </a:xfrm>
        </p:grpSpPr>
        <p:sp>
          <p:nvSpPr>
            <p:cNvPr id="40" name="文本框 39"/>
            <p:cNvSpPr txBox="1"/>
            <p:nvPr/>
          </p:nvSpPr>
          <p:spPr>
            <a:xfrm>
              <a:off x="1806000" y="2349127"/>
              <a:ext cx="2133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1626835" y="2687681"/>
              <a:ext cx="2492110" cy="67133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film</a:t>
              </a: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8643904" y="3563721"/>
            <a:ext cx="2801722" cy="1135358"/>
            <a:chOff x="1626835" y="2349127"/>
            <a:chExt cx="2492110" cy="1009892"/>
          </a:xfrm>
        </p:grpSpPr>
        <p:sp>
          <p:nvSpPr>
            <p:cNvPr id="43" name="文本框 42"/>
            <p:cNvSpPr txBox="1"/>
            <p:nvPr/>
          </p:nvSpPr>
          <p:spPr>
            <a:xfrm>
              <a:off x="1806000" y="2349127"/>
              <a:ext cx="2133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1626835" y="2687681"/>
              <a:ext cx="2492110" cy="67133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film</a:t>
              </a: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8643904" y="5111721"/>
            <a:ext cx="2801722" cy="1135358"/>
            <a:chOff x="1626835" y="2349127"/>
            <a:chExt cx="2492110" cy="1009892"/>
          </a:xfrm>
        </p:grpSpPr>
        <p:sp>
          <p:nvSpPr>
            <p:cNvPr id="46" name="文本框 45"/>
            <p:cNvSpPr txBox="1"/>
            <p:nvPr/>
          </p:nvSpPr>
          <p:spPr>
            <a:xfrm>
              <a:off x="1806000" y="2349127"/>
              <a:ext cx="2133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1626835" y="2687681"/>
              <a:ext cx="2492110" cy="67133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film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7"/>
          <p:cNvSpPr/>
          <p:nvPr/>
        </p:nvSpPr>
        <p:spPr>
          <a:xfrm>
            <a:off x="926555" y="-1749264"/>
            <a:ext cx="1177560" cy="1177560"/>
          </a:xfrm>
          <a:prstGeom prst="ellipse">
            <a:avLst/>
          </a:prstGeom>
          <a:solidFill>
            <a:srgbClr val="8AD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2104115" y="-1749264"/>
            <a:ext cx="1177560" cy="1177560"/>
          </a:xfrm>
          <a:prstGeom prst="ellipse">
            <a:avLst/>
          </a:prstGeom>
          <a:solidFill>
            <a:srgbClr val="42B5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3281675" y="-1749264"/>
            <a:ext cx="1177560" cy="1177560"/>
          </a:xfrm>
          <a:prstGeom prst="ellipse">
            <a:avLst/>
          </a:prstGeom>
          <a:solidFill>
            <a:srgbClr val="3B83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4459235" y="-1749264"/>
            <a:ext cx="1177560" cy="1177560"/>
          </a:xfrm>
          <a:prstGeom prst="ellipse">
            <a:avLst/>
          </a:prstGeom>
          <a:solidFill>
            <a:srgbClr val="4A62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2997201" y="304805"/>
            <a:ext cx="6526696" cy="1422399"/>
            <a:chOff x="1060174" y="1060175"/>
            <a:chExt cx="10058400" cy="4737652"/>
          </a:xfrm>
        </p:grpSpPr>
        <p:sp>
          <p:nvSpPr>
            <p:cNvPr id="15" name="圆角矩形 14"/>
            <p:cNvSpPr/>
            <p:nvPr/>
          </p:nvSpPr>
          <p:spPr>
            <a:xfrm>
              <a:off x="1060174" y="1060175"/>
              <a:ext cx="10058400" cy="4737652"/>
            </a:xfrm>
            <a:prstGeom prst="roundRect">
              <a:avLst>
                <a:gd name="adj" fmla="val 21702"/>
              </a:avLst>
            </a:prstGeom>
            <a:solidFill>
              <a:srgbClr val="D7F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圆角矩形 15"/>
            <p:cNvSpPr/>
            <p:nvPr/>
          </p:nvSpPr>
          <p:spPr>
            <a:xfrm>
              <a:off x="1348569" y="1528977"/>
              <a:ext cx="9481608" cy="3803223"/>
            </a:xfrm>
            <a:prstGeom prst="roundRect">
              <a:avLst>
                <a:gd name="adj" fmla="val 21702"/>
              </a:avLst>
            </a:prstGeom>
            <a:solidFill>
              <a:srgbClr val="D7F1FE"/>
            </a:solidFill>
            <a:ln w="38100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97" t="60846" r="3359" b="9483"/>
          <a:stretch>
            <a:fillRect/>
          </a:stretch>
        </p:blipFill>
        <p:spPr>
          <a:xfrm rot="16200000" flipV="1">
            <a:off x="2254308" y="80556"/>
            <a:ext cx="1598052" cy="189844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97" t="60846" r="3359" b="9483"/>
          <a:stretch>
            <a:fillRect/>
          </a:stretch>
        </p:blipFill>
        <p:spPr>
          <a:xfrm rot="16200000" flipV="1">
            <a:off x="8484053" y="80556"/>
            <a:ext cx="1598052" cy="1898440"/>
          </a:xfrm>
          <a:prstGeom prst="rect">
            <a:avLst/>
          </a:prstGeom>
        </p:spPr>
      </p:pic>
      <p:sp>
        <p:nvSpPr>
          <p:cNvPr id="31" name="文本框 30" descr="e7d195523061f1c0deeec63e560781cfd59afb0ea006f2a87ABB68BF51EA6619813959095094C18C62A12F549504892A4AAA8C1554C6663626E05CA27F281A14E6983772AFC3FB97135759321DEA3D7047B2D20B121D4E05C4684874C482AB1BB204CB54EAB25F565C815D4796FBB61FCD35047BE64E9284D3E3DA2080414DCBE4487825BD03153EC4E777C6120C5078"/>
          <p:cNvSpPr txBox="1"/>
          <p:nvPr/>
        </p:nvSpPr>
        <p:spPr>
          <a:xfrm>
            <a:off x="3907167" y="652205"/>
            <a:ext cx="44358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b="1" dirty="0">
                <a:solidFill>
                  <a:srgbClr val="3B83BD"/>
                </a:solidFill>
                <a:latin typeface="张海山锐线体2.0" panose="02000000000000000000" pitchFamily="2" charset="-122"/>
                <a:ea typeface="张海山锐线体2.0" panose="02000000000000000000" pitchFamily="2" charset="-122"/>
                <a:cs typeface="Kartika" panose="02020503030404060203" pitchFamily="18" charset="0"/>
              </a:rPr>
              <a:t>请输入标题内容</a:t>
            </a:r>
          </a:p>
        </p:txBody>
      </p:sp>
      <p:sp>
        <p:nvSpPr>
          <p:cNvPr id="14" name="箭头: 右 4"/>
          <p:cNvSpPr/>
          <p:nvPr/>
        </p:nvSpPr>
        <p:spPr>
          <a:xfrm>
            <a:off x="5560485" y="2247515"/>
            <a:ext cx="2331119" cy="1174154"/>
          </a:xfrm>
          <a:prstGeom prst="rightArrow">
            <a:avLst>
              <a:gd name="adj1" fmla="val 42031"/>
              <a:gd name="adj2" fmla="val 50000"/>
            </a:avLst>
          </a:prstGeom>
          <a:solidFill>
            <a:srgbClr val="4A62B7"/>
          </a:solidFill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6577031" y="2655065"/>
            <a:ext cx="1481626" cy="39272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NO.01</a:t>
            </a:r>
            <a:endParaRPr lang="zh-CN" altLang="en-US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箭头: 手杖形 1"/>
          <p:cNvSpPr/>
          <p:nvPr/>
        </p:nvSpPr>
        <p:spPr>
          <a:xfrm rot="16200000">
            <a:off x="4215734" y="2262639"/>
            <a:ext cx="2355400" cy="2331120"/>
          </a:xfrm>
          <a:prstGeom prst="uturnArrow">
            <a:avLst>
              <a:gd name="adj1" fmla="val 21104"/>
              <a:gd name="adj2" fmla="val 25000"/>
              <a:gd name="adj3" fmla="val 25000"/>
              <a:gd name="adj4" fmla="val 43750"/>
              <a:gd name="adj5" fmla="val 75000"/>
            </a:avLst>
          </a:prstGeom>
          <a:solidFill>
            <a:srgbClr val="3B83BD"/>
          </a:solidFill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9" name="箭头: 手杖形 2"/>
          <p:cNvSpPr/>
          <p:nvPr/>
        </p:nvSpPr>
        <p:spPr>
          <a:xfrm rot="5400000" flipH="1">
            <a:off x="5381293" y="3806624"/>
            <a:ext cx="2355400" cy="2331120"/>
          </a:xfrm>
          <a:prstGeom prst="uturnArrow">
            <a:avLst>
              <a:gd name="adj1" fmla="val 21104"/>
              <a:gd name="adj2" fmla="val 25000"/>
              <a:gd name="adj3" fmla="val 25000"/>
              <a:gd name="adj4" fmla="val 43750"/>
              <a:gd name="adj5" fmla="val 75000"/>
            </a:avLst>
          </a:prstGeom>
          <a:solidFill>
            <a:srgbClr val="42B5DB"/>
          </a:solidFill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0" name="箭头: 右 7"/>
          <p:cNvSpPr/>
          <p:nvPr/>
        </p:nvSpPr>
        <p:spPr>
          <a:xfrm>
            <a:off x="4227873" y="5316587"/>
            <a:ext cx="2331119" cy="1174154"/>
          </a:xfrm>
          <a:prstGeom prst="rightArrow">
            <a:avLst>
              <a:gd name="adj1" fmla="val 42031"/>
              <a:gd name="adj2" fmla="val 50000"/>
            </a:avLst>
          </a:prstGeom>
          <a:solidFill>
            <a:srgbClr val="8ADEF8"/>
          </a:solidFill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21" name="矩形 20"/>
          <p:cNvSpPr/>
          <p:nvPr/>
        </p:nvSpPr>
        <p:spPr>
          <a:xfrm>
            <a:off x="4256392" y="5718992"/>
            <a:ext cx="1481626" cy="39272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NO.01</a:t>
            </a:r>
            <a:endParaRPr lang="zh-CN" altLang="en-US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409978" y="2655451"/>
            <a:ext cx="1481626" cy="39272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NO.01</a:t>
            </a:r>
            <a:endParaRPr lang="zh-CN" altLang="en-US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 rot="5400000">
            <a:off x="6889382" y="5118378"/>
            <a:ext cx="1174153" cy="39272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NO.02</a:t>
            </a:r>
            <a:endParaRPr lang="zh-CN" altLang="en-US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 rot="5400000">
            <a:off x="3952686" y="3548357"/>
            <a:ext cx="1174153" cy="39272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NO.03</a:t>
            </a:r>
            <a:endParaRPr lang="zh-CN" altLang="en-US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7724551" y="2351194"/>
            <a:ext cx="2801722" cy="1135358"/>
            <a:chOff x="1626835" y="2349127"/>
            <a:chExt cx="2492110" cy="1009892"/>
          </a:xfrm>
        </p:grpSpPr>
        <p:sp>
          <p:nvSpPr>
            <p:cNvPr id="26" name="文本框 25"/>
            <p:cNvSpPr txBox="1"/>
            <p:nvPr/>
          </p:nvSpPr>
          <p:spPr>
            <a:xfrm>
              <a:off x="1806000" y="2349127"/>
              <a:ext cx="2133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1626835" y="2687681"/>
              <a:ext cx="2492110" cy="67133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film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7891604" y="4729637"/>
            <a:ext cx="2801722" cy="1135358"/>
            <a:chOff x="1626835" y="2349127"/>
            <a:chExt cx="2492110" cy="1009892"/>
          </a:xfrm>
        </p:grpSpPr>
        <p:sp>
          <p:nvSpPr>
            <p:cNvPr id="29" name="文本框 28"/>
            <p:cNvSpPr txBox="1"/>
            <p:nvPr/>
          </p:nvSpPr>
          <p:spPr>
            <a:xfrm>
              <a:off x="1806000" y="2349127"/>
              <a:ext cx="2133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1626835" y="2687681"/>
              <a:ext cx="2492110" cy="67133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film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1190849" y="2918873"/>
            <a:ext cx="2801722" cy="1135358"/>
            <a:chOff x="1626835" y="2349127"/>
            <a:chExt cx="2492110" cy="1009892"/>
          </a:xfrm>
        </p:grpSpPr>
        <p:sp>
          <p:nvSpPr>
            <p:cNvPr id="33" name="文本框 32"/>
            <p:cNvSpPr txBox="1"/>
            <p:nvPr/>
          </p:nvSpPr>
          <p:spPr>
            <a:xfrm>
              <a:off x="1806000" y="2349127"/>
              <a:ext cx="2133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1626835" y="2687681"/>
              <a:ext cx="2492110" cy="67133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film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1190849" y="5151313"/>
            <a:ext cx="2801722" cy="1135358"/>
            <a:chOff x="1626835" y="2349127"/>
            <a:chExt cx="2492110" cy="1009892"/>
          </a:xfrm>
        </p:grpSpPr>
        <p:sp>
          <p:nvSpPr>
            <p:cNvPr id="36" name="文本框 35"/>
            <p:cNvSpPr txBox="1"/>
            <p:nvPr/>
          </p:nvSpPr>
          <p:spPr>
            <a:xfrm>
              <a:off x="1806000" y="2349127"/>
              <a:ext cx="2133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1626835" y="2687681"/>
              <a:ext cx="2492110" cy="67133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film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7"/>
          <p:cNvSpPr/>
          <p:nvPr/>
        </p:nvSpPr>
        <p:spPr>
          <a:xfrm>
            <a:off x="926555" y="-1749264"/>
            <a:ext cx="1177560" cy="1177560"/>
          </a:xfrm>
          <a:prstGeom prst="ellipse">
            <a:avLst/>
          </a:prstGeom>
          <a:solidFill>
            <a:srgbClr val="8AD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2104115" y="-1749264"/>
            <a:ext cx="1177560" cy="1177560"/>
          </a:xfrm>
          <a:prstGeom prst="ellipse">
            <a:avLst/>
          </a:prstGeom>
          <a:solidFill>
            <a:srgbClr val="42B5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3281675" y="-1749264"/>
            <a:ext cx="1177560" cy="1177560"/>
          </a:xfrm>
          <a:prstGeom prst="ellipse">
            <a:avLst/>
          </a:prstGeom>
          <a:solidFill>
            <a:srgbClr val="3B83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4459235" y="-1749264"/>
            <a:ext cx="1177560" cy="1177560"/>
          </a:xfrm>
          <a:prstGeom prst="ellipse">
            <a:avLst/>
          </a:prstGeom>
          <a:solidFill>
            <a:srgbClr val="4A62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2997201" y="304805"/>
            <a:ext cx="6526696" cy="1422399"/>
            <a:chOff x="1060174" y="1060175"/>
            <a:chExt cx="10058400" cy="4737652"/>
          </a:xfrm>
        </p:grpSpPr>
        <p:sp>
          <p:nvSpPr>
            <p:cNvPr id="15" name="圆角矩形 14"/>
            <p:cNvSpPr/>
            <p:nvPr/>
          </p:nvSpPr>
          <p:spPr>
            <a:xfrm>
              <a:off x="1060174" y="1060175"/>
              <a:ext cx="10058400" cy="4737652"/>
            </a:xfrm>
            <a:prstGeom prst="roundRect">
              <a:avLst>
                <a:gd name="adj" fmla="val 21702"/>
              </a:avLst>
            </a:prstGeom>
            <a:solidFill>
              <a:srgbClr val="D7F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圆角矩形 15"/>
            <p:cNvSpPr/>
            <p:nvPr/>
          </p:nvSpPr>
          <p:spPr>
            <a:xfrm>
              <a:off x="1348569" y="1528977"/>
              <a:ext cx="9481608" cy="3803223"/>
            </a:xfrm>
            <a:prstGeom prst="roundRect">
              <a:avLst>
                <a:gd name="adj" fmla="val 21702"/>
              </a:avLst>
            </a:prstGeom>
            <a:solidFill>
              <a:srgbClr val="D7F1FE"/>
            </a:solidFill>
            <a:ln w="38100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97" t="60846" r="3359" b="9483"/>
          <a:stretch>
            <a:fillRect/>
          </a:stretch>
        </p:blipFill>
        <p:spPr>
          <a:xfrm rot="16200000" flipV="1">
            <a:off x="2254308" y="80556"/>
            <a:ext cx="1598052" cy="189844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97" t="60846" r="3359" b="9483"/>
          <a:stretch>
            <a:fillRect/>
          </a:stretch>
        </p:blipFill>
        <p:spPr>
          <a:xfrm rot="16200000" flipV="1">
            <a:off x="8484053" y="80556"/>
            <a:ext cx="1598052" cy="1898440"/>
          </a:xfrm>
          <a:prstGeom prst="rect">
            <a:avLst/>
          </a:prstGeom>
        </p:spPr>
      </p:pic>
      <p:sp>
        <p:nvSpPr>
          <p:cNvPr id="31" name="文本框 30" descr="e7d195523061f1c0deeec63e560781cfd59afb0ea006f2a87ABB68BF51EA6619813959095094C18C62A12F549504892A4AAA8C1554C6663626E05CA27F281A14E6983772AFC3FB97135759321DEA3D7047B2D20B121D4E05C4684874C482AB1BB204CB54EAB25F565C815D4796FBB61FCD35047BE64E9284D3E3DA2080414DCBE4487825BD03153EC4E777C6120C5078"/>
          <p:cNvSpPr txBox="1"/>
          <p:nvPr/>
        </p:nvSpPr>
        <p:spPr>
          <a:xfrm>
            <a:off x="3907167" y="652205"/>
            <a:ext cx="44358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b="1" dirty="0">
                <a:solidFill>
                  <a:srgbClr val="3B83BD"/>
                </a:solidFill>
                <a:latin typeface="张海山锐线体2.0" panose="02000000000000000000" pitchFamily="2" charset="-122"/>
                <a:ea typeface="张海山锐线体2.0" panose="02000000000000000000" pitchFamily="2" charset="-122"/>
                <a:cs typeface="Kartika" panose="02020503030404060203" pitchFamily="18" charset="0"/>
              </a:rPr>
              <a:t>请输入标题内容</a:t>
            </a: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2132767" y="2546287"/>
            <a:ext cx="3584575" cy="879475"/>
          </a:xfrm>
          <a:prstGeom prst="rect">
            <a:avLst/>
          </a:prstGeom>
          <a:solidFill>
            <a:srgbClr val="4A62B7"/>
          </a:solidFill>
          <a:ln>
            <a:noFill/>
          </a:ln>
        </p:spPr>
        <p:txBody>
          <a:bodyPr vert="horz" wrap="square" lIns="45720" tIns="22860" rIns="45720" bIns="22860" numCol="1" anchor="t" anchorCtr="0" compatLnSpc="1"/>
          <a:lstStyle/>
          <a:p>
            <a:endParaRPr lang="th-TH" sz="900"/>
          </a:p>
        </p:txBody>
      </p:sp>
      <p:sp>
        <p:nvSpPr>
          <p:cNvPr id="17" name="Freeform 123"/>
          <p:cNvSpPr>
            <a:spLocks noChangeArrowheads="1"/>
          </p:cNvSpPr>
          <p:nvPr/>
        </p:nvSpPr>
        <p:spPr bwMode="auto">
          <a:xfrm>
            <a:off x="2302634" y="2688787"/>
            <a:ext cx="535922" cy="548481"/>
          </a:xfrm>
          <a:custGeom>
            <a:avLst/>
            <a:gdLst>
              <a:gd name="T0" fmla="*/ 275 w 452"/>
              <a:gd name="T1" fmla="*/ 301 h 462"/>
              <a:gd name="T2" fmla="*/ 275 w 452"/>
              <a:gd name="T3" fmla="*/ 301 h 462"/>
              <a:gd name="T4" fmla="*/ 434 w 452"/>
              <a:gd name="T5" fmla="*/ 26 h 462"/>
              <a:gd name="T6" fmla="*/ 434 w 452"/>
              <a:gd name="T7" fmla="*/ 18 h 462"/>
              <a:gd name="T8" fmla="*/ 425 w 452"/>
              <a:gd name="T9" fmla="*/ 18 h 462"/>
              <a:gd name="T10" fmla="*/ 159 w 452"/>
              <a:gd name="T11" fmla="*/ 178 h 462"/>
              <a:gd name="T12" fmla="*/ 9 w 452"/>
              <a:gd name="T13" fmla="*/ 301 h 462"/>
              <a:gd name="T14" fmla="*/ 35 w 452"/>
              <a:gd name="T15" fmla="*/ 328 h 462"/>
              <a:gd name="T16" fmla="*/ 88 w 452"/>
              <a:gd name="T17" fmla="*/ 310 h 462"/>
              <a:gd name="T18" fmla="*/ 151 w 452"/>
              <a:gd name="T19" fmla="*/ 372 h 462"/>
              <a:gd name="T20" fmla="*/ 133 w 452"/>
              <a:gd name="T21" fmla="*/ 425 h 462"/>
              <a:gd name="T22" fmla="*/ 151 w 452"/>
              <a:gd name="T23" fmla="*/ 452 h 462"/>
              <a:gd name="T24" fmla="*/ 275 w 452"/>
              <a:gd name="T25" fmla="*/ 301 h 462"/>
              <a:gd name="T26" fmla="*/ 301 w 452"/>
              <a:gd name="T27" fmla="*/ 150 h 462"/>
              <a:gd name="T28" fmla="*/ 301 w 452"/>
              <a:gd name="T29" fmla="*/ 150 h 462"/>
              <a:gd name="T30" fmla="*/ 301 w 452"/>
              <a:gd name="T31" fmla="*/ 97 h 462"/>
              <a:gd name="T32" fmla="*/ 354 w 452"/>
              <a:gd name="T33" fmla="*/ 97 h 462"/>
              <a:gd name="T34" fmla="*/ 354 w 452"/>
              <a:gd name="T35" fmla="*/ 150 h 462"/>
              <a:gd name="T36" fmla="*/ 301 w 452"/>
              <a:gd name="T37" fmla="*/ 150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52" h="462">
                <a:moveTo>
                  <a:pt x="275" y="301"/>
                </a:moveTo>
                <a:lnTo>
                  <a:pt x="275" y="301"/>
                </a:lnTo>
                <a:cubicBezTo>
                  <a:pt x="275" y="301"/>
                  <a:pt x="451" y="169"/>
                  <a:pt x="434" y="26"/>
                </a:cubicBezTo>
                <a:lnTo>
                  <a:pt x="434" y="18"/>
                </a:lnTo>
                <a:cubicBezTo>
                  <a:pt x="425" y="18"/>
                  <a:pt x="425" y="18"/>
                  <a:pt x="425" y="18"/>
                </a:cubicBezTo>
                <a:cubicBezTo>
                  <a:pt x="284" y="0"/>
                  <a:pt x="159" y="178"/>
                  <a:pt x="159" y="178"/>
                </a:cubicBezTo>
                <a:cubicBezTo>
                  <a:pt x="53" y="159"/>
                  <a:pt x="62" y="186"/>
                  <a:pt x="9" y="301"/>
                </a:cubicBezTo>
                <a:cubicBezTo>
                  <a:pt x="0" y="328"/>
                  <a:pt x="18" y="328"/>
                  <a:pt x="35" y="328"/>
                </a:cubicBezTo>
                <a:cubicBezTo>
                  <a:pt x="53" y="319"/>
                  <a:pt x="88" y="310"/>
                  <a:pt x="88" y="310"/>
                </a:cubicBezTo>
                <a:cubicBezTo>
                  <a:pt x="151" y="372"/>
                  <a:pt x="151" y="372"/>
                  <a:pt x="151" y="372"/>
                </a:cubicBezTo>
                <a:cubicBezTo>
                  <a:pt x="151" y="372"/>
                  <a:pt x="141" y="407"/>
                  <a:pt x="133" y="425"/>
                </a:cubicBezTo>
                <a:cubicBezTo>
                  <a:pt x="124" y="443"/>
                  <a:pt x="133" y="461"/>
                  <a:pt x="151" y="452"/>
                </a:cubicBezTo>
                <a:cubicBezTo>
                  <a:pt x="266" y="398"/>
                  <a:pt x="292" y="407"/>
                  <a:pt x="275" y="301"/>
                </a:cubicBezTo>
                <a:close/>
                <a:moveTo>
                  <a:pt x="301" y="150"/>
                </a:moveTo>
                <a:lnTo>
                  <a:pt x="301" y="150"/>
                </a:lnTo>
                <a:cubicBezTo>
                  <a:pt x="284" y="133"/>
                  <a:pt x="284" y="115"/>
                  <a:pt x="301" y="97"/>
                </a:cubicBezTo>
                <a:cubicBezTo>
                  <a:pt x="319" y="80"/>
                  <a:pt x="345" y="80"/>
                  <a:pt x="354" y="97"/>
                </a:cubicBezTo>
                <a:cubicBezTo>
                  <a:pt x="372" y="115"/>
                  <a:pt x="372" y="133"/>
                  <a:pt x="354" y="150"/>
                </a:cubicBezTo>
                <a:cubicBezTo>
                  <a:pt x="345" y="169"/>
                  <a:pt x="319" y="169"/>
                  <a:pt x="301" y="1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17145" tIns="8573" rIns="17145" bIns="8573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6360279" y="2546287"/>
            <a:ext cx="3584575" cy="879475"/>
          </a:xfrm>
          <a:prstGeom prst="rect">
            <a:avLst/>
          </a:prstGeom>
          <a:solidFill>
            <a:srgbClr val="3B83BD"/>
          </a:solidFill>
          <a:ln>
            <a:noFill/>
          </a:ln>
        </p:spPr>
        <p:txBody>
          <a:bodyPr vert="horz" wrap="square" lIns="45720" tIns="22860" rIns="45720" bIns="22860" numCol="1" anchor="t" anchorCtr="0" compatLnSpc="1"/>
          <a:lstStyle/>
          <a:p>
            <a:endParaRPr lang="th-TH" sz="900"/>
          </a:p>
        </p:txBody>
      </p:sp>
      <p:sp>
        <p:nvSpPr>
          <p:cNvPr id="19" name="Freeform 9"/>
          <p:cNvSpPr>
            <a:spLocks noChangeArrowheads="1"/>
          </p:cNvSpPr>
          <p:nvPr/>
        </p:nvSpPr>
        <p:spPr bwMode="auto">
          <a:xfrm>
            <a:off x="6579154" y="2743728"/>
            <a:ext cx="506612" cy="506612"/>
          </a:xfrm>
          <a:custGeom>
            <a:avLst/>
            <a:gdLst>
              <a:gd name="T0" fmla="*/ 212 w 426"/>
              <a:gd name="T1" fmla="*/ 0 h 426"/>
              <a:gd name="T2" fmla="*/ 212 w 426"/>
              <a:gd name="T3" fmla="*/ 0 h 426"/>
              <a:gd name="T4" fmla="*/ 0 w 426"/>
              <a:gd name="T5" fmla="*/ 213 h 426"/>
              <a:gd name="T6" fmla="*/ 212 w 426"/>
              <a:gd name="T7" fmla="*/ 425 h 426"/>
              <a:gd name="T8" fmla="*/ 425 w 426"/>
              <a:gd name="T9" fmla="*/ 213 h 426"/>
              <a:gd name="T10" fmla="*/ 212 w 426"/>
              <a:gd name="T11" fmla="*/ 0 h 426"/>
              <a:gd name="T12" fmla="*/ 229 w 426"/>
              <a:gd name="T13" fmla="*/ 390 h 426"/>
              <a:gd name="T14" fmla="*/ 229 w 426"/>
              <a:gd name="T15" fmla="*/ 390 h 426"/>
              <a:gd name="T16" fmla="*/ 229 w 426"/>
              <a:gd name="T17" fmla="*/ 292 h 426"/>
              <a:gd name="T18" fmla="*/ 194 w 426"/>
              <a:gd name="T19" fmla="*/ 292 h 426"/>
              <a:gd name="T20" fmla="*/ 194 w 426"/>
              <a:gd name="T21" fmla="*/ 390 h 426"/>
              <a:gd name="T22" fmla="*/ 35 w 426"/>
              <a:gd name="T23" fmla="*/ 230 h 426"/>
              <a:gd name="T24" fmla="*/ 132 w 426"/>
              <a:gd name="T25" fmla="*/ 230 h 426"/>
              <a:gd name="T26" fmla="*/ 132 w 426"/>
              <a:gd name="T27" fmla="*/ 195 h 426"/>
              <a:gd name="T28" fmla="*/ 35 w 426"/>
              <a:gd name="T29" fmla="*/ 195 h 426"/>
              <a:gd name="T30" fmla="*/ 194 w 426"/>
              <a:gd name="T31" fmla="*/ 44 h 426"/>
              <a:gd name="T32" fmla="*/ 194 w 426"/>
              <a:gd name="T33" fmla="*/ 142 h 426"/>
              <a:gd name="T34" fmla="*/ 229 w 426"/>
              <a:gd name="T35" fmla="*/ 142 h 426"/>
              <a:gd name="T36" fmla="*/ 229 w 426"/>
              <a:gd name="T37" fmla="*/ 44 h 426"/>
              <a:gd name="T38" fmla="*/ 380 w 426"/>
              <a:gd name="T39" fmla="*/ 195 h 426"/>
              <a:gd name="T40" fmla="*/ 292 w 426"/>
              <a:gd name="T41" fmla="*/ 195 h 426"/>
              <a:gd name="T42" fmla="*/ 292 w 426"/>
              <a:gd name="T43" fmla="*/ 230 h 426"/>
              <a:gd name="T44" fmla="*/ 380 w 426"/>
              <a:gd name="T45" fmla="*/ 230 h 426"/>
              <a:gd name="T46" fmla="*/ 229 w 426"/>
              <a:gd name="T47" fmla="*/ 390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26" h="426">
                <a:moveTo>
                  <a:pt x="212" y="0"/>
                </a:moveTo>
                <a:lnTo>
                  <a:pt x="212" y="0"/>
                </a:lnTo>
                <a:cubicBezTo>
                  <a:pt x="97" y="0"/>
                  <a:pt x="0" y="97"/>
                  <a:pt x="0" y="213"/>
                </a:cubicBezTo>
                <a:cubicBezTo>
                  <a:pt x="0" y="336"/>
                  <a:pt x="97" y="425"/>
                  <a:pt x="212" y="425"/>
                </a:cubicBezTo>
                <a:cubicBezTo>
                  <a:pt x="327" y="425"/>
                  <a:pt x="425" y="336"/>
                  <a:pt x="425" y="213"/>
                </a:cubicBezTo>
                <a:cubicBezTo>
                  <a:pt x="425" y="97"/>
                  <a:pt x="327" y="0"/>
                  <a:pt x="212" y="0"/>
                </a:cubicBezTo>
                <a:close/>
                <a:moveTo>
                  <a:pt x="229" y="390"/>
                </a:moveTo>
                <a:lnTo>
                  <a:pt x="229" y="390"/>
                </a:lnTo>
                <a:cubicBezTo>
                  <a:pt x="229" y="292"/>
                  <a:pt x="229" y="292"/>
                  <a:pt x="229" y="292"/>
                </a:cubicBezTo>
                <a:cubicBezTo>
                  <a:pt x="194" y="292"/>
                  <a:pt x="194" y="292"/>
                  <a:pt x="194" y="292"/>
                </a:cubicBezTo>
                <a:cubicBezTo>
                  <a:pt x="194" y="390"/>
                  <a:pt x="194" y="390"/>
                  <a:pt x="194" y="390"/>
                </a:cubicBezTo>
                <a:cubicBezTo>
                  <a:pt x="114" y="380"/>
                  <a:pt x="44" y="310"/>
                  <a:pt x="35" y="230"/>
                </a:cubicBezTo>
                <a:cubicBezTo>
                  <a:pt x="132" y="230"/>
                  <a:pt x="132" y="230"/>
                  <a:pt x="132" y="230"/>
                </a:cubicBezTo>
                <a:cubicBezTo>
                  <a:pt x="132" y="195"/>
                  <a:pt x="132" y="195"/>
                  <a:pt x="132" y="195"/>
                </a:cubicBezTo>
                <a:cubicBezTo>
                  <a:pt x="35" y="195"/>
                  <a:pt x="35" y="195"/>
                  <a:pt x="35" y="195"/>
                </a:cubicBezTo>
                <a:cubicBezTo>
                  <a:pt x="44" y="115"/>
                  <a:pt x="114" y="53"/>
                  <a:pt x="194" y="44"/>
                </a:cubicBezTo>
                <a:cubicBezTo>
                  <a:pt x="194" y="142"/>
                  <a:pt x="194" y="142"/>
                  <a:pt x="194" y="142"/>
                </a:cubicBezTo>
                <a:cubicBezTo>
                  <a:pt x="229" y="142"/>
                  <a:pt x="229" y="142"/>
                  <a:pt x="229" y="142"/>
                </a:cubicBezTo>
                <a:cubicBezTo>
                  <a:pt x="229" y="44"/>
                  <a:pt x="229" y="44"/>
                  <a:pt x="229" y="44"/>
                </a:cubicBezTo>
                <a:cubicBezTo>
                  <a:pt x="310" y="53"/>
                  <a:pt x="380" y="115"/>
                  <a:pt x="380" y="195"/>
                </a:cubicBezTo>
                <a:cubicBezTo>
                  <a:pt x="292" y="195"/>
                  <a:pt x="292" y="195"/>
                  <a:pt x="292" y="195"/>
                </a:cubicBezTo>
                <a:cubicBezTo>
                  <a:pt x="292" y="230"/>
                  <a:pt x="292" y="230"/>
                  <a:pt x="292" y="230"/>
                </a:cubicBezTo>
                <a:cubicBezTo>
                  <a:pt x="380" y="230"/>
                  <a:pt x="380" y="230"/>
                  <a:pt x="380" y="230"/>
                </a:cubicBezTo>
                <a:cubicBezTo>
                  <a:pt x="380" y="310"/>
                  <a:pt x="310" y="380"/>
                  <a:pt x="229" y="39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17145" tIns="8573" rIns="17145" bIns="8573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2132767" y="4756087"/>
            <a:ext cx="3567907" cy="879475"/>
          </a:xfrm>
          <a:prstGeom prst="rect">
            <a:avLst/>
          </a:prstGeom>
          <a:solidFill>
            <a:srgbClr val="42B5DB"/>
          </a:solidFill>
          <a:ln>
            <a:noFill/>
          </a:ln>
        </p:spPr>
        <p:txBody>
          <a:bodyPr vert="horz" wrap="square" lIns="45720" tIns="22860" rIns="45720" bIns="22860" numCol="1" anchor="t" anchorCtr="0" compatLnSpc="1"/>
          <a:lstStyle/>
          <a:p>
            <a:endParaRPr lang="th-TH" sz="900"/>
          </a:p>
        </p:txBody>
      </p:sp>
      <p:sp>
        <p:nvSpPr>
          <p:cNvPr id="21" name="Freeform 6"/>
          <p:cNvSpPr>
            <a:spLocks noChangeArrowheads="1"/>
          </p:cNvSpPr>
          <p:nvPr/>
        </p:nvSpPr>
        <p:spPr bwMode="auto">
          <a:xfrm>
            <a:off x="2290211" y="4936238"/>
            <a:ext cx="523360" cy="519174"/>
          </a:xfrm>
          <a:custGeom>
            <a:avLst/>
            <a:gdLst>
              <a:gd name="T0" fmla="*/ 425 w 444"/>
              <a:gd name="T1" fmla="*/ 17 h 435"/>
              <a:gd name="T2" fmla="*/ 425 w 444"/>
              <a:gd name="T3" fmla="*/ 17 h 435"/>
              <a:gd name="T4" fmla="*/ 345 w 444"/>
              <a:gd name="T5" fmla="*/ 35 h 435"/>
              <a:gd name="T6" fmla="*/ 0 w 444"/>
              <a:gd name="T7" fmla="*/ 222 h 435"/>
              <a:gd name="T8" fmla="*/ 195 w 444"/>
              <a:gd name="T9" fmla="*/ 248 h 435"/>
              <a:gd name="T10" fmla="*/ 221 w 444"/>
              <a:gd name="T11" fmla="*/ 434 h 435"/>
              <a:gd name="T12" fmla="*/ 399 w 444"/>
              <a:gd name="T13" fmla="*/ 89 h 435"/>
              <a:gd name="T14" fmla="*/ 425 w 444"/>
              <a:gd name="T15" fmla="*/ 17 h 435"/>
              <a:gd name="T16" fmla="*/ 381 w 444"/>
              <a:gd name="T17" fmla="*/ 62 h 435"/>
              <a:gd name="T18" fmla="*/ 381 w 444"/>
              <a:gd name="T19" fmla="*/ 62 h 435"/>
              <a:gd name="T20" fmla="*/ 239 w 444"/>
              <a:gd name="T21" fmla="*/ 319 h 435"/>
              <a:gd name="T22" fmla="*/ 230 w 444"/>
              <a:gd name="T23" fmla="*/ 204 h 435"/>
              <a:gd name="T24" fmla="*/ 381 w 444"/>
              <a:gd name="T25" fmla="*/ 62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44" h="435">
                <a:moveTo>
                  <a:pt x="425" y="17"/>
                </a:moveTo>
                <a:lnTo>
                  <a:pt x="425" y="17"/>
                </a:lnTo>
                <a:cubicBezTo>
                  <a:pt x="408" y="0"/>
                  <a:pt x="399" y="17"/>
                  <a:pt x="345" y="35"/>
                </a:cubicBezTo>
                <a:cubicBezTo>
                  <a:pt x="221" y="97"/>
                  <a:pt x="0" y="222"/>
                  <a:pt x="0" y="222"/>
                </a:cubicBezTo>
                <a:cubicBezTo>
                  <a:pt x="195" y="248"/>
                  <a:pt x="195" y="248"/>
                  <a:pt x="195" y="248"/>
                </a:cubicBezTo>
                <a:cubicBezTo>
                  <a:pt x="221" y="434"/>
                  <a:pt x="221" y="434"/>
                  <a:pt x="221" y="434"/>
                </a:cubicBezTo>
                <a:cubicBezTo>
                  <a:pt x="221" y="434"/>
                  <a:pt x="345" y="222"/>
                  <a:pt x="399" y="89"/>
                </a:cubicBezTo>
                <a:cubicBezTo>
                  <a:pt x="425" y="44"/>
                  <a:pt x="443" y="26"/>
                  <a:pt x="425" y="17"/>
                </a:cubicBezTo>
                <a:close/>
                <a:moveTo>
                  <a:pt x="381" y="62"/>
                </a:moveTo>
                <a:lnTo>
                  <a:pt x="381" y="62"/>
                </a:lnTo>
                <a:cubicBezTo>
                  <a:pt x="239" y="319"/>
                  <a:pt x="239" y="319"/>
                  <a:pt x="239" y="319"/>
                </a:cubicBezTo>
                <a:cubicBezTo>
                  <a:pt x="230" y="204"/>
                  <a:pt x="230" y="204"/>
                  <a:pt x="230" y="204"/>
                </a:cubicBezTo>
                <a:lnTo>
                  <a:pt x="381" y="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17145" tIns="8573" rIns="17145" bIns="8573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2" name="Rectangle 9"/>
          <p:cNvSpPr>
            <a:spLocks noChangeArrowheads="1"/>
          </p:cNvSpPr>
          <p:nvPr/>
        </p:nvSpPr>
        <p:spPr bwMode="auto">
          <a:xfrm>
            <a:off x="6360279" y="4756087"/>
            <a:ext cx="3584575" cy="879475"/>
          </a:xfrm>
          <a:prstGeom prst="rect">
            <a:avLst/>
          </a:prstGeom>
          <a:solidFill>
            <a:srgbClr val="8ADEF8"/>
          </a:solidFill>
          <a:ln>
            <a:noFill/>
          </a:ln>
        </p:spPr>
        <p:txBody>
          <a:bodyPr vert="horz" wrap="square" lIns="45720" tIns="22860" rIns="45720" bIns="22860" numCol="1" anchor="t" anchorCtr="0" compatLnSpc="1"/>
          <a:lstStyle/>
          <a:p>
            <a:endParaRPr lang="th-TH" sz="900"/>
          </a:p>
        </p:txBody>
      </p:sp>
      <p:grpSp>
        <p:nvGrpSpPr>
          <p:cNvPr id="23" name="Group 1"/>
          <p:cNvGrpSpPr/>
          <p:nvPr/>
        </p:nvGrpSpPr>
        <p:grpSpPr bwMode="auto">
          <a:xfrm>
            <a:off x="6567147" y="4925771"/>
            <a:ext cx="548481" cy="540107"/>
            <a:chOff x="7197121" y="8332916"/>
            <a:chExt cx="553830" cy="543285"/>
          </a:xfrm>
          <a:solidFill>
            <a:schemeClr val="bg1"/>
          </a:solidFill>
        </p:grpSpPr>
        <p:sp>
          <p:nvSpPr>
            <p:cNvPr id="24" name="Freeform 31"/>
            <p:cNvSpPr>
              <a:spLocks noChangeArrowheads="1"/>
            </p:cNvSpPr>
            <p:nvPr/>
          </p:nvSpPr>
          <p:spPr bwMode="auto">
            <a:xfrm>
              <a:off x="7197121" y="8332916"/>
              <a:ext cx="553830" cy="543285"/>
            </a:xfrm>
            <a:custGeom>
              <a:avLst/>
              <a:gdLst>
                <a:gd name="T0" fmla="*/ 231 w 462"/>
                <a:gd name="T1" fmla="*/ 0 h 453"/>
                <a:gd name="T2" fmla="*/ 231 w 462"/>
                <a:gd name="T3" fmla="*/ 0 h 453"/>
                <a:gd name="T4" fmla="*/ 0 w 462"/>
                <a:gd name="T5" fmla="*/ 222 h 453"/>
                <a:gd name="T6" fmla="*/ 231 w 462"/>
                <a:gd name="T7" fmla="*/ 452 h 453"/>
                <a:gd name="T8" fmla="*/ 461 w 462"/>
                <a:gd name="T9" fmla="*/ 222 h 453"/>
                <a:gd name="T10" fmla="*/ 231 w 462"/>
                <a:gd name="T11" fmla="*/ 0 h 453"/>
                <a:gd name="T12" fmla="*/ 231 w 462"/>
                <a:gd name="T13" fmla="*/ 399 h 453"/>
                <a:gd name="T14" fmla="*/ 231 w 462"/>
                <a:gd name="T15" fmla="*/ 399 h 453"/>
                <a:gd name="T16" fmla="*/ 53 w 462"/>
                <a:gd name="T17" fmla="*/ 222 h 453"/>
                <a:gd name="T18" fmla="*/ 231 w 462"/>
                <a:gd name="T19" fmla="*/ 45 h 453"/>
                <a:gd name="T20" fmla="*/ 408 w 462"/>
                <a:gd name="T21" fmla="*/ 222 h 453"/>
                <a:gd name="T22" fmla="*/ 231 w 462"/>
                <a:gd name="T23" fmla="*/ 399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2" h="453">
                  <a:moveTo>
                    <a:pt x="231" y="0"/>
                  </a:moveTo>
                  <a:lnTo>
                    <a:pt x="231" y="0"/>
                  </a:lnTo>
                  <a:cubicBezTo>
                    <a:pt x="106" y="0"/>
                    <a:pt x="0" y="98"/>
                    <a:pt x="0" y="222"/>
                  </a:cubicBezTo>
                  <a:cubicBezTo>
                    <a:pt x="0" y="346"/>
                    <a:pt x="106" y="452"/>
                    <a:pt x="231" y="452"/>
                  </a:cubicBezTo>
                  <a:cubicBezTo>
                    <a:pt x="355" y="452"/>
                    <a:pt x="461" y="346"/>
                    <a:pt x="461" y="222"/>
                  </a:cubicBezTo>
                  <a:cubicBezTo>
                    <a:pt x="461" y="98"/>
                    <a:pt x="355" y="0"/>
                    <a:pt x="231" y="0"/>
                  </a:cubicBezTo>
                  <a:close/>
                  <a:moveTo>
                    <a:pt x="231" y="399"/>
                  </a:moveTo>
                  <a:lnTo>
                    <a:pt x="231" y="399"/>
                  </a:lnTo>
                  <a:cubicBezTo>
                    <a:pt x="133" y="399"/>
                    <a:pt x="53" y="319"/>
                    <a:pt x="53" y="222"/>
                  </a:cubicBezTo>
                  <a:cubicBezTo>
                    <a:pt x="53" y="124"/>
                    <a:pt x="133" y="45"/>
                    <a:pt x="231" y="45"/>
                  </a:cubicBezTo>
                  <a:cubicBezTo>
                    <a:pt x="328" y="45"/>
                    <a:pt x="408" y="124"/>
                    <a:pt x="408" y="222"/>
                  </a:cubicBezTo>
                  <a:cubicBezTo>
                    <a:pt x="408" y="319"/>
                    <a:pt x="328" y="399"/>
                    <a:pt x="231" y="3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900" dirty="0"/>
            </a:p>
          </p:txBody>
        </p:sp>
        <p:sp>
          <p:nvSpPr>
            <p:cNvPr id="25" name="Freeform 32"/>
            <p:cNvSpPr>
              <a:spLocks noChangeArrowheads="1"/>
            </p:cNvSpPr>
            <p:nvPr/>
          </p:nvSpPr>
          <p:spPr bwMode="auto">
            <a:xfrm>
              <a:off x="7450784" y="8450839"/>
              <a:ext cx="126832" cy="261114"/>
            </a:xfrm>
            <a:custGeom>
              <a:avLst/>
              <a:gdLst>
                <a:gd name="T0" fmla="*/ 36 w 107"/>
                <a:gd name="T1" fmla="*/ 0 h 222"/>
                <a:gd name="T2" fmla="*/ 0 w 107"/>
                <a:gd name="T3" fmla="*/ 0 h 222"/>
                <a:gd name="T4" fmla="*/ 0 w 107"/>
                <a:gd name="T5" fmla="*/ 133 h 222"/>
                <a:gd name="T6" fmla="*/ 89 w 107"/>
                <a:gd name="T7" fmla="*/ 221 h 222"/>
                <a:gd name="T8" fmla="*/ 106 w 107"/>
                <a:gd name="T9" fmla="*/ 195 h 222"/>
                <a:gd name="T10" fmla="*/ 36 w 107"/>
                <a:gd name="T11" fmla="*/ 114 h 222"/>
                <a:gd name="T12" fmla="*/ 36 w 107"/>
                <a:gd name="T13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222">
                  <a:moveTo>
                    <a:pt x="36" y="0"/>
                  </a:moveTo>
                  <a:lnTo>
                    <a:pt x="0" y="0"/>
                  </a:lnTo>
                  <a:lnTo>
                    <a:pt x="0" y="133"/>
                  </a:lnTo>
                  <a:lnTo>
                    <a:pt x="89" y="221"/>
                  </a:lnTo>
                  <a:lnTo>
                    <a:pt x="106" y="195"/>
                  </a:lnTo>
                  <a:lnTo>
                    <a:pt x="36" y="114"/>
                  </a:lnTo>
                  <a:lnTo>
                    <a:pt x="36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900" dirty="0"/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2813571" y="2796979"/>
            <a:ext cx="2174304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标题文字添加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2411149" y="3727944"/>
            <a:ext cx="3011142" cy="67133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j-ea"/>
              </a:rPr>
              <a:t>The user can demonstrate on a projector or computer, or print the presentation and make it film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2838556" y="4971369"/>
            <a:ext cx="2174304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标题文字添加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7195180" y="2796979"/>
            <a:ext cx="2174304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标题文字添加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7220165" y="4971369"/>
            <a:ext cx="2174304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标题文字添加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6567147" y="3755255"/>
            <a:ext cx="3011142" cy="67133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j-ea"/>
              </a:rPr>
              <a:t>The user can demonstrate on a projector or computer, or print the presentation and make it film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2557392" y="5850844"/>
            <a:ext cx="3011142" cy="67133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j-ea"/>
              </a:rPr>
              <a:t>The user can demonstrate on a projector or computer, or print the presentation and make it film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6713390" y="5878155"/>
            <a:ext cx="3011142" cy="67133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j-ea"/>
              </a:rPr>
              <a:t>The user can demonstrate on a projector or computer, or print the presentation and make it film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7"/>
          <p:cNvSpPr/>
          <p:nvPr/>
        </p:nvSpPr>
        <p:spPr>
          <a:xfrm>
            <a:off x="926555" y="-1749264"/>
            <a:ext cx="1177560" cy="1177560"/>
          </a:xfrm>
          <a:prstGeom prst="ellipse">
            <a:avLst/>
          </a:prstGeom>
          <a:solidFill>
            <a:srgbClr val="8AD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2104115" y="-1749264"/>
            <a:ext cx="1177560" cy="1177560"/>
          </a:xfrm>
          <a:prstGeom prst="ellipse">
            <a:avLst/>
          </a:prstGeom>
          <a:solidFill>
            <a:srgbClr val="42B5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3281675" y="-1749264"/>
            <a:ext cx="1177560" cy="1177560"/>
          </a:xfrm>
          <a:prstGeom prst="ellipse">
            <a:avLst/>
          </a:prstGeom>
          <a:solidFill>
            <a:srgbClr val="3B83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4459235" y="-1749264"/>
            <a:ext cx="1177560" cy="1177560"/>
          </a:xfrm>
          <a:prstGeom prst="ellipse">
            <a:avLst/>
          </a:prstGeom>
          <a:solidFill>
            <a:srgbClr val="4A62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2472268" y="931036"/>
            <a:ext cx="7230532" cy="2895600"/>
            <a:chOff x="1060174" y="1060175"/>
            <a:chExt cx="10058400" cy="4737652"/>
          </a:xfrm>
        </p:grpSpPr>
        <p:sp>
          <p:nvSpPr>
            <p:cNvPr id="14" name="圆角矩形 13"/>
            <p:cNvSpPr/>
            <p:nvPr/>
          </p:nvSpPr>
          <p:spPr>
            <a:xfrm>
              <a:off x="1060174" y="1060175"/>
              <a:ext cx="10058400" cy="4737652"/>
            </a:xfrm>
            <a:prstGeom prst="roundRect">
              <a:avLst>
                <a:gd name="adj" fmla="val 21702"/>
              </a:avLst>
            </a:prstGeom>
            <a:solidFill>
              <a:srgbClr val="D7F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圆角矩形 14"/>
            <p:cNvSpPr/>
            <p:nvPr/>
          </p:nvSpPr>
          <p:spPr>
            <a:xfrm>
              <a:off x="1416161" y="1445369"/>
              <a:ext cx="9346420" cy="3967265"/>
            </a:xfrm>
            <a:prstGeom prst="roundRect">
              <a:avLst>
                <a:gd name="adj" fmla="val 21702"/>
              </a:avLst>
            </a:prstGeom>
            <a:solidFill>
              <a:srgbClr val="D7F1FE"/>
            </a:solidFill>
            <a:ln w="38100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97" t="60846" r="3359" b="9483"/>
          <a:stretch>
            <a:fillRect/>
          </a:stretch>
        </p:blipFill>
        <p:spPr>
          <a:xfrm rot="11735493" flipV="1">
            <a:off x="8048831" y="789382"/>
            <a:ext cx="2619588" cy="3111994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2195547" y="4302354"/>
            <a:ext cx="78287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444F71"/>
                </a:solidFill>
                <a:latin typeface="张海山锐线体2.0" panose="02000000000000000000" pitchFamily="2" charset="-122"/>
                <a:ea typeface="张海山锐线体2.0" panose="02000000000000000000" pitchFamily="2" charset="-122"/>
              </a:rPr>
              <a:t>   </a:t>
            </a:r>
            <a:r>
              <a:rPr lang="zh-CN" altLang="en-US" sz="6000" b="1" dirty="0">
                <a:solidFill>
                  <a:srgbClr val="3B83BD"/>
                </a:solidFill>
                <a:latin typeface="张海山锐线体2.0" panose="02000000000000000000" pitchFamily="2" charset="-122"/>
                <a:ea typeface="张海山锐线体2.0" panose="02000000000000000000" pitchFamily="2" charset="-122"/>
              </a:rPr>
              <a:t>请这里输入标题内容</a:t>
            </a:r>
          </a:p>
        </p:txBody>
      </p:sp>
      <p:cxnSp>
        <p:nvCxnSpPr>
          <p:cNvPr id="19" name="直接连接符 18"/>
          <p:cNvCxnSpPr/>
          <p:nvPr/>
        </p:nvCxnSpPr>
        <p:spPr>
          <a:xfrm rot="5400000">
            <a:off x="6057156" y="1994809"/>
            <a:ext cx="0" cy="6840000"/>
          </a:xfrm>
          <a:prstGeom prst="line">
            <a:avLst/>
          </a:prstGeom>
          <a:ln w="25400">
            <a:solidFill>
              <a:srgbClr val="3B83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 descr="e7d195523061f1c0deeec63e560781cfd59afb0ea006f2a87ABB68BF51EA6619813959095094C18C62A12F549504892A4AAA8C1554C6663626E05CA27F281A14E6983772AFC3FB97135759321DEA3D7004FB075A8443E283A7673BBBDBFD88DFA513D62253E27B7E9FFF4379D8121322A85C7E16198ADF129F152EEF5340DE1ED504E252F53EAD1F847BC471C6326134"/>
          <p:cNvSpPr txBox="1"/>
          <p:nvPr/>
        </p:nvSpPr>
        <p:spPr>
          <a:xfrm flipH="1">
            <a:off x="3063717" y="5562902"/>
            <a:ext cx="5986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3B83BD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Aharoni" panose="02010803020104030203" pitchFamily="2" charset="-79"/>
              </a:rPr>
              <a:t>BUSINESS      ANNUAL      REPORT</a:t>
            </a:r>
            <a:endParaRPr lang="zh-CN" altLang="en-US" sz="2400" b="1" dirty="0">
              <a:solidFill>
                <a:srgbClr val="3B83BD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  <a:cs typeface="Aharoni" panose="02010803020104030203" pitchFamily="2" charset="-79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97" t="60846" r="3359" b="9483"/>
          <a:stretch>
            <a:fillRect/>
          </a:stretch>
        </p:blipFill>
        <p:spPr>
          <a:xfrm rot="9864507" flipH="1" flipV="1">
            <a:off x="1477150" y="822837"/>
            <a:ext cx="2619588" cy="3111994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5048015" y="1375219"/>
            <a:ext cx="264989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800" b="1" dirty="0">
                <a:solidFill>
                  <a:srgbClr val="3B83BD"/>
                </a:solidFill>
                <a:latin typeface="张海山锐线体2.0" panose="02000000000000000000" pitchFamily="2" charset="-122"/>
                <a:ea typeface="张海山锐线体2.0" panose="02000000000000000000" pitchFamily="2" charset="-122"/>
              </a:rPr>
              <a:t>02</a:t>
            </a:r>
            <a:endParaRPr lang="zh-CN" altLang="en-US" sz="13800" b="1" dirty="0">
              <a:solidFill>
                <a:srgbClr val="3B83BD"/>
              </a:solidFill>
              <a:latin typeface="张海山锐线体2.0" panose="02000000000000000000" pitchFamily="2" charset="-122"/>
              <a:ea typeface="张海山锐线体2.0" panose="02000000000000000000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7"/>
          <p:cNvSpPr/>
          <p:nvPr/>
        </p:nvSpPr>
        <p:spPr>
          <a:xfrm>
            <a:off x="926555" y="-1749264"/>
            <a:ext cx="1177560" cy="1177560"/>
          </a:xfrm>
          <a:prstGeom prst="ellipse">
            <a:avLst/>
          </a:prstGeom>
          <a:solidFill>
            <a:srgbClr val="8AD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2104115" y="-1749264"/>
            <a:ext cx="1177560" cy="1177560"/>
          </a:xfrm>
          <a:prstGeom prst="ellipse">
            <a:avLst/>
          </a:prstGeom>
          <a:solidFill>
            <a:srgbClr val="42B5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3281675" y="-1749264"/>
            <a:ext cx="1177560" cy="1177560"/>
          </a:xfrm>
          <a:prstGeom prst="ellipse">
            <a:avLst/>
          </a:prstGeom>
          <a:solidFill>
            <a:srgbClr val="3B83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4459235" y="-1749264"/>
            <a:ext cx="1177560" cy="1177560"/>
          </a:xfrm>
          <a:prstGeom prst="ellipse">
            <a:avLst/>
          </a:prstGeom>
          <a:solidFill>
            <a:srgbClr val="4A62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2997201" y="304805"/>
            <a:ext cx="6526696" cy="1422399"/>
            <a:chOff x="1060174" y="1060175"/>
            <a:chExt cx="10058400" cy="4737652"/>
          </a:xfrm>
        </p:grpSpPr>
        <p:sp>
          <p:nvSpPr>
            <p:cNvPr id="15" name="圆角矩形 14"/>
            <p:cNvSpPr/>
            <p:nvPr/>
          </p:nvSpPr>
          <p:spPr>
            <a:xfrm>
              <a:off x="1060174" y="1060175"/>
              <a:ext cx="10058400" cy="4737652"/>
            </a:xfrm>
            <a:prstGeom prst="roundRect">
              <a:avLst>
                <a:gd name="adj" fmla="val 21702"/>
              </a:avLst>
            </a:prstGeom>
            <a:solidFill>
              <a:srgbClr val="D7F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圆角矩形 15"/>
            <p:cNvSpPr/>
            <p:nvPr/>
          </p:nvSpPr>
          <p:spPr>
            <a:xfrm>
              <a:off x="1348569" y="1528977"/>
              <a:ext cx="9481608" cy="3803223"/>
            </a:xfrm>
            <a:prstGeom prst="roundRect">
              <a:avLst>
                <a:gd name="adj" fmla="val 21702"/>
              </a:avLst>
            </a:prstGeom>
            <a:solidFill>
              <a:srgbClr val="D7F1FE"/>
            </a:solidFill>
            <a:ln w="38100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97" t="60846" r="3359" b="9483"/>
          <a:stretch>
            <a:fillRect/>
          </a:stretch>
        </p:blipFill>
        <p:spPr>
          <a:xfrm rot="16200000" flipV="1">
            <a:off x="2254308" y="80556"/>
            <a:ext cx="1598052" cy="189844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97" t="60846" r="3359" b="9483"/>
          <a:stretch>
            <a:fillRect/>
          </a:stretch>
        </p:blipFill>
        <p:spPr>
          <a:xfrm rot="16200000" flipV="1">
            <a:off x="8484053" y="80556"/>
            <a:ext cx="1598052" cy="1898440"/>
          </a:xfrm>
          <a:prstGeom prst="rect">
            <a:avLst/>
          </a:prstGeom>
        </p:spPr>
      </p:pic>
      <p:sp>
        <p:nvSpPr>
          <p:cNvPr id="31" name="文本框 30" descr="e7d195523061f1c0deeec63e560781cfd59afb0ea006f2a87ABB68BF51EA6619813959095094C18C62A12F549504892A4AAA8C1554C6663626E05CA27F281A14E6983772AFC3FB97135759321DEA3D7047B2D20B121D4E05C4684874C482AB1BB204CB54EAB25F565C815D4796FBB61FCD35047BE64E9284D3E3DA2080414DCBE4487825BD03153EC4E777C6120C5078"/>
          <p:cNvSpPr txBox="1"/>
          <p:nvPr/>
        </p:nvSpPr>
        <p:spPr>
          <a:xfrm>
            <a:off x="3907167" y="652205"/>
            <a:ext cx="44358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b="1" dirty="0">
                <a:solidFill>
                  <a:srgbClr val="3B83BD"/>
                </a:solidFill>
                <a:latin typeface="张海山锐线体2.0" panose="02000000000000000000" pitchFamily="2" charset="-122"/>
                <a:ea typeface="张海山锐线体2.0" panose="02000000000000000000" pitchFamily="2" charset="-122"/>
                <a:cs typeface="Kartika" panose="02020503030404060203" pitchFamily="18" charset="0"/>
              </a:rPr>
              <a:t>请输入标题内容</a:t>
            </a:r>
          </a:p>
        </p:txBody>
      </p:sp>
      <p:sp>
        <p:nvSpPr>
          <p:cNvPr id="14" name="Прямоугольник с двумя скругленными соседними углами 16"/>
          <p:cNvSpPr/>
          <p:nvPr/>
        </p:nvSpPr>
        <p:spPr>
          <a:xfrm rot="10800000">
            <a:off x="5346005" y="5729856"/>
            <a:ext cx="1218255" cy="890506"/>
          </a:xfrm>
          <a:prstGeom prst="round2SameRect">
            <a:avLst>
              <a:gd name="adj1" fmla="val 12627"/>
              <a:gd name="adj2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solidFill>
                <a:prstClr val="white"/>
              </a:solidFill>
            </a:endParaRPr>
          </a:p>
        </p:txBody>
      </p:sp>
      <p:sp>
        <p:nvSpPr>
          <p:cNvPr id="17" name="Скругленный прямоугольник 17"/>
          <p:cNvSpPr/>
          <p:nvPr/>
        </p:nvSpPr>
        <p:spPr>
          <a:xfrm>
            <a:off x="5222414" y="5519336"/>
            <a:ext cx="1465438" cy="306425"/>
          </a:xfrm>
          <a:prstGeom prst="roundRect">
            <a:avLst/>
          </a:prstGeom>
          <a:pattFill prst="ltDnDiag">
            <a:fgClr>
              <a:srgbClr val="80C2D8"/>
            </a:fgClr>
            <a:bgClr>
              <a:schemeClr val="tx2">
                <a:lumMod val="20000"/>
                <a:lumOff val="8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>
                <a:solidFill>
                  <a:prstClr val="white"/>
                </a:solidFill>
              </a:rPr>
              <a:t>  </a:t>
            </a:r>
            <a:endParaRPr lang="ru-RU" sz="900" dirty="0">
              <a:solidFill>
                <a:prstClr val="white"/>
              </a:solidFill>
            </a:endParaRPr>
          </a:p>
        </p:txBody>
      </p:sp>
      <p:sp>
        <p:nvSpPr>
          <p:cNvPr id="18" name="Прямоугольник с двумя скругленными соседними углами 10"/>
          <p:cNvSpPr/>
          <p:nvPr/>
        </p:nvSpPr>
        <p:spPr>
          <a:xfrm>
            <a:off x="5873580" y="3502711"/>
            <a:ext cx="163108" cy="2026491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8872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solidFill>
                <a:prstClr val="white"/>
              </a:solidFill>
            </a:endParaRPr>
          </a:p>
        </p:txBody>
      </p:sp>
      <p:sp>
        <p:nvSpPr>
          <p:cNvPr id="19" name="Полилиния 11"/>
          <p:cNvSpPr/>
          <p:nvPr/>
        </p:nvSpPr>
        <p:spPr>
          <a:xfrm rot="2999563">
            <a:off x="6412448" y="3806250"/>
            <a:ext cx="1170650" cy="1972334"/>
          </a:xfrm>
          <a:custGeom>
            <a:avLst/>
            <a:gdLst>
              <a:gd name="connsiteX0" fmla="*/ 1368152 w 2736304"/>
              <a:gd name="connsiteY0" fmla="*/ 0 h 4191072"/>
              <a:gd name="connsiteX1" fmla="*/ 1420395 w 2736304"/>
              <a:gd name="connsiteY1" fmla="*/ 23584 h 4191072"/>
              <a:gd name="connsiteX2" fmla="*/ 2736304 w 2736304"/>
              <a:gd name="connsiteY2" fmla="*/ 2095536 h 4191072"/>
              <a:gd name="connsiteX3" fmla="*/ 1420395 w 2736304"/>
              <a:gd name="connsiteY3" fmla="*/ 4167488 h 4191072"/>
              <a:gd name="connsiteX4" fmla="*/ 1368152 w 2736304"/>
              <a:gd name="connsiteY4" fmla="*/ 4191072 h 4191072"/>
              <a:gd name="connsiteX5" fmla="*/ 1315909 w 2736304"/>
              <a:gd name="connsiteY5" fmla="*/ 4167488 h 4191072"/>
              <a:gd name="connsiteX6" fmla="*/ 1286941 w 2736304"/>
              <a:gd name="connsiteY6" fmla="*/ 4151550 h 4191072"/>
              <a:gd name="connsiteX7" fmla="*/ 1268222 w 2736304"/>
              <a:gd name="connsiteY7" fmla="*/ 4048153 h 4191072"/>
              <a:gd name="connsiteX8" fmla="*/ 1246172 w 2736304"/>
              <a:gd name="connsiteY8" fmla="*/ 2058708 h 4191072"/>
              <a:gd name="connsiteX9" fmla="*/ 1416654 w 2736304"/>
              <a:gd name="connsiteY9" fmla="*/ 973825 h 4191072"/>
              <a:gd name="connsiteX10" fmla="*/ 1196818 w 2736304"/>
              <a:gd name="connsiteY10" fmla="*/ 4056361 h 4191072"/>
              <a:gd name="connsiteX11" fmla="*/ 1206987 w 2736304"/>
              <a:gd name="connsiteY11" fmla="*/ 4107561 h 4191072"/>
              <a:gd name="connsiteX12" fmla="*/ 1171962 w 2736304"/>
              <a:gd name="connsiteY12" fmla="*/ 4088291 h 4191072"/>
              <a:gd name="connsiteX13" fmla="*/ 0 w 2736304"/>
              <a:gd name="connsiteY13" fmla="*/ 2095536 h 4191072"/>
              <a:gd name="connsiteX14" fmla="*/ 1315909 w 2736304"/>
              <a:gd name="connsiteY14" fmla="*/ 23584 h 4191072"/>
              <a:gd name="connsiteX15" fmla="*/ 1368152 w 2736304"/>
              <a:gd name="connsiteY15" fmla="*/ 0 h 4191072"/>
              <a:gd name="connsiteX0-1" fmla="*/ 1368152 w 2736304"/>
              <a:gd name="connsiteY0-2" fmla="*/ 0 h 4191072"/>
              <a:gd name="connsiteX1-3" fmla="*/ 1420395 w 2736304"/>
              <a:gd name="connsiteY1-4" fmla="*/ 23584 h 4191072"/>
              <a:gd name="connsiteX2-5" fmla="*/ 2736304 w 2736304"/>
              <a:gd name="connsiteY2-6" fmla="*/ 2095536 h 4191072"/>
              <a:gd name="connsiteX3-7" fmla="*/ 1420395 w 2736304"/>
              <a:gd name="connsiteY3-8" fmla="*/ 4167488 h 4191072"/>
              <a:gd name="connsiteX4-9" fmla="*/ 1368152 w 2736304"/>
              <a:gd name="connsiteY4-10" fmla="*/ 4191072 h 4191072"/>
              <a:gd name="connsiteX5-11" fmla="*/ 1315909 w 2736304"/>
              <a:gd name="connsiteY5-12" fmla="*/ 4167488 h 4191072"/>
              <a:gd name="connsiteX6-13" fmla="*/ 1286941 w 2736304"/>
              <a:gd name="connsiteY6-14" fmla="*/ 4151550 h 4191072"/>
              <a:gd name="connsiteX7-15" fmla="*/ 1268222 w 2736304"/>
              <a:gd name="connsiteY7-16" fmla="*/ 4048153 h 4191072"/>
              <a:gd name="connsiteX8-17" fmla="*/ 1246172 w 2736304"/>
              <a:gd name="connsiteY8-18" fmla="*/ 2058708 h 4191072"/>
              <a:gd name="connsiteX9-19" fmla="*/ 1416654 w 2736304"/>
              <a:gd name="connsiteY9-20" fmla="*/ 973825 h 4191072"/>
              <a:gd name="connsiteX10-21" fmla="*/ 1196818 w 2736304"/>
              <a:gd name="connsiteY10-22" fmla="*/ 4056361 h 4191072"/>
              <a:gd name="connsiteX11-23" fmla="*/ 1206987 w 2736304"/>
              <a:gd name="connsiteY11-24" fmla="*/ 4107561 h 4191072"/>
              <a:gd name="connsiteX12-25" fmla="*/ 1171962 w 2736304"/>
              <a:gd name="connsiteY12-26" fmla="*/ 4088291 h 4191072"/>
              <a:gd name="connsiteX13-27" fmla="*/ 0 w 2736304"/>
              <a:gd name="connsiteY13-28" fmla="*/ 2095536 h 4191072"/>
              <a:gd name="connsiteX14-29" fmla="*/ 1315909 w 2736304"/>
              <a:gd name="connsiteY14-30" fmla="*/ 23584 h 4191072"/>
              <a:gd name="connsiteX15-31" fmla="*/ 1368152 w 2736304"/>
              <a:gd name="connsiteY15-32" fmla="*/ 0 h 4191072"/>
              <a:gd name="connsiteX0-33" fmla="*/ 1368152 w 2736304"/>
              <a:gd name="connsiteY0-34" fmla="*/ 0 h 4191072"/>
              <a:gd name="connsiteX1-35" fmla="*/ 1420395 w 2736304"/>
              <a:gd name="connsiteY1-36" fmla="*/ 23584 h 4191072"/>
              <a:gd name="connsiteX2-37" fmla="*/ 2736304 w 2736304"/>
              <a:gd name="connsiteY2-38" fmla="*/ 2095536 h 4191072"/>
              <a:gd name="connsiteX3-39" fmla="*/ 1420395 w 2736304"/>
              <a:gd name="connsiteY3-40" fmla="*/ 4167488 h 4191072"/>
              <a:gd name="connsiteX4-41" fmla="*/ 1368152 w 2736304"/>
              <a:gd name="connsiteY4-42" fmla="*/ 4191072 h 4191072"/>
              <a:gd name="connsiteX5-43" fmla="*/ 1315909 w 2736304"/>
              <a:gd name="connsiteY5-44" fmla="*/ 4167488 h 4191072"/>
              <a:gd name="connsiteX6-45" fmla="*/ 1286941 w 2736304"/>
              <a:gd name="connsiteY6-46" fmla="*/ 4151550 h 4191072"/>
              <a:gd name="connsiteX7-47" fmla="*/ 1268222 w 2736304"/>
              <a:gd name="connsiteY7-48" fmla="*/ 4048153 h 4191072"/>
              <a:gd name="connsiteX8-49" fmla="*/ 1311277 w 2736304"/>
              <a:gd name="connsiteY8-50" fmla="*/ 2091678 h 4191072"/>
              <a:gd name="connsiteX9-51" fmla="*/ 1416654 w 2736304"/>
              <a:gd name="connsiteY9-52" fmla="*/ 973825 h 4191072"/>
              <a:gd name="connsiteX10-53" fmla="*/ 1196818 w 2736304"/>
              <a:gd name="connsiteY10-54" fmla="*/ 4056361 h 4191072"/>
              <a:gd name="connsiteX11-55" fmla="*/ 1206987 w 2736304"/>
              <a:gd name="connsiteY11-56" fmla="*/ 4107561 h 4191072"/>
              <a:gd name="connsiteX12-57" fmla="*/ 1171962 w 2736304"/>
              <a:gd name="connsiteY12-58" fmla="*/ 4088291 h 4191072"/>
              <a:gd name="connsiteX13-59" fmla="*/ 0 w 2736304"/>
              <a:gd name="connsiteY13-60" fmla="*/ 2095536 h 4191072"/>
              <a:gd name="connsiteX14-61" fmla="*/ 1315909 w 2736304"/>
              <a:gd name="connsiteY14-62" fmla="*/ 23584 h 4191072"/>
              <a:gd name="connsiteX15-63" fmla="*/ 1368152 w 2736304"/>
              <a:gd name="connsiteY15-64" fmla="*/ 0 h 4191072"/>
              <a:gd name="connsiteX0-65" fmla="*/ 1368152 w 2736304"/>
              <a:gd name="connsiteY0-66" fmla="*/ 0 h 4191072"/>
              <a:gd name="connsiteX1-67" fmla="*/ 1420395 w 2736304"/>
              <a:gd name="connsiteY1-68" fmla="*/ 23584 h 4191072"/>
              <a:gd name="connsiteX2-69" fmla="*/ 2736304 w 2736304"/>
              <a:gd name="connsiteY2-70" fmla="*/ 2095536 h 4191072"/>
              <a:gd name="connsiteX3-71" fmla="*/ 1420395 w 2736304"/>
              <a:gd name="connsiteY3-72" fmla="*/ 4167488 h 4191072"/>
              <a:gd name="connsiteX4-73" fmla="*/ 1368152 w 2736304"/>
              <a:gd name="connsiteY4-74" fmla="*/ 4191072 h 4191072"/>
              <a:gd name="connsiteX5-75" fmla="*/ 1315909 w 2736304"/>
              <a:gd name="connsiteY5-76" fmla="*/ 4167488 h 4191072"/>
              <a:gd name="connsiteX6-77" fmla="*/ 1286941 w 2736304"/>
              <a:gd name="connsiteY6-78" fmla="*/ 4151550 h 4191072"/>
              <a:gd name="connsiteX7-79" fmla="*/ 1268222 w 2736304"/>
              <a:gd name="connsiteY7-80" fmla="*/ 4048153 h 4191072"/>
              <a:gd name="connsiteX8-81" fmla="*/ 1319253 w 2736304"/>
              <a:gd name="connsiteY8-82" fmla="*/ 2524520 h 4191072"/>
              <a:gd name="connsiteX9-83" fmla="*/ 1416654 w 2736304"/>
              <a:gd name="connsiteY9-84" fmla="*/ 973825 h 4191072"/>
              <a:gd name="connsiteX10-85" fmla="*/ 1196818 w 2736304"/>
              <a:gd name="connsiteY10-86" fmla="*/ 4056361 h 4191072"/>
              <a:gd name="connsiteX11-87" fmla="*/ 1206987 w 2736304"/>
              <a:gd name="connsiteY11-88" fmla="*/ 4107561 h 4191072"/>
              <a:gd name="connsiteX12-89" fmla="*/ 1171962 w 2736304"/>
              <a:gd name="connsiteY12-90" fmla="*/ 4088291 h 4191072"/>
              <a:gd name="connsiteX13-91" fmla="*/ 0 w 2736304"/>
              <a:gd name="connsiteY13-92" fmla="*/ 2095536 h 4191072"/>
              <a:gd name="connsiteX14-93" fmla="*/ 1315909 w 2736304"/>
              <a:gd name="connsiteY14-94" fmla="*/ 23584 h 4191072"/>
              <a:gd name="connsiteX15-95" fmla="*/ 1368152 w 2736304"/>
              <a:gd name="connsiteY15-96" fmla="*/ 0 h 4191072"/>
              <a:gd name="connsiteX0-97" fmla="*/ 1368152 w 2736304"/>
              <a:gd name="connsiteY0-98" fmla="*/ 0 h 4191072"/>
              <a:gd name="connsiteX1-99" fmla="*/ 1420395 w 2736304"/>
              <a:gd name="connsiteY1-100" fmla="*/ 23584 h 4191072"/>
              <a:gd name="connsiteX2-101" fmla="*/ 2736304 w 2736304"/>
              <a:gd name="connsiteY2-102" fmla="*/ 2095536 h 4191072"/>
              <a:gd name="connsiteX3-103" fmla="*/ 1420395 w 2736304"/>
              <a:gd name="connsiteY3-104" fmla="*/ 4167488 h 4191072"/>
              <a:gd name="connsiteX4-105" fmla="*/ 1368152 w 2736304"/>
              <a:gd name="connsiteY4-106" fmla="*/ 4191072 h 4191072"/>
              <a:gd name="connsiteX5-107" fmla="*/ 1315909 w 2736304"/>
              <a:gd name="connsiteY5-108" fmla="*/ 4167488 h 4191072"/>
              <a:gd name="connsiteX6-109" fmla="*/ 1286941 w 2736304"/>
              <a:gd name="connsiteY6-110" fmla="*/ 4151550 h 4191072"/>
              <a:gd name="connsiteX7-111" fmla="*/ 1268222 w 2736304"/>
              <a:gd name="connsiteY7-112" fmla="*/ 4048153 h 4191072"/>
              <a:gd name="connsiteX8-113" fmla="*/ 1319253 w 2736304"/>
              <a:gd name="connsiteY8-114" fmla="*/ 2524520 h 4191072"/>
              <a:gd name="connsiteX9-115" fmla="*/ 1416654 w 2736304"/>
              <a:gd name="connsiteY9-116" fmla="*/ 973825 h 4191072"/>
              <a:gd name="connsiteX10-117" fmla="*/ 1196818 w 2736304"/>
              <a:gd name="connsiteY10-118" fmla="*/ 4056361 h 4191072"/>
              <a:gd name="connsiteX11-119" fmla="*/ 1206987 w 2736304"/>
              <a:gd name="connsiteY11-120" fmla="*/ 4107561 h 4191072"/>
              <a:gd name="connsiteX12-121" fmla="*/ 1171962 w 2736304"/>
              <a:gd name="connsiteY12-122" fmla="*/ 4088291 h 4191072"/>
              <a:gd name="connsiteX13-123" fmla="*/ 0 w 2736304"/>
              <a:gd name="connsiteY13-124" fmla="*/ 2095536 h 4191072"/>
              <a:gd name="connsiteX14-125" fmla="*/ 1315909 w 2736304"/>
              <a:gd name="connsiteY14-126" fmla="*/ 23584 h 4191072"/>
              <a:gd name="connsiteX15-127" fmla="*/ 1368152 w 2736304"/>
              <a:gd name="connsiteY15-128" fmla="*/ 0 h 4191072"/>
              <a:gd name="connsiteX0-129" fmla="*/ 1368152 w 2736304"/>
              <a:gd name="connsiteY0-130" fmla="*/ 0 h 4191072"/>
              <a:gd name="connsiteX1-131" fmla="*/ 1420395 w 2736304"/>
              <a:gd name="connsiteY1-132" fmla="*/ 23584 h 4191072"/>
              <a:gd name="connsiteX2-133" fmla="*/ 2736304 w 2736304"/>
              <a:gd name="connsiteY2-134" fmla="*/ 2095536 h 4191072"/>
              <a:gd name="connsiteX3-135" fmla="*/ 1420395 w 2736304"/>
              <a:gd name="connsiteY3-136" fmla="*/ 4167488 h 4191072"/>
              <a:gd name="connsiteX4-137" fmla="*/ 1368152 w 2736304"/>
              <a:gd name="connsiteY4-138" fmla="*/ 4191072 h 4191072"/>
              <a:gd name="connsiteX5-139" fmla="*/ 1315909 w 2736304"/>
              <a:gd name="connsiteY5-140" fmla="*/ 4167488 h 4191072"/>
              <a:gd name="connsiteX6-141" fmla="*/ 1286941 w 2736304"/>
              <a:gd name="connsiteY6-142" fmla="*/ 4151550 h 4191072"/>
              <a:gd name="connsiteX7-143" fmla="*/ 1268222 w 2736304"/>
              <a:gd name="connsiteY7-144" fmla="*/ 4048153 h 4191072"/>
              <a:gd name="connsiteX8-145" fmla="*/ 1255290 w 2736304"/>
              <a:gd name="connsiteY8-146" fmla="*/ 2349368 h 4191072"/>
              <a:gd name="connsiteX9-147" fmla="*/ 1416654 w 2736304"/>
              <a:gd name="connsiteY9-148" fmla="*/ 973825 h 4191072"/>
              <a:gd name="connsiteX10-149" fmla="*/ 1196818 w 2736304"/>
              <a:gd name="connsiteY10-150" fmla="*/ 4056361 h 4191072"/>
              <a:gd name="connsiteX11-151" fmla="*/ 1206987 w 2736304"/>
              <a:gd name="connsiteY11-152" fmla="*/ 4107561 h 4191072"/>
              <a:gd name="connsiteX12-153" fmla="*/ 1171962 w 2736304"/>
              <a:gd name="connsiteY12-154" fmla="*/ 4088291 h 4191072"/>
              <a:gd name="connsiteX13-155" fmla="*/ 0 w 2736304"/>
              <a:gd name="connsiteY13-156" fmla="*/ 2095536 h 4191072"/>
              <a:gd name="connsiteX14-157" fmla="*/ 1315909 w 2736304"/>
              <a:gd name="connsiteY14-158" fmla="*/ 23584 h 4191072"/>
              <a:gd name="connsiteX15-159" fmla="*/ 1368152 w 2736304"/>
              <a:gd name="connsiteY15-160" fmla="*/ 0 h 4191072"/>
              <a:gd name="connsiteX0-161" fmla="*/ 1368152 w 2736304"/>
              <a:gd name="connsiteY0-162" fmla="*/ 0 h 4191072"/>
              <a:gd name="connsiteX1-163" fmla="*/ 1420395 w 2736304"/>
              <a:gd name="connsiteY1-164" fmla="*/ 23584 h 4191072"/>
              <a:gd name="connsiteX2-165" fmla="*/ 2736304 w 2736304"/>
              <a:gd name="connsiteY2-166" fmla="*/ 2095536 h 4191072"/>
              <a:gd name="connsiteX3-167" fmla="*/ 1420395 w 2736304"/>
              <a:gd name="connsiteY3-168" fmla="*/ 4167488 h 4191072"/>
              <a:gd name="connsiteX4-169" fmla="*/ 1368152 w 2736304"/>
              <a:gd name="connsiteY4-170" fmla="*/ 4191072 h 4191072"/>
              <a:gd name="connsiteX5-171" fmla="*/ 1315909 w 2736304"/>
              <a:gd name="connsiteY5-172" fmla="*/ 4167488 h 4191072"/>
              <a:gd name="connsiteX6-173" fmla="*/ 1286941 w 2736304"/>
              <a:gd name="connsiteY6-174" fmla="*/ 4151550 h 4191072"/>
              <a:gd name="connsiteX7-175" fmla="*/ 1268222 w 2736304"/>
              <a:gd name="connsiteY7-176" fmla="*/ 4048153 h 4191072"/>
              <a:gd name="connsiteX8-177" fmla="*/ 1255290 w 2736304"/>
              <a:gd name="connsiteY8-178" fmla="*/ 2349368 h 4191072"/>
              <a:gd name="connsiteX9-179" fmla="*/ 1416654 w 2736304"/>
              <a:gd name="connsiteY9-180" fmla="*/ 973825 h 4191072"/>
              <a:gd name="connsiteX10-181" fmla="*/ 1196818 w 2736304"/>
              <a:gd name="connsiteY10-182" fmla="*/ 4056361 h 4191072"/>
              <a:gd name="connsiteX11-183" fmla="*/ 1206987 w 2736304"/>
              <a:gd name="connsiteY11-184" fmla="*/ 4107561 h 4191072"/>
              <a:gd name="connsiteX12-185" fmla="*/ 1171962 w 2736304"/>
              <a:gd name="connsiteY12-186" fmla="*/ 4088291 h 4191072"/>
              <a:gd name="connsiteX13-187" fmla="*/ 0 w 2736304"/>
              <a:gd name="connsiteY13-188" fmla="*/ 2095536 h 4191072"/>
              <a:gd name="connsiteX14-189" fmla="*/ 1315909 w 2736304"/>
              <a:gd name="connsiteY14-190" fmla="*/ 23584 h 4191072"/>
              <a:gd name="connsiteX15-191" fmla="*/ 1368152 w 2736304"/>
              <a:gd name="connsiteY15-192" fmla="*/ 0 h 4191072"/>
              <a:gd name="connsiteX0-193" fmla="*/ 1368152 w 2736304"/>
              <a:gd name="connsiteY0-194" fmla="*/ 0 h 4191072"/>
              <a:gd name="connsiteX1-195" fmla="*/ 1420395 w 2736304"/>
              <a:gd name="connsiteY1-196" fmla="*/ 23584 h 4191072"/>
              <a:gd name="connsiteX2-197" fmla="*/ 2736304 w 2736304"/>
              <a:gd name="connsiteY2-198" fmla="*/ 2095536 h 4191072"/>
              <a:gd name="connsiteX3-199" fmla="*/ 1420395 w 2736304"/>
              <a:gd name="connsiteY3-200" fmla="*/ 4167488 h 4191072"/>
              <a:gd name="connsiteX4-201" fmla="*/ 1368152 w 2736304"/>
              <a:gd name="connsiteY4-202" fmla="*/ 4191072 h 4191072"/>
              <a:gd name="connsiteX5-203" fmla="*/ 1315909 w 2736304"/>
              <a:gd name="connsiteY5-204" fmla="*/ 4167488 h 4191072"/>
              <a:gd name="connsiteX6-205" fmla="*/ 1286941 w 2736304"/>
              <a:gd name="connsiteY6-206" fmla="*/ 4151550 h 4191072"/>
              <a:gd name="connsiteX7-207" fmla="*/ 1268222 w 2736304"/>
              <a:gd name="connsiteY7-208" fmla="*/ 4048153 h 4191072"/>
              <a:gd name="connsiteX8-209" fmla="*/ 1177026 w 2736304"/>
              <a:gd name="connsiteY8-210" fmla="*/ 2410291 h 4191072"/>
              <a:gd name="connsiteX9-211" fmla="*/ 1416654 w 2736304"/>
              <a:gd name="connsiteY9-212" fmla="*/ 973825 h 4191072"/>
              <a:gd name="connsiteX10-213" fmla="*/ 1196818 w 2736304"/>
              <a:gd name="connsiteY10-214" fmla="*/ 4056361 h 4191072"/>
              <a:gd name="connsiteX11-215" fmla="*/ 1206987 w 2736304"/>
              <a:gd name="connsiteY11-216" fmla="*/ 4107561 h 4191072"/>
              <a:gd name="connsiteX12-217" fmla="*/ 1171962 w 2736304"/>
              <a:gd name="connsiteY12-218" fmla="*/ 4088291 h 4191072"/>
              <a:gd name="connsiteX13-219" fmla="*/ 0 w 2736304"/>
              <a:gd name="connsiteY13-220" fmla="*/ 2095536 h 4191072"/>
              <a:gd name="connsiteX14-221" fmla="*/ 1315909 w 2736304"/>
              <a:gd name="connsiteY14-222" fmla="*/ 23584 h 4191072"/>
              <a:gd name="connsiteX15-223" fmla="*/ 1368152 w 2736304"/>
              <a:gd name="connsiteY15-224" fmla="*/ 0 h 4191072"/>
              <a:gd name="connsiteX0-225" fmla="*/ 1368152 w 2736304"/>
              <a:gd name="connsiteY0-226" fmla="*/ 0 h 4191072"/>
              <a:gd name="connsiteX1-227" fmla="*/ 1420395 w 2736304"/>
              <a:gd name="connsiteY1-228" fmla="*/ 23584 h 4191072"/>
              <a:gd name="connsiteX2-229" fmla="*/ 2736304 w 2736304"/>
              <a:gd name="connsiteY2-230" fmla="*/ 2095536 h 4191072"/>
              <a:gd name="connsiteX3-231" fmla="*/ 1420395 w 2736304"/>
              <a:gd name="connsiteY3-232" fmla="*/ 4167488 h 4191072"/>
              <a:gd name="connsiteX4-233" fmla="*/ 1368152 w 2736304"/>
              <a:gd name="connsiteY4-234" fmla="*/ 4191072 h 4191072"/>
              <a:gd name="connsiteX5-235" fmla="*/ 1315909 w 2736304"/>
              <a:gd name="connsiteY5-236" fmla="*/ 4167488 h 4191072"/>
              <a:gd name="connsiteX6-237" fmla="*/ 1286941 w 2736304"/>
              <a:gd name="connsiteY6-238" fmla="*/ 4151550 h 4191072"/>
              <a:gd name="connsiteX7-239" fmla="*/ 1268222 w 2736304"/>
              <a:gd name="connsiteY7-240" fmla="*/ 4048153 h 4191072"/>
              <a:gd name="connsiteX8-241" fmla="*/ 1177026 w 2736304"/>
              <a:gd name="connsiteY8-242" fmla="*/ 2410291 h 4191072"/>
              <a:gd name="connsiteX9-243" fmla="*/ 1416654 w 2736304"/>
              <a:gd name="connsiteY9-244" fmla="*/ 973825 h 4191072"/>
              <a:gd name="connsiteX10-245" fmla="*/ 1196818 w 2736304"/>
              <a:gd name="connsiteY10-246" fmla="*/ 4056361 h 4191072"/>
              <a:gd name="connsiteX11-247" fmla="*/ 1206987 w 2736304"/>
              <a:gd name="connsiteY11-248" fmla="*/ 4107561 h 4191072"/>
              <a:gd name="connsiteX12-249" fmla="*/ 1171962 w 2736304"/>
              <a:gd name="connsiteY12-250" fmla="*/ 4088291 h 4191072"/>
              <a:gd name="connsiteX13-251" fmla="*/ 0 w 2736304"/>
              <a:gd name="connsiteY13-252" fmla="*/ 2095536 h 4191072"/>
              <a:gd name="connsiteX14-253" fmla="*/ 1315909 w 2736304"/>
              <a:gd name="connsiteY14-254" fmla="*/ 23584 h 4191072"/>
              <a:gd name="connsiteX15-255" fmla="*/ 1368152 w 2736304"/>
              <a:gd name="connsiteY15-256" fmla="*/ 0 h 4191072"/>
              <a:gd name="connsiteX0-257" fmla="*/ 1368152 w 2736304"/>
              <a:gd name="connsiteY0-258" fmla="*/ 0 h 4191072"/>
              <a:gd name="connsiteX1-259" fmla="*/ 1420395 w 2736304"/>
              <a:gd name="connsiteY1-260" fmla="*/ 23584 h 4191072"/>
              <a:gd name="connsiteX2-261" fmla="*/ 2736304 w 2736304"/>
              <a:gd name="connsiteY2-262" fmla="*/ 2095536 h 4191072"/>
              <a:gd name="connsiteX3-263" fmla="*/ 1420395 w 2736304"/>
              <a:gd name="connsiteY3-264" fmla="*/ 4167488 h 4191072"/>
              <a:gd name="connsiteX4-265" fmla="*/ 1368152 w 2736304"/>
              <a:gd name="connsiteY4-266" fmla="*/ 4191072 h 4191072"/>
              <a:gd name="connsiteX5-267" fmla="*/ 1315909 w 2736304"/>
              <a:gd name="connsiteY5-268" fmla="*/ 4167488 h 4191072"/>
              <a:gd name="connsiteX6-269" fmla="*/ 1286941 w 2736304"/>
              <a:gd name="connsiteY6-270" fmla="*/ 4151550 h 4191072"/>
              <a:gd name="connsiteX7-271" fmla="*/ 1268222 w 2736304"/>
              <a:gd name="connsiteY7-272" fmla="*/ 4048153 h 4191072"/>
              <a:gd name="connsiteX8-273" fmla="*/ 1222322 w 2736304"/>
              <a:gd name="connsiteY8-274" fmla="*/ 2414470 h 4191072"/>
              <a:gd name="connsiteX9-275" fmla="*/ 1416654 w 2736304"/>
              <a:gd name="connsiteY9-276" fmla="*/ 973825 h 4191072"/>
              <a:gd name="connsiteX10-277" fmla="*/ 1196818 w 2736304"/>
              <a:gd name="connsiteY10-278" fmla="*/ 4056361 h 4191072"/>
              <a:gd name="connsiteX11-279" fmla="*/ 1206987 w 2736304"/>
              <a:gd name="connsiteY11-280" fmla="*/ 4107561 h 4191072"/>
              <a:gd name="connsiteX12-281" fmla="*/ 1171962 w 2736304"/>
              <a:gd name="connsiteY12-282" fmla="*/ 4088291 h 4191072"/>
              <a:gd name="connsiteX13-283" fmla="*/ 0 w 2736304"/>
              <a:gd name="connsiteY13-284" fmla="*/ 2095536 h 4191072"/>
              <a:gd name="connsiteX14-285" fmla="*/ 1315909 w 2736304"/>
              <a:gd name="connsiteY14-286" fmla="*/ 23584 h 4191072"/>
              <a:gd name="connsiteX15-287" fmla="*/ 1368152 w 2736304"/>
              <a:gd name="connsiteY15-288" fmla="*/ 0 h 419107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</a:cxnLst>
            <a:rect l="l" t="t" r="r" b="b"/>
            <a:pathLst>
              <a:path w="2736304" h="4191072">
                <a:moveTo>
                  <a:pt x="1368152" y="0"/>
                </a:moveTo>
                <a:lnTo>
                  <a:pt x="1420395" y="23584"/>
                </a:lnTo>
                <a:cubicBezTo>
                  <a:pt x="2204210" y="422607"/>
                  <a:pt x="2736304" y="1200840"/>
                  <a:pt x="2736304" y="2095536"/>
                </a:cubicBezTo>
                <a:cubicBezTo>
                  <a:pt x="2736304" y="2990232"/>
                  <a:pt x="2204210" y="3768465"/>
                  <a:pt x="1420395" y="4167488"/>
                </a:cubicBezTo>
                <a:lnTo>
                  <a:pt x="1368152" y="4191072"/>
                </a:lnTo>
                <a:lnTo>
                  <a:pt x="1315909" y="4167488"/>
                </a:lnTo>
                <a:lnTo>
                  <a:pt x="1286941" y="4151550"/>
                </a:lnTo>
                <a:lnTo>
                  <a:pt x="1268222" y="4048153"/>
                </a:lnTo>
                <a:cubicBezTo>
                  <a:pt x="1138380" y="3210819"/>
                  <a:pt x="1190881" y="2855192"/>
                  <a:pt x="1222322" y="2414470"/>
                </a:cubicBezTo>
                <a:cubicBezTo>
                  <a:pt x="1265546" y="1808590"/>
                  <a:pt x="1257284" y="1438238"/>
                  <a:pt x="1416654" y="973825"/>
                </a:cubicBezTo>
                <a:cubicBezTo>
                  <a:pt x="1045986" y="1923097"/>
                  <a:pt x="1033273" y="3082988"/>
                  <a:pt x="1196818" y="4056361"/>
                </a:cubicBezTo>
                <a:lnTo>
                  <a:pt x="1206987" y="4107561"/>
                </a:lnTo>
                <a:lnTo>
                  <a:pt x="1171962" y="4088291"/>
                </a:lnTo>
                <a:cubicBezTo>
                  <a:pt x="467661" y="3670731"/>
                  <a:pt x="0" y="2934314"/>
                  <a:pt x="0" y="2095536"/>
                </a:cubicBezTo>
                <a:cubicBezTo>
                  <a:pt x="0" y="1200840"/>
                  <a:pt x="532094" y="422607"/>
                  <a:pt x="1315909" y="23584"/>
                </a:cubicBezTo>
                <a:lnTo>
                  <a:pt x="1368152" y="0"/>
                </a:lnTo>
                <a:close/>
              </a:path>
            </a:pathLst>
          </a:custGeom>
          <a:solidFill>
            <a:srgbClr val="3B83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dirty="0">
              <a:solidFill>
                <a:prstClr val="white"/>
              </a:solidFill>
            </a:endParaRPr>
          </a:p>
        </p:txBody>
      </p:sp>
      <p:sp>
        <p:nvSpPr>
          <p:cNvPr id="20" name="Полилиния 12"/>
          <p:cNvSpPr/>
          <p:nvPr/>
        </p:nvSpPr>
        <p:spPr>
          <a:xfrm rot="17879926" flipH="1">
            <a:off x="4491554" y="3894145"/>
            <a:ext cx="969932" cy="1634162"/>
          </a:xfrm>
          <a:custGeom>
            <a:avLst/>
            <a:gdLst>
              <a:gd name="connsiteX0" fmla="*/ 1368152 w 2736304"/>
              <a:gd name="connsiteY0" fmla="*/ 0 h 4191072"/>
              <a:gd name="connsiteX1" fmla="*/ 1420395 w 2736304"/>
              <a:gd name="connsiteY1" fmla="*/ 23584 h 4191072"/>
              <a:gd name="connsiteX2" fmla="*/ 2736304 w 2736304"/>
              <a:gd name="connsiteY2" fmla="*/ 2095536 h 4191072"/>
              <a:gd name="connsiteX3" fmla="*/ 1420395 w 2736304"/>
              <a:gd name="connsiteY3" fmla="*/ 4167488 h 4191072"/>
              <a:gd name="connsiteX4" fmla="*/ 1368152 w 2736304"/>
              <a:gd name="connsiteY4" fmla="*/ 4191072 h 4191072"/>
              <a:gd name="connsiteX5" fmla="*/ 1315909 w 2736304"/>
              <a:gd name="connsiteY5" fmla="*/ 4167488 h 4191072"/>
              <a:gd name="connsiteX6" fmla="*/ 1286941 w 2736304"/>
              <a:gd name="connsiteY6" fmla="*/ 4151550 h 4191072"/>
              <a:gd name="connsiteX7" fmla="*/ 1268222 w 2736304"/>
              <a:gd name="connsiteY7" fmla="*/ 4048153 h 4191072"/>
              <a:gd name="connsiteX8" fmla="*/ 1246172 w 2736304"/>
              <a:gd name="connsiteY8" fmla="*/ 2058708 h 4191072"/>
              <a:gd name="connsiteX9" fmla="*/ 1416654 w 2736304"/>
              <a:gd name="connsiteY9" fmla="*/ 973825 h 4191072"/>
              <a:gd name="connsiteX10" fmla="*/ 1196818 w 2736304"/>
              <a:gd name="connsiteY10" fmla="*/ 4056361 h 4191072"/>
              <a:gd name="connsiteX11" fmla="*/ 1206987 w 2736304"/>
              <a:gd name="connsiteY11" fmla="*/ 4107561 h 4191072"/>
              <a:gd name="connsiteX12" fmla="*/ 1171962 w 2736304"/>
              <a:gd name="connsiteY12" fmla="*/ 4088291 h 4191072"/>
              <a:gd name="connsiteX13" fmla="*/ 0 w 2736304"/>
              <a:gd name="connsiteY13" fmla="*/ 2095536 h 4191072"/>
              <a:gd name="connsiteX14" fmla="*/ 1315909 w 2736304"/>
              <a:gd name="connsiteY14" fmla="*/ 23584 h 4191072"/>
              <a:gd name="connsiteX15" fmla="*/ 1368152 w 2736304"/>
              <a:gd name="connsiteY15" fmla="*/ 0 h 4191072"/>
              <a:gd name="connsiteX0-1" fmla="*/ 1368152 w 2736304"/>
              <a:gd name="connsiteY0-2" fmla="*/ 0 h 4191072"/>
              <a:gd name="connsiteX1-3" fmla="*/ 1420395 w 2736304"/>
              <a:gd name="connsiteY1-4" fmla="*/ 23584 h 4191072"/>
              <a:gd name="connsiteX2-5" fmla="*/ 2736304 w 2736304"/>
              <a:gd name="connsiteY2-6" fmla="*/ 2095536 h 4191072"/>
              <a:gd name="connsiteX3-7" fmla="*/ 1420395 w 2736304"/>
              <a:gd name="connsiteY3-8" fmla="*/ 4167488 h 4191072"/>
              <a:gd name="connsiteX4-9" fmla="*/ 1368152 w 2736304"/>
              <a:gd name="connsiteY4-10" fmla="*/ 4191072 h 4191072"/>
              <a:gd name="connsiteX5-11" fmla="*/ 1315909 w 2736304"/>
              <a:gd name="connsiteY5-12" fmla="*/ 4167488 h 4191072"/>
              <a:gd name="connsiteX6-13" fmla="*/ 1286941 w 2736304"/>
              <a:gd name="connsiteY6-14" fmla="*/ 4151550 h 4191072"/>
              <a:gd name="connsiteX7-15" fmla="*/ 1268222 w 2736304"/>
              <a:gd name="connsiteY7-16" fmla="*/ 4048153 h 4191072"/>
              <a:gd name="connsiteX8-17" fmla="*/ 1246172 w 2736304"/>
              <a:gd name="connsiteY8-18" fmla="*/ 2058708 h 4191072"/>
              <a:gd name="connsiteX9-19" fmla="*/ 1416654 w 2736304"/>
              <a:gd name="connsiteY9-20" fmla="*/ 973825 h 4191072"/>
              <a:gd name="connsiteX10-21" fmla="*/ 1196818 w 2736304"/>
              <a:gd name="connsiteY10-22" fmla="*/ 4056361 h 4191072"/>
              <a:gd name="connsiteX11-23" fmla="*/ 1206987 w 2736304"/>
              <a:gd name="connsiteY11-24" fmla="*/ 4107561 h 4191072"/>
              <a:gd name="connsiteX12-25" fmla="*/ 1171962 w 2736304"/>
              <a:gd name="connsiteY12-26" fmla="*/ 4088291 h 4191072"/>
              <a:gd name="connsiteX13-27" fmla="*/ 0 w 2736304"/>
              <a:gd name="connsiteY13-28" fmla="*/ 2095536 h 4191072"/>
              <a:gd name="connsiteX14-29" fmla="*/ 1315909 w 2736304"/>
              <a:gd name="connsiteY14-30" fmla="*/ 23584 h 4191072"/>
              <a:gd name="connsiteX15-31" fmla="*/ 1368152 w 2736304"/>
              <a:gd name="connsiteY15-32" fmla="*/ 0 h 4191072"/>
              <a:gd name="connsiteX0-33" fmla="*/ 1368152 w 2736304"/>
              <a:gd name="connsiteY0-34" fmla="*/ 0 h 4191072"/>
              <a:gd name="connsiteX1-35" fmla="*/ 1420395 w 2736304"/>
              <a:gd name="connsiteY1-36" fmla="*/ 23584 h 4191072"/>
              <a:gd name="connsiteX2-37" fmla="*/ 2736304 w 2736304"/>
              <a:gd name="connsiteY2-38" fmla="*/ 2095536 h 4191072"/>
              <a:gd name="connsiteX3-39" fmla="*/ 1420395 w 2736304"/>
              <a:gd name="connsiteY3-40" fmla="*/ 4167488 h 4191072"/>
              <a:gd name="connsiteX4-41" fmla="*/ 1368152 w 2736304"/>
              <a:gd name="connsiteY4-42" fmla="*/ 4191072 h 4191072"/>
              <a:gd name="connsiteX5-43" fmla="*/ 1315909 w 2736304"/>
              <a:gd name="connsiteY5-44" fmla="*/ 4167488 h 4191072"/>
              <a:gd name="connsiteX6-45" fmla="*/ 1286941 w 2736304"/>
              <a:gd name="connsiteY6-46" fmla="*/ 4151550 h 4191072"/>
              <a:gd name="connsiteX7-47" fmla="*/ 1268222 w 2736304"/>
              <a:gd name="connsiteY7-48" fmla="*/ 4048153 h 4191072"/>
              <a:gd name="connsiteX8-49" fmla="*/ 1311277 w 2736304"/>
              <a:gd name="connsiteY8-50" fmla="*/ 2091678 h 4191072"/>
              <a:gd name="connsiteX9-51" fmla="*/ 1416654 w 2736304"/>
              <a:gd name="connsiteY9-52" fmla="*/ 973825 h 4191072"/>
              <a:gd name="connsiteX10-53" fmla="*/ 1196818 w 2736304"/>
              <a:gd name="connsiteY10-54" fmla="*/ 4056361 h 4191072"/>
              <a:gd name="connsiteX11-55" fmla="*/ 1206987 w 2736304"/>
              <a:gd name="connsiteY11-56" fmla="*/ 4107561 h 4191072"/>
              <a:gd name="connsiteX12-57" fmla="*/ 1171962 w 2736304"/>
              <a:gd name="connsiteY12-58" fmla="*/ 4088291 h 4191072"/>
              <a:gd name="connsiteX13-59" fmla="*/ 0 w 2736304"/>
              <a:gd name="connsiteY13-60" fmla="*/ 2095536 h 4191072"/>
              <a:gd name="connsiteX14-61" fmla="*/ 1315909 w 2736304"/>
              <a:gd name="connsiteY14-62" fmla="*/ 23584 h 4191072"/>
              <a:gd name="connsiteX15-63" fmla="*/ 1368152 w 2736304"/>
              <a:gd name="connsiteY15-64" fmla="*/ 0 h 4191072"/>
              <a:gd name="connsiteX0-65" fmla="*/ 1368152 w 2736304"/>
              <a:gd name="connsiteY0-66" fmla="*/ 0 h 4191072"/>
              <a:gd name="connsiteX1-67" fmla="*/ 1420395 w 2736304"/>
              <a:gd name="connsiteY1-68" fmla="*/ 23584 h 4191072"/>
              <a:gd name="connsiteX2-69" fmla="*/ 2736304 w 2736304"/>
              <a:gd name="connsiteY2-70" fmla="*/ 2095536 h 4191072"/>
              <a:gd name="connsiteX3-71" fmla="*/ 1420395 w 2736304"/>
              <a:gd name="connsiteY3-72" fmla="*/ 4167488 h 4191072"/>
              <a:gd name="connsiteX4-73" fmla="*/ 1368152 w 2736304"/>
              <a:gd name="connsiteY4-74" fmla="*/ 4191072 h 4191072"/>
              <a:gd name="connsiteX5-75" fmla="*/ 1315909 w 2736304"/>
              <a:gd name="connsiteY5-76" fmla="*/ 4167488 h 4191072"/>
              <a:gd name="connsiteX6-77" fmla="*/ 1286941 w 2736304"/>
              <a:gd name="connsiteY6-78" fmla="*/ 4151550 h 4191072"/>
              <a:gd name="connsiteX7-79" fmla="*/ 1268222 w 2736304"/>
              <a:gd name="connsiteY7-80" fmla="*/ 4048153 h 4191072"/>
              <a:gd name="connsiteX8-81" fmla="*/ 1319253 w 2736304"/>
              <a:gd name="connsiteY8-82" fmla="*/ 2524520 h 4191072"/>
              <a:gd name="connsiteX9-83" fmla="*/ 1416654 w 2736304"/>
              <a:gd name="connsiteY9-84" fmla="*/ 973825 h 4191072"/>
              <a:gd name="connsiteX10-85" fmla="*/ 1196818 w 2736304"/>
              <a:gd name="connsiteY10-86" fmla="*/ 4056361 h 4191072"/>
              <a:gd name="connsiteX11-87" fmla="*/ 1206987 w 2736304"/>
              <a:gd name="connsiteY11-88" fmla="*/ 4107561 h 4191072"/>
              <a:gd name="connsiteX12-89" fmla="*/ 1171962 w 2736304"/>
              <a:gd name="connsiteY12-90" fmla="*/ 4088291 h 4191072"/>
              <a:gd name="connsiteX13-91" fmla="*/ 0 w 2736304"/>
              <a:gd name="connsiteY13-92" fmla="*/ 2095536 h 4191072"/>
              <a:gd name="connsiteX14-93" fmla="*/ 1315909 w 2736304"/>
              <a:gd name="connsiteY14-94" fmla="*/ 23584 h 4191072"/>
              <a:gd name="connsiteX15-95" fmla="*/ 1368152 w 2736304"/>
              <a:gd name="connsiteY15-96" fmla="*/ 0 h 4191072"/>
              <a:gd name="connsiteX0-97" fmla="*/ 1368152 w 2736304"/>
              <a:gd name="connsiteY0-98" fmla="*/ 0 h 4191072"/>
              <a:gd name="connsiteX1-99" fmla="*/ 1420395 w 2736304"/>
              <a:gd name="connsiteY1-100" fmla="*/ 23584 h 4191072"/>
              <a:gd name="connsiteX2-101" fmla="*/ 2736304 w 2736304"/>
              <a:gd name="connsiteY2-102" fmla="*/ 2095536 h 4191072"/>
              <a:gd name="connsiteX3-103" fmla="*/ 1420395 w 2736304"/>
              <a:gd name="connsiteY3-104" fmla="*/ 4167488 h 4191072"/>
              <a:gd name="connsiteX4-105" fmla="*/ 1368152 w 2736304"/>
              <a:gd name="connsiteY4-106" fmla="*/ 4191072 h 4191072"/>
              <a:gd name="connsiteX5-107" fmla="*/ 1315909 w 2736304"/>
              <a:gd name="connsiteY5-108" fmla="*/ 4167488 h 4191072"/>
              <a:gd name="connsiteX6-109" fmla="*/ 1286941 w 2736304"/>
              <a:gd name="connsiteY6-110" fmla="*/ 4151550 h 4191072"/>
              <a:gd name="connsiteX7-111" fmla="*/ 1268222 w 2736304"/>
              <a:gd name="connsiteY7-112" fmla="*/ 4048153 h 4191072"/>
              <a:gd name="connsiteX8-113" fmla="*/ 1319253 w 2736304"/>
              <a:gd name="connsiteY8-114" fmla="*/ 2524520 h 4191072"/>
              <a:gd name="connsiteX9-115" fmla="*/ 1416654 w 2736304"/>
              <a:gd name="connsiteY9-116" fmla="*/ 973825 h 4191072"/>
              <a:gd name="connsiteX10-117" fmla="*/ 1196818 w 2736304"/>
              <a:gd name="connsiteY10-118" fmla="*/ 4056361 h 4191072"/>
              <a:gd name="connsiteX11-119" fmla="*/ 1206987 w 2736304"/>
              <a:gd name="connsiteY11-120" fmla="*/ 4107561 h 4191072"/>
              <a:gd name="connsiteX12-121" fmla="*/ 1171962 w 2736304"/>
              <a:gd name="connsiteY12-122" fmla="*/ 4088291 h 4191072"/>
              <a:gd name="connsiteX13-123" fmla="*/ 0 w 2736304"/>
              <a:gd name="connsiteY13-124" fmla="*/ 2095536 h 4191072"/>
              <a:gd name="connsiteX14-125" fmla="*/ 1315909 w 2736304"/>
              <a:gd name="connsiteY14-126" fmla="*/ 23584 h 4191072"/>
              <a:gd name="connsiteX15-127" fmla="*/ 1368152 w 2736304"/>
              <a:gd name="connsiteY15-128" fmla="*/ 0 h 4191072"/>
              <a:gd name="connsiteX0-129" fmla="*/ 1368152 w 2736304"/>
              <a:gd name="connsiteY0-130" fmla="*/ 0 h 4191072"/>
              <a:gd name="connsiteX1-131" fmla="*/ 1420395 w 2736304"/>
              <a:gd name="connsiteY1-132" fmla="*/ 23584 h 4191072"/>
              <a:gd name="connsiteX2-133" fmla="*/ 2736304 w 2736304"/>
              <a:gd name="connsiteY2-134" fmla="*/ 2095536 h 4191072"/>
              <a:gd name="connsiteX3-135" fmla="*/ 1420395 w 2736304"/>
              <a:gd name="connsiteY3-136" fmla="*/ 4167488 h 4191072"/>
              <a:gd name="connsiteX4-137" fmla="*/ 1368152 w 2736304"/>
              <a:gd name="connsiteY4-138" fmla="*/ 4191072 h 4191072"/>
              <a:gd name="connsiteX5-139" fmla="*/ 1315909 w 2736304"/>
              <a:gd name="connsiteY5-140" fmla="*/ 4167488 h 4191072"/>
              <a:gd name="connsiteX6-141" fmla="*/ 1286941 w 2736304"/>
              <a:gd name="connsiteY6-142" fmla="*/ 4151550 h 4191072"/>
              <a:gd name="connsiteX7-143" fmla="*/ 1268222 w 2736304"/>
              <a:gd name="connsiteY7-144" fmla="*/ 4048153 h 4191072"/>
              <a:gd name="connsiteX8-145" fmla="*/ 1255290 w 2736304"/>
              <a:gd name="connsiteY8-146" fmla="*/ 2349368 h 4191072"/>
              <a:gd name="connsiteX9-147" fmla="*/ 1416654 w 2736304"/>
              <a:gd name="connsiteY9-148" fmla="*/ 973825 h 4191072"/>
              <a:gd name="connsiteX10-149" fmla="*/ 1196818 w 2736304"/>
              <a:gd name="connsiteY10-150" fmla="*/ 4056361 h 4191072"/>
              <a:gd name="connsiteX11-151" fmla="*/ 1206987 w 2736304"/>
              <a:gd name="connsiteY11-152" fmla="*/ 4107561 h 4191072"/>
              <a:gd name="connsiteX12-153" fmla="*/ 1171962 w 2736304"/>
              <a:gd name="connsiteY12-154" fmla="*/ 4088291 h 4191072"/>
              <a:gd name="connsiteX13-155" fmla="*/ 0 w 2736304"/>
              <a:gd name="connsiteY13-156" fmla="*/ 2095536 h 4191072"/>
              <a:gd name="connsiteX14-157" fmla="*/ 1315909 w 2736304"/>
              <a:gd name="connsiteY14-158" fmla="*/ 23584 h 4191072"/>
              <a:gd name="connsiteX15-159" fmla="*/ 1368152 w 2736304"/>
              <a:gd name="connsiteY15-160" fmla="*/ 0 h 4191072"/>
              <a:gd name="connsiteX0-161" fmla="*/ 1368152 w 2736304"/>
              <a:gd name="connsiteY0-162" fmla="*/ 0 h 4191072"/>
              <a:gd name="connsiteX1-163" fmla="*/ 1420395 w 2736304"/>
              <a:gd name="connsiteY1-164" fmla="*/ 23584 h 4191072"/>
              <a:gd name="connsiteX2-165" fmla="*/ 2736304 w 2736304"/>
              <a:gd name="connsiteY2-166" fmla="*/ 2095536 h 4191072"/>
              <a:gd name="connsiteX3-167" fmla="*/ 1420395 w 2736304"/>
              <a:gd name="connsiteY3-168" fmla="*/ 4167488 h 4191072"/>
              <a:gd name="connsiteX4-169" fmla="*/ 1368152 w 2736304"/>
              <a:gd name="connsiteY4-170" fmla="*/ 4191072 h 4191072"/>
              <a:gd name="connsiteX5-171" fmla="*/ 1315909 w 2736304"/>
              <a:gd name="connsiteY5-172" fmla="*/ 4167488 h 4191072"/>
              <a:gd name="connsiteX6-173" fmla="*/ 1286941 w 2736304"/>
              <a:gd name="connsiteY6-174" fmla="*/ 4151550 h 4191072"/>
              <a:gd name="connsiteX7-175" fmla="*/ 1268222 w 2736304"/>
              <a:gd name="connsiteY7-176" fmla="*/ 4048153 h 4191072"/>
              <a:gd name="connsiteX8-177" fmla="*/ 1255290 w 2736304"/>
              <a:gd name="connsiteY8-178" fmla="*/ 2349368 h 4191072"/>
              <a:gd name="connsiteX9-179" fmla="*/ 1416654 w 2736304"/>
              <a:gd name="connsiteY9-180" fmla="*/ 973825 h 4191072"/>
              <a:gd name="connsiteX10-181" fmla="*/ 1196818 w 2736304"/>
              <a:gd name="connsiteY10-182" fmla="*/ 4056361 h 4191072"/>
              <a:gd name="connsiteX11-183" fmla="*/ 1206987 w 2736304"/>
              <a:gd name="connsiteY11-184" fmla="*/ 4107561 h 4191072"/>
              <a:gd name="connsiteX12-185" fmla="*/ 1171962 w 2736304"/>
              <a:gd name="connsiteY12-186" fmla="*/ 4088291 h 4191072"/>
              <a:gd name="connsiteX13-187" fmla="*/ 0 w 2736304"/>
              <a:gd name="connsiteY13-188" fmla="*/ 2095536 h 4191072"/>
              <a:gd name="connsiteX14-189" fmla="*/ 1315909 w 2736304"/>
              <a:gd name="connsiteY14-190" fmla="*/ 23584 h 4191072"/>
              <a:gd name="connsiteX15-191" fmla="*/ 1368152 w 2736304"/>
              <a:gd name="connsiteY15-192" fmla="*/ 0 h 4191072"/>
              <a:gd name="connsiteX0-193" fmla="*/ 1368152 w 2736304"/>
              <a:gd name="connsiteY0-194" fmla="*/ 0 h 4191072"/>
              <a:gd name="connsiteX1-195" fmla="*/ 1420395 w 2736304"/>
              <a:gd name="connsiteY1-196" fmla="*/ 23584 h 4191072"/>
              <a:gd name="connsiteX2-197" fmla="*/ 2736304 w 2736304"/>
              <a:gd name="connsiteY2-198" fmla="*/ 2095536 h 4191072"/>
              <a:gd name="connsiteX3-199" fmla="*/ 1420395 w 2736304"/>
              <a:gd name="connsiteY3-200" fmla="*/ 4167488 h 4191072"/>
              <a:gd name="connsiteX4-201" fmla="*/ 1368152 w 2736304"/>
              <a:gd name="connsiteY4-202" fmla="*/ 4191072 h 4191072"/>
              <a:gd name="connsiteX5-203" fmla="*/ 1315909 w 2736304"/>
              <a:gd name="connsiteY5-204" fmla="*/ 4167488 h 4191072"/>
              <a:gd name="connsiteX6-205" fmla="*/ 1286941 w 2736304"/>
              <a:gd name="connsiteY6-206" fmla="*/ 4151550 h 4191072"/>
              <a:gd name="connsiteX7-207" fmla="*/ 1268222 w 2736304"/>
              <a:gd name="connsiteY7-208" fmla="*/ 4048153 h 4191072"/>
              <a:gd name="connsiteX8-209" fmla="*/ 1177026 w 2736304"/>
              <a:gd name="connsiteY8-210" fmla="*/ 2410291 h 4191072"/>
              <a:gd name="connsiteX9-211" fmla="*/ 1416654 w 2736304"/>
              <a:gd name="connsiteY9-212" fmla="*/ 973825 h 4191072"/>
              <a:gd name="connsiteX10-213" fmla="*/ 1196818 w 2736304"/>
              <a:gd name="connsiteY10-214" fmla="*/ 4056361 h 4191072"/>
              <a:gd name="connsiteX11-215" fmla="*/ 1206987 w 2736304"/>
              <a:gd name="connsiteY11-216" fmla="*/ 4107561 h 4191072"/>
              <a:gd name="connsiteX12-217" fmla="*/ 1171962 w 2736304"/>
              <a:gd name="connsiteY12-218" fmla="*/ 4088291 h 4191072"/>
              <a:gd name="connsiteX13-219" fmla="*/ 0 w 2736304"/>
              <a:gd name="connsiteY13-220" fmla="*/ 2095536 h 4191072"/>
              <a:gd name="connsiteX14-221" fmla="*/ 1315909 w 2736304"/>
              <a:gd name="connsiteY14-222" fmla="*/ 23584 h 4191072"/>
              <a:gd name="connsiteX15-223" fmla="*/ 1368152 w 2736304"/>
              <a:gd name="connsiteY15-224" fmla="*/ 0 h 4191072"/>
              <a:gd name="connsiteX0-225" fmla="*/ 1368152 w 2736304"/>
              <a:gd name="connsiteY0-226" fmla="*/ 0 h 4191072"/>
              <a:gd name="connsiteX1-227" fmla="*/ 1420395 w 2736304"/>
              <a:gd name="connsiteY1-228" fmla="*/ 23584 h 4191072"/>
              <a:gd name="connsiteX2-229" fmla="*/ 2736304 w 2736304"/>
              <a:gd name="connsiteY2-230" fmla="*/ 2095536 h 4191072"/>
              <a:gd name="connsiteX3-231" fmla="*/ 1420395 w 2736304"/>
              <a:gd name="connsiteY3-232" fmla="*/ 4167488 h 4191072"/>
              <a:gd name="connsiteX4-233" fmla="*/ 1368152 w 2736304"/>
              <a:gd name="connsiteY4-234" fmla="*/ 4191072 h 4191072"/>
              <a:gd name="connsiteX5-235" fmla="*/ 1315909 w 2736304"/>
              <a:gd name="connsiteY5-236" fmla="*/ 4167488 h 4191072"/>
              <a:gd name="connsiteX6-237" fmla="*/ 1286941 w 2736304"/>
              <a:gd name="connsiteY6-238" fmla="*/ 4151550 h 4191072"/>
              <a:gd name="connsiteX7-239" fmla="*/ 1268222 w 2736304"/>
              <a:gd name="connsiteY7-240" fmla="*/ 4048153 h 4191072"/>
              <a:gd name="connsiteX8-241" fmla="*/ 1177026 w 2736304"/>
              <a:gd name="connsiteY8-242" fmla="*/ 2410291 h 4191072"/>
              <a:gd name="connsiteX9-243" fmla="*/ 1416654 w 2736304"/>
              <a:gd name="connsiteY9-244" fmla="*/ 973825 h 4191072"/>
              <a:gd name="connsiteX10-245" fmla="*/ 1196818 w 2736304"/>
              <a:gd name="connsiteY10-246" fmla="*/ 4056361 h 4191072"/>
              <a:gd name="connsiteX11-247" fmla="*/ 1206987 w 2736304"/>
              <a:gd name="connsiteY11-248" fmla="*/ 4107561 h 4191072"/>
              <a:gd name="connsiteX12-249" fmla="*/ 1171962 w 2736304"/>
              <a:gd name="connsiteY12-250" fmla="*/ 4088291 h 4191072"/>
              <a:gd name="connsiteX13-251" fmla="*/ 0 w 2736304"/>
              <a:gd name="connsiteY13-252" fmla="*/ 2095536 h 4191072"/>
              <a:gd name="connsiteX14-253" fmla="*/ 1315909 w 2736304"/>
              <a:gd name="connsiteY14-254" fmla="*/ 23584 h 4191072"/>
              <a:gd name="connsiteX15-255" fmla="*/ 1368152 w 2736304"/>
              <a:gd name="connsiteY15-256" fmla="*/ 0 h 4191072"/>
              <a:gd name="connsiteX0-257" fmla="*/ 1368152 w 2736304"/>
              <a:gd name="connsiteY0-258" fmla="*/ 0 h 4191072"/>
              <a:gd name="connsiteX1-259" fmla="*/ 1420395 w 2736304"/>
              <a:gd name="connsiteY1-260" fmla="*/ 23584 h 4191072"/>
              <a:gd name="connsiteX2-261" fmla="*/ 2736304 w 2736304"/>
              <a:gd name="connsiteY2-262" fmla="*/ 2095536 h 4191072"/>
              <a:gd name="connsiteX3-263" fmla="*/ 1420395 w 2736304"/>
              <a:gd name="connsiteY3-264" fmla="*/ 4167488 h 4191072"/>
              <a:gd name="connsiteX4-265" fmla="*/ 1368152 w 2736304"/>
              <a:gd name="connsiteY4-266" fmla="*/ 4191072 h 4191072"/>
              <a:gd name="connsiteX5-267" fmla="*/ 1315909 w 2736304"/>
              <a:gd name="connsiteY5-268" fmla="*/ 4167488 h 4191072"/>
              <a:gd name="connsiteX6-269" fmla="*/ 1286941 w 2736304"/>
              <a:gd name="connsiteY6-270" fmla="*/ 4151550 h 4191072"/>
              <a:gd name="connsiteX7-271" fmla="*/ 1268222 w 2736304"/>
              <a:gd name="connsiteY7-272" fmla="*/ 4048153 h 4191072"/>
              <a:gd name="connsiteX8-273" fmla="*/ 1222322 w 2736304"/>
              <a:gd name="connsiteY8-274" fmla="*/ 2414470 h 4191072"/>
              <a:gd name="connsiteX9-275" fmla="*/ 1416654 w 2736304"/>
              <a:gd name="connsiteY9-276" fmla="*/ 973825 h 4191072"/>
              <a:gd name="connsiteX10-277" fmla="*/ 1196818 w 2736304"/>
              <a:gd name="connsiteY10-278" fmla="*/ 4056361 h 4191072"/>
              <a:gd name="connsiteX11-279" fmla="*/ 1206987 w 2736304"/>
              <a:gd name="connsiteY11-280" fmla="*/ 4107561 h 4191072"/>
              <a:gd name="connsiteX12-281" fmla="*/ 1171962 w 2736304"/>
              <a:gd name="connsiteY12-282" fmla="*/ 4088291 h 4191072"/>
              <a:gd name="connsiteX13-283" fmla="*/ 0 w 2736304"/>
              <a:gd name="connsiteY13-284" fmla="*/ 2095536 h 4191072"/>
              <a:gd name="connsiteX14-285" fmla="*/ 1315909 w 2736304"/>
              <a:gd name="connsiteY14-286" fmla="*/ 23584 h 4191072"/>
              <a:gd name="connsiteX15-287" fmla="*/ 1368152 w 2736304"/>
              <a:gd name="connsiteY15-288" fmla="*/ 0 h 419107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</a:cxnLst>
            <a:rect l="l" t="t" r="r" b="b"/>
            <a:pathLst>
              <a:path w="2736304" h="4191072">
                <a:moveTo>
                  <a:pt x="1368152" y="0"/>
                </a:moveTo>
                <a:lnTo>
                  <a:pt x="1420395" y="23584"/>
                </a:lnTo>
                <a:cubicBezTo>
                  <a:pt x="2204210" y="422607"/>
                  <a:pt x="2736304" y="1200840"/>
                  <a:pt x="2736304" y="2095536"/>
                </a:cubicBezTo>
                <a:cubicBezTo>
                  <a:pt x="2736304" y="2990232"/>
                  <a:pt x="2204210" y="3768465"/>
                  <a:pt x="1420395" y="4167488"/>
                </a:cubicBezTo>
                <a:lnTo>
                  <a:pt x="1368152" y="4191072"/>
                </a:lnTo>
                <a:lnTo>
                  <a:pt x="1315909" y="4167488"/>
                </a:lnTo>
                <a:lnTo>
                  <a:pt x="1286941" y="4151550"/>
                </a:lnTo>
                <a:lnTo>
                  <a:pt x="1268222" y="4048153"/>
                </a:lnTo>
                <a:cubicBezTo>
                  <a:pt x="1138380" y="3210819"/>
                  <a:pt x="1190881" y="2855192"/>
                  <a:pt x="1222322" y="2414470"/>
                </a:cubicBezTo>
                <a:cubicBezTo>
                  <a:pt x="1265546" y="1808590"/>
                  <a:pt x="1257284" y="1438238"/>
                  <a:pt x="1416654" y="973825"/>
                </a:cubicBezTo>
                <a:cubicBezTo>
                  <a:pt x="1045986" y="1923097"/>
                  <a:pt x="1033273" y="3082988"/>
                  <a:pt x="1196818" y="4056361"/>
                </a:cubicBezTo>
                <a:lnTo>
                  <a:pt x="1206987" y="4107561"/>
                </a:lnTo>
                <a:lnTo>
                  <a:pt x="1171962" y="4088291"/>
                </a:lnTo>
                <a:cubicBezTo>
                  <a:pt x="467661" y="3670731"/>
                  <a:pt x="0" y="2934314"/>
                  <a:pt x="0" y="2095536"/>
                </a:cubicBezTo>
                <a:cubicBezTo>
                  <a:pt x="0" y="1200840"/>
                  <a:pt x="532094" y="422607"/>
                  <a:pt x="1315909" y="23584"/>
                </a:cubicBezTo>
                <a:lnTo>
                  <a:pt x="1368152" y="0"/>
                </a:lnTo>
                <a:close/>
              </a:path>
            </a:pathLst>
          </a:custGeom>
          <a:solidFill>
            <a:srgbClr val="4A62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dirty="0">
              <a:solidFill>
                <a:prstClr val="white"/>
              </a:solidFill>
            </a:endParaRPr>
          </a:p>
        </p:txBody>
      </p:sp>
      <p:sp>
        <p:nvSpPr>
          <p:cNvPr id="21" name="Полилиния 13"/>
          <p:cNvSpPr/>
          <p:nvPr/>
        </p:nvSpPr>
        <p:spPr>
          <a:xfrm rot="3007185" flipH="1">
            <a:off x="6388576" y="2891549"/>
            <a:ext cx="868440" cy="1463165"/>
          </a:xfrm>
          <a:custGeom>
            <a:avLst/>
            <a:gdLst>
              <a:gd name="connsiteX0" fmla="*/ 1368152 w 2736304"/>
              <a:gd name="connsiteY0" fmla="*/ 0 h 4191072"/>
              <a:gd name="connsiteX1" fmla="*/ 1420395 w 2736304"/>
              <a:gd name="connsiteY1" fmla="*/ 23584 h 4191072"/>
              <a:gd name="connsiteX2" fmla="*/ 2736304 w 2736304"/>
              <a:gd name="connsiteY2" fmla="*/ 2095536 h 4191072"/>
              <a:gd name="connsiteX3" fmla="*/ 1420395 w 2736304"/>
              <a:gd name="connsiteY3" fmla="*/ 4167488 h 4191072"/>
              <a:gd name="connsiteX4" fmla="*/ 1368152 w 2736304"/>
              <a:gd name="connsiteY4" fmla="*/ 4191072 h 4191072"/>
              <a:gd name="connsiteX5" fmla="*/ 1315909 w 2736304"/>
              <a:gd name="connsiteY5" fmla="*/ 4167488 h 4191072"/>
              <a:gd name="connsiteX6" fmla="*/ 1286941 w 2736304"/>
              <a:gd name="connsiteY6" fmla="*/ 4151550 h 4191072"/>
              <a:gd name="connsiteX7" fmla="*/ 1268222 w 2736304"/>
              <a:gd name="connsiteY7" fmla="*/ 4048153 h 4191072"/>
              <a:gd name="connsiteX8" fmla="*/ 1246172 w 2736304"/>
              <a:gd name="connsiteY8" fmla="*/ 2058708 h 4191072"/>
              <a:gd name="connsiteX9" fmla="*/ 1416654 w 2736304"/>
              <a:gd name="connsiteY9" fmla="*/ 973825 h 4191072"/>
              <a:gd name="connsiteX10" fmla="*/ 1196818 w 2736304"/>
              <a:gd name="connsiteY10" fmla="*/ 4056361 h 4191072"/>
              <a:gd name="connsiteX11" fmla="*/ 1206987 w 2736304"/>
              <a:gd name="connsiteY11" fmla="*/ 4107561 h 4191072"/>
              <a:gd name="connsiteX12" fmla="*/ 1171962 w 2736304"/>
              <a:gd name="connsiteY12" fmla="*/ 4088291 h 4191072"/>
              <a:gd name="connsiteX13" fmla="*/ 0 w 2736304"/>
              <a:gd name="connsiteY13" fmla="*/ 2095536 h 4191072"/>
              <a:gd name="connsiteX14" fmla="*/ 1315909 w 2736304"/>
              <a:gd name="connsiteY14" fmla="*/ 23584 h 4191072"/>
              <a:gd name="connsiteX15" fmla="*/ 1368152 w 2736304"/>
              <a:gd name="connsiteY15" fmla="*/ 0 h 4191072"/>
              <a:gd name="connsiteX0-1" fmla="*/ 1368152 w 2736304"/>
              <a:gd name="connsiteY0-2" fmla="*/ 0 h 4191072"/>
              <a:gd name="connsiteX1-3" fmla="*/ 1420395 w 2736304"/>
              <a:gd name="connsiteY1-4" fmla="*/ 23584 h 4191072"/>
              <a:gd name="connsiteX2-5" fmla="*/ 2736304 w 2736304"/>
              <a:gd name="connsiteY2-6" fmla="*/ 2095536 h 4191072"/>
              <a:gd name="connsiteX3-7" fmla="*/ 1420395 w 2736304"/>
              <a:gd name="connsiteY3-8" fmla="*/ 4167488 h 4191072"/>
              <a:gd name="connsiteX4-9" fmla="*/ 1368152 w 2736304"/>
              <a:gd name="connsiteY4-10" fmla="*/ 4191072 h 4191072"/>
              <a:gd name="connsiteX5-11" fmla="*/ 1315909 w 2736304"/>
              <a:gd name="connsiteY5-12" fmla="*/ 4167488 h 4191072"/>
              <a:gd name="connsiteX6-13" fmla="*/ 1286941 w 2736304"/>
              <a:gd name="connsiteY6-14" fmla="*/ 4151550 h 4191072"/>
              <a:gd name="connsiteX7-15" fmla="*/ 1268222 w 2736304"/>
              <a:gd name="connsiteY7-16" fmla="*/ 4048153 h 4191072"/>
              <a:gd name="connsiteX8-17" fmla="*/ 1246172 w 2736304"/>
              <a:gd name="connsiteY8-18" fmla="*/ 2058708 h 4191072"/>
              <a:gd name="connsiteX9-19" fmla="*/ 1416654 w 2736304"/>
              <a:gd name="connsiteY9-20" fmla="*/ 973825 h 4191072"/>
              <a:gd name="connsiteX10-21" fmla="*/ 1196818 w 2736304"/>
              <a:gd name="connsiteY10-22" fmla="*/ 4056361 h 4191072"/>
              <a:gd name="connsiteX11-23" fmla="*/ 1206987 w 2736304"/>
              <a:gd name="connsiteY11-24" fmla="*/ 4107561 h 4191072"/>
              <a:gd name="connsiteX12-25" fmla="*/ 1171962 w 2736304"/>
              <a:gd name="connsiteY12-26" fmla="*/ 4088291 h 4191072"/>
              <a:gd name="connsiteX13-27" fmla="*/ 0 w 2736304"/>
              <a:gd name="connsiteY13-28" fmla="*/ 2095536 h 4191072"/>
              <a:gd name="connsiteX14-29" fmla="*/ 1315909 w 2736304"/>
              <a:gd name="connsiteY14-30" fmla="*/ 23584 h 4191072"/>
              <a:gd name="connsiteX15-31" fmla="*/ 1368152 w 2736304"/>
              <a:gd name="connsiteY15-32" fmla="*/ 0 h 4191072"/>
              <a:gd name="connsiteX0-33" fmla="*/ 1368152 w 2736304"/>
              <a:gd name="connsiteY0-34" fmla="*/ 0 h 4191072"/>
              <a:gd name="connsiteX1-35" fmla="*/ 1420395 w 2736304"/>
              <a:gd name="connsiteY1-36" fmla="*/ 23584 h 4191072"/>
              <a:gd name="connsiteX2-37" fmla="*/ 2736304 w 2736304"/>
              <a:gd name="connsiteY2-38" fmla="*/ 2095536 h 4191072"/>
              <a:gd name="connsiteX3-39" fmla="*/ 1420395 w 2736304"/>
              <a:gd name="connsiteY3-40" fmla="*/ 4167488 h 4191072"/>
              <a:gd name="connsiteX4-41" fmla="*/ 1368152 w 2736304"/>
              <a:gd name="connsiteY4-42" fmla="*/ 4191072 h 4191072"/>
              <a:gd name="connsiteX5-43" fmla="*/ 1315909 w 2736304"/>
              <a:gd name="connsiteY5-44" fmla="*/ 4167488 h 4191072"/>
              <a:gd name="connsiteX6-45" fmla="*/ 1286941 w 2736304"/>
              <a:gd name="connsiteY6-46" fmla="*/ 4151550 h 4191072"/>
              <a:gd name="connsiteX7-47" fmla="*/ 1268222 w 2736304"/>
              <a:gd name="connsiteY7-48" fmla="*/ 4048153 h 4191072"/>
              <a:gd name="connsiteX8-49" fmla="*/ 1311277 w 2736304"/>
              <a:gd name="connsiteY8-50" fmla="*/ 2091678 h 4191072"/>
              <a:gd name="connsiteX9-51" fmla="*/ 1416654 w 2736304"/>
              <a:gd name="connsiteY9-52" fmla="*/ 973825 h 4191072"/>
              <a:gd name="connsiteX10-53" fmla="*/ 1196818 w 2736304"/>
              <a:gd name="connsiteY10-54" fmla="*/ 4056361 h 4191072"/>
              <a:gd name="connsiteX11-55" fmla="*/ 1206987 w 2736304"/>
              <a:gd name="connsiteY11-56" fmla="*/ 4107561 h 4191072"/>
              <a:gd name="connsiteX12-57" fmla="*/ 1171962 w 2736304"/>
              <a:gd name="connsiteY12-58" fmla="*/ 4088291 h 4191072"/>
              <a:gd name="connsiteX13-59" fmla="*/ 0 w 2736304"/>
              <a:gd name="connsiteY13-60" fmla="*/ 2095536 h 4191072"/>
              <a:gd name="connsiteX14-61" fmla="*/ 1315909 w 2736304"/>
              <a:gd name="connsiteY14-62" fmla="*/ 23584 h 4191072"/>
              <a:gd name="connsiteX15-63" fmla="*/ 1368152 w 2736304"/>
              <a:gd name="connsiteY15-64" fmla="*/ 0 h 4191072"/>
              <a:gd name="connsiteX0-65" fmla="*/ 1368152 w 2736304"/>
              <a:gd name="connsiteY0-66" fmla="*/ 0 h 4191072"/>
              <a:gd name="connsiteX1-67" fmla="*/ 1420395 w 2736304"/>
              <a:gd name="connsiteY1-68" fmla="*/ 23584 h 4191072"/>
              <a:gd name="connsiteX2-69" fmla="*/ 2736304 w 2736304"/>
              <a:gd name="connsiteY2-70" fmla="*/ 2095536 h 4191072"/>
              <a:gd name="connsiteX3-71" fmla="*/ 1420395 w 2736304"/>
              <a:gd name="connsiteY3-72" fmla="*/ 4167488 h 4191072"/>
              <a:gd name="connsiteX4-73" fmla="*/ 1368152 w 2736304"/>
              <a:gd name="connsiteY4-74" fmla="*/ 4191072 h 4191072"/>
              <a:gd name="connsiteX5-75" fmla="*/ 1315909 w 2736304"/>
              <a:gd name="connsiteY5-76" fmla="*/ 4167488 h 4191072"/>
              <a:gd name="connsiteX6-77" fmla="*/ 1286941 w 2736304"/>
              <a:gd name="connsiteY6-78" fmla="*/ 4151550 h 4191072"/>
              <a:gd name="connsiteX7-79" fmla="*/ 1268222 w 2736304"/>
              <a:gd name="connsiteY7-80" fmla="*/ 4048153 h 4191072"/>
              <a:gd name="connsiteX8-81" fmla="*/ 1319253 w 2736304"/>
              <a:gd name="connsiteY8-82" fmla="*/ 2524520 h 4191072"/>
              <a:gd name="connsiteX9-83" fmla="*/ 1416654 w 2736304"/>
              <a:gd name="connsiteY9-84" fmla="*/ 973825 h 4191072"/>
              <a:gd name="connsiteX10-85" fmla="*/ 1196818 w 2736304"/>
              <a:gd name="connsiteY10-86" fmla="*/ 4056361 h 4191072"/>
              <a:gd name="connsiteX11-87" fmla="*/ 1206987 w 2736304"/>
              <a:gd name="connsiteY11-88" fmla="*/ 4107561 h 4191072"/>
              <a:gd name="connsiteX12-89" fmla="*/ 1171962 w 2736304"/>
              <a:gd name="connsiteY12-90" fmla="*/ 4088291 h 4191072"/>
              <a:gd name="connsiteX13-91" fmla="*/ 0 w 2736304"/>
              <a:gd name="connsiteY13-92" fmla="*/ 2095536 h 4191072"/>
              <a:gd name="connsiteX14-93" fmla="*/ 1315909 w 2736304"/>
              <a:gd name="connsiteY14-94" fmla="*/ 23584 h 4191072"/>
              <a:gd name="connsiteX15-95" fmla="*/ 1368152 w 2736304"/>
              <a:gd name="connsiteY15-96" fmla="*/ 0 h 4191072"/>
              <a:gd name="connsiteX0-97" fmla="*/ 1368152 w 2736304"/>
              <a:gd name="connsiteY0-98" fmla="*/ 0 h 4191072"/>
              <a:gd name="connsiteX1-99" fmla="*/ 1420395 w 2736304"/>
              <a:gd name="connsiteY1-100" fmla="*/ 23584 h 4191072"/>
              <a:gd name="connsiteX2-101" fmla="*/ 2736304 w 2736304"/>
              <a:gd name="connsiteY2-102" fmla="*/ 2095536 h 4191072"/>
              <a:gd name="connsiteX3-103" fmla="*/ 1420395 w 2736304"/>
              <a:gd name="connsiteY3-104" fmla="*/ 4167488 h 4191072"/>
              <a:gd name="connsiteX4-105" fmla="*/ 1368152 w 2736304"/>
              <a:gd name="connsiteY4-106" fmla="*/ 4191072 h 4191072"/>
              <a:gd name="connsiteX5-107" fmla="*/ 1315909 w 2736304"/>
              <a:gd name="connsiteY5-108" fmla="*/ 4167488 h 4191072"/>
              <a:gd name="connsiteX6-109" fmla="*/ 1286941 w 2736304"/>
              <a:gd name="connsiteY6-110" fmla="*/ 4151550 h 4191072"/>
              <a:gd name="connsiteX7-111" fmla="*/ 1268222 w 2736304"/>
              <a:gd name="connsiteY7-112" fmla="*/ 4048153 h 4191072"/>
              <a:gd name="connsiteX8-113" fmla="*/ 1319253 w 2736304"/>
              <a:gd name="connsiteY8-114" fmla="*/ 2524520 h 4191072"/>
              <a:gd name="connsiteX9-115" fmla="*/ 1416654 w 2736304"/>
              <a:gd name="connsiteY9-116" fmla="*/ 973825 h 4191072"/>
              <a:gd name="connsiteX10-117" fmla="*/ 1196818 w 2736304"/>
              <a:gd name="connsiteY10-118" fmla="*/ 4056361 h 4191072"/>
              <a:gd name="connsiteX11-119" fmla="*/ 1206987 w 2736304"/>
              <a:gd name="connsiteY11-120" fmla="*/ 4107561 h 4191072"/>
              <a:gd name="connsiteX12-121" fmla="*/ 1171962 w 2736304"/>
              <a:gd name="connsiteY12-122" fmla="*/ 4088291 h 4191072"/>
              <a:gd name="connsiteX13-123" fmla="*/ 0 w 2736304"/>
              <a:gd name="connsiteY13-124" fmla="*/ 2095536 h 4191072"/>
              <a:gd name="connsiteX14-125" fmla="*/ 1315909 w 2736304"/>
              <a:gd name="connsiteY14-126" fmla="*/ 23584 h 4191072"/>
              <a:gd name="connsiteX15-127" fmla="*/ 1368152 w 2736304"/>
              <a:gd name="connsiteY15-128" fmla="*/ 0 h 4191072"/>
              <a:gd name="connsiteX0-129" fmla="*/ 1368152 w 2736304"/>
              <a:gd name="connsiteY0-130" fmla="*/ 0 h 4191072"/>
              <a:gd name="connsiteX1-131" fmla="*/ 1420395 w 2736304"/>
              <a:gd name="connsiteY1-132" fmla="*/ 23584 h 4191072"/>
              <a:gd name="connsiteX2-133" fmla="*/ 2736304 w 2736304"/>
              <a:gd name="connsiteY2-134" fmla="*/ 2095536 h 4191072"/>
              <a:gd name="connsiteX3-135" fmla="*/ 1420395 w 2736304"/>
              <a:gd name="connsiteY3-136" fmla="*/ 4167488 h 4191072"/>
              <a:gd name="connsiteX4-137" fmla="*/ 1368152 w 2736304"/>
              <a:gd name="connsiteY4-138" fmla="*/ 4191072 h 4191072"/>
              <a:gd name="connsiteX5-139" fmla="*/ 1315909 w 2736304"/>
              <a:gd name="connsiteY5-140" fmla="*/ 4167488 h 4191072"/>
              <a:gd name="connsiteX6-141" fmla="*/ 1286941 w 2736304"/>
              <a:gd name="connsiteY6-142" fmla="*/ 4151550 h 4191072"/>
              <a:gd name="connsiteX7-143" fmla="*/ 1268222 w 2736304"/>
              <a:gd name="connsiteY7-144" fmla="*/ 4048153 h 4191072"/>
              <a:gd name="connsiteX8-145" fmla="*/ 1255290 w 2736304"/>
              <a:gd name="connsiteY8-146" fmla="*/ 2349368 h 4191072"/>
              <a:gd name="connsiteX9-147" fmla="*/ 1416654 w 2736304"/>
              <a:gd name="connsiteY9-148" fmla="*/ 973825 h 4191072"/>
              <a:gd name="connsiteX10-149" fmla="*/ 1196818 w 2736304"/>
              <a:gd name="connsiteY10-150" fmla="*/ 4056361 h 4191072"/>
              <a:gd name="connsiteX11-151" fmla="*/ 1206987 w 2736304"/>
              <a:gd name="connsiteY11-152" fmla="*/ 4107561 h 4191072"/>
              <a:gd name="connsiteX12-153" fmla="*/ 1171962 w 2736304"/>
              <a:gd name="connsiteY12-154" fmla="*/ 4088291 h 4191072"/>
              <a:gd name="connsiteX13-155" fmla="*/ 0 w 2736304"/>
              <a:gd name="connsiteY13-156" fmla="*/ 2095536 h 4191072"/>
              <a:gd name="connsiteX14-157" fmla="*/ 1315909 w 2736304"/>
              <a:gd name="connsiteY14-158" fmla="*/ 23584 h 4191072"/>
              <a:gd name="connsiteX15-159" fmla="*/ 1368152 w 2736304"/>
              <a:gd name="connsiteY15-160" fmla="*/ 0 h 4191072"/>
              <a:gd name="connsiteX0-161" fmla="*/ 1368152 w 2736304"/>
              <a:gd name="connsiteY0-162" fmla="*/ 0 h 4191072"/>
              <a:gd name="connsiteX1-163" fmla="*/ 1420395 w 2736304"/>
              <a:gd name="connsiteY1-164" fmla="*/ 23584 h 4191072"/>
              <a:gd name="connsiteX2-165" fmla="*/ 2736304 w 2736304"/>
              <a:gd name="connsiteY2-166" fmla="*/ 2095536 h 4191072"/>
              <a:gd name="connsiteX3-167" fmla="*/ 1420395 w 2736304"/>
              <a:gd name="connsiteY3-168" fmla="*/ 4167488 h 4191072"/>
              <a:gd name="connsiteX4-169" fmla="*/ 1368152 w 2736304"/>
              <a:gd name="connsiteY4-170" fmla="*/ 4191072 h 4191072"/>
              <a:gd name="connsiteX5-171" fmla="*/ 1315909 w 2736304"/>
              <a:gd name="connsiteY5-172" fmla="*/ 4167488 h 4191072"/>
              <a:gd name="connsiteX6-173" fmla="*/ 1286941 w 2736304"/>
              <a:gd name="connsiteY6-174" fmla="*/ 4151550 h 4191072"/>
              <a:gd name="connsiteX7-175" fmla="*/ 1268222 w 2736304"/>
              <a:gd name="connsiteY7-176" fmla="*/ 4048153 h 4191072"/>
              <a:gd name="connsiteX8-177" fmla="*/ 1255290 w 2736304"/>
              <a:gd name="connsiteY8-178" fmla="*/ 2349368 h 4191072"/>
              <a:gd name="connsiteX9-179" fmla="*/ 1416654 w 2736304"/>
              <a:gd name="connsiteY9-180" fmla="*/ 973825 h 4191072"/>
              <a:gd name="connsiteX10-181" fmla="*/ 1196818 w 2736304"/>
              <a:gd name="connsiteY10-182" fmla="*/ 4056361 h 4191072"/>
              <a:gd name="connsiteX11-183" fmla="*/ 1206987 w 2736304"/>
              <a:gd name="connsiteY11-184" fmla="*/ 4107561 h 4191072"/>
              <a:gd name="connsiteX12-185" fmla="*/ 1171962 w 2736304"/>
              <a:gd name="connsiteY12-186" fmla="*/ 4088291 h 4191072"/>
              <a:gd name="connsiteX13-187" fmla="*/ 0 w 2736304"/>
              <a:gd name="connsiteY13-188" fmla="*/ 2095536 h 4191072"/>
              <a:gd name="connsiteX14-189" fmla="*/ 1315909 w 2736304"/>
              <a:gd name="connsiteY14-190" fmla="*/ 23584 h 4191072"/>
              <a:gd name="connsiteX15-191" fmla="*/ 1368152 w 2736304"/>
              <a:gd name="connsiteY15-192" fmla="*/ 0 h 4191072"/>
              <a:gd name="connsiteX0-193" fmla="*/ 1368152 w 2736304"/>
              <a:gd name="connsiteY0-194" fmla="*/ 0 h 4191072"/>
              <a:gd name="connsiteX1-195" fmla="*/ 1420395 w 2736304"/>
              <a:gd name="connsiteY1-196" fmla="*/ 23584 h 4191072"/>
              <a:gd name="connsiteX2-197" fmla="*/ 2736304 w 2736304"/>
              <a:gd name="connsiteY2-198" fmla="*/ 2095536 h 4191072"/>
              <a:gd name="connsiteX3-199" fmla="*/ 1420395 w 2736304"/>
              <a:gd name="connsiteY3-200" fmla="*/ 4167488 h 4191072"/>
              <a:gd name="connsiteX4-201" fmla="*/ 1368152 w 2736304"/>
              <a:gd name="connsiteY4-202" fmla="*/ 4191072 h 4191072"/>
              <a:gd name="connsiteX5-203" fmla="*/ 1315909 w 2736304"/>
              <a:gd name="connsiteY5-204" fmla="*/ 4167488 h 4191072"/>
              <a:gd name="connsiteX6-205" fmla="*/ 1286941 w 2736304"/>
              <a:gd name="connsiteY6-206" fmla="*/ 4151550 h 4191072"/>
              <a:gd name="connsiteX7-207" fmla="*/ 1268222 w 2736304"/>
              <a:gd name="connsiteY7-208" fmla="*/ 4048153 h 4191072"/>
              <a:gd name="connsiteX8-209" fmla="*/ 1177026 w 2736304"/>
              <a:gd name="connsiteY8-210" fmla="*/ 2410291 h 4191072"/>
              <a:gd name="connsiteX9-211" fmla="*/ 1416654 w 2736304"/>
              <a:gd name="connsiteY9-212" fmla="*/ 973825 h 4191072"/>
              <a:gd name="connsiteX10-213" fmla="*/ 1196818 w 2736304"/>
              <a:gd name="connsiteY10-214" fmla="*/ 4056361 h 4191072"/>
              <a:gd name="connsiteX11-215" fmla="*/ 1206987 w 2736304"/>
              <a:gd name="connsiteY11-216" fmla="*/ 4107561 h 4191072"/>
              <a:gd name="connsiteX12-217" fmla="*/ 1171962 w 2736304"/>
              <a:gd name="connsiteY12-218" fmla="*/ 4088291 h 4191072"/>
              <a:gd name="connsiteX13-219" fmla="*/ 0 w 2736304"/>
              <a:gd name="connsiteY13-220" fmla="*/ 2095536 h 4191072"/>
              <a:gd name="connsiteX14-221" fmla="*/ 1315909 w 2736304"/>
              <a:gd name="connsiteY14-222" fmla="*/ 23584 h 4191072"/>
              <a:gd name="connsiteX15-223" fmla="*/ 1368152 w 2736304"/>
              <a:gd name="connsiteY15-224" fmla="*/ 0 h 4191072"/>
              <a:gd name="connsiteX0-225" fmla="*/ 1368152 w 2736304"/>
              <a:gd name="connsiteY0-226" fmla="*/ 0 h 4191072"/>
              <a:gd name="connsiteX1-227" fmla="*/ 1420395 w 2736304"/>
              <a:gd name="connsiteY1-228" fmla="*/ 23584 h 4191072"/>
              <a:gd name="connsiteX2-229" fmla="*/ 2736304 w 2736304"/>
              <a:gd name="connsiteY2-230" fmla="*/ 2095536 h 4191072"/>
              <a:gd name="connsiteX3-231" fmla="*/ 1420395 w 2736304"/>
              <a:gd name="connsiteY3-232" fmla="*/ 4167488 h 4191072"/>
              <a:gd name="connsiteX4-233" fmla="*/ 1368152 w 2736304"/>
              <a:gd name="connsiteY4-234" fmla="*/ 4191072 h 4191072"/>
              <a:gd name="connsiteX5-235" fmla="*/ 1315909 w 2736304"/>
              <a:gd name="connsiteY5-236" fmla="*/ 4167488 h 4191072"/>
              <a:gd name="connsiteX6-237" fmla="*/ 1286941 w 2736304"/>
              <a:gd name="connsiteY6-238" fmla="*/ 4151550 h 4191072"/>
              <a:gd name="connsiteX7-239" fmla="*/ 1268222 w 2736304"/>
              <a:gd name="connsiteY7-240" fmla="*/ 4048153 h 4191072"/>
              <a:gd name="connsiteX8-241" fmla="*/ 1177026 w 2736304"/>
              <a:gd name="connsiteY8-242" fmla="*/ 2410291 h 4191072"/>
              <a:gd name="connsiteX9-243" fmla="*/ 1416654 w 2736304"/>
              <a:gd name="connsiteY9-244" fmla="*/ 973825 h 4191072"/>
              <a:gd name="connsiteX10-245" fmla="*/ 1196818 w 2736304"/>
              <a:gd name="connsiteY10-246" fmla="*/ 4056361 h 4191072"/>
              <a:gd name="connsiteX11-247" fmla="*/ 1206987 w 2736304"/>
              <a:gd name="connsiteY11-248" fmla="*/ 4107561 h 4191072"/>
              <a:gd name="connsiteX12-249" fmla="*/ 1171962 w 2736304"/>
              <a:gd name="connsiteY12-250" fmla="*/ 4088291 h 4191072"/>
              <a:gd name="connsiteX13-251" fmla="*/ 0 w 2736304"/>
              <a:gd name="connsiteY13-252" fmla="*/ 2095536 h 4191072"/>
              <a:gd name="connsiteX14-253" fmla="*/ 1315909 w 2736304"/>
              <a:gd name="connsiteY14-254" fmla="*/ 23584 h 4191072"/>
              <a:gd name="connsiteX15-255" fmla="*/ 1368152 w 2736304"/>
              <a:gd name="connsiteY15-256" fmla="*/ 0 h 4191072"/>
              <a:gd name="connsiteX0-257" fmla="*/ 1368152 w 2736304"/>
              <a:gd name="connsiteY0-258" fmla="*/ 0 h 4191072"/>
              <a:gd name="connsiteX1-259" fmla="*/ 1420395 w 2736304"/>
              <a:gd name="connsiteY1-260" fmla="*/ 23584 h 4191072"/>
              <a:gd name="connsiteX2-261" fmla="*/ 2736304 w 2736304"/>
              <a:gd name="connsiteY2-262" fmla="*/ 2095536 h 4191072"/>
              <a:gd name="connsiteX3-263" fmla="*/ 1420395 w 2736304"/>
              <a:gd name="connsiteY3-264" fmla="*/ 4167488 h 4191072"/>
              <a:gd name="connsiteX4-265" fmla="*/ 1368152 w 2736304"/>
              <a:gd name="connsiteY4-266" fmla="*/ 4191072 h 4191072"/>
              <a:gd name="connsiteX5-267" fmla="*/ 1315909 w 2736304"/>
              <a:gd name="connsiteY5-268" fmla="*/ 4167488 h 4191072"/>
              <a:gd name="connsiteX6-269" fmla="*/ 1286941 w 2736304"/>
              <a:gd name="connsiteY6-270" fmla="*/ 4151550 h 4191072"/>
              <a:gd name="connsiteX7-271" fmla="*/ 1268222 w 2736304"/>
              <a:gd name="connsiteY7-272" fmla="*/ 4048153 h 4191072"/>
              <a:gd name="connsiteX8-273" fmla="*/ 1222322 w 2736304"/>
              <a:gd name="connsiteY8-274" fmla="*/ 2414470 h 4191072"/>
              <a:gd name="connsiteX9-275" fmla="*/ 1416654 w 2736304"/>
              <a:gd name="connsiteY9-276" fmla="*/ 973825 h 4191072"/>
              <a:gd name="connsiteX10-277" fmla="*/ 1196818 w 2736304"/>
              <a:gd name="connsiteY10-278" fmla="*/ 4056361 h 4191072"/>
              <a:gd name="connsiteX11-279" fmla="*/ 1206987 w 2736304"/>
              <a:gd name="connsiteY11-280" fmla="*/ 4107561 h 4191072"/>
              <a:gd name="connsiteX12-281" fmla="*/ 1171962 w 2736304"/>
              <a:gd name="connsiteY12-282" fmla="*/ 4088291 h 4191072"/>
              <a:gd name="connsiteX13-283" fmla="*/ 0 w 2736304"/>
              <a:gd name="connsiteY13-284" fmla="*/ 2095536 h 4191072"/>
              <a:gd name="connsiteX14-285" fmla="*/ 1315909 w 2736304"/>
              <a:gd name="connsiteY14-286" fmla="*/ 23584 h 4191072"/>
              <a:gd name="connsiteX15-287" fmla="*/ 1368152 w 2736304"/>
              <a:gd name="connsiteY15-288" fmla="*/ 0 h 419107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</a:cxnLst>
            <a:rect l="l" t="t" r="r" b="b"/>
            <a:pathLst>
              <a:path w="2736304" h="4191072">
                <a:moveTo>
                  <a:pt x="1368152" y="0"/>
                </a:moveTo>
                <a:lnTo>
                  <a:pt x="1420395" y="23584"/>
                </a:lnTo>
                <a:cubicBezTo>
                  <a:pt x="2204210" y="422607"/>
                  <a:pt x="2736304" y="1200840"/>
                  <a:pt x="2736304" y="2095536"/>
                </a:cubicBezTo>
                <a:cubicBezTo>
                  <a:pt x="2736304" y="2990232"/>
                  <a:pt x="2204210" y="3768465"/>
                  <a:pt x="1420395" y="4167488"/>
                </a:cubicBezTo>
                <a:lnTo>
                  <a:pt x="1368152" y="4191072"/>
                </a:lnTo>
                <a:lnTo>
                  <a:pt x="1315909" y="4167488"/>
                </a:lnTo>
                <a:lnTo>
                  <a:pt x="1286941" y="4151550"/>
                </a:lnTo>
                <a:lnTo>
                  <a:pt x="1268222" y="4048153"/>
                </a:lnTo>
                <a:cubicBezTo>
                  <a:pt x="1138380" y="3210819"/>
                  <a:pt x="1190881" y="2855192"/>
                  <a:pt x="1222322" y="2414470"/>
                </a:cubicBezTo>
                <a:cubicBezTo>
                  <a:pt x="1265546" y="1808590"/>
                  <a:pt x="1257284" y="1438238"/>
                  <a:pt x="1416654" y="973825"/>
                </a:cubicBezTo>
                <a:cubicBezTo>
                  <a:pt x="1045986" y="1923097"/>
                  <a:pt x="1033273" y="3082988"/>
                  <a:pt x="1196818" y="4056361"/>
                </a:cubicBezTo>
                <a:lnTo>
                  <a:pt x="1206987" y="4107561"/>
                </a:lnTo>
                <a:lnTo>
                  <a:pt x="1171962" y="4088291"/>
                </a:lnTo>
                <a:cubicBezTo>
                  <a:pt x="467661" y="3670731"/>
                  <a:pt x="0" y="2934314"/>
                  <a:pt x="0" y="2095536"/>
                </a:cubicBezTo>
                <a:cubicBezTo>
                  <a:pt x="0" y="1200840"/>
                  <a:pt x="532094" y="422607"/>
                  <a:pt x="1315909" y="23584"/>
                </a:cubicBezTo>
                <a:lnTo>
                  <a:pt x="1368152" y="0"/>
                </a:lnTo>
                <a:close/>
              </a:path>
            </a:pathLst>
          </a:custGeom>
          <a:solidFill>
            <a:srgbClr val="4A62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dirty="0">
              <a:solidFill>
                <a:prstClr val="white"/>
              </a:solidFill>
            </a:endParaRPr>
          </a:p>
        </p:txBody>
      </p:sp>
      <p:sp>
        <p:nvSpPr>
          <p:cNvPr id="22" name="Полилиния 14"/>
          <p:cNvSpPr/>
          <p:nvPr/>
        </p:nvSpPr>
        <p:spPr>
          <a:xfrm rot="18264556">
            <a:off x="4759296" y="2865183"/>
            <a:ext cx="790852" cy="1332444"/>
          </a:xfrm>
          <a:custGeom>
            <a:avLst/>
            <a:gdLst>
              <a:gd name="connsiteX0" fmla="*/ 1368152 w 2736304"/>
              <a:gd name="connsiteY0" fmla="*/ 0 h 4191072"/>
              <a:gd name="connsiteX1" fmla="*/ 1420395 w 2736304"/>
              <a:gd name="connsiteY1" fmla="*/ 23584 h 4191072"/>
              <a:gd name="connsiteX2" fmla="*/ 2736304 w 2736304"/>
              <a:gd name="connsiteY2" fmla="*/ 2095536 h 4191072"/>
              <a:gd name="connsiteX3" fmla="*/ 1420395 w 2736304"/>
              <a:gd name="connsiteY3" fmla="*/ 4167488 h 4191072"/>
              <a:gd name="connsiteX4" fmla="*/ 1368152 w 2736304"/>
              <a:gd name="connsiteY4" fmla="*/ 4191072 h 4191072"/>
              <a:gd name="connsiteX5" fmla="*/ 1315909 w 2736304"/>
              <a:gd name="connsiteY5" fmla="*/ 4167488 h 4191072"/>
              <a:gd name="connsiteX6" fmla="*/ 1286941 w 2736304"/>
              <a:gd name="connsiteY6" fmla="*/ 4151550 h 4191072"/>
              <a:gd name="connsiteX7" fmla="*/ 1268222 w 2736304"/>
              <a:gd name="connsiteY7" fmla="*/ 4048153 h 4191072"/>
              <a:gd name="connsiteX8" fmla="*/ 1246172 w 2736304"/>
              <a:gd name="connsiteY8" fmla="*/ 2058708 h 4191072"/>
              <a:gd name="connsiteX9" fmla="*/ 1416654 w 2736304"/>
              <a:gd name="connsiteY9" fmla="*/ 973825 h 4191072"/>
              <a:gd name="connsiteX10" fmla="*/ 1196818 w 2736304"/>
              <a:gd name="connsiteY10" fmla="*/ 4056361 h 4191072"/>
              <a:gd name="connsiteX11" fmla="*/ 1206987 w 2736304"/>
              <a:gd name="connsiteY11" fmla="*/ 4107561 h 4191072"/>
              <a:gd name="connsiteX12" fmla="*/ 1171962 w 2736304"/>
              <a:gd name="connsiteY12" fmla="*/ 4088291 h 4191072"/>
              <a:gd name="connsiteX13" fmla="*/ 0 w 2736304"/>
              <a:gd name="connsiteY13" fmla="*/ 2095536 h 4191072"/>
              <a:gd name="connsiteX14" fmla="*/ 1315909 w 2736304"/>
              <a:gd name="connsiteY14" fmla="*/ 23584 h 4191072"/>
              <a:gd name="connsiteX15" fmla="*/ 1368152 w 2736304"/>
              <a:gd name="connsiteY15" fmla="*/ 0 h 4191072"/>
              <a:gd name="connsiteX0-1" fmla="*/ 1368152 w 2736304"/>
              <a:gd name="connsiteY0-2" fmla="*/ 0 h 4191072"/>
              <a:gd name="connsiteX1-3" fmla="*/ 1420395 w 2736304"/>
              <a:gd name="connsiteY1-4" fmla="*/ 23584 h 4191072"/>
              <a:gd name="connsiteX2-5" fmla="*/ 2736304 w 2736304"/>
              <a:gd name="connsiteY2-6" fmla="*/ 2095536 h 4191072"/>
              <a:gd name="connsiteX3-7" fmla="*/ 1420395 w 2736304"/>
              <a:gd name="connsiteY3-8" fmla="*/ 4167488 h 4191072"/>
              <a:gd name="connsiteX4-9" fmla="*/ 1368152 w 2736304"/>
              <a:gd name="connsiteY4-10" fmla="*/ 4191072 h 4191072"/>
              <a:gd name="connsiteX5-11" fmla="*/ 1315909 w 2736304"/>
              <a:gd name="connsiteY5-12" fmla="*/ 4167488 h 4191072"/>
              <a:gd name="connsiteX6-13" fmla="*/ 1286941 w 2736304"/>
              <a:gd name="connsiteY6-14" fmla="*/ 4151550 h 4191072"/>
              <a:gd name="connsiteX7-15" fmla="*/ 1268222 w 2736304"/>
              <a:gd name="connsiteY7-16" fmla="*/ 4048153 h 4191072"/>
              <a:gd name="connsiteX8-17" fmla="*/ 1246172 w 2736304"/>
              <a:gd name="connsiteY8-18" fmla="*/ 2058708 h 4191072"/>
              <a:gd name="connsiteX9-19" fmla="*/ 1416654 w 2736304"/>
              <a:gd name="connsiteY9-20" fmla="*/ 973825 h 4191072"/>
              <a:gd name="connsiteX10-21" fmla="*/ 1196818 w 2736304"/>
              <a:gd name="connsiteY10-22" fmla="*/ 4056361 h 4191072"/>
              <a:gd name="connsiteX11-23" fmla="*/ 1206987 w 2736304"/>
              <a:gd name="connsiteY11-24" fmla="*/ 4107561 h 4191072"/>
              <a:gd name="connsiteX12-25" fmla="*/ 1171962 w 2736304"/>
              <a:gd name="connsiteY12-26" fmla="*/ 4088291 h 4191072"/>
              <a:gd name="connsiteX13-27" fmla="*/ 0 w 2736304"/>
              <a:gd name="connsiteY13-28" fmla="*/ 2095536 h 4191072"/>
              <a:gd name="connsiteX14-29" fmla="*/ 1315909 w 2736304"/>
              <a:gd name="connsiteY14-30" fmla="*/ 23584 h 4191072"/>
              <a:gd name="connsiteX15-31" fmla="*/ 1368152 w 2736304"/>
              <a:gd name="connsiteY15-32" fmla="*/ 0 h 4191072"/>
              <a:gd name="connsiteX0-33" fmla="*/ 1368152 w 2736304"/>
              <a:gd name="connsiteY0-34" fmla="*/ 0 h 4191072"/>
              <a:gd name="connsiteX1-35" fmla="*/ 1420395 w 2736304"/>
              <a:gd name="connsiteY1-36" fmla="*/ 23584 h 4191072"/>
              <a:gd name="connsiteX2-37" fmla="*/ 2736304 w 2736304"/>
              <a:gd name="connsiteY2-38" fmla="*/ 2095536 h 4191072"/>
              <a:gd name="connsiteX3-39" fmla="*/ 1420395 w 2736304"/>
              <a:gd name="connsiteY3-40" fmla="*/ 4167488 h 4191072"/>
              <a:gd name="connsiteX4-41" fmla="*/ 1368152 w 2736304"/>
              <a:gd name="connsiteY4-42" fmla="*/ 4191072 h 4191072"/>
              <a:gd name="connsiteX5-43" fmla="*/ 1315909 w 2736304"/>
              <a:gd name="connsiteY5-44" fmla="*/ 4167488 h 4191072"/>
              <a:gd name="connsiteX6-45" fmla="*/ 1286941 w 2736304"/>
              <a:gd name="connsiteY6-46" fmla="*/ 4151550 h 4191072"/>
              <a:gd name="connsiteX7-47" fmla="*/ 1268222 w 2736304"/>
              <a:gd name="connsiteY7-48" fmla="*/ 4048153 h 4191072"/>
              <a:gd name="connsiteX8-49" fmla="*/ 1311277 w 2736304"/>
              <a:gd name="connsiteY8-50" fmla="*/ 2091678 h 4191072"/>
              <a:gd name="connsiteX9-51" fmla="*/ 1416654 w 2736304"/>
              <a:gd name="connsiteY9-52" fmla="*/ 973825 h 4191072"/>
              <a:gd name="connsiteX10-53" fmla="*/ 1196818 w 2736304"/>
              <a:gd name="connsiteY10-54" fmla="*/ 4056361 h 4191072"/>
              <a:gd name="connsiteX11-55" fmla="*/ 1206987 w 2736304"/>
              <a:gd name="connsiteY11-56" fmla="*/ 4107561 h 4191072"/>
              <a:gd name="connsiteX12-57" fmla="*/ 1171962 w 2736304"/>
              <a:gd name="connsiteY12-58" fmla="*/ 4088291 h 4191072"/>
              <a:gd name="connsiteX13-59" fmla="*/ 0 w 2736304"/>
              <a:gd name="connsiteY13-60" fmla="*/ 2095536 h 4191072"/>
              <a:gd name="connsiteX14-61" fmla="*/ 1315909 w 2736304"/>
              <a:gd name="connsiteY14-62" fmla="*/ 23584 h 4191072"/>
              <a:gd name="connsiteX15-63" fmla="*/ 1368152 w 2736304"/>
              <a:gd name="connsiteY15-64" fmla="*/ 0 h 4191072"/>
              <a:gd name="connsiteX0-65" fmla="*/ 1368152 w 2736304"/>
              <a:gd name="connsiteY0-66" fmla="*/ 0 h 4191072"/>
              <a:gd name="connsiteX1-67" fmla="*/ 1420395 w 2736304"/>
              <a:gd name="connsiteY1-68" fmla="*/ 23584 h 4191072"/>
              <a:gd name="connsiteX2-69" fmla="*/ 2736304 w 2736304"/>
              <a:gd name="connsiteY2-70" fmla="*/ 2095536 h 4191072"/>
              <a:gd name="connsiteX3-71" fmla="*/ 1420395 w 2736304"/>
              <a:gd name="connsiteY3-72" fmla="*/ 4167488 h 4191072"/>
              <a:gd name="connsiteX4-73" fmla="*/ 1368152 w 2736304"/>
              <a:gd name="connsiteY4-74" fmla="*/ 4191072 h 4191072"/>
              <a:gd name="connsiteX5-75" fmla="*/ 1315909 w 2736304"/>
              <a:gd name="connsiteY5-76" fmla="*/ 4167488 h 4191072"/>
              <a:gd name="connsiteX6-77" fmla="*/ 1286941 w 2736304"/>
              <a:gd name="connsiteY6-78" fmla="*/ 4151550 h 4191072"/>
              <a:gd name="connsiteX7-79" fmla="*/ 1268222 w 2736304"/>
              <a:gd name="connsiteY7-80" fmla="*/ 4048153 h 4191072"/>
              <a:gd name="connsiteX8-81" fmla="*/ 1319253 w 2736304"/>
              <a:gd name="connsiteY8-82" fmla="*/ 2524520 h 4191072"/>
              <a:gd name="connsiteX9-83" fmla="*/ 1416654 w 2736304"/>
              <a:gd name="connsiteY9-84" fmla="*/ 973825 h 4191072"/>
              <a:gd name="connsiteX10-85" fmla="*/ 1196818 w 2736304"/>
              <a:gd name="connsiteY10-86" fmla="*/ 4056361 h 4191072"/>
              <a:gd name="connsiteX11-87" fmla="*/ 1206987 w 2736304"/>
              <a:gd name="connsiteY11-88" fmla="*/ 4107561 h 4191072"/>
              <a:gd name="connsiteX12-89" fmla="*/ 1171962 w 2736304"/>
              <a:gd name="connsiteY12-90" fmla="*/ 4088291 h 4191072"/>
              <a:gd name="connsiteX13-91" fmla="*/ 0 w 2736304"/>
              <a:gd name="connsiteY13-92" fmla="*/ 2095536 h 4191072"/>
              <a:gd name="connsiteX14-93" fmla="*/ 1315909 w 2736304"/>
              <a:gd name="connsiteY14-94" fmla="*/ 23584 h 4191072"/>
              <a:gd name="connsiteX15-95" fmla="*/ 1368152 w 2736304"/>
              <a:gd name="connsiteY15-96" fmla="*/ 0 h 4191072"/>
              <a:gd name="connsiteX0-97" fmla="*/ 1368152 w 2736304"/>
              <a:gd name="connsiteY0-98" fmla="*/ 0 h 4191072"/>
              <a:gd name="connsiteX1-99" fmla="*/ 1420395 w 2736304"/>
              <a:gd name="connsiteY1-100" fmla="*/ 23584 h 4191072"/>
              <a:gd name="connsiteX2-101" fmla="*/ 2736304 w 2736304"/>
              <a:gd name="connsiteY2-102" fmla="*/ 2095536 h 4191072"/>
              <a:gd name="connsiteX3-103" fmla="*/ 1420395 w 2736304"/>
              <a:gd name="connsiteY3-104" fmla="*/ 4167488 h 4191072"/>
              <a:gd name="connsiteX4-105" fmla="*/ 1368152 w 2736304"/>
              <a:gd name="connsiteY4-106" fmla="*/ 4191072 h 4191072"/>
              <a:gd name="connsiteX5-107" fmla="*/ 1315909 w 2736304"/>
              <a:gd name="connsiteY5-108" fmla="*/ 4167488 h 4191072"/>
              <a:gd name="connsiteX6-109" fmla="*/ 1286941 w 2736304"/>
              <a:gd name="connsiteY6-110" fmla="*/ 4151550 h 4191072"/>
              <a:gd name="connsiteX7-111" fmla="*/ 1268222 w 2736304"/>
              <a:gd name="connsiteY7-112" fmla="*/ 4048153 h 4191072"/>
              <a:gd name="connsiteX8-113" fmla="*/ 1319253 w 2736304"/>
              <a:gd name="connsiteY8-114" fmla="*/ 2524520 h 4191072"/>
              <a:gd name="connsiteX9-115" fmla="*/ 1416654 w 2736304"/>
              <a:gd name="connsiteY9-116" fmla="*/ 973825 h 4191072"/>
              <a:gd name="connsiteX10-117" fmla="*/ 1196818 w 2736304"/>
              <a:gd name="connsiteY10-118" fmla="*/ 4056361 h 4191072"/>
              <a:gd name="connsiteX11-119" fmla="*/ 1206987 w 2736304"/>
              <a:gd name="connsiteY11-120" fmla="*/ 4107561 h 4191072"/>
              <a:gd name="connsiteX12-121" fmla="*/ 1171962 w 2736304"/>
              <a:gd name="connsiteY12-122" fmla="*/ 4088291 h 4191072"/>
              <a:gd name="connsiteX13-123" fmla="*/ 0 w 2736304"/>
              <a:gd name="connsiteY13-124" fmla="*/ 2095536 h 4191072"/>
              <a:gd name="connsiteX14-125" fmla="*/ 1315909 w 2736304"/>
              <a:gd name="connsiteY14-126" fmla="*/ 23584 h 4191072"/>
              <a:gd name="connsiteX15-127" fmla="*/ 1368152 w 2736304"/>
              <a:gd name="connsiteY15-128" fmla="*/ 0 h 4191072"/>
              <a:gd name="connsiteX0-129" fmla="*/ 1368152 w 2736304"/>
              <a:gd name="connsiteY0-130" fmla="*/ 0 h 4191072"/>
              <a:gd name="connsiteX1-131" fmla="*/ 1420395 w 2736304"/>
              <a:gd name="connsiteY1-132" fmla="*/ 23584 h 4191072"/>
              <a:gd name="connsiteX2-133" fmla="*/ 2736304 w 2736304"/>
              <a:gd name="connsiteY2-134" fmla="*/ 2095536 h 4191072"/>
              <a:gd name="connsiteX3-135" fmla="*/ 1420395 w 2736304"/>
              <a:gd name="connsiteY3-136" fmla="*/ 4167488 h 4191072"/>
              <a:gd name="connsiteX4-137" fmla="*/ 1368152 w 2736304"/>
              <a:gd name="connsiteY4-138" fmla="*/ 4191072 h 4191072"/>
              <a:gd name="connsiteX5-139" fmla="*/ 1315909 w 2736304"/>
              <a:gd name="connsiteY5-140" fmla="*/ 4167488 h 4191072"/>
              <a:gd name="connsiteX6-141" fmla="*/ 1286941 w 2736304"/>
              <a:gd name="connsiteY6-142" fmla="*/ 4151550 h 4191072"/>
              <a:gd name="connsiteX7-143" fmla="*/ 1268222 w 2736304"/>
              <a:gd name="connsiteY7-144" fmla="*/ 4048153 h 4191072"/>
              <a:gd name="connsiteX8-145" fmla="*/ 1255290 w 2736304"/>
              <a:gd name="connsiteY8-146" fmla="*/ 2349368 h 4191072"/>
              <a:gd name="connsiteX9-147" fmla="*/ 1416654 w 2736304"/>
              <a:gd name="connsiteY9-148" fmla="*/ 973825 h 4191072"/>
              <a:gd name="connsiteX10-149" fmla="*/ 1196818 w 2736304"/>
              <a:gd name="connsiteY10-150" fmla="*/ 4056361 h 4191072"/>
              <a:gd name="connsiteX11-151" fmla="*/ 1206987 w 2736304"/>
              <a:gd name="connsiteY11-152" fmla="*/ 4107561 h 4191072"/>
              <a:gd name="connsiteX12-153" fmla="*/ 1171962 w 2736304"/>
              <a:gd name="connsiteY12-154" fmla="*/ 4088291 h 4191072"/>
              <a:gd name="connsiteX13-155" fmla="*/ 0 w 2736304"/>
              <a:gd name="connsiteY13-156" fmla="*/ 2095536 h 4191072"/>
              <a:gd name="connsiteX14-157" fmla="*/ 1315909 w 2736304"/>
              <a:gd name="connsiteY14-158" fmla="*/ 23584 h 4191072"/>
              <a:gd name="connsiteX15-159" fmla="*/ 1368152 w 2736304"/>
              <a:gd name="connsiteY15-160" fmla="*/ 0 h 4191072"/>
              <a:gd name="connsiteX0-161" fmla="*/ 1368152 w 2736304"/>
              <a:gd name="connsiteY0-162" fmla="*/ 0 h 4191072"/>
              <a:gd name="connsiteX1-163" fmla="*/ 1420395 w 2736304"/>
              <a:gd name="connsiteY1-164" fmla="*/ 23584 h 4191072"/>
              <a:gd name="connsiteX2-165" fmla="*/ 2736304 w 2736304"/>
              <a:gd name="connsiteY2-166" fmla="*/ 2095536 h 4191072"/>
              <a:gd name="connsiteX3-167" fmla="*/ 1420395 w 2736304"/>
              <a:gd name="connsiteY3-168" fmla="*/ 4167488 h 4191072"/>
              <a:gd name="connsiteX4-169" fmla="*/ 1368152 w 2736304"/>
              <a:gd name="connsiteY4-170" fmla="*/ 4191072 h 4191072"/>
              <a:gd name="connsiteX5-171" fmla="*/ 1315909 w 2736304"/>
              <a:gd name="connsiteY5-172" fmla="*/ 4167488 h 4191072"/>
              <a:gd name="connsiteX6-173" fmla="*/ 1286941 w 2736304"/>
              <a:gd name="connsiteY6-174" fmla="*/ 4151550 h 4191072"/>
              <a:gd name="connsiteX7-175" fmla="*/ 1268222 w 2736304"/>
              <a:gd name="connsiteY7-176" fmla="*/ 4048153 h 4191072"/>
              <a:gd name="connsiteX8-177" fmla="*/ 1255290 w 2736304"/>
              <a:gd name="connsiteY8-178" fmla="*/ 2349368 h 4191072"/>
              <a:gd name="connsiteX9-179" fmla="*/ 1416654 w 2736304"/>
              <a:gd name="connsiteY9-180" fmla="*/ 973825 h 4191072"/>
              <a:gd name="connsiteX10-181" fmla="*/ 1196818 w 2736304"/>
              <a:gd name="connsiteY10-182" fmla="*/ 4056361 h 4191072"/>
              <a:gd name="connsiteX11-183" fmla="*/ 1206987 w 2736304"/>
              <a:gd name="connsiteY11-184" fmla="*/ 4107561 h 4191072"/>
              <a:gd name="connsiteX12-185" fmla="*/ 1171962 w 2736304"/>
              <a:gd name="connsiteY12-186" fmla="*/ 4088291 h 4191072"/>
              <a:gd name="connsiteX13-187" fmla="*/ 0 w 2736304"/>
              <a:gd name="connsiteY13-188" fmla="*/ 2095536 h 4191072"/>
              <a:gd name="connsiteX14-189" fmla="*/ 1315909 w 2736304"/>
              <a:gd name="connsiteY14-190" fmla="*/ 23584 h 4191072"/>
              <a:gd name="connsiteX15-191" fmla="*/ 1368152 w 2736304"/>
              <a:gd name="connsiteY15-192" fmla="*/ 0 h 4191072"/>
              <a:gd name="connsiteX0-193" fmla="*/ 1368152 w 2736304"/>
              <a:gd name="connsiteY0-194" fmla="*/ 0 h 4191072"/>
              <a:gd name="connsiteX1-195" fmla="*/ 1420395 w 2736304"/>
              <a:gd name="connsiteY1-196" fmla="*/ 23584 h 4191072"/>
              <a:gd name="connsiteX2-197" fmla="*/ 2736304 w 2736304"/>
              <a:gd name="connsiteY2-198" fmla="*/ 2095536 h 4191072"/>
              <a:gd name="connsiteX3-199" fmla="*/ 1420395 w 2736304"/>
              <a:gd name="connsiteY3-200" fmla="*/ 4167488 h 4191072"/>
              <a:gd name="connsiteX4-201" fmla="*/ 1368152 w 2736304"/>
              <a:gd name="connsiteY4-202" fmla="*/ 4191072 h 4191072"/>
              <a:gd name="connsiteX5-203" fmla="*/ 1315909 w 2736304"/>
              <a:gd name="connsiteY5-204" fmla="*/ 4167488 h 4191072"/>
              <a:gd name="connsiteX6-205" fmla="*/ 1286941 w 2736304"/>
              <a:gd name="connsiteY6-206" fmla="*/ 4151550 h 4191072"/>
              <a:gd name="connsiteX7-207" fmla="*/ 1268222 w 2736304"/>
              <a:gd name="connsiteY7-208" fmla="*/ 4048153 h 4191072"/>
              <a:gd name="connsiteX8-209" fmla="*/ 1177026 w 2736304"/>
              <a:gd name="connsiteY8-210" fmla="*/ 2410291 h 4191072"/>
              <a:gd name="connsiteX9-211" fmla="*/ 1416654 w 2736304"/>
              <a:gd name="connsiteY9-212" fmla="*/ 973825 h 4191072"/>
              <a:gd name="connsiteX10-213" fmla="*/ 1196818 w 2736304"/>
              <a:gd name="connsiteY10-214" fmla="*/ 4056361 h 4191072"/>
              <a:gd name="connsiteX11-215" fmla="*/ 1206987 w 2736304"/>
              <a:gd name="connsiteY11-216" fmla="*/ 4107561 h 4191072"/>
              <a:gd name="connsiteX12-217" fmla="*/ 1171962 w 2736304"/>
              <a:gd name="connsiteY12-218" fmla="*/ 4088291 h 4191072"/>
              <a:gd name="connsiteX13-219" fmla="*/ 0 w 2736304"/>
              <a:gd name="connsiteY13-220" fmla="*/ 2095536 h 4191072"/>
              <a:gd name="connsiteX14-221" fmla="*/ 1315909 w 2736304"/>
              <a:gd name="connsiteY14-222" fmla="*/ 23584 h 4191072"/>
              <a:gd name="connsiteX15-223" fmla="*/ 1368152 w 2736304"/>
              <a:gd name="connsiteY15-224" fmla="*/ 0 h 4191072"/>
              <a:gd name="connsiteX0-225" fmla="*/ 1368152 w 2736304"/>
              <a:gd name="connsiteY0-226" fmla="*/ 0 h 4191072"/>
              <a:gd name="connsiteX1-227" fmla="*/ 1420395 w 2736304"/>
              <a:gd name="connsiteY1-228" fmla="*/ 23584 h 4191072"/>
              <a:gd name="connsiteX2-229" fmla="*/ 2736304 w 2736304"/>
              <a:gd name="connsiteY2-230" fmla="*/ 2095536 h 4191072"/>
              <a:gd name="connsiteX3-231" fmla="*/ 1420395 w 2736304"/>
              <a:gd name="connsiteY3-232" fmla="*/ 4167488 h 4191072"/>
              <a:gd name="connsiteX4-233" fmla="*/ 1368152 w 2736304"/>
              <a:gd name="connsiteY4-234" fmla="*/ 4191072 h 4191072"/>
              <a:gd name="connsiteX5-235" fmla="*/ 1315909 w 2736304"/>
              <a:gd name="connsiteY5-236" fmla="*/ 4167488 h 4191072"/>
              <a:gd name="connsiteX6-237" fmla="*/ 1286941 w 2736304"/>
              <a:gd name="connsiteY6-238" fmla="*/ 4151550 h 4191072"/>
              <a:gd name="connsiteX7-239" fmla="*/ 1268222 w 2736304"/>
              <a:gd name="connsiteY7-240" fmla="*/ 4048153 h 4191072"/>
              <a:gd name="connsiteX8-241" fmla="*/ 1177026 w 2736304"/>
              <a:gd name="connsiteY8-242" fmla="*/ 2410291 h 4191072"/>
              <a:gd name="connsiteX9-243" fmla="*/ 1416654 w 2736304"/>
              <a:gd name="connsiteY9-244" fmla="*/ 973825 h 4191072"/>
              <a:gd name="connsiteX10-245" fmla="*/ 1196818 w 2736304"/>
              <a:gd name="connsiteY10-246" fmla="*/ 4056361 h 4191072"/>
              <a:gd name="connsiteX11-247" fmla="*/ 1206987 w 2736304"/>
              <a:gd name="connsiteY11-248" fmla="*/ 4107561 h 4191072"/>
              <a:gd name="connsiteX12-249" fmla="*/ 1171962 w 2736304"/>
              <a:gd name="connsiteY12-250" fmla="*/ 4088291 h 4191072"/>
              <a:gd name="connsiteX13-251" fmla="*/ 0 w 2736304"/>
              <a:gd name="connsiteY13-252" fmla="*/ 2095536 h 4191072"/>
              <a:gd name="connsiteX14-253" fmla="*/ 1315909 w 2736304"/>
              <a:gd name="connsiteY14-254" fmla="*/ 23584 h 4191072"/>
              <a:gd name="connsiteX15-255" fmla="*/ 1368152 w 2736304"/>
              <a:gd name="connsiteY15-256" fmla="*/ 0 h 4191072"/>
              <a:gd name="connsiteX0-257" fmla="*/ 1368152 w 2736304"/>
              <a:gd name="connsiteY0-258" fmla="*/ 0 h 4191072"/>
              <a:gd name="connsiteX1-259" fmla="*/ 1420395 w 2736304"/>
              <a:gd name="connsiteY1-260" fmla="*/ 23584 h 4191072"/>
              <a:gd name="connsiteX2-261" fmla="*/ 2736304 w 2736304"/>
              <a:gd name="connsiteY2-262" fmla="*/ 2095536 h 4191072"/>
              <a:gd name="connsiteX3-263" fmla="*/ 1420395 w 2736304"/>
              <a:gd name="connsiteY3-264" fmla="*/ 4167488 h 4191072"/>
              <a:gd name="connsiteX4-265" fmla="*/ 1368152 w 2736304"/>
              <a:gd name="connsiteY4-266" fmla="*/ 4191072 h 4191072"/>
              <a:gd name="connsiteX5-267" fmla="*/ 1315909 w 2736304"/>
              <a:gd name="connsiteY5-268" fmla="*/ 4167488 h 4191072"/>
              <a:gd name="connsiteX6-269" fmla="*/ 1286941 w 2736304"/>
              <a:gd name="connsiteY6-270" fmla="*/ 4151550 h 4191072"/>
              <a:gd name="connsiteX7-271" fmla="*/ 1268222 w 2736304"/>
              <a:gd name="connsiteY7-272" fmla="*/ 4048153 h 4191072"/>
              <a:gd name="connsiteX8-273" fmla="*/ 1222322 w 2736304"/>
              <a:gd name="connsiteY8-274" fmla="*/ 2414470 h 4191072"/>
              <a:gd name="connsiteX9-275" fmla="*/ 1416654 w 2736304"/>
              <a:gd name="connsiteY9-276" fmla="*/ 973825 h 4191072"/>
              <a:gd name="connsiteX10-277" fmla="*/ 1196818 w 2736304"/>
              <a:gd name="connsiteY10-278" fmla="*/ 4056361 h 4191072"/>
              <a:gd name="connsiteX11-279" fmla="*/ 1206987 w 2736304"/>
              <a:gd name="connsiteY11-280" fmla="*/ 4107561 h 4191072"/>
              <a:gd name="connsiteX12-281" fmla="*/ 1171962 w 2736304"/>
              <a:gd name="connsiteY12-282" fmla="*/ 4088291 h 4191072"/>
              <a:gd name="connsiteX13-283" fmla="*/ 0 w 2736304"/>
              <a:gd name="connsiteY13-284" fmla="*/ 2095536 h 4191072"/>
              <a:gd name="connsiteX14-285" fmla="*/ 1315909 w 2736304"/>
              <a:gd name="connsiteY14-286" fmla="*/ 23584 h 4191072"/>
              <a:gd name="connsiteX15-287" fmla="*/ 1368152 w 2736304"/>
              <a:gd name="connsiteY15-288" fmla="*/ 0 h 419107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</a:cxnLst>
            <a:rect l="l" t="t" r="r" b="b"/>
            <a:pathLst>
              <a:path w="2736304" h="4191072">
                <a:moveTo>
                  <a:pt x="1368152" y="0"/>
                </a:moveTo>
                <a:lnTo>
                  <a:pt x="1420395" y="23584"/>
                </a:lnTo>
                <a:cubicBezTo>
                  <a:pt x="2204210" y="422607"/>
                  <a:pt x="2736304" y="1200840"/>
                  <a:pt x="2736304" y="2095536"/>
                </a:cubicBezTo>
                <a:cubicBezTo>
                  <a:pt x="2736304" y="2990232"/>
                  <a:pt x="2204210" y="3768465"/>
                  <a:pt x="1420395" y="4167488"/>
                </a:cubicBezTo>
                <a:lnTo>
                  <a:pt x="1368152" y="4191072"/>
                </a:lnTo>
                <a:lnTo>
                  <a:pt x="1315909" y="4167488"/>
                </a:lnTo>
                <a:lnTo>
                  <a:pt x="1286941" y="4151550"/>
                </a:lnTo>
                <a:lnTo>
                  <a:pt x="1268222" y="4048153"/>
                </a:lnTo>
                <a:cubicBezTo>
                  <a:pt x="1138380" y="3210819"/>
                  <a:pt x="1190881" y="2855192"/>
                  <a:pt x="1222322" y="2414470"/>
                </a:cubicBezTo>
                <a:cubicBezTo>
                  <a:pt x="1265546" y="1808590"/>
                  <a:pt x="1257284" y="1438238"/>
                  <a:pt x="1416654" y="973825"/>
                </a:cubicBezTo>
                <a:cubicBezTo>
                  <a:pt x="1045986" y="1923097"/>
                  <a:pt x="1033273" y="3082988"/>
                  <a:pt x="1196818" y="4056361"/>
                </a:cubicBezTo>
                <a:lnTo>
                  <a:pt x="1206987" y="4107561"/>
                </a:lnTo>
                <a:lnTo>
                  <a:pt x="1171962" y="4088291"/>
                </a:lnTo>
                <a:cubicBezTo>
                  <a:pt x="467661" y="3670731"/>
                  <a:pt x="0" y="2934314"/>
                  <a:pt x="0" y="2095536"/>
                </a:cubicBezTo>
                <a:cubicBezTo>
                  <a:pt x="0" y="1200840"/>
                  <a:pt x="532094" y="422607"/>
                  <a:pt x="1315909" y="23584"/>
                </a:cubicBezTo>
                <a:lnTo>
                  <a:pt x="1368152" y="0"/>
                </a:lnTo>
                <a:close/>
              </a:path>
            </a:pathLst>
          </a:custGeom>
          <a:solidFill>
            <a:srgbClr val="3B83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dirty="0">
              <a:solidFill>
                <a:prstClr val="white"/>
              </a:solidFill>
            </a:endParaRPr>
          </a:p>
        </p:txBody>
      </p:sp>
      <p:sp>
        <p:nvSpPr>
          <p:cNvPr id="23" name="Полилиния 15"/>
          <p:cNvSpPr/>
          <p:nvPr/>
        </p:nvSpPr>
        <p:spPr>
          <a:xfrm rot="556995">
            <a:off x="5660824" y="2403300"/>
            <a:ext cx="732158" cy="1019467"/>
          </a:xfrm>
          <a:custGeom>
            <a:avLst/>
            <a:gdLst>
              <a:gd name="connsiteX0" fmla="*/ 1368152 w 2736304"/>
              <a:gd name="connsiteY0" fmla="*/ 0 h 4191072"/>
              <a:gd name="connsiteX1" fmla="*/ 1420395 w 2736304"/>
              <a:gd name="connsiteY1" fmla="*/ 23584 h 4191072"/>
              <a:gd name="connsiteX2" fmla="*/ 2736304 w 2736304"/>
              <a:gd name="connsiteY2" fmla="*/ 2095536 h 4191072"/>
              <a:gd name="connsiteX3" fmla="*/ 1420395 w 2736304"/>
              <a:gd name="connsiteY3" fmla="*/ 4167488 h 4191072"/>
              <a:gd name="connsiteX4" fmla="*/ 1368152 w 2736304"/>
              <a:gd name="connsiteY4" fmla="*/ 4191072 h 4191072"/>
              <a:gd name="connsiteX5" fmla="*/ 1315909 w 2736304"/>
              <a:gd name="connsiteY5" fmla="*/ 4167488 h 4191072"/>
              <a:gd name="connsiteX6" fmla="*/ 1286941 w 2736304"/>
              <a:gd name="connsiteY6" fmla="*/ 4151550 h 4191072"/>
              <a:gd name="connsiteX7" fmla="*/ 1268222 w 2736304"/>
              <a:gd name="connsiteY7" fmla="*/ 4048153 h 4191072"/>
              <a:gd name="connsiteX8" fmla="*/ 1246172 w 2736304"/>
              <a:gd name="connsiteY8" fmla="*/ 2058708 h 4191072"/>
              <a:gd name="connsiteX9" fmla="*/ 1416654 w 2736304"/>
              <a:gd name="connsiteY9" fmla="*/ 973825 h 4191072"/>
              <a:gd name="connsiteX10" fmla="*/ 1196818 w 2736304"/>
              <a:gd name="connsiteY10" fmla="*/ 4056361 h 4191072"/>
              <a:gd name="connsiteX11" fmla="*/ 1206987 w 2736304"/>
              <a:gd name="connsiteY11" fmla="*/ 4107561 h 4191072"/>
              <a:gd name="connsiteX12" fmla="*/ 1171962 w 2736304"/>
              <a:gd name="connsiteY12" fmla="*/ 4088291 h 4191072"/>
              <a:gd name="connsiteX13" fmla="*/ 0 w 2736304"/>
              <a:gd name="connsiteY13" fmla="*/ 2095536 h 4191072"/>
              <a:gd name="connsiteX14" fmla="*/ 1315909 w 2736304"/>
              <a:gd name="connsiteY14" fmla="*/ 23584 h 4191072"/>
              <a:gd name="connsiteX15" fmla="*/ 1368152 w 2736304"/>
              <a:gd name="connsiteY15" fmla="*/ 0 h 4191072"/>
              <a:gd name="connsiteX0-1" fmla="*/ 1368152 w 2736304"/>
              <a:gd name="connsiteY0-2" fmla="*/ 0 h 4191072"/>
              <a:gd name="connsiteX1-3" fmla="*/ 1420395 w 2736304"/>
              <a:gd name="connsiteY1-4" fmla="*/ 23584 h 4191072"/>
              <a:gd name="connsiteX2-5" fmla="*/ 2736304 w 2736304"/>
              <a:gd name="connsiteY2-6" fmla="*/ 2095536 h 4191072"/>
              <a:gd name="connsiteX3-7" fmla="*/ 1420395 w 2736304"/>
              <a:gd name="connsiteY3-8" fmla="*/ 4167488 h 4191072"/>
              <a:gd name="connsiteX4-9" fmla="*/ 1368152 w 2736304"/>
              <a:gd name="connsiteY4-10" fmla="*/ 4191072 h 4191072"/>
              <a:gd name="connsiteX5-11" fmla="*/ 1315909 w 2736304"/>
              <a:gd name="connsiteY5-12" fmla="*/ 4167488 h 4191072"/>
              <a:gd name="connsiteX6-13" fmla="*/ 1286941 w 2736304"/>
              <a:gd name="connsiteY6-14" fmla="*/ 4151550 h 4191072"/>
              <a:gd name="connsiteX7-15" fmla="*/ 1268222 w 2736304"/>
              <a:gd name="connsiteY7-16" fmla="*/ 4048153 h 4191072"/>
              <a:gd name="connsiteX8-17" fmla="*/ 1246172 w 2736304"/>
              <a:gd name="connsiteY8-18" fmla="*/ 2058708 h 4191072"/>
              <a:gd name="connsiteX9-19" fmla="*/ 1416654 w 2736304"/>
              <a:gd name="connsiteY9-20" fmla="*/ 973825 h 4191072"/>
              <a:gd name="connsiteX10-21" fmla="*/ 1196818 w 2736304"/>
              <a:gd name="connsiteY10-22" fmla="*/ 4056361 h 4191072"/>
              <a:gd name="connsiteX11-23" fmla="*/ 1206987 w 2736304"/>
              <a:gd name="connsiteY11-24" fmla="*/ 4107561 h 4191072"/>
              <a:gd name="connsiteX12-25" fmla="*/ 1171962 w 2736304"/>
              <a:gd name="connsiteY12-26" fmla="*/ 4088291 h 4191072"/>
              <a:gd name="connsiteX13-27" fmla="*/ 0 w 2736304"/>
              <a:gd name="connsiteY13-28" fmla="*/ 2095536 h 4191072"/>
              <a:gd name="connsiteX14-29" fmla="*/ 1315909 w 2736304"/>
              <a:gd name="connsiteY14-30" fmla="*/ 23584 h 4191072"/>
              <a:gd name="connsiteX15-31" fmla="*/ 1368152 w 2736304"/>
              <a:gd name="connsiteY15-32" fmla="*/ 0 h 4191072"/>
              <a:gd name="connsiteX0-33" fmla="*/ 1368152 w 2736304"/>
              <a:gd name="connsiteY0-34" fmla="*/ 0 h 4191072"/>
              <a:gd name="connsiteX1-35" fmla="*/ 1420395 w 2736304"/>
              <a:gd name="connsiteY1-36" fmla="*/ 23584 h 4191072"/>
              <a:gd name="connsiteX2-37" fmla="*/ 2736304 w 2736304"/>
              <a:gd name="connsiteY2-38" fmla="*/ 2095536 h 4191072"/>
              <a:gd name="connsiteX3-39" fmla="*/ 1420395 w 2736304"/>
              <a:gd name="connsiteY3-40" fmla="*/ 4167488 h 4191072"/>
              <a:gd name="connsiteX4-41" fmla="*/ 1368152 w 2736304"/>
              <a:gd name="connsiteY4-42" fmla="*/ 4191072 h 4191072"/>
              <a:gd name="connsiteX5-43" fmla="*/ 1315909 w 2736304"/>
              <a:gd name="connsiteY5-44" fmla="*/ 4167488 h 4191072"/>
              <a:gd name="connsiteX6-45" fmla="*/ 1286941 w 2736304"/>
              <a:gd name="connsiteY6-46" fmla="*/ 4151550 h 4191072"/>
              <a:gd name="connsiteX7-47" fmla="*/ 1268222 w 2736304"/>
              <a:gd name="connsiteY7-48" fmla="*/ 4048153 h 4191072"/>
              <a:gd name="connsiteX8-49" fmla="*/ 1311277 w 2736304"/>
              <a:gd name="connsiteY8-50" fmla="*/ 2091678 h 4191072"/>
              <a:gd name="connsiteX9-51" fmla="*/ 1416654 w 2736304"/>
              <a:gd name="connsiteY9-52" fmla="*/ 973825 h 4191072"/>
              <a:gd name="connsiteX10-53" fmla="*/ 1196818 w 2736304"/>
              <a:gd name="connsiteY10-54" fmla="*/ 4056361 h 4191072"/>
              <a:gd name="connsiteX11-55" fmla="*/ 1206987 w 2736304"/>
              <a:gd name="connsiteY11-56" fmla="*/ 4107561 h 4191072"/>
              <a:gd name="connsiteX12-57" fmla="*/ 1171962 w 2736304"/>
              <a:gd name="connsiteY12-58" fmla="*/ 4088291 h 4191072"/>
              <a:gd name="connsiteX13-59" fmla="*/ 0 w 2736304"/>
              <a:gd name="connsiteY13-60" fmla="*/ 2095536 h 4191072"/>
              <a:gd name="connsiteX14-61" fmla="*/ 1315909 w 2736304"/>
              <a:gd name="connsiteY14-62" fmla="*/ 23584 h 4191072"/>
              <a:gd name="connsiteX15-63" fmla="*/ 1368152 w 2736304"/>
              <a:gd name="connsiteY15-64" fmla="*/ 0 h 4191072"/>
              <a:gd name="connsiteX0-65" fmla="*/ 1368152 w 2736304"/>
              <a:gd name="connsiteY0-66" fmla="*/ 0 h 4191072"/>
              <a:gd name="connsiteX1-67" fmla="*/ 1420395 w 2736304"/>
              <a:gd name="connsiteY1-68" fmla="*/ 23584 h 4191072"/>
              <a:gd name="connsiteX2-69" fmla="*/ 2736304 w 2736304"/>
              <a:gd name="connsiteY2-70" fmla="*/ 2095536 h 4191072"/>
              <a:gd name="connsiteX3-71" fmla="*/ 1420395 w 2736304"/>
              <a:gd name="connsiteY3-72" fmla="*/ 4167488 h 4191072"/>
              <a:gd name="connsiteX4-73" fmla="*/ 1368152 w 2736304"/>
              <a:gd name="connsiteY4-74" fmla="*/ 4191072 h 4191072"/>
              <a:gd name="connsiteX5-75" fmla="*/ 1315909 w 2736304"/>
              <a:gd name="connsiteY5-76" fmla="*/ 4167488 h 4191072"/>
              <a:gd name="connsiteX6-77" fmla="*/ 1286941 w 2736304"/>
              <a:gd name="connsiteY6-78" fmla="*/ 4151550 h 4191072"/>
              <a:gd name="connsiteX7-79" fmla="*/ 1268222 w 2736304"/>
              <a:gd name="connsiteY7-80" fmla="*/ 4048153 h 4191072"/>
              <a:gd name="connsiteX8-81" fmla="*/ 1319253 w 2736304"/>
              <a:gd name="connsiteY8-82" fmla="*/ 2524520 h 4191072"/>
              <a:gd name="connsiteX9-83" fmla="*/ 1416654 w 2736304"/>
              <a:gd name="connsiteY9-84" fmla="*/ 973825 h 4191072"/>
              <a:gd name="connsiteX10-85" fmla="*/ 1196818 w 2736304"/>
              <a:gd name="connsiteY10-86" fmla="*/ 4056361 h 4191072"/>
              <a:gd name="connsiteX11-87" fmla="*/ 1206987 w 2736304"/>
              <a:gd name="connsiteY11-88" fmla="*/ 4107561 h 4191072"/>
              <a:gd name="connsiteX12-89" fmla="*/ 1171962 w 2736304"/>
              <a:gd name="connsiteY12-90" fmla="*/ 4088291 h 4191072"/>
              <a:gd name="connsiteX13-91" fmla="*/ 0 w 2736304"/>
              <a:gd name="connsiteY13-92" fmla="*/ 2095536 h 4191072"/>
              <a:gd name="connsiteX14-93" fmla="*/ 1315909 w 2736304"/>
              <a:gd name="connsiteY14-94" fmla="*/ 23584 h 4191072"/>
              <a:gd name="connsiteX15-95" fmla="*/ 1368152 w 2736304"/>
              <a:gd name="connsiteY15-96" fmla="*/ 0 h 4191072"/>
              <a:gd name="connsiteX0-97" fmla="*/ 1368152 w 2736304"/>
              <a:gd name="connsiteY0-98" fmla="*/ 0 h 4191072"/>
              <a:gd name="connsiteX1-99" fmla="*/ 1420395 w 2736304"/>
              <a:gd name="connsiteY1-100" fmla="*/ 23584 h 4191072"/>
              <a:gd name="connsiteX2-101" fmla="*/ 2736304 w 2736304"/>
              <a:gd name="connsiteY2-102" fmla="*/ 2095536 h 4191072"/>
              <a:gd name="connsiteX3-103" fmla="*/ 1420395 w 2736304"/>
              <a:gd name="connsiteY3-104" fmla="*/ 4167488 h 4191072"/>
              <a:gd name="connsiteX4-105" fmla="*/ 1368152 w 2736304"/>
              <a:gd name="connsiteY4-106" fmla="*/ 4191072 h 4191072"/>
              <a:gd name="connsiteX5-107" fmla="*/ 1315909 w 2736304"/>
              <a:gd name="connsiteY5-108" fmla="*/ 4167488 h 4191072"/>
              <a:gd name="connsiteX6-109" fmla="*/ 1286941 w 2736304"/>
              <a:gd name="connsiteY6-110" fmla="*/ 4151550 h 4191072"/>
              <a:gd name="connsiteX7-111" fmla="*/ 1268222 w 2736304"/>
              <a:gd name="connsiteY7-112" fmla="*/ 4048153 h 4191072"/>
              <a:gd name="connsiteX8-113" fmla="*/ 1319253 w 2736304"/>
              <a:gd name="connsiteY8-114" fmla="*/ 2524520 h 4191072"/>
              <a:gd name="connsiteX9-115" fmla="*/ 1416654 w 2736304"/>
              <a:gd name="connsiteY9-116" fmla="*/ 973825 h 4191072"/>
              <a:gd name="connsiteX10-117" fmla="*/ 1196818 w 2736304"/>
              <a:gd name="connsiteY10-118" fmla="*/ 4056361 h 4191072"/>
              <a:gd name="connsiteX11-119" fmla="*/ 1206987 w 2736304"/>
              <a:gd name="connsiteY11-120" fmla="*/ 4107561 h 4191072"/>
              <a:gd name="connsiteX12-121" fmla="*/ 1171962 w 2736304"/>
              <a:gd name="connsiteY12-122" fmla="*/ 4088291 h 4191072"/>
              <a:gd name="connsiteX13-123" fmla="*/ 0 w 2736304"/>
              <a:gd name="connsiteY13-124" fmla="*/ 2095536 h 4191072"/>
              <a:gd name="connsiteX14-125" fmla="*/ 1315909 w 2736304"/>
              <a:gd name="connsiteY14-126" fmla="*/ 23584 h 4191072"/>
              <a:gd name="connsiteX15-127" fmla="*/ 1368152 w 2736304"/>
              <a:gd name="connsiteY15-128" fmla="*/ 0 h 4191072"/>
              <a:gd name="connsiteX0-129" fmla="*/ 1368152 w 2736304"/>
              <a:gd name="connsiteY0-130" fmla="*/ 0 h 4191072"/>
              <a:gd name="connsiteX1-131" fmla="*/ 1420395 w 2736304"/>
              <a:gd name="connsiteY1-132" fmla="*/ 23584 h 4191072"/>
              <a:gd name="connsiteX2-133" fmla="*/ 2736304 w 2736304"/>
              <a:gd name="connsiteY2-134" fmla="*/ 2095536 h 4191072"/>
              <a:gd name="connsiteX3-135" fmla="*/ 1420395 w 2736304"/>
              <a:gd name="connsiteY3-136" fmla="*/ 4167488 h 4191072"/>
              <a:gd name="connsiteX4-137" fmla="*/ 1368152 w 2736304"/>
              <a:gd name="connsiteY4-138" fmla="*/ 4191072 h 4191072"/>
              <a:gd name="connsiteX5-139" fmla="*/ 1315909 w 2736304"/>
              <a:gd name="connsiteY5-140" fmla="*/ 4167488 h 4191072"/>
              <a:gd name="connsiteX6-141" fmla="*/ 1286941 w 2736304"/>
              <a:gd name="connsiteY6-142" fmla="*/ 4151550 h 4191072"/>
              <a:gd name="connsiteX7-143" fmla="*/ 1268222 w 2736304"/>
              <a:gd name="connsiteY7-144" fmla="*/ 4048153 h 4191072"/>
              <a:gd name="connsiteX8-145" fmla="*/ 1255290 w 2736304"/>
              <a:gd name="connsiteY8-146" fmla="*/ 2349368 h 4191072"/>
              <a:gd name="connsiteX9-147" fmla="*/ 1416654 w 2736304"/>
              <a:gd name="connsiteY9-148" fmla="*/ 973825 h 4191072"/>
              <a:gd name="connsiteX10-149" fmla="*/ 1196818 w 2736304"/>
              <a:gd name="connsiteY10-150" fmla="*/ 4056361 h 4191072"/>
              <a:gd name="connsiteX11-151" fmla="*/ 1206987 w 2736304"/>
              <a:gd name="connsiteY11-152" fmla="*/ 4107561 h 4191072"/>
              <a:gd name="connsiteX12-153" fmla="*/ 1171962 w 2736304"/>
              <a:gd name="connsiteY12-154" fmla="*/ 4088291 h 4191072"/>
              <a:gd name="connsiteX13-155" fmla="*/ 0 w 2736304"/>
              <a:gd name="connsiteY13-156" fmla="*/ 2095536 h 4191072"/>
              <a:gd name="connsiteX14-157" fmla="*/ 1315909 w 2736304"/>
              <a:gd name="connsiteY14-158" fmla="*/ 23584 h 4191072"/>
              <a:gd name="connsiteX15-159" fmla="*/ 1368152 w 2736304"/>
              <a:gd name="connsiteY15-160" fmla="*/ 0 h 4191072"/>
              <a:gd name="connsiteX0-161" fmla="*/ 1368152 w 2736304"/>
              <a:gd name="connsiteY0-162" fmla="*/ 0 h 4191072"/>
              <a:gd name="connsiteX1-163" fmla="*/ 1420395 w 2736304"/>
              <a:gd name="connsiteY1-164" fmla="*/ 23584 h 4191072"/>
              <a:gd name="connsiteX2-165" fmla="*/ 2736304 w 2736304"/>
              <a:gd name="connsiteY2-166" fmla="*/ 2095536 h 4191072"/>
              <a:gd name="connsiteX3-167" fmla="*/ 1420395 w 2736304"/>
              <a:gd name="connsiteY3-168" fmla="*/ 4167488 h 4191072"/>
              <a:gd name="connsiteX4-169" fmla="*/ 1368152 w 2736304"/>
              <a:gd name="connsiteY4-170" fmla="*/ 4191072 h 4191072"/>
              <a:gd name="connsiteX5-171" fmla="*/ 1315909 w 2736304"/>
              <a:gd name="connsiteY5-172" fmla="*/ 4167488 h 4191072"/>
              <a:gd name="connsiteX6-173" fmla="*/ 1286941 w 2736304"/>
              <a:gd name="connsiteY6-174" fmla="*/ 4151550 h 4191072"/>
              <a:gd name="connsiteX7-175" fmla="*/ 1268222 w 2736304"/>
              <a:gd name="connsiteY7-176" fmla="*/ 4048153 h 4191072"/>
              <a:gd name="connsiteX8-177" fmla="*/ 1255290 w 2736304"/>
              <a:gd name="connsiteY8-178" fmla="*/ 2349368 h 4191072"/>
              <a:gd name="connsiteX9-179" fmla="*/ 1416654 w 2736304"/>
              <a:gd name="connsiteY9-180" fmla="*/ 973825 h 4191072"/>
              <a:gd name="connsiteX10-181" fmla="*/ 1196818 w 2736304"/>
              <a:gd name="connsiteY10-182" fmla="*/ 4056361 h 4191072"/>
              <a:gd name="connsiteX11-183" fmla="*/ 1206987 w 2736304"/>
              <a:gd name="connsiteY11-184" fmla="*/ 4107561 h 4191072"/>
              <a:gd name="connsiteX12-185" fmla="*/ 1171962 w 2736304"/>
              <a:gd name="connsiteY12-186" fmla="*/ 4088291 h 4191072"/>
              <a:gd name="connsiteX13-187" fmla="*/ 0 w 2736304"/>
              <a:gd name="connsiteY13-188" fmla="*/ 2095536 h 4191072"/>
              <a:gd name="connsiteX14-189" fmla="*/ 1315909 w 2736304"/>
              <a:gd name="connsiteY14-190" fmla="*/ 23584 h 4191072"/>
              <a:gd name="connsiteX15-191" fmla="*/ 1368152 w 2736304"/>
              <a:gd name="connsiteY15-192" fmla="*/ 0 h 4191072"/>
              <a:gd name="connsiteX0-193" fmla="*/ 1368152 w 2736304"/>
              <a:gd name="connsiteY0-194" fmla="*/ 0 h 4191072"/>
              <a:gd name="connsiteX1-195" fmla="*/ 1420395 w 2736304"/>
              <a:gd name="connsiteY1-196" fmla="*/ 23584 h 4191072"/>
              <a:gd name="connsiteX2-197" fmla="*/ 2736304 w 2736304"/>
              <a:gd name="connsiteY2-198" fmla="*/ 2095536 h 4191072"/>
              <a:gd name="connsiteX3-199" fmla="*/ 1420395 w 2736304"/>
              <a:gd name="connsiteY3-200" fmla="*/ 4167488 h 4191072"/>
              <a:gd name="connsiteX4-201" fmla="*/ 1368152 w 2736304"/>
              <a:gd name="connsiteY4-202" fmla="*/ 4191072 h 4191072"/>
              <a:gd name="connsiteX5-203" fmla="*/ 1315909 w 2736304"/>
              <a:gd name="connsiteY5-204" fmla="*/ 4167488 h 4191072"/>
              <a:gd name="connsiteX6-205" fmla="*/ 1286941 w 2736304"/>
              <a:gd name="connsiteY6-206" fmla="*/ 4151550 h 4191072"/>
              <a:gd name="connsiteX7-207" fmla="*/ 1268222 w 2736304"/>
              <a:gd name="connsiteY7-208" fmla="*/ 4048153 h 4191072"/>
              <a:gd name="connsiteX8-209" fmla="*/ 1177026 w 2736304"/>
              <a:gd name="connsiteY8-210" fmla="*/ 2410291 h 4191072"/>
              <a:gd name="connsiteX9-211" fmla="*/ 1416654 w 2736304"/>
              <a:gd name="connsiteY9-212" fmla="*/ 973825 h 4191072"/>
              <a:gd name="connsiteX10-213" fmla="*/ 1196818 w 2736304"/>
              <a:gd name="connsiteY10-214" fmla="*/ 4056361 h 4191072"/>
              <a:gd name="connsiteX11-215" fmla="*/ 1206987 w 2736304"/>
              <a:gd name="connsiteY11-216" fmla="*/ 4107561 h 4191072"/>
              <a:gd name="connsiteX12-217" fmla="*/ 1171962 w 2736304"/>
              <a:gd name="connsiteY12-218" fmla="*/ 4088291 h 4191072"/>
              <a:gd name="connsiteX13-219" fmla="*/ 0 w 2736304"/>
              <a:gd name="connsiteY13-220" fmla="*/ 2095536 h 4191072"/>
              <a:gd name="connsiteX14-221" fmla="*/ 1315909 w 2736304"/>
              <a:gd name="connsiteY14-222" fmla="*/ 23584 h 4191072"/>
              <a:gd name="connsiteX15-223" fmla="*/ 1368152 w 2736304"/>
              <a:gd name="connsiteY15-224" fmla="*/ 0 h 4191072"/>
              <a:gd name="connsiteX0-225" fmla="*/ 1368152 w 2736304"/>
              <a:gd name="connsiteY0-226" fmla="*/ 0 h 4191072"/>
              <a:gd name="connsiteX1-227" fmla="*/ 1420395 w 2736304"/>
              <a:gd name="connsiteY1-228" fmla="*/ 23584 h 4191072"/>
              <a:gd name="connsiteX2-229" fmla="*/ 2736304 w 2736304"/>
              <a:gd name="connsiteY2-230" fmla="*/ 2095536 h 4191072"/>
              <a:gd name="connsiteX3-231" fmla="*/ 1420395 w 2736304"/>
              <a:gd name="connsiteY3-232" fmla="*/ 4167488 h 4191072"/>
              <a:gd name="connsiteX4-233" fmla="*/ 1368152 w 2736304"/>
              <a:gd name="connsiteY4-234" fmla="*/ 4191072 h 4191072"/>
              <a:gd name="connsiteX5-235" fmla="*/ 1315909 w 2736304"/>
              <a:gd name="connsiteY5-236" fmla="*/ 4167488 h 4191072"/>
              <a:gd name="connsiteX6-237" fmla="*/ 1286941 w 2736304"/>
              <a:gd name="connsiteY6-238" fmla="*/ 4151550 h 4191072"/>
              <a:gd name="connsiteX7-239" fmla="*/ 1268222 w 2736304"/>
              <a:gd name="connsiteY7-240" fmla="*/ 4048153 h 4191072"/>
              <a:gd name="connsiteX8-241" fmla="*/ 1177026 w 2736304"/>
              <a:gd name="connsiteY8-242" fmla="*/ 2410291 h 4191072"/>
              <a:gd name="connsiteX9-243" fmla="*/ 1416654 w 2736304"/>
              <a:gd name="connsiteY9-244" fmla="*/ 973825 h 4191072"/>
              <a:gd name="connsiteX10-245" fmla="*/ 1196818 w 2736304"/>
              <a:gd name="connsiteY10-246" fmla="*/ 4056361 h 4191072"/>
              <a:gd name="connsiteX11-247" fmla="*/ 1206987 w 2736304"/>
              <a:gd name="connsiteY11-248" fmla="*/ 4107561 h 4191072"/>
              <a:gd name="connsiteX12-249" fmla="*/ 1171962 w 2736304"/>
              <a:gd name="connsiteY12-250" fmla="*/ 4088291 h 4191072"/>
              <a:gd name="connsiteX13-251" fmla="*/ 0 w 2736304"/>
              <a:gd name="connsiteY13-252" fmla="*/ 2095536 h 4191072"/>
              <a:gd name="connsiteX14-253" fmla="*/ 1315909 w 2736304"/>
              <a:gd name="connsiteY14-254" fmla="*/ 23584 h 4191072"/>
              <a:gd name="connsiteX15-255" fmla="*/ 1368152 w 2736304"/>
              <a:gd name="connsiteY15-256" fmla="*/ 0 h 4191072"/>
              <a:gd name="connsiteX0-257" fmla="*/ 1368152 w 2736304"/>
              <a:gd name="connsiteY0-258" fmla="*/ 0 h 4191072"/>
              <a:gd name="connsiteX1-259" fmla="*/ 1420395 w 2736304"/>
              <a:gd name="connsiteY1-260" fmla="*/ 23584 h 4191072"/>
              <a:gd name="connsiteX2-261" fmla="*/ 2736304 w 2736304"/>
              <a:gd name="connsiteY2-262" fmla="*/ 2095536 h 4191072"/>
              <a:gd name="connsiteX3-263" fmla="*/ 1420395 w 2736304"/>
              <a:gd name="connsiteY3-264" fmla="*/ 4167488 h 4191072"/>
              <a:gd name="connsiteX4-265" fmla="*/ 1368152 w 2736304"/>
              <a:gd name="connsiteY4-266" fmla="*/ 4191072 h 4191072"/>
              <a:gd name="connsiteX5-267" fmla="*/ 1315909 w 2736304"/>
              <a:gd name="connsiteY5-268" fmla="*/ 4167488 h 4191072"/>
              <a:gd name="connsiteX6-269" fmla="*/ 1286941 w 2736304"/>
              <a:gd name="connsiteY6-270" fmla="*/ 4151550 h 4191072"/>
              <a:gd name="connsiteX7-271" fmla="*/ 1268222 w 2736304"/>
              <a:gd name="connsiteY7-272" fmla="*/ 4048153 h 4191072"/>
              <a:gd name="connsiteX8-273" fmla="*/ 1222322 w 2736304"/>
              <a:gd name="connsiteY8-274" fmla="*/ 2414470 h 4191072"/>
              <a:gd name="connsiteX9-275" fmla="*/ 1416654 w 2736304"/>
              <a:gd name="connsiteY9-276" fmla="*/ 973825 h 4191072"/>
              <a:gd name="connsiteX10-277" fmla="*/ 1196818 w 2736304"/>
              <a:gd name="connsiteY10-278" fmla="*/ 4056361 h 4191072"/>
              <a:gd name="connsiteX11-279" fmla="*/ 1206987 w 2736304"/>
              <a:gd name="connsiteY11-280" fmla="*/ 4107561 h 4191072"/>
              <a:gd name="connsiteX12-281" fmla="*/ 1171962 w 2736304"/>
              <a:gd name="connsiteY12-282" fmla="*/ 4088291 h 4191072"/>
              <a:gd name="connsiteX13-283" fmla="*/ 0 w 2736304"/>
              <a:gd name="connsiteY13-284" fmla="*/ 2095536 h 4191072"/>
              <a:gd name="connsiteX14-285" fmla="*/ 1315909 w 2736304"/>
              <a:gd name="connsiteY14-286" fmla="*/ 23584 h 4191072"/>
              <a:gd name="connsiteX15-287" fmla="*/ 1368152 w 2736304"/>
              <a:gd name="connsiteY15-288" fmla="*/ 0 h 419107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</a:cxnLst>
            <a:rect l="l" t="t" r="r" b="b"/>
            <a:pathLst>
              <a:path w="2736304" h="4191072">
                <a:moveTo>
                  <a:pt x="1368152" y="0"/>
                </a:moveTo>
                <a:lnTo>
                  <a:pt x="1420395" y="23584"/>
                </a:lnTo>
                <a:cubicBezTo>
                  <a:pt x="2204210" y="422607"/>
                  <a:pt x="2736304" y="1200840"/>
                  <a:pt x="2736304" y="2095536"/>
                </a:cubicBezTo>
                <a:cubicBezTo>
                  <a:pt x="2736304" y="2990232"/>
                  <a:pt x="2204210" y="3768465"/>
                  <a:pt x="1420395" y="4167488"/>
                </a:cubicBezTo>
                <a:lnTo>
                  <a:pt x="1368152" y="4191072"/>
                </a:lnTo>
                <a:lnTo>
                  <a:pt x="1315909" y="4167488"/>
                </a:lnTo>
                <a:lnTo>
                  <a:pt x="1286941" y="4151550"/>
                </a:lnTo>
                <a:lnTo>
                  <a:pt x="1268222" y="4048153"/>
                </a:lnTo>
                <a:cubicBezTo>
                  <a:pt x="1138380" y="3210819"/>
                  <a:pt x="1190881" y="2855192"/>
                  <a:pt x="1222322" y="2414470"/>
                </a:cubicBezTo>
                <a:cubicBezTo>
                  <a:pt x="1265546" y="1808590"/>
                  <a:pt x="1257284" y="1438238"/>
                  <a:pt x="1416654" y="973825"/>
                </a:cubicBezTo>
                <a:cubicBezTo>
                  <a:pt x="1045986" y="1923097"/>
                  <a:pt x="1033273" y="3082988"/>
                  <a:pt x="1196818" y="4056361"/>
                </a:cubicBezTo>
                <a:lnTo>
                  <a:pt x="1206987" y="4107561"/>
                </a:lnTo>
                <a:lnTo>
                  <a:pt x="1171962" y="4088291"/>
                </a:lnTo>
                <a:cubicBezTo>
                  <a:pt x="467661" y="3670731"/>
                  <a:pt x="0" y="2934314"/>
                  <a:pt x="0" y="2095536"/>
                </a:cubicBezTo>
                <a:cubicBezTo>
                  <a:pt x="0" y="1200840"/>
                  <a:pt x="532094" y="422607"/>
                  <a:pt x="1315909" y="23584"/>
                </a:cubicBezTo>
                <a:lnTo>
                  <a:pt x="1368152" y="0"/>
                </a:lnTo>
                <a:close/>
              </a:path>
            </a:pathLst>
          </a:custGeom>
          <a:solidFill>
            <a:srgbClr val="42B5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dirty="0">
              <a:solidFill>
                <a:prstClr val="white"/>
              </a:solidFill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8062202" y="2339788"/>
            <a:ext cx="2801722" cy="1135358"/>
            <a:chOff x="1626835" y="2349127"/>
            <a:chExt cx="2492110" cy="1009892"/>
          </a:xfrm>
        </p:grpSpPr>
        <p:sp>
          <p:nvSpPr>
            <p:cNvPr id="25" name="文本框 24"/>
            <p:cNvSpPr txBox="1"/>
            <p:nvPr/>
          </p:nvSpPr>
          <p:spPr>
            <a:xfrm>
              <a:off x="1806000" y="2349127"/>
              <a:ext cx="2133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1626835" y="2687681"/>
              <a:ext cx="2492110" cy="67133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film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8062202" y="3682522"/>
            <a:ext cx="2801722" cy="1135358"/>
            <a:chOff x="1626835" y="2349127"/>
            <a:chExt cx="2492110" cy="1009892"/>
          </a:xfrm>
        </p:grpSpPr>
        <p:sp>
          <p:nvSpPr>
            <p:cNvPr id="28" name="文本框 27"/>
            <p:cNvSpPr txBox="1"/>
            <p:nvPr/>
          </p:nvSpPr>
          <p:spPr>
            <a:xfrm>
              <a:off x="1806000" y="2349127"/>
              <a:ext cx="2133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1626835" y="2687681"/>
              <a:ext cx="2492110" cy="67133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film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8095820" y="5198495"/>
            <a:ext cx="2801722" cy="1135358"/>
            <a:chOff x="1626835" y="2349127"/>
            <a:chExt cx="2492110" cy="1009892"/>
          </a:xfrm>
        </p:grpSpPr>
        <p:sp>
          <p:nvSpPr>
            <p:cNvPr id="32" name="文本框 31"/>
            <p:cNvSpPr txBox="1"/>
            <p:nvPr/>
          </p:nvSpPr>
          <p:spPr>
            <a:xfrm>
              <a:off x="1806000" y="2349127"/>
              <a:ext cx="2133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1626835" y="2687681"/>
              <a:ext cx="2492110" cy="67133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film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1258049" y="2574729"/>
            <a:ext cx="2801722" cy="1135358"/>
            <a:chOff x="1626835" y="2349127"/>
            <a:chExt cx="2492110" cy="1009892"/>
          </a:xfrm>
        </p:grpSpPr>
        <p:sp>
          <p:nvSpPr>
            <p:cNvPr id="35" name="文本框 34"/>
            <p:cNvSpPr txBox="1"/>
            <p:nvPr/>
          </p:nvSpPr>
          <p:spPr>
            <a:xfrm>
              <a:off x="1806000" y="2349127"/>
              <a:ext cx="2133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1626835" y="2687681"/>
              <a:ext cx="2492110" cy="67133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film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1210656" y="4748111"/>
            <a:ext cx="2801722" cy="1135358"/>
            <a:chOff x="1626835" y="2349127"/>
            <a:chExt cx="2492110" cy="1009892"/>
          </a:xfrm>
        </p:grpSpPr>
        <p:sp>
          <p:nvSpPr>
            <p:cNvPr id="38" name="文本框 37"/>
            <p:cNvSpPr txBox="1"/>
            <p:nvPr/>
          </p:nvSpPr>
          <p:spPr>
            <a:xfrm>
              <a:off x="1806000" y="2349127"/>
              <a:ext cx="2133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1626835" y="2687681"/>
              <a:ext cx="2492110" cy="67133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film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1512</Words>
  <Application>Microsoft Office PowerPoint</Application>
  <PresentationFormat>宽屏</PresentationFormat>
  <Paragraphs>183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4" baseType="lpstr">
      <vt:lpstr>Gill Sans</vt:lpstr>
      <vt:lpstr>等线</vt:lpstr>
      <vt:lpstr>等线 Light</vt:lpstr>
      <vt:lpstr>方正兰亭超细黑简体</vt:lpstr>
      <vt:lpstr>张海山锐线体2.0</vt:lpstr>
      <vt:lpstr>Agency FB</vt:lpstr>
      <vt:lpstr>Arial</vt:lpstr>
      <vt:lpstr>Calibri</vt:lpstr>
      <vt:lpstr>Century Gothic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PC</dc:creator>
  <cp:lastModifiedBy>天 下</cp:lastModifiedBy>
  <cp:revision>79</cp:revision>
  <dcterms:created xsi:type="dcterms:W3CDTF">2018-05-21T15:21:00Z</dcterms:created>
  <dcterms:modified xsi:type="dcterms:W3CDTF">2021-01-06T00:52:38Z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