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1053" r:id="rId2"/>
    <p:sldId id="1151" r:id="rId3"/>
    <p:sldId id="1056" r:id="rId4"/>
    <p:sldId id="1131" r:id="rId5"/>
    <p:sldId id="1133" r:id="rId6"/>
    <p:sldId id="1061" r:id="rId7"/>
    <p:sldId id="1134" r:id="rId8"/>
    <p:sldId id="1135" r:id="rId9"/>
    <p:sldId id="1132" r:id="rId10"/>
    <p:sldId id="1110" r:id="rId11"/>
    <p:sldId id="1111" r:id="rId12"/>
    <p:sldId id="1136" r:id="rId13"/>
    <p:sldId id="1139" r:id="rId14"/>
    <p:sldId id="1140" r:id="rId15"/>
    <p:sldId id="1137" r:id="rId16"/>
    <p:sldId id="1138" r:id="rId17"/>
    <p:sldId id="1117" r:id="rId18"/>
    <p:sldId id="1142" r:id="rId19"/>
    <p:sldId id="1118" r:id="rId20"/>
    <p:sldId id="1143" r:id="rId21"/>
    <p:sldId id="1141" r:id="rId22"/>
    <p:sldId id="1144" r:id="rId23"/>
    <p:sldId id="1145" r:id="rId24"/>
    <p:sldId id="1124" r:id="rId25"/>
    <p:sldId id="1125" r:id="rId26"/>
    <p:sldId id="1146" r:id="rId27"/>
    <p:sldId id="1147" r:id="rId28"/>
    <p:sldId id="1148" r:id="rId29"/>
    <p:sldId id="1149" r:id="rId30"/>
    <p:sldId id="1150" r:id="rId31"/>
    <p:sldId id="1130" r:id="rId32"/>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8">
          <p15:clr>
            <a:srgbClr val="A4A3A4"/>
          </p15:clr>
        </p15:guide>
        <p15:guide id="4" pos="7152">
          <p15:clr>
            <a:srgbClr val="A4A3A4"/>
          </p15:clr>
        </p15:guide>
        <p15:guide id="5" orient="horz" pos="1620">
          <p15:clr>
            <a:srgbClr val="A4A3A4"/>
          </p15:clr>
        </p15:guide>
        <p15:guide id="6" pos="2880">
          <p15:clr>
            <a:srgbClr val="A4A3A4"/>
          </p15:clr>
        </p15:guide>
        <p15:guide id="7" pos="396">
          <p15:clr>
            <a:srgbClr val="A4A3A4"/>
          </p15:clr>
        </p15:guide>
        <p15:guide id="8"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E3C"/>
    <a:srgbClr val="FDFDFD"/>
    <a:srgbClr val="B85584"/>
    <a:srgbClr val="DAA974"/>
    <a:srgbClr val="DDAF7D"/>
    <a:srgbClr val="D7A367"/>
    <a:srgbClr val="111217"/>
    <a:srgbClr val="B7B5BD"/>
    <a:srgbClr val="B1AEB5"/>
    <a:srgbClr val="939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326" autoAdjust="0"/>
    <p:restoredTop sz="94434" autoAdjust="0"/>
  </p:normalViewPr>
  <p:slideViewPr>
    <p:cSldViewPr snapToGrid="0">
      <p:cViewPr varScale="1">
        <p:scale>
          <a:sx n="139" d="100"/>
          <a:sy n="139" d="100"/>
        </p:scale>
        <p:origin x="654" y="108"/>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57" d="100"/>
          <a:sy n="57" d="100"/>
        </p:scale>
        <p:origin x="2808" y="4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rapidesign.cn/"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矩形 259"/>
          <p:cNvSpPr>
            <a:spLocks noChangeArrowheads="1"/>
          </p:cNvSpPr>
          <p:nvPr/>
        </p:nvSpPr>
        <p:spPr bwMode="auto">
          <a:xfrm>
            <a:off x="980811" y="2243108"/>
            <a:ext cx="5598054"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500" cap="all" dirty="0">
                <a:solidFill>
                  <a:srgbClr val="C93E3C"/>
                </a:solidFill>
                <a:cs typeface="Arial" panose="020B0604020202020204" pitchFamily="34" charset="0"/>
              </a:rPr>
              <a:t>202X</a:t>
            </a:r>
            <a:r>
              <a:rPr lang="zh-CN" altLang="en-US" sz="3500" cap="all" dirty="0">
                <a:solidFill>
                  <a:srgbClr val="C93E3C"/>
                </a:solidFill>
                <a:cs typeface="Arial" panose="020B0604020202020204" pitchFamily="34" charset="0"/>
              </a:rPr>
              <a:t>年度工作总结</a:t>
            </a:r>
            <a:r>
              <a:rPr lang="en-US" altLang="zh-CN" sz="3500" cap="all" dirty="0">
                <a:solidFill>
                  <a:srgbClr val="C93E3C"/>
                </a:solidFill>
                <a:cs typeface="Arial" panose="020B0604020202020204" pitchFamily="34" charset="0"/>
              </a:rPr>
              <a:t>PPT</a:t>
            </a:r>
            <a:endParaRPr lang="zh-CN" altLang="en-US" sz="3500" cap="all" dirty="0">
              <a:solidFill>
                <a:srgbClr val="C93E3C"/>
              </a:solidFill>
              <a:cs typeface="Arial" panose="020B0604020202020204" pitchFamily="34" charset="0"/>
            </a:endParaRPr>
          </a:p>
        </p:txBody>
      </p:sp>
      <p:cxnSp>
        <p:nvCxnSpPr>
          <p:cNvPr id="17" name="直接连接符 16"/>
          <p:cNvCxnSpPr/>
          <p:nvPr/>
        </p:nvCxnSpPr>
        <p:spPr>
          <a:xfrm>
            <a:off x="1548936" y="2869800"/>
            <a:ext cx="443799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259"/>
          <p:cNvSpPr>
            <a:spLocks noChangeArrowheads="1"/>
          </p:cNvSpPr>
          <p:nvPr/>
        </p:nvSpPr>
        <p:spPr bwMode="auto">
          <a:xfrm>
            <a:off x="1939231" y="3118855"/>
            <a:ext cx="3624326"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640" cap="all" dirty="0">
                <a:solidFill>
                  <a:schemeClr val="tx2"/>
                </a:solidFill>
                <a:cs typeface="Arial" panose="020B0604020202020204" pitchFamily="34" charset="0"/>
              </a:rPr>
              <a:t>Job summary | | apply | business report shows the | | project business plan</a:t>
            </a:r>
            <a:endParaRPr lang="zh-CN" altLang="en-US" sz="640" cap="all" dirty="0">
              <a:solidFill>
                <a:schemeClr val="tx2"/>
              </a:solidFill>
              <a:cs typeface="Arial" panose="020B0604020202020204" pitchFamily="34" charset="0"/>
            </a:endParaRPr>
          </a:p>
        </p:txBody>
      </p:sp>
      <p:sp>
        <p:nvSpPr>
          <p:cNvPr id="19" name="矩形 259"/>
          <p:cNvSpPr>
            <a:spLocks noChangeArrowheads="1"/>
          </p:cNvSpPr>
          <p:nvPr/>
        </p:nvSpPr>
        <p:spPr bwMode="auto">
          <a:xfrm>
            <a:off x="2068953" y="2903512"/>
            <a:ext cx="3364882"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适用年终总结</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商务汇报</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项目展示</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新年计划</a:t>
            </a:r>
            <a:r>
              <a:rPr lang="en-US" altLang="zh-CN" sz="1280" cap="all" dirty="0">
                <a:solidFill>
                  <a:schemeClr val="tx2"/>
                </a:solidFill>
                <a:cs typeface="Arial" panose="020B0604020202020204" pitchFamily="34" charset="0"/>
              </a:rPr>
              <a:t>|</a:t>
            </a:r>
            <a:endParaRPr lang="zh-CN" altLang="en-US" sz="1280" cap="all" dirty="0">
              <a:solidFill>
                <a:schemeClr val="tx2"/>
              </a:solidFill>
              <a:cs typeface="Arial" panose="020B0604020202020204" pitchFamily="34" charset="0"/>
            </a:endParaRPr>
          </a:p>
        </p:txBody>
      </p:sp>
      <p:sp>
        <p:nvSpPr>
          <p:cNvPr id="20" name="矩形 259"/>
          <p:cNvSpPr>
            <a:spLocks noChangeArrowheads="1"/>
          </p:cNvSpPr>
          <p:nvPr/>
        </p:nvSpPr>
        <p:spPr bwMode="auto">
          <a:xfrm>
            <a:off x="1440872" y="3997102"/>
            <a:ext cx="3624326"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900" cap="all">
                <a:solidFill>
                  <a:schemeClr val="bg1">
                    <a:lumMod val="50000"/>
                  </a:schemeClr>
                </a:solidFill>
                <a:cs typeface="Arial" panose="020B0604020202020204" pitchFamily="34" charset="0"/>
              </a:rPr>
              <a:t>汇报人：</a:t>
            </a:r>
            <a:r>
              <a:rPr lang="en-US" altLang="zh-CN" sz="900" cap="all">
                <a:solidFill>
                  <a:schemeClr val="bg1">
                    <a:lumMod val="50000"/>
                  </a:schemeClr>
                </a:solidFill>
                <a:cs typeface="Arial" panose="020B0604020202020204" pitchFamily="34" charset="0"/>
              </a:rPr>
              <a:t>xiazaii       </a:t>
            </a:r>
            <a:r>
              <a:rPr lang="zh-CN" altLang="en-US" sz="900" cap="all">
                <a:solidFill>
                  <a:schemeClr val="bg1">
                    <a:lumMod val="50000"/>
                  </a:schemeClr>
                </a:solidFill>
                <a:cs typeface="Arial" panose="020B0604020202020204" pitchFamily="34" charset="0"/>
              </a:rPr>
              <a:t>日期：</a:t>
            </a:r>
            <a:r>
              <a:rPr lang="en-US" altLang="zh-CN" sz="900" cap="all">
                <a:solidFill>
                  <a:schemeClr val="bg1">
                    <a:lumMod val="50000"/>
                  </a:schemeClr>
                </a:solidFill>
                <a:cs typeface="Arial" panose="020B0604020202020204" pitchFamily="34" charset="0"/>
              </a:rPr>
              <a:t>202X</a:t>
            </a:r>
            <a:r>
              <a:rPr lang="zh-CN" altLang="en-US" sz="900" cap="all">
                <a:solidFill>
                  <a:schemeClr val="bg1">
                    <a:lumMod val="50000"/>
                  </a:schemeClr>
                </a:solidFill>
                <a:cs typeface="Arial" panose="020B0604020202020204" pitchFamily="34" charset="0"/>
              </a:rPr>
              <a:t>年</a:t>
            </a:r>
            <a:r>
              <a:rPr lang="en-US" altLang="zh-CN" sz="900" cap="all">
                <a:solidFill>
                  <a:schemeClr val="bg1">
                    <a:lumMod val="50000"/>
                  </a:schemeClr>
                </a:solidFill>
                <a:cs typeface="Arial" panose="020B0604020202020204" pitchFamily="34" charset="0"/>
              </a:rPr>
              <a:t>1X</a:t>
            </a:r>
            <a:r>
              <a:rPr lang="zh-CN" altLang="en-US" sz="900" cap="all">
                <a:solidFill>
                  <a:schemeClr val="bg1">
                    <a:lumMod val="50000"/>
                  </a:schemeClr>
                </a:solidFill>
                <a:cs typeface="Arial" panose="020B0604020202020204" pitchFamily="34" charset="0"/>
              </a:rPr>
              <a:t>月</a:t>
            </a:r>
            <a:r>
              <a:rPr lang="en-US" altLang="zh-CN" sz="900" cap="all">
                <a:solidFill>
                  <a:schemeClr val="bg1">
                    <a:lumMod val="50000"/>
                  </a:schemeClr>
                </a:solidFill>
                <a:cs typeface="Arial" panose="020B0604020202020204" pitchFamily="34" charset="0"/>
              </a:rPr>
              <a:t>2X</a:t>
            </a:r>
            <a:r>
              <a:rPr lang="zh-CN" altLang="en-US" sz="900" cap="all">
                <a:solidFill>
                  <a:schemeClr val="bg1">
                    <a:lumMod val="50000"/>
                  </a:schemeClr>
                </a:solidFill>
                <a:cs typeface="Arial" panose="020B0604020202020204" pitchFamily="34" charset="0"/>
              </a:rPr>
              <a:t>日</a:t>
            </a:r>
            <a:endParaRPr lang="zh-CN" altLang="en-US" sz="900" cap="all" dirty="0">
              <a:solidFill>
                <a:schemeClr val="bg1">
                  <a:lumMod val="50000"/>
                </a:schemeClr>
              </a:solidFill>
              <a:cs typeface="Arial" panose="020B0604020202020204" pitchFamily="34" charset="0"/>
            </a:endParaRPr>
          </a:p>
        </p:txBody>
      </p:sp>
      <p:pic>
        <p:nvPicPr>
          <p:cNvPr id="21" name="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19556" y="2590465"/>
            <a:ext cx="457081" cy="457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6"/>
                                        </p:tgtEl>
                                        <p:attrNameLst>
                                          <p:attrName>ppt_y</p:attrName>
                                        </p:attrNameLst>
                                      </p:cBhvr>
                                      <p:tavLst>
                                        <p:tav tm="0">
                                          <p:val>
                                            <p:strVal val="#ppt_y"/>
                                          </p:val>
                                        </p:tav>
                                        <p:tav tm="100000">
                                          <p:val>
                                            <p:strVal val="#ppt_y"/>
                                          </p:val>
                                        </p:tav>
                                      </p:tavLst>
                                    </p:anim>
                                    <p:anim calcmode="lin" valueType="num">
                                      <p:cBhvr>
                                        <p:cTn id="1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6"/>
                                        </p:tgtEl>
                                      </p:cBhvr>
                                    </p:animEffect>
                                  </p:childTnLst>
                                </p:cTn>
                              </p:par>
                            </p:childTnLst>
                          </p:cTn>
                        </p:par>
                        <p:par>
                          <p:cTn id="15" fill="hold">
                            <p:stCondLst>
                              <p:cond delay="1101"/>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16"/>
                                        </p:tgtEl>
                                      </p:cBhvr>
                                    </p:animEffect>
                                    <p:animScale>
                                      <p:cBhvr>
                                        <p:cTn id="18" dur="250" autoRev="1" fill="hold"/>
                                        <p:tgtEl>
                                          <p:spTgt spid="16"/>
                                        </p:tgtEl>
                                      </p:cBhvr>
                                      <p:by x="105000" y="105000"/>
                                    </p:animScale>
                                  </p:childTnLst>
                                </p:cTn>
                              </p:par>
                            </p:childTnLst>
                          </p:cTn>
                        </p:par>
                        <p:par>
                          <p:cTn id="19" fill="hold">
                            <p:stCondLst>
                              <p:cond delay="1601"/>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101"/>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9"/>
                                        </p:tgtEl>
                                        <p:attrNameLst>
                                          <p:attrName>ppt_y</p:attrName>
                                        </p:attrNameLst>
                                      </p:cBhvr>
                                      <p:tavLst>
                                        <p:tav tm="0">
                                          <p:val>
                                            <p:strVal val="#ppt_y"/>
                                          </p:val>
                                        </p:tav>
                                        <p:tav tm="100000">
                                          <p:val>
                                            <p:strVal val="#ppt_y"/>
                                          </p:val>
                                        </p:tav>
                                      </p:tavLst>
                                    </p:anim>
                                    <p:anim calcmode="lin" valueType="num">
                                      <p:cBhvr>
                                        <p:cTn id="2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9"/>
                                        </p:tgtEl>
                                      </p:cBhvr>
                                    </p:animEffect>
                                  </p:childTnLst>
                                </p:cTn>
                              </p:par>
                            </p:childTnLst>
                          </p:cTn>
                        </p:par>
                        <p:par>
                          <p:cTn id="31" fill="hold">
                            <p:stCondLst>
                              <p:cond delay="37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9"/>
                                        </p:tgtEl>
                                      </p:cBhvr>
                                    </p:animEffect>
                                    <p:animScale>
                                      <p:cBhvr>
                                        <p:cTn id="34" dur="250" autoRev="1" fill="hold"/>
                                        <p:tgtEl>
                                          <p:spTgt spid="19"/>
                                        </p:tgtEl>
                                      </p:cBhvr>
                                      <p:by x="105000" y="105000"/>
                                    </p:animScale>
                                  </p:childTnLst>
                                </p:cTn>
                              </p:par>
                            </p:childTnLst>
                          </p:cTn>
                        </p:par>
                        <p:par>
                          <p:cTn id="35" fill="hold">
                            <p:stCondLst>
                              <p:cond delay="42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8"/>
                                        </p:tgtEl>
                                        <p:attrNameLst>
                                          <p:attrName>ppt_y</p:attrName>
                                        </p:attrNameLst>
                                      </p:cBhvr>
                                      <p:tavLst>
                                        <p:tav tm="0">
                                          <p:val>
                                            <p:strVal val="#ppt_y"/>
                                          </p:val>
                                        </p:tav>
                                        <p:tav tm="100000">
                                          <p:val>
                                            <p:strVal val="#ppt_y"/>
                                          </p:val>
                                        </p:tav>
                                      </p:tavLst>
                                    </p:anim>
                                    <p:anim calcmode="lin" valueType="num">
                                      <p:cBhvr>
                                        <p:cTn id="4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8"/>
                                        </p:tgtEl>
                                      </p:cBhvr>
                                    </p:animEffect>
                                  </p:childTnLst>
                                </p:cTn>
                              </p:par>
                            </p:childTnLst>
                          </p:cTn>
                        </p:par>
                        <p:par>
                          <p:cTn id="43" fill="hold">
                            <p:stCondLst>
                              <p:cond delay="8401"/>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18"/>
                                        </p:tgtEl>
                                      </p:cBhvr>
                                    </p:animEffect>
                                    <p:animScale>
                                      <p:cBhvr>
                                        <p:cTn id="46" dur="250" autoRev="1" fill="hold"/>
                                        <p:tgtEl>
                                          <p:spTgt spid="18"/>
                                        </p:tgtEl>
                                      </p:cBhvr>
                                      <p:by x="105000" y="105000"/>
                                    </p:animScale>
                                  </p:childTnLst>
                                </p:cTn>
                              </p:par>
                            </p:childTnLst>
                          </p:cTn>
                        </p:par>
                        <p:par>
                          <p:cTn id="47" fill="hold">
                            <p:stCondLst>
                              <p:cond delay="8901"/>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
                                        </p:tgtEl>
                                        <p:attrNameLst>
                                          <p:attrName>ppt_y</p:attrName>
                                        </p:attrNameLst>
                                      </p:cBhvr>
                                      <p:tavLst>
                                        <p:tav tm="0">
                                          <p:val>
                                            <p:strVal val="#ppt_y"/>
                                          </p:val>
                                        </p:tav>
                                        <p:tav tm="100000">
                                          <p:val>
                                            <p:strVal val="#ppt_y"/>
                                          </p:val>
                                        </p:tav>
                                      </p:tavLst>
                                    </p:anim>
                                    <p:anim calcmode="lin" valueType="num">
                                      <p:cBhvr>
                                        <p:cTn id="5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
                                        </p:tgtEl>
                                      </p:cBhvr>
                                    </p:animEffect>
                                  </p:childTnLst>
                                </p:cTn>
                              </p:par>
                            </p:childTnLst>
                          </p:cTn>
                        </p:par>
                        <p:par>
                          <p:cTn id="55" fill="hold">
                            <p:stCondLst>
                              <p:cond delay="10601"/>
                            </p:stCondLst>
                            <p:childTnLst>
                              <p:par>
                                <p:cTn id="56" presetID="26" presetClass="emph" presetSubtype="0" fill="hold" grpId="1" nodeType="afterEffect">
                                  <p:stCondLst>
                                    <p:cond delay="0"/>
                                  </p:stCondLst>
                                  <p:iterate type="lt">
                                    <p:tmPct val="0"/>
                                  </p:iterate>
                                  <p:childTnLst>
                                    <p:animEffect transition="out" filter="fade">
                                      <p:cBhvr>
                                        <p:cTn id="57" dur="500" tmFilter="0, 0; .2, .5; .8, .5; 1, 0"/>
                                        <p:tgtEl>
                                          <p:spTgt spid="20"/>
                                        </p:tgtEl>
                                      </p:cBhvr>
                                    </p:animEffect>
                                    <p:animScale>
                                      <p:cBhvr>
                                        <p:cTn id="58"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9" repeatCount="indefinite" fill="hold" display="0">
                  <p:stCondLst>
                    <p:cond delay="indefinite"/>
                  </p:stCondLst>
                </p:cTn>
                <p:tgtEl>
                  <p:spTgt spid="21"/>
                </p:tgtEl>
              </p:cMediaNode>
            </p:audio>
          </p:childTnLst>
        </p:cTn>
      </p:par>
    </p:tnLst>
    <p:bldLst>
      <p:bldP spid="16" grpId="0"/>
      <p:bldP spid="16" grpId="1"/>
      <p:bldP spid="18" grpId="0"/>
      <p:bldP spid="18" grpId="1"/>
      <p:bldP spid="19" grpId="0"/>
      <p:bldP spid="19" grpId="1"/>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32196" y="1747045"/>
            <a:ext cx="1651349" cy="661720"/>
          </a:xfrm>
          <a:prstGeom prst="rect">
            <a:avLst/>
          </a:prstGeom>
          <a:noFill/>
        </p:spPr>
        <p:txBody>
          <a:bodyPr wrap="none" rtlCol="0">
            <a:spAutoFit/>
          </a:bodyPr>
          <a:lstStyle/>
          <a:p>
            <a:r>
              <a:rPr lang="en-US" altLang="zh-CN" sz="3700" dirty="0">
                <a:solidFill>
                  <a:schemeClr val="tx2"/>
                </a:solidFill>
                <a:latin typeface="微软雅黑" panose="020B0503020204020204" pitchFamily="34" charset="-122"/>
                <a:ea typeface="微软雅黑" panose="020B0503020204020204" pitchFamily="34" charset="-122"/>
              </a:rPr>
              <a:t>Part02</a:t>
            </a:r>
            <a:endParaRPr lang="zh-CN" altLang="en-US" sz="370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4954961" y="2203794"/>
            <a:ext cx="238535" cy="2056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flipH="1" flipV="1">
            <a:off x="4398916" y="2306611"/>
            <a:ext cx="602542" cy="51943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flipH="1" flipV="1">
            <a:off x="3366809" y="1278138"/>
            <a:ext cx="2614683" cy="2254039"/>
          </a:xfrm>
          <a:prstGeom prst="triangl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2" name="梯形 21"/>
          <p:cNvSpPr/>
          <p:nvPr/>
        </p:nvSpPr>
        <p:spPr>
          <a:xfrm flipV="1">
            <a:off x="3499559" y="1326280"/>
            <a:ext cx="2361513" cy="341279"/>
          </a:xfrm>
          <a:prstGeom prst="trapezoid">
            <a:avLst>
              <a:gd name="adj" fmla="val 562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flipH="1" flipV="1">
            <a:off x="4198401" y="1711947"/>
            <a:ext cx="238535" cy="2056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4" name="直接连接符 23"/>
          <p:cNvCxnSpPr/>
          <p:nvPr/>
        </p:nvCxnSpPr>
        <p:spPr>
          <a:xfrm flipH="1">
            <a:off x="4639701" y="878968"/>
            <a:ext cx="1651283" cy="28690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321912" y="2870321"/>
            <a:ext cx="2723823" cy="600164"/>
          </a:xfrm>
          <a:prstGeom prst="rect">
            <a:avLst/>
          </a:prstGeom>
          <a:noFill/>
        </p:spPr>
        <p:txBody>
          <a:bodyPr wrap="none" rtlCol="0">
            <a:spAutoFit/>
          </a:bodyPr>
          <a:lstStyle/>
          <a:p>
            <a:r>
              <a:rPr lang="zh-CN" altLang="en-US" sz="3300" dirty="0">
                <a:solidFill>
                  <a:schemeClr val="accent2"/>
                </a:solidFill>
                <a:latin typeface="微软雅黑" panose="020B0503020204020204" pitchFamily="34" charset="-122"/>
                <a:ea typeface="微软雅黑" panose="020B0503020204020204" pitchFamily="34" charset="-122"/>
              </a:rPr>
              <a:t>年度工作概述</a:t>
            </a:r>
          </a:p>
        </p:txBody>
      </p:sp>
      <p:sp>
        <p:nvSpPr>
          <p:cNvPr id="26" name="矩形 25"/>
          <p:cNvSpPr/>
          <p:nvPr/>
        </p:nvSpPr>
        <p:spPr>
          <a:xfrm>
            <a:off x="2598814" y="3370685"/>
            <a:ext cx="4169722" cy="471283"/>
          </a:xfrm>
          <a:prstGeom prst="rect">
            <a:avLst/>
          </a:prstGeom>
        </p:spPr>
        <p:txBody>
          <a:bodyPr wrap="square">
            <a:spAutoFit/>
          </a:bodyPr>
          <a:lstStyle/>
          <a:p>
            <a:pPr algn="ctr">
              <a:lnSpc>
                <a:spcPct val="130000"/>
              </a:lnSpc>
            </a:pPr>
            <a:r>
              <a:rPr lang="en-US" altLang="zh-CN" sz="1000" dirty="0">
                <a:solidFill>
                  <a:schemeClr val="tx2"/>
                </a:solidFill>
                <a:latin typeface="微软雅黑" panose="020B0503020204020204" pitchFamily="34" charset="-122"/>
                <a:ea typeface="微软雅黑" panose="020B0503020204020204" pitchFamily="34" charset="-122"/>
              </a:rPr>
              <a:t>achievements have been </a:t>
            </a:r>
            <a:r>
              <a:rPr lang="en-US" altLang="zh-CN" sz="1000" dirty="0" err="1">
                <a:solidFill>
                  <a:schemeClr val="tx2"/>
                </a:solidFill>
                <a:latin typeface="微软雅黑" panose="020B0503020204020204" pitchFamily="34" charset="-122"/>
                <a:ea typeface="微软雅黑" panose="020B0503020204020204" pitchFamily="34" charset="-122"/>
              </a:rPr>
              <a:t>obtainedthere</a:t>
            </a:r>
            <a:r>
              <a:rPr lang="en-US" altLang="zh-CN" sz="1000" dirty="0">
                <a:solidFill>
                  <a:schemeClr val="tx2"/>
                </a:solidFill>
                <a:latin typeface="微软雅黑" panose="020B0503020204020204" pitchFamily="34" charset="-122"/>
                <a:ea typeface="微软雅黑" panose="020B0503020204020204" pitchFamily="34" charset="-122"/>
              </a:rPr>
              <a:t> are shortcomings and </a:t>
            </a:r>
            <a:r>
              <a:rPr lang="en-US" altLang="zh-CN" sz="1000" dirty="0" err="1">
                <a:solidFill>
                  <a:schemeClr val="tx2"/>
                </a:solidFill>
                <a:latin typeface="微软雅黑" panose="020B0503020204020204" pitchFamily="34" charset="-122"/>
                <a:ea typeface="微软雅黑" panose="020B0503020204020204" pitchFamily="34" charset="-122"/>
              </a:rPr>
              <a:t>aReportis</a:t>
            </a:r>
            <a:r>
              <a:rPr lang="en-US" altLang="zh-CN" sz="1000" dirty="0">
                <a:solidFill>
                  <a:schemeClr val="tx2"/>
                </a:solidFill>
                <a:latin typeface="微软雅黑" panose="020B0503020204020204" pitchFamily="34" charset="-122"/>
                <a:ea typeface="微软雅黑" panose="020B0503020204020204" pitchFamily="34" charset="-122"/>
              </a:rPr>
              <a:t> to a certain period of time have done work</a:t>
            </a:r>
            <a:endParaRPr lang="zh-CN" altLang="en-US" sz="1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2" grpId="0" animBg="1"/>
      <p:bldP spid="23"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25" name="椭圆 24"/>
          <p:cNvSpPr/>
          <p:nvPr/>
        </p:nvSpPr>
        <p:spPr>
          <a:xfrm>
            <a:off x="3349699" y="1534589"/>
            <a:ext cx="2400300" cy="2400300"/>
          </a:xfrm>
          <a:prstGeom prst="ellipse">
            <a:avLst/>
          </a:prstGeom>
          <a:solidFill>
            <a:schemeClr val="accent3">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26" name="椭圆 25"/>
          <p:cNvSpPr/>
          <p:nvPr/>
        </p:nvSpPr>
        <p:spPr>
          <a:xfrm>
            <a:off x="2984647" y="1169536"/>
            <a:ext cx="3130406" cy="3130406"/>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171424" y="1319688"/>
            <a:ext cx="2865073" cy="602594"/>
            <a:chOff x="544923" y="2418093"/>
            <a:chExt cx="3820097" cy="803458"/>
          </a:xfrm>
        </p:grpSpPr>
        <p:sp>
          <p:nvSpPr>
            <p:cNvPr id="28" name="矩形 27"/>
            <p:cNvSpPr/>
            <p:nvPr/>
          </p:nvSpPr>
          <p:spPr>
            <a:xfrm>
              <a:off x="544924" y="2729109"/>
              <a:ext cx="3820096" cy="492442"/>
            </a:xfrm>
            <a:prstGeom prst="rect">
              <a:avLst/>
            </a:prstGeom>
            <a:noFill/>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文本框 17"/>
            <p:cNvSpPr txBox="1"/>
            <p:nvPr/>
          </p:nvSpPr>
          <p:spPr>
            <a:xfrm>
              <a:off x="544923" y="2418093"/>
              <a:ext cx="1477328" cy="369332"/>
            </a:xfrm>
            <a:prstGeom prst="rect">
              <a:avLst/>
            </a:prstGeom>
            <a:noFill/>
          </p:spPr>
          <p:txBody>
            <a:bodyPr wrap="none" rtlCol="0">
              <a:spAutoFit/>
            </a:body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grpSp>
      <p:grpSp>
        <p:nvGrpSpPr>
          <p:cNvPr id="30" name="组合 29"/>
          <p:cNvGrpSpPr/>
          <p:nvPr/>
        </p:nvGrpSpPr>
        <p:grpSpPr>
          <a:xfrm>
            <a:off x="38609" y="2477601"/>
            <a:ext cx="2865072" cy="572324"/>
            <a:chOff x="449775" y="2458453"/>
            <a:chExt cx="3820096" cy="763098"/>
          </a:xfrm>
        </p:grpSpPr>
        <p:sp>
          <p:nvSpPr>
            <p:cNvPr id="31" name="矩形 30"/>
            <p:cNvSpPr/>
            <p:nvPr/>
          </p:nvSpPr>
          <p:spPr>
            <a:xfrm>
              <a:off x="449775" y="2729109"/>
              <a:ext cx="3820096" cy="492442"/>
            </a:xfrm>
            <a:prstGeom prst="rect">
              <a:avLst/>
            </a:prstGeom>
            <a:noFill/>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文本框 24"/>
            <p:cNvSpPr txBox="1"/>
            <p:nvPr/>
          </p:nvSpPr>
          <p:spPr>
            <a:xfrm>
              <a:off x="2512786" y="2458453"/>
              <a:ext cx="1477328" cy="369332"/>
            </a:xfrm>
            <a:prstGeom prst="rect">
              <a:avLst/>
            </a:prstGeom>
            <a:noFill/>
          </p:spPr>
          <p:txBody>
            <a:bodyPr wrap="none" rtlCol="0">
              <a:spAutoFit/>
            </a:bodyP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grpSp>
      <p:grpSp>
        <p:nvGrpSpPr>
          <p:cNvPr id="33" name="组合 32"/>
          <p:cNvGrpSpPr/>
          <p:nvPr/>
        </p:nvGrpSpPr>
        <p:grpSpPr>
          <a:xfrm>
            <a:off x="3706888" y="1891778"/>
            <a:ext cx="1685925" cy="1685925"/>
            <a:chOff x="4862685" y="2533650"/>
            <a:chExt cx="2247900" cy="2247900"/>
          </a:xfrm>
          <a:solidFill>
            <a:srgbClr val="EB340D"/>
          </a:solidFill>
        </p:grpSpPr>
        <p:sp>
          <p:nvSpPr>
            <p:cNvPr id="34" name="椭圆 33"/>
            <p:cNvSpPr/>
            <p:nvPr/>
          </p:nvSpPr>
          <p:spPr>
            <a:xfrm>
              <a:off x="4862685" y="2533650"/>
              <a:ext cx="2247900" cy="2247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35" name="Freeform 7"/>
            <p:cNvSpPr>
              <a:spLocks noChangeAspect="1" noEditPoints="1"/>
            </p:cNvSpPr>
            <p:nvPr/>
          </p:nvSpPr>
          <p:spPr bwMode="auto">
            <a:xfrm>
              <a:off x="5600263" y="3172305"/>
              <a:ext cx="772742" cy="577230"/>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chemeClr val="bg1"/>
            </a:solidFill>
            <a:ln>
              <a:noFill/>
            </a:ln>
          </p:spPr>
          <p:txBody>
            <a:bodyPr vert="horz" wrap="square" lIns="68580" tIns="34290" rIns="68580" bIns="34290" numCol="1" anchor="t" anchorCtr="0" compatLnSpc="1"/>
            <a:lstStyle/>
            <a:p>
              <a:pPr defTabSz="783590">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36" name="文本框 27"/>
            <p:cNvSpPr txBox="1"/>
            <p:nvPr/>
          </p:nvSpPr>
          <p:spPr>
            <a:xfrm>
              <a:off x="5345272" y="3939754"/>
              <a:ext cx="1477328" cy="369332"/>
            </a:xfrm>
            <a:prstGeom prst="rect">
              <a:avLst/>
            </a:prstGeom>
            <a:noFill/>
          </p:spPr>
          <p:txBody>
            <a:bodyPr wrap="none" rtlCol="0">
              <a:spAutoFit/>
            </a:bodyPr>
            <a:lstStyle/>
            <a:p>
              <a:pPr>
                <a:spcBef>
                  <a:spcPct val="20000"/>
                </a:spcBef>
              </a:pPr>
              <a:r>
                <a:rPr lang="zh-CN" altLang="en-US" sz="1200" dirty="0">
                  <a:solidFill>
                    <a:schemeClr val="bg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bg1"/>
                </a:solidFill>
                <a:ea typeface="微软雅黑" panose="020B0503020204020204" pitchFamily="34" charset="-122"/>
                <a:cs typeface="宋体" panose="02010600030101010101" pitchFamily="2" charset="-122"/>
                <a:sym typeface="Arial" panose="020B0604020202020204" pitchFamily="34" charset="0"/>
              </a:endParaRPr>
            </a:p>
          </p:txBody>
        </p:sp>
      </p:grpSp>
      <p:grpSp>
        <p:nvGrpSpPr>
          <p:cNvPr id="37" name="组合 36"/>
          <p:cNvGrpSpPr/>
          <p:nvPr/>
        </p:nvGrpSpPr>
        <p:grpSpPr>
          <a:xfrm>
            <a:off x="5452966" y="936390"/>
            <a:ext cx="594066" cy="657008"/>
            <a:chOff x="7190791" y="1259800"/>
            <a:chExt cx="792088" cy="876010"/>
          </a:xfrm>
          <a:solidFill>
            <a:srgbClr val="EB340D"/>
          </a:solidFill>
        </p:grpSpPr>
        <p:grpSp>
          <p:nvGrpSpPr>
            <p:cNvPr id="38" name="组合 37"/>
            <p:cNvGrpSpPr/>
            <p:nvPr/>
          </p:nvGrpSpPr>
          <p:grpSpPr>
            <a:xfrm rot="1291582">
              <a:off x="7190791" y="1259800"/>
              <a:ext cx="792088" cy="876010"/>
              <a:chOff x="6744072" y="893003"/>
              <a:chExt cx="792088" cy="876010"/>
            </a:xfrm>
            <a:grpFill/>
          </p:grpSpPr>
          <p:sp>
            <p:nvSpPr>
              <p:cNvPr id="40" name="流程图: 联系 39"/>
              <p:cNvSpPr/>
              <p:nvPr/>
            </p:nvSpPr>
            <p:spPr>
              <a:xfrm>
                <a:off x="6744072" y="893003"/>
                <a:ext cx="792088" cy="79208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41" name="等腰三角形 40"/>
              <p:cNvSpPr/>
              <p:nvPr/>
            </p:nvSpPr>
            <p:spPr>
              <a:xfrm rot="11236714">
                <a:off x="6978736" y="1601169"/>
                <a:ext cx="216024" cy="1678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grpSp>
        <p:sp>
          <p:nvSpPr>
            <p:cNvPr id="39" name="文本框 28"/>
            <p:cNvSpPr txBox="1"/>
            <p:nvPr/>
          </p:nvSpPr>
          <p:spPr>
            <a:xfrm>
              <a:off x="7423168" y="1475477"/>
              <a:ext cx="355227" cy="307776"/>
            </a:xfrm>
            <a:prstGeom prst="rect">
              <a:avLst/>
            </a:prstGeom>
            <a:solidFill>
              <a:schemeClr val="accent1"/>
            </a:solidFill>
          </p:spPr>
          <p:txBody>
            <a:bodyPr wrap="none" rtlCol="0">
              <a:spAutoFit/>
            </a:bodyPr>
            <a:lstStyle/>
            <a:p>
              <a:r>
                <a:rPr lang="en-US" altLang="zh-CN" sz="900" dirty="0">
                  <a:solidFill>
                    <a:schemeClr val="bg1"/>
                  </a:solidFill>
                  <a:latin typeface="微软雅黑" panose="020B0503020204020204" pitchFamily="34" charset="-122"/>
                  <a:ea typeface="微软雅黑" panose="020B0503020204020204" pitchFamily="34" charset="-122"/>
                </a:rPr>
                <a:t>A</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909455" y="2009925"/>
            <a:ext cx="657008" cy="594066"/>
            <a:chOff x="3799443" y="2691181"/>
            <a:chExt cx="876010" cy="792088"/>
          </a:xfrm>
          <a:solidFill>
            <a:srgbClr val="EB340D"/>
          </a:solidFill>
        </p:grpSpPr>
        <p:grpSp>
          <p:nvGrpSpPr>
            <p:cNvPr id="43" name="组合 42"/>
            <p:cNvGrpSpPr/>
            <p:nvPr/>
          </p:nvGrpSpPr>
          <p:grpSpPr>
            <a:xfrm rot="18172526">
              <a:off x="3841404" y="2649220"/>
              <a:ext cx="792088" cy="876010"/>
              <a:chOff x="6744072" y="893003"/>
              <a:chExt cx="792088" cy="876010"/>
            </a:xfrm>
            <a:grpFill/>
          </p:grpSpPr>
          <p:sp>
            <p:nvSpPr>
              <p:cNvPr id="45" name="流程图: 联系 44"/>
              <p:cNvSpPr/>
              <p:nvPr/>
            </p:nvSpPr>
            <p:spPr>
              <a:xfrm>
                <a:off x="6744072" y="893003"/>
                <a:ext cx="792088" cy="792088"/>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46" name="等腰三角形 45"/>
              <p:cNvSpPr/>
              <p:nvPr/>
            </p:nvSpPr>
            <p:spPr>
              <a:xfrm rot="11236714">
                <a:off x="6978736" y="1601169"/>
                <a:ext cx="216024" cy="1678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grpSp>
        <p:sp>
          <p:nvSpPr>
            <p:cNvPr id="44" name="文本框 29"/>
            <p:cNvSpPr txBox="1"/>
            <p:nvPr/>
          </p:nvSpPr>
          <p:spPr>
            <a:xfrm>
              <a:off x="3975023" y="2864393"/>
              <a:ext cx="342402" cy="307776"/>
            </a:xfrm>
            <a:prstGeom prst="rect">
              <a:avLst/>
            </a:prstGeom>
            <a:solidFill>
              <a:schemeClr val="accent2"/>
            </a:solidFill>
          </p:spPr>
          <p:txBody>
            <a:bodyPr wrap="none" rtlCol="0">
              <a:spAutoFit/>
            </a:bodyPr>
            <a:lstStyle/>
            <a:p>
              <a:r>
                <a:rPr lang="en-US" altLang="zh-CN" sz="900" dirty="0">
                  <a:solidFill>
                    <a:schemeClr val="bg1"/>
                  </a:solidFill>
                  <a:latin typeface="微软雅黑" panose="020B0503020204020204" pitchFamily="34" charset="-122"/>
                  <a:ea typeface="微软雅黑" panose="020B0503020204020204" pitchFamily="34" charset="-122"/>
                </a:rPr>
                <a:t>B</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99593" y="4151394"/>
            <a:ext cx="7632848" cy="507831"/>
            <a:chOff x="544923" y="2418093"/>
            <a:chExt cx="6674776" cy="677108"/>
          </a:xfrm>
        </p:grpSpPr>
        <p:sp>
          <p:nvSpPr>
            <p:cNvPr id="48" name="矩形 47"/>
            <p:cNvSpPr/>
            <p:nvPr/>
          </p:nvSpPr>
          <p:spPr>
            <a:xfrm>
              <a:off x="544923" y="2787425"/>
              <a:ext cx="6674776" cy="307776"/>
            </a:xfrm>
            <a:prstGeom prst="rect">
              <a:avLst/>
            </a:prstGeom>
            <a:noFill/>
          </p:spPr>
          <p:txBody>
            <a:bodyPr wrap="square">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544923" y="2418093"/>
              <a:ext cx="968921" cy="369332"/>
            </a:xfrm>
            <a:prstGeom prst="rect">
              <a:avLst/>
            </a:prstGeom>
            <a:noFill/>
          </p:spPr>
          <p:txBody>
            <a:bodyPr wrap="none" rtlCol="0">
              <a:spAutoFit/>
            </a:bodyPr>
            <a:lstStyle/>
            <a:p>
              <a:pPr>
                <a:spcBef>
                  <a:spcPct val="20000"/>
                </a:spcBef>
              </a:pPr>
              <a:r>
                <a:rPr lang="zh-CN" altLang="en-US" sz="1200" dirty="0">
                  <a:solidFill>
                    <a:schemeClr val="accent3"/>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ea typeface="微软雅黑" panose="020B0503020204020204" pitchFamily="34" charset="-122"/>
                <a:cs typeface="宋体" panose="02010600030101010101" pitchFamily="2"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
                                          </p:val>
                                        </p:tav>
                                        <p:tav tm="100000">
                                          <p:val>
                                            <p:strVal val="#ppt_w"/>
                                          </p:val>
                                        </p:tav>
                                      </p:tavLst>
                                    </p:anim>
                                    <p:anim calcmode="lin" valueType="num">
                                      <p:cBhvr>
                                        <p:cTn id="8" dur="300" fill="hold"/>
                                        <p:tgtEl>
                                          <p:spTgt spid="33"/>
                                        </p:tgtEl>
                                        <p:attrNameLst>
                                          <p:attrName>ppt_h</p:attrName>
                                        </p:attrNameLst>
                                      </p:cBhvr>
                                      <p:tavLst>
                                        <p:tav tm="0">
                                          <p:val>
                                            <p:fltVal val="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300" fill="hold"/>
                                        <p:tgtEl>
                                          <p:spTgt spid="25"/>
                                        </p:tgtEl>
                                        <p:attrNameLst>
                                          <p:attrName>ppt_w</p:attrName>
                                        </p:attrNameLst>
                                      </p:cBhvr>
                                      <p:tavLst>
                                        <p:tav tm="0">
                                          <p:val>
                                            <p:fltVal val="0"/>
                                          </p:val>
                                        </p:tav>
                                        <p:tav tm="100000">
                                          <p:val>
                                            <p:strVal val="#ppt_w"/>
                                          </p:val>
                                        </p:tav>
                                      </p:tavLst>
                                    </p:anim>
                                    <p:anim calcmode="lin" valueType="num">
                                      <p:cBhvr>
                                        <p:cTn id="14" dur="300" fill="hold"/>
                                        <p:tgtEl>
                                          <p:spTgt spid="25"/>
                                        </p:tgtEl>
                                        <p:attrNameLst>
                                          <p:attrName>ppt_h</p:attrName>
                                        </p:attrNameLst>
                                      </p:cBhvr>
                                      <p:tavLst>
                                        <p:tav tm="0">
                                          <p:val>
                                            <p:fltVal val="0"/>
                                          </p:val>
                                        </p:tav>
                                        <p:tav tm="100000">
                                          <p:val>
                                            <p:strVal val="#ppt_h"/>
                                          </p:val>
                                        </p:tav>
                                      </p:tavLst>
                                    </p:anim>
                                    <p:animEffect transition="in" filter="fade">
                                      <p:cBhvr>
                                        <p:cTn id="15" dur="3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300" fill="hold"/>
                                        <p:tgtEl>
                                          <p:spTgt spid="26"/>
                                        </p:tgtEl>
                                        <p:attrNameLst>
                                          <p:attrName>ppt_w</p:attrName>
                                        </p:attrNameLst>
                                      </p:cBhvr>
                                      <p:tavLst>
                                        <p:tav tm="0">
                                          <p:val>
                                            <p:fltVal val="0"/>
                                          </p:val>
                                        </p:tav>
                                        <p:tav tm="100000">
                                          <p:val>
                                            <p:strVal val="#ppt_w"/>
                                          </p:val>
                                        </p:tav>
                                      </p:tavLst>
                                    </p:anim>
                                    <p:anim calcmode="lin" valueType="num">
                                      <p:cBhvr>
                                        <p:cTn id="20" dur="300" fill="hold"/>
                                        <p:tgtEl>
                                          <p:spTgt spid="26"/>
                                        </p:tgtEl>
                                        <p:attrNameLst>
                                          <p:attrName>ppt_h</p:attrName>
                                        </p:attrNameLst>
                                      </p:cBhvr>
                                      <p:tavLst>
                                        <p:tav tm="0">
                                          <p:val>
                                            <p:fltVal val="0"/>
                                          </p:val>
                                        </p:tav>
                                        <p:tav tm="100000">
                                          <p:val>
                                            <p:strVal val="#ppt_h"/>
                                          </p:val>
                                        </p:tav>
                                      </p:tavLst>
                                    </p:anim>
                                    <p:animEffect transition="in" filter="fade">
                                      <p:cBhvr>
                                        <p:cTn id="21" dur="300"/>
                                        <p:tgtEl>
                                          <p:spTgt spid="26"/>
                                        </p:tgtEl>
                                      </p:cBhvr>
                                    </p:animEffect>
                                  </p:childTnLst>
                                </p:cTn>
                              </p:par>
                            </p:childTnLst>
                          </p:cTn>
                        </p:par>
                        <p:par>
                          <p:cTn id="22" fill="hold">
                            <p:stCondLst>
                              <p:cond delay="1500"/>
                            </p:stCondLst>
                            <p:childTnLst>
                              <p:par>
                                <p:cTn id="23" presetID="2" presetClass="entr" presetSubtype="3"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2" presetClass="entr" presetSubtype="2"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0-#ppt_w/2"/>
                                          </p:val>
                                        </p:tav>
                                        <p:tav tm="100000">
                                          <p:val>
                                            <p:strVal val="#ppt_x"/>
                                          </p:val>
                                        </p:tav>
                                      </p:tavLst>
                                    </p:anim>
                                    <p:anim calcmode="lin" valueType="num">
                                      <p:cBhvr additive="base">
                                        <p:cTn id="38" dur="500" fill="hold"/>
                                        <p:tgtEl>
                                          <p:spTgt spid="42"/>
                                        </p:tgtEl>
                                        <p:attrNameLst>
                                          <p:attrName>ppt_y</p:attrName>
                                        </p:attrNameLst>
                                      </p:cBhvr>
                                      <p:tavLst>
                                        <p:tav tm="0">
                                          <p:val>
                                            <p:strVal val="#ppt_y"/>
                                          </p:val>
                                        </p:tav>
                                        <p:tav tm="100000">
                                          <p:val>
                                            <p:strVal val="#ppt_y"/>
                                          </p:val>
                                        </p:tav>
                                      </p:tavLst>
                                    </p:anim>
                                  </p:childTnLst>
                                </p:cTn>
                              </p:par>
                              <p:par>
                                <p:cTn id="39" presetID="26" presetClass="emph" presetSubtype="0" fill="hold" nodeType="withEffect">
                                  <p:stCondLst>
                                    <p:cond delay="0"/>
                                  </p:stCondLst>
                                  <p:childTnLst>
                                    <p:animEffect transition="out" filter="fade">
                                      <p:cBhvr>
                                        <p:cTn id="40" dur="500" tmFilter="0, 0; .2, .5; .8, .5; 1, 0"/>
                                        <p:tgtEl>
                                          <p:spTgt spid="42"/>
                                        </p:tgtEl>
                                      </p:cBhvr>
                                    </p:animEffect>
                                    <p:animScale>
                                      <p:cBhvr>
                                        <p:cTn id="41" dur="250" autoRev="1" fill="hold"/>
                                        <p:tgtEl>
                                          <p:spTgt spid="42"/>
                                        </p:tgtEl>
                                      </p:cBhvr>
                                      <p:by x="105000" y="105000"/>
                                    </p:animScale>
                                  </p:childTnLst>
                                </p:cTn>
                              </p:par>
                              <p:par>
                                <p:cTn id="42" presetID="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8" presetClass="entr" presetSubtype="6"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strips(downRight)">
                                      <p:cBhvr>
                                        <p:cTn id="4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cxnSp>
        <p:nvCxnSpPr>
          <p:cNvPr id="3" name="直接连接符 2"/>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7" name="组合 6"/>
          <p:cNvGrpSpPr/>
          <p:nvPr/>
        </p:nvGrpSpPr>
        <p:grpSpPr>
          <a:xfrm>
            <a:off x="868236" y="2732491"/>
            <a:ext cx="1833514" cy="1126864"/>
            <a:chOff x="503238" y="2548492"/>
            <a:chExt cx="2191599" cy="1126865"/>
          </a:xfrm>
        </p:grpSpPr>
        <p:sp>
          <p:nvSpPr>
            <p:cNvPr id="8" name="矩形 7"/>
            <p:cNvSpPr/>
            <p:nvPr/>
          </p:nvSpPr>
          <p:spPr>
            <a:xfrm>
              <a:off x="503238" y="2548492"/>
              <a:ext cx="1201758"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accent1"/>
                  </a:solidFill>
                  <a:latin typeface="微软雅黑" panose="020B0503020204020204" pitchFamily="34" charset="-122"/>
                  <a:ea typeface="微软雅黑" panose="020B0503020204020204" pitchFamily="34" charset="-122"/>
                </a:rPr>
                <a:t>添加标题</a:t>
              </a:r>
              <a:endParaRPr lang="en-US" altLang="zh-CN" sz="1600" kern="0"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503238" y="2905916"/>
              <a:ext cx="2191599" cy="769441"/>
            </a:xfrm>
            <a:prstGeom prst="rect">
              <a:avLst/>
            </a:prstGeom>
          </p:spPr>
          <p:txBody>
            <a:bodyPr wrap="square">
              <a:spAutoFit/>
            </a:bodyPr>
            <a:lstStyle/>
            <a:p>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
        <p:nvSpPr>
          <p:cNvPr id="10" name="42 Rectángulo"/>
          <p:cNvSpPr/>
          <p:nvPr/>
        </p:nvSpPr>
        <p:spPr>
          <a:xfrm>
            <a:off x="3393147" y="1478156"/>
            <a:ext cx="1976210" cy="787840"/>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3393149" y="2732491"/>
            <a:ext cx="1833514" cy="1126865"/>
            <a:chOff x="471218" y="2548491"/>
            <a:chExt cx="2191599" cy="1126866"/>
          </a:xfrm>
        </p:grpSpPr>
        <p:sp>
          <p:nvSpPr>
            <p:cNvPr id="12" name="矩形 11"/>
            <p:cNvSpPr/>
            <p:nvPr/>
          </p:nvSpPr>
          <p:spPr>
            <a:xfrm>
              <a:off x="471218" y="2548491"/>
              <a:ext cx="1201758"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accent3"/>
                  </a:solidFill>
                  <a:latin typeface="微软雅黑" panose="020B0503020204020204" pitchFamily="34" charset="-122"/>
                  <a:ea typeface="微软雅黑" panose="020B0503020204020204" pitchFamily="34" charset="-122"/>
                </a:rPr>
                <a:t>添加标题</a:t>
              </a:r>
              <a:endParaRPr lang="en-US" altLang="zh-CN" sz="1600" kern="0" dirty="0">
                <a:solidFill>
                  <a:schemeClr val="accent3"/>
                </a:solidFill>
                <a:latin typeface="微软雅黑" panose="020B0503020204020204" pitchFamily="34" charset="-122"/>
                <a:ea typeface="微软雅黑" panose="020B0503020204020204" pitchFamily="34" charset="-122"/>
              </a:endParaRPr>
            </a:p>
          </p:txBody>
        </p:sp>
        <p:sp>
          <p:nvSpPr>
            <p:cNvPr id="13" name="矩形 12"/>
            <p:cNvSpPr/>
            <p:nvPr/>
          </p:nvSpPr>
          <p:spPr>
            <a:xfrm>
              <a:off x="471218" y="2905916"/>
              <a:ext cx="2191599" cy="769441"/>
            </a:xfrm>
            <a:prstGeom prst="rect">
              <a:avLst/>
            </a:prstGeom>
          </p:spPr>
          <p:txBody>
            <a:bodyPr wrap="square">
              <a:spAutoFit/>
            </a:bodyPr>
            <a:lstStyle/>
            <a:p>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
        <p:nvSpPr>
          <p:cNvPr id="14" name="51 Rectángulo"/>
          <p:cNvSpPr/>
          <p:nvPr/>
        </p:nvSpPr>
        <p:spPr>
          <a:xfrm>
            <a:off x="5906837" y="1478156"/>
            <a:ext cx="1977532" cy="78783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5906839" y="2732491"/>
            <a:ext cx="1833514" cy="1126865"/>
            <a:chOff x="467746" y="2548491"/>
            <a:chExt cx="2191599" cy="1126866"/>
          </a:xfrm>
        </p:grpSpPr>
        <p:sp>
          <p:nvSpPr>
            <p:cNvPr id="16" name="矩形 15"/>
            <p:cNvSpPr/>
            <p:nvPr/>
          </p:nvSpPr>
          <p:spPr>
            <a:xfrm>
              <a:off x="467746" y="2548491"/>
              <a:ext cx="1201758"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accent2"/>
                  </a:solidFill>
                  <a:latin typeface="微软雅黑" panose="020B0503020204020204" pitchFamily="34" charset="-122"/>
                  <a:ea typeface="微软雅黑" panose="020B0503020204020204" pitchFamily="34" charset="-122"/>
                </a:rPr>
                <a:t>添加标题</a:t>
              </a:r>
              <a:endParaRPr lang="en-US" altLang="zh-CN" sz="1600" kern="0" dirty="0">
                <a:solidFill>
                  <a:schemeClr val="accent2"/>
                </a:solidFill>
                <a:latin typeface="微软雅黑" panose="020B0503020204020204" pitchFamily="34" charset="-122"/>
                <a:ea typeface="微软雅黑" panose="020B0503020204020204" pitchFamily="34" charset="-122"/>
              </a:endParaRPr>
            </a:p>
          </p:txBody>
        </p:sp>
        <p:sp>
          <p:nvSpPr>
            <p:cNvPr id="17" name="矩形 16"/>
            <p:cNvSpPr/>
            <p:nvPr/>
          </p:nvSpPr>
          <p:spPr>
            <a:xfrm>
              <a:off x="467746" y="2905916"/>
              <a:ext cx="2191599" cy="769441"/>
            </a:xfrm>
            <a:prstGeom prst="rect">
              <a:avLst/>
            </a:prstGeom>
          </p:spPr>
          <p:txBody>
            <a:bodyPr wrap="square">
              <a:spAutoFit/>
            </a:bodyPr>
            <a:lstStyle/>
            <a:p>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3" name="Freeform 41"/>
          <p:cNvSpPr>
            <a:spLocks noEditPoints="1"/>
          </p:cNvSpPr>
          <p:nvPr/>
        </p:nvSpPr>
        <p:spPr bwMode="auto">
          <a:xfrm>
            <a:off x="2193755" y="3445307"/>
            <a:ext cx="1139825" cy="1138238"/>
          </a:xfrm>
          <a:custGeom>
            <a:avLst/>
            <a:gdLst>
              <a:gd name="T0" fmla="*/ 568 w 631"/>
              <a:gd name="T1" fmla="*/ 316 h 632"/>
              <a:gd name="T2" fmla="*/ 315 w 631"/>
              <a:gd name="T3" fmla="*/ 568 h 632"/>
              <a:gd name="T4" fmla="*/ 63 w 631"/>
              <a:gd name="T5" fmla="*/ 316 h 632"/>
              <a:gd name="T6" fmla="*/ 315 w 631"/>
              <a:gd name="T7" fmla="*/ 64 h 632"/>
              <a:gd name="T8" fmla="*/ 568 w 631"/>
              <a:gd name="T9" fmla="*/ 316 h 632"/>
              <a:gd name="T10" fmla="*/ 631 w 631"/>
              <a:gd name="T11" fmla="*/ 316 h 632"/>
              <a:gd name="T12" fmla="*/ 315 w 631"/>
              <a:gd name="T13" fmla="*/ 0 h 632"/>
              <a:gd name="T14" fmla="*/ 0 w 631"/>
              <a:gd name="T15" fmla="*/ 316 h 632"/>
              <a:gd name="T16" fmla="*/ 315 w 631"/>
              <a:gd name="T17" fmla="*/ 632 h 632"/>
              <a:gd name="T18" fmla="*/ 631 w 631"/>
              <a:gd name="T19" fmla="*/ 31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632">
                <a:moveTo>
                  <a:pt x="568" y="316"/>
                </a:moveTo>
                <a:cubicBezTo>
                  <a:pt x="568" y="455"/>
                  <a:pt x="455" y="568"/>
                  <a:pt x="315" y="568"/>
                </a:cubicBezTo>
                <a:cubicBezTo>
                  <a:pt x="176" y="568"/>
                  <a:pt x="63" y="455"/>
                  <a:pt x="63" y="316"/>
                </a:cubicBezTo>
                <a:cubicBezTo>
                  <a:pt x="63" y="177"/>
                  <a:pt x="176" y="64"/>
                  <a:pt x="315" y="64"/>
                </a:cubicBezTo>
                <a:cubicBezTo>
                  <a:pt x="455" y="64"/>
                  <a:pt x="568" y="177"/>
                  <a:pt x="568" y="316"/>
                </a:cubicBezTo>
                <a:moveTo>
                  <a:pt x="631" y="316"/>
                </a:moveTo>
                <a:cubicBezTo>
                  <a:pt x="631" y="141"/>
                  <a:pt x="490" y="0"/>
                  <a:pt x="315" y="0"/>
                </a:cubicBezTo>
                <a:cubicBezTo>
                  <a:pt x="141" y="0"/>
                  <a:pt x="0" y="141"/>
                  <a:pt x="0" y="316"/>
                </a:cubicBezTo>
                <a:cubicBezTo>
                  <a:pt x="0" y="490"/>
                  <a:pt x="141" y="632"/>
                  <a:pt x="315" y="632"/>
                </a:cubicBezTo>
                <a:cubicBezTo>
                  <a:pt x="490" y="632"/>
                  <a:pt x="631" y="490"/>
                  <a:pt x="631" y="316"/>
                </a:cubicBezTo>
              </a:path>
            </a:pathLst>
          </a:custGeom>
          <a:solidFill>
            <a:schemeClr val="accent4"/>
          </a:solidFill>
          <a:ln>
            <a:noFill/>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 name="Freeform 10"/>
          <p:cNvSpPr/>
          <p:nvPr/>
        </p:nvSpPr>
        <p:spPr bwMode="auto">
          <a:xfrm>
            <a:off x="2193755" y="2576944"/>
            <a:ext cx="1139825" cy="1136650"/>
          </a:xfrm>
          <a:custGeom>
            <a:avLst/>
            <a:gdLst>
              <a:gd name="T0" fmla="*/ 389 w 631"/>
              <a:gd name="T1" fmla="*/ 557 h 631"/>
              <a:gd name="T2" fmla="*/ 315 w 631"/>
              <a:gd name="T3" fmla="*/ 568 h 631"/>
              <a:gd name="T4" fmla="*/ 63 w 631"/>
              <a:gd name="T5" fmla="*/ 316 h 631"/>
              <a:gd name="T6" fmla="*/ 315 w 631"/>
              <a:gd name="T7" fmla="*/ 63 h 631"/>
              <a:gd name="T8" fmla="*/ 568 w 631"/>
              <a:gd name="T9" fmla="*/ 316 h 631"/>
              <a:gd name="T10" fmla="*/ 464 w 631"/>
              <a:gd name="T11" fmla="*/ 519 h 631"/>
              <a:gd name="T12" fmla="*/ 519 w 631"/>
              <a:gd name="T13" fmla="*/ 557 h 631"/>
              <a:gd name="T14" fmla="*/ 631 w 631"/>
              <a:gd name="T15" fmla="*/ 316 h 631"/>
              <a:gd name="T16" fmla="*/ 315 w 631"/>
              <a:gd name="T17" fmla="*/ 0 h 631"/>
              <a:gd name="T18" fmla="*/ 0 w 631"/>
              <a:gd name="T19" fmla="*/ 316 h 631"/>
              <a:gd name="T20" fmla="*/ 315 w 631"/>
              <a:gd name="T21" fmla="*/ 631 h 631"/>
              <a:gd name="T22" fmla="*/ 464 w 631"/>
              <a:gd name="T23" fmla="*/ 594 h 631"/>
              <a:gd name="T24" fmla="*/ 389 w 631"/>
              <a:gd name="T25"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1">
                <a:moveTo>
                  <a:pt x="389" y="557"/>
                </a:moveTo>
                <a:cubicBezTo>
                  <a:pt x="366" y="564"/>
                  <a:pt x="341" y="568"/>
                  <a:pt x="315" y="568"/>
                </a:cubicBezTo>
                <a:cubicBezTo>
                  <a:pt x="176" y="568"/>
                  <a:pt x="63" y="455"/>
                  <a:pt x="63" y="316"/>
                </a:cubicBezTo>
                <a:cubicBezTo>
                  <a:pt x="63" y="176"/>
                  <a:pt x="176" y="63"/>
                  <a:pt x="315" y="63"/>
                </a:cubicBezTo>
                <a:cubicBezTo>
                  <a:pt x="455" y="63"/>
                  <a:pt x="568" y="176"/>
                  <a:pt x="568" y="316"/>
                </a:cubicBezTo>
                <a:cubicBezTo>
                  <a:pt x="568" y="399"/>
                  <a:pt x="527" y="473"/>
                  <a:pt x="464" y="519"/>
                </a:cubicBezTo>
                <a:cubicBezTo>
                  <a:pt x="484" y="530"/>
                  <a:pt x="502" y="542"/>
                  <a:pt x="519" y="557"/>
                </a:cubicBezTo>
                <a:cubicBezTo>
                  <a:pt x="588" y="499"/>
                  <a:pt x="631" y="412"/>
                  <a:pt x="631" y="316"/>
                </a:cubicBezTo>
                <a:cubicBezTo>
                  <a:pt x="631" y="141"/>
                  <a:pt x="490" y="0"/>
                  <a:pt x="315" y="0"/>
                </a:cubicBezTo>
                <a:cubicBezTo>
                  <a:pt x="141" y="0"/>
                  <a:pt x="0" y="141"/>
                  <a:pt x="0" y="316"/>
                </a:cubicBezTo>
                <a:cubicBezTo>
                  <a:pt x="0" y="490"/>
                  <a:pt x="141" y="631"/>
                  <a:pt x="315" y="631"/>
                </a:cubicBezTo>
                <a:cubicBezTo>
                  <a:pt x="369" y="631"/>
                  <a:pt x="420" y="618"/>
                  <a:pt x="464" y="594"/>
                </a:cubicBezTo>
                <a:cubicBezTo>
                  <a:pt x="442" y="578"/>
                  <a:pt x="416" y="565"/>
                  <a:pt x="389" y="557"/>
                </a:cubicBezTo>
              </a:path>
            </a:pathLst>
          </a:custGeom>
          <a:solidFill>
            <a:schemeClr val="accent3"/>
          </a:solidFill>
          <a:ln>
            <a:noFill/>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Freeform 14"/>
          <p:cNvSpPr/>
          <p:nvPr/>
        </p:nvSpPr>
        <p:spPr bwMode="auto">
          <a:xfrm>
            <a:off x="2193755" y="1708582"/>
            <a:ext cx="1139825" cy="1136650"/>
          </a:xfrm>
          <a:custGeom>
            <a:avLst/>
            <a:gdLst>
              <a:gd name="T0" fmla="*/ 389 w 631"/>
              <a:gd name="T1" fmla="*/ 557 h 632"/>
              <a:gd name="T2" fmla="*/ 315 w 631"/>
              <a:gd name="T3" fmla="*/ 568 h 632"/>
              <a:gd name="T4" fmla="*/ 63 w 631"/>
              <a:gd name="T5" fmla="*/ 316 h 632"/>
              <a:gd name="T6" fmla="*/ 315 w 631"/>
              <a:gd name="T7" fmla="*/ 64 h 632"/>
              <a:gd name="T8" fmla="*/ 568 w 631"/>
              <a:gd name="T9" fmla="*/ 316 h 632"/>
              <a:gd name="T10" fmla="*/ 464 w 631"/>
              <a:gd name="T11" fmla="*/ 520 h 632"/>
              <a:gd name="T12" fmla="*/ 519 w 631"/>
              <a:gd name="T13" fmla="*/ 557 h 632"/>
              <a:gd name="T14" fmla="*/ 631 w 631"/>
              <a:gd name="T15" fmla="*/ 316 h 632"/>
              <a:gd name="T16" fmla="*/ 315 w 631"/>
              <a:gd name="T17" fmla="*/ 0 h 632"/>
              <a:gd name="T18" fmla="*/ 0 w 631"/>
              <a:gd name="T19" fmla="*/ 316 h 632"/>
              <a:gd name="T20" fmla="*/ 315 w 631"/>
              <a:gd name="T21" fmla="*/ 632 h 632"/>
              <a:gd name="T22" fmla="*/ 464 w 631"/>
              <a:gd name="T23" fmla="*/ 595 h 632"/>
              <a:gd name="T24" fmla="*/ 389 w 631"/>
              <a:gd name="T25" fmla="*/ 55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2">
                <a:moveTo>
                  <a:pt x="389" y="557"/>
                </a:moveTo>
                <a:cubicBezTo>
                  <a:pt x="366" y="564"/>
                  <a:pt x="341" y="568"/>
                  <a:pt x="315" y="568"/>
                </a:cubicBezTo>
                <a:cubicBezTo>
                  <a:pt x="176" y="568"/>
                  <a:pt x="63" y="455"/>
                  <a:pt x="63" y="316"/>
                </a:cubicBezTo>
                <a:cubicBezTo>
                  <a:pt x="63" y="177"/>
                  <a:pt x="176" y="64"/>
                  <a:pt x="315" y="64"/>
                </a:cubicBezTo>
                <a:cubicBezTo>
                  <a:pt x="455" y="64"/>
                  <a:pt x="568" y="177"/>
                  <a:pt x="568" y="316"/>
                </a:cubicBezTo>
                <a:cubicBezTo>
                  <a:pt x="568" y="400"/>
                  <a:pt x="527" y="474"/>
                  <a:pt x="464" y="520"/>
                </a:cubicBezTo>
                <a:cubicBezTo>
                  <a:pt x="484" y="530"/>
                  <a:pt x="502" y="543"/>
                  <a:pt x="519" y="557"/>
                </a:cubicBezTo>
                <a:cubicBezTo>
                  <a:pt x="588" y="499"/>
                  <a:pt x="631" y="413"/>
                  <a:pt x="631" y="316"/>
                </a:cubicBezTo>
                <a:cubicBezTo>
                  <a:pt x="631" y="142"/>
                  <a:pt x="490" y="0"/>
                  <a:pt x="315" y="0"/>
                </a:cubicBezTo>
                <a:cubicBezTo>
                  <a:pt x="141" y="0"/>
                  <a:pt x="0" y="142"/>
                  <a:pt x="0" y="316"/>
                </a:cubicBezTo>
                <a:cubicBezTo>
                  <a:pt x="0" y="491"/>
                  <a:pt x="141" y="632"/>
                  <a:pt x="315" y="632"/>
                </a:cubicBezTo>
                <a:cubicBezTo>
                  <a:pt x="369" y="632"/>
                  <a:pt x="420" y="618"/>
                  <a:pt x="464" y="595"/>
                </a:cubicBezTo>
                <a:cubicBezTo>
                  <a:pt x="442" y="578"/>
                  <a:pt x="416" y="566"/>
                  <a:pt x="389" y="557"/>
                </a:cubicBezTo>
              </a:path>
            </a:pathLst>
          </a:custGeom>
          <a:solidFill>
            <a:schemeClr val="accent2"/>
          </a:solidFill>
          <a:ln>
            <a:noFill/>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Freeform 18"/>
          <p:cNvSpPr/>
          <p:nvPr/>
        </p:nvSpPr>
        <p:spPr bwMode="auto">
          <a:xfrm>
            <a:off x="2193755" y="840220"/>
            <a:ext cx="1139825" cy="1136650"/>
          </a:xfrm>
          <a:custGeom>
            <a:avLst/>
            <a:gdLst>
              <a:gd name="T0" fmla="*/ 389 w 631"/>
              <a:gd name="T1" fmla="*/ 557 h 631"/>
              <a:gd name="T2" fmla="*/ 315 w 631"/>
              <a:gd name="T3" fmla="*/ 568 h 631"/>
              <a:gd name="T4" fmla="*/ 63 w 631"/>
              <a:gd name="T5" fmla="*/ 316 h 631"/>
              <a:gd name="T6" fmla="*/ 315 w 631"/>
              <a:gd name="T7" fmla="*/ 63 h 631"/>
              <a:gd name="T8" fmla="*/ 568 w 631"/>
              <a:gd name="T9" fmla="*/ 316 h 631"/>
              <a:gd name="T10" fmla="*/ 464 w 631"/>
              <a:gd name="T11" fmla="*/ 519 h 631"/>
              <a:gd name="T12" fmla="*/ 519 w 631"/>
              <a:gd name="T13" fmla="*/ 557 h 631"/>
              <a:gd name="T14" fmla="*/ 631 w 631"/>
              <a:gd name="T15" fmla="*/ 316 h 631"/>
              <a:gd name="T16" fmla="*/ 315 w 631"/>
              <a:gd name="T17" fmla="*/ 0 h 631"/>
              <a:gd name="T18" fmla="*/ 0 w 631"/>
              <a:gd name="T19" fmla="*/ 316 h 631"/>
              <a:gd name="T20" fmla="*/ 315 w 631"/>
              <a:gd name="T21" fmla="*/ 631 h 631"/>
              <a:gd name="T22" fmla="*/ 464 w 631"/>
              <a:gd name="T23" fmla="*/ 594 h 631"/>
              <a:gd name="T24" fmla="*/ 389 w 631"/>
              <a:gd name="T25"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631">
                <a:moveTo>
                  <a:pt x="389" y="557"/>
                </a:moveTo>
                <a:cubicBezTo>
                  <a:pt x="366" y="564"/>
                  <a:pt x="341" y="568"/>
                  <a:pt x="315" y="568"/>
                </a:cubicBezTo>
                <a:cubicBezTo>
                  <a:pt x="176" y="568"/>
                  <a:pt x="63" y="455"/>
                  <a:pt x="63" y="316"/>
                </a:cubicBezTo>
                <a:cubicBezTo>
                  <a:pt x="63" y="177"/>
                  <a:pt x="176" y="63"/>
                  <a:pt x="315" y="63"/>
                </a:cubicBezTo>
                <a:cubicBezTo>
                  <a:pt x="455" y="63"/>
                  <a:pt x="568" y="177"/>
                  <a:pt x="568" y="316"/>
                </a:cubicBezTo>
                <a:cubicBezTo>
                  <a:pt x="568" y="399"/>
                  <a:pt x="527" y="473"/>
                  <a:pt x="464" y="519"/>
                </a:cubicBezTo>
                <a:cubicBezTo>
                  <a:pt x="484" y="530"/>
                  <a:pt x="502" y="543"/>
                  <a:pt x="519" y="557"/>
                </a:cubicBezTo>
                <a:cubicBezTo>
                  <a:pt x="588" y="499"/>
                  <a:pt x="631" y="412"/>
                  <a:pt x="631" y="316"/>
                </a:cubicBezTo>
                <a:cubicBezTo>
                  <a:pt x="631" y="141"/>
                  <a:pt x="490" y="0"/>
                  <a:pt x="315" y="0"/>
                </a:cubicBezTo>
                <a:cubicBezTo>
                  <a:pt x="141" y="0"/>
                  <a:pt x="0" y="141"/>
                  <a:pt x="0" y="316"/>
                </a:cubicBezTo>
                <a:cubicBezTo>
                  <a:pt x="0" y="490"/>
                  <a:pt x="141" y="631"/>
                  <a:pt x="315" y="631"/>
                </a:cubicBezTo>
                <a:cubicBezTo>
                  <a:pt x="369" y="631"/>
                  <a:pt x="420" y="618"/>
                  <a:pt x="464" y="594"/>
                </a:cubicBezTo>
                <a:cubicBezTo>
                  <a:pt x="442" y="578"/>
                  <a:pt x="416" y="565"/>
                  <a:pt x="389" y="557"/>
                </a:cubicBezTo>
                <a:close/>
              </a:path>
            </a:pathLst>
          </a:custGeom>
          <a:solidFill>
            <a:schemeClr val="accent1"/>
          </a:solidFill>
          <a:ln>
            <a:noFill/>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8" name="Group 45"/>
          <p:cNvGrpSpPr>
            <a:grpSpLocks noChangeAspect="1"/>
          </p:cNvGrpSpPr>
          <p:nvPr/>
        </p:nvGrpSpPr>
        <p:grpSpPr>
          <a:xfrm>
            <a:off x="2571391" y="1127664"/>
            <a:ext cx="386130" cy="511171"/>
            <a:chOff x="4127500" y="2260600"/>
            <a:chExt cx="612776" cy="811213"/>
          </a:xfrm>
          <a:solidFill>
            <a:schemeClr val="accent1"/>
          </a:solidFill>
        </p:grpSpPr>
        <p:sp>
          <p:nvSpPr>
            <p:cNvPr id="9" name="Freeform 22"/>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10" name="Group 25"/>
            <p:cNvGrpSpPr/>
            <p:nvPr/>
          </p:nvGrpSpPr>
          <p:grpSpPr>
            <a:xfrm>
              <a:off x="4127500" y="2260600"/>
              <a:ext cx="612776" cy="811213"/>
              <a:chOff x="4127500" y="2260600"/>
              <a:chExt cx="612776" cy="811213"/>
            </a:xfrm>
            <a:grpFill/>
          </p:grpSpPr>
          <p:grpSp>
            <p:nvGrpSpPr>
              <p:cNvPr id="11" name="Group 26"/>
              <p:cNvGrpSpPr/>
              <p:nvPr/>
            </p:nvGrpSpPr>
            <p:grpSpPr>
              <a:xfrm>
                <a:off x="4127500" y="2260600"/>
                <a:ext cx="612776" cy="811213"/>
                <a:chOff x="4127500" y="2260600"/>
                <a:chExt cx="612776" cy="811213"/>
              </a:xfrm>
              <a:grpFill/>
            </p:grpSpPr>
            <p:sp>
              <p:nvSpPr>
                <p:cNvPr id="14" name="Freeform 19"/>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5" name="Freeform 20"/>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12" name="Freeform 21"/>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3" name="Freeform 23"/>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grpSp>
      </p:grpSp>
      <p:sp>
        <p:nvSpPr>
          <p:cNvPr id="16" name="Freeform 103"/>
          <p:cNvSpPr>
            <a:spLocks noChangeAspect="1" noEditPoints="1"/>
          </p:cNvSpPr>
          <p:nvPr/>
        </p:nvSpPr>
        <p:spPr bwMode="auto">
          <a:xfrm>
            <a:off x="2599290" y="2033697"/>
            <a:ext cx="330332" cy="48642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7" name="Freeform 15"/>
          <p:cNvSpPr>
            <a:spLocks noEditPoints="1"/>
          </p:cNvSpPr>
          <p:nvPr/>
        </p:nvSpPr>
        <p:spPr bwMode="auto">
          <a:xfrm>
            <a:off x="2550088" y="2976237"/>
            <a:ext cx="450749" cy="338064"/>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8" name="Freeform 65"/>
          <p:cNvSpPr>
            <a:spLocks noChangeAspect="1" noEditPoints="1"/>
          </p:cNvSpPr>
          <p:nvPr/>
        </p:nvSpPr>
        <p:spPr bwMode="auto">
          <a:xfrm>
            <a:off x="2561919" y="3829865"/>
            <a:ext cx="405074" cy="369122"/>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accent4"/>
          </a:solidFill>
          <a:ln w="9525">
            <a:noFill/>
            <a:round/>
          </a:ln>
        </p:spPr>
        <p:txBody>
          <a:bodyPr vert="horz" wrap="square" lIns="91440" tIns="45720" rIns="91440" bIns="45720" numCol="1" anchor="t" anchorCtr="0" compatLnSpc="1"/>
          <a:lstStyle/>
          <a:p>
            <a:endParaRPr lang="en-US">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9" name="TextBox 71"/>
          <p:cNvSpPr txBox="1"/>
          <p:nvPr/>
        </p:nvSpPr>
        <p:spPr>
          <a:xfrm>
            <a:off x="3337435" y="900714"/>
            <a:ext cx="995785" cy="923330"/>
          </a:xfrm>
          <a:prstGeom prst="rect">
            <a:avLst/>
          </a:prstGeom>
          <a:noFill/>
        </p:spPr>
        <p:txBody>
          <a:bodyPr wrap="none" rtlCol="0">
            <a:spAutoFit/>
          </a:bodyPr>
          <a:lstStyle/>
          <a:p>
            <a:r>
              <a:rPr lang="en-US" sz="5400" dirty="0">
                <a:solidFill>
                  <a:schemeClr val="tx2"/>
                </a:solidFill>
                <a:latin typeface="微软雅黑" panose="020B0503020204020204" pitchFamily="34" charset="-122"/>
                <a:ea typeface="微软雅黑" panose="020B0503020204020204" pitchFamily="34" charset="-122"/>
                <a:cs typeface="+mn-ea"/>
                <a:sym typeface="+mn-lt"/>
              </a:rPr>
              <a:t>01</a:t>
            </a:r>
          </a:p>
        </p:txBody>
      </p:sp>
      <p:sp>
        <p:nvSpPr>
          <p:cNvPr id="20" name="TextBox 72"/>
          <p:cNvSpPr txBox="1"/>
          <p:nvPr/>
        </p:nvSpPr>
        <p:spPr>
          <a:xfrm>
            <a:off x="3337435" y="3506595"/>
            <a:ext cx="995785" cy="923330"/>
          </a:xfrm>
          <a:prstGeom prst="rect">
            <a:avLst/>
          </a:prstGeom>
          <a:noFill/>
        </p:spPr>
        <p:txBody>
          <a:bodyPr wrap="none" rtlCol="0">
            <a:spAutoFit/>
          </a:bodyPr>
          <a:lstStyle/>
          <a:p>
            <a:r>
              <a:rPr lang="en-US" sz="5400" dirty="0">
                <a:solidFill>
                  <a:schemeClr val="tx2"/>
                </a:solidFill>
                <a:latin typeface="微软雅黑" panose="020B0503020204020204" pitchFamily="34" charset="-122"/>
                <a:ea typeface="微软雅黑" panose="020B0503020204020204" pitchFamily="34" charset="-122"/>
                <a:cs typeface="+mn-ea"/>
                <a:sym typeface="+mn-lt"/>
              </a:rPr>
              <a:t>04</a:t>
            </a:r>
          </a:p>
        </p:txBody>
      </p:sp>
      <p:sp>
        <p:nvSpPr>
          <p:cNvPr id="21" name="TextBox 73"/>
          <p:cNvSpPr txBox="1"/>
          <p:nvPr/>
        </p:nvSpPr>
        <p:spPr>
          <a:xfrm>
            <a:off x="3366010" y="2637969"/>
            <a:ext cx="995785" cy="923330"/>
          </a:xfrm>
          <a:prstGeom prst="rect">
            <a:avLst/>
          </a:prstGeom>
          <a:noFill/>
        </p:spPr>
        <p:txBody>
          <a:bodyPr wrap="none" rtlCol="0">
            <a:spAutoFit/>
          </a:bodyPr>
          <a:lstStyle/>
          <a:p>
            <a:r>
              <a:rPr lang="en-US" sz="5400" dirty="0">
                <a:solidFill>
                  <a:schemeClr val="tx2"/>
                </a:solidFill>
                <a:latin typeface="微软雅黑" panose="020B0503020204020204" pitchFamily="34" charset="-122"/>
                <a:ea typeface="微软雅黑" panose="020B0503020204020204" pitchFamily="34" charset="-122"/>
                <a:cs typeface="+mn-ea"/>
                <a:sym typeface="+mn-lt"/>
              </a:rPr>
              <a:t>03</a:t>
            </a:r>
          </a:p>
        </p:txBody>
      </p:sp>
      <p:sp>
        <p:nvSpPr>
          <p:cNvPr id="22" name="TextBox 74"/>
          <p:cNvSpPr txBox="1"/>
          <p:nvPr/>
        </p:nvSpPr>
        <p:spPr>
          <a:xfrm>
            <a:off x="3375535" y="1769341"/>
            <a:ext cx="995785" cy="923330"/>
          </a:xfrm>
          <a:prstGeom prst="rect">
            <a:avLst/>
          </a:prstGeom>
          <a:noFill/>
        </p:spPr>
        <p:txBody>
          <a:bodyPr wrap="none" rtlCol="0">
            <a:spAutoFit/>
          </a:bodyPr>
          <a:lstStyle/>
          <a:p>
            <a:r>
              <a:rPr lang="en-US" sz="5400" dirty="0">
                <a:solidFill>
                  <a:schemeClr val="tx2"/>
                </a:solidFill>
                <a:latin typeface="微软雅黑" panose="020B0503020204020204" pitchFamily="34" charset="-122"/>
                <a:ea typeface="微软雅黑" panose="020B0503020204020204" pitchFamily="34" charset="-122"/>
                <a:cs typeface="+mn-ea"/>
                <a:sym typeface="+mn-lt"/>
              </a:rPr>
              <a:t>02</a:t>
            </a:r>
          </a:p>
        </p:txBody>
      </p:sp>
      <p:cxnSp>
        <p:nvCxnSpPr>
          <p:cNvPr id="23" name="Straight Connector 75"/>
          <p:cNvCxnSpPr/>
          <p:nvPr/>
        </p:nvCxnSpPr>
        <p:spPr>
          <a:xfrm>
            <a:off x="4444031" y="1133086"/>
            <a:ext cx="0" cy="55092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6"/>
          <p:cNvCxnSpPr/>
          <p:nvPr/>
        </p:nvCxnSpPr>
        <p:spPr>
          <a:xfrm>
            <a:off x="4444031" y="2001713"/>
            <a:ext cx="0" cy="55092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77"/>
          <p:cNvCxnSpPr/>
          <p:nvPr/>
        </p:nvCxnSpPr>
        <p:spPr>
          <a:xfrm>
            <a:off x="4444031" y="2870340"/>
            <a:ext cx="0" cy="55092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78"/>
          <p:cNvCxnSpPr/>
          <p:nvPr/>
        </p:nvCxnSpPr>
        <p:spPr>
          <a:xfrm>
            <a:off x="4444031" y="3738967"/>
            <a:ext cx="0" cy="55092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oup 79"/>
          <p:cNvGrpSpPr/>
          <p:nvPr/>
        </p:nvGrpSpPr>
        <p:grpSpPr>
          <a:xfrm>
            <a:off x="4644056" y="1070845"/>
            <a:ext cx="2309194" cy="1044733"/>
            <a:chOff x="1348406" y="1196648"/>
            <a:chExt cx="2309194" cy="1044733"/>
          </a:xfrm>
        </p:grpSpPr>
        <p:sp>
          <p:nvSpPr>
            <p:cNvPr id="28" name="TextBox 80"/>
            <p:cNvSpPr txBox="1"/>
            <p:nvPr/>
          </p:nvSpPr>
          <p:spPr>
            <a:xfrm>
              <a:off x="1363186" y="1410384"/>
              <a:ext cx="2294414" cy="830997"/>
            </a:xfrm>
            <a:prstGeom prst="rect">
              <a:avLst/>
            </a:prstGeom>
            <a:noFill/>
          </p:spPr>
          <p:txBody>
            <a:bodyPr wrap="square" rtlCol="0">
              <a:spAutoFit/>
            </a:bodyPr>
            <a:lstStyle/>
            <a:p>
              <a:r>
                <a:rPr kumimoji="1" lang="zh-CN" altLang="en-US" sz="12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a:t>
              </a:r>
            </a:p>
          </p:txBody>
        </p:sp>
        <p:sp>
          <p:nvSpPr>
            <p:cNvPr id="29" name="TextBox 81"/>
            <p:cNvSpPr txBox="1"/>
            <p:nvPr/>
          </p:nvSpPr>
          <p:spPr>
            <a:xfrm>
              <a:off x="1348406" y="1196648"/>
              <a:ext cx="1346200" cy="336695"/>
            </a:xfrm>
            <a:prstGeom prst="rect">
              <a:avLst/>
            </a:prstGeom>
            <a:noFill/>
          </p:spPr>
          <p:txBody>
            <a:bodyPr wrap="square" rtlCol="0">
              <a:spAutoFit/>
            </a:bodyPr>
            <a:lstStyle/>
            <a:p>
              <a:pPr>
                <a:lnSpc>
                  <a:spcPct val="150000"/>
                </a:lnSpc>
              </a:pPr>
              <a:r>
                <a:rPr lang="zh-CN" altLang="en-US"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0" name="Group 82"/>
          <p:cNvGrpSpPr/>
          <p:nvPr/>
        </p:nvGrpSpPr>
        <p:grpSpPr>
          <a:xfrm>
            <a:off x="4644056" y="3676726"/>
            <a:ext cx="2309194" cy="1044733"/>
            <a:chOff x="1348406" y="1196648"/>
            <a:chExt cx="2309194" cy="1044733"/>
          </a:xfrm>
        </p:grpSpPr>
        <p:sp>
          <p:nvSpPr>
            <p:cNvPr id="31" name="TextBox 83"/>
            <p:cNvSpPr txBox="1"/>
            <p:nvPr/>
          </p:nvSpPr>
          <p:spPr>
            <a:xfrm>
              <a:off x="1363186" y="1410384"/>
              <a:ext cx="2294414" cy="830997"/>
            </a:xfrm>
            <a:prstGeom prst="rect">
              <a:avLst/>
            </a:prstGeom>
            <a:noFill/>
          </p:spPr>
          <p:txBody>
            <a:bodyPr wrap="square" rtlCol="0">
              <a:spAutoFit/>
            </a:bodyPr>
            <a:lstStyle/>
            <a:p>
              <a:r>
                <a:rPr kumimoji="1" lang="zh-CN" altLang="en-US" sz="12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a:t>
              </a:r>
            </a:p>
          </p:txBody>
        </p:sp>
        <p:sp>
          <p:nvSpPr>
            <p:cNvPr id="32" name="TextBox 84"/>
            <p:cNvSpPr txBox="1"/>
            <p:nvPr/>
          </p:nvSpPr>
          <p:spPr>
            <a:xfrm>
              <a:off x="1348406" y="1196648"/>
              <a:ext cx="1346200" cy="336695"/>
            </a:xfrm>
            <a:prstGeom prst="rect">
              <a:avLst/>
            </a:prstGeom>
            <a:noFill/>
          </p:spPr>
          <p:txBody>
            <a:bodyPr wrap="square" rtlCol="0">
              <a:spAutoFit/>
            </a:bodyPr>
            <a:lstStyle/>
            <a:p>
              <a:pPr>
                <a:lnSpc>
                  <a:spcPct val="150000"/>
                </a:lnSpc>
              </a:pPr>
              <a:r>
                <a:rPr lang="zh-CN" altLang="en-US" sz="12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2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2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3" name="Group 85"/>
          <p:cNvGrpSpPr/>
          <p:nvPr/>
        </p:nvGrpSpPr>
        <p:grpSpPr>
          <a:xfrm>
            <a:off x="4644056" y="2808099"/>
            <a:ext cx="2309194" cy="1044733"/>
            <a:chOff x="1348406" y="1196648"/>
            <a:chExt cx="2309194" cy="1044733"/>
          </a:xfrm>
        </p:grpSpPr>
        <p:sp>
          <p:nvSpPr>
            <p:cNvPr id="34" name="TextBox 86"/>
            <p:cNvSpPr txBox="1"/>
            <p:nvPr/>
          </p:nvSpPr>
          <p:spPr>
            <a:xfrm>
              <a:off x="1363186" y="1410384"/>
              <a:ext cx="2294414" cy="830997"/>
            </a:xfrm>
            <a:prstGeom prst="rect">
              <a:avLst/>
            </a:prstGeom>
            <a:noFill/>
          </p:spPr>
          <p:txBody>
            <a:bodyPr wrap="square" rtlCol="0">
              <a:spAutoFit/>
            </a:bodyPr>
            <a:lstStyle/>
            <a:p>
              <a:r>
                <a:rPr kumimoji="1" lang="zh-CN" altLang="en-US" sz="12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a:t>
              </a:r>
            </a:p>
          </p:txBody>
        </p:sp>
        <p:sp>
          <p:nvSpPr>
            <p:cNvPr id="35" name="TextBox 87"/>
            <p:cNvSpPr txBox="1"/>
            <p:nvPr/>
          </p:nvSpPr>
          <p:spPr>
            <a:xfrm>
              <a:off x="1348406" y="1196648"/>
              <a:ext cx="1346200" cy="336695"/>
            </a:xfrm>
            <a:prstGeom prst="rect">
              <a:avLst/>
            </a:prstGeom>
            <a:noFill/>
          </p:spPr>
          <p:txBody>
            <a:bodyPr wrap="square" rtlCol="0">
              <a:spAutoFit/>
            </a:bodyPr>
            <a:lstStyle/>
            <a:p>
              <a:pPr>
                <a:lnSpc>
                  <a:spcPct val="150000"/>
                </a:lnSpc>
              </a:pPr>
              <a:r>
                <a:rPr lang="zh-CN" altLang="en-US" sz="12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2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2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6" name="Group 88"/>
          <p:cNvGrpSpPr/>
          <p:nvPr/>
        </p:nvGrpSpPr>
        <p:grpSpPr>
          <a:xfrm>
            <a:off x="4644056" y="1939472"/>
            <a:ext cx="2309194" cy="1044733"/>
            <a:chOff x="1348406" y="1196648"/>
            <a:chExt cx="2309194" cy="1044733"/>
          </a:xfrm>
        </p:grpSpPr>
        <p:sp>
          <p:nvSpPr>
            <p:cNvPr id="37" name="TextBox 89"/>
            <p:cNvSpPr txBox="1"/>
            <p:nvPr/>
          </p:nvSpPr>
          <p:spPr>
            <a:xfrm>
              <a:off x="1363186" y="1410384"/>
              <a:ext cx="2294414" cy="830997"/>
            </a:xfrm>
            <a:prstGeom prst="rect">
              <a:avLst/>
            </a:prstGeom>
            <a:noFill/>
          </p:spPr>
          <p:txBody>
            <a:bodyPr wrap="square" rtlCol="0">
              <a:spAutoFit/>
            </a:bodyPr>
            <a:lstStyle/>
            <a:p>
              <a:r>
                <a:rPr kumimoji="1" lang="zh-CN" altLang="en-US" sz="12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a:t>
              </a:r>
            </a:p>
          </p:txBody>
        </p:sp>
        <p:sp>
          <p:nvSpPr>
            <p:cNvPr id="38" name="TextBox 90"/>
            <p:cNvSpPr txBox="1"/>
            <p:nvPr/>
          </p:nvSpPr>
          <p:spPr>
            <a:xfrm>
              <a:off x="1348406" y="1196648"/>
              <a:ext cx="1346200" cy="336695"/>
            </a:xfrm>
            <a:prstGeom prst="rect">
              <a:avLst/>
            </a:prstGeom>
            <a:noFill/>
          </p:spPr>
          <p:txBody>
            <a:bodyPr wrap="square" rtlCol="0">
              <a:spAutoFit/>
            </a:bodyPr>
            <a:lstStyle/>
            <a:p>
              <a:pPr>
                <a:lnSpc>
                  <a:spcPct val="150000"/>
                </a:lnSpc>
              </a:pPr>
              <a:r>
                <a:rPr lang="zh-CN" altLang="en-US" sz="12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2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2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750"/>
                                        <p:tgtEl>
                                          <p:spTgt spid="6"/>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750"/>
                                        <p:tgtEl>
                                          <p:spTgt spid="5"/>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4500"/>
                            </p:stCondLst>
                            <p:childTnLst>
                              <p:par>
                                <p:cTn id="35" presetID="21"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750"/>
                                        <p:tgtEl>
                                          <p:spTgt spid="3"/>
                                        </p:tgtEl>
                                      </p:cBhvr>
                                    </p:animEffect>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700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750"/>
                                        <p:tgtEl>
                                          <p:spTgt spid="27"/>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85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90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750"/>
                                        <p:tgtEl>
                                          <p:spTgt spid="36"/>
                                        </p:tgtEl>
                                      </p:cBhvr>
                                    </p:animEffect>
                                  </p:childTnLst>
                                </p:cTn>
                              </p:par>
                            </p:childTnLst>
                          </p:cTn>
                        </p:par>
                        <p:par>
                          <p:cTn id="68" fill="hold">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par>
                          <p:cTn id="72" fill="hold">
                            <p:stCondLst>
                              <p:cond delay="10500"/>
                            </p:stCondLst>
                            <p:childTnLst>
                              <p:par>
                                <p:cTn id="73" presetID="22" presetClass="entr" presetSubtype="1"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500"/>
                                        <p:tgtEl>
                                          <p:spTgt spid="25"/>
                                        </p:tgtEl>
                                      </p:cBhvr>
                                    </p:animEffect>
                                  </p:childTnLst>
                                </p:cTn>
                              </p:par>
                            </p:childTnLst>
                          </p:cTn>
                        </p:par>
                        <p:par>
                          <p:cTn id="76" fill="hold">
                            <p:stCondLst>
                              <p:cond delay="11000"/>
                            </p:stCondLst>
                            <p:childTnLst>
                              <p:par>
                                <p:cTn id="77" presetID="22" presetClass="entr" presetSubtype="8"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750"/>
                                        <p:tgtEl>
                                          <p:spTgt spid="33"/>
                                        </p:tgtEl>
                                      </p:cBhvr>
                                    </p:animEffect>
                                  </p:childTnLst>
                                </p:cTn>
                              </p:par>
                            </p:childTnLst>
                          </p:cTn>
                        </p:par>
                        <p:par>
                          <p:cTn id="80" fill="hold">
                            <p:stCondLst>
                              <p:cond delay="12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2500"/>
                            </p:stCondLst>
                            <p:childTnLst>
                              <p:par>
                                <p:cTn id="85" presetID="22" presetClass="entr" presetSubtype="1"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par>
                          <p:cTn id="88" fill="hold">
                            <p:stCondLst>
                              <p:cond delay="13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6" grpId="0" animBg="1"/>
      <p:bldP spid="17" grpId="0" animBg="1"/>
      <p:bldP spid="18" grpId="0" animBg="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sp>
        <p:nvSpPr>
          <p:cNvPr id="28" name="Freeform 429"/>
          <p:cNvSpPr>
            <a:spLocks noChangeArrowheads="1"/>
          </p:cNvSpPr>
          <p:nvPr/>
        </p:nvSpPr>
        <p:spPr bwMode="auto">
          <a:xfrm>
            <a:off x="1728397" y="1241933"/>
            <a:ext cx="519989" cy="516251"/>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accent1"/>
          </a:solidFill>
          <a:ln>
            <a:noFill/>
          </a:ln>
          <a:effectLst/>
        </p:spPr>
        <p:txBody>
          <a:bodyPr wrap="none" lIns="43196" tIns="21598" rIns="43196" bIns="21598" anchor="ctr"/>
          <a:lstStyle/>
          <a:p>
            <a:pPr defTabSz="384810">
              <a:defRPr/>
            </a:pPr>
            <a:endParaRPr lang="en-US" sz="900" kern="0" dirty="0">
              <a:solidFill>
                <a:schemeClr val="tx2"/>
              </a:solidFill>
              <a:latin typeface="微软雅黑" panose="020B0503020204020204" pitchFamily="34" charset="-122"/>
              <a:ea typeface="微软雅黑" panose="020B0503020204020204" pitchFamily="34" charset="-122"/>
            </a:endParaRPr>
          </a:p>
        </p:txBody>
      </p:sp>
      <p:grpSp>
        <p:nvGrpSpPr>
          <p:cNvPr id="29" name="Group 7"/>
          <p:cNvGrpSpPr/>
          <p:nvPr/>
        </p:nvGrpSpPr>
        <p:grpSpPr>
          <a:xfrm>
            <a:off x="1080418" y="1745729"/>
            <a:ext cx="1815947" cy="898725"/>
            <a:chOff x="838200" y="3042850"/>
            <a:chExt cx="1600200" cy="792071"/>
          </a:xfrm>
        </p:grpSpPr>
        <p:sp>
          <p:nvSpPr>
            <p:cNvPr id="30" name="TextBox 9"/>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sp>
          <p:nvSpPr>
            <p:cNvPr id="31" name="TextBox 10"/>
            <p:cNvSpPr txBox="1"/>
            <p:nvPr/>
          </p:nvSpPr>
          <p:spPr>
            <a:xfrm>
              <a:off x="838200" y="3316128"/>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2" name="Group 12"/>
          <p:cNvGrpSpPr/>
          <p:nvPr/>
        </p:nvGrpSpPr>
        <p:grpSpPr>
          <a:xfrm>
            <a:off x="3422933" y="1746169"/>
            <a:ext cx="1815947" cy="898724"/>
            <a:chOff x="838200" y="3042850"/>
            <a:chExt cx="1600200" cy="792070"/>
          </a:xfrm>
        </p:grpSpPr>
        <p:sp>
          <p:nvSpPr>
            <p:cNvPr id="33" name="TextBox 12"/>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sp>
          <p:nvSpPr>
            <p:cNvPr id="34" name="TextBox 13"/>
            <p:cNvSpPr txBox="1"/>
            <p:nvPr/>
          </p:nvSpPr>
          <p:spPr>
            <a:xfrm>
              <a:off x="838200" y="3316127"/>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35" name="AutoShape 131"/>
          <p:cNvSpPr/>
          <p:nvPr/>
        </p:nvSpPr>
        <p:spPr bwMode="auto">
          <a:xfrm>
            <a:off x="4112779" y="1295939"/>
            <a:ext cx="436253" cy="38671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2"/>
          </a:solidFill>
          <a:ln>
            <a:noFill/>
          </a:ln>
          <a:effectLst/>
        </p:spPr>
        <p:txBody>
          <a:bodyPr lIns="13499" tIns="13499" rIns="13499" bIns="13499" anchor="ctr"/>
          <a:lstStyle/>
          <a:p>
            <a:pPr defTabSz="121285">
              <a:defRPr/>
            </a:pPr>
            <a:endParaRPr lang="es-ES" sz="900" kern="0" dirty="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nvGrpSpPr>
          <p:cNvPr id="36" name="Group 17"/>
          <p:cNvGrpSpPr/>
          <p:nvPr/>
        </p:nvGrpSpPr>
        <p:grpSpPr>
          <a:xfrm>
            <a:off x="5799197" y="1760472"/>
            <a:ext cx="1815947" cy="898725"/>
            <a:chOff x="838200" y="3042850"/>
            <a:chExt cx="1600200" cy="792071"/>
          </a:xfrm>
        </p:grpSpPr>
        <p:sp>
          <p:nvSpPr>
            <p:cNvPr id="37" name="TextBox 16"/>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3"/>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ea typeface="微软雅黑" panose="020B0503020204020204" pitchFamily="34" charset="-122"/>
                <a:cs typeface="宋体" panose="02010600030101010101" pitchFamily="2" charset="-122"/>
                <a:sym typeface="Arial" panose="020B0604020202020204" pitchFamily="34" charset="0"/>
              </a:endParaRPr>
            </a:p>
          </p:txBody>
        </p:sp>
        <p:sp>
          <p:nvSpPr>
            <p:cNvPr id="38" name="TextBox 17"/>
            <p:cNvSpPr txBox="1"/>
            <p:nvPr/>
          </p:nvSpPr>
          <p:spPr>
            <a:xfrm>
              <a:off x="838200" y="3316128"/>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9" name="Group 25"/>
          <p:cNvGrpSpPr/>
          <p:nvPr/>
        </p:nvGrpSpPr>
        <p:grpSpPr>
          <a:xfrm>
            <a:off x="1080418" y="3310391"/>
            <a:ext cx="1815947" cy="898725"/>
            <a:chOff x="838200" y="3042850"/>
            <a:chExt cx="1600200" cy="792071"/>
          </a:xfrm>
        </p:grpSpPr>
        <p:sp>
          <p:nvSpPr>
            <p:cNvPr id="40" name="TextBox 19"/>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4"/>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4"/>
                </a:solidFill>
                <a:ea typeface="微软雅黑" panose="020B0503020204020204" pitchFamily="34" charset="-122"/>
                <a:cs typeface="宋体" panose="02010600030101010101" pitchFamily="2" charset="-122"/>
                <a:sym typeface="Arial" panose="020B0604020202020204" pitchFamily="34" charset="0"/>
              </a:endParaRPr>
            </a:p>
          </p:txBody>
        </p:sp>
        <p:sp>
          <p:nvSpPr>
            <p:cNvPr id="41" name="TextBox 20"/>
            <p:cNvSpPr txBox="1"/>
            <p:nvPr/>
          </p:nvSpPr>
          <p:spPr>
            <a:xfrm>
              <a:off x="838200" y="3316128"/>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2" name="Group 29"/>
          <p:cNvGrpSpPr/>
          <p:nvPr/>
        </p:nvGrpSpPr>
        <p:grpSpPr>
          <a:xfrm>
            <a:off x="3422933" y="3313538"/>
            <a:ext cx="1815947" cy="898725"/>
            <a:chOff x="838200" y="3042850"/>
            <a:chExt cx="1600200" cy="792071"/>
          </a:xfrm>
        </p:grpSpPr>
        <p:sp>
          <p:nvSpPr>
            <p:cNvPr id="43" name="TextBox 22"/>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5"/>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5"/>
                </a:solidFill>
                <a:ea typeface="微软雅黑" panose="020B0503020204020204" pitchFamily="34" charset="-122"/>
                <a:cs typeface="宋体" panose="02010600030101010101" pitchFamily="2" charset="-122"/>
                <a:sym typeface="Arial" panose="020B0604020202020204" pitchFamily="34" charset="0"/>
              </a:endParaRPr>
            </a:p>
          </p:txBody>
        </p:sp>
        <p:sp>
          <p:nvSpPr>
            <p:cNvPr id="44" name="TextBox 23"/>
            <p:cNvSpPr txBox="1"/>
            <p:nvPr/>
          </p:nvSpPr>
          <p:spPr>
            <a:xfrm>
              <a:off x="838200" y="3316128"/>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5" name="Group 34"/>
          <p:cNvGrpSpPr/>
          <p:nvPr/>
        </p:nvGrpSpPr>
        <p:grpSpPr>
          <a:xfrm>
            <a:off x="5799197" y="3310391"/>
            <a:ext cx="1815947" cy="898725"/>
            <a:chOff x="838200" y="3042850"/>
            <a:chExt cx="1600200" cy="792071"/>
          </a:xfrm>
        </p:grpSpPr>
        <p:sp>
          <p:nvSpPr>
            <p:cNvPr id="46" name="TextBox 25"/>
            <p:cNvSpPr txBox="1"/>
            <p:nvPr/>
          </p:nvSpPr>
          <p:spPr>
            <a:xfrm>
              <a:off x="838200" y="3042850"/>
              <a:ext cx="1600200" cy="244127"/>
            </a:xfrm>
            <a:prstGeom prst="rect">
              <a:avLst/>
            </a:prstGeom>
            <a:noFill/>
          </p:spPr>
          <p:txBody>
            <a:bodyPr wrap="square" rtlCol="0">
              <a:spAutoFit/>
            </a:bodyPr>
            <a:lstStyle/>
            <a:p>
              <a:pPr>
                <a:spcBef>
                  <a:spcPct val="20000"/>
                </a:spcBef>
              </a:pPr>
              <a:r>
                <a:rPr lang="zh-CN" altLang="en-US" sz="1200" dirty="0">
                  <a:solidFill>
                    <a:schemeClr val="accent6"/>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6"/>
                </a:solidFill>
                <a:ea typeface="微软雅黑" panose="020B0503020204020204" pitchFamily="34" charset="-122"/>
                <a:cs typeface="宋体" panose="02010600030101010101" pitchFamily="2" charset="-122"/>
                <a:sym typeface="Arial" panose="020B0604020202020204" pitchFamily="34" charset="0"/>
              </a:endParaRPr>
            </a:p>
          </p:txBody>
        </p:sp>
        <p:sp>
          <p:nvSpPr>
            <p:cNvPr id="47" name="TextBox 26"/>
            <p:cNvSpPr txBox="1"/>
            <p:nvPr/>
          </p:nvSpPr>
          <p:spPr>
            <a:xfrm>
              <a:off x="838200" y="3316128"/>
              <a:ext cx="1600200" cy="518793"/>
            </a:xfrm>
            <a:prstGeom prst="rect">
              <a:avLst/>
            </a:prstGeom>
            <a:noFill/>
          </p:spPr>
          <p:txBody>
            <a:bodyPr wrap="square" rtlCol="0">
              <a:no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8" name="Group 41"/>
          <p:cNvGrpSpPr/>
          <p:nvPr/>
        </p:nvGrpSpPr>
        <p:grpSpPr>
          <a:xfrm>
            <a:off x="1775555" y="2962723"/>
            <a:ext cx="425673" cy="242234"/>
            <a:chOff x="6350" y="1588"/>
            <a:chExt cx="1931988" cy="1330325"/>
          </a:xfrm>
          <a:solidFill>
            <a:schemeClr val="accent4"/>
          </a:solidFill>
        </p:grpSpPr>
        <p:sp>
          <p:nvSpPr>
            <p:cNvPr id="4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384810">
                <a:defRPr/>
              </a:pPr>
              <a:endParaRPr lang="id-ID" sz="900" kern="0" dirty="0">
                <a:solidFill>
                  <a:schemeClr val="tx2"/>
                </a:solidFill>
                <a:latin typeface="微软雅黑" panose="020B0503020204020204" pitchFamily="34" charset="-122"/>
                <a:ea typeface="微软雅黑" panose="020B0503020204020204" pitchFamily="34" charset="-122"/>
              </a:endParaRPr>
            </a:p>
          </p:txBody>
        </p:sp>
        <p:sp>
          <p:nvSpPr>
            <p:cNvPr id="5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384810">
                <a:defRPr/>
              </a:pPr>
              <a:endParaRPr lang="id-ID" sz="900" kern="0" dirty="0">
                <a:solidFill>
                  <a:schemeClr val="tx2"/>
                </a:solidFill>
                <a:latin typeface="微软雅黑" panose="020B0503020204020204" pitchFamily="34" charset="-122"/>
                <a:ea typeface="微软雅黑" panose="020B0503020204020204" pitchFamily="34" charset="-122"/>
              </a:endParaRPr>
            </a:p>
          </p:txBody>
        </p:sp>
      </p:grpSp>
      <p:sp>
        <p:nvSpPr>
          <p:cNvPr id="51" name="AutoShape 63"/>
          <p:cNvSpPr/>
          <p:nvPr/>
        </p:nvSpPr>
        <p:spPr bwMode="auto">
          <a:xfrm>
            <a:off x="6492568" y="1349945"/>
            <a:ext cx="429204" cy="3444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3"/>
          </a:solidFill>
          <a:ln>
            <a:noFill/>
          </a:ln>
          <a:effectLst/>
        </p:spPr>
        <p:txBody>
          <a:bodyPr lIns="13499" tIns="13499" rIns="13499" bIns="13499" anchor="ctr"/>
          <a:lstStyle/>
          <a:p>
            <a:pPr defTabSz="121285">
              <a:defRPr/>
            </a:pPr>
            <a:endParaRPr lang="es-ES" sz="9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52" name="AutoShape 19"/>
          <p:cNvSpPr/>
          <p:nvPr/>
        </p:nvSpPr>
        <p:spPr bwMode="auto">
          <a:xfrm>
            <a:off x="6512857" y="2924142"/>
            <a:ext cx="388626" cy="34449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6"/>
          </a:solidFill>
          <a:ln>
            <a:noFill/>
          </a:ln>
          <a:effectLst/>
        </p:spPr>
        <p:txBody>
          <a:bodyPr lIns="13499" tIns="13499" rIns="13499" bIns="13499" anchor="ctr"/>
          <a:lstStyle/>
          <a:p>
            <a:pPr defTabSz="121285">
              <a:defRPr/>
            </a:pPr>
            <a:endParaRPr lang="es-ES" sz="900" kern="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53" name="AutoShape 12"/>
          <p:cNvSpPr/>
          <p:nvPr/>
        </p:nvSpPr>
        <p:spPr bwMode="auto">
          <a:xfrm>
            <a:off x="4148362" y="2944521"/>
            <a:ext cx="365087" cy="37643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5"/>
          </a:solidFill>
          <a:ln>
            <a:noFill/>
          </a:ln>
          <a:effectLst/>
        </p:spPr>
        <p:txBody>
          <a:bodyPr lIns="17991" tIns="17991" rIns="17991" bIns="17991" anchor="ctr"/>
          <a:lstStyle/>
          <a:p>
            <a:pPr defTabSz="161290">
              <a:defRPr/>
            </a:pPr>
            <a:endParaRPr lang="es-ES" sz="900" kern="0" dirty="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Effect transition="in" filter="fade">
                                      <p:cBhvr>
                                        <p:cTn id="9" dur="200"/>
                                        <p:tgtEl>
                                          <p:spTgt spid="2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00"/>
                                        <p:tgtEl>
                                          <p:spTgt spid="2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00"/>
                                        <p:tgtEl>
                                          <p:spTgt spid="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
                                        <p:tgtEl>
                                          <p:spTgt spid="3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00"/>
                                        <p:tgtEl>
                                          <p:spTgt spid="5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200"/>
                                        <p:tgtEl>
                                          <p:spTgt spid="3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200"/>
                                        <p:tgtEl>
                                          <p:spTgt spid="4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00"/>
                                        <p:tgtEl>
                                          <p:spTgt spid="3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200" fill="hold"/>
                                        <p:tgtEl>
                                          <p:spTgt spid="53"/>
                                        </p:tgtEl>
                                        <p:attrNameLst>
                                          <p:attrName>ppt_w</p:attrName>
                                        </p:attrNameLst>
                                      </p:cBhvr>
                                      <p:tavLst>
                                        <p:tav tm="0">
                                          <p:val>
                                            <p:fltVal val="0"/>
                                          </p:val>
                                        </p:tav>
                                        <p:tav tm="100000">
                                          <p:val>
                                            <p:strVal val="#ppt_w"/>
                                          </p:val>
                                        </p:tav>
                                      </p:tavLst>
                                    </p:anim>
                                    <p:anim calcmode="lin" valueType="num">
                                      <p:cBhvr>
                                        <p:cTn id="42" dur="200" fill="hold"/>
                                        <p:tgtEl>
                                          <p:spTgt spid="53"/>
                                        </p:tgtEl>
                                        <p:attrNameLst>
                                          <p:attrName>ppt_h</p:attrName>
                                        </p:attrNameLst>
                                      </p:cBhvr>
                                      <p:tavLst>
                                        <p:tav tm="0">
                                          <p:val>
                                            <p:fltVal val="0"/>
                                          </p:val>
                                        </p:tav>
                                        <p:tav tm="100000">
                                          <p:val>
                                            <p:strVal val="#ppt_h"/>
                                          </p:val>
                                        </p:tav>
                                      </p:tavLst>
                                    </p:anim>
                                    <p:animEffect transition="in" filter="fade">
                                      <p:cBhvr>
                                        <p:cTn id="43" dur="200"/>
                                        <p:tgtEl>
                                          <p:spTgt spid="5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200"/>
                                        <p:tgtEl>
                                          <p:spTgt spid="4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
                                        <p:tgtEl>
                                          <p:spTgt spid="5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51" grpId="0" animBg="1"/>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cxnSp>
        <p:nvCxnSpPr>
          <p:cNvPr id="37" name="Straight Connector 3"/>
          <p:cNvCxnSpPr/>
          <p:nvPr/>
        </p:nvCxnSpPr>
        <p:spPr>
          <a:xfrm>
            <a:off x="1137727" y="3018674"/>
            <a:ext cx="6868547"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Oval 4"/>
          <p:cNvSpPr/>
          <p:nvPr/>
        </p:nvSpPr>
        <p:spPr>
          <a:xfrm>
            <a:off x="1031691" y="2940262"/>
            <a:ext cx="156824" cy="156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Oval 5"/>
          <p:cNvSpPr/>
          <p:nvPr/>
        </p:nvSpPr>
        <p:spPr>
          <a:xfrm>
            <a:off x="7991687" y="2940262"/>
            <a:ext cx="156824" cy="156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Oval 6"/>
          <p:cNvSpPr/>
          <p:nvPr/>
        </p:nvSpPr>
        <p:spPr>
          <a:xfrm>
            <a:off x="4514910" y="2949286"/>
            <a:ext cx="156824" cy="156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Oval 7"/>
          <p:cNvSpPr/>
          <p:nvPr/>
        </p:nvSpPr>
        <p:spPr>
          <a:xfrm>
            <a:off x="2192764" y="2940262"/>
            <a:ext cx="156824" cy="156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Oval 8"/>
          <p:cNvSpPr/>
          <p:nvPr/>
        </p:nvSpPr>
        <p:spPr>
          <a:xfrm>
            <a:off x="5673835" y="2949287"/>
            <a:ext cx="156824" cy="1568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Oval 9"/>
          <p:cNvSpPr/>
          <p:nvPr/>
        </p:nvSpPr>
        <p:spPr>
          <a:xfrm>
            <a:off x="3353837" y="2949286"/>
            <a:ext cx="156824" cy="156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Oval 10"/>
          <p:cNvSpPr/>
          <p:nvPr/>
        </p:nvSpPr>
        <p:spPr>
          <a:xfrm>
            <a:off x="6832762" y="2949286"/>
            <a:ext cx="156824" cy="1568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Rectangle 11"/>
          <p:cNvSpPr/>
          <p:nvPr/>
        </p:nvSpPr>
        <p:spPr>
          <a:xfrm>
            <a:off x="1031692" y="2576532"/>
            <a:ext cx="2478970" cy="162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Rectangle 12"/>
          <p:cNvSpPr/>
          <p:nvPr/>
        </p:nvSpPr>
        <p:spPr>
          <a:xfrm>
            <a:off x="2271177" y="2215600"/>
            <a:ext cx="2400559" cy="1617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Rectangle 13"/>
          <p:cNvSpPr/>
          <p:nvPr/>
        </p:nvSpPr>
        <p:spPr>
          <a:xfrm>
            <a:off x="4514910" y="1860251"/>
            <a:ext cx="2474675" cy="1617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Rectangle 14"/>
          <p:cNvSpPr/>
          <p:nvPr/>
        </p:nvSpPr>
        <p:spPr>
          <a:xfrm>
            <a:off x="5747952" y="1515433"/>
            <a:ext cx="2400559" cy="1617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Oval 15"/>
          <p:cNvSpPr/>
          <p:nvPr/>
        </p:nvSpPr>
        <p:spPr>
          <a:xfrm>
            <a:off x="1144791" y="3437055"/>
            <a:ext cx="447438" cy="4474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0" name="Oval 16"/>
          <p:cNvSpPr/>
          <p:nvPr/>
        </p:nvSpPr>
        <p:spPr>
          <a:xfrm>
            <a:off x="3000992" y="3437055"/>
            <a:ext cx="447438" cy="4474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Oval 17"/>
          <p:cNvSpPr/>
          <p:nvPr/>
        </p:nvSpPr>
        <p:spPr>
          <a:xfrm>
            <a:off x="4857195" y="3437055"/>
            <a:ext cx="447438" cy="4474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Oval 18"/>
          <p:cNvSpPr/>
          <p:nvPr/>
        </p:nvSpPr>
        <p:spPr>
          <a:xfrm>
            <a:off x="6654764" y="3437055"/>
            <a:ext cx="447438" cy="4474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19"/>
          <p:cNvSpPr txBox="1"/>
          <p:nvPr/>
        </p:nvSpPr>
        <p:spPr>
          <a:xfrm>
            <a:off x="1728887" y="3565739"/>
            <a:ext cx="923330" cy="184666"/>
          </a:xfrm>
          <a:prstGeom prst="rect">
            <a:avLst/>
          </a:prstGeom>
          <a:noFill/>
        </p:spPr>
        <p:txBody>
          <a:bodyPr wrap="none" lIns="0" tIns="0" rIns="0" bIns="0" rtlCol="0">
            <a:spAutoFit/>
          </a:body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sp>
        <p:nvSpPr>
          <p:cNvPr id="54" name="Rectangle 20"/>
          <p:cNvSpPr/>
          <p:nvPr/>
        </p:nvSpPr>
        <p:spPr>
          <a:xfrm>
            <a:off x="6654765" y="3927327"/>
            <a:ext cx="1445717" cy="415498"/>
          </a:xfrm>
          <a:prstGeom prst="rect">
            <a:avLst/>
          </a:prstGeom>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TextBox 21"/>
          <p:cNvSpPr txBox="1"/>
          <p:nvPr/>
        </p:nvSpPr>
        <p:spPr>
          <a:xfrm>
            <a:off x="3604888" y="3565739"/>
            <a:ext cx="923330" cy="184666"/>
          </a:xfrm>
          <a:prstGeom prst="rect">
            <a:avLst/>
          </a:prstGeom>
          <a:noFill/>
        </p:spPr>
        <p:txBody>
          <a:bodyPr wrap="none" lIns="0" tIns="0" rIns="0" bIns="0" rtlCol="0">
            <a:spAutoFit/>
          </a:bodyP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sp>
        <p:nvSpPr>
          <p:cNvPr id="56" name="TextBox 22"/>
          <p:cNvSpPr txBox="1"/>
          <p:nvPr/>
        </p:nvSpPr>
        <p:spPr>
          <a:xfrm>
            <a:off x="5473641" y="3565739"/>
            <a:ext cx="923330" cy="184666"/>
          </a:xfrm>
          <a:prstGeom prst="rect">
            <a:avLst/>
          </a:prstGeom>
          <a:noFill/>
        </p:spPr>
        <p:txBody>
          <a:bodyPr wrap="none" lIns="0" tIns="0" rIns="0" bIns="0" rtlCol="0">
            <a:spAutoFit/>
          </a:bodyPr>
          <a:lstStyle/>
          <a:p>
            <a:pPr>
              <a:spcBef>
                <a:spcPct val="20000"/>
              </a:spcBef>
            </a:pPr>
            <a:r>
              <a:rPr lang="zh-CN" altLang="en-US" sz="1200" dirty="0">
                <a:solidFill>
                  <a:schemeClr val="accent4"/>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4"/>
              </a:solidFill>
              <a:ea typeface="微软雅黑" panose="020B0503020204020204" pitchFamily="34" charset="-122"/>
              <a:cs typeface="宋体" panose="02010600030101010101" pitchFamily="2" charset="-122"/>
              <a:sym typeface="Arial" panose="020B0604020202020204" pitchFamily="34" charset="0"/>
            </a:endParaRPr>
          </a:p>
        </p:txBody>
      </p:sp>
      <p:sp>
        <p:nvSpPr>
          <p:cNvPr id="57" name="TextBox 23"/>
          <p:cNvSpPr txBox="1"/>
          <p:nvPr/>
        </p:nvSpPr>
        <p:spPr>
          <a:xfrm>
            <a:off x="7295485" y="3565739"/>
            <a:ext cx="923330" cy="184666"/>
          </a:xfrm>
          <a:prstGeom prst="rect">
            <a:avLst/>
          </a:prstGeom>
          <a:noFill/>
        </p:spPr>
        <p:txBody>
          <a:bodyPr wrap="none" lIns="0" tIns="0" rIns="0" bIns="0" rtlCol="0">
            <a:spAutoFit/>
          </a:bodyPr>
          <a:lstStyle/>
          <a:p>
            <a:pPr>
              <a:spcBef>
                <a:spcPct val="20000"/>
              </a:spcBef>
            </a:pPr>
            <a:r>
              <a:rPr lang="zh-CN" altLang="en-US" sz="1200" dirty="0">
                <a:solidFill>
                  <a:schemeClr val="accent5"/>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5"/>
              </a:solidFill>
              <a:ea typeface="微软雅黑" panose="020B0503020204020204" pitchFamily="34" charset="-122"/>
              <a:cs typeface="宋体" panose="02010600030101010101" pitchFamily="2" charset="-122"/>
              <a:sym typeface="Arial" panose="020B0604020202020204" pitchFamily="34" charset="0"/>
            </a:endParaRPr>
          </a:p>
        </p:txBody>
      </p:sp>
      <p:sp>
        <p:nvSpPr>
          <p:cNvPr id="58" name="Rectangle 24"/>
          <p:cNvSpPr/>
          <p:nvPr/>
        </p:nvSpPr>
        <p:spPr>
          <a:xfrm>
            <a:off x="3000993" y="3927328"/>
            <a:ext cx="1445717" cy="415498"/>
          </a:xfrm>
          <a:prstGeom prst="rect">
            <a:avLst/>
          </a:prstGeom>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 name="Rectangle 25"/>
          <p:cNvSpPr/>
          <p:nvPr/>
        </p:nvSpPr>
        <p:spPr>
          <a:xfrm>
            <a:off x="4857196" y="3927328"/>
            <a:ext cx="1445717" cy="415498"/>
          </a:xfrm>
          <a:prstGeom prst="rect">
            <a:avLst/>
          </a:prstGeom>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Rectangle 26"/>
          <p:cNvSpPr/>
          <p:nvPr/>
        </p:nvSpPr>
        <p:spPr>
          <a:xfrm>
            <a:off x="1137727" y="3927327"/>
            <a:ext cx="1445717" cy="415498"/>
          </a:xfrm>
          <a:prstGeom prst="rect">
            <a:avLst/>
          </a:prstGeom>
        </p:spPr>
        <p:txBody>
          <a:bodyPr wrap="square" lIns="0" tIns="0" rIns="0" bIns="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1" name="TextBox 27"/>
          <p:cNvSpPr txBox="1"/>
          <p:nvPr/>
        </p:nvSpPr>
        <p:spPr>
          <a:xfrm>
            <a:off x="7905878" y="3105114"/>
            <a:ext cx="269304" cy="152093"/>
          </a:xfrm>
          <a:prstGeom prst="rect">
            <a:avLst/>
          </a:prstGeom>
          <a:noFill/>
        </p:spPr>
        <p:txBody>
          <a:bodyPr wrap="none" lIns="0" tIns="0" rIns="0" bIns="0" rtlCol="0">
            <a:spAutoFit/>
          </a:bodyPr>
          <a:lstStyle/>
          <a:p>
            <a:pPr algn="ctr">
              <a:lnSpc>
                <a:spcPct val="120000"/>
              </a:lnSpc>
            </a:pPr>
            <a:r>
              <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2015</a:t>
            </a:r>
            <a:endParaRPr lang="en-GB"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TextBox 28"/>
          <p:cNvSpPr txBox="1"/>
          <p:nvPr/>
        </p:nvSpPr>
        <p:spPr>
          <a:xfrm>
            <a:off x="6746552" y="3108353"/>
            <a:ext cx="269304" cy="152093"/>
          </a:xfrm>
          <a:prstGeom prst="rect">
            <a:avLst/>
          </a:prstGeom>
          <a:noFill/>
        </p:spPr>
        <p:txBody>
          <a:bodyPr wrap="none" lIns="0" tIns="0" rIns="0" bIns="0" rtlCol="0">
            <a:spAutoFit/>
          </a:bodyPr>
          <a:lstStyle/>
          <a:p>
            <a:pPr algn="ctr">
              <a:lnSpc>
                <a:spcPct val="120000"/>
              </a:lnSpc>
            </a:pPr>
            <a:r>
              <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2014</a:t>
            </a: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TextBox 29"/>
          <p:cNvSpPr txBox="1"/>
          <p:nvPr/>
        </p:nvSpPr>
        <p:spPr>
          <a:xfrm>
            <a:off x="5587224" y="3108353"/>
            <a:ext cx="269304" cy="152093"/>
          </a:xfrm>
          <a:prstGeom prst="rect">
            <a:avLst/>
          </a:prstGeom>
          <a:noFill/>
        </p:spPr>
        <p:txBody>
          <a:bodyPr wrap="none" lIns="0" tIns="0" rIns="0" bIns="0" rtlCol="0">
            <a:spAutoFit/>
          </a:bodyPr>
          <a:lstStyle/>
          <a:p>
            <a:pPr algn="ctr">
              <a:lnSpc>
                <a:spcPct val="120000"/>
              </a:lnSpc>
            </a:pPr>
            <a:r>
              <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2013</a:t>
            </a: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4" name="TextBox 30"/>
          <p:cNvSpPr txBox="1"/>
          <p:nvPr/>
        </p:nvSpPr>
        <p:spPr>
          <a:xfrm>
            <a:off x="4427897" y="3105684"/>
            <a:ext cx="269304" cy="152093"/>
          </a:xfrm>
          <a:prstGeom prst="rect">
            <a:avLst/>
          </a:prstGeom>
          <a:noFill/>
        </p:spPr>
        <p:txBody>
          <a:bodyPr wrap="none" lIns="0" tIns="0" rIns="0" bIns="0" rtlCol="0">
            <a:spAutoFit/>
          </a:bodyPr>
          <a:lstStyle/>
          <a:p>
            <a:pPr algn="ctr">
              <a:lnSpc>
                <a:spcPct val="120000"/>
              </a:lnSpc>
            </a:pPr>
            <a:r>
              <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2012</a:t>
            </a: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5" name="TextBox 31"/>
          <p:cNvSpPr txBox="1"/>
          <p:nvPr/>
        </p:nvSpPr>
        <p:spPr>
          <a:xfrm>
            <a:off x="3272687" y="3101778"/>
            <a:ext cx="269304" cy="152093"/>
          </a:xfrm>
          <a:prstGeom prst="rect">
            <a:avLst/>
          </a:prstGeom>
          <a:noFill/>
        </p:spPr>
        <p:txBody>
          <a:bodyPr wrap="none" lIns="0" tIns="0" rIns="0" bIns="0" rtlCol="0">
            <a:spAutoFit/>
          </a:bodyPr>
          <a:lstStyle/>
          <a:p>
            <a:pPr algn="ctr">
              <a:lnSpc>
                <a:spcPct val="120000"/>
              </a:lnSpc>
            </a:pPr>
            <a:r>
              <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2011</a:t>
            </a: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TextBox 32"/>
          <p:cNvSpPr txBox="1"/>
          <p:nvPr/>
        </p:nvSpPr>
        <p:spPr>
          <a:xfrm>
            <a:off x="2117479" y="3106791"/>
            <a:ext cx="269304" cy="152093"/>
          </a:xfrm>
          <a:prstGeom prst="rect">
            <a:avLst/>
          </a:prstGeom>
          <a:noFill/>
        </p:spPr>
        <p:txBody>
          <a:bodyPr wrap="none" lIns="0" tIns="0" rIns="0" bIns="0" rtlCol="0">
            <a:spAutoFit/>
          </a:bodyPr>
          <a:lstStyle/>
          <a:p>
            <a:pPr algn="ctr">
              <a:lnSpc>
                <a:spcPct val="120000"/>
              </a:lnSpc>
            </a:pPr>
            <a:r>
              <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2010</a:t>
            </a:r>
            <a:endParaRPr lang="en-GB"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7" name="TextBox 33"/>
          <p:cNvSpPr txBox="1"/>
          <p:nvPr/>
        </p:nvSpPr>
        <p:spPr>
          <a:xfrm>
            <a:off x="958151" y="3105114"/>
            <a:ext cx="269304" cy="152093"/>
          </a:xfrm>
          <a:prstGeom prst="rect">
            <a:avLst/>
          </a:prstGeom>
          <a:noFill/>
        </p:spPr>
        <p:txBody>
          <a:bodyPr wrap="none" lIns="0" tIns="0" rIns="0" bIns="0" rtlCol="0">
            <a:spAutoFit/>
          </a:bodyPr>
          <a:lstStyle/>
          <a:p>
            <a:pPr algn="ctr">
              <a:lnSpc>
                <a:spcPct val="120000"/>
              </a:lnSpc>
            </a:pPr>
            <a:r>
              <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2009</a:t>
            </a:r>
            <a:endParaRPr lang="en-GB"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68" name="Group 36"/>
          <p:cNvGrpSpPr/>
          <p:nvPr/>
        </p:nvGrpSpPr>
        <p:grpSpPr>
          <a:xfrm>
            <a:off x="6753514" y="3559090"/>
            <a:ext cx="249936" cy="203366"/>
            <a:chOff x="10074275" y="4479132"/>
            <a:chExt cx="464344" cy="377825"/>
          </a:xfrm>
          <a:solidFill>
            <a:schemeClr val="bg2"/>
          </a:solidFill>
        </p:grpSpPr>
        <p:sp>
          <p:nvSpPr>
            <p:cNvPr id="6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71" name="Group 39"/>
          <p:cNvGrpSpPr/>
          <p:nvPr/>
        </p:nvGrpSpPr>
        <p:grpSpPr>
          <a:xfrm>
            <a:off x="4955945" y="3535593"/>
            <a:ext cx="249936" cy="250363"/>
            <a:chOff x="9145588" y="4435475"/>
            <a:chExt cx="464344" cy="465138"/>
          </a:xfrm>
          <a:solidFill>
            <a:schemeClr val="bg2"/>
          </a:solidFill>
        </p:grpSpPr>
        <p:sp>
          <p:nvSpPr>
            <p:cNvPr id="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81" name="Group 49"/>
          <p:cNvGrpSpPr/>
          <p:nvPr/>
        </p:nvGrpSpPr>
        <p:grpSpPr>
          <a:xfrm>
            <a:off x="3099743" y="3535806"/>
            <a:ext cx="249936" cy="249936"/>
            <a:chOff x="4439444" y="1652588"/>
            <a:chExt cx="464344" cy="464344"/>
          </a:xfrm>
          <a:solidFill>
            <a:schemeClr val="bg2"/>
          </a:solidFill>
        </p:grpSpPr>
        <p:sp>
          <p:nvSpPr>
            <p:cNvPr id="8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85" name="Group 53"/>
          <p:cNvGrpSpPr/>
          <p:nvPr/>
        </p:nvGrpSpPr>
        <p:grpSpPr>
          <a:xfrm>
            <a:off x="1241386" y="3563149"/>
            <a:ext cx="249936" cy="195248"/>
            <a:chOff x="2581275" y="1710532"/>
            <a:chExt cx="464344" cy="362744"/>
          </a:xfrm>
          <a:solidFill>
            <a:schemeClr val="bg2"/>
          </a:solidFill>
        </p:grpSpPr>
        <p:sp>
          <p:nvSpPr>
            <p:cNvPr id="8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2407" tIns="12407" rIns="12407" bIns="12407" anchor="ctr"/>
            <a:lstStyle/>
            <a:p>
              <a:pPr algn="ctr" defTabSz="148590" hangingPunct="0">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fill="hold"/>
                                        <p:tgtEl>
                                          <p:spTgt spid="42"/>
                                        </p:tgtEl>
                                        <p:attrNameLst>
                                          <p:attrName>ppt_x</p:attrName>
                                        </p:attrNameLst>
                                      </p:cBhvr>
                                      <p:tavLst>
                                        <p:tav tm="0">
                                          <p:val>
                                            <p:strVal val="0-#ppt_w/2"/>
                                          </p:val>
                                        </p:tav>
                                        <p:tav tm="100000">
                                          <p:val>
                                            <p:strVal val="#ppt_x"/>
                                          </p:val>
                                        </p:tav>
                                      </p:tavLst>
                                    </p:anim>
                                    <p:anim calcmode="lin" valueType="num">
                                      <p:cBhvr additive="base">
                                        <p:cTn id="30" dur="5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0-#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0-#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0-#ppt_w/2"/>
                                          </p:val>
                                        </p:tav>
                                        <p:tav tm="100000">
                                          <p:val>
                                            <p:strVal val="#ppt_x"/>
                                          </p:val>
                                        </p:tav>
                                      </p:tavLst>
                                    </p:anim>
                                    <p:anim calcmode="lin" valueType="num">
                                      <p:cBhvr additive="base">
                                        <p:cTn id="66" dur="500" fill="hold"/>
                                        <p:tgtEl>
                                          <p:spTgt spid="38"/>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500"/>
                                        <p:tgtEl>
                                          <p:spTgt spid="46"/>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500"/>
                                        <p:tgtEl>
                                          <p:spTgt spid="47"/>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500"/>
                                        <p:tgtEl>
                                          <p:spTgt spid="60"/>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500"/>
                                        <p:tgtEl>
                                          <p:spTgt spid="56"/>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500"/>
                                        <p:tgtEl>
                                          <p:spTgt spid="59"/>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fade">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animEffect transition="in" filter="fade">
                                      <p:cBhvr>
                                        <p:cTn id="139" dur="500"/>
                                        <p:tgtEl>
                                          <p:spTgt spid="85"/>
                                        </p:tgtEl>
                                      </p:cBhvr>
                                    </p:animEffect>
                                  </p:childTnLst>
                                </p:cTn>
                              </p:par>
                              <p:par>
                                <p:cTn id="140" presetID="10" presetClass="entr" presetSubtype="0" fill="hold" nodeType="withEffect">
                                  <p:stCondLst>
                                    <p:cond delay="0"/>
                                  </p:stCondLst>
                                  <p:childTnLst>
                                    <p:set>
                                      <p:cBhvr>
                                        <p:cTn id="141" dur="1" fill="hold">
                                          <p:stCondLst>
                                            <p:cond delay="0"/>
                                          </p:stCondLst>
                                        </p:cTn>
                                        <p:tgtEl>
                                          <p:spTgt spid="81"/>
                                        </p:tgtEl>
                                        <p:attrNameLst>
                                          <p:attrName>style.visibility</p:attrName>
                                        </p:attrNameLst>
                                      </p:cBhvr>
                                      <p:to>
                                        <p:strVal val="visible"/>
                                      </p:to>
                                    </p:set>
                                    <p:animEffect transition="in" filter="fade">
                                      <p:cBhvr>
                                        <p:cTn id="142" dur="500"/>
                                        <p:tgtEl>
                                          <p:spTgt spid="81"/>
                                        </p:tgtEl>
                                      </p:cBhvr>
                                    </p:animEffect>
                                  </p:childTnLst>
                                </p:cTn>
                              </p:par>
                              <p:par>
                                <p:cTn id="143" presetID="10" presetClass="entr" presetSubtype="0" fill="hold" nodeType="withEffect">
                                  <p:stCondLst>
                                    <p:cond delay="0"/>
                                  </p:stCondLst>
                                  <p:childTnLst>
                                    <p:set>
                                      <p:cBhvr>
                                        <p:cTn id="144" dur="1" fill="hold">
                                          <p:stCondLst>
                                            <p:cond delay="0"/>
                                          </p:stCondLst>
                                        </p:cTn>
                                        <p:tgtEl>
                                          <p:spTgt spid="71"/>
                                        </p:tgtEl>
                                        <p:attrNameLst>
                                          <p:attrName>style.visibility</p:attrName>
                                        </p:attrNameLst>
                                      </p:cBhvr>
                                      <p:to>
                                        <p:strVal val="visible"/>
                                      </p:to>
                                    </p:set>
                                    <p:animEffect transition="in" filter="fade">
                                      <p:cBhvr>
                                        <p:cTn id="145" dur="500"/>
                                        <p:tgtEl>
                                          <p:spTgt spid="71"/>
                                        </p:tgtEl>
                                      </p:cBhvr>
                                    </p:animEffect>
                                  </p:childTnLst>
                                </p:cTn>
                              </p:par>
                              <p:par>
                                <p:cTn id="146" presetID="10" presetClass="entr" presetSubtype="0" fill="hold" nodeType="withEffect">
                                  <p:stCondLst>
                                    <p:cond delay="0"/>
                                  </p:stCondLst>
                                  <p:childTnLst>
                                    <p:set>
                                      <p:cBhvr>
                                        <p:cTn id="147" dur="1" fill="hold">
                                          <p:stCondLst>
                                            <p:cond delay="0"/>
                                          </p:stCondLst>
                                        </p:cTn>
                                        <p:tgtEl>
                                          <p:spTgt spid="68"/>
                                        </p:tgtEl>
                                        <p:attrNameLst>
                                          <p:attrName>style.visibility</p:attrName>
                                        </p:attrNameLst>
                                      </p:cBhvr>
                                      <p:to>
                                        <p:strVal val="visible"/>
                                      </p:to>
                                    </p:set>
                                    <p:animEffect transition="in" filter="fade">
                                      <p:cBhvr>
                                        <p:cTn id="14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工作完成情况</a:t>
            </a:r>
          </a:p>
        </p:txBody>
      </p:sp>
      <p:grpSp>
        <p:nvGrpSpPr>
          <p:cNvPr id="3" name="Group 38"/>
          <p:cNvGrpSpPr/>
          <p:nvPr/>
        </p:nvGrpSpPr>
        <p:grpSpPr>
          <a:xfrm>
            <a:off x="754589" y="1459007"/>
            <a:ext cx="2621652" cy="610400"/>
            <a:chOff x="885153" y="1419929"/>
            <a:chExt cx="2621652" cy="610400"/>
          </a:xfrm>
        </p:grpSpPr>
        <p:sp>
          <p:nvSpPr>
            <p:cNvPr id="5" name="TextBox 6"/>
            <p:cNvSpPr txBox="1"/>
            <p:nvPr/>
          </p:nvSpPr>
          <p:spPr>
            <a:xfrm>
              <a:off x="2240561" y="1419929"/>
              <a:ext cx="718145" cy="252762"/>
            </a:xfrm>
            <a:prstGeom prst="rect">
              <a:avLst/>
            </a:prstGeom>
            <a:noFill/>
          </p:spPr>
          <p:txBody>
            <a:bodyPr wrap="none" lIns="0" tIns="0" rIns="0" bIns="0" rtlCol="0" anchor="ctr">
              <a:spAutoFit/>
            </a:bodyPr>
            <a:lstStyle/>
            <a:p>
              <a:pPr algn="just">
                <a:lnSpc>
                  <a:spcPct val="130000"/>
                </a:lnSpc>
              </a:pPr>
              <a:r>
                <a:rPr lang="zh-CN" altLang="en-US" b="1" dirty="0">
                  <a:solidFill>
                    <a:schemeClr val="accent1"/>
                  </a:solidFill>
                  <a:latin typeface="微软雅黑" panose="020B0503020204020204" pitchFamily="34" charset="-122"/>
                  <a:ea typeface="微软雅黑" panose="020B0503020204020204" pitchFamily="34" charset="-122"/>
                </a:rPr>
                <a:t>添加标题</a:t>
              </a:r>
              <a:endParaRPr lang="zh-HK" altLang="en-US" b="1" dirty="0">
                <a:solidFill>
                  <a:schemeClr val="accent1"/>
                </a:solidFill>
                <a:latin typeface="微软雅黑" panose="020B0503020204020204" pitchFamily="34" charset="-122"/>
                <a:ea typeface="微软雅黑" panose="020B0503020204020204" pitchFamily="34" charset="-122"/>
              </a:endParaRPr>
            </a:p>
          </p:txBody>
        </p:sp>
        <p:sp>
          <p:nvSpPr>
            <p:cNvPr id="6" name="TextBox 7"/>
            <p:cNvSpPr txBox="1"/>
            <p:nvPr/>
          </p:nvSpPr>
          <p:spPr>
            <a:xfrm>
              <a:off x="885153" y="1649712"/>
              <a:ext cx="2621652" cy="380617"/>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7" name="Rectangle 24"/>
          <p:cNvSpPr/>
          <p:nvPr/>
        </p:nvSpPr>
        <p:spPr>
          <a:xfrm>
            <a:off x="3528053" y="1477671"/>
            <a:ext cx="723797" cy="703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31240"/>
            <a:endParaRPr lang="en-US" sz="2800" b="1" dirty="0">
              <a:solidFill>
                <a:schemeClr val="tx2"/>
              </a:solidFill>
              <a:latin typeface="微软雅黑" panose="020B0503020204020204" pitchFamily="34" charset="-122"/>
              <a:ea typeface="微软雅黑" panose="020B0503020204020204" pitchFamily="34" charset="-122"/>
            </a:endParaRPr>
          </a:p>
        </p:txBody>
      </p:sp>
      <p:grpSp>
        <p:nvGrpSpPr>
          <p:cNvPr id="8" name="Group 39"/>
          <p:cNvGrpSpPr/>
          <p:nvPr/>
        </p:nvGrpSpPr>
        <p:grpSpPr>
          <a:xfrm>
            <a:off x="754589" y="2475923"/>
            <a:ext cx="2621653" cy="603031"/>
            <a:chOff x="885153" y="2436854"/>
            <a:chExt cx="2621653" cy="603034"/>
          </a:xfrm>
        </p:grpSpPr>
        <p:sp>
          <p:nvSpPr>
            <p:cNvPr id="9" name="TextBox 28"/>
            <p:cNvSpPr txBox="1"/>
            <p:nvPr/>
          </p:nvSpPr>
          <p:spPr>
            <a:xfrm>
              <a:off x="1876552" y="2436854"/>
              <a:ext cx="1630254" cy="252763"/>
            </a:xfrm>
            <a:prstGeom prst="rect">
              <a:avLst/>
            </a:prstGeom>
            <a:noFill/>
          </p:spPr>
          <p:txBody>
            <a:bodyPr wrap="square" lIns="0" tIns="0" rIns="0" bIns="0" rtlCol="0" anchor="ctr">
              <a:spAutoFit/>
            </a:bodyPr>
            <a:lstStyle/>
            <a:p>
              <a:pPr algn="just">
                <a:lnSpc>
                  <a:spcPct val="130000"/>
                </a:lnSpc>
              </a:pPr>
              <a:r>
                <a:rPr lang="zh-CN" altLang="en-US" b="1" dirty="0">
                  <a:solidFill>
                    <a:schemeClr val="accent4"/>
                  </a:solidFill>
                  <a:latin typeface="微软雅黑" panose="020B0503020204020204" pitchFamily="34" charset="-122"/>
                  <a:ea typeface="微软雅黑" panose="020B0503020204020204" pitchFamily="34" charset="-122"/>
                </a:rPr>
                <a:t>添加标题</a:t>
              </a:r>
              <a:endParaRPr lang="zh-HK" altLang="en-US" b="1" dirty="0">
                <a:solidFill>
                  <a:schemeClr val="accent4"/>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885153" y="2659269"/>
              <a:ext cx="2621653" cy="380619"/>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11" name="Rectangle 30"/>
          <p:cNvSpPr/>
          <p:nvPr/>
        </p:nvSpPr>
        <p:spPr>
          <a:xfrm>
            <a:off x="3528053" y="2484359"/>
            <a:ext cx="723797" cy="7030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800" dirty="0">
              <a:solidFill>
                <a:schemeClr val="tx2"/>
              </a:solidFill>
              <a:latin typeface="微软雅黑" panose="020B0503020204020204" pitchFamily="34" charset="-122"/>
              <a:ea typeface="微软雅黑" panose="020B0503020204020204" pitchFamily="34" charset="-122"/>
            </a:endParaRPr>
          </a:p>
        </p:txBody>
      </p:sp>
      <p:grpSp>
        <p:nvGrpSpPr>
          <p:cNvPr id="12" name="Group 40"/>
          <p:cNvGrpSpPr/>
          <p:nvPr/>
        </p:nvGrpSpPr>
        <p:grpSpPr>
          <a:xfrm>
            <a:off x="754589" y="3484052"/>
            <a:ext cx="2621653" cy="612556"/>
            <a:chOff x="885152" y="3444977"/>
            <a:chExt cx="2621653" cy="612557"/>
          </a:xfrm>
        </p:grpSpPr>
        <p:sp>
          <p:nvSpPr>
            <p:cNvPr id="13" name="TextBox 33"/>
            <p:cNvSpPr txBox="1"/>
            <p:nvPr/>
          </p:nvSpPr>
          <p:spPr>
            <a:xfrm>
              <a:off x="2330008" y="3444977"/>
              <a:ext cx="718145" cy="252762"/>
            </a:xfrm>
            <a:prstGeom prst="rect">
              <a:avLst/>
            </a:prstGeom>
            <a:noFill/>
          </p:spPr>
          <p:txBody>
            <a:bodyPr wrap="none" lIns="0" tIns="0" rIns="0" bIns="0" rtlCol="0" anchor="ctr">
              <a:spAutoFit/>
            </a:bodyPr>
            <a:lstStyle/>
            <a:p>
              <a:pPr algn="just">
                <a:lnSpc>
                  <a:spcPct val="130000"/>
                </a:lnSpc>
              </a:pPr>
              <a:r>
                <a:rPr lang="zh-CN" altLang="en-US" b="1" dirty="0">
                  <a:solidFill>
                    <a:schemeClr val="accent5"/>
                  </a:solidFill>
                  <a:latin typeface="微软雅黑" panose="020B0503020204020204" pitchFamily="34" charset="-122"/>
                  <a:ea typeface="微软雅黑" panose="020B0503020204020204" pitchFamily="34" charset="-122"/>
                </a:rPr>
                <a:t>添加标题</a:t>
              </a:r>
              <a:endParaRPr lang="zh-HK" altLang="en-US" b="1" dirty="0">
                <a:solidFill>
                  <a:schemeClr val="accent5"/>
                </a:solidFill>
                <a:latin typeface="微软雅黑" panose="020B0503020204020204" pitchFamily="34" charset="-122"/>
                <a:ea typeface="微软雅黑" panose="020B0503020204020204" pitchFamily="34" charset="-122"/>
              </a:endParaRPr>
            </a:p>
          </p:txBody>
        </p:sp>
        <p:sp>
          <p:nvSpPr>
            <p:cNvPr id="14" name="TextBox 34"/>
            <p:cNvSpPr txBox="1"/>
            <p:nvPr/>
          </p:nvSpPr>
          <p:spPr>
            <a:xfrm>
              <a:off x="885152" y="3676916"/>
              <a:ext cx="2621653" cy="380618"/>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15" name="Rectangle 35"/>
          <p:cNvSpPr/>
          <p:nvPr/>
        </p:nvSpPr>
        <p:spPr>
          <a:xfrm>
            <a:off x="3528053" y="3492481"/>
            <a:ext cx="723797" cy="703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3200" dirty="0">
              <a:solidFill>
                <a:schemeClr val="tx2"/>
              </a:solidFill>
              <a:latin typeface="微软雅黑" panose="020B0503020204020204" pitchFamily="34" charset="-122"/>
              <a:ea typeface="微软雅黑" panose="020B0503020204020204" pitchFamily="34" charset="-122"/>
            </a:endParaRPr>
          </a:p>
        </p:txBody>
      </p:sp>
      <p:grpSp>
        <p:nvGrpSpPr>
          <p:cNvPr id="16" name="Group 32"/>
          <p:cNvGrpSpPr/>
          <p:nvPr/>
        </p:nvGrpSpPr>
        <p:grpSpPr>
          <a:xfrm>
            <a:off x="5708790" y="1467807"/>
            <a:ext cx="2649923" cy="603029"/>
            <a:chOff x="5638262" y="1428732"/>
            <a:chExt cx="2649923" cy="603032"/>
          </a:xfrm>
        </p:grpSpPr>
        <p:sp>
          <p:nvSpPr>
            <p:cNvPr id="17" name="TextBox 56"/>
            <p:cNvSpPr txBox="1"/>
            <p:nvPr/>
          </p:nvSpPr>
          <p:spPr>
            <a:xfrm>
              <a:off x="6160233" y="1428732"/>
              <a:ext cx="718145" cy="252763"/>
            </a:xfrm>
            <a:prstGeom prst="rect">
              <a:avLst/>
            </a:prstGeom>
            <a:noFill/>
          </p:spPr>
          <p:txBody>
            <a:bodyPr wrap="none" lIns="0" tIns="0" rIns="0" bIns="0" rtlCol="0" anchor="ctr">
              <a:spAutoFit/>
            </a:bodyPr>
            <a:lstStyle/>
            <a:p>
              <a:pPr algn="just">
                <a:lnSpc>
                  <a:spcPct val="130000"/>
                </a:lnSpc>
              </a:pPr>
              <a:r>
                <a:rPr lang="zh-CN" altLang="en-US" b="1" dirty="0">
                  <a:solidFill>
                    <a:schemeClr val="accent3"/>
                  </a:solidFill>
                  <a:latin typeface="微软雅黑" panose="020B0503020204020204" pitchFamily="34" charset="-122"/>
                  <a:ea typeface="微软雅黑" panose="020B0503020204020204" pitchFamily="34" charset="-122"/>
                </a:rPr>
                <a:t>添加标题</a:t>
              </a:r>
              <a:endParaRPr lang="zh-HK" altLang="en-US" b="1" dirty="0">
                <a:solidFill>
                  <a:schemeClr val="accent3"/>
                </a:solidFill>
                <a:latin typeface="微软雅黑" panose="020B0503020204020204" pitchFamily="34" charset="-122"/>
                <a:ea typeface="微软雅黑" panose="020B0503020204020204" pitchFamily="34" charset="-122"/>
              </a:endParaRPr>
            </a:p>
          </p:txBody>
        </p:sp>
        <p:sp>
          <p:nvSpPr>
            <p:cNvPr id="18" name="TextBox 57"/>
            <p:cNvSpPr txBox="1"/>
            <p:nvPr/>
          </p:nvSpPr>
          <p:spPr>
            <a:xfrm>
              <a:off x="5638262" y="1651145"/>
              <a:ext cx="2649923" cy="380619"/>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19" name="Rectangle 58"/>
          <p:cNvSpPr/>
          <p:nvPr/>
        </p:nvSpPr>
        <p:spPr>
          <a:xfrm>
            <a:off x="4861450" y="1476235"/>
            <a:ext cx="723797" cy="7030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400" b="1" dirty="0">
              <a:solidFill>
                <a:schemeClr val="tx2"/>
              </a:solidFill>
              <a:latin typeface="微软雅黑" panose="020B0503020204020204" pitchFamily="34" charset="-122"/>
              <a:ea typeface="微软雅黑" panose="020B0503020204020204" pitchFamily="34" charset="-122"/>
            </a:endParaRPr>
          </a:p>
        </p:txBody>
      </p:sp>
      <p:grpSp>
        <p:nvGrpSpPr>
          <p:cNvPr id="20" name="Group 36"/>
          <p:cNvGrpSpPr/>
          <p:nvPr/>
        </p:nvGrpSpPr>
        <p:grpSpPr>
          <a:xfrm>
            <a:off x="5708790" y="2443315"/>
            <a:ext cx="2649923" cy="635638"/>
            <a:chOff x="5638262" y="2404247"/>
            <a:chExt cx="2649923" cy="635641"/>
          </a:xfrm>
        </p:grpSpPr>
        <p:sp>
          <p:nvSpPr>
            <p:cNvPr id="21" name="TextBox 60"/>
            <p:cNvSpPr txBox="1"/>
            <p:nvPr/>
          </p:nvSpPr>
          <p:spPr>
            <a:xfrm>
              <a:off x="6171806" y="2404247"/>
              <a:ext cx="718145" cy="252763"/>
            </a:xfrm>
            <a:prstGeom prst="rect">
              <a:avLst/>
            </a:prstGeom>
            <a:noFill/>
          </p:spPr>
          <p:txBody>
            <a:bodyPr wrap="none" lIns="0" tIns="0" rIns="0" bIns="0" rtlCol="0" anchor="ctr">
              <a:spAutoFit/>
            </a:bodyPr>
            <a:lstStyle/>
            <a:p>
              <a:pPr algn="just">
                <a:lnSpc>
                  <a:spcPct val="130000"/>
                </a:lnSpc>
              </a:pPr>
              <a:r>
                <a:rPr lang="zh-CN" altLang="en-US" b="1" dirty="0">
                  <a:solidFill>
                    <a:schemeClr val="accent2"/>
                  </a:solidFill>
                  <a:latin typeface="微软雅黑" panose="020B0503020204020204" pitchFamily="34" charset="-122"/>
                  <a:ea typeface="微软雅黑" panose="020B0503020204020204" pitchFamily="34" charset="-122"/>
                </a:rPr>
                <a:t>添加标题</a:t>
              </a:r>
              <a:endParaRPr lang="zh-HK" altLang="en-US" b="1" dirty="0">
                <a:solidFill>
                  <a:schemeClr val="accent2"/>
                </a:solidFill>
                <a:latin typeface="微软雅黑" panose="020B0503020204020204" pitchFamily="34" charset="-122"/>
                <a:ea typeface="微软雅黑" panose="020B0503020204020204" pitchFamily="34" charset="-122"/>
              </a:endParaRPr>
            </a:p>
          </p:txBody>
        </p:sp>
        <p:sp>
          <p:nvSpPr>
            <p:cNvPr id="22" name="TextBox 61"/>
            <p:cNvSpPr txBox="1"/>
            <p:nvPr/>
          </p:nvSpPr>
          <p:spPr>
            <a:xfrm>
              <a:off x="5638262" y="2659269"/>
              <a:ext cx="2649923" cy="380619"/>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23" name="Rectangle 62"/>
          <p:cNvSpPr/>
          <p:nvPr/>
        </p:nvSpPr>
        <p:spPr>
          <a:xfrm>
            <a:off x="4861450" y="2484359"/>
            <a:ext cx="723797" cy="703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800" dirty="0">
              <a:solidFill>
                <a:schemeClr val="tx2"/>
              </a:solidFill>
              <a:latin typeface="微软雅黑" panose="020B0503020204020204" pitchFamily="34" charset="-122"/>
              <a:ea typeface="微软雅黑" panose="020B0503020204020204" pitchFamily="34" charset="-122"/>
            </a:endParaRPr>
          </a:p>
        </p:txBody>
      </p:sp>
      <p:grpSp>
        <p:nvGrpSpPr>
          <p:cNvPr id="24" name="Group 37"/>
          <p:cNvGrpSpPr/>
          <p:nvPr/>
        </p:nvGrpSpPr>
        <p:grpSpPr>
          <a:xfrm>
            <a:off x="5708790" y="3474516"/>
            <a:ext cx="2649923" cy="603031"/>
            <a:chOff x="5638262" y="3435451"/>
            <a:chExt cx="2649923" cy="603034"/>
          </a:xfrm>
        </p:grpSpPr>
        <p:sp>
          <p:nvSpPr>
            <p:cNvPr id="25" name="TextBox 64"/>
            <p:cNvSpPr txBox="1"/>
            <p:nvPr/>
          </p:nvSpPr>
          <p:spPr>
            <a:xfrm>
              <a:off x="6300656" y="3435451"/>
              <a:ext cx="718145" cy="252763"/>
            </a:xfrm>
            <a:prstGeom prst="rect">
              <a:avLst/>
            </a:prstGeom>
            <a:noFill/>
          </p:spPr>
          <p:txBody>
            <a:bodyPr wrap="none" lIns="0" tIns="0" rIns="0" bIns="0" rtlCol="0" anchor="ctr">
              <a:spAutoFit/>
            </a:bodyPr>
            <a:lstStyle/>
            <a:p>
              <a:pPr algn="just">
                <a:lnSpc>
                  <a:spcPct val="130000"/>
                </a:lnSpc>
              </a:pPr>
              <a:r>
                <a:rPr lang="zh-CN" altLang="en-US" b="1" dirty="0">
                  <a:solidFill>
                    <a:schemeClr val="accent6"/>
                  </a:solidFill>
                  <a:latin typeface="微软雅黑" panose="020B0503020204020204" pitchFamily="34" charset="-122"/>
                  <a:ea typeface="微软雅黑" panose="020B0503020204020204" pitchFamily="34" charset="-122"/>
                </a:rPr>
                <a:t>添加标题</a:t>
              </a:r>
              <a:endParaRPr lang="zh-HK" altLang="en-US" b="1" dirty="0">
                <a:solidFill>
                  <a:schemeClr val="accent6"/>
                </a:solidFill>
                <a:latin typeface="微软雅黑" panose="020B0503020204020204" pitchFamily="34" charset="-122"/>
                <a:ea typeface="微软雅黑" panose="020B0503020204020204" pitchFamily="34" charset="-122"/>
              </a:endParaRPr>
            </a:p>
          </p:txBody>
        </p:sp>
        <p:sp>
          <p:nvSpPr>
            <p:cNvPr id="26" name="TextBox 65"/>
            <p:cNvSpPr txBox="1"/>
            <p:nvPr/>
          </p:nvSpPr>
          <p:spPr>
            <a:xfrm>
              <a:off x="5638262" y="3657866"/>
              <a:ext cx="2649923" cy="380619"/>
            </a:xfrm>
            <a:prstGeom prst="rect">
              <a:avLst/>
            </a:prstGeom>
            <a:noFill/>
          </p:spPr>
          <p:txBody>
            <a:bodyPr wrap="square" lIns="0" tIns="0" rIns="0" bIns="0" rtlCol="0" anchor="t">
              <a:spAutoFit/>
            </a:bodyPr>
            <a:lstStyle/>
            <a:p>
              <a:pPr algn="just">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dirty="0">
                <a:solidFill>
                  <a:schemeClr val="tx2"/>
                </a:solidFill>
                <a:latin typeface="微软雅黑" panose="020B0503020204020204" pitchFamily="34" charset="-122"/>
                <a:ea typeface="微软雅黑" panose="020B0503020204020204" pitchFamily="34" charset="-122"/>
              </a:endParaRPr>
            </a:p>
          </p:txBody>
        </p:sp>
      </p:grpSp>
      <p:sp>
        <p:nvSpPr>
          <p:cNvPr id="27" name="Rectangle 66"/>
          <p:cNvSpPr/>
          <p:nvPr/>
        </p:nvSpPr>
        <p:spPr>
          <a:xfrm>
            <a:off x="4861450" y="3492481"/>
            <a:ext cx="723797" cy="7030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240"/>
            <a:endParaRPr lang="en-US" sz="2400" dirty="0">
              <a:solidFill>
                <a:schemeClr val="tx2"/>
              </a:solidFill>
              <a:latin typeface="微软雅黑" panose="020B0503020204020204" pitchFamily="34" charset="-122"/>
              <a:ea typeface="微软雅黑" panose="020B0503020204020204" pitchFamily="34" charset="-122"/>
            </a:endParaRPr>
          </a:p>
        </p:txBody>
      </p:sp>
      <p:cxnSp>
        <p:nvCxnSpPr>
          <p:cNvPr id="28" name="Straight Connector 67"/>
          <p:cNvCxnSpPr/>
          <p:nvPr/>
        </p:nvCxnSpPr>
        <p:spPr>
          <a:xfrm flipV="1">
            <a:off x="4556649" y="1427440"/>
            <a:ext cx="0" cy="2746157"/>
          </a:xfrm>
          <a:prstGeom prst="line">
            <a:avLst/>
          </a:prstGeom>
          <a:ln w="19050">
            <a:solidFill>
              <a:schemeClr val="tx1">
                <a:lumMod val="75000"/>
                <a:lumOff val="2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9" name="Freeform 56"/>
          <p:cNvSpPr>
            <a:spLocks noEditPoints="1"/>
          </p:cNvSpPr>
          <p:nvPr/>
        </p:nvSpPr>
        <p:spPr bwMode="auto">
          <a:xfrm>
            <a:off x="5050526" y="2663076"/>
            <a:ext cx="345643" cy="34564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
        <p:nvSpPr>
          <p:cNvPr id="30" name="Freeform 5"/>
          <p:cNvSpPr>
            <a:spLocks noEditPoints="1"/>
          </p:cNvSpPr>
          <p:nvPr/>
        </p:nvSpPr>
        <p:spPr bwMode="auto">
          <a:xfrm>
            <a:off x="3704764" y="1644020"/>
            <a:ext cx="370371" cy="37037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
        <p:nvSpPr>
          <p:cNvPr id="31" name="Freeform 245"/>
          <p:cNvSpPr/>
          <p:nvPr/>
        </p:nvSpPr>
        <p:spPr bwMode="auto">
          <a:xfrm>
            <a:off x="3724145" y="2670090"/>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
        <p:nvSpPr>
          <p:cNvPr id="32" name="Freeform 44"/>
          <p:cNvSpPr>
            <a:spLocks noEditPoints="1"/>
          </p:cNvSpPr>
          <p:nvPr/>
        </p:nvSpPr>
        <p:spPr bwMode="auto">
          <a:xfrm>
            <a:off x="3741629" y="3627333"/>
            <a:ext cx="296640" cy="43337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
        <p:nvSpPr>
          <p:cNvPr id="33" name="Freeform 217"/>
          <p:cNvSpPr>
            <a:spLocks noEditPoints="1"/>
          </p:cNvSpPr>
          <p:nvPr/>
        </p:nvSpPr>
        <p:spPr bwMode="auto">
          <a:xfrm>
            <a:off x="5033907" y="1685696"/>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
        <p:nvSpPr>
          <p:cNvPr id="34" name="Freeform 135"/>
          <p:cNvSpPr>
            <a:spLocks noEditPoints="1"/>
          </p:cNvSpPr>
          <p:nvPr/>
        </p:nvSpPr>
        <p:spPr bwMode="auto">
          <a:xfrm>
            <a:off x="5071668" y="3701940"/>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pPr defTabSz="1031240"/>
            <a:endParaRPr lang="en-US" sz="2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500"/>
                                        <p:tgtEl>
                                          <p:spTgt spid="2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4" accel="50000" decel="5000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8" accel="50000" decel="5000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p:cTn id="76" dur="500" fill="hold"/>
                                        <p:tgtEl>
                                          <p:spTgt spid="32"/>
                                        </p:tgtEl>
                                        <p:attrNameLst>
                                          <p:attrName>ppt_w</p:attrName>
                                        </p:attrNameLst>
                                      </p:cBhvr>
                                      <p:tavLst>
                                        <p:tav tm="0">
                                          <p:val>
                                            <p:fltVal val="0"/>
                                          </p:val>
                                        </p:tav>
                                        <p:tav tm="100000">
                                          <p:val>
                                            <p:strVal val="#ppt_w"/>
                                          </p:val>
                                        </p:tav>
                                      </p:tavLst>
                                    </p:anim>
                                    <p:anim calcmode="lin" valueType="num">
                                      <p:cBhvr>
                                        <p:cTn id="77" dur="500" fill="hold"/>
                                        <p:tgtEl>
                                          <p:spTgt spid="32"/>
                                        </p:tgtEl>
                                        <p:attrNameLst>
                                          <p:attrName>ppt_h</p:attrName>
                                        </p:attrNameLst>
                                      </p:cBhvr>
                                      <p:tavLst>
                                        <p:tav tm="0">
                                          <p:val>
                                            <p:fltVal val="0"/>
                                          </p:val>
                                        </p:tav>
                                        <p:tav tm="100000">
                                          <p:val>
                                            <p:strVal val="#ppt_h"/>
                                          </p:val>
                                        </p:tav>
                                      </p:tavLst>
                                    </p:anim>
                                    <p:animEffect transition="in" filter="fade">
                                      <p:cBhvr>
                                        <p:cTn id="78" dur="500"/>
                                        <p:tgtEl>
                                          <p:spTgt spid="32"/>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0-#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1+#ppt_w/2"/>
                                          </p:val>
                                        </p:tav>
                                        <p:tav tm="100000">
                                          <p:val>
                                            <p:strVal val="#ppt_x"/>
                                          </p:val>
                                        </p:tav>
                                      </p:tavLst>
                                    </p:anim>
                                    <p:anim calcmode="lin" valueType="num">
                                      <p:cBhvr additive="base">
                                        <p:cTn id="9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9" grpId="0" animBg="1"/>
      <p:bldP spid="23" grpId="0" animBg="1"/>
      <p:bldP spid="27"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32196" y="1747045"/>
            <a:ext cx="1651349" cy="661720"/>
          </a:xfrm>
          <a:prstGeom prst="rect">
            <a:avLst/>
          </a:prstGeom>
          <a:noFill/>
        </p:spPr>
        <p:txBody>
          <a:bodyPr wrap="none" rtlCol="0">
            <a:spAutoFit/>
          </a:bodyPr>
          <a:lstStyle/>
          <a:p>
            <a:r>
              <a:rPr lang="en-US" altLang="zh-CN" sz="3700" dirty="0">
                <a:solidFill>
                  <a:schemeClr val="tx2"/>
                </a:solidFill>
                <a:latin typeface="微软雅黑" panose="020B0503020204020204" pitchFamily="34" charset="-122"/>
                <a:ea typeface="微软雅黑" panose="020B0503020204020204" pitchFamily="34" charset="-122"/>
              </a:rPr>
              <a:t>Part03</a:t>
            </a:r>
            <a:endParaRPr lang="zh-CN" altLang="en-US" sz="370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4954961" y="2203794"/>
            <a:ext cx="238535" cy="2056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flipH="1" flipV="1">
            <a:off x="4398916" y="2306611"/>
            <a:ext cx="602542" cy="51943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flipH="1" flipV="1">
            <a:off x="3366809" y="1278138"/>
            <a:ext cx="2614683" cy="2254039"/>
          </a:xfrm>
          <a:prstGeom prst="triangl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2" name="梯形 21"/>
          <p:cNvSpPr/>
          <p:nvPr/>
        </p:nvSpPr>
        <p:spPr>
          <a:xfrm flipV="1">
            <a:off x="3499559" y="1326280"/>
            <a:ext cx="2361513" cy="341279"/>
          </a:xfrm>
          <a:prstGeom prst="trapezoid">
            <a:avLst>
              <a:gd name="adj" fmla="val 562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flipH="1" flipV="1">
            <a:off x="4198401" y="1711947"/>
            <a:ext cx="238535" cy="2056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4" name="直接连接符 23"/>
          <p:cNvCxnSpPr/>
          <p:nvPr/>
        </p:nvCxnSpPr>
        <p:spPr>
          <a:xfrm flipH="1">
            <a:off x="4639701" y="878968"/>
            <a:ext cx="1651283" cy="28690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321912" y="2870321"/>
            <a:ext cx="2723823" cy="600164"/>
          </a:xfrm>
          <a:prstGeom prst="rect">
            <a:avLst/>
          </a:prstGeom>
          <a:noFill/>
        </p:spPr>
        <p:txBody>
          <a:bodyPr wrap="none" rtlCol="0">
            <a:spAutoFit/>
          </a:bodyPr>
          <a:lstStyle/>
          <a:p>
            <a:r>
              <a:rPr lang="zh-CN" altLang="en-US" sz="3300" dirty="0">
                <a:solidFill>
                  <a:schemeClr val="accent2"/>
                </a:solidFill>
                <a:latin typeface="微软雅黑" panose="020B0503020204020204" pitchFamily="34" charset="-122"/>
                <a:ea typeface="微软雅黑" panose="020B0503020204020204" pitchFamily="34" charset="-122"/>
              </a:rPr>
              <a:t>项目成功展示</a:t>
            </a:r>
          </a:p>
        </p:txBody>
      </p:sp>
      <p:sp>
        <p:nvSpPr>
          <p:cNvPr id="26" name="矩形 25"/>
          <p:cNvSpPr/>
          <p:nvPr/>
        </p:nvSpPr>
        <p:spPr>
          <a:xfrm>
            <a:off x="2598814" y="3370685"/>
            <a:ext cx="4169722" cy="471283"/>
          </a:xfrm>
          <a:prstGeom prst="rect">
            <a:avLst/>
          </a:prstGeom>
        </p:spPr>
        <p:txBody>
          <a:bodyPr wrap="square">
            <a:spAutoFit/>
          </a:bodyPr>
          <a:lstStyle/>
          <a:p>
            <a:pPr algn="ctr">
              <a:lnSpc>
                <a:spcPct val="130000"/>
              </a:lnSpc>
            </a:pPr>
            <a:r>
              <a:rPr lang="en-US" altLang="zh-CN" sz="1000" dirty="0">
                <a:solidFill>
                  <a:schemeClr val="tx2"/>
                </a:solidFill>
                <a:latin typeface="微软雅黑" panose="020B0503020204020204" pitchFamily="34" charset="-122"/>
                <a:ea typeface="微软雅黑" panose="020B0503020204020204" pitchFamily="34" charset="-122"/>
              </a:rPr>
              <a:t>achievements have been </a:t>
            </a:r>
            <a:r>
              <a:rPr lang="en-US" altLang="zh-CN" sz="1000" dirty="0" err="1">
                <a:solidFill>
                  <a:schemeClr val="tx2"/>
                </a:solidFill>
                <a:latin typeface="微软雅黑" panose="020B0503020204020204" pitchFamily="34" charset="-122"/>
                <a:ea typeface="微软雅黑" panose="020B0503020204020204" pitchFamily="34" charset="-122"/>
              </a:rPr>
              <a:t>obtainedthere</a:t>
            </a:r>
            <a:r>
              <a:rPr lang="en-US" altLang="zh-CN" sz="1000" dirty="0">
                <a:solidFill>
                  <a:schemeClr val="tx2"/>
                </a:solidFill>
                <a:latin typeface="微软雅黑" panose="020B0503020204020204" pitchFamily="34" charset="-122"/>
                <a:ea typeface="微软雅黑" panose="020B0503020204020204" pitchFamily="34" charset="-122"/>
              </a:rPr>
              <a:t> are shortcomings and </a:t>
            </a:r>
            <a:r>
              <a:rPr lang="en-US" altLang="zh-CN" sz="1000" dirty="0" err="1">
                <a:solidFill>
                  <a:schemeClr val="tx2"/>
                </a:solidFill>
                <a:latin typeface="微软雅黑" panose="020B0503020204020204" pitchFamily="34" charset="-122"/>
                <a:ea typeface="微软雅黑" panose="020B0503020204020204" pitchFamily="34" charset="-122"/>
              </a:rPr>
              <a:t>aReportis</a:t>
            </a:r>
            <a:r>
              <a:rPr lang="en-US" altLang="zh-CN" sz="1000" dirty="0">
                <a:solidFill>
                  <a:schemeClr val="tx2"/>
                </a:solidFill>
                <a:latin typeface="微软雅黑" panose="020B0503020204020204" pitchFamily="34" charset="-122"/>
                <a:ea typeface="微软雅黑" panose="020B0503020204020204" pitchFamily="34" charset="-122"/>
              </a:rPr>
              <a:t> to a certain period of time have done work</a:t>
            </a:r>
            <a:endParaRPr lang="zh-CN" altLang="en-US" sz="1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2" grpId="0" animBg="1"/>
      <p:bldP spid="23"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grpSp>
        <p:nvGrpSpPr>
          <p:cNvPr id="3" name="组合 8"/>
          <p:cNvGrpSpPr/>
          <p:nvPr/>
        </p:nvGrpSpPr>
        <p:grpSpPr bwMode="auto">
          <a:xfrm>
            <a:off x="2454686" y="1161860"/>
            <a:ext cx="909801" cy="936625"/>
            <a:chOff x="0" y="0"/>
            <a:chExt cx="909655" cy="937201"/>
          </a:xfrm>
        </p:grpSpPr>
        <p:sp>
          <p:nvSpPr>
            <p:cNvPr id="5" name="椭圆形标注 11">
              <a:hlinkClick r:id="rId2"/>
            </p:cNvPr>
            <p:cNvSpPr>
              <a:spLocks noChangeArrowheads="1"/>
            </p:cNvSpPr>
            <p:nvPr/>
          </p:nvSpPr>
          <p:spPr bwMode="auto">
            <a:xfrm>
              <a:off x="0" y="75809"/>
              <a:ext cx="907774" cy="861392"/>
            </a:xfrm>
            <a:prstGeom prst="wedgeEllipseCallout">
              <a:avLst>
                <a:gd name="adj1" fmla="val -71926"/>
                <a:gd name="adj2" fmla="val -1347"/>
              </a:avLst>
            </a:prstGeom>
            <a:solidFill>
              <a:schemeClr val="accent1"/>
            </a:solidFill>
            <a:ln w="12700">
              <a:noFill/>
              <a:bevel/>
            </a:ln>
          </p:spPr>
          <p:txBody>
            <a:bodyPr anchor="ctr"/>
            <a:lstStyle/>
            <a:p>
              <a:pPr algn="ctr" eaLnBrk="1" hangingPunct="1">
                <a:buFont typeface="Arial" panose="020B0604020202020204" pitchFamily="34" charset="0"/>
                <a:buNone/>
              </a:pPr>
              <a:endParaRPr lang="zh-CN" altLang="zh-CN" sz="13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12"/>
            <p:cNvSpPr>
              <a:spLocks noChangeArrowheads="1"/>
            </p:cNvSpPr>
            <p:nvPr/>
          </p:nvSpPr>
          <p:spPr bwMode="auto">
            <a:xfrm>
              <a:off x="90882" y="0"/>
              <a:ext cx="818773" cy="9238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just" eaLnBrk="1" hangingPunct="1">
                <a:lnSpc>
                  <a:spcPct val="150000"/>
                </a:lnSpc>
                <a:buClr>
                  <a:srgbClr val="0070C0"/>
                </a:buClr>
                <a:buFont typeface="Arial" panose="020B0604020202020204" pitchFamily="34" charset="0"/>
                <a:buNone/>
              </a:pPr>
              <a:r>
                <a:rPr lang="en-US" altLang="zh-CN"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Freeform 38">
            <a:hlinkClick r:id="rId2"/>
          </p:cNvPr>
          <p:cNvSpPr>
            <a:spLocks noEditPoints="1" noChangeArrowheads="1"/>
          </p:cNvSpPr>
          <p:nvPr/>
        </p:nvSpPr>
        <p:spPr bwMode="auto">
          <a:xfrm>
            <a:off x="1706563" y="1443985"/>
            <a:ext cx="416765" cy="416442"/>
          </a:xfrm>
          <a:custGeom>
            <a:avLst/>
            <a:gdLst>
              <a:gd name="T0" fmla="*/ 381973 w 144"/>
              <a:gd name="T1" fmla="*/ 176518 h 144"/>
              <a:gd name="T2" fmla="*/ 350142 w 144"/>
              <a:gd name="T3" fmla="*/ 133112 h 144"/>
              <a:gd name="T4" fmla="*/ 367504 w 144"/>
              <a:gd name="T5" fmla="*/ 95493 h 144"/>
              <a:gd name="T6" fmla="*/ 344355 w 144"/>
              <a:gd name="T7" fmla="*/ 49194 h 144"/>
              <a:gd name="T8" fmla="*/ 306736 w 144"/>
              <a:gd name="T9" fmla="*/ 63662 h 144"/>
              <a:gd name="T10" fmla="*/ 254649 w 144"/>
              <a:gd name="T11" fmla="*/ 54981 h 144"/>
              <a:gd name="T12" fmla="*/ 240180 w 144"/>
              <a:gd name="T13" fmla="*/ 17362 h 144"/>
              <a:gd name="T14" fmla="*/ 190987 w 144"/>
              <a:gd name="T15" fmla="*/ 0 h 144"/>
              <a:gd name="T16" fmla="*/ 176518 w 144"/>
              <a:gd name="T17" fmla="*/ 34725 h 144"/>
              <a:gd name="T18" fmla="*/ 133112 w 144"/>
              <a:gd name="T19" fmla="*/ 66556 h 144"/>
              <a:gd name="T20" fmla="*/ 95493 w 144"/>
              <a:gd name="T21" fmla="*/ 49194 h 144"/>
              <a:gd name="T22" fmla="*/ 49194 w 144"/>
              <a:gd name="T23" fmla="*/ 72343 h 144"/>
              <a:gd name="T24" fmla="*/ 63662 w 144"/>
              <a:gd name="T25" fmla="*/ 109962 h 144"/>
              <a:gd name="T26" fmla="*/ 54981 w 144"/>
              <a:gd name="T27" fmla="*/ 162049 h 144"/>
              <a:gd name="T28" fmla="*/ 17362 w 144"/>
              <a:gd name="T29" fmla="*/ 176518 h 144"/>
              <a:gd name="T30" fmla="*/ 0 w 144"/>
              <a:gd name="T31" fmla="*/ 225711 h 144"/>
              <a:gd name="T32" fmla="*/ 34725 w 144"/>
              <a:gd name="T33" fmla="*/ 240180 h 144"/>
              <a:gd name="T34" fmla="*/ 66556 w 144"/>
              <a:gd name="T35" fmla="*/ 283586 h 144"/>
              <a:gd name="T36" fmla="*/ 49194 w 144"/>
              <a:gd name="T37" fmla="*/ 321205 h 144"/>
              <a:gd name="T38" fmla="*/ 72343 w 144"/>
              <a:gd name="T39" fmla="*/ 367504 h 144"/>
              <a:gd name="T40" fmla="*/ 109962 w 144"/>
              <a:gd name="T41" fmla="*/ 353036 h 144"/>
              <a:gd name="T42" fmla="*/ 162049 w 144"/>
              <a:gd name="T43" fmla="*/ 361717 h 144"/>
              <a:gd name="T44" fmla="*/ 176518 w 144"/>
              <a:gd name="T45" fmla="*/ 399336 h 144"/>
              <a:gd name="T46" fmla="*/ 225711 w 144"/>
              <a:gd name="T47" fmla="*/ 416698 h 144"/>
              <a:gd name="T48" fmla="*/ 240180 w 144"/>
              <a:gd name="T49" fmla="*/ 381973 h 144"/>
              <a:gd name="T50" fmla="*/ 283586 w 144"/>
              <a:gd name="T51" fmla="*/ 350142 h 144"/>
              <a:gd name="T52" fmla="*/ 321205 w 144"/>
              <a:gd name="T53" fmla="*/ 367504 h 144"/>
              <a:gd name="T54" fmla="*/ 367504 w 144"/>
              <a:gd name="T55" fmla="*/ 344355 h 144"/>
              <a:gd name="T56" fmla="*/ 353036 w 144"/>
              <a:gd name="T57" fmla="*/ 306736 h 144"/>
              <a:gd name="T58" fmla="*/ 361717 w 144"/>
              <a:gd name="T59" fmla="*/ 254649 h 144"/>
              <a:gd name="T60" fmla="*/ 399336 w 144"/>
              <a:gd name="T61" fmla="*/ 240180 h 144"/>
              <a:gd name="T62" fmla="*/ 416698 w 144"/>
              <a:gd name="T63" fmla="*/ 190987 h 144"/>
              <a:gd name="T64" fmla="*/ 289374 w 144"/>
              <a:gd name="T65" fmla="*/ 208349 h 144"/>
              <a:gd name="T66" fmla="*/ 127324 w 144"/>
              <a:gd name="T67" fmla="*/ 208349 h 144"/>
              <a:gd name="T68" fmla="*/ 289374 w 144"/>
              <a:gd name="T69" fmla="*/ 208349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44"/>
              <a:gd name="T107" fmla="*/ 144 w 14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accent2"/>
          </a:solidFill>
          <a:ln w="12700"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Text Box 11">
            <a:hlinkClick r:id="rId2"/>
          </p:cNvPr>
          <p:cNvSpPr>
            <a:spLocks noChangeArrowheads="1"/>
          </p:cNvSpPr>
          <p:nvPr/>
        </p:nvSpPr>
        <p:spPr bwMode="auto">
          <a:xfrm>
            <a:off x="3498011" y="1243687"/>
            <a:ext cx="412514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p:txBody>
      </p:sp>
      <p:grpSp>
        <p:nvGrpSpPr>
          <p:cNvPr id="9" name="组合 14"/>
          <p:cNvGrpSpPr/>
          <p:nvPr/>
        </p:nvGrpSpPr>
        <p:grpSpPr bwMode="auto">
          <a:xfrm>
            <a:off x="6290791" y="2357247"/>
            <a:ext cx="907764" cy="939801"/>
            <a:chOff x="0" y="0"/>
            <a:chExt cx="907774" cy="940115"/>
          </a:xfrm>
        </p:grpSpPr>
        <p:sp>
          <p:nvSpPr>
            <p:cNvPr id="10" name="椭圆形标注 17">
              <a:hlinkClick r:id="rId2"/>
            </p:cNvPr>
            <p:cNvSpPr>
              <a:spLocks noChangeArrowheads="1"/>
            </p:cNvSpPr>
            <p:nvPr/>
          </p:nvSpPr>
          <p:spPr bwMode="auto">
            <a:xfrm>
              <a:off x="0" y="78723"/>
              <a:ext cx="907774" cy="861392"/>
            </a:xfrm>
            <a:prstGeom prst="wedgeEllipseCallout">
              <a:avLst>
                <a:gd name="adj1" fmla="val 68944"/>
                <a:gd name="adj2" fmla="val -579"/>
              </a:avLst>
            </a:prstGeom>
            <a:solidFill>
              <a:schemeClr val="accent3"/>
            </a:solidFill>
            <a:ln w="12700">
              <a:noFill/>
              <a:bevel/>
            </a:ln>
          </p:spPr>
          <p:txBody>
            <a:bodyPr anchor="ctr"/>
            <a:lstStyle/>
            <a:p>
              <a:pPr algn="ctr" eaLnBrk="1" hangingPunct="1">
                <a:buFont typeface="Arial" panose="020B0604020202020204" pitchFamily="34" charset="0"/>
                <a:buNone/>
              </a:pPr>
              <a:endParaRPr lang="zh-CN" altLang="zh-CN" sz="13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18">
              <a:hlinkClick r:id="rId2"/>
            </p:cNvPr>
            <p:cNvSpPr>
              <a:spLocks noChangeArrowheads="1"/>
            </p:cNvSpPr>
            <p:nvPr/>
          </p:nvSpPr>
          <p:spPr bwMode="auto">
            <a:xfrm>
              <a:off x="95627" y="0"/>
              <a:ext cx="729772" cy="9236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just" eaLnBrk="1" hangingPunct="1">
                <a:lnSpc>
                  <a:spcPct val="150000"/>
                </a:lnSpc>
                <a:buClr>
                  <a:srgbClr val="0070C0"/>
                </a:buClr>
                <a:buFont typeface="Arial" panose="020B0604020202020204" pitchFamily="34" charset="0"/>
                <a:buNone/>
              </a:pPr>
              <a:r>
                <a:rPr lang="en-US" altLang="zh-CN"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Freeform 30">
            <a:hlinkClick r:id="rId2"/>
          </p:cNvPr>
          <p:cNvSpPr>
            <a:spLocks noEditPoints="1" noChangeArrowheads="1"/>
          </p:cNvSpPr>
          <p:nvPr/>
        </p:nvSpPr>
        <p:spPr bwMode="auto">
          <a:xfrm>
            <a:off x="7478677" y="2633796"/>
            <a:ext cx="288961" cy="464164"/>
          </a:xfrm>
          <a:custGeom>
            <a:avLst/>
            <a:gdLst>
              <a:gd name="T0" fmla="*/ 288964 w 96"/>
              <a:gd name="T1" fmla="*/ 142867 h 156"/>
              <a:gd name="T2" fmla="*/ 144482 w 96"/>
              <a:gd name="T3" fmla="*/ 0 h 156"/>
              <a:gd name="T4" fmla="*/ 0 w 96"/>
              <a:gd name="T5" fmla="*/ 142867 h 156"/>
              <a:gd name="T6" fmla="*/ 18060 w 96"/>
              <a:gd name="T7" fmla="*/ 214301 h 156"/>
              <a:gd name="T8" fmla="*/ 18060 w 96"/>
              <a:gd name="T9" fmla="*/ 214301 h 156"/>
              <a:gd name="T10" fmla="*/ 144482 w 96"/>
              <a:gd name="T11" fmla="*/ 464319 h 156"/>
              <a:gd name="T12" fmla="*/ 270904 w 96"/>
              <a:gd name="T13" fmla="*/ 214301 h 156"/>
              <a:gd name="T14" fmla="*/ 270904 w 96"/>
              <a:gd name="T15" fmla="*/ 214301 h 156"/>
              <a:gd name="T16" fmla="*/ 288964 w 96"/>
              <a:gd name="T17" fmla="*/ 142867 h 156"/>
              <a:gd name="T18" fmla="*/ 144482 w 96"/>
              <a:gd name="T19" fmla="*/ 214301 h 156"/>
              <a:gd name="T20" fmla="*/ 72241 w 96"/>
              <a:gd name="T21" fmla="*/ 142867 h 156"/>
              <a:gd name="T22" fmla="*/ 144482 w 96"/>
              <a:gd name="T23" fmla="*/ 71434 h 156"/>
              <a:gd name="T24" fmla="*/ 216723 w 96"/>
              <a:gd name="T25" fmla="*/ 142867 h 156"/>
              <a:gd name="T26" fmla="*/ 144482 w 96"/>
              <a:gd name="T27" fmla="*/ 214301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56"/>
              <a:gd name="T44" fmla="*/ 96 w 96"/>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accent6"/>
          </a:solidFill>
          <a:ln w="12700"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矩形 18">
            <a:hlinkClick r:id="rId2"/>
          </p:cNvPr>
          <p:cNvSpPr>
            <a:spLocks noChangeArrowheads="1"/>
          </p:cNvSpPr>
          <p:nvPr/>
        </p:nvSpPr>
        <p:spPr bwMode="auto">
          <a:xfrm>
            <a:off x="2103504" y="2435944"/>
            <a:ext cx="4030265"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p:txBody>
      </p:sp>
      <p:grpSp>
        <p:nvGrpSpPr>
          <p:cNvPr id="14" name="组合 20"/>
          <p:cNvGrpSpPr/>
          <p:nvPr/>
        </p:nvGrpSpPr>
        <p:grpSpPr bwMode="auto">
          <a:xfrm>
            <a:off x="2455482" y="3652647"/>
            <a:ext cx="907786" cy="946150"/>
            <a:chOff x="0" y="0"/>
            <a:chExt cx="907774" cy="945324"/>
          </a:xfrm>
          <a:solidFill>
            <a:schemeClr val="accent4"/>
          </a:solidFill>
        </p:grpSpPr>
        <p:sp>
          <p:nvSpPr>
            <p:cNvPr id="15" name="椭圆形标注 23">
              <a:hlinkClick r:id="rId2"/>
            </p:cNvPr>
            <p:cNvSpPr>
              <a:spLocks noChangeArrowheads="1"/>
            </p:cNvSpPr>
            <p:nvPr/>
          </p:nvSpPr>
          <p:spPr bwMode="auto">
            <a:xfrm>
              <a:off x="0" y="83932"/>
              <a:ext cx="907774" cy="861392"/>
            </a:xfrm>
            <a:prstGeom prst="wedgeEllipseCallout">
              <a:avLst>
                <a:gd name="adj1" fmla="val -71926"/>
                <a:gd name="adj2" fmla="val -1347"/>
              </a:avLst>
            </a:prstGeom>
            <a:grpFill/>
            <a:ln w="12700">
              <a:noFill/>
              <a:bevel/>
            </a:ln>
          </p:spPr>
          <p:txBody>
            <a:bodyPr anchor="ctr"/>
            <a:lstStyle/>
            <a:p>
              <a:pPr algn="ctr" eaLnBrk="1" hangingPunct="1">
                <a:buFont typeface="Arial" panose="020B0604020202020204" pitchFamily="34" charset="0"/>
                <a:buNone/>
              </a:pPr>
              <a:endParaRPr lang="zh-CN" altLang="zh-CN" sz="13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矩形 24">
              <a:hlinkClick r:id="rId2"/>
            </p:cNvPr>
            <p:cNvSpPr>
              <a:spLocks noChangeArrowheads="1"/>
            </p:cNvSpPr>
            <p:nvPr/>
          </p:nvSpPr>
          <p:spPr bwMode="auto">
            <a:xfrm>
              <a:off x="89001" y="0"/>
              <a:ext cx="729772" cy="922524"/>
            </a:xfrm>
            <a:prstGeom prst="rect">
              <a:avLst/>
            </a:prstGeom>
            <a:noFill/>
            <a:ln w="9525">
              <a:noFill/>
              <a:miter lim="800000"/>
            </a:ln>
          </p:spPr>
          <p:txBody>
            <a:bodyPr>
              <a:spAutoFit/>
            </a:bodyPr>
            <a:lstStyle/>
            <a:p>
              <a:pPr algn="just" eaLnBrk="1" hangingPunct="1">
                <a:lnSpc>
                  <a:spcPct val="150000"/>
                </a:lnSpc>
                <a:buClr>
                  <a:srgbClr val="0070C0"/>
                </a:buClr>
                <a:buFont typeface="Arial" panose="020B0604020202020204" pitchFamily="34" charset="0"/>
                <a:buNone/>
              </a:pPr>
              <a:r>
                <a:rPr lang="en-US" altLang="zh-CN"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Text Box 11">
            <a:hlinkClick r:id="rId2"/>
          </p:cNvPr>
          <p:cNvSpPr>
            <a:spLocks noChangeArrowheads="1"/>
          </p:cNvSpPr>
          <p:nvPr/>
        </p:nvSpPr>
        <p:spPr bwMode="auto">
          <a:xfrm>
            <a:off x="3498653" y="3736652"/>
            <a:ext cx="4124504"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a:p>
            <a:r>
              <a:rPr lang="zh-CN" altLang="en-US" sz="900" dirty="0">
                <a:solidFill>
                  <a:schemeClr val="tx2"/>
                </a:solidFill>
                <a:latin typeface="微软雅黑" panose="020B0503020204020204" pitchFamily="34" charset="-122"/>
                <a:ea typeface="微软雅黑" panose="020B0503020204020204" pitchFamily="34" charset="-122"/>
              </a:rPr>
              <a:t>单击这里修改填写你的文字内容，或复制的文本信息。单击这里修改填写你的文字内容，或复制的文本信息。单击这里修改填写你的文字内容，或复制的文本信息。</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18" name="Freeform 5">
            <a:hlinkClick r:id="rId2"/>
          </p:cNvPr>
          <p:cNvSpPr>
            <a:spLocks noChangeArrowheads="1"/>
          </p:cNvSpPr>
          <p:nvPr/>
        </p:nvSpPr>
        <p:spPr bwMode="auto">
          <a:xfrm rot="20729645">
            <a:off x="1663700" y="3946221"/>
            <a:ext cx="504243" cy="423694"/>
          </a:xfrm>
          <a:custGeom>
            <a:avLst/>
            <a:gdLst>
              <a:gd name="T0" fmla="*/ 304232 w 179"/>
              <a:gd name="T1" fmla="*/ 0 h 150"/>
              <a:gd name="T2" fmla="*/ 371839 w 179"/>
              <a:gd name="T3" fmla="*/ 101598 h 150"/>
              <a:gd name="T4" fmla="*/ 380290 w 179"/>
              <a:gd name="T5" fmla="*/ 95953 h 150"/>
              <a:gd name="T6" fmla="*/ 487334 w 179"/>
              <a:gd name="T7" fmla="*/ 93131 h 150"/>
              <a:gd name="T8" fmla="*/ 400008 w 179"/>
              <a:gd name="T9" fmla="*/ 163685 h 150"/>
              <a:gd name="T10" fmla="*/ 453531 w 179"/>
              <a:gd name="T11" fmla="*/ 273750 h 150"/>
              <a:gd name="T12" fmla="*/ 357754 w 179"/>
              <a:gd name="T13" fmla="*/ 327371 h 150"/>
              <a:gd name="T14" fmla="*/ 349303 w 179"/>
              <a:gd name="T15" fmla="*/ 318904 h 150"/>
              <a:gd name="T16" fmla="*/ 253526 w 179"/>
              <a:gd name="T17" fmla="*/ 270927 h 150"/>
              <a:gd name="T18" fmla="*/ 301415 w 179"/>
              <a:gd name="T19" fmla="*/ 366881 h 150"/>
              <a:gd name="T20" fmla="*/ 208455 w 179"/>
              <a:gd name="T21" fmla="*/ 423324 h 150"/>
              <a:gd name="T22" fmla="*/ 143665 w 179"/>
              <a:gd name="T23" fmla="*/ 318904 h 150"/>
              <a:gd name="T24" fmla="*/ 132397 w 179"/>
              <a:gd name="T25" fmla="*/ 324548 h 150"/>
              <a:gd name="T26" fmla="*/ 22536 w 179"/>
              <a:gd name="T27" fmla="*/ 335837 h 150"/>
              <a:gd name="T28" fmla="*/ 101411 w 179"/>
              <a:gd name="T29" fmla="*/ 265283 h 150"/>
              <a:gd name="T30" fmla="*/ 107045 w 179"/>
              <a:gd name="T31" fmla="*/ 259639 h 150"/>
              <a:gd name="T32" fmla="*/ 50705 w 179"/>
              <a:gd name="T33" fmla="*/ 149574 h 150"/>
              <a:gd name="T34" fmla="*/ 149299 w 179"/>
              <a:gd name="T35" fmla="*/ 93131 h 150"/>
              <a:gd name="T36" fmla="*/ 202821 w 179"/>
              <a:gd name="T37" fmla="*/ 183440 h 150"/>
              <a:gd name="T38" fmla="*/ 253526 w 179"/>
              <a:gd name="T39" fmla="*/ 87487 h 150"/>
              <a:gd name="T40" fmla="*/ 208455 w 179"/>
              <a:gd name="T41" fmla="*/ 67732 h 150"/>
              <a:gd name="T42" fmla="*/ 211272 w 179"/>
              <a:gd name="T43" fmla="*/ 53621 h 150"/>
              <a:gd name="T44" fmla="*/ 304232 w 179"/>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50"/>
              <a:gd name="T71" fmla="*/ 179 w 179"/>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chemeClr val="accent5"/>
          </a:solidFill>
          <a:ln w="12700" cmpd="sng">
            <a:noFill/>
            <a:bevel/>
          </a:ln>
        </p:spPr>
        <p:txBody>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3"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3" name="矩形 2"/>
          <p:cNvSpPr/>
          <p:nvPr/>
        </p:nvSpPr>
        <p:spPr>
          <a:xfrm>
            <a:off x="3239169" y="1794044"/>
            <a:ext cx="1640806" cy="151596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145875" y="1794044"/>
            <a:ext cx="1640806" cy="15159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52581" y="1794044"/>
            <a:ext cx="1640806" cy="15159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5577" y="1411386"/>
            <a:ext cx="2051968"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p>
        </p:txBody>
      </p:sp>
      <p:sp>
        <p:nvSpPr>
          <p:cNvPr id="8" name="矩形 7"/>
          <p:cNvSpPr/>
          <p:nvPr/>
        </p:nvSpPr>
        <p:spPr>
          <a:xfrm>
            <a:off x="755576" y="1833667"/>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9" name="矩形 8"/>
          <p:cNvSpPr/>
          <p:nvPr/>
        </p:nvSpPr>
        <p:spPr>
          <a:xfrm>
            <a:off x="755577" y="3121124"/>
            <a:ext cx="2051968" cy="307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a:solidFill>
                  <a:schemeClr val="bg1"/>
                </a:solidFill>
                <a:latin typeface="微软雅黑" panose="020B0503020204020204" pitchFamily="34" charset="-122"/>
                <a:ea typeface="微软雅黑" panose="020B0503020204020204" pitchFamily="34" charset="-122"/>
              </a:rPr>
              <a:t> 增加标题内容</a:t>
            </a:r>
          </a:p>
        </p:txBody>
      </p:sp>
      <p:sp>
        <p:nvSpPr>
          <p:cNvPr id="10" name="矩形 9"/>
          <p:cNvSpPr/>
          <p:nvPr/>
        </p:nvSpPr>
        <p:spPr>
          <a:xfrm>
            <a:off x="755576" y="3561859"/>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p>
        </p:txBody>
      </p:sp>
      <p:cxnSp>
        <p:nvCxnSpPr>
          <p:cNvPr id="11" name="直接连接符 10"/>
          <p:cNvCxnSpPr/>
          <p:nvPr/>
        </p:nvCxnSpPr>
        <p:spPr>
          <a:xfrm>
            <a:off x="2951163" y="1411386"/>
            <a:ext cx="0" cy="3060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39"/>
          <p:cNvSpPr txBox="1"/>
          <p:nvPr/>
        </p:nvSpPr>
        <p:spPr>
          <a:xfrm>
            <a:off x="3158336" y="3660106"/>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13" name="文本框 39"/>
          <p:cNvSpPr txBox="1"/>
          <p:nvPr/>
        </p:nvSpPr>
        <p:spPr>
          <a:xfrm>
            <a:off x="5078293"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
        <p:nvSpPr>
          <p:cNvPr id="14" name="文本框 39"/>
          <p:cNvSpPr txBox="1"/>
          <p:nvPr/>
        </p:nvSpPr>
        <p:spPr>
          <a:xfrm>
            <a:off x="6990561"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p:nvPr/>
        </p:nvSpPr>
        <p:spPr>
          <a:xfrm>
            <a:off x="3167410" y="909311"/>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a:solidFill>
                  <a:schemeClr val="tx2"/>
                </a:solidFill>
              </a:rPr>
              <a:t>目录 </a:t>
            </a:r>
            <a:r>
              <a:rPr lang="en-US" altLang="zh-CN" dirty="0">
                <a:solidFill>
                  <a:schemeClr val="tx2"/>
                </a:solidFill>
              </a:rPr>
              <a:t>CONTENTS</a:t>
            </a:r>
            <a:endParaRPr lang="en-US" dirty="0">
              <a:solidFill>
                <a:schemeClr val="tx2"/>
              </a:solidFill>
            </a:endParaRPr>
          </a:p>
        </p:txBody>
      </p:sp>
      <p:sp>
        <p:nvSpPr>
          <p:cNvPr id="37" name="矩形 36"/>
          <p:cNvSpPr/>
          <p:nvPr/>
        </p:nvSpPr>
        <p:spPr>
          <a:xfrm>
            <a:off x="6002577" y="915330"/>
            <a:ext cx="243333" cy="238562"/>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矩形 37"/>
          <p:cNvSpPr/>
          <p:nvPr/>
        </p:nvSpPr>
        <p:spPr>
          <a:xfrm>
            <a:off x="6217175" y="1086218"/>
            <a:ext cx="97597" cy="95684"/>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圆角矩形 38"/>
          <p:cNvSpPr/>
          <p:nvPr/>
        </p:nvSpPr>
        <p:spPr>
          <a:xfrm>
            <a:off x="1845221" y="1617587"/>
            <a:ext cx="5616624" cy="468052"/>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tx2"/>
              </a:solidFill>
            </a:endParaRPr>
          </a:p>
        </p:txBody>
      </p:sp>
      <p:grpSp>
        <p:nvGrpSpPr>
          <p:cNvPr id="40" name="组合 39"/>
          <p:cNvGrpSpPr/>
          <p:nvPr/>
        </p:nvGrpSpPr>
        <p:grpSpPr>
          <a:xfrm>
            <a:off x="2167226" y="1676622"/>
            <a:ext cx="3868756" cy="369332"/>
            <a:chOff x="2167226" y="1730685"/>
            <a:chExt cx="3868756" cy="369332"/>
          </a:xfrm>
        </p:grpSpPr>
        <p:sp>
          <p:nvSpPr>
            <p:cNvPr id="41" name="TextBox 4"/>
            <p:cNvSpPr txBox="1"/>
            <p:nvPr/>
          </p:nvSpPr>
          <p:spPr>
            <a:xfrm>
              <a:off x="2595617" y="1730685"/>
              <a:ext cx="3440365" cy="338554"/>
            </a:xfrm>
            <a:prstGeom prst="rect">
              <a:avLst/>
            </a:prstGeom>
            <a:noFill/>
          </p:spPr>
          <p:txBody>
            <a:bodyPr wrap="none"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年度工作概述 </a:t>
              </a:r>
              <a:r>
                <a:rPr lang="en-US" altLang="zh-CN" sz="1100" dirty="0">
                  <a:solidFill>
                    <a:schemeClr val="tx2"/>
                  </a:solidFill>
                  <a:latin typeface="微软雅黑" panose="020B0503020204020204" pitchFamily="34" charset="-122"/>
                  <a:ea typeface="微软雅黑" panose="020B0503020204020204" pitchFamily="34" charset="-122"/>
                </a:rPr>
                <a:t>ADD DIRECTORY ONE TITLES</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42" name="椭圆 41"/>
            <p:cNvSpPr/>
            <p:nvPr/>
          </p:nvSpPr>
          <p:spPr>
            <a:xfrm>
              <a:off x="2195969" y="1730685"/>
              <a:ext cx="369332" cy="36933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endParaRPr>
            </a:p>
          </p:txBody>
        </p:sp>
        <p:sp>
          <p:nvSpPr>
            <p:cNvPr id="43" name="TextBox 4"/>
            <p:cNvSpPr txBox="1"/>
            <p:nvPr/>
          </p:nvSpPr>
          <p:spPr>
            <a:xfrm>
              <a:off x="2167226" y="1755069"/>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01</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44" name="圆角矩形 43"/>
          <p:cNvSpPr/>
          <p:nvPr/>
        </p:nvSpPr>
        <p:spPr>
          <a:xfrm>
            <a:off x="1845221" y="2314636"/>
            <a:ext cx="5616624" cy="468052"/>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tx2"/>
              </a:solidFill>
            </a:endParaRPr>
          </a:p>
        </p:txBody>
      </p:sp>
      <p:grpSp>
        <p:nvGrpSpPr>
          <p:cNvPr id="45" name="组合 44"/>
          <p:cNvGrpSpPr/>
          <p:nvPr/>
        </p:nvGrpSpPr>
        <p:grpSpPr>
          <a:xfrm>
            <a:off x="2167226" y="2373671"/>
            <a:ext cx="3868756" cy="369332"/>
            <a:chOff x="2167226" y="1730685"/>
            <a:chExt cx="3868756" cy="369332"/>
          </a:xfrm>
        </p:grpSpPr>
        <p:sp>
          <p:nvSpPr>
            <p:cNvPr id="46" name="TextBox 4"/>
            <p:cNvSpPr txBox="1"/>
            <p:nvPr/>
          </p:nvSpPr>
          <p:spPr>
            <a:xfrm>
              <a:off x="2595617" y="1730685"/>
              <a:ext cx="3440365" cy="338554"/>
            </a:xfrm>
            <a:prstGeom prst="rect">
              <a:avLst/>
            </a:prstGeom>
            <a:noFill/>
          </p:spPr>
          <p:txBody>
            <a:bodyPr wrap="none" rtlCol="0">
              <a:spAutoFit/>
            </a:bodyPr>
            <a:lstStyle/>
            <a:p>
              <a:r>
                <a:rPr lang="zh-CN" altLang="en-US" sz="1600" dirty="0">
                  <a:solidFill>
                    <a:schemeClr val="accent2"/>
                  </a:solidFill>
                  <a:latin typeface="微软雅黑" panose="020B0503020204020204" pitchFamily="34" charset="-122"/>
                  <a:ea typeface="微软雅黑" panose="020B0503020204020204" pitchFamily="34" charset="-122"/>
                </a:rPr>
                <a:t>工作完成情况 </a:t>
              </a:r>
              <a:r>
                <a:rPr lang="en-US" altLang="zh-CN" sz="1100" dirty="0">
                  <a:solidFill>
                    <a:schemeClr val="tx2"/>
                  </a:solidFill>
                  <a:latin typeface="微软雅黑" panose="020B0503020204020204" pitchFamily="34" charset="-122"/>
                  <a:ea typeface="微软雅黑" panose="020B0503020204020204" pitchFamily="34" charset="-122"/>
                </a:rPr>
                <a:t>ADD DIRECTORY ONE TITLES</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47" name="椭圆 46"/>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endParaRPr>
            </a:p>
          </p:txBody>
        </p:sp>
        <p:sp>
          <p:nvSpPr>
            <p:cNvPr id="48" name="TextBox 4"/>
            <p:cNvSpPr txBox="1"/>
            <p:nvPr/>
          </p:nvSpPr>
          <p:spPr>
            <a:xfrm>
              <a:off x="2167226" y="1749933"/>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02</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49" name="圆角矩形 48"/>
          <p:cNvSpPr/>
          <p:nvPr/>
        </p:nvSpPr>
        <p:spPr>
          <a:xfrm>
            <a:off x="1845221" y="3005779"/>
            <a:ext cx="5616624" cy="468052"/>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tx2"/>
              </a:solidFill>
            </a:endParaRPr>
          </a:p>
        </p:txBody>
      </p:sp>
      <p:grpSp>
        <p:nvGrpSpPr>
          <p:cNvPr id="50" name="组合 49"/>
          <p:cNvGrpSpPr/>
          <p:nvPr/>
        </p:nvGrpSpPr>
        <p:grpSpPr>
          <a:xfrm>
            <a:off x="2167226" y="3064814"/>
            <a:ext cx="3868756" cy="369332"/>
            <a:chOff x="2167226" y="1730685"/>
            <a:chExt cx="3868756" cy="369332"/>
          </a:xfrm>
        </p:grpSpPr>
        <p:sp>
          <p:nvSpPr>
            <p:cNvPr id="51" name="TextBox 4"/>
            <p:cNvSpPr txBox="1"/>
            <p:nvPr/>
          </p:nvSpPr>
          <p:spPr>
            <a:xfrm>
              <a:off x="2595617" y="1730685"/>
              <a:ext cx="3440365" cy="338554"/>
            </a:xfrm>
            <a:prstGeom prst="rect">
              <a:avLst/>
            </a:prstGeom>
            <a:noFill/>
          </p:spPr>
          <p:txBody>
            <a:bodyPr wrap="none" rtlCol="0">
              <a:spAutoFit/>
            </a:bodyPr>
            <a:lstStyle/>
            <a:p>
              <a:r>
                <a:rPr lang="zh-CN" altLang="en-US" sz="1600" dirty="0">
                  <a:solidFill>
                    <a:schemeClr val="accent3"/>
                  </a:solidFill>
                  <a:latin typeface="微软雅黑" panose="020B0503020204020204" pitchFamily="34" charset="-122"/>
                  <a:ea typeface="微软雅黑" panose="020B0503020204020204" pitchFamily="34" charset="-122"/>
                </a:rPr>
                <a:t>项目成功展示 </a:t>
              </a:r>
              <a:r>
                <a:rPr lang="en-US" altLang="zh-CN" sz="1100" dirty="0">
                  <a:solidFill>
                    <a:schemeClr val="tx2"/>
                  </a:solidFill>
                  <a:latin typeface="微软雅黑" panose="020B0503020204020204" pitchFamily="34" charset="-122"/>
                  <a:ea typeface="微软雅黑" panose="020B0503020204020204" pitchFamily="34" charset="-122"/>
                </a:rPr>
                <a:t>ADD DIRECTORY ONE TITLES</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52" name="椭圆 51"/>
            <p:cNvSpPr/>
            <p:nvPr/>
          </p:nvSpPr>
          <p:spPr>
            <a:xfrm>
              <a:off x="2195969" y="1730685"/>
              <a:ext cx="369332" cy="369332"/>
            </a:xfrm>
            <a:prstGeom prst="ellipse">
              <a:avLst/>
            </a:prstGeom>
            <a:solidFill>
              <a:schemeClr val="accent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endParaRPr>
            </a:p>
          </p:txBody>
        </p:sp>
        <p:sp>
          <p:nvSpPr>
            <p:cNvPr id="53" name="TextBox 4"/>
            <p:cNvSpPr txBox="1"/>
            <p:nvPr/>
          </p:nvSpPr>
          <p:spPr>
            <a:xfrm>
              <a:off x="2167226" y="1743602"/>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03</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
        <p:nvSpPr>
          <p:cNvPr id="54" name="圆角矩形 53"/>
          <p:cNvSpPr/>
          <p:nvPr/>
        </p:nvSpPr>
        <p:spPr>
          <a:xfrm>
            <a:off x="1845221" y="3687499"/>
            <a:ext cx="5616624" cy="468052"/>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tx2"/>
              </a:solidFill>
            </a:endParaRPr>
          </a:p>
        </p:txBody>
      </p:sp>
      <p:grpSp>
        <p:nvGrpSpPr>
          <p:cNvPr id="55" name="组合 54"/>
          <p:cNvGrpSpPr/>
          <p:nvPr/>
        </p:nvGrpSpPr>
        <p:grpSpPr>
          <a:xfrm>
            <a:off x="2155343" y="3746534"/>
            <a:ext cx="3880639" cy="369332"/>
            <a:chOff x="2155343" y="1730685"/>
            <a:chExt cx="3880639" cy="369332"/>
          </a:xfrm>
        </p:grpSpPr>
        <p:sp>
          <p:nvSpPr>
            <p:cNvPr id="56" name="TextBox 4"/>
            <p:cNvSpPr txBox="1"/>
            <p:nvPr/>
          </p:nvSpPr>
          <p:spPr>
            <a:xfrm>
              <a:off x="2595617" y="1730685"/>
              <a:ext cx="3440365" cy="338554"/>
            </a:xfrm>
            <a:prstGeom prst="rect">
              <a:avLst/>
            </a:prstGeom>
            <a:noFill/>
          </p:spPr>
          <p:txBody>
            <a:bodyPr wrap="none" rtlCol="0">
              <a:spAutoFit/>
            </a:bodyPr>
            <a:lstStyle/>
            <a:p>
              <a:r>
                <a:rPr lang="zh-CN" altLang="en-US" sz="1600" dirty="0">
                  <a:solidFill>
                    <a:schemeClr val="accent4"/>
                  </a:solidFill>
                  <a:latin typeface="微软雅黑" panose="020B0503020204020204" pitchFamily="34" charset="-122"/>
                  <a:ea typeface="微软雅黑" panose="020B0503020204020204" pitchFamily="34" charset="-122"/>
                </a:rPr>
                <a:t>明年工作计划 </a:t>
              </a:r>
              <a:r>
                <a:rPr lang="en-US" altLang="zh-CN" sz="1100" dirty="0">
                  <a:solidFill>
                    <a:schemeClr val="tx2"/>
                  </a:solidFill>
                  <a:latin typeface="微软雅黑" panose="020B0503020204020204" pitchFamily="34" charset="-122"/>
                  <a:ea typeface="微软雅黑" panose="020B0503020204020204" pitchFamily="34" charset="-122"/>
                </a:rPr>
                <a:t>ADD DIRECTORY ONE TITLES</a:t>
              </a: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57" name="椭圆 56"/>
            <p:cNvSpPr/>
            <p:nvPr/>
          </p:nvSpPr>
          <p:spPr>
            <a:xfrm>
              <a:off x="2195969" y="1730685"/>
              <a:ext cx="369332" cy="369332"/>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2"/>
                </a:solidFill>
              </a:endParaRPr>
            </a:p>
          </p:txBody>
        </p:sp>
        <p:sp>
          <p:nvSpPr>
            <p:cNvPr id="58" name="TextBox 4"/>
            <p:cNvSpPr txBox="1"/>
            <p:nvPr/>
          </p:nvSpPr>
          <p:spPr>
            <a:xfrm>
              <a:off x="2155343" y="1750160"/>
              <a:ext cx="425116" cy="338554"/>
            </a:xfrm>
            <a:prstGeom prst="rect">
              <a:avLst/>
            </a:prstGeom>
            <a:noFill/>
          </p:spPr>
          <p:txBody>
            <a:bodyPr wrap="none" rtlCol="0">
              <a:spAutoFit/>
            </a:bodyPr>
            <a:lstStyle/>
            <a:p>
              <a:r>
                <a:rPr lang="en-US" altLang="zh-CN" sz="1600" dirty="0">
                  <a:solidFill>
                    <a:srgbClr val="FFFFFF"/>
                  </a:solidFill>
                  <a:latin typeface="微软雅黑" panose="020B0503020204020204" pitchFamily="34" charset="-122"/>
                  <a:ea typeface="微软雅黑" panose="020B0503020204020204" pitchFamily="34" charset="-122"/>
                </a:rPr>
                <a:t>04</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500" fill="hold"/>
                                        <p:tgtEl>
                                          <p:spTgt spid="37"/>
                                        </p:tgtEl>
                                        <p:attrNameLst>
                                          <p:attrName>ppt_w</p:attrName>
                                        </p:attrNameLst>
                                      </p:cBhvr>
                                      <p:tavLst>
                                        <p:tav tm="0">
                                          <p:val>
                                            <p:fltVal val="0"/>
                                          </p:val>
                                        </p:tav>
                                        <p:tav tm="100000">
                                          <p:val>
                                            <p:strVal val="#ppt_w"/>
                                          </p:val>
                                        </p:tav>
                                      </p:tavLst>
                                    </p:anim>
                                    <p:anim calcmode="lin" valueType="num">
                                      <p:cBhvr>
                                        <p:cTn id="11" dur="500" fill="hold"/>
                                        <p:tgtEl>
                                          <p:spTgt spid="37"/>
                                        </p:tgtEl>
                                        <p:attrNameLst>
                                          <p:attrName>ppt_h</p:attrName>
                                        </p:attrNameLst>
                                      </p:cBhvr>
                                      <p:tavLst>
                                        <p:tav tm="0">
                                          <p:val>
                                            <p:fltVal val="0"/>
                                          </p:val>
                                        </p:tav>
                                        <p:tav tm="100000">
                                          <p:val>
                                            <p:strVal val="#ppt_h"/>
                                          </p:val>
                                        </p:tav>
                                      </p:tavLst>
                                    </p:anim>
                                    <p:animEffect transition="in" filter="fade">
                                      <p:cBhvr>
                                        <p:cTn id="12" dur="500"/>
                                        <p:tgtEl>
                                          <p:spTgt spid="3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outVertical)">
                                      <p:cBhvr>
                                        <p:cTn id="21" dur="500"/>
                                        <p:tgtEl>
                                          <p:spTgt spid="39"/>
                                        </p:tgtEl>
                                      </p:cBhvr>
                                    </p:animEffect>
                                  </p:childTnLst>
                                </p:cTn>
                              </p:par>
                            </p:childTnLst>
                          </p:cTn>
                        </p:par>
                        <p:par>
                          <p:cTn id="22" fill="hold">
                            <p:stCondLst>
                              <p:cond delay="1000"/>
                            </p:stCondLst>
                            <p:childTnLst>
                              <p:par>
                                <p:cTn id="23" presetID="26" presetClass="emph" presetSubtype="0" fill="hold" grpId="1" nodeType="afterEffect">
                                  <p:stCondLst>
                                    <p:cond delay="0"/>
                                  </p:stCondLst>
                                  <p:childTnLst>
                                    <p:animEffect transition="out" filter="fade">
                                      <p:cBhvr>
                                        <p:cTn id="24" dur="500" tmFilter="0, 0; .2, .5; .8, .5; 1, 0"/>
                                        <p:tgtEl>
                                          <p:spTgt spid="39"/>
                                        </p:tgtEl>
                                      </p:cBhvr>
                                    </p:animEffect>
                                    <p:animScale>
                                      <p:cBhvr>
                                        <p:cTn id="25" dur="250" autoRev="1" fill="hold"/>
                                        <p:tgtEl>
                                          <p:spTgt spid="39"/>
                                        </p:tgtEl>
                                      </p:cBhvr>
                                      <p:by x="105000" y="105000"/>
                                    </p:animScale>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childTnLst>
                          </p:cTn>
                        </p:par>
                        <p:par>
                          <p:cTn id="34" fill="hold">
                            <p:stCondLst>
                              <p:cond delay="2500"/>
                            </p:stCondLst>
                            <p:childTnLst>
                              <p:par>
                                <p:cTn id="35" presetID="26" presetClass="emph" presetSubtype="0" fill="hold" grpId="1" nodeType="afterEffect">
                                  <p:stCondLst>
                                    <p:cond delay="0"/>
                                  </p:stCondLst>
                                  <p:childTnLst>
                                    <p:animEffect transition="out" filter="fade">
                                      <p:cBhvr>
                                        <p:cTn id="36" dur="500" tmFilter="0, 0; .2, .5; .8, .5; 1, 0"/>
                                        <p:tgtEl>
                                          <p:spTgt spid="44"/>
                                        </p:tgtEl>
                                      </p:cBhvr>
                                    </p:animEffect>
                                    <p:animScale>
                                      <p:cBhvr>
                                        <p:cTn id="37" dur="250" autoRev="1" fill="hold"/>
                                        <p:tgtEl>
                                          <p:spTgt spid="44"/>
                                        </p:tgtEl>
                                      </p:cBhvr>
                                      <p:by x="105000" y="105000"/>
                                    </p:animScale>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outVertical)">
                                      <p:cBhvr>
                                        <p:cTn id="45" dur="500"/>
                                        <p:tgtEl>
                                          <p:spTgt spid="49"/>
                                        </p:tgtEl>
                                      </p:cBhvr>
                                    </p:animEffect>
                                  </p:childTnLst>
                                </p:cTn>
                              </p:par>
                            </p:childTnLst>
                          </p:cTn>
                        </p:par>
                        <p:par>
                          <p:cTn id="46" fill="hold">
                            <p:stCondLst>
                              <p:cond delay="4000"/>
                            </p:stCondLst>
                            <p:childTnLst>
                              <p:par>
                                <p:cTn id="47" presetID="26" presetClass="emph" presetSubtype="0" fill="hold" grpId="1" nodeType="afterEffect">
                                  <p:stCondLst>
                                    <p:cond delay="0"/>
                                  </p:stCondLst>
                                  <p:childTnLst>
                                    <p:animEffect transition="out" filter="fade">
                                      <p:cBhvr>
                                        <p:cTn id="48" dur="500" tmFilter="0, 0; .2, .5; .8, .5; 1, 0"/>
                                        <p:tgtEl>
                                          <p:spTgt spid="49"/>
                                        </p:tgtEl>
                                      </p:cBhvr>
                                    </p:animEffect>
                                    <p:animScale>
                                      <p:cBhvr>
                                        <p:cTn id="49" dur="250" autoRev="1" fill="hold"/>
                                        <p:tgtEl>
                                          <p:spTgt spid="49"/>
                                        </p:tgtEl>
                                      </p:cBhvr>
                                      <p:by x="105000" y="105000"/>
                                    </p:animScale>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par>
                          <p:cTn id="54" fill="hold">
                            <p:stCondLst>
                              <p:cond delay="5000"/>
                            </p:stCondLst>
                            <p:childTnLst>
                              <p:par>
                                <p:cTn id="55" presetID="16" presetClass="entr" presetSubtype="37"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outVertical)">
                                      <p:cBhvr>
                                        <p:cTn id="57" dur="500"/>
                                        <p:tgtEl>
                                          <p:spTgt spid="54"/>
                                        </p:tgtEl>
                                      </p:cBhvr>
                                    </p:animEffect>
                                  </p:childTnLst>
                                </p:cTn>
                              </p:par>
                            </p:childTnLst>
                          </p:cTn>
                        </p:par>
                        <p:par>
                          <p:cTn id="58" fill="hold">
                            <p:stCondLst>
                              <p:cond delay="5500"/>
                            </p:stCondLst>
                            <p:childTnLst>
                              <p:par>
                                <p:cTn id="59" presetID="26" presetClass="emph" presetSubtype="0" fill="hold" grpId="1" nodeType="afterEffect">
                                  <p:stCondLst>
                                    <p:cond delay="0"/>
                                  </p:stCondLst>
                                  <p:childTnLst>
                                    <p:animEffect transition="out" filter="fade">
                                      <p:cBhvr>
                                        <p:cTn id="60" dur="500" tmFilter="0, 0; .2, .5; .8, .5; 1, 0"/>
                                        <p:tgtEl>
                                          <p:spTgt spid="54"/>
                                        </p:tgtEl>
                                      </p:cBhvr>
                                    </p:animEffect>
                                    <p:animScale>
                                      <p:cBhvr>
                                        <p:cTn id="61" dur="250" autoRev="1" fill="hold"/>
                                        <p:tgtEl>
                                          <p:spTgt spid="54"/>
                                        </p:tgtEl>
                                      </p:cBhvr>
                                      <p:by x="105000" y="105000"/>
                                    </p:animScale>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left)">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animBg="1"/>
      <p:bldP spid="38" grpId="0" animBg="1"/>
      <p:bldP spid="39" grpId="0" animBg="1"/>
      <p:bldP spid="39" grpId="1" animBg="1"/>
      <p:bldP spid="44" grpId="0" animBg="1"/>
      <p:bldP spid="44" grpId="1" animBg="1"/>
      <p:bldP spid="49" grpId="0" animBg="1"/>
      <p:bldP spid="49" grpId="1" animBg="1"/>
      <p:bldP spid="54" grpId="0" animBg="1"/>
      <p:bldP spid="5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3" name="饼形 2"/>
          <p:cNvSpPr/>
          <p:nvPr/>
        </p:nvSpPr>
        <p:spPr>
          <a:xfrm>
            <a:off x="2738524" y="1867666"/>
            <a:ext cx="1968500" cy="1968500"/>
          </a:xfrm>
          <a:prstGeom prst="pie">
            <a:avLst>
              <a:gd name="adj1" fmla="val 0"/>
              <a:gd name="adj2" fmla="val 1083021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5" name="饼形 4"/>
          <p:cNvSpPr/>
          <p:nvPr/>
        </p:nvSpPr>
        <p:spPr>
          <a:xfrm>
            <a:off x="5519824" y="1867666"/>
            <a:ext cx="1968500" cy="1968500"/>
          </a:xfrm>
          <a:prstGeom prst="pie">
            <a:avLst>
              <a:gd name="adj1" fmla="val 0"/>
              <a:gd name="adj2" fmla="val 10830214"/>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6" name="饼形 5"/>
          <p:cNvSpPr/>
          <p:nvPr/>
        </p:nvSpPr>
        <p:spPr>
          <a:xfrm flipV="1">
            <a:off x="1347874" y="1845388"/>
            <a:ext cx="1968500" cy="1968500"/>
          </a:xfrm>
          <a:prstGeom prst="pie">
            <a:avLst>
              <a:gd name="adj1" fmla="val 0"/>
              <a:gd name="adj2" fmla="val 1083021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7" name="饼形 6"/>
          <p:cNvSpPr/>
          <p:nvPr/>
        </p:nvSpPr>
        <p:spPr>
          <a:xfrm flipV="1">
            <a:off x="4138699" y="1845388"/>
            <a:ext cx="1968500" cy="1968500"/>
          </a:xfrm>
          <a:prstGeom prst="pie">
            <a:avLst>
              <a:gd name="adj1" fmla="val 0"/>
              <a:gd name="adj2" fmla="val 1083021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8" name="椭圆 7"/>
          <p:cNvSpPr/>
          <p:nvPr/>
        </p:nvSpPr>
        <p:spPr>
          <a:xfrm>
            <a:off x="2835398" y="1620170"/>
            <a:ext cx="28575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latin typeface="微软雅黑" panose="020B0503020204020204" pitchFamily="34" charset="-122"/>
                <a:ea typeface="微软雅黑" panose="020B0503020204020204" pitchFamily="34" charset="-122"/>
              </a:rPr>
              <a: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5789879" y="1621437"/>
            <a:ext cx="285750" cy="2857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latin typeface="微软雅黑" panose="020B0503020204020204" pitchFamily="34" charset="-122"/>
                <a:ea typeface="微软雅黑" panose="020B0503020204020204" pitchFamily="34" charset="-122"/>
              </a:rPr>
              <a: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2774082" y="3705876"/>
            <a:ext cx="285750" cy="2857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latin typeface="微软雅黑" panose="020B0503020204020204" pitchFamily="34" charset="-122"/>
                <a:ea typeface="微软雅黑" panose="020B0503020204020204" pitchFamily="34" charset="-122"/>
              </a:rPr>
              <a: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5690406" y="3734165"/>
            <a:ext cx="285750" cy="2857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a:solidFill>
                  <a:schemeClr val="bg1"/>
                </a:solidFill>
                <a:latin typeface="微软雅黑" panose="020B0503020204020204" pitchFamily="34" charset="-122"/>
                <a:ea typeface="微软雅黑" panose="020B0503020204020204" pitchFamily="34" charset="-122"/>
              </a:rPr>
              <a: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3430170" y="2959936"/>
            <a:ext cx="699005" cy="69201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13" name="文本框 49"/>
          <p:cNvSpPr txBox="1"/>
          <p:nvPr/>
        </p:nvSpPr>
        <p:spPr>
          <a:xfrm>
            <a:off x="1601670" y="3682793"/>
            <a:ext cx="1242138" cy="276999"/>
          </a:xfrm>
          <a:prstGeom prst="rect">
            <a:avLst/>
          </a:prstGeom>
          <a:noFill/>
        </p:spPr>
        <p:txBody>
          <a:bodyPr wrap="square" rtlCol="0">
            <a:spAutoFit/>
          </a:bodyP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sp>
        <p:nvSpPr>
          <p:cNvPr id="14" name="矩形 13"/>
          <p:cNvSpPr/>
          <p:nvPr/>
        </p:nvSpPr>
        <p:spPr>
          <a:xfrm>
            <a:off x="1601670" y="4015974"/>
            <a:ext cx="1216630"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49"/>
          <p:cNvSpPr txBox="1"/>
          <p:nvPr/>
        </p:nvSpPr>
        <p:spPr>
          <a:xfrm>
            <a:off x="4522232" y="3705876"/>
            <a:ext cx="1242138" cy="276999"/>
          </a:xfrm>
          <a:prstGeom prst="rect">
            <a:avLst/>
          </a:prstGeom>
          <a:noFill/>
        </p:spPr>
        <p:txBody>
          <a:bodyPr wrap="square" rtlCol="0">
            <a:spAutoFit/>
          </a:bodyPr>
          <a:lstStyle/>
          <a:p>
            <a:pPr>
              <a:spcBef>
                <a:spcPct val="20000"/>
              </a:spcBef>
            </a:pPr>
            <a:r>
              <a:rPr lang="zh-CN" altLang="en-US" sz="1200" dirty="0">
                <a:solidFill>
                  <a:schemeClr val="accent4"/>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4"/>
              </a:solidFill>
              <a:ea typeface="微软雅黑" panose="020B0503020204020204" pitchFamily="34" charset="-122"/>
              <a:cs typeface="宋体" panose="02010600030101010101" pitchFamily="2" charset="-122"/>
              <a:sym typeface="Arial" panose="020B0604020202020204" pitchFamily="34" charset="0"/>
            </a:endParaRPr>
          </a:p>
        </p:txBody>
      </p:sp>
      <p:sp>
        <p:nvSpPr>
          <p:cNvPr id="16" name="矩形 15"/>
          <p:cNvSpPr/>
          <p:nvPr/>
        </p:nvSpPr>
        <p:spPr>
          <a:xfrm>
            <a:off x="4517994" y="4039058"/>
            <a:ext cx="1216630"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文本框 49"/>
          <p:cNvSpPr txBox="1"/>
          <p:nvPr/>
        </p:nvSpPr>
        <p:spPr>
          <a:xfrm>
            <a:off x="3059832" y="951570"/>
            <a:ext cx="1242138" cy="276999"/>
          </a:xfrm>
          <a:prstGeom prst="rect">
            <a:avLst/>
          </a:prstGeom>
          <a:noFill/>
        </p:spPr>
        <p:txBody>
          <a:bodyPr wrap="square" rtlCol="0">
            <a:spAutoFit/>
          </a:body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sp>
        <p:nvSpPr>
          <p:cNvPr id="18" name="矩形 17"/>
          <p:cNvSpPr/>
          <p:nvPr/>
        </p:nvSpPr>
        <p:spPr>
          <a:xfrm>
            <a:off x="3059832" y="1284752"/>
            <a:ext cx="1216630"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49"/>
          <p:cNvSpPr txBox="1"/>
          <p:nvPr/>
        </p:nvSpPr>
        <p:spPr>
          <a:xfrm>
            <a:off x="6084168" y="951570"/>
            <a:ext cx="1242138" cy="276999"/>
          </a:xfrm>
          <a:prstGeom prst="rect">
            <a:avLst/>
          </a:prstGeom>
          <a:noFill/>
        </p:spPr>
        <p:txBody>
          <a:bodyPr wrap="square" rtlCol="0">
            <a:spAutoFit/>
          </a:bodyPr>
          <a:lstStyle/>
          <a:p>
            <a:pPr>
              <a:spcBef>
                <a:spcPct val="20000"/>
              </a:spcBef>
            </a:pPr>
            <a:r>
              <a:rPr lang="zh-CN" altLang="en-US" sz="1200" dirty="0">
                <a:solidFill>
                  <a:schemeClr val="accent3"/>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ea typeface="微软雅黑" panose="020B0503020204020204" pitchFamily="34" charset="-122"/>
              <a:cs typeface="宋体" panose="02010600030101010101" pitchFamily="2" charset="-122"/>
              <a:sym typeface="Arial" panose="020B0604020202020204" pitchFamily="34" charset="0"/>
            </a:endParaRPr>
          </a:p>
        </p:txBody>
      </p:sp>
      <p:sp>
        <p:nvSpPr>
          <p:cNvPr id="20" name="矩形 19"/>
          <p:cNvSpPr/>
          <p:nvPr/>
        </p:nvSpPr>
        <p:spPr>
          <a:xfrm>
            <a:off x="6084168" y="1284752"/>
            <a:ext cx="1216630" cy="507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KSO_Shape"/>
          <p:cNvSpPr/>
          <p:nvPr/>
        </p:nvSpPr>
        <p:spPr bwMode="auto">
          <a:xfrm>
            <a:off x="4788024" y="2140833"/>
            <a:ext cx="691189" cy="538929"/>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6213123" y="3012415"/>
            <a:ext cx="609808" cy="587056"/>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23" name="KSO_Shape"/>
          <p:cNvSpPr/>
          <p:nvPr/>
        </p:nvSpPr>
        <p:spPr bwMode="auto">
          <a:xfrm>
            <a:off x="1986466" y="2087665"/>
            <a:ext cx="723746" cy="538929"/>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9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 presetClass="entr" presetSubtype="9"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0-#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2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7"/>
                                        </p:tgtEl>
                                        <p:attrNameLst>
                                          <p:attrName>ppt_y</p:attrName>
                                        </p:attrNameLst>
                                      </p:cBhvr>
                                      <p:tavLst>
                                        <p:tav tm="0">
                                          <p:val>
                                            <p:strVal val="#ppt_y"/>
                                          </p:val>
                                        </p:tav>
                                        <p:tav tm="100000">
                                          <p:val>
                                            <p:strVal val="#ppt_y"/>
                                          </p:val>
                                        </p:tav>
                                      </p:tavLst>
                                    </p:anim>
                                    <p:anim calcmode="lin" valueType="num">
                                      <p:cBhvr>
                                        <p:cTn id="68"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7"/>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8"/>
                                        </p:tgtEl>
                                        <p:attrNameLst>
                                          <p:attrName>ppt_y</p:attrName>
                                        </p:attrNameLst>
                                      </p:cBhvr>
                                      <p:tavLst>
                                        <p:tav tm="0">
                                          <p:val>
                                            <p:strVal val="#ppt_y"/>
                                          </p:val>
                                        </p:tav>
                                        <p:tav tm="100000">
                                          <p:val>
                                            <p:strVal val="#ppt_y"/>
                                          </p:val>
                                        </p:tav>
                                      </p:tavLst>
                                    </p:anim>
                                    <p:anim calcmode="lin" valueType="num">
                                      <p:cBhvr>
                                        <p:cTn id="7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8"/>
                                        </p:tgtEl>
                                      </p:cBhvr>
                                    </p:animEffect>
                                  </p:childTnLst>
                                </p:cTn>
                              </p:par>
                            </p:childTnLst>
                          </p:cTn>
                        </p:par>
                        <p:par>
                          <p:cTn id="78" fill="hold">
                            <p:stCondLst>
                              <p:cond delay="4199"/>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9"/>
                                        </p:tgtEl>
                                      </p:cBhvr>
                                    </p:animEffect>
                                  </p:childTnLst>
                                </p:cTn>
                              </p:par>
                              <p:par>
                                <p:cTn id="86" presetID="41" presetClass="entr" presetSubtype="0" fill="hold" grpId="0" nodeType="withEffect">
                                  <p:stCondLst>
                                    <p:cond delay="0"/>
                                  </p:stCondLst>
                                  <p:iterate type="lt">
                                    <p:tmPct val="10000"/>
                                  </p:iterate>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0"/>
                                        </p:tgtEl>
                                        <p:attrNameLst>
                                          <p:attrName>ppt_y</p:attrName>
                                        </p:attrNameLst>
                                      </p:cBhvr>
                                      <p:tavLst>
                                        <p:tav tm="0">
                                          <p:val>
                                            <p:strVal val="#ppt_y"/>
                                          </p:val>
                                        </p:tav>
                                        <p:tav tm="100000">
                                          <p:val>
                                            <p:strVal val="#ppt_y"/>
                                          </p:val>
                                        </p:tav>
                                      </p:tavLst>
                                    </p:anim>
                                    <p:anim calcmode="lin" valueType="num">
                                      <p:cBhvr>
                                        <p:cTn id="9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0"/>
                                        </p:tgtEl>
                                      </p:cBhvr>
                                    </p:animEffect>
                                  </p:childTnLst>
                                </p:cTn>
                              </p:par>
                            </p:childTnLst>
                          </p:cTn>
                        </p:par>
                        <p:par>
                          <p:cTn id="93" fill="hold">
                            <p:stCondLst>
                              <p:cond delay="590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13"/>
                                        </p:tgtEl>
                                        <p:attrNameLst>
                                          <p:attrName>ppt_y</p:attrName>
                                        </p:attrNameLst>
                                      </p:cBhvr>
                                      <p:tavLst>
                                        <p:tav tm="0">
                                          <p:val>
                                            <p:strVal val="#ppt_y"/>
                                          </p:val>
                                        </p:tav>
                                        <p:tav tm="100000">
                                          <p:val>
                                            <p:strVal val="#ppt_y"/>
                                          </p:val>
                                        </p:tav>
                                      </p:tavLst>
                                    </p:anim>
                                    <p:anim calcmode="lin" valueType="num">
                                      <p:cBhvr>
                                        <p:cTn id="9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13"/>
                                        </p:tgtEl>
                                      </p:cBhvr>
                                    </p:animEffect>
                                  </p:childTnLst>
                                </p:cTn>
                              </p:par>
                              <p:par>
                                <p:cTn id="101" presetID="41" presetClass="entr" presetSubtype="0" fill="hold" grpId="0" nodeType="withEffect">
                                  <p:stCondLst>
                                    <p:cond delay="0"/>
                                  </p:stCondLst>
                                  <p:iterate type="lt">
                                    <p:tmPct val="10000"/>
                                  </p:iterate>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4"/>
                                        </p:tgtEl>
                                        <p:attrNameLst>
                                          <p:attrName>ppt_y</p:attrName>
                                        </p:attrNameLst>
                                      </p:cBhvr>
                                      <p:tavLst>
                                        <p:tav tm="0">
                                          <p:val>
                                            <p:strVal val="#ppt_y"/>
                                          </p:val>
                                        </p:tav>
                                        <p:tav tm="100000">
                                          <p:val>
                                            <p:strVal val="#ppt_y"/>
                                          </p:val>
                                        </p:tav>
                                      </p:tavLst>
                                    </p:anim>
                                    <p:anim calcmode="lin" valueType="num">
                                      <p:cBhvr>
                                        <p:cTn id="10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4"/>
                                        </p:tgtEl>
                                      </p:cBhvr>
                                    </p:animEffect>
                                  </p:childTnLst>
                                </p:cTn>
                              </p:par>
                            </p:childTnLst>
                          </p:cTn>
                        </p:par>
                        <p:par>
                          <p:cTn id="108" fill="hold">
                            <p:stCondLst>
                              <p:cond delay="76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5"/>
                                        </p:tgtEl>
                                        <p:attrNameLst>
                                          <p:attrName>style.visibility</p:attrName>
                                        </p:attrNameLst>
                                      </p:cBhvr>
                                      <p:to>
                                        <p:strVal val="visible"/>
                                      </p:to>
                                    </p:set>
                                    <p:anim calcmode="lin" valueType="num">
                                      <p:cBhvr>
                                        <p:cTn id="1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15"/>
                                        </p:tgtEl>
                                        <p:attrNameLst>
                                          <p:attrName>ppt_y</p:attrName>
                                        </p:attrNameLst>
                                      </p:cBhvr>
                                      <p:tavLst>
                                        <p:tav tm="0">
                                          <p:val>
                                            <p:strVal val="#ppt_y"/>
                                          </p:val>
                                        </p:tav>
                                        <p:tav tm="100000">
                                          <p:val>
                                            <p:strVal val="#ppt_y"/>
                                          </p:val>
                                        </p:tav>
                                      </p:tavLst>
                                    </p:anim>
                                    <p:anim calcmode="lin" valueType="num">
                                      <p:cBhvr>
                                        <p:cTn id="1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15"/>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16"/>
                                        </p:tgtEl>
                                        <p:attrNameLst>
                                          <p:attrName>style.visibility</p:attrName>
                                        </p:attrNameLst>
                                      </p:cBhvr>
                                      <p:to>
                                        <p:strVal val="visible"/>
                                      </p:to>
                                    </p:set>
                                    <p:anim calcmode="lin" valueType="num">
                                      <p:cBhvr>
                                        <p:cTn id="11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16"/>
                                        </p:tgtEl>
                                        <p:attrNameLst>
                                          <p:attrName>ppt_y</p:attrName>
                                        </p:attrNameLst>
                                      </p:cBhvr>
                                      <p:tavLst>
                                        <p:tav tm="0">
                                          <p:val>
                                            <p:strVal val="#ppt_y"/>
                                          </p:val>
                                        </p:tav>
                                        <p:tav tm="100000">
                                          <p:val>
                                            <p:strVal val="#ppt_y"/>
                                          </p:val>
                                        </p:tav>
                                      </p:tavLst>
                                    </p:anim>
                                    <p:anim calcmode="lin" valueType="num">
                                      <p:cBhvr>
                                        <p:cTn id="12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66" name="椭圆 65"/>
          <p:cNvSpPr/>
          <p:nvPr/>
        </p:nvSpPr>
        <p:spPr>
          <a:xfrm>
            <a:off x="873713" y="1387053"/>
            <a:ext cx="1499772" cy="149977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838307" y="1387053"/>
            <a:ext cx="1499772" cy="149977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4802031" y="1387053"/>
            <a:ext cx="1499772" cy="149977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759891" y="1387053"/>
            <a:ext cx="1499772" cy="149977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5"/>
          <p:cNvSpPr txBox="1"/>
          <p:nvPr/>
        </p:nvSpPr>
        <p:spPr>
          <a:xfrm>
            <a:off x="1176664" y="3043928"/>
            <a:ext cx="895117" cy="253916"/>
          </a:xfrm>
          <a:prstGeom prst="rect">
            <a:avLst/>
          </a:prstGeom>
          <a:noFill/>
        </p:spPr>
        <p:txBody>
          <a:bodyPr wrap="none" lIns="68580" tIns="34290" rIns="68580" bIns="34290"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标题内容 </a:t>
            </a:r>
            <a:r>
              <a:rPr lang="en-US" altLang="zh-CN" sz="1200" b="1" dirty="0">
                <a:solidFill>
                  <a:schemeClr val="accent1"/>
                </a:solidFill>
                <a:latin typeface="微软雅黑" panose="020B0503020204020204" pitchFamily="34" charset="-122"/>
                <a:ea typeface="微软雅黑" panose="020B0503020204020204" pitchFamily="34" charset="-122"/>
              </a:rPr>
              <a:t>1</a:t>
            </a:r>
          </a:p>
        </p:txBody>
      </p:sp>
      <p:sp>
        <p:nvSpPr>
          <p:cNvPr id="71" name="Rectangle 7"/>
          <p:cNvSpPr/>
          <p:nvPr/>
        </p:nvSpPr>
        <p:spPr>
          <a:xfrm>
            <a:off x="706569" y="3502476"/>
            <a:ext cx="1814467" cy="484748"/>
          </a:xfrm>
          <a:prstGeom prst="rect">
            <a:avLst/>
          </a:prstGeom>
        </p:spPr>
        <p:txBody>
          <a:bodyPr wrap="square" lIns="68580" tIns="34290" rIns="68580" bIns="34290">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p>
        </p:txBody>
      </p:sp>
      <p:sp>
        <p:nvSpPr>
          <p:cNvPr id="72" name="TextBox 11"/>
          <p:cNvSpPr txBox="1"/>
          <p:nvPr/>
        </p:nvSpPr>
        <p:spPr>
          <a:xfrm>
            <a:off x="3129905" y="3043928"/>
            <a:ext cx="895117" cy="253916"/>
          </a:xfrm>
          <a:prstGeom prst="rect">
            <a:avLst/>
          </a:prstGeom>
          <a:noFill/>
        </p:spPr>
        <p:txBody>
          <a:bodyPr wrap="non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标题内容 </a:t>
            </a:r>
            <a:r>
              <a:rPr lang="en-US" altLang="zh-CN" sz="1200" b="1" dirty="0">
                <a:solidFill>
                  <a:schemeClr val="accent2"/>
                </a:solidFill>
                <a:latin typeface="微软雅黑" panose="020B0503020204020204" pitchFamily="34" charset="-122"/>
                <a:ea typeface="微软雅黑" panose="020B0503020204020204" pitchFamily="34" charset="-122"/>
              </a:rPr>
              <a:t>2</a:t>
            </a:r>
          </a:p>
        </p:txBody>
      </p:sp>
      <p:sp>
        <p:nvSpPr>
          <p:cNvPr id="73" name="Rectangle 13"/>
          <p:cNvSpPr/>
          <p:nvPr/>
        </p:nvSpPr>
        <p:spPr>
          <a:xfrm>
            <a:off x="2678244" y="3502476"/>
            <a:ext cx="1814467" cy="484748"/>
          </a:xfrm>
          <a:prstGeom prst="rect">
            <a:avLst/>
          </a:prstGeom>
        </p:spPr>
        <p:txBody>
          <a:bodyPr wrap="square" lIns="68580" tIns="34290" rIns="68580" bIns="34290">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p>
        </p:txBody>
      </p:sp>
      <p:sp>
        <p:nvSpPr>
          <p:cNvPr id="74" name="TextBox 17"/>
          <p:cNvSpPr txBox="1"/>
          <p:nvPr/>
        </p:nvSpPr>
        <p:spPr>
          <a:xfrm>
            <a:off x="5164994" y="3043928"/>
            <a:ext cx="895117" cy="253916"/>
          </a:xfrm>
          <a:prstGeom prst="rect">
            <a:avLst/>
          </a:prstGeom>
          <a:noFill/>
        </p:spPr>
        <p:txBody>
          <a:bodyPr wrap="none" lIns="68580" tIns="34290" rIns="68580" bIns="34290" rtlCol="0">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标题内容 </a:t>
            </a:r>
            <a:r>
              <a:rPr lang="en-US" altLang="zh-CN" sz="1200" b="1" dirty="0">
                <a:solidFill>
                  <a:schemeClr val="accent3"/>
                </a:solidFill>
                <a:latin typeface="微软雅黑" panose="020B0503020204020204" pitchFamily="34" charset="-122"/>
                <a:ea typeface="微软雅黑" panose="020B0503020204020204" pitchFamily="34" charset="-122"/>
              </a:rPr>
              <a:t>3</a:t>
            </a:r>
          </a:p>
        </p:txBody>
      </p:sp>
      <p:sp>
        <p:nvSpPr>
          <p:cNvPr id="75" name="Rectangle 19"/>
          <p:cNvSpPr/>
          <p:nvPr/>
        </p:nvSpPr>
        <p:spPr>
          <a:xfrm>
            <a:off x="4640394" y="3502476"/>
            <a:ext cx="1814467" cy="484748"/>
          </a:xfrm>
          <a:prstGeom prst="rect">
            <a:avLst/>
          </a:prstGeom>
        </p:spPr>
        <p:txBody>
          <a:bodyPr wrap="square" lIns="68580" tIns="34290" rIns="68580" bIns="34290">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p>
        </p:txBody>
      </p:sp>
      <p:sp>
        <p:nvSpPr>
          <p:cNvPr id="76" name="TextBox 23"/>
          <p:cNvSpPr txBox="1"/>
          <p:nvPr/>
        </p:nvSpPr>
        <p:spPr>
          <a:xfrm>
            <a:off x="7029097" y="3043928"/>
            <a:ext cx="895117" cy="253916"/>
          </a:xfrm>
          <a:prstGeom prst="rect">
            <a:avLst/>
          </a:prstGeom>
          <a:noFill/>
        </p:spPr>
        <p:txBody>
          <a:bodyPr wrap="none" lIns="68580" tIns="34290" rIns="68580" bIns="34290" rtlCol="0">
            <a:spAutoFit/>
          </a:bodyPr>
          <a:lstStyle/>
          <a:p>
            <a:r>
              <a:rPr lang="zh-CN" altLang="en-US" sz="1200" b="1" dirty="0">
                <a:solidFill>
                  <a:schemeClr val="accent4"/>
                </a:solidFill>
                <a:latin typeface="微软雅黑" panose="020B0503020204020204" pitchFamily="34" charset="-122"/>
                <a:ea typeface="微软雅黑" panose="020B0503020204020204" pitchFamily="34" charset="-122"/>
              </a:rPr>
              <a:t>标题内容 </a:t>
            </a:r>
            <a:r>
              <a:rPr lang="en-US" altLang="zh-CN" sz="1200" b="1" dirty="0">
                <a:solidFill>
                  <a:schemeClr val="accent4"/>
                </a:solidFill>
                <a:latin typeface="微软雅黑" panose="020B0503020204020204" pitchFamily="34" charset="-122"/>
                <a:ea typeface="微软雅黑" panose="020B0503020204020204" pitchFamily="34" charset="-122"/>
              </a:rPr>
              <a:t>4</a:t>
            </a:r>
          </a:p>
        </p:txBody>
      </p:sp>
      <p:sp>
        <p:nvSpPr>
          <p:cNvPr id="77" name="Rectangle 25"/>
          <p:cNvSpPr/>
          <p:nvPr/>
        </p:nvSpPr>
        <p:spPr>
          <a:xfrm>
            <a:off x="6602544" y="3502476"/>
            <a:ext cx="1814467" cy="484748"/>
          </a:xfrm>
          <a:prstGeom prst="rect">
            <a:avLst/>
          </a:prstGeom>
        </p:spPr>
        <p:txBody>
          <a:bodyPr wrap="square" lIns="68580" tIns="34290" rIns="68580" bIns="34290">
            <a:spAutoFit/>
          </a:bodyPr>
          <a:lstStyle/>
          <a:p>
            <a:r>
              <a:rPr lang="zh-CN" altLang="en-US" sz="9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单击此处添加文本单击此处添加文本单击此处添加文本单击此处添加</a:t>
            </a: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ppt_x"/>
                                          </p:val>
                                        </p:tav>
                                        <p:tav tm="100000">
                                          <p:val>
                                            <p:strVal val="#ppt_x"/>
                                          </p:val>
                                        </p:tav>
                                      </p:tavLst>
                                    </p:anim>
                                    <p:anim calcmode="lin" valueType="num">
                                      <p:cBhvr additive="base">
                                        <p:cTn id="26" dur="500" fill="hold"/>
                                        <p:tgtEl>
                                          <p:spTgt spid="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fill="hold"/>
                                        <p:tgtEl>
                                          <p:spTgt spid="75"/>
                                        </p:tgtEl>
                                        <p:attrNameLst>
                                          <p:attrName>ppt_x</p:attrName>
                                        </p:attrNameLst>
                                      </p:cBhvr>
                                      <p:tavLst>
                                        <p:tav tm="0">
                                          <p:val>
                                            <p:strVal val="#ppt_x"/>
                                          </p:val>
                                        </p:tav>
                                        <p:tav tm="100000">
                                          <p:val>
                                            <p:strVal val="#ppt_x"/>
                                          </p:val>
                                        </p:tav>
                                      </p:tavLst>
                                    </p:anim>
                                    <p:anim calcmode="lin" valueType="num">
                                      <p:cBhvr additive="base">
                                        <p:cTn id="4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ppt_x"/>
                                          </p:val>
                                        </p:tav>
                                        <p:tav tm="100000">
                                          <p:val>
                                            <p:strVal val="#ppt_x"/>
                                          </p:val>
                                        </p:tav>
                                      </p:tavLst>
                                    </p:anim>
                                    <p:anim calcmode="lin" valueType="num">
                                      <p:cBhvr additive="base">
                                        <p:cTn id="5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p:bldP spid="71" grpId="0"/>
      <p:bldP spid="72" grpId="0"/>
      <p:bldP spid="73" grpId="0"/>
      <p:bldP spid="74" grpId="0"/>
      <p:bldP spid="75" grpId="0"/>
      <p:bldP spid="76" grpId="0"/>
      <p:bldP spid="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52" name="Rectangle 8"/>
          <p:cNvSpPr>
            <a:spLocks noChangeArrowheads="1"/>
          </p:cNvSpPr>
          <p:nvPr/>
        </p:nvSpPr>
        <p:spPr bwMode="auto">
          <a:xfrm>
            <a:off x="3175" y="2804235"/>
            <a:ext cx="3308350" cy="209550"/>
          </a:xfrm>
          <a:prstGeom prst="rect">
            <a:avLst/>
          </a:pr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3"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4"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5"/>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900">
              <a:solidFill>
                <a:schemeClr val="tx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57"/>
          <p:cNvSpPr>
            <a:spLocks noChangeArrowheads="1"/>
          </p:cNvSpPr>
          <p:nvPr/>
        </p:nvSpPr>
        <p:spPr bwMode="auto">
          <a:xfrm>
            <a:off x="3678237" y="1146885"/>
            <a:ext cx="4243388"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58"/>
          <p:cNvSpPr>
            <a:spLocks noChangeArrowheads="1"/>
          </p:cNvSpPr>
          <p:nvPr/>
        </p:nvSpPr>
        <p:spPr bwMode="auto">
          <a:xfrm>
            <a:off x="3967162" y="1872373"/>
            <a:ext cx="3954463"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a:spLocks noChangeArrowheads="1"/>
          </p:cNvSpPr>
          <p:nvPr/>
        </p:nvSpPr>
        <p:spPr bwMode="auto">
          <a:xfrm>
            <a:off x="3967162" y="2629610"/>
            <a:ext cx="3954463"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矩形 60"/>
          <p:cNvSpPr>
            <a:spLocks noChangeArrowheads="1"/>
          </p:cNvSpPr>
          <p:nvPr/>
        </p:nvSpPr>
        <p:spPr bwMode="auto">
          <a:xfrm>
            <a:off x="3967162" y="3413091"/>
            <a:ext cx="3954463"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矩形 61"/>
          <p:cNvSpPr>
            <a:spLocks noChangeArrowheads="1"/>
          </p:cNvSpPr>
          <p:nvPr/>
        </p:nvSpPr>
        <p:spPr bwMode="auto">
          <a:xfrm>
            <a:off x="3707904" y="4133171"/>
            <a:ext cx="4144963" cy="41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椭圆 62"/>
          <p:cNvSpPr/>
          <p:nvPr/>
        </p:nvSpPr>
        <p:spPr>
          <a:xfrm>
            <a:off x="3192955" y="1346946"/>
            <a:ext cx="252000" cy="2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微软雅黑" panose="020B0503020204020204" pitchFamily="34" charset="-122"/>
                <a:ea typeface="微软雅黑" panose="020B0503020204020204" pitchFamily="34" charset="-122"/>
              </a:rPr>
              <a:t>1</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64" name="椭圆 63"/>
          <p:cNvSpPr/>
          <p:nvPr/>
        </p:nvSpPr>
        <p:spPr>
          <a:xfrm>
            <a:off x="3369167" y="2005375"/>
            <a:ext cx="252000" cy="25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微软雅黑" panose="020B0503020204020204" pitchFamily="34" charset="-122"/>
                <a:ea typeface="微软雅黑" panose="020B0503020204020204" pitchFamily="34" charset="-122"/>
              </a:rPr>
              <a:t>2</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a:off x="3455904" y="2762613"/>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微软雅黑" panose="020B0503020204020204" pitchFamily="34" charset="-122"/>
                <a:ea typeface="微软雅黑" panose="020B0503020204020204" pitchFamily="34" charset="-122"/>
              </a:rPr>
              <a:t>3</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66" name="椭圆 65"/>
          <p:cNvSpPr/>
          <p:nvPr/>
        </p:nvSpPr>
        <p:spPr>
          <a:xfrm>
            <a:off x="3393297" y="3541286"/>
            <a:ext cx="252000" cy="25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微软雅黑" panose="020B0503020204020204" pitchFamily="34" charset="-122"/>
                <a:ea typeface="微软雅黑" panose="020B0503020204020204" pitchFamily="34" charset="-122"/>
              </a:rPr>
              <a:t>4</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67" name="椭圆 66"/>
          <p:cNvSpPr/>
          <p:nvPr/>
        </p:nvSpPr>
        <p:spPr>
          <a:xfrm>
            <a:off x="3218990" y="4155198"/>
            <a:ext cx="252000" cy="2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微软雅黑" panose="020B0503020204020204" pitchFamily="34" charset="-122"/>
                <a:ea typeface="微软雅黑" panose="020B0503020204020204" pitchFamily="34" charset="-122"/>
              </a:rPr>
              <a:t>5</a:t>
            </a:r>
            <a:endParaRPr lang="zh-CN" altLang="en-US"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P spid="57" grpId="0" animBg="1"/>
      <p:bldP spid="58" grpId="0"/>
      <p:bldP spid="59" grpId="0"/>
      <p:bldP spid="60" grpId="0"/>
      <p:bldP spid="61" grpId="0"/>
      <p:bldP spid="62" grpId="0"/>
      <p:bldP spid="63" grpId="0" animBg="1"/>
      <p:bldP spid="64" grpId="0" animBg="1"/>
      <p:bldP spid="65" grpId="0" animBg="1"/>
      <p:bldP spid="66"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项目成功展示</a:t>
            </a:r>
          </a:p>
        </p:txBody>
      </p:sp>
      <p:sp>
        <p:nvSpPr>
          <p:cNvPr id="3" name="Rectangle 49"/>
          <p:cNvSpPr/>
          <p:nvPr/>
        </p:nvSpPr>
        <p:spPr>
          <a:xfrm>
            <a:off x="1459212" y="3426237"/>
            <a:ext cx="6225578" cy="269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6"/>
          <p:cNvSpPr/>
          <p:nvPr/>
        </p:nvSpPr>
        <p:spPr bwMode="auto">
          <a:xfrm>
            <a:off x="1585597" y="3365507"/>
            <a:ext cx="497734" cy="6073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6" name="Freeform 6"/>
          <p:cNvSpPr/>
          <p:nvPr/>
        </p:nvSpPr>
        <p:spPr bwMode="auto">
          <a:xfrm>
            <a:off x="2083331" y="3276616"/>
            <a:ext cx="497734" cy="149622"/>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7" name="Freeform 6"/>
          <p:cNvSpPr/>
          <p:nvPr/>
        </p:nvSpPr>
        <p:spPr bwMode="auto">
          <a:xfrm>
            <a:off x="2581065" y="3213870"/>
            <a:ext cx="497734" cy="21236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8" name="Freeform 6"/>
          <p:cNvSpPr/>
          <p:nvPr/>
        </p:nvSpPr>
        <p:spPr bwMode="auto">
          <a:xfrm>
            <a:off x="3078799" y="3104062"/>
            <a:ext cx="497734" cy="32217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9" name="Freeform 6"/>
          <p:cNvSpPr/>
          <p:nvPr/>
        </p:nvSpPr>
        <p:spPr bwMode="auto">
          <a:xfrm>
            <a:off x="3576533" y="3009942"/>
            <a:ext cx="497734" cy="41629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0" name="Freeform 6"/>
          <p:cNvSpPr/>
          <p:nvPr/>
        </p:nvSpPr>
        <p:spPr bwMode="auto">
          <a:xfrm>
            <a:off x="4074267" y="2905364"/>
            <a:ext cx="497734" cy="52087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1" name="Freeform 6"/>
          <p:cNvSpPr/>
          <p:nvPr/>
        </p:nvSpPr>
        <p:spPr bwMode="auto">
          <a:xfrm>
            <a:off x="4572001" y="2832158"/>
            <a:ext cx="497734" cy="59407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2" name="Freeform 6"/>
          <p:cNvSpPr/>
          <p:nvPr/>
        </p:nvSpPr>
        <p:spPr bwMode="auto">
          <a:xfrm>
            <a:off x="5069735" y="2664835"/>
            <a:ext cx="497734" cy="761402"/>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3" name="Freeform 6"/>
          <p:cNvSpPr/>
          <p:nvPr/>
        </p:nvSpPr>
        <p:spPr bwMode="auto">
          <a:xfrm>
            <a:off x="5567469" y="2499047"/>
            <a:ext cx="497734" cy="92718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4" name="Freeform 6"/>
          <p:cNvSpPr/>
          <p:nvPr/>
        </p:nvSpPr>
        <p:spPr bwMode="auto">
          <a:xfrm>
            <a:off x="6065203" y="2277897"/>
            <a:ext cx="497734" cy="114834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5" name="Freeform 6"/>
          <p:cNvSpPr/>
          <p:nvPr/>
        </p:nvSpPr>
        <p:spPr bwMode="auto">
          <a:xfrm>
            <a:off x="6562937" y="2047826"/>
            <a:ext cx="497734" cy="137841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sp>
        <p:nvSpPr>
          <p:cNvPr id="16" name="Freeform 6"/>
          <p:cNvSpPr/>
          <p:nvPr/>
        </p:nvSpPr>
        <p:spPr bwMode="auto">
          <a:xfrm>
            <a:off x="7060671" y="1828212"/>
            <a:ext cx="497734" cy="1598026"/>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solidFill>
          <a:ln>
            <a:noFill/>
          </a:ln>
        </p:spPr>
        <p:txBody>
          <a:bodyPr vert="horz" wrap="square" lIns="59539" tIns="29770" rIns="59539" bIns="29770" numCol="1" anchor="t" anchorCtr="0" compatLnSpc="1"/>
          <a:lstStyle/>
          <a:p>
            <a:pPr algn="just">
              <a:lnSpc>
                <a:spcPct val="120000"/>
              </a:lnSpc>
            </a:pPr>
            <a:endParaRPr lang="ko-KR" altLang="en-US" sz="900" dirty="0">
              <a:solidFill>
                <a:schemeClr val="tx2"/>
              </a:solidFill>
              <a:latin typeface="微软雅黑" panose="020B0503020204020204" pitchFamily="34" charset="-122"/>
              <a:cs typeface="+mn-ea"/>
              <a:sym typeface="Arial" panose="020B0604020202020204" pitchFamily="34" charset="0"/>
            </a:endParaRPr>
          </a:p>
        </p:txBody>
      </p:sp>
      <p:grpSp>
        <p:nvGrpSpPr>
          <p:cNvPr id="17" name="Group 62"/>
          <p:cNvGrpSpPr/>
          <p:nvPr/>
        </p:nvGrpSpPr>
        <p:grpSpPr>
          <a:xfrm>
            <a:off x="1685213" y="2875989"/>
            <a:ext cx="298499" cy="298500"/>
            <a:chOff x="1513298" y="2362415"/>
            <a:chExt cx="648000" cy="648000"/>
          </a:xfrm>
          <a:solidFill>
            <a:schemeClr val="accent1"/>
          </a:solidFill>
        </p:grpSpPr>
        <p:sp>
          <p:nvSpPr>
            <p:cNvPr id="18" name="Teardrop 104"/>
            <p:cNvSpPr/>
            <p:nvPr/>
          </p:nvSpPr>
          <p:spPr>
            <a:xfrm rot="8100000">
              <a:off x="1513298" y="2362415"/>
              <a:ext cx="648000" cy="648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TextBox 105"/>
            <p:cNvSpPr txBox="1"/>
            <p:nvPr/>
          </p:nvSpPr>
          <p:spPr>
            <a:xfrm>
              <a:off x="1673738" y="2545479"/>
              <a:ext cx="327110" cy="330172"/>
            </a:xfrm>
            <a:prstGeom prst="rect">
              <a:avLst/>
            </a:prstGeom>
            <a:noFill/>
          </p:spPr>
          <p:txBody>
            <a:bodyPr wrap="none" lIns="0" tIns="0" rIns="0" bIns="0" rtlCol="0" anchor="ctr" anchorCtr="1">
              <a:spAutoFit/>
            </a:bodyPr>
            <a:lstStyle/>
            <a:p>
              <a:pPr algn="ctr">
                <a:lnSpc>
                  <a:spcPct val="120000"/>
                </a:lnSpc>
              </a:pPr>
              <a:r>
                <a:rPr lang="en-AU" sz="9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1K</a:t>
              </a:r>
              <a:endParaRPr lang="en-US" sz="9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0" name="Teardrop 102"/>
          <p:cNvSpPr/>
          <p:nvPr/>
        </p:nvSpPr>
        <p:spPr>
          <a:xfrm rot="8100000">
            <a:off x="7160288" y="1325200"/>
            <a:ext cx="298499" cy="2985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TextBox 103"/>
          <p:cNvSpPr txBox="1"/>
          <p:nvPr/>
        </p:nvSpPr>
        <p:spPr>
          <a:xfrm>
            <a:off x="7141862" y="1376270"/>
            <a:ext cx="335348" cy="244426"/>
          </a:xfrm>
          <a:prstGeom prst="rect">
            <a:avLst/>
          </a:prstGeom>
          <a:noFill/>
        </p:spPr>
        <p:txBody>
          <a:bodyPr wrap="none" rtlCol="0">
            <a:spAutoFit/>
          </a:bodyPr>
          <a:lstStyle/>
          <a:p>
            <a:pPr algn="just">
              <a:lnSpc>
                <a:spcPct val="120000"/>
              </a:lnSpc>
            </a:pPr>
            <a:r>
              <a:rPr lang="en-AU" sz="9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9K</a:t>
            </a:r>
            <a:endParaRPr lang="en-US" sz="9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 Placeholder 32"/>
          <p:cNvSpPr txBox="1"/>
          <p:nvPr/>
        </p:nvSpPr>
        <p:spPr>
          <a:xfrm>
            <a:off x="1865032"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sp>
        <p:nvSpPr>
          <p:cNvPr id="23" name="Oval 101"/>
          <p:cNvSpPr>
            <a:spLocks noChangeAspect="1"/>
          </p:cNvSpPr>
          <p:nvPr/>
        </p:nvSpPr>
        <p:spPr>
          <a:xfrm>
            <a:off x="1468781" y="3736706"/>
            <a:ext cx="327542" cy="3275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 Placeholder 32"/>
          <p:cNvSpPr txBox="1"/>
          <p:nvPr/>
        </p:nvSpPr>
        <p:spPr>
          <a:xfrm>
            <a:off x="2929217"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sp>
        <p:nvSpPr>
          <p:cNvPr id="25" name="Oval 99"/>
          <p:cNvSpPr>
            <a:spLocks noChangeAspect="1"/>
          </p:cNvSpPr>
          <p:nvPr/>
        </p:nvSpPr>
        <p:spPr>
          <a:xfrm>
            <a:off x="2532966" y="3736706"/>
            <a:ext cx="327542" cy="327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altLang="zh-CN"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 Placeholder 32"/>
          <p:cNvSpPr txBox="1"/>
          <p:nvPr/>
        </p:nvSpPr>
        <p:spPr>
          <a:xfrm>
            <a:off x="3993403"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3"/>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ea typeface="微软雅黑" panose="020B0503020204020204" pitchFamily="34" charset="-122"/>
              <a:cs typeface="宋体" panose="02010600030101010101" pitchFamily="2" charset="-122"/>
              <a:sym typeface="Arial" panose="020B0604020202020204" pitchFamily="34" charset="0"/>
            </a:endParaRPr>
          </a:p>
        </p:txBody>
      </p:sp>
      <p:sp>
        <p:nvSpPr>
          <p:cNvPr id="27" name="Oval 97"/>
          <p:cNvSpPr>
            <a:spLocks noChangeAspect="1"/>
          </p:cNvSpPr>
          <p:nvPr/>
        </p:nvSpPr>
        <p:spPr>
          <a:xfrm>
            <a:off x="3597151" y="3736706"/>
            <a:ext cx="327542" cy="3275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altLang="zh-CN"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 Placeholder 32"/>
          <p:cNvSpPr txBox="1"/>
          <p:nvPr/>
        </p:nvSpPr>
        <p:spPr>
          <a:xfrm>
            <a:off x="5057588"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4"/>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4"/>
              </a:solidFill>
              <a:ea typeface="微软雅黑" panose="020B0503020204020204" pitchFamily="34" charset="-122"/>
              <a:cs typeface="宋体" panose="02010600030101010101" pitchFamily="2" charset="-122"/>
              <a:sym typeface="Arial" panose="020B0604020202020204" pitchFamily="34" charset="0"/>
            </a:endParaRPr>
          </a:p>
        </p:txBody>
      </p:sp>
      <p:sp>
        <p:nvSpPr>
          <p:cNvPr id="29" name="Oval 95"/>
          <p:cNvSpPr>
            <a:spLocks noChangeAspect="1"/>
          </p:cNvSpPr>
          <p:nvPr/>
        </p:nvSpPr>
        <p:spPr>
          <a:xfrm>
            <a:off x="4661337" y="3736706"/>
            <a:ext cx="327542" cy="3275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altLang="zh-CN"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 Placeholder 32"/>
          <p:cNvSpPr txBox="1"/>
          <p:nvPr/>
        </p:nvSpPr>
        <p:spPr>
          <a:xfrm>
            <a:off x="6121774"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5"/>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5"/>
              </a:solidFill>
              <a:ea typeface="微软雅黑" panose="020B0503020204020204" pitchFamily="34" charset="-122"/>
              <a:cs typeface="宋体" panose="02010600030101010101" pitchFamily="2" charset="-122"/>
              <a:sym typeface="Arial" panose="020B0604020202020204" pitchFamily="34" charset="0"/>
            </a:endParaRPr>
          </a:p>
        </p:txBody>
      </p:sp>
      <p:sp>
        <p:nvSpPr>
          <p:cNvPr id="31" name="Oval 90"/>
          <p:cNvSpPr>
            <a:spLocks noChangeAspect="1"/>
          </p:cNvSpPr>
          <p:nvPr/>
        </p:nvSpPr>
        <p:spPr>
          <a:xfrm>
            <a:off x="5725524" y="3736706"/>
            <a:ext cx="327542" cy="3275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 Placeholder 32"/>
          <p:cNvSpPr txBox="1"/>
          <p:nvPr/>
        </p:nvSpPr>
        <p:spPr>
          <a:xfrm>
            <a:off x="7185961" y="3672453"/>
            <a:ext cx="489262" cy="498598"/>
          </a:xfrm>
          <a:prstGeom prst="rect">
            <a:avLst/>
          </a:prstGeom>
        </p:spPr>
        <p:txBody>
          <a:bodyPr lIns="0" tIns="0" rIns="0" bIns="0" anchor="ctr" anchorCtr="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20000"/>
              </a:spcBef>
            </a:pPr>
            <a:r>
              <a:rPr lang="zh-CN" altLang="en-US" sz="1200" dirty="0">
                <a:solidFill>
                  <a:schemeClr val="accent6"/>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6"/>
              </a:solidFill>
              <a:ea typeface="微软雅黑" panose="020B0503020204020204" pitchFamily="34" charset="-122"/>
              <a:cs typeface="宋体" panose="02010600030101010101" pitchFamily="2" charset="-122"/>
              <a:sym typeface="Arial" panose="020B0604020202020204" pitchFamily="34" charset="0"/>
            </a:endParaRPr>
          </a:p>
        </p:txBody>
      </p:sp>
      <p:sp>
        <p:nvSpPr>
          <p:cNvPr id="33" name="Oval 82"/>
          <p:cNvSpPr>
            <a:spLocks noChangeAspect="1"/>
          </p:cNvSpPr>
          <p:nvPr/>
        </p:nvSpPr>
        <p:spPr>
          <a:xfrm>
            <a:off x="6789709" y="3736706"/>
            <a:ext cx="327542" cy="3275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noAutofit/>
          </a:bodyPr>
          <a:lstStyle/>
          <a:p>
            <a:pPr algn="just">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altLang="zh-CN"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Text Placeholder 32"/>
          <p:cNvSpPr txBox="1"/>
          <p:nvPr/>
        </p:nvSpPr>
        <p:spPr>
          <a:xfrm>
            <a:off x="1669739" y="2247541"/>
            <a:ext cx="2775876" cy="2492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 Placeholder 33"/>
          <p:cNvSpPr txBox="1"/>
          <p:nvPr/>
        </p:nvSpPr>
        <p:spPr>
          <a:xfrm>
            <a:off x="1669740" y="1685299"/>
            <a:ext cx="2775875" cy="24929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Rectangle 68"/>
          <p:cNvSpPr/>
          <p:nvPr/>
        </p:nvSpPr>
        <p:spPr>
          <a:xfrm>
            <a:off x="1666166" y="1400647"/>
            <a:ext cx="923330" cy="184666"/>
          </a:xfrm>
          <a:prstGeom prst="rect">
            <a:avLst/>
          </a:prstGeom>
        </p:spPr>
        <p:txBody>
          <a:bodyPr wrap="none" lIns="0" tIns="0" rIns="0" bIns="0">
            <a:spAutoFit/>
          </a:bodyP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fade">
                                      <p:cBhvr>
                                        <p:cTn id="123" dur="1000"/>
                                        <p:tgtEl>
                                          <p:spTgt spid="34"/>
                                        </p:tgtEl>
                                      </p:cBhvr>
                                    </p:animEffect>
                                    <p:anim calcmode="lin" valueType="num">
                                      <p:cBhvr>
                                        <p:cTn id="124" dur="1000" fill="hold"/>
                                        <p:tgtEl>
                                          <p:spTgt spid="34"/>
                                        </p:tgtEl>
                                        <p:attrNameLst>
                                          <p:attrName>ppt_x</p:attrName>
                                        </p:attrNameLst>
                                      </p:cBhvr>
                                      <p:tavLst>
                                        <p:tav tm="0">
                                          <p:val>
                                            <p:strVal val="#ppt_x"/>
                                          </p:val>
                                        </p:tav>
                                        <p:tav tm="100000">
                                          <p:val>
                                            <p:strVal val="#ppt_x"/>
                                          </p:val>
                                        </p:tav>
                                      </p:tavLst>
                                    </p:anim>
                                    <p:anim calcmode="lin" valueType="num">
                                      <p:cBhvr>
                                        <p:cTn id="125" dur="1000" fill="hold"/>
                                        <p:tgtEl>
                                          <p:spTgt spid="3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fade">
                                      <p:cBhvr>
                                        <p:cTn id="128" dur="1000"/>
                                        <p:tgtEl>
                                          <p:spTgt spid="35"/>
                                        </p:tgtEl>
                                      </p:cBhvr>
                                    </p:animEffect>
                                    <p:anim calcmode="lin" valueType="num">
                                      <p:cBhvr>
                                        <p:cTn id="129" dur="1000" fill="hold"/>
                                        <p:tgtEl>
                                          <p:spTgt spid="35"/>
                                        </p:tgtEl>
                                        <p:attrNameLst>
                                          <p:attrName>ppt_x</p:attrName>
                                        </p:attrNameLst>
                                      </p:cBhvr>
                                      <p:tavLst>
                                        <p:tav tm="0">
                                          <p:val>
                                            <p:strVal val="#ppt_x"/>
                                          </p:val>
                                        </p:tav>
                                        <p:tav tm="100000">
                                          <p:val>
                                            <p:strVal val="#ppt_x"/>
                                          </p:val>
                                        </p:tav>
                                      </p:tavLst>
                                    </p:anim>
                                    <p:anim calcmode="lin" valueType="num">
                                      <p:cBhvr>
                                        <p:cTn id="130" dur="1000" fill="hold"/>
                                        <p:tgtEl>
                                          <p:spTgt spid="3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1000"/>
                                        <p:tgtEl>
                                          <p:spTgt spid="36"/>
                                        </p:tgtEl>
                                      </p:cBhvr>
                                    </p:animEffect>
                                    <p:anim calcmode="lin" valueType="num">
                                      <p:cBhvr>
                                        <p:cTn id="134" dur="1000" fill="hold"/>
                                        <p:tgtEl>
                                          <p:spTgt spid="36"/>
                                        </p:tgtEl>
                                        <p:attrNameLst>
                                          <p:attrName>ppt_x</p:attrName>
                                        </p:attrNameLst>
                                      </p:cBhvr>
                                      <p:tavLst>
                                        <p:tav tm="0">
                                          <p:val>
                                            <p:strVal val="#ppt_x"/>
                                          </p:val>
                                        </p:tav>
                                        <p:tav tm="100000">
                                          <p:val>
                                            <p:strVal val="#ppt_x"/>
                                          </p:val>
                                        </p:tav>
                                      </p:tavLst>
                                    </p:anim>
                                    <p:anim calcmode="lin" valueType="num">
                                      <p:cBhvr>
                                        <p:cTn id="1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32196" y="1747045"/>
            <a:ext cx="1651349" cy="661720"/>
          </a:xfrm>
          <a:prstGeom prst="rect">
            <a:avLst/>
          </a:prstGeom>
          <a:noFill/>
        </p:spPr>
        <p:txBody>
          <a:bodyPr wrap="none" rtlCol="0">
            <a:spAutoFit/>
          </a:bodyPr>
          <a:lstStyle/>
          <a:p>
            <a:r>
              <a:rPr lang="en-US" altLang="zh-CN" sz="3700" dirty="0">
                <a:solidFill>
                  <a:schemeClr val="tx2"/>
                </a:solidFill>
                <a:latin typeface="微软雅黑" panose="020B0503020204020204" pitchFamily="34" charset="-122"/>
                <a:ea typeface="微软雅黑" panose="020B0503020204020204" pitchFamily="34" charset="-122"/>
              </a:rPr>
              <a:t>Part04</a:t>
            </a:r>
            <a:endParaRPr lang="zh-CN" altLang="en-US" sz="370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4954961" y="2203794"/>
            <a:ext cx="238535" cy="2056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flipH="1" flipV="1">
            <a:off x="4398916" y="2306611"/>
            <a:ext cx="602542" cy="51943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flipH="1" flipV="1">
            <a:off x="3366809" y="1278138"/>
            <a:ext cx="2614683" cy="2254039"/>
          </a:xfrm>
          <a:prstGeom prst="triangl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2" name="梯形 21"/>
          <p:cNvSpPr/>
          <p:nvPr/>
        </p:nvSpPr>
        <p:spPr>
          <a:xfrm flipV="1">
            <a:off x="3499559" y="1326280"/>
            <a:ext cx="2361513" cy="341279"/>
          </a:xfrm>
          <a:prstGeom prst="trapezoid">
            <a:avLst>
              <a:gd name="adj" fmla="val 562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flipH="1" flipV="1">
            <a:off x="4198401" y="1711947"/>
            <a:ext cx="238535" cy="2056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4" name="直接连接符 23"/>
          <p:cNvCxnSpPr/>
          <p:nvPr/>
        </p:nvCxnSpPr>
        <p:spPr>
          <a:xfrm flipH="1">
            <a:off x="4639701" y="878968"/>
            <a:ext cx="1651283" cy="28690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321912" y="2870321"/>
            <a:ext cx="2723823" cy="600164"/>
          </a:xfrm>
          <a:prstGeom prst="rect">
            <a:avLst/>
          </a:prstGeom>
          <a:noFill/>
        </p:spPr>
        <p:txBody>
          <a:bodyPr wrap="none" rtlCol="0">
            <a:spAutoFit/>
          </a:bodyPr>
          <a:lstStyle/>
          <a:p>
            <a:r>
              <a:rPr lang="zh-CN" altLang="en-US" sz="3300" dirty="0">
                <a:solidFill>
                  <a:schemeClr val="accent2"/>
                </a:solidFill>
                <a:latin typeface="微软雅黑" panose="020B0503020204020204" pitchFamily="34" charset="-122"/>
                <a:ea typeface="微软雅黑" panose="020B0503020204020204" pitchFamily="34" charset="-122"/>
              </a:rPr>
              <a:t>明年工作计划</a:t>
            </a:r>
          </a:p>
        </p:txBody>
      </p:sp>
      <p:sp>
        <p:nvSpPr>
          <p:cNvPr id="26" name="矩形 25"/>
          <p:cNvSpPr/>
          <p:nvPr/>
        </p:nvSpPr>
        <p:spPr>
          <a:xfrm>
            <a:off x="2598814" y="3370685"/>
            <a:ext cx="4169722" cy="471283"/>
          </a:xfrm>
          <a:prstGeom prst="rect">
            <a:avLst/>
          </a:prstGeom>
        </p:spPr>
        <p:txBody>
          <a:bodyPr wrap="square">
            <a:spAutoFit/>
          </a:bodyPr>
          <a:lstStyle/>
          <a:p>
            <a:pPr algn="ctr">
              <a:lnSpc>
                <a:spcPct val="130000"/>
              </a:lnSpc>
            </a:pPr>
            <a:r>
              <a:rPr lang="en-US" altLang="zh-CN" sz="1000" dirty="0">
                <a:solidFill>
                  <a:schemeClr val="tx2"/>
                </a:solidFill>
                <a:latin typeface="微软雅黑" panose="020B0503020204020204" pitchFamily="34" charset="-122"/>
                <a:ea typeface="微软雅黑" panose="020B0503020204020204" pitchFamily="34" charset="-122"/>
              </a:rPr>
              <a:t>achievements have been </a:t>
            </a:r>
            <a:r>
              <a:rPr lang="en-US" altLang="zh-CN" sz="1000" dirty="0" err="1">
                <a:solidFill>
                  <a:schemeClr val="tx2"/>
                </a:solidFill>
                <a:latin typeface="微软雅黑" panose="020B0503020204020204" pitchFamily="34" charset="-122"/>
                <a:ea typeface="微软雅黑" panose="020B0503020204020204" pitchFamily="34" charset="-122"/>
              </a:rPr>
              <a:t>obtainedthere</a:t>
            </a:r>
            <a:r>
              <a:rPr lang="en-US" altLang="zh-CN" sz="1000" dirty="0">
                <a:solidFill>
                  <a:schemeClr val="tx2"/>
                </a:solidFill>
                <a:latin typeface="微软雅黑" panose="020B0503020204020204" pitchFamily="34" charset="-122"/>
                <a:ea typeface="微软雅黑" panose="020B0503020204020204" pitchFamily="34" charset="-122"/>
              </a:rPr>
              <a:t> are shortcomings and </a:t>
            </a:r>
            <a:r>
              <a:rPr lang="en-US" altLang="zh-CN" sz="1000" dirty="0" err="1">
                <a:solidFill>
                  <a:schemeClr val="tx2"/>
                </a:solidFill>
                <a:latin typeface="微软雅黑" panose="020B0503020204020204" pitchFamily="34" charset="-122"/>
                <a:ea typeface="微软雅黑" panose="020B0503020204020204" pitchFamily="34" charset="-122"/>
              </a:rPr>
              <a:t>aReportis</a:t>
            </a:r>
            <a:r>
              <a:rPr lang="en-US" altLang="zh-CN" sz="1000" dirty="0">
                <a:solidFill>
                  <a:schemeClr val="tx2"/>
                </a:solidFill>
                <a:latin typeface="微软雅黑" panose="020B0503020204020204" pitchFamily="34" charset="-122"/>
                <a:ea typeface="微软雅黑" panose="020B0503020204020204" pitchFamily="34" charset="-122"/>
              </a:rPr>
              <a:t> to a certain period of time have done work</a:t>
            </a:r>
            <a:endParaRPr lang="zh-CN" altLang="en-US" sz="1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2" grpId="0" animBg="1"/>
      <p:bldP spid="23" grpId="0" animBg="1"/>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grpSp>
        <p:nvGrpSpPr>
          <p:cNvPr id="3" name="组合 2"/>
          <p:cNvGrpSpPr/>
          <p:nvPr/>
        </p:nvGrpSpPr>
        <p:grpSpPr>
          <a:xfrm>
            <a:off x="2431299" y="2063196"/>
            <a:ext cx="623725" cy="622534"/>
            <a:chOff x="3241675" y="2678113"/>
            <a:chExt cx="831850" cy="830262"/>
          </a:xfrm>
        </p:grpSpPr>
        <p:sp>
          <p:nvSpPr>
            <p:cNvPr id="5" name="Oval 7"/>
            <p:cNvSpPr>
              <a:spLocks noChangeArrowheads="1"/>
            </p:cNvSpPr>
            <p:nvPr/>
          </p:nvSpPr>
          <p:spPr bwMode="auto">
            <a:xfrm>
              <a:off x="3241675" y="2678113"/>
              <a:ext cx="831850" cy="830262"/>
            </a:xfrm>
            <a:prstGeom prst="ellipse">
              <a:avLst/>
            </a:prstGeom>
            <a:solidFill>
              <a:schemeClr val="accent6"/>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6"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7"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044447" y="1281420"/>
            <a:ext cx="623725" cy="623725"/>
            <a:chOff x="2725738" y="1484313"/>
            <a:chExt cx="831850" cy="831850"/>
          </a:xfrm>
        </p:grpSpPr>
        <p:sp>
          <p:nvSpPr>
            <p:cNvPr id="9" name="Oval 6"/>
            <p:cNvSpPr>
              <a:spLocks noChangeArrowheads="1"/>
            </p:cNvSpPr>
            <p:nvPr/>
          </p:nvSpPr>
          <p:spPr bwMode="auto">
            <a:xfrm>
              <a:off x="2725738" y="1484313"/>
              <a:ext cx="831850" cy="831850"/>
            </a:xfrm>
            <a:prstGeom prst="ellipse">
              <a:avLst/>
            </a:prstGeom>
            <a:solidFill>
              <a:schemeClr val="accent1"/>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0"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1"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31299" y="2930107"/>
            <a:ext cx="623725" cy="623725"/>
            <a:chOff x="3241675" y="4133850"/>
            <a:chExt cx="831850" cy="831850"/>
          </a:xfrm>
        </p:grpSpPr>
        <p:sp>
          <p:nvSpPr>
            <p:cNvPr id="13" name="Oval 9"/>
            <p:cNvSpPr>
              <a:spLocks noChangeArrowheads="1"/>
            </p:cNvSpPr>
            <p:nvPr/>
          </p:nvSpPr>
          <p:spPr bwMode="auto">
            <a:xfrm>
              <a:off x="3241675" y="4133850"/>
              <a:ext cx="831850" cy="831850"/>
            </a:xfrm>
            <a:prstGeom prst="ellipse">
              <a:avLst/>
            </a:prstGeom>
            <a:solidFill>
              <a:schemeClr val="accent4"/>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4"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5"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7"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044447" y="3711411"/>
            <a:ext cx="623725" cy="622534"/>
            <a:chOff x="2725738" y="5327650"/>
            <a:chExt cx="831850" cy="830262"/>
          </a:xfrm>
        </p:grpSpPr>
        <p:sp>
          <p:nvSpPr>
            <p:cNvPr id="19" name="Oval 8"/>
            <p:cNvSpPr>
              <a:spLocks noChangeArrowheads="1"/>
            </p:cNvSpPr>
            <p:nvPr/>
          </p:nvSpPr>
          <p:spPr bwMode="auto">
            <a:xfrm>
              <a:off x="2725738" y="5327650"/>
              <a:ext cx="831850" cy="830262"/>
            </a:xfrm>
            <a:prstGeom prst="ellipse">
              <a:avLst/>
            </a:prstGeom>
            <a:solidFill>
              <a:schemeClr val="accent2"/>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20"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76297" y="2101911"/>
            <a:ext cx="1454565" cy="1454565"/>
            <a:chOff x="877888" y="2946400"/>
            <a:chExt cx="1939925" cy="1939925"/>
          </a:xfrm>
        </p:grpSpPr>
        <p:sp>
          <p:nvSpPr>
            <p:cNvPr id="22" name="Oval 5"/>
            <p:cNvSpPr>
              <a:spLocks noChangeArrowheads="1"/>
            </p:cNvSpPr>
            <p:nvPr/>
          </p:nvSpPr>
          <p:spPr bwMode="auto">
            <a:xfrm>
              <a:off x="877888" y="2946400"/>
              <a:ext cx="1939925" cy="1939925"/>
            </a:xfrm>
            <a:prstGeom prst="ellipse">
              <a:avLst/>
            </a:prstGeom>
            <a:solidFill>
              <a:schemeClr val="accent5"/>
            </a:solidFill>
            <a:ln>
              <a:noFill/>
            </a:ln>
          </p:spPr>
          <p:txBody>
            <a:bodyPr vert="horz" wrap="square" lIns="68562" tIns="34281" rIns="68562" bIns="34281" numCol="1" anchor="t" anchorCtr="0" compatLnSpc="1"/>
            <a:lstStyle/>
            <a:p>
              <a:endParaRPr lang="zh-CN" altLang="en-US" sz="1010">
                <a:solidFill>
                  <a:schemeClr val="bg1"/>
                </a:solidFill>
                <a:latin typeface="微软雅黑" panose="020B0503020204020204" pitchFamily="34" charset="-122"/>
                <a:ea typeface="微软雅黑" panose="020B0503020204020204" pitchFamily="34" charset="-122"/>
              </a:endParaRPr>
            </a:p>
          </p:txBody>
        </p:sp>
        <p:sp>
          <p:nvSpPr>
            <p:cNvPr id="23" name="TextBox 30"/>
            <p:cNvSpPr txBox="1"/>
            <p:nvPr/>
          </p:nvSpPr>
          <p:spPr>
            <a:xfrm>
              <a:off x="1078684" y="3193087"/>
              <a:ext cx="1538332" cy="1600855"/>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输入标题</a:t>
              </a:r>
            </a:p>
          </p:txBody>
        </p:sp>
      </p:grpSp>
      <p:sp>
        <p:nvSpPr>
          <p:cNvPr id="24" name="TextBox 31"/>
          <p:cNvSpPr txBox="1"/>
          <p:nvPr/>
        </p:nvSpPr>
        <p:spPr>
          <a:xfrm>
            <a:off x="2683553" y="1112831"/>
            <a:ext cx="1497619" cy="306174"/>
          </a:xfrm>
          <a:prstGeom prst="rect">
            <a:avLst/>
          </a:prstGeom>
          <a:noFill/>
        </p:spPr>
        <p:txBody>
          <a:bodyPr wrap="square" rtlCol="0">
            <a:spAutoFit/>
          </a:bodyPr>
          <a:lstStyle/>
          <a:p>
            <a:pPr>
              <a:lnSpc>
                <a:spcPct val="150000"/>
              </a:lnSpc>
            </a:pPr>
            <a:r>
              <a:rPr lang="zh-CN" altLang="en-US" sz="105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5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5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5" name="TextBox 32"/>
          <p:cNvSpPr txBox="1"/>
          <p:nvPr/>
        </p:nvSpPr>
        <p:spPr>
          <a:xfrm>
            <a:off x="2730344" y="1381524"/>
            <a:ext cx="5512425" cy="306174"/>
          </a:xfrm>
          <a:prstGeom prst="rect">
            <a:avLst/>
          </a:prstGeom>
          <a:noFill/>
        </p:spPr>
        <p:txBody>
          <a:bodyPr wrap="square" rtlCol="0">
            <a:spAutoFit/>
          </a:bodyPr>
          <a:lstStyle/>
          <a:p>
            <a:pP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33"/>
          <p:cNvSpPr txBox="1"/>
          <p:nvPr/>
        </p:nvSpPr>
        <p:spPr>
          <a:xfrm>
            <a:off x="2683553" y="3738609"/>
            <a:ext cx="1497619" cy="306174"/>
          </a:xfrm>
          <a:prstGeom prst="rect">
            <a:avLst/>
          </a:prstGeom>
          <a:noFill/>
        </p:spPr>
        <p:txBody>
          <a:bodyPr wrap="square" rtlCol="0">
            <a:spAutoFit/>
          </a:bodyPr>
          <a:lstStyle/>
          <a:p>
            <a:pPr>
              <a:lnSpc>
                <a:spcPct val="150000"/>
              </a:lnSpc>
            </a:pPr>
            <a:r>
              <a:rPr lang="zh-CN" altLang="en-US" sz="105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5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5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TextBox 34"/>
          <p:cNvSpPr txBox="1"/>
          <p:nvPr/>
        </p:nvSpPr>
        <p:spPr>
          <a:xfrm>
            <a:off x="2730344" y="3969009"/>
            <a:ext cx="5512425" cy="306174"/>
          </a:xfrm>
          <a:prstGeom prst="rect">
            <a:avLst/>
          </a:prstGeom>
          <a:noFill/>
        </p:spPr>
        <p:txBody>
          <a:bodyPr wrap="square" rtlCol="0">
            <a:spAutoFit/>
          </a:bodyPr>
          <a:lstStyle/>
          <a:p>
            <a:pP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35"/>
          <p:cNvSpPr txBox="1"/>
          <p:nvPr/>
        </p:nvSpPr>
        <p:spPr>
          <a:xfrm>
            <a:off x="3062179" y="2779551"/>
            <a:ext cx="1497619" cy="306174"/>
          </a:xfrm>
          <a:prstGeom prst="rect">
            <a:avLst/>
          </a:prstGeom>
          <a:noFill/>
        </p:spPr>
        <p:txBody>
          <a:bodyPr wrap="square" rtlCol="0">
            <a:spAutoFit/>
          </a:bodyPr>
          <a:lstStyle/>
          <a:p>
            <a:pPr>
              <a:lnSpc>
                <a:spcPct val="150000"/>
              </a:lnSpc>
            </a:pPr>
            <a:r>
              <a:rPr lang="zh-CN" altLang="en-US" sz="105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5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5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9" name="TextBox 36"/>
          <p:cNvSpPr txBox="1"/>
          <p:nvPr/>
        </p:nvSpPr>
        <p:spPr>
          <a:xfrm>
            <a:off x="3108970" y="3009951"/>
            <a:ext cx="5512425" cy="306174"/>
          </a:xfrm>
          <a:prstGeom prst="rect">
            <a:avLst/>
          </a:prstGeom>
          <a:noFill/>
        </p:spPr>
        <p:txBody>
          <a:bodyPr wrap="square" rtlCol="0">
            <a:spAutoFit/>
          </a:bodyPr>
          <a:lstStyle/>
          <a:p>
            <a:pP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37"/>
          <p:cNvSpPr txBox="1"/>
          <p:nvPr/>
        </p:nvSpPr>
        <p:spPr>
          <a:xfrm>
            <a:off x="3062179" y="1929677"/>
            <a:ext cx="1497619" cy="306174"/>
          </a:xfrm>
          <a:prstGeom prst="rect">
            <a:avLst/>
          </a:prstGeom>
          <a:noFill/>
        </p:spPr>
        <p:txBody>
          <a:bodyPr wrap="square" rtlCol="0">
            <a:spAutoFit/>
          </a:bodyPr>
          <a:lstStyle/>
          <a:p>
            <a:pPr>
              <a:lnSpc>
                <a:spcPct val="150000"/>
              </a:lnSpc>
            </a:pPr>
            <a:r>
              <a:rPr lang="zh-CN" altLang="en-US" sz="105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5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5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1" name="TextBox 38"/>
          <p:cNvSpPr txBox="1"/>
          <p:nvPr/>
        </p:nvSpPr>
        <p:spPr>
          <a:xfrm>
            <a:off x="3108970" y="2160077"/>
            <a:ext cx="5512425" cy="306174"/>
          </a:xfrm>
          <a:prstGeom prst="rect">
            <a:avLst/>
          </a:prstGeom>
          <a:noFill/>
        </p:spPr>
        <p:txBody>
          <a:bodyPr wrap="square" rtlCol="0">
            <a:spAutoFit/>
          </a:bodyPr>
          <a:lstStyle/>
          <a:p>
            <a:pPr>
              <a:lnSpc>
                <a:spcPct val="150000"/>
              </a:lnSpc>
            </a:pPr>
            <a:r>
              <a:rPr lang="zh-CN" altLang="en-US" sz="105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Scale>
                                      <p:cBhvr>
                                        <p:cTn id="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
                                        </p:tgtEl>
                                        <p:attrNameLst>
                                          <p:attrName>ppt_x</p:attrName>
                                          <p:attrName>ppt_y</p:attrName>
                                        </p:attrNameLst>
                                      </p:cBhvr>
                                    </p:animMotion>
                                    <p:animEffect transition="in" filter="fade">
                                      <p:cBhvr>
                                        <p:cTn id="9" dur="1000"/>
                                        <p:tgtEl>
                                          <p:spTgt spid="21"/>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8"/>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3"/>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12"/>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18"/>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300" fill="hold"/>
                                        <p:tgtEl>
                                          <p:spTgt spid="24"/>
                                        </p:tgtEl>
                                        <p:attrNameLst>
                                          <p:attrName>ppt_w</p:attrName>
                                        </p:attrNameLst>
                                      </p:cBhvr>
                                      <p:tavLst>
                                        <p:tav tm="0">
                                          <p:val>
                                            <p:fltVal val="0"/>
                                          </p:val>
                                        </p:tav>
                                        <p:tav tm="100000">
                                          <p:val>
                                            <p:strVal val="#ppt_w"/>
                                          </p:val>
                                        </p:tav>
                                      </p:tavLst>
                                    </p:anim>
                                    <p:anim calcmode="lin" valueType="num">
                                      <p:cBhvr>
                                        <p:cTn id="31" dur="300" fill="hold"/>
                                        <p:tgtEl>
                                          <p:spTgt spid="24"/>
                                        </p:tgtEl>
                                        <p:attrNameLst>
                                          <p:attrName>ppt_h</p:attrName>
                                        </p:attrNameLst>
                                      </p:cBhvr>
                                      <p:tavLst>
                                        <p:tav tm="0">
                                          <p:val>
                                            <p:fltVal val="0"/>
                                          </p:val>
                                        </p:tav>
                                        <p:tav tm="100000">
                                          <p:val>
                                            <p:strVal val="#ppt_h"/>
                                          </p:val>
                                        </p:tav>
                                      </p:tavLst>
                                    </p:anim>
                                    <p:anim calcmode="lin" valueType="num">
                                      <p:cBhvr>
                                        <p:cTn id="32" dur="300" fill="hold"/>
                                        <p:tgtEl>
                                          <p:spTgt spid="24"/>
                                        </p:tgtEl>
                                        <p:attrNameLst>
                                          <p:attrName>style.rotation</p:attrName>
                                        </p:attrNameLst>
                                      </p:cBhvr>
                                      <p:tavLst>
                                        <p:tav tm="0">
                                          <p:val>
                                            <p:fltVal val="90"/>
                                          </p:val>
                                        </p:tav>
                                        <p:tav tm="100000">
                                          <p:val>
                                            <p:fltVal val="0"/>
                                          </p:val>
                                        </p:tav>
                                      </p:tavLst>
                                    </p:anim>
                                    <p:animEffect transition="in" filter="fade">
                                      <p:cBhvr>
                                        <p:cTn id="33" dur="300"/>
                                        <p:tgtEl>
                                          <p:spTgt spid="24"/>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300" fill="hold"/>
                                        <p:tgtEl>
                                          <p:spTgt spid="30"/>
                                        </p:tgtEl>
                                        <p:attrNameLst>
                                          <p:attrName>ppt_w</p:attrName>
                                        </p:attrNameLst>
                                      </p:cBhvr>
                                      <p:tavLst>
                                        <p:tav tm="0">
                                          <p:val>
                                            <p:fltVal val="0"/>
                                          </p:val>
                                        </p:tav>
                                        <p:tav tm="100000">
                                          <p:val>
                                            <p:strVal val="#ppt_w"/>
                                          </p:val>
                                        </p:tav>
                                      </p:tavLst>
                                    </p:anim>
                                    <p:anim calcmode="lin" valueType="num">
                                      <p:cBhvr>
                                        <p:cTn id="42" dur="300" fill="hold"/>
                                        <p:tgtEl>
                                          <p:spTgt spid="30"/>
                                        </p:tgtEl>
                                        <p:attrNameLst>
                                          <p:attrName>ppt_h</p:attrName>
                                        </p:attrNameLst>
                                      </p:cBhvr>
                                      <p:tavLst>
                                        <p:tav tm="0">
                                          <p:val>
                                            <p:fltVal val="0"/>
                                          </p:val>
                                        </p:tav>
                                        <p:tav tm="100000">
                                          <p:val>
                                            <p:strVal val="#ppt_h"/>
                                          </p:val>
                                        </p:tav>
                                      </p:tavLst>
                                    </p:anim>
                                    <p:anim calcmode="lin" valueType="num">
                                      <p:cBhvr>
                                        <p:cTn id="43" dur="300" fill="hold"/>
                                        <p:tgtEl>
                                          <p:spTgt spid="30"/>
                                        </p:tgtEl>
                                        <p:attrNameLst>
                                          <p:attrName>style.rotation</p:attrName>
                                        </p:attrNameLst>
                                      </p:cBhvr>
                                      <p:tavLst>
                                        <p:tav tm="0">
                                          <p:val>
                                            <p:fltVal val="90"/>
                                          </p:val>
                                        </p:tav>
                                        <p:tav tm="100000">
                                          <p:val>
                                            <p:fltVal val="0"/>
                                          </p:val>
                                        </p:tav>
                                      </p:tavLst>
                                    </p:anim>
                                    <p:animEffect transition="in" filter="fade">
                                      <p:cBhvr>
                                        <p:cTn id="44" dur="300"/>
                                        <p:tgtEl>
                                          <p:spTgt spid="30"/>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up)">
                                      <p:cBhvr>
                                        <p:cTn id="48" dur="500"/>
                                        <p:tgtEl>
                                          <p:spTgt spid="31"/>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300" fill="hold"/>
                                        <p:tgtEl>
                                          <p:spTgt spid="28"/>
                                        </p:tgtEl>
                                        <p:attrNameLst>
                                          <p:attrName>ppt_w</p:attrName>
                                        </p:attrNameLst>
                                      </p:cBhvr>
                                      <p:tavLst>
                                        <p:tav tm="0">
                                          <p:val>
                                            <p:fltVal val="0"/>
                                          </p:val>
                                        </p:tav>
                                        <p:tav tm="100000">
                                          <p:val>
                                            <p:strVal val="#ppt_w"/>
                                          </p:val>
                                        </p:tav>
                                      </p:tavLst>
                                    </p:anim>
                                    <p:anim calcmode="lin" valueType="num">
                                      <p:cBhvr>
                                        <p:cTn id="53" dur="300" fill="hold"/>
                                        <p:tgtEl>
                                          <p:spTgt spid="28"/>
                                        </p:tgtEl>
                                        <p:attrNameLst>
                                          <p:attrName>ppt_h</p:attrName>
                                        </p:attrNameLst>
                                      </p:cBhvr>
                                      <p:tavLst>
                                        <p:tav tm="0">
                                          <p:val>
                                            <p:fltVal val="0"/>
                                          </p:val>
                                        </p:tav>
                                        <p:tav tm="100000">
                                          <p:val>
                                            <p:strVal val="#ppt_h"/>
                                          </p:val>
                                        </p:tav>
                                      </p:tavLst>
                                    </p:anim>
                                    <p:anim calcmode="lin" valueType="num">
                                      <p:cBhvr>
                                        <p:cTn id="54" dur="300" fill="hold"/>
                                        <p:tgtEl>
                                          <p:spTgt spid="28"/>
                                        </p:tgtEl>
                                        <p:attrNameLst>
                                          <p:attrName>style.rotation</p:attrName>
                                        </p:attrNameLst>
                                      </p:cBhvr>
                                      <p:tavLst>
                                        <p:tav tm="0">
                                          <p:val>
                                            <p:fltVal val="90"/>
                                          </p:val>
                                        </p:tav>
                                        <p:tav tm="100000">
                                          <p:val>
                                            <p:fltVal val="0"/>
                                          </p:val>
                                        </p:tav>
                                      </p:tavLst>
                                    </p:anim>
                                    <p:animEffect transition="in" filter="fade">
                                      <p:cBhvr>
                                        <p:cTn id="55" dur="300"/>
                                        <p:tgtEl>
                                          <p:spTgt spid="28"/>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fltVal val="0"/>
                                          </p:val>
                                        </p:tav>
                                        <p:tav tm="100000">
                                          <p:val>
                                            <p:strVal val="#ppt_w"/>
                                          </p:val>
                                        </p:tav>
                                      </p:tavLst>
                                    </p:anim>
                                    <p:anim calcmode="lin" valueType="num">
                                      <p:cBhvr>
                                        <p:cTn id="64" dur="300" fill="hold"/>
                                        <p:tgtEl>
                                          <p:spTgt spid="26"/>
                                        </p:tgtEl>
                                        <p:attrNameLst>
                                          <p:attrName>ppt_h</p:attrName>
                                        </p:attrNameLst>
                                      </p:cBhvr>
                                      <p:tavLst>
                                        <p:tav tm="0">
                                          <p:val>
                                            <p:fltVal val="0"/>
                                          </p:val>
                                        </p:tav>
                                        <p:tav tm="100000">
                                          <p:val>
                                            <p:strVal val="#ppt_h"/>
                                          </p:val>
                                        </p:tav>
                                      </p:tavLst>
                                    </p:anim>
                                    <p:anim calcmode="lin" valueType="num">
                                      <p:cBhvr>
                                        <p:cTn id="65" dur="300" fill="hold"/>
                                        <p:tgtEl>
                                          <p:spTgt spid="26"/>
                                        </p:tgtEl>
                                        <p:attrNameLst>
                                          <p:attrName>style.rotation</p:attrName>
                                        </p:attrNameLst>
                                      </p:cBhvr>
                                      <p:tavLst>
                                        <p:tav tm="0">
                                          <p:val>
                                            <p:fltVal val="90"/>
                                          </p:val>
                                        </p:tav>
                                        <p:tav tm="100000">
                                          <p:val>
                                            <p:fltVal val="0"/>
                                          </p:val>
                                        </p:tav>
                                      </p:tavLst>
                                    </p:anim>
                                    <p:animEffect transition="in" filter="fade">
                                      <p:cBhvr>
                                        <p:cTn id="66" dur="300"/>
                                        <p:tgtEl>
                                          <p:spTgt spid="26"/>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up)">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grpSp>
        <p:nvGrpSpPr>
          <p:cNvPr id="3" name="Group 51"/>
          <p:cNvGrpSpPr/>
          <p:nvPr/>
        </p:nvGrpSpPr>
        <p:grpSpPr bwMode="auto">
          <a:xfrm>
            <a:off x="1048942" y="921544"/>
            <a:ext cx="2583656" cy="427435"/>
            <a:chOff x="0" y="0"/>
            <a:chExt cx="3444448" cy="568848"/>
          </a:xfrm>
        </p:grpSpPr>
        <p:sp>
          <p:nvSpPr>
            <p:cNvPr id="5" name="五边形 50"/>
            <p:cNvSpPr>
              <a:spLocks noChangeArrowheads="1"/>
            </p:cNvSpPr>
            <p:nvPr/>
          </p:nvSpPr>
          <p:spPr bwMode="auto">
            <a:xfrm>
              <a:off x="0" y="0"/>
              <a:ext cx="3444448" cy="568848"/>
            </a:xfrm>
            <a:prstGeom prst="homePlate">
              <a:avLst>
                <a:gd name="adj" fmla="val 15137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文本框 51"/>
            <p:cNvSpPr>
              <a:spLocks noChangeArrowheads="1"/>
            </p:cNvSpPr>
            <p:nvPr/>
          </p:nvSpPr>
          <p:spPr bwMode="auto">
            <a:xfrm>
              <a:off x="564127" y="99758"/>
              <a:ext cx="2316194" cy="4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grpSp>
      <p:sp>
        <p:nvSpPr>
          <p:cNvPr id="7" name="TextBox 35"/>
          <p:cNvSpPr>
            <a:spLocks noChangeArrowheads="1"/>
          </p:cNvSpPr>
          <p:nvPr/>
        </p:nvSpPr>
        <p:spPr bwMode="auto">
          <a:xfrm>
            <a:off x="985838" y="1488282"/>
            <a:ext cx="74556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endParaRPr lang="en-US" altLang="zh-CN"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endPar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55"/>
          <p:cNvGrpSpPr/>
          <p:nvPr/>
        </p:nvGrpSpPr>
        <p:grpSpPr bwMode="auto">
          <a:xfrm>
            <a:off x="995363" y="3280172"/>
            <a:ext cx="2582466" cy="427434"/>
            <a:chOff x="0" y="0"/>
            <a:chExt cx="3444448" cy="568848"/>
          </a:xfrm>
        </p:grpSpPr>
        <p:sp>
          <p:nvSpPr>
            <p:cNvPr id="9" name="五边形 54"/>
            <p:cNvSpPr>
              <a:spLocks noChangeArrowheads="1"/>
            </p:cNvSpPr>
            <p:nvPr/>
          </p:nvSpPr>
          <p:spPr bwMode="auto">
            <a:xfrm>
              <a:off x="0" y="0"/>
              <a:ext cx="3444448" cy="568848"/>
            </a:xfrm>
            <a:prstGeom prst="homePlate">
              <a:avLst>
                <a:gd name="adj" fmla="val 15137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文本框 57"/>
            <p:cNvSpPr>
              <a:spLocks noChangeArrowheads="1"/>
            </p:cNvSpPr>
            <p:nvPr/>
          </p:nvSpPr>
          <p:spPr bwMode="auto">
            <a:xfrm>
              <a:off x="564127" y="99757"/>
              <a:ext cx="2316193" cy="40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grpSp>
      <p:sp>
        <p:nvSpPr>
          <p:cNvPr id="11" name="TextBox 35"/>
          <p:cNvSpPr>
            <a:spLocks noChangeArrowheads="1"/>
          </p:cNvSpPr>
          <p:nvPr/>
        </p:nvSpPr>
        <p:spPr bwMode="auto">
          <a:xfrm>
            <a:off x="1837135" y="3932635"/>
            <a:ext cx="15561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pic>
        <p:nvPicPr>
          <p:cNvPr id="12" name="图片 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4030266"/>
            <a:ext cx="427435" cy="42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030266"/>
            <a:ext cx="420291"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5"/>
          <p:cNvSpPr>
            <a:spLocks noChangeArrowheads="1"/>
          </p:cNvSpPr>
          <p:nvPr/>
        </p:nvSpPr>
        <p:spPr bwMode="auto">
          <a:xfrm>
            <a:off x="4357688" y="3932635"/>
            <a:ext cx="15561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pic>
        <p:nvPicPr>
          <p:cNvPr id="15" name="图片 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5557" y="4055269"/>
            <a:ext cx="403622"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5"/>
          <p:cNvSpPr>
            <a:spLocks noChangeArrowheads="1"/>
          </p:cNvSpPr>
          <p:nvPr/>
        </p:nvSpPr>
        <p:spPr bwMode="auto">
          <a:xfrm>
            <a:off x="6859191" y="3932635"/>
            <a:ext cx="15561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p:txBody>
      </p:sp>
      <p:grpSp>
        <p:nvGrpSpPr>
          <p:cNvPr id="17" name="Group 51"/>
          <p:cNvGrpSpPr/>
          <p:nvPr/>
        </p:nvGrpSpPr>
        <p:grpSpPr bwMode="auto">
          <a:xfrm>
            <a:off x="4962318" y="921544"/>
            <a:ext cx="2583656" cy="427435"/>
            <a:chOff x="0" y="0"/>
            <a:chExt cx="3444448" cy="568848"/>
          </a:xfrm>
        </p:grpSpPr>
        <p:sp>
          <p:nvSpPr>
            <p:cNvPr id="18" name="五边形 50"/>
            <p:cNvSpPr>
              <a:spLocks noChangeArrowheads="1"/>
            </p:cNvSpPr>
            <p:nvPr/>
          </p:nvSpPr>
          <p:spPr bwMode="auto">
            <a:xfrm>
              <a:off x="0" y="0"/>
              <a:ext cx="3444448" cy="568848"/>
            </a:xfrm>
            <a:prstGeom prst="homePlate">
              <a:avLst>
                <a:gd name="adj" fmla="val 15137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文本框 51"/>
            <p:cNvSpPr>
              <a:spLocks noChangeArrowheads="1"/>
            </p:cNvSpPr>
            <p:nvPr/>
          </p:nvSpPr>
          <p:spPr bwMode="auto">
            <a:xfrm>
              <a:off x="564127" y="99758"/>
              <a:ext cx="2316194" cy="4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p>
          </p:txBody>
        </p:sp>
      </p:grpSp>
      <p:sp>
        <p:nvSpPr>
          <p:cNvPr id="20" name="TextBox 35"/>
          <p:cNvSpPr>
            <a:spLocks noChangeArrowheads="1"/>
          </p:cNvSpPr>
          <p:nvPr/>
        </p:nvSpPr>
        <p:spPr bwMode="auto">
          <a:xfrm>
            <a:off x="4899214" y="1488282"/>
            <a:ext cx="74556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endParaRPr lang="en-US" altLang="zh-CN"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单击此处添加标题单击此处添加标题</a:t>
            </a:r>
          </a:p>
          <a:p>
            <a:pPr eaLnBrk="1" hangingPunct="1"/>
            <a:endPar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p:tgtEl>
                                          <p:spTgt spid="7"/>
                                        </p:tgtEl>
                                        <p:attrNameLst>
                                          <p:attrName>ppt_y</p:attrName>
                                        </p:attrNameLst>
                                      </p:cBhvr>
                                      <p:tavLst>
                                        <p:tav tm="0">
                                          <p:val>
                                            <p:strVal val="#ppt_y+#ppt_h*1.125000"/>
                                          </p:val>
                                        </p:tav>
                                        <p:tav tm="100000">
                                          <p:val>
                                            <p:strVal val="#ppt_y"/>
                                          </p:val>
                                        </p:tav>
                                      </p:tavLst>
                                    </p:anim>
                                    <p:animEffect>
                                      <p:cBhvr>
                                        <p:cTn id="13" dur="1000"/>
                                        <p:tgtEl>
                                          <p:spTgt spid="7"/>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0-#ppt_w/2"/>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p:tgtEl>
                                          <p:spTgt spid="20"/>
                                        </p:tgtEl>
                                        <p:attrNameLst>
                                          <p:attrName>ppt_y</p:attrName>
                                        </p:attrNameLst>
                                      </p:cBhvr>
                                      <p:tavLst>
                                        <p:tav tm="0">
                                          <p:val>
                                            <p:strVal val="#ppt_y+#ppt_h*1.125000"/>
                                          </p:val>
                                        </p:tav>
                                        <p:tav tm="100000">
                                          <p:val>
                                            <p:strVal val="#ppt_y"/>
                                          </p:val>
                                        </p:tav>
                                      </p:tavLst>
                                    </p:anim>
                                    <p:animEffect>
                                      <p:cBhvr>
                                        <p:cTn id="23" dur="1000"/>
                                        <p:tgtEl>
                                          <p:spTgt spid="20"/>
                                        </p:tgtEl>
                                      </p:cBhvr>
                                    </p:animEffect>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0-#ppt_w/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3" presetClass="entr" presetSubtype="3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6*min(max(#ppt_w*#ppt_h,.3),1)-7.4)/-.7*#ppt_w"/>
                                          </p:val>
                                        </p:tav>
                                        <p:tav tm="100000">
                                          <p:val>
                                            <p:strVal val="#ppt_w"/>
                                          </p:val>
                                        </p:tav>
                                      </p:tavLst>
                                    </p:anim>
                                    <p:anim calcmode="lin" valueType="num">
                                      <p:cBhvr>
                                        <p:cTn id="33" dur="500" fill="hold"/>
                                        <p:tgtEl>
                                          <p:spTgt spid="12"/>
                                        </p:tgtEl>
                                        <p:attrNameLst>
                                          <p:attrName>ppt_h</p:attrName>
                                        </p:attrNameLst>
                                      </p:cBhvr>
                                      <p:tavLst>
                                        <p:tav tm="0">
                                          <p:val>
                                            <p:strVal val="(6*min(max(#ppt_w*#ppt_h,.3),1)-7.4)/-.7*#ppt_h"/>
                                          </p:val>
                                        </p:tav>
                                        <p:tav tm="100000">
                                          <p:val>
                                            <p:strVal val="#ppt_h"/>
                                          </p:val>
                                        </p:tav>
                                      </p:tavLst>
                                    </p:anim>
                                    <p:anim calcmode="lin" valueType="num">
                                      <p:cBhvr>
                                        <p:cTn id="34" dur="500" fill="hold"/>
                                        <p:tgtEl>
                                          <p:spTgt spid="12"/>
                                        </p:tgtEl>
                                        <p:attrNameLst>
                                          <p:attrName>ppt_x</p:attrName>
                                        </p:attrNameLst>
                                      </p:cBhvr>
                                      <p:tavLst>
                                        <p:tav tm="0">
                                          <p:val>
                                            <p:fltVal val="0.5"/>
                                          </p:val>
                                        </p:tav>
                                        <p:tav tm="100000">
                                          <p:val>
                                            <p:strVal val="#ppt_x"/>
                                          </p:val>
                                        </p:tav>
                                      </p:tavLst>
                                    </p:anim>
                                    <p:anim calcmode="lin" valueType="num">
                                      <p:cBhvr>
                                        <p:cTn id="35" dur="500" fill="hold"/>
                                        <p:tgtEl>
                                          <p:spTgt spid="12"/>
                                        </p:tgtEl>
                                        <p:attrNameLst>
                                          <p:attrName>ppt_y</p:attrName>
                                        </p:attrNameLst>
                                      </p:cBhvr>
                                      <p:tavLst>
                                        <p:tav tm="0">
                                          <p:val>
                                            <p:strVal val="1+(6*min(max(#ppt_w*#ppt_h,.3),1)-7.4)/-.7*#ppt_h/2"/>
                                          </p:val>
                                        </p:tav>
                                        <p:tav tm="100000">
                                          <p:val>
                                            <p:strVal val="#ppt_y"/>
                                          </p:val>
                                        </p:tav>
                                      </p:tavLst>
                                    </p:anim>
                                  </p:childTnLst>
                                </p:cTn>
                              </p:par>
                              <p:par>
                                <p:cTn id="36" presetID="23" presetClass="entr" presetSubtype="3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strVal val="(6*min(max(#ppt_w*#ppt_h,.3),1)-7.4)/-.7*#ppt_w"/>
                                          </p:val>
                                        </p:tav>
                                        <p:tav tm="100000">
                                          <p:val>
                                            <p:strVal val="#ppt_w"/>
                                          </p:val>
                                        </p:tav>
                                      </p:tavLst>
                                    </p:anim>
                                    <p:anim calcmode="lin" valueType="num">
                                      <p:cBhvr>
                                        <p:cTn id="39" dur="500" fill="hold"/>
                                        <p:tgtEl>
                                          <p:spTgt spid="13"/>
                                        </p:tgtEl>
                                        <p:attrNameLst>
                                          <p:attrName>ppt_h</p:attrName>
                                        </p:attrNameLst>
                                      </p:cBhvr>
                                      <p:tavLst>
                                        <p:tav tm="0">
                                          <p:val>
                                            <p:strVal val="(6*min(max(#ppt_w*#ppt_h,.3),1)-7.4)/-.7*#ppt_h"/>
                                          </p:val>
                                        </p:tav>
                                        <p:tav tm="100000">
                                          <p:val>
                                            <p:strVal val="#ppt_h"/>
                                          </p:val>
                                        </p:tav>
                                      </p:tavLst>
                                    </p:anim>
                                    <p:anim calcmode="lin" valueType="num">
                                      <p:cBhvr>
                                        <p:cTn id="40" dur="500" fill="hold"/>
                                        <p:tgtEl>
                                          <p:spTgt spid="13"/>
                                        </p:tgtEl>
                                        <p:attrNameLst>
                                          <p:attrName>ppt_x</p:attrName>
                                        </p:attrNameLst>
                                      </p:cBhvr>
                                      <p:tavLst>
                                        <p:tav tm="0">
                                          <p:val>
                                            <p:fltVal val="0.5"/>
                                          </p:val>
                                        </p:tav>
                                        <p:tav tm="100000">
                                          <p:val>
                                            <p:strVal val="#ppt_x"/>
                                          </p:val>
                                        </p:tav>
                                      </p:tavLst>
                                    </p:anim>
                                    <p:anim calcmode="lin" valueType="num">
                                      <p:cBhvr>
                                        <p:cTn id="41" dur="500" fill="hold"/>
                                        <p:tgtEl>
                                          <p:spTgt spid="13"/>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6*min(max(#ppt_w*#ppt_h,.3),1)-7.4)/-.7*#ppt_w"/>
                                          </p:val>
                                        </p:tav>
                                        <p:tav tm="100000">
                                          <p:val>
                                            <p:strVal val="#ppt_w"/>
                                          </p:val>
                                        </p:tav>
                                      </p:tavLst>
                                    </p:anim>
                                    <p:anim calcmode="lin" valueType="num">
                                      <p:cBhvr>
                                        <p:cTn id="45" dur="500" fill="hold"/>
                                        <p:tgtEl>
                                          <p:spTgt spid="15"/>
                                        </p:tgtEl>
                                        <p:attrNameLst>
                                          <p:attrName>ppt_h</p:attrName>
                                        </p:attrNameLst>
                                      </p:cBhvr>
                                      <p:tavLst>
                                        <p:tav tm="0">
                                          <p:val>
                                            <p:strVal val="(6*min(max(#ppt_w*#ppt_h,.3),1)-7.4)/-.7*#ppt_h"/>
                                          </p:val>
                                        </p:tav>
                                        <p:tav tm="100000">
                                          <p:val>
                                            <p:strVal val="#ppt_h"/>
                                          </p:val>
                                        </p:tav>
                                      </p:tavLst>
                                    </p:anim>
                                    <p:anim calcmode="lin" valueType="num">
                                      <p:cBhvr>
                                        <p:cTn id="46" dur="500" fill="hold"/>
                                        <p:tgtEl>
                                          <p:spTgt spid="15"/>
                                        </p:tgtEl>
                                        <p:attrNameLst>
                                          <p:attrName>ppt_x</p:attrName>
                                        </p:attrNameLst>
                                      </p:cBhvr>
                                      <p:tavLst>
                                        <p:tav tm="0">
                                          <p:val>
                                            <p:fltVal val="0.5"/>
                                          </p:val>
                                        </p:tav>
                                        <p:tav tm="100000">
                                          <p:val>
                                            <p:strVal val="#ppt_x"/>
                                          </p:val>
                                        </p:tav>
                                      </p:tavLst>
                                    </p:anim>
                                    <p:anim calcmode="lin" valueType="num">
                                      <p:cBhvr>
                                        <p:cTn id="4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Effect>
                                      <p:cBhvr>
                                        <p:cTn id="51" dur="250"/>
                                        <p:tgtEl>
                                          <p:spTgt spid="11"/>
                                        </p:tgtEl>
                                      </p:cBhvr>
                                    </p:animEffect>
                                  </p:childTnLst>
                                </p:cTn>
                              </p:par>
                              <p:par>
                                <p:cTn id="52" presetID="22" presetClass="entr" presetSubtype="8" fill="hold" grpId="0" nodeType="with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Effect>
                                      <p:cBhvr>
                                        <p:cTn id="54" dur="250"/>
                                        <p:tgtEl>
                                          <p:spTgt spid="14"/>
                                        </p:tgtEl>
                                      </p:cBhvr>
                                    </p:animEffect>
                                  </p:childTnLst>
                                </p:cTn>
                              </p:par>
                              <p:par>
                                <p:cTn id="55" presetID="22" presetClass="entr" presetSubtype="8" fill="hold" grpId="0" nodeType="with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Effect>
                                      <p:cBhvr>
                                        <p:cTn id="5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1" grpId="0" bldLvl="0" autoUpdateAnimBg="0"/>
      <p:bldP spid="14" grpId="0" bldLvl="0" autoUpdateAnimBg="0"/>
      <p:bldP spid="16" grpId="0" bldLvl="0" autoUpdateAnimBg="0"/>
      <p:bldP spid="20"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sp>
        <p:nvSpPr>
          <p:cNvPr id="62" name="Donut 28"/>
          <p:cNvSpPr/>
          <p:nvPr/>
        </p:nvSpPr>
        <p:spPr>
          <a:xfrm>
            <a:off x="4225009" y="1035245"/>
            <a:ext cx="889917" cy="889917"/>
          </a:xfrm>
          <a:prstGeom prst="donut">
            <a:avLst>
              <a:gd name="adj" fmla="val 105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Donut 27"/>
          <p:cNvSpPr/>
          <p:nvPr/>
        </p:nvSpPr>
        <p:spPr>
          <a:xfrm>
            <a:off x="4478154" y="1584294"/>
            <a:ext cx="1046171" cy="1046169"/>
          </a:xfrm>
          <a:prstGeom prst="donut">
            <a:avLst>
              <a:gd name="adj" fmla="val 1057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Donut 26"/>
          <p:cNvSpPr/>
          <p:nvPr/>
        </p:nvSpPr>
        <p:spPr>
          <a:xfrm>
            <a:off x="4753699" y="2339881"/>
            <a:ext cx="1037490" cy="1037490"/>
          </a:xfrm>
          <a:prstGeom prst="donut">
            <a:avLst>
              <a:gd name="adj" fmla="val 105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Freeform 174"/>
          <p:cNvSpPr>
            <a:spLocks noEditPoints="1"/>
          </p:cNvSpPr>
          <p:nvPr/>
        </p:nvSpPr>
        <p:spPr bwMode="auto">
          <a:xfrm>
            <a:off x="5068948" y="2716716"/>
            <a:ext cx="406982" cy="283817"/>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chemeClr val="accent4"/>
          </a:solidFill>
          <a:ln w="9525">
            <a:noFill/>
            <a:round/>
          </a:ln>
        </p:spPr>
        <p:txBody>
          <a:bodyPr vert="horz" wrap="square" lIns="91399" tIns="45700" rIns="91399" bIns="45700" numCol="1" anchor="t" anchorCtr="0" compatLnSpc="1"/>
          <a:lstStyle/>
          <a:p>
            <a:pP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Freeform 101"/>
          <p:cNvSpPr>
            <a:spLocks noEditPoints="1"/>
          </p:cNvSpPr>
          <p:nvPr/>
        </p:nvSpPr>
        <p:spPr bwMode="auto">
          <a:xfrm>
            <a:off x="4840097" y="1982328"/>
            <a:ext cx="322281" cy="29816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5"/>
          </a:solidFill>
          <a:ln w="9525">
            <a:noFill/>
            <a:round/>
          </a:ln>
        </p:spPr>
        <p:txBody>
          <a:bodyPr vert="horz" wrap="square" lIns="91399" tIns="45700" rIns="91399" bIns="45700" numCol="1" anchor="t" anchorCtr="0" compatLnSpc="1"/>
          <a:lstStyle/>
          <a:p>
            <a:pP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Freeform 145"/>
          <p:cNvSpPr/>
          <p:nvPr/>
        </p:nvSpPr>
        <p:spPr bwMode="auto">
          <a:xfrm>
            <a:off x="4530205" y="1343023"/>
            <a:ext cx="272421" cy="234911"/>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6"/>
          </a:solidFill>
          <a:ln w="9525">
            <a:noFill/>
            <a:round/>
          </a:ln>
        </p:spPr>
        <p:txBody>
          <a:bodyPr vert="horz" wrap="square" lIns="91399" tIns="45700" rIns="91399" bIns="45700"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Donut 25"/>
          <p:cNvSpPr/>
          <p:nvPr/>
        </p:nvSpPr>
        <p:spPr>
          <a:xfrm>
            <a:off x="4160045" y="2877806"/>
            <a:ext cx="1189122" cy="1189122"/>
          </a:xfrm>
          <a:prstGeom prst="donut">
            <a:avLst>
              <a:gd name="adj" fmla="val 105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Donut 24"/>
          <p:cNvSpPr/>
          <p:nvPr/>
        </p:nvSpPr>
        <p:spPr>
          <a:xfrm>
            <a:off x="3202363" y="3197033"/>
            <a:ext cx="1404602" cy="1404602"/>
          </a:xfrm>
          <a:prstGeom prst="donut">
            <a:avLst>
              <a:gd name="adj" fmla="val 105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Donut 23"/>
          <p:cNvSpPr/>
          <p:nvPr/>
        </p:nvSpPr>
        <p:spPr>
          <a:xfrm>
            <a:off x="1899417" y="3069340"/>
            <a:ext cx="1659983" cy="1659983"/>
          </a:xfrm>
          <a:prstGeom prst="donut">
            <a:avLst>
              <a:gd name="adj" fmla="val 1057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Freeform 66"/>
          <p:cNvSpPr>
            <a:spLocks noEditPoints="1"/>
          </p:cNvSpPr>
          <p:nvPr/>
        </p:nvSpPr>
        <p:spPr bwMode="auto">
          <a:xfrm>
            <a:off x="2557615" y="3668251"/>
            <a:ext cx="395665" cy="462165"/>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1"/>
          </a:solidFill>
          <a:ln w="9525">
            <a:noFill/>
            <a:round/>
          </a:ln>
        </p:spPr>
        <p:txBody>
          <a:bodyPr vert="horz" wrap="square" lIns="91399" tIns="45700" rIns="91399" bIns="45700" numCol="1" anchor="t" anchorCtr="0" compatLnSpc="1"/>
          <a:lstStyle/>
          <a:p>
            <a:pP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Freeform 72"/>
          <p:cNvSpPr>
            <a:spLocks noEditPoints="1"/>
          </p:cNvSpPr>
          <p:nvPr/>
        </p:nvSpPr>
        <p:spPr bwMode="auto">
          <a:xfrm>
            <a:off x="3705245" y="3741520"/>
            <a:ext cx="398841" cy="315628"/>
          </a:xfrm>
          <a:custGeom>
            <a:avLst/>
            <a:gdLst/>
            <a:ahLst/>
            <a:cxnLst>
              <a:cxn ang="0">
                <a:pos x="50" y="41"/>
              </a:cxn>
              <a:cxn ang="0">
                <a:pos x="40" y="51"/>
              </a:cxn>
              <a:cxn ang="0">
                <a:pos x="10" y="51"/>
              </a:cxn>
              <a:cxn ang="0">
                <a:pos x="0" y="41"/>
              </a:cxn>
              <a:cxn ang="0">
                <a:pos x="0" y="11"/>
              </a:cxn>
              <a:cxn ang="0">
                <a:pos x="10" y="1"/>
              </a:cxn>
              <a:cxn ang="0">
                <a:pos x="40" y="1"/>
              </a:cxn>
              <a:cxn ang="0">
                <a:pos x="44" y="1"/>
              </a:cxn>
              <a:cxn ang="0">
                <a:pos x="45" y="2"/>
              </a:cxn>
              <a:cxn ang="0">
                <a:pos x="44" y="3"/>
              </a:cxn>
              <a:cxn ang="0">
                <a:pos x="43" y="5"/>
              </a:cxn>
              <a:cxn ang="0">
                <a:pos x="41" y="5"/>
              </a:cxn>
              <a:cxn ang="0">
                <a:pos x="40" y="5"/>
              </a:cxn>
              <a:cxn ang="0">
                <a:pos x="10" y="5"/>
              </a:cxn>
              <a:cxn ang="0">
                <a:pos x="4" y="11"/>
              </a:cxn>
              <a:cxn ang="0">
                <a:pos x="4" y="41"/>
              </a:cxn>
              <a:cxn ang="0">
                <a:pos x="10" y="46"/>
              </a:cxn>
              <a:cxn ang="0">
                <a:pos x="40" y="46"/>
              </a:cxn>
              <a:cxn ang="0">
                <a:pos x="45" y="41"/>
              </a:cxn>
              <a:cxn ang="0">
                <a:pos x="45" y="36"/>
              </a:cxn>
              <a:cxn ang="0">
                <a:pos x="46" y="35"/>
              </a:cxn>
              <a:cxn ang="0">
                <a:pos x="48" y="33"/>
              </a:cxn>
              <a:cxn ang="0">
                <a:pos x="49" y="33"/>
              </a:cxn>
              <a:cxn ang="0">
                <a:pos x="50" y="34"/>
              </a:cxn>
              <a:cxn ang="0">
                <a:pos x="50" y="41"/>
              </a:cxn>
              <a:cxn ang="0">
                <a:pos x="57" y="18"/>
              </a:cxn>
              <a:cxn ang="0">
                <a:pos x="33" y="42"/>
              </a:cxn>
              <a:cxn ang="0">
                <a:pos x="23" y="42"/>
              </a:cxn>
              <a:cxn ang="0">
                <a:pos x="23" y="31"/>
              </a:cxn>
              <a:cxn ang="0">
                <a:pos x="47" y="7"/>
              </a:cxn>
              <a:cxn ang="0">
                <a:pos x="57" y="18"/>
              </a:cxn>
              <a:cxn ang="0">
                <a:pos x="36" y="34"/>
              </a:cxn>
              <a:cxn ang="0">
                <a:pos x="30" y="29"/>
              </a:cxn>
              <a:cxn ang="0">
                <a:pos x="26" y="33"/>
              </a:cxn>
              <a:cxn ang="0">
                <a:pos x="26" y="35"/>
              </a:cxn>
              <a:cxn ang="0">
                <a:pos x="29" y="35"/>
              </a:cxn>
              <a:cxn ang="0">
                <a:pos x="29" y="38"/>
              </a:cxn>
              <a:cxn ang="0">
                <a:pos x="31" y="38"/>
              </a:cxn>
              <a:cxn ang="0">
                <a:pos x="36" y="34"/>
              </a:cxn>
              <a:cxn ang="0">
                <a:pos x="46" y="13"/>
              </a:cxn>
              <a:cxn ang="0">
                <a:pos x="34" y="25"/>
              </a:cxn>
              <a:cxn ang="0">
                <a:pos x="33" y="26"/>
              </a:cxn>
              <a:cxn ang="0">
                <a:pos x="35" y="26"/>
              </a:cxn>
              <a:cxn ang="0">
                <a:pos x="47" y="14"/>
              </a:cxn>
              <a:cxn ang="0">
                <a:pos x="47" y="13"/>
              </a:cxn>
              <a:cxn ang="0">
                <a:pos x="46" y="13"/>
              </a:cxn>
              <a:cxn ang="0">
                <a:pos x="59" y="15"/>
              </a:cxn>
              <a:cxn ang="0">
                <a:pos x="49" y="5"/>
              </a:cxn>
              <a:cxn ang="0">
                <a:pos x="52" y="2"/>
              </a:cxn>
              <a:cxn ang="0">
                <a:pos x="57" y="2"/>
              </a:cxn>
              <a:cxn ang="0">
                <a:pos x="62" y="7"/>
              </a:cxn>
              <a:cxn ang="0">
                <a:pos x="62" y="12"/>
              </a:cxn>
              <a:cxn ang="0">
                <a:pos x="59" y="15"/>
              </a:cxn>
            </a:cxnLst>
            <a:rect l="0" t="0" r="r" b="b"/>
            <a:pathLst>
              <a:path w="64" h="51">
                <a:moveTo>
                  <a:pt x="50" y="41"/>
                </a:moveTo>
                <a:cubicBezTo>
                  <a:pt x="50" y="46"/>
                  <a:pt x="45" y="51"/>
                  <a:pt x="40" y="51"/>
                </a:cubicBezTo>
                <a:cubicBezTo>
                  <a:pt x="10" y="51"/>
                  <a:pt x="10" y="51"/>
                  <a:pt x="10" y="51"/>
                </a:cubicBezTo>
                <a:cubicBezTo>
                  <a:pt x="4" y="51"/>
                  <a:pt x="0" y="46"/>
                  <a:pt x="0" y="41"/>
                </a:cubicBezTo>
                <a:cubicBezTo>
                  <a:pt x="0" y="11"/>
                  <a:pt x="0" y="11"/>
                  <a:pt x="0" y="11"/>
                </a:cubicBezTo>
                <a:cubicBezTo>
                  <a:pt x="0" y="5"/>
                  <a:pt x="4" y="1"/>
                  <a:pt x="10" y="1"/>
                </a:cubicBezTo>
                <a:cubicBezTo>
                  <a:pt x="40" y="1"/>
                  <a:pt x="40" y="1"/>
                  <a:pt x="40" y="1"/>
                </a:cubicBezTo>
                <a:cubicBezTo>
                  <a:pt x="41" y="1"/>
                  <a:pt x="43" y="1"/>
                  <a:pt x="44" y="1"/>
                </a:cubicBezTo>
                <a:cubicBezTo>
                  <a:pt x="44" y="2"/>
                  <a:pt x="44" y="2"/>
                  <a:pt x="45" y="2"/>
                </a:cubicBezTo>
                <a:cubicBezTo>
                  <a:pt x="45" y="3"/>
                  <a:pt x="45" y="3"/>
                  <a:pt x="44" y="3"/>
                </a:cubicBezTo>
                <a:cubicBezTo>
                  <a:pt x="43" y="5"/>
                  <a:pt x="43" y="5"/>
                  <a:pt x="43" y="5"/>
                </a:cubicBezTo>
                <a:cubicBezTo>
                  <a:pt x="42" y="5"/>
                  <a:pt x="42" y="5"/>
                  <a:pt x="41" y="5"/>
                </a:cubicBezTo>
                <a:cubicBezTo>
                  <a:pt x="41" y="5"/>
                  <a:pt x="40" y="5"/>
                  <a:pt x="40" y="5"/>
                </a:cubicBezTo>
                <a:cubicBezTo>
                  <a:pt x="10" y="5"/>
                  <a:pt x="10" y="5"/>
                  <a:pt x="10" y="5"/>
                </a:cubicBezTo>
                <a:cubicBezTo>
                  <a:pt x="7" y="5"/>
                  <a:pt x="4" y="8"/>
                  <a:pt x="4" y="11"/>
                </a:cubicBezTo>
                <a:cubicBezTo>
                  <a:pt x="4" y="41"/>
                  <a:pt x="4" y="41"/>
                  <a:pt x="4" y="41"/>
                </a:cubicBezTo>
                <a:cubicBezTo>
                  <a:pt x="4" y="44"/>
                  <a:pt x="7" y="46"/>
                  <a:pt x="10" y="46"/>
                </a:cubicBezTo>
                <a:cubicBezTo>
                  <a:pt x="40" y="46"/>
                  <a:pt x="40" y="46"/>
                  <a:pt x="40" y="46"/>
                </a:cubicBezTo>
                <a:cubicBezTo>
                  <a:pt x="43" y="46"/>
                  <a:pt x="45" y="44"/>
                  <a:pt x="45" y="41"/>
                </a:cubicBezTo>
                <a:cubicBezTo>
                  <a:pt x="45" y="36"/>
                  <a:pt x="45" y="36"/>
                  <a:pt x="45" y="36"/>
                </a:cubicBezTo>
                <a:cubicBezTo>
                  <a:pt x="45" y="36"/>
                  <a:pt x="46" y="35"/>
                  <a:pt x="46" y="35"/>
                </a:cubicBezTo>
                <a:cubicBezTo>
                  <a:pt x="48" y="33"/>
                  <a:pt x="48" y="33"/>
                  <a:pt x="48" y="33"/>
                </a:cubicBezTo>
                <a:cubicBezTo>
                  <a:pt x="48" y="33"/>
                  <a:pt x="49" y="33"/>
                  <a:pt x="49" y="33"/>
                </a:cubicBezTo>
                <a:cubicBezTo>
                  <a:pt x="50" y="33"/>
                  <a:pt x="50" y="33"/>
                  <a:pt x="50" y="34"/>
                </a:cubicBezTo>
                <a:lnTo>
                  <a:pt x="50" y="41"/>
                </a:lnTo>
                <a:close/>
                <a:moveTo>
                  <a:pt x="57" y="18"/>
                </a:moveTo>
                <a:cubicBezTo>
                  <a:pt x="33" y="42"/>
                  <a:pt x="33" y="42"/>
                  <a:pt x="33" y="42"/>
                </a:cubicBezTo>
                <a:cubicBezTo>
                  <a:pt x="23" y="42"/>
                  <a:pt x="23" y="42"/>
                  <a:pt x="23" y="42"/>
                </a:cubicBezTo>
                <a:cubicBezTo>
                  <a:pt x="23" y="31"/>
                  <a:pt x="23" y="31"/>
                  <a:pt x="23" y="31"/>
                </a:cubicBezTo>
                <a:cubicBezTo>
                  <a:pt x="47" y="7"/>
                  <a:pt x="47" y="7"/>
                  <a:pt x="47" y="7"/>
                </a:cubicBezTo>
                <a:lnTo>
                  <a:pt x="57" y="18"/>
                </a:lnTo>
                <a:close/>
                <a:moveTo>
                  <a:pt x="36" y="34"/>
                </a:moveTo>
                <a:cubicBezTo>
                  <a:pt x="30" y="29"/>
                  <a:pt x="30" y="29"/>
                  <a:pt x="30" y="29"/>
                </a:cubicBezTo>
                <a:cubicBezTo>
                  <a:pt x="26" y="33"/>
                  <a:pt x="26" y="33"/>
                  <a:pt x="26" y="33"/>
                </a:cubicBezTo>
                <a:cubicBezTo>
                  <a:pt x="26" y="35"/>
                  <a:pt x="26" y="35"/>
                  <a:pt x="26" y="35"/>
                </a:cubicBezTo>
                <a:cubicBezTo>
                  <a:pt x="29" y="35"/>
                  <a:pt x="29" y="35"/>
                  <a:pt x="29" y="35"/>
                </a:cubicBezTo>
                <a:cubicBezTo>
                  <a:pt x="29" y="38"/>
                  <a:pt x="29" y="38"/>
                  <a:pt x="29" y="38"/>
                </a:cubicBezTo>
                <a:cubicBezTo>
                  <a:pt x="31" y="38"/>
                  <a:pt x="31" y="38"/>
                  <a:pt x="31" y="38"/>
                </a:cubicBezTo>
                <a:lnTo>
                  <a:pt x="36" y="34"/>
                </a:lnTo>
                <a:close/>
                <a:moveTo>
                  <a:pt x="46" y="13"/>
                </a:moveTo>
                <a:cubicBezTo>
                  <a:pt x="34" y="25"/>
                  <a:pt x="34" y="25"/>
                  <a:pt x="34" y="25"/>
                </a:cubicBezTo>
                <a:cubicBezTo>
                  <a:pt x="33" y="25"/>
                  <a:pt x="33" y="26"/>
                  <a:pt x="33" y="26"/>
                </a:cubicBezTo>
                <a:cubicBezTo>
                  <a:pt x="34" y="27"/>
                  <a:pt x="34" y="27"/>
                  <a:pt x="35" y="26"/>
                </a:cubicBezTo>
                <a:cubicBezTo>
                  <a:pt x="47" y="14"/>
                  <a:pt x="47" y="14"/>
                  <a:pt x="47" y="14"/>
                </a:cubicBezTo>
                <a:cubicBezTo>
                  <a:pt x="47" y="13"/>
                  <a:pt x="47" y="13"/>
                  <a:pt x="47" y="13"/>
                </a:cubicBezTo>
                <a:cubicBezTo>
                  <a:pt x="47" y="12"/>
                  <a:pt x="46" y="12"/>
                  <a:pt x="46" y="13"/>
                </a:cubicBezTo>
                <a:close/>
                <a:moveTo>
                  <a:pt x="59" y="15"/>
                </a:moveTo>
                <a:cubicBezTo>
                  <a:pt x="49" y="5"/>
                  <a:pt x="49" y="5"/>
                  <a:pt x="49" y="5"/>
                </a:cubicBezTo>
                <a:cubicBezTo>
                  <a:pt x="52" y="2"/>
                  <a:pt x="52" y="2"/>
                  <a:pt x="52" y="2"/>
                </a:cubicBezTo>
                <a:cubicBezTo>
                  <a:pt x="53" y="0"/>
                  <a:pt x="56" y="0"/>
                  <a:pt x="57" y="2"/>
                </a:cubicBezTo>
                <a:cubicBezTo>
                  <a:pt x="62" y="7"/>
                  <a:pt x="62" y="7"/>
                  <a:pt x="62" y="7"/>
                </a:cubicBezTo>
                <a:cubicBezTo>
                  <a:pt x="64" y="9"/>
                  <a:pt x="64" y="11"/>
                  <a:pt x="62" y="12"/>
                </a:cubicBezTo>
                <a:lnTo>
                  <a:pt x="59" y="15"/>
                </a:lnTo>
                <a:close/>
              </a:path>
            </a:pathLst>
          </a:custGeom>
          <a:solidFill>
            <a:schemeClr val="accent2"/>
          </a:solidFill>
          <a:ln w="9525">
            <a:noFill/>
            <a:round/>
          </a:ln>
        </p:spPr>
        <p:txBody>
          <a:bodyPr vert="horz" wrap="square" lIns="91399" tIns="45700" rIns="91399" bIns="45700" numCol="1" anchor="t" anchorCtr="0" compatLnSpc="1"/>
          <a:lstStyle/>
          <a:p>
            <a:pP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Freeform 126"/>
          <p:cNvSpPr/>
          <p:nvPr/>
        </p:nvSpPr>
        <p:spPr bwMode="auto">
          <a:xfrm>
            <a:off x="4603169" y="3277466"/>
            <a:ext cx="302872" cy="389808"/>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3"/>
          </a:solidFill>
          <a:ln w="9525">
            <a:noFill/>
            <a:round/>
          </a:ln>
        </p:spPr>
        <p:txBody>
          <a:bodyPr vert="horz" wrap="square" lIns="91399" tIns="45700" rIns="91399" bIns="45700" numCol="1" anchor="t" anchorCtr="0" compatLnSpc="1"/>
          <a:lstStyle/>
          <a:p>
            <a:pPr>
              <a:lnSpc>
                <a:spcPct val="120000"/>
              </a:lnSpc>
            </a:pPr>
            <a:endParaRPr 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Footer Text"/>
          <p:cNvSpPr txBox="1"/>
          <p:nvPr/>
        </p:nvSpPr>
        <p:spPr>
          <a:xfrm>
            <a:off x="1621573" y="2713075"/>
            <a:ext cx="1771619"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Footer Text"/>
          <p:cNvSpPr txBox="1"/>
          <p:nvPr/>
        </p:nvSpPr>
        <p:spPr>
          <a:xfrm>
            <a:off x="4603168" y="4254652"/>
            <a:ext cx="1758597"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Footer Text"/>
          <p:cNvSpPr txBox="1"/>
          <p:nvPr/>
        </p:nvSpPr>
        <p:spPr>
          <a:xfrm>
            <a:off x="5448156" y="3411099"/>
            <a:ext cx="1758597"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7" name="Footer Text"/>
          <p:cNvSpPr txBox="1"/>
          <p:nvPr/>
        </p:nvSpPr>
        <p:spPr>
          <a:xfrm>
            <a:off x="5865980" y="2535600"/>
            <a:ext cx="1758597"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8" name="Footer Text"/>
          <p:cNvSpPr txBox="1"/>
          <p:nvPr/>
        </p:nvSpPr>
        <p:spPr>
          <a:xfrm>
            <a:off x="5618438" y="1720745"/>
            <a:ext cx="1758597"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9" name="Footer Text"/>
          <p:cNvSpPr txBox="1"/>
          <p:nvPr/>
        </p:nvSpPr>
        <p:spPr>
          <a:xfrm>
            <a:off x="2411344" y="1149497"/>
            <a:ext cx="1774162" cy="276999"/>
          </a:xfrm>
          <a:prstGeom prst="rect">
            <a:avLst/>
          </a:prstGeom>
          <a:noFill/>
        </p:spPr>
        <p:txBody>
          <a:bodyPr wrap="square" lIns="0" tIns="0" rIns="0" bIns="0" rtlCol="0">
            <a:spAutoFit/>
          </a:body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500" fill="hold"/>
                                        <p:tgtEl>
                                          <p:spTgt spid="72"/>
                                        </p:tgtEl>
                                        <p:attrNameLst>
                                          <p:attrName>ppt_w</p:attrName>
                                        </p:attrNameLst>
                                      </p:cBhvr>
                                      <p:tavLst>
                                        <p:tav tm="0">
                                          <p:val>
                                            <p:fltVal val="0"/>
                                          </p:val>
                                        </p:tav>
                                        <p:tav tm="100000">
                                          <p:val>
                                            <p:strVal val="#ppt_w"/>
                                          </p:val>
                                        </p:tav>
                                      </p:tavLst>
                                    </p:anim>
                                    <p:anim calcmode="lin" valueType="num">
                                      <p:cBhvr>
                                        <p:cTn id="30" dur="500" fill="hold"/>
                                        <p:tgtEl>
                                          <p:spTgt spid="72"/>
                                        </p:tgtEl>
                                        <p:attrNameLst>
                                          <p:attrName>ppt_h</p:attrName>
                                        </p:attrNameLst>
                                      </p:cBhvr>
                                      <p:tavLst>
                                        <p:tav tm="0">
                                          <p:val>
                                            <p:fltVal val="0"/>
                                          </p:val>
                                        </p:tav>
                                        <p:tav tm="100000">
                                          <p:val>
                                            <p:strVal val="#ppt_h"/>
                                          </p:val>
                                        </p:tav>
                                      </p:tavLst>
                                    </p:anim>
                                    <p:animEffect transition="in" filter="fade">
                                      <p:cBhvr>
                                        <p:cTn id="31" dur="500"/>
                                        <p:tgtEl>
                                          <p:spTgt spid="7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ppt_w</p:attrName>
                                        </p:attrNameLst>
                                      </p:cBhvr>
                                      <p:tavLst>
                                        <p:tav tm="0">
                                          <p:val>
                                            <p:fltVal val="0"/>
                                          </p:val>
                                        </p:tav>
                                        <p:tav tm="100000">
                                          <p:val>
                                            <p:strVal val="#ppt_w"/>
                                          </p:val>
                                        </p:tav>
                                      </p:tavLst>
                                    </p:anim>
                                    <p:anim calcmode="lin" valueType="num">
                                      <p:cBhvr>
                                        <p:cTn id="40" dur="500" fill="hold"/>
                                        <p:tgtEl>
                                          <p:spTgt spid="68"/>
                                        </p:tgtEl>
                                        <p:attrNameLst>
                                          <p:attrName>ppt_h</p:attrName>
                                        </p:attrNameLst>
                                      </p:cBhvr>
                                      <p:tavLst>
                                        <p:tav tm="0">
                                          <p:val>
                                            <p:fltVal val="0"/>
                                          </p:val>
                                        </p:tav>
                                        <p:tav tm="100000">
                                          <p:val>
                                            <p:strVal val="#ppt_h"/>
                                          </p:val>
                                        </p:tav>
                                      </p:tavLst>
                                    </p:anim>
                                    <p:animEffect transition="in" filter="fade">
                                      <p:cBhvr>
                                        <p:cTn id="41" dur="500"/>
                                        <p:tgtEl>
                                          <p:spTgt spid="6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 calcmode="lin" valueType="num">
                                      <p:cBhvr>
                                        <p:cTn id="45" dur="500" fill="hold"/>
                                        <p:tgtEl>
                                          <p:spTgt spid="73"/>
                                        </p:tgtEl>
                                        <p:attrNameLst>
                                          <p:attrName>ppt_w</p:attrName>
                                        </p:attrNameLst>
                                      </p:cBhvr>
                                      <p:tavLst>
                                        <p:tav tm="0">
                                          <p:val>
                                            <p:fltVal val="0"/>
                                          </p:val>
                                        </p:tav>
                                        <p:tav tm="100000">
                                          <p:val>
                                            <p:strVal val="#ppt_w"/>
                                          </p:val>
                                        </p:tav>
                                      </p:tavLst>
                                    </p:anim>
                                    <p:anim calcmode="lin" valueType="num">
                                      <p:cBhvr>
                                        <p:cTn id="46" dur="500" fill="hold"/>
                                        <p:tgtEl>
                                          <p:spTgt spid="73"/>
                                        </p:tgtEl>
                                        <p:attrNameLst>
                                          <p:attrName>ppt_h</p:attrName>
                                        </p:attrNameLst>
                                      </p:cBhvr>
                                      <p:tavLst>
                                        <p:tav tm="0">
                                          <p:val>
                                            <p:fltVal val="0"/>
                                          </p:val>
                                        </p:tav>
                                        <p:tav tm="100000">
                                          <p:val>
                                            <p:strVal val="#ppt_h"/>
                                          </p:val>
                                        </p:tav>
                                      </p:tavLst>
                                    </p:anim>
                                    <p:animEffect transition="in" filter="fade">
                                      <p:cBhvr>
                                        <p:cTn id="47" dur="500"/>
                                        <p:tgtEl>
                                          <p:spTgt spid="73"/>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p:cTn id="77" dur="500" fill="hold"/>
                                        <p:tgtEl>
                                          <p:spTgt spid="66"/>
                                        </p:tgtEl>
                                        <p:attrNameLst>
                                          <p:attrName>ppt_w</p:attrName>
                                        </p:attrNameLst>
                                      </p:cBhvr>
                                      <p:tavLst>
                                        <p:tav tm="0">
                                          <p:val>
                                            <p:fltVal val="0"/>
                                          </p:val>
                                        </p:tav>
                                        <p:tav tm="100000">
                                          <p:val>
                                            <p:strVal val="#ppt_w"/>
                                          </p:val>
                                        </p:tav>
                                      </p:tavLst>
                                    </p:anim>
                                    <p:anim calcmode="lin" valueType="num">
                                      <p:cBhvr>
                                        <p:cTn id="78" dur="500" fill="hold"/>
                                        <p:tgtEl>
                                          <p:spTgt spid="66"/>
                                        </p:tgtEl>
                                        <p:attrNameLst>
                                          <p:attrName>ppt_h</p:attrName>
                                        </p:attrNameLst>
                                      </p:cBhvr>
                                      <p:tavLst>
                                        <p:tav tm="0">
                                          <p:val>
                                            <p:fltVal val="0"/>
                                          </p:val>
                                        </p:tav>
                                        <p:tav tm="100000">
                                          <p:val>
                                            <p:strVal val="#ppt_h"/>
                                          </p:val>
                                        </p:tav>
                                      </p:tavLst>
                                    </p:anim>
                                    <p:animEffect transition="in" filter="fade">
                                      <p:cBhvr>
                                        <p:cTn id="79" dur="500"/>
                                        <p:tgtEl>
                                          <p:spTgt spid="66"/>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p:cTn id="93" dur="500" fill="hold"/>
                                        <p:tgtEl>
                                          <p:spTgt spid="67"/>
                                        </p:tgtEl>
                                        <p:attrNameLst>
                                          <p:attrName>ppt_w</p:attrName>
                                        </p:attrNameLst>
                                      </p:cBhvr>
                                      <p:tavLst>
                                        <p:tav tm="0">
                                          <p:val>
                                            <p:fltVal val="0"/>
                                          </p:val>
                                        </p:tav>
                                        <p:tav tm="100000">
                                          <p:val>
                                            <p:strVal val="#ppt_w"/>
                                          </p:val>
                                        </p:tav>
                                      </p:tavLst>
                                    </p:anim>
                                    <p:anim calcmode="lin" valueType="num">
                                      <p:cBhvr>
                                        <p:cTn id="94" dur="500" fill="hold"/>
                                        <p:tgtEl>
                                          <p:spTgt spid="67"/>
                                        </p:tgtEl>
                                        <p:attrNameLst>
                                          <p:attrName>ppt_h</p:attrName>
                                        </p:attrNameLst>
                                      </p:cBhvr>
                                      <p:tavLst>
                                        <p:tav tm="0">
                                          <p:val>
                                            <p:fltVal val="0"/>
                                          </p:val>
                                        </p:tav>
                                        <p:tav tm="100000">
                                          <p:val>
                                            <p:strVal val="#ppt_h"/>
                                          </p:val>
                                        </p:tav>
                                      </p:tavLst>
                                    </p:anim>
                                    <p:animEffect transition="in" filter="fade">
                                      <p:cBhvr>
                                        <p:cTn id="95" dur="500"/>
                                        <p:tgtEl>
                                          <p:spTgt spid="67"/>
                                        </p:tgtEl>
                                      </p:cBhvr>
                                    </p:animEffect>
                                  </p:childTnLst>
                                </p:cTn>
                              </p:par>
                            </p:childTnLst>
                          </p:cTn>
                        </p:par>
                        <p:par>
                          <p:cTn id="96" fill="hold">
                            <p:stCondLst>
                              <p:cond delay="8500"/>
                            </p:stCondLst>
                            <p:childTnLst>
                              <p:par>
                                <p:cTn id="97" presetID="22" presetClass="entr" presetSubtype="2"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wipe(right)">
                                      <p:cBhvr>
                                        <p:cTn id="9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grpSp>
        <p:nvGrpSpPr>
          <p:cNvPr id="3" name="Group 1"/>
          <p:cNvGrpSpPr/>
          <p:nvPr/>
        </p:nvGrpSpPr>
        <p:grpSpPr>
          <a:xfrm>
            <a:off x="2694209" y="2115882"/>
            <a:ext cx="3758077" cy="1720165"/>
            <a:chOff x="3212076" y="2449974"/>
            <a:chExt cx="5771680" cy="2641840"/>
          </a:xfrm>
        </p:grpSpPr>
        <p:sp>
          <p:nvSpPr>
            <p:cNvPr id="5"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59539" tIns="29770" rIns="59539" bIns="29770" numCol="1" anchor="t" anchorCtr="0" compatLnSpc="1"/>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59539" tIns="29770" rIns="59539" bIns="29770" numCol="1" anchor="t" anchorCtr="0" compatLnSpc="1"/>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59539" tIns="29770" rIns="59539" bIns="29770" numCol="1" anchor="t" anchorCtr="0" compatLnSpc="1"/>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59539" tIns="29770" rIns="59539" bIns="29770" numCol="1" anchor="t" anchorCtr="0" compatLnSpc="1"/>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59539" tIns="29770" rIns="59539" bIns="29770" numCol="1" anchor="t" anchorCtr="0" compatLnSpc="1"/>
            <a:lstStyle/>
            <a:p>
              <a:pPr algn="just">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0" name="Rounded Rectangle 123"/>
          <p:cNvSpPr/>
          <p:nvPr/>
        </p:nvSpPr>
        <p:spPr>
          <a:xfrm rot="5400000">
            <a:off x="2286628" y="2787147"/>
            <a:ext cx="1193635" cy="38346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Rounded Rectangle 124"/>
          <p:cNvSpPr/>
          <p:nvPr/>
        </p:nvSpPr>
        <p:spPr>
          <a:xfrm rot="5400000">
            <a:off x="2655114" y="2787148"/>
            <a:ext cx="1802516" cy="38346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Rounded Rectangle 125"/>
          <p:cNvSpPr/>
          <p:nvPr/>
        </p:nvSpPr>
        <p:spPr>
          <a:xfrm rot="5400000">
            <a:off x="3487260" y="2787148"/>
            <a:ext cx="1498075" cy="38346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Rounded Rectangle 126"/>
          <p:cNvSpPr/>
          <p:nvPr/>
        </p:nvSpPr>
        <p:spPr>
          <a:xfrm rot="5400000">
            <a:off x="3852076" y="2787149"/>
            <a:ext cx="2108617" cy="38346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Rounded Rectangle 127"/>
          <p:cNvSpPr/>
          <p:nvPr/>
        </p:nvSpPr>
        <p:spPr>
          <a:xfrm rot="5400000">
            <a:off x="4689259" y="2787149"/>
            <a:ext cx="1802517" cy="38346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Rounded Rectangle 128"/>
          <p:cNvSpPr/>
          <p:nvPr/>
        </p:nvSpPr>
        <p:spPr>
          <a:xfrm rot="5400000">
            <a:off x="5765658" y="2787148"/>
            <a:ext cx="989014" cy="38346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Text Placeholder 32"/>
          <p:cNvSpPr txBox="1"/>
          <p:nvPr/>
        </p:nvSpPr>
        <p:spPr>
          <a:xfrm>
            <a:off x="6594916" y="1559011"/>
            <a:ext cx="1202224" cy="37394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Rounded Rectangle 131"/>
          <p:cNvSpPr/>
          <p:nvPr/>
        </p:nvSpPr>
        <p:spPr>
          <a:xfrm>
            <a:off x="6064668" y="1507923"/>
            <a:ext cx="393731" cy="393731"/>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AU"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32"/>
          <p:cNvSpPr txBox="1"/>
          <p:nvPr/>
        </p:nvSpPr>
        <p:spPr>
          <a:xfrm>
            <a:off x="6613167" y="4039417"/>
            <a:ext cx="1202224" cy="37394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Rounded Rectangle 133"/>
          <p:cNvSpPr/>
          <p:nvPr/>
        </p:nvSpPr>
        <p:spPr>
          <a:xfrm>
            <a:off x="6082919" y="3988330"/>
            <a:ext cx="393731" cy="393731"/>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Arc 134"/>
          <p:cNvSpPr/>
          <p:nvPr/>
        </p:nvSpPr>
        <p:spPr>
          <a:xfrm rot="14978043" flipH="1">
            <a:off x="4996794" y="3188647"/>
            <a:ext cx="1158476" cy="1158476"/>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Arc 135"/>
          <p:cNvSpPr/>
          <p:nvPr/>
        </p:nvSpPr>
        <p:spPr>
          <a:xfrm rot="6621957" flipH="1" flipV="1">
            <a:off x="5489587" y="1653434"/>
            <a:ext cx="1158476" cy="115847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 Placeholder 32"/>
          <p:cNvSpPr txBox="1"/>
          <p:nvPr/>
        </p:nvSpPr>
        <p:spPr>
          <a:xfrm flipH="1">
            <a:off x="1365112" y="1559011"/>
            <a:ext cx="1131494"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Rounded Rectangle 137"/>
          <p:cNvSpPr/>
          <p:nvPr/>
        </p:nvSpPr>
        <p:spPr>
          <a:xfrm flipH="1">
            <a:off x="2633126" y="1507923"/>
            <a:ext cx="393731" cy="393731"/>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 Placeholder 32"/>
          <p:cNvSpPr txBox="1"/>
          <p:nvPr/>
        </p:nvSpPr>
        <p:spPr>
          <a:xfrm flipH="1">
            <a:off x="1346860" y="4039418"/>
            <a:ext cx="1131494"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Rounded Rectangle 139"/>
          <p:cNvSpPr/>
          <p:nvPr/>
        </p:nvSpPr>
        <p:spPr>
          <a:xfrm flipH="1">
            <a:off x="2614874" y="3988330"/>
            <a:ext cx="393731" cy="393731"/>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文字</a:t>
            </a:r>
            <a:endParaRPr lang="en-US" sz="9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Arc 140"/>
          <p:cNvSpPr/>
          <p:nvPr/>
        </p:nvSpPr>
        <p:spPr>
          <a:xfrm rot="6621957">
            <a:off x="2902174" y="2986819"/>
            <a:ext cx="1324496" cy="1324496"/>
          </a:xfrm>
          <a:prstGeom prst="arc">
            <a:avLst>
              <a:gd name="adj1" fmla="val 16087243"/>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Arc 141"/>
          <p:cNvSpPr/>
          <p:nvPr/>
        </p:nvSpPr>
        <p:spPr>
          <a:xfrm rot="14978043" flipV="1">
            <a:off x="2443459" y="1653434"/>
            <a:ext cx="1158476" cy="1158476"/>
          </a:xfrm>
          <a:prstGeom prst="arc">
            <a:avLst>
              <a:gd name="adj1" fmla="val 17014246"/>
              <a:gd name="adj2" fmla="val 19242592"/>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animBg="1"/>
      <p:bldP spid="18" grpId="0"/>
      <p:bldP spid="19" grpId="0" animBg="1"/>
      <p:bldP spid="20" grpId="0" animBg="1"/>
      <p:bldP spid="21" grpId="0" animBg="1"/>
      <p:bldP spid="22" grpId="0"/>
      <p:bldP spid="23" grpId="0" animBg="1"/>
      <p:bldP spid="24" grpId="0"/>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grpSp>
        <p:nvGrpSpPr>
          <p:cNvPr id="3" name="组合 5"/>
          <p:cNvGrpSpPr/>
          <p:nvPr/>
        </p:nvGrpSpPr>
        <p:grpSpPr bwMode="auto">
          <a:xfrm>
            <a:off x="1528763" y="2201863"/>
            <a:ext cx="1423987" cy="1422400"/>
            <a:chOff x="0" y="0"/>
            <a:chExt cx="1422722" cy="1422722"/>
          </a:xfrm>
        </p:grpSpPr>
        <p:sp>
          <p:nvSpPr>
            <p:cNvPr id="5" name="圆角矩形 6"/>
            <p:cNvSpPr>
              <a:spLocks noChangeArrowheads="1"/>
            </p:cNvSpPr>
            <p:nvPr/>
          </p:nvSpPr>
          <p:spPr bwMode="auto">
            <a:xfrm rot="2700000">
              <a:off x="0" y="0"/>
              <a:ext cx="1422722" cy="1422722"/>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BA990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 name="图文框 35"/>
            <p:cNvSpPr>
              <a:spLocks noChangeArrowheads="1"/>
            </p:cNvSpPr>
            <p:nvPr/>
          </p:nvSpPr>
          <p:spPr bwMode="auto">
            <a:xfrm>
              <a:off x="404082" y="418903"/>
              <a:ext cx="648427" cy="601851"/>
            </a:xfrm>
            <a:custGeom>
              <a:avLst/>
              <a:gdLst>
                <a:gd name="T0" fmla="*/ 74663 w 790121"/>
                <a:gd name="T1" fmla="*/ 233103 h 733367"/>
                <a:gd name="T2" fmla="*/ 99550 w 790121"/>
                <a:gd name="T3" fmla="*/ 257990 h 733367"/>
                <a:gd name="T4" fmla="*/ 74663 w 790121"/>
                <a:gd name="T5" fmla="*/ 282878 h 733367"/>
                <a:gd name="T6" fmla="*/ 49774 w 790121"/>
                <a:gd name="T7" fmla="*/ 257990 h 733367"/>
                <a:gd name="T8" fmla="*/ 74663 w 790121"/>
                <a:gd name="T9" fmla="*/ 233103 h 733367"/>
                <a:gd name="T10" fmla="*/ 29528 w 790121"/>
                <a:gd name="T11" fmla="*/ 212858 h 733367"/>
                <a:gd name="T12" fmla="*/ 29528 w 790121"/>
                <a:gd name="T13" fmla="*/ 303124 h 733367"/>
                <a:gd name="T14" fmla="*/ 119796 w 790121"/>
                <a:gd name="T15" fmla="*/ 303124 h 733367"/>
                <a:gd name="T16" fmla="*/ 119796 w 790121"/>
                <a:gd name="T17" fmla="*/ 212858 h 733367"/>
                <a:gd name="T18" fmla="*/ 29528 w 790121"/>
                <a:gd name="T19" fmla="*/ 212858 h 733367"/>
                <a:gd name="T20" fmla="*/ 182508 w 790121"/>
                <a:gd name="T21" fmla="*/ 183327 h 733367"/>
                <a:gd name="T22" fmla="*/ 331834 w 790121"/>
                <a:gd name="T23" fmla="*/ 183327 h 733367"/>
                <a:gd name="T24" fmla="*/ 331834 w 790121"/>
                <a:gd name="T25" fmla="*/ 332653 h 733367"/>
                <a:gd name="T26" fmla="*/ 182508 w 790121"/>
                <a:gd name="T27" fmla="*/ 332653 h 733367"/>
                <a:gd name="T28" fmla="*/ 182508 w 790121"/>
                <a:gd name="T29" fmla="*/ 183327 h 733367"/>
                <a:gd name="T30" fmla="*/ 0 w 790121"/>
                <a:gd name="T31" fmla="*/ 183327 h 733367"/>
                <a:gd name="T32" fmla="*/ 149325 w 790121"/>
                <a:gd name="T33" fmla="*/ 183327 h 733367"/>
                <a:gd name="T34" fmla="*/ 149325 w 790121"/>
                <a:gd name="T35" fmla="*/ 332653 h 733367"/>
                <a:gd name="T36" fmla="*/ 0 w 790121"/>
                <a:gd name="T37" fmla="*/ 332653 h 733367"/>
                <a:gd name="T38" fmla="*/ 0 w 790121"/>
                <a:gd name="T39" fmla="*/ 183327 h 733367"/>
                <a:gd name="T40" fmla="*/ 29528 w 790121"/>
                <a:gd name="T41" fmla="*/ 30347 h 733367"/>
                <a:gd name="T42" fmla="*/ 29528 w 790121"/>
                <a:gd name="T43" fmla="*/ 120615 h 733367"/>
                <a:gd name="T44" fmla="*/ 119796 w 790121"/>
                <a:gd name="T45" fmla="*/ 120615 h 733367"/>
                <a:gd name="T46" fmla="*/ 119796 w 790121"/>
                <a:gd name="T47" fmla="*/ 30347 h 733367"/>
                <a:gd name="T48" fmla="*/ 29528 w 790121"/>
                <a:gd name="T49" fmla="*/ 30347 h 733367"/>
                <a:gd name="T50" fmla="*/ 182508 w 790121"/>
                <a:gd name="T51" fmla="*/ 819 h 733367"/>
                <a:gd name="T52" fmla="*/ 329621 w 790121"/>
                <a:gd name="T53" fmla="*/ 819 h 733367"/>
                <a:gd name="T54" fmla="*/ 301781 w 790121"/>
                <a:gd name="T55" fmla="*/ 30348 h 733367"/>
                <a:gd name="T56" fmla="*/ 212038 w 790121"/>
                <a:gd name="T57" fmla="*/ 30348 h 733367"/>
                <a:gd name="T58" fmla="*/ 212038 w 790121"/>
                <a:gd name="T59" fmla="*/ 120616 h 733367"/>
                <a:gd name="T60" fmla="*/ 302305 w 790121"/>
                <a:gd name="T61" fmla="*/ 120616 h 733367"/>
                <a:gd name="T62" fmla="*/ 302305 w 790121"/>
                <a:gd name="T63" fmla="*/ 85437 h 733367"/>
                <a:gd name="T64" fmla="*/ 331834 w 790121"/>
                <a:gd name="T65" fmla="*/ 54117 h 733367"/>
                <a:gd name="T66" fmla="*/ 331834 w 790121"/>
                <a:gd name="T67" fmla="*/ 150145 h 733367"/>
                <a:gd name="T68" fmla="*/ 182508 w 790121"/>
                <a:gd name="T69" fmla="*/ 150145 h 733367"/>
                <a:gd name="T70" fmla="*/ 182508 w 790121"/>
                <a:gd name="T71" fmla="*/ 819 h 733367"/>
                <a:gd name="T72" fmla="*/ 0 w 790121"/>
                <a:gd name="T73" fmla="*/ 818 h 733367"/>
                <a:gd name="T74" fmla="*/ 149325 w 790121"/>
                <a:gd name="T75" fmla="*/ 818 h 733367"/>
                <a:gd name="T76" fmla="*/ 149325 w 790121"/>
                <a:gd name="T77" fmla="*/ 150145 h 733367"/>
                <a:gd name="T78" fmla="*/ 0 w 790121"/>
                <a:gd name="T79" fmla="*/ 150145 h 733367"/>
                <a:gd name="T80" fmla="*/ 0 w 790121"/>
                <a:gd name="T81" fmla="*/ 818 h 733367"/>
                <a:gd name="T82" fmla="*/ 346738 w 790121"/>
                <a:gd name="T83" fmla="*/ 0 h 733367"/>
                <a:gd name="T84" fmla="*/ 358396 w 790121"/>
                <a:gd name="T85" fmla="*/ 11659 h 733367"/>
                <a:gd name="T86" fmla="*/ 272184 w 790121"/>
                <a:gd name="T87" fmla="*/ 97871 h 733367"/>
                <a:gd name="T88" fmla="*/ 272318 w 790121"/>
                <a:gd name="T89" fmla="*/ 98004 h 733367"/>
                <a:gd name="T90" fmla="*/ 261416 w 790121"/>
                <a:gd name="T91" fmla="*/ 108907 h 733367"/>
                <a:gd name="T92" fmla="*/ 218261 w 790121"/>
                <a:gd name="T93" fmla="*/ 65750 h 733367"/>
                <a:gd name="T94" fmla="*/ 229162 w 790121"/>
                <a:gd name="T95" fmla="*/ 54849 h 733367"/>
                <a:gd name="T96" fmla="*/ 260526 w 790121"/>
                <a:gd name="T97" fmla="*/ 86212 h 733367"/>
                <a:gd name="T98" fmla="*/ 346738 w 790121"/>
                <a:gd name="T99" fmla="*/ 0 h 7333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0121"/>
                <a:gd name="T151" fmla="*/ 0 h 733367"/>
                <a:gd name="T152" fmla="*/ 790121 w 790121"/>
                <a:gd name="T153" fmla="*/ 733367 h 7333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0121" h="733367">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lnTo>
                    <a:pt x="65100" y="469264"/>
                  </a:lnTo>
                  <a:close/>
                  <a:moveTo>
                    <a:pt x="402359" y="404164"/>
                  </a:moveTo>
                  <a:lnTo>
                    <a:pt x="731562" y="404164"/>
                  </a:lnTo>
                  <a:lnTo>
                    <a:pt x="731562" y="733367"/>
                  </a:lnTo>
                  <a:lnTo>
                    <a:pt x="402359" y="733367"/>
                  </a:lnTo>
                  <a:lnTo>
                    <a:pt x="402359" y="404164"/>
                  </a:lnTo>
                  <a:close/>
                  <a:moveTo>
                    <a:pt x="0" y="404164"/>
                  </a:moveTo>
                  <a:lnTo>
                    <a:pt x="329203" y="404164"/>
                  </a:lnTo>
                  <a:lnTo>
                    <a:pt x="329203" y="733367"/>
                  </a:lnTo>
                  <a:lnTo>
                    <a:pt x="0" y="733367"/>
                  </a:lnTo>
                  <a:lnTo>
                    <a:pt x="0" y="404164"/>
                  </a:lnTo>
                  <a:close/>
                  <a:moveTo>
                    <a:pt x="65100" y="66905"/>
                  </a:moveTo>
                  <a:lnTo>
                    <a:pt x="65100" y="265908"/>
                  </a:lnTo>
                  <a:lnTo>
                    <a:pt x="264103" y="265908"/>
                  </a:lnTo>
                  <a:lnTo>
                    <a:pt x="264103" y="66905"/>
                  </a:lnTo>
                  <a:lnTo>
                    <a:pt x="65100"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lnTo>
                    <a:pt x="402359" y="1806"/>
                  </a:lnTo>
                  <a:close/>
                  <a:moveTo>
                    <a:pt x="0" y="1805"/>
                  </a:moveTo>
                  <a:lnTo>
                    <a:pt x="329203" y="1805"/>
                  </a:lnTo>
                  <a:lnTo>
                    <a:pt x="329203" y="331008"/>
                  </a:lnTo>
                  <a:lnTo>
                    <a:pt x="0" y="331008"/>
                  </a:lnTo>
                  <a:lnTo>
                    <a:pt x="0" y="1805"/>
                  </a:lnTo>
                  <a:close/>
                  <a:moveTo>
                    <a:pt x="764419" y="0"/>
                  </a:moveTo>
                  <a:lnTo>
                    <a:pt x="790121" y="25703"/>
                  </a:lnTo>
                  <a:lnTo>
                    <a:pt x="600057" y="215767"/>
                  </a:lnTo>
                  <a:lnTo>
                    <a:pt x="600352" y="216061"/>
                  </a:lnTo>
                  <a:lnTo>
                    <a:pt x="576318" y="240095"/>
                  </a:lnTo>
                  <a:lnTo>
                    <a:pt x="481177" y="144952"/>
                  </a:lnTo>
                  <a:lnTo>
                    <a:pt x="505210" y="120919"/>
                  </a:lnTo>
                  <a:lnTo>
                    <a:pt x="574355" y="190064"/>
                  </a:lnTo>
                  <a:lnTo>
                    <a:pt x="764419" y="0"/>
                  </a:lnTo>
                  <a:close/>
                </a:path>
              </a:pathLst>
            </a:custGeom>
            <a:solidFill>
              <a:schemeClr val="bg1"/>
            </a:solidFill>
            <a:ln>
              <a:noFill/>
            </a:ln>
            <a:extLst>
              <a:ext uri="{91240B29-F687-4F45-9708-019B960494DF}">
                <a14:hiddenLine xmlns:a14="http://schemas.microsoft.com/office/drawing/2010/main" w="25400">
                  <a:solidFill>
                    <a:srgbClr val="BA990F"/>
                  </a:solidFill>
                  <a:bevel/>
                </a14:hiddenLine>
              </a:ext>
            </a:extLst>
          </p:spPr>
          <p:txBody>
            <a:bodyPr anchor="ctr"/>
            <a:lstStyle/>
            <a:p>
              <a:endParaRPr lang="zh-CN" altLang="en-US"/>
            </a:p>
          </p:txBody>
        </p:sp>
      </p:grpSp>
      <p:grpSp>
        <p:nvGrpSpPr>
          <p:cNvPr id="7" name="组合 8"/>
          <p:cNvGrpSpPr/>
          <p:nvPr/>
        </p:nvGrpSpPr>
        <p:grpSpPr bwMode="auto">
          <a:xfrm>
            <a:off x="2970213" y="2032000"/>
            <a:ext cx="661987" cy="660400"/>
            <a:chOff x="0" y="0"/>
            <a:chExt cx="661926" cy="661926"/>
          </a:xfrm>
        </p:grpSpPr>
        <p:sp>
          <p:nvSpPr>
            <p:cNvPr id="8" name="圆角矩形 9"/>
            <p:cNvSpPr>
              <a:spLocks noChangeArrowheads="1"/>
            </p:cNvSpPr>
            <p:nvPr/>
          </p:nvSpPr>
          <p:spPr bwMode="auto">
            <a:xfrm rot="2700000">
              <a:off x="0" y="0"/>
              <a:ext cx="661926" cy="661926"/>
            </a:xfrm>
            <a:prstGeom prst="roundRect">
              <a:avLst>
                <a:gd name="adj" fmla="val 16667"/>
              </a:avLst>
            </a:prstGeom>
            <a:solidFill>
              <a:schemeClr val="accent2"/>
            </a:solidFill>
            <a:ln>
              <a:noFill/>
            </a:ln>
            <a:extLst>
              <a:ext uri="{91240B29-F687-4F45-9708-019B960494DF}">
                <a14:hiddenLine xmlns:a14="http://schemas.microsoft.com/office/drawing/2010/main" w="25400">
                  <a:solidFill>
                    <a:srgbClr val="BA990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 name="圆角矩形 16"/>
            <p:cNvSpPr>
              <a:spLocks noChangeArrowheads="1"/>
            </p:cNvSpPr>
            <p:nvPr/>
          </p:nvSpPr>
          <p:spPr bwMode="auto">
            <a:xfrm rot="-5400000">
              <a:off x="133165" y="133164"/>
              <a:ext cx="395595" cy="395598"/>
            </a:xfrm>
            <a:custGeom>
              <a:avLst/>
              <a:gdLst>
                <a:gd name="T0" fmla="*/ 25570 w 836083"/>
                <a:gd name="T1" fmla="*/ 12815 h 836083"/>
                <a:gd name="T2" fmla="*/ 25570 w 836083"/>
                <a:gd name="T3" fmla="*/ 15710 h 836083"/>
                <a:gd name="T4" fmla="*/ 18976 w 836083"/>
                <a:gd name="T5" fmla="*/ 15710 h 836083"/>
                <a:gd name="T6" fmla="*/ 18976 w 836083"/>
                <a:gd name="T7" fmla="*/ 15718 h 836083"/>
                <a:gd name="T8" fmla="*/ 14432 w 836083"/>
                <a:gd name="T9" fmla="*/ 18355 h 836083"/>
                <a:gd name="T10" fmla="*/ 14466 w 836083"/>
                <a:gd name="T11" fmla="*/ 23609 h 836083"/>
                <a:gd name="T12" fmla="*/ 19044 w 836083"/>
                <a:gd name="T13" fmla="*/ 26187 h 836083"/>
                <a:gd name="T14" fmla="*/ 19044 w 836083"/>
                <a:gd name="T15" fmla="*/ 26195 h 836083"/>
                <a:gd name="T16" fmla="*/ 25570 w 836083"/>
                <a:gd name="T17" fmla="*/ 26195 h 836083"/>
                <a:gd name="T18" fmla="*/ 25570 w 836083"/>
                <a:gd name="T19" fmla="*/ 29090 h 836083"/>
                <a:gd name="T20" fmla="*/ 18674 w 836083"/>
                <a:gd name="T21" fmla="*/ 29090 h 836083"/>
                <a:gd name="T22" fmla="*/ 18674 w 836083"/>
                <a:gd name="T23" fmla="*/ 29040 h 836083"/>
                <a:gd name="T24" fmla="*/ 11965 w 836083"/>
                <a:gd name="T25" fmla="*/ 25082 h 836083"/>
                <a:gd name="T26" fmla="*/ 11031 w 836083"/>
                <a:gd name="T27" fmla="*/ 22400 h 836083"/>
                <a:gd name="T28" fmla="*/ 9098 w 836083"/>
                <a:gd name="T29" fmla="*/ 22400 h 836083"/>
                <a:gd name="T30" fmla="*/ 9098 w 836083"/>
                <a:gd name="T31" fmla="*/ 26195 h 836083"/>
                <a:gd name="T32" fmla="*/ 7650 w 836083"/>
                <a:gd name="T33" fmla="*/ 26195 h 836083"/>
                <a:gd name="T34" fmla="*/ 7650 w 836083"/>
                <a:gd name="T35" fmla="*/ 15710 h 836083"/>
                <a:gd name="T36" fmla="*/ 9098 w 836083"/>
                <a:gd name="T37" fmla="*/ 15710 h 836083"/>
                <a:gd name="T38" fmla="*/ 9098 w 836083"/>
                <a:gd name="T39" fmla="*/ 19505 h 836083"/>
                <a:gd name="T40" fmla="*/ 11025 w 836083"/>
                <a:gd name="T41" fmla="*/ 19505 h 836083"/>
                <a:gd name="T42" fmla="*/ 11912 w 836083"/>
                <a:gd name="T43" fmla="*/ 16914 h 836083"/>
                <a:gd name="T44" fmla="*/ 18674 w 836083"/>
                <a:gd name="T45" fmla="*/ 12856 h 836083"/>
                <a:gd name="T46" fmla="*/ 18674 w 836083"/>
                <a:gd name="T47" fmla="*/ 12815 h 836083"/>
                <a:gd name="T48" fmla="*/ 18976 w 836083"/>
                <a:gd name="T49" fmla="*/ 12815 h 836083"/>
                <a:gd name="T50" fmla="*/ 25570 w 836083"/>
                <a:gd name="T51" fmla="*/ 12815 h 836083"/>
                <a:gd name="T52" fmla="*/ 34253 w 836083"/>
                <a:gd name="T53" fmla="*/ 20953 h 836083"/>
                <a:gd name="T54" fmla="*/ 29735 w 836083"/>
                <a:gd name="T55" fmla="*/ 25471 h 836083"/>
                <a:gd name="T56" fmla="*/ 19111 w 836083"/>
                <a:gd name="T57" fmla="*/ 25471 h 836083"/>
                <a:gd name="T58" fmla="*/ 14592 w 836083"/>
                <a:gd name="T59" fmla="*/ 20953 h 836083"/>
                <a:gd name="T60" fmla="*/ 19111 w 836083"/>
                <a:gd name="T61" fmla="*/ 16434 h 836083"/>
                <a:gd name="T62" fmla="*/ 29735 w 836083"/>
                <a:gd name="T63" fmla="*/ 16434 h 836083"/>
                <a:gd name="T64" fmla="*/ 34253 w 836083"/>
                <a:gd name="T65" fmla="*/ 20953 h 836083"/>
                <a:gd name="T66" fmla="*/ 38362 w 836083"/>
                <a:gd name="T67" fmla="*/ 20953 h 836083"/>
                <a:gd name="T68" fmla="*/ 20952 w 836083"/>
                <a:gd name="T69" fmla="*/ 3542 h 836083"/>
                <a:gd name="T70" fmla="*/ 3542 w 836083"/>
                <a:gd name="T71" fmla="*/ 20953 h 836083"/>
                <a:gd name="T72" fmla="*/ 20952 w 836083"/>
                <a:gd name="T73" fmla="*/ 38364 h 836083"/>
                <a:gd name="T74" fmla="*/ 38362 w 836083"/>
                <a:gd name="T75" fmla="*/ 20953 h 836083"/>
                <a:gd name="T76" fmla="*/ 41904 w 836083"/>
                <a:gd name="T77" fmla="*/ 20953 h 836083"/>
                <a:gd name="T78" fmla="*/ 20952 w 836083"/>
                <a:gd name="T79" fmla="*/ 41905 h 836083"/>
                <a:gd name="T80" fmla="*/ 0 w 836083"/>
                <a:gd name="T81" fmla="*/ 20953 h 836083"/>
                <a:gd name="T82" fmla="*/ 20952 w 836083"/>
                <a:gd name="T83" fmla="*/ 0 h 836083"/>
                <a:gd name="T84" fmla="*/ 41904 w 836083"/>
                <a:gd name="T85" fmla="*/ 20953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6083"/>
                <a:gd name="T130" fmla="*/ 0 h 836083"/>
                <a:gd name="T131" fmla="*/ 836083 w 836083"/>
                <a:gd name="T132" fmla="*/ 836083 h 8360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solidFill>
              <a:schemeClr val="bg1"/>
            </a:solidFill>
            <a:ln>
              <a:noFill/>
            </a:ln>
            <a:extLst>
              <a:ext uri="{91240B29-F687-4F45-9708-019B960494DF}">
                <a14:hiddenLine xmlns:a14="http://schemas.microsoft.com/office/drawing/2010/main" w="25400">
                  <a:solidFill>
                    <a:srgbClr val="BA990F"/>
                  </a:solidFill>
                  <a:bevel/>
                </a14:hiddenLine>
              </a:ext>
            </a:extLst>
          </p:spPr>
          <p:txBody>
            <a:bodyPr anchor="ctr"/>
            <a:lstStyle/>
            <a:p>
              <a:endParaRPr lang="zh-CN" altLang="en-US"/>
            </a:p>
          </p:txBody>
        </p:sp>
      </p:grpSp>
      <p:grpSp>
        <p:nvGrpSpPr>
          <p:cNvPr id="10" name="组合 11"/>
          <p:cNvGrpSpPr/>
          <p:nvPr/>
        </p:nvGrpSpPr>
        <p:grpSpPr bwMode="auto">
          <a:xfrm>
            <a:off x="3544888" y="2444750"/>
            <a:ext cx="935037" cy="936625"/>
            <a:chOff x="0" y="0"/>
            <a:chExt cx="661926" cy="661926"/>
          </a:xfrm>
        </p:grpSpPr>
        <p:sp>
          <p:nvSpPr>
            <p:cNvPr id="11" name="圆角矩形 12"/>
            <p:cNvSpPr>
              <a:spLocks noChangeArrowheads="1"/>
            </p:cNvSpPr>
            <p:nvPr/>
          </p:nvSpPr>
          <p:spPr bwMode="auto">
            <a:xfrm rot="2700000">
              <a:off x="0" y="0"/>
              <a:ext cx="661926" cy="661926"/>
            </a:xfrm>
            <a:prstGeom prst="roundRect">
              <a:avLst>
                <a:gd name="adj" fmla="val 16667"/>
              </a:avLst>
            </a:prstGeom>
            <a:solidFill>
              <a:schemeClr val="accent4"/>
            </a:solidFill>
            <a:ln>
              <a:noFill/>
            </a:ln>
            <a:extLst>
              <a:ext uri="{91240B29-F687-4F45-9708-019B960494DF}">
                <a14:hiddenLine xmlns:a14="http://schemas.microsoft.com/office/drawing/2010/main" w="25400">
                  <a:solidFill>
                    <a:srgbClr val="BA990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 name="椭圆 30"/>
            <p:cNvSpPr>
              <a:spLocks noChangeArrowheads="1"/>
            </p:cNvSpPr>
            <p:nvPr/>
          </p:nvSpPr>
          <p:spPr bwMode="auto">
            <a:xfrm>
              <a:off x="135513" y="135513"/>
              <a:ext cx="390901" cy="390901"/>
            </a:xfrm>
            <a:custGeom>
              <a:avLst/>
              <a:gdLst>
                <a:gd name="T0" fmla="*/ 13841 w 944830"/>
                <a:gd name="T1" fmla="*/ 0 h 944830"/>
                <a:gd name="T2" fmla="*/ 18947 w 944830"/>
                <a:gd name="T3" fmla="*/ 5106 h 944830"/>
                <a:gd name="T4" fmla="*/ 22160 w 944830"/>
                <a:gd name="T5" fmla="*/ 2730 h 944830"/>
                <a:gd name="T6" fmla="*/ 25586 w 944830"/>
                <a:gd name="T7" fmla="*/ 6155 h 944830"/>
                <a:gd name="T8" fmla="*/ 23210 w 944830"/>
                <a:gd name="T9" fmla="*/ 9369 h 944830"/>
                <a:gd name="T10" fmla="*/ 27682 w 944830"/>
                <a:gd name="T11" fmla="*/ 13841 h 944830"/>
                <a:gd name="T12" fmla="*/ 23075 w 944830"/>
                <a:gd name="T13" fmla="*/ 18448 h 944830"/>
                <a:gd name="T14" fmla="*/ 20203 w 944830"/>
                <a:gd name="T15" fmla="*/ 16777 h 944830"/>
                <a:gd name="T16" fmla="*/ 16777 w 944830"/>
                <a:gd name="T17" fmla="*/ 20203 h 944830"/>
                <a:gd name="T18" fmla="*/ 18448 w 944830"/>
                <a:gd name="T19" fmla="*/ 23075 h 944830"/>
                <a:gd name="T20" fmla="*/ 13841 w 944830"/>
                <a:gd name="T21" fmla="*/ 27682 h 944830"/>
                <a:gd name="T22" fmla="*/ 9234 w 944830"/>
                <a:gd name="T23" fmla="*/ 23075 h 944830"/>
                <a:gd name="T24" fmla="*/ 10905 w 944830"/>
                <a:gd name="T25" fmla="*/ 20203 h 944830"/>
                <a:gd name="T26" fmla="*/ 7480 w 944830"/>
                <a:gd name="T27" fmla="*/ 16777 h 944830"/>
                <a:gd name="T28" fmla="*/ 4607 w 944830"/>
                <a:gd name="T29" fmla="*/ 18448 h 944830"/>
                <a:gd name="T30" fmla="*/ 0 w 944830"/>
                <a:gd name="T31" fmla="*/ 13841 h 944830"/>
                <a:gd name="T32" fmla="*/ 4472 w 944830"/>
                <a:gd name="T33" fmla="*/ 9369 h 944830"/>
                <a:gd name="T34" fmla="*/ 2096 w 944830"/>
                <a:gd name="T35" fmla="*/ 6155 h 944830"/>
                <a:gd name="T36" fmla="*/ 5522 w 944830"/>
                <a:gd name="T37" fmla="*/ 2730 h 944830"/>
                <a:gd name="T38" fmla="*/ 8736 w 944830"/>
                <a:gd name="T39" fmla="*/ 5106 h 944830"/>
                <a:gd name="T40" fmla="*/ 13841 w 944830"/>
                <a:gd name="T41" fmla="*/ 0 h 9448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4830"/>
                <a:gd name="T64" fmla="*/ 0 h 944830"/>
                <a:gd name="T65" fmla="*/ 944830 w 944830"/>
                <a:gd name="T66" fmla="*/ 944830 h 9448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4830" h="944830">
                  <a:moveTo>
                    <a:pt x="472415" y="0"/>
                  </a:moveTo>
                  <a:lnTo>
                    <a:pt x="646674" y="174258"/>
                  </a:lnTo>
                  <a:cubicBezTo>
                    <a:pt x="660469" y="126985"/>
                    <a:pt x="704464" y="93179"/>
                    <a:pt x="756355" y="93179"/>
                  </a:cubicBezTo>
                  <a:cubicBezTo>
                    <a:pt x="820926" y="93179"/>
                    <a:pt x="873272" y="145525"/>
                    <a:pt x="873272" y="210096"/>
                  </a:cubicBezTo>
                  <a:cubicBezTo>
                    <a:pt x="873272" y="261987"/>
                    <a:pt x="839466" y="305983"/>
                    <a:pt x="792193" y="319778"/>
                  </a:cubicBezTo>
                  <a:lnTo>
                    <a:pt x="944830" y="472415"/>
                  </a:lnTo>
                  <a:lnTo>
                    <a:pt x="787583" y="629662"/>
                  </a:lnTo>
                  <a:cubicBezTo>
                    <a:pt x="768788" y="595026"/>
                    <a:pt x="731782" y="572630"/>
                    <a:pt x="689546" y="572630"/>
                  </a:cubicBezTo>
                  <a:cubicBezTo>
                    <a:pt x="624975" y="572630"/>
                    <a:pt x="572629" y="624976"/>
                    <a:pt x="572629" y="689547"/>
                  </a:cubicBezTo>
                  <a:cubicBezTo>
                    <a:pt x="572629" y="731783"/>
                    <a:pt x="595025" y="768788"/>
                    <a:pt x="629662" y="787584"/>
                  </a:cubicBezTo>
                  <a:lnTo>
                    <a:pt x="472415" y="944830"/>
                  </a:lnTo>
                  <a:lnTo>
                    <a:pt x="315169" y="787584"/>
                  </a:lnTo>
                  <a:cubicBezTo>
                    <a:pt x="349805" y="768788"/>
                    <a:pt x="372201" y="731783"/>
                    <a:pt x="372201" y="689547"/>
                  </a:cubicBezTo>
                  <a:cubicBezTo>
                    <a:pt x="372201" y="624976"/>
                    <a:pt x="319855" y="572630"/>
                    <a:pt x="255284" y="572630"/>
                  </a:cubicBezTo>
                  <a:cubicBezTo>
                    <a:pt x="213048" y="572630"/>
                    <a:pt x="176043" y="595026"/>
                    <a:pt x="157247" y="629662"/>
                  </a:cubicBezTo>
                  <a:lnTo>
                    <a:pt x="0" y="472415"/>
                  </a:lnTo>
                  <a:lnTo>
                    <a:pt x="152637" y="319778"/>
                  </a:lnTo>
                  <a:cubicBezTo>
                    <a:pt x="105363" y="305983"/>
                    <a:pt x="71557" y="261987"/>
                    <a:pt x="71557" y="210096"/>
                  </a:cubicBezTo>
                  <a:cubicBezTo>
                    <a:pt x="71557" y="145525"/>
                    <a:pt x="123903" y="93179"/>
                    <a:pt x="188474" y="93179"/>
                  </a:cubicBezTo>
                  <a:cubicBezTo>
                    <a:pt x="240365" y="93179"/>
                    <a:pt x="284362" y="126985"/>
                    <a:pt x="298156" y="174259"/>
                  </a:cubicBezTo>
                  <a:lnTo>
                    <a:pt x="472415" y="0"/>
                  </a:lnTo>
                  <a:close/>
                </a:path>
              </a:pathLst>
            </a:custGeom>
            <a:solidFill>
              <a:schemeClr val="bg1"/>
            </a:solidFill>
            <a:ln>
              <a:noFill/>
            </a:ln>
            <a:extLst>
              <a:ext uri="{91240B29-F687-4F45-9708-019B960494DF}">
                <a14:hiddenLine xmlns:a14="http://schemas.microsoft.com/office/drawing/2010/main" w="25400">
                  <a:solidFill>
                    <a:srgbClr val="BA990F"/>
                  </a:solidFill>
                  <a:bevel/>
                </a14:hiddenLine>
              </a:ext>
            </a:extLst>
          </p:spPr>
          <p:txBody>
            <a:bodyPr anchor="ctr"/>
            <a:lstStyle/>
            <a:p>
              <a:endParaRPr lang="zh-CN" altLang="en-US"/>
            </a:p>
          </p:txBody>
        </p:sp>
      </p:grpSp>
      <p:sp>
        <p:nvSpPr>
          <p:cNvPr id="13" name="TextBox 14"/>
          <p:cNvSpPr>
            <a:spLocks noChangeArrowheads="1"/>
          </p:cNvSpPr>
          <p:nvPr/>
        </p:nvSpPr>
        <p:spPr bwMode="auto">
          <a:xfrm>
            <a:off x="5029200" y="1774825"/>
            <a:ext cx="2927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100" dirty="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r>
              <a:rPr lang="zh-CN" altLang="en-US" sz="800" dirty="0">
                <a:solidFill>
                  <a:srgbClr val="4890A8"/>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在此处添加详细描述文本，尽量与标题文本语言风格相符合，语言描述尽量简洁生动，尽可能概括出段落内容。</a:t>
            </a:r>
            <a:endParaRPr lang="en-US" altLang="zh-CN"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42"/>
          <p:cNvSpPr>
            <a:spLocks noChangeArrowheads="1"/>
          </p:cNvSpPr>
          <p:nvPr/>
        </p:nvSpPr>
        <p:spPr bwMode="auto">
          <a:xfrm>
            <a:off x="4810125" y="1819275"/>
            <a:ext cx="190500" cy="190500"/>
          </a:xfrm>
          <a:prstGeom prst="rect">
            <a:avLst/>
          </a:prstGeom>
          <a:solidFill>
            <a:schemeClr val="accent5"/>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a:solidFill>
                  <a:srgbClr val="F2F2F2"/>
                </a:solidFill>
                <a:latin typeface="微软雅黑" panose="020B0503020204020204" pitchFamily="34" charset="-122"/>
                <a:ea typeface="微软雅黑" panose="020B0503020204020204" pitchFamily="34" charset="-122"/>
                <a:sym typeface="Open Sans" panose="020B0606030504020204" pitchFamily="34" charset="0"/>
              </a:rPr>
              <a:t>+</a:t>
            </a:r>
          </a:p>
        </p:txBody>
      </p:sp>
      <p:sp>
        <p:nvSpPr>
          <p:cNvPr id="15" name="TextBox 16"/>
          <p:cNvSpPr>
            <a:spLocks noChangeArrowheads="1"/>
          </p:cNvSpPr>
          <p:nvPr/>
        </p:nvSpPr>
        <p:spPr bwMode="auto">
          <a:xfrm>
            <a:off x="5029200" y="2720975"/>
            <a:ext cx="29273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100" dirty="0">
              <a:solidFill>
                <a:schemeClr val="accent6"/>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r>
              <a:rPr lang="zh-CN" altLang="en-US" sz="800" dirty="0">
                <a:solidFill>
                  <a:srgbClr val="006699"/>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在此处添加详细描述文本，尽量与标题文本语言风格相符合，语言描述尽量简洁生动，尽可能概括出段落内容。</a:t>
            </a:r>
            <a:endParaRPr lang="en-US" altLang="zh-CN"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42"/>
          <p:cNvSpPr>
            <a:spLocks noChangeArrowheads="1"/>
          </p:cNvSpPr>
          <p:nvPr/>
        </p:nvSpPr>
        <p:spPr bwMode="auto">
          <a:xfrm>
            <a:off x="4810125" y="2765425"/>
            <a:ext cx="190500" cy="192088"/>
          </a:xfrm>
          <a:prstGeom prst="rect">
            <a:avLst/>
          </a:prstGeom>
          <a:solidFill>
            <a:schemeClr val="accent6"/>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a:solidFill>
                  <a:srgbClr val="F2F2F2"/>
                </a:solidFill>
                <a:latin typeface="微软雅黑" panose="020B0503020204020204" pitchFamily="34" charset="-122"/>
                <a:ea typeface="微软雅黑" panose="020B0503020204020204" pitchFamily="34" charset="-122"/>
                <a:sym typeface="Open Sans" panose="020B0606030504020204" pitchFamily="34" charset="0"/>
              </a:rPr>
              <a:t>+</a:t>
            </a:r>
          </a:p>
        </p:txBody>
      </p:sp>
      <p:sp>
        <p:nvSpPr>
          <p:cNvPr id="17" name="TextBox 18"/>
          <p:cNvSpPr>
            <a:spLocks noChangeArrowheads="1"/>
          </p:cNvSpPr>
          <p:nvPr/>
        </p:nvSpPr>
        <p:spPr bwMode="auto">
          <a:xfrm>
            <a:off x="5029200" y="3638550"/>
            <a:ext cx="2927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br>
              <a:rPr lang="zh-CN" altLang="en-US" sz="8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在此处添加详细描述文本，尽量与标题文本语言风格相符合，语言描述尽量简洁生动，尽可能概括出段落内容。</a:t>
            </a:r>
            <a:endParaRPr lang="en-US" altLang="zh-CN" sz="9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42"/>
          <p:cNvSpPr>
            <a:spLocks noChangeArrowheads="1"/>
          </p:cNvSpPr>
          <p:nvPr/>
        </p:nvSpPr>
        <p:spPr bwMode="auto">
          <a:xfrm>
            <a:off x="4810125" y="3683000"/>
            <a:ext cx="190500" cy="192088"/>
          </a:xfrm>
          <a:prstGeom prst="rect">
            <a:avLst/>
          </a:prstGeom>
          <a:solidFill>
            <a:schemeClr val="accent1"/>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b="1">
                <a:solidFill>
                  <a:srgbClr val="F2F2F2"/>
                </a:solidFill>
                <a:latin typeface="微软雅黑" panose="020B0503020204020204" pitchFamily="34" charset="-122"/>
                <a:ea typeface="微软雅黑" panose="020B0503020204020204" pitchFamily="34" charset="-122"/>
                <a:sym typeface="Open Sans" panose="020B0606030504020204" pitchFamily="34" charset="0"/>
              </a:rPr>
              <a:t>+</a:t>
            </a:r>
          </a:p>
        </p:txBody>
      </p:sp>
      <p:grpSp>
        <p:nvGrpSpPr>
          <p:cNvPr id="19" name="组合 20"/>
          <p:cNvGrpSpPr/>
          <p:nvPr/>
        </p:nvGrpSpPr>
        <p:grpSpPr bwMode="auto">
          <a:xfrm>
            <a:off x="2970213" y="3119438"/>
            <a:ext cx="661987" cy="661987"/>
            <a:chOff x="0" y="0"/>
            <a:chExt cx="661926" cy="661926"/>
          </a:xfrm>
        </p:grpSpPr>
        <p:sp>
          <p:nvSpPr>
            <p:cNvPr id="20" name="圆角矩形 21"/>
            <p:cNvSpPr>
              <a:spLocks noChangeArrowheads="1"/>
            </p:cNvSpPr>
            <p:nvPr/>
          </p:nvSpPr>
          <p:spPr bwMode="auto">
            <a:xfrm rot="2700000">
              <a:off x="0" y="0"/>
              <a:ext cx="661926" cy="661926"/>
            </a:xfrm>
            <a:prstGeom prst="roundRect">
              <a:avLst>
                <a:gd name="adj" fmla="val 16667"/>
              </a:avLst>
            </a:prstGeom>
            <a:solidFill>
              <a:schemeClr val="accent3"/>
            </a:solidFill>
            <a:ln>
              <a:noFill/>
            </a:ln>
            <a:extLst>
              <a:ext uri="{91240B29-F687-4F45-9708-019B960494DF}">
                <a14:hiddenLine xmlns:a14="http://schemas.microsoft.com/office/drawing/2010/main" w="25400">
                  <a:solidFill>
                    <a:srgbClr val="BA990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 name="圆角矩形 68"/>
            <p:cNvSpPr>
              <a:spLocks noChangeArrowheads="1"/>
            </p:cNvSpPr>
            <p:nvPr/>
          </p:nvSpPr>
          <p:spPr bwMode="auto">
            <a:xfrm>
              <a:off x="140258" y="208096"/>
              <a:ext cx="381410" cy="245735"/>
            </a:xfrm>
            <a:custGeom>
              <a:avLst/>
              <a:gdLst>
                <a:gd name="T0" fmla="*/ 8699 w 978088"/>
                <a:gd name="T1" fmla="*/ 0 h 630163"/>
                <a:gd name="T2" fmla="*/ 14093 w 978088"/>
                <a:gd name="T3" fmla="*/ 3320 h 630163"/>
                <a:gd name="T4" fmla="*/ 16417 w 978088"/>
                <a:gd name="T5" fmla="*/ 2393 h 630163"/>
                <a:gd name="T6" fmla="*/ 19897 w 978088"/>
                <a:gd name="T7" fmla="*/ 5873 h 630163"/>
                <a:gd name="T8" fmla="*/ 19835 w 978088"/>
                <a:gd name="T9" fmla="*/ 6176 h 630163"/>
                <a:gd name="T10" fmla="*/ 22617 w 978088"/>
                <a:gd name="T11" fmla="*/ 10222 h 630163"/>
                <a:gd name="T12" fmla="*/ 18267 w 978088"/>
                <a:gd name="T13" fmla="*/ 14572 h 630163"/>
                <a:gd name="T14" fmla="*/ 4349 w 978088"/>
                <a:gd name="T15" fmla="*/ 14572 h 630163"/>
                <a:gd name="T16" fmla="*/ 0 w 978088"/>
                <a:gd name="T17" fmla="*/ 10222 h 630163"/>
                <a:gd name="T18" fmla="*/ 2624 w 978088"/>
                <a:gd name="T19" fmla="*/ 6236 h 630163"/>
                <a:gd name="T20" fmla="*/ 2610 w 978088"/>
                <a:gd name="T21" fmla="*/ 6089 h 630163"/>
                <a:gd name="T22" fmla="*/ 8699 w 978088"/>
                <a:gd name="T23" fmla="*/ 0 h 630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8088"/>
                <a:gd name="T37" fmla="*/ 0 h 630163"/>
                <a:gd name="T38" fmla="*/ 978088 w 978088"/>
                <a:gd name="T39" fmla="*/ 630163 h 630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8088" h="630163">
                  <a:moveTo>
                    <a:pt x="376188" y="0"/>
                  </a:moveTo>
                  <a:cubicBezTo>
                    <a:pt x="478336" y="0"/>
                    <a:pt x="566899" y="58161"/>
                    <a:pt x="609473" y="143596"/>
                  </a:cubicBezTo>
                  <a:cubicBezTo>
                    <a:pt x="635404" y="118352"/>
                    <a:pt x="670955" y="103500"/>
                    <a:pt x="709975" y="103500"/>
                  </a:cubicBezTo>
                  <a:cubicBezTo>
                    <a:pt x="793080" y="103500"/>
                    <a:pt x="860450" y="170870"/>
                    <a:pt x="860450" y="253975"/>
                  </a:cubicBezTo>
                  <a:lnTo>
                    <a:pt x="857805" y="267079"/>
                  </a:lnTo>
                  <a:cubicBezTo>
                    <a:pt x="928258" y="293890"/>
                    <a:pt x="978088" y="362161"/>
                    <a:pt x="978088" y="442069"/>
                  </a:cubicBezTo>
                  <a:cubicBezTo>
                    <a:pt x="978088" y="545950"/>
                    <a:pt x="893875" y="630163"/>
                    <a:pt x="789994" y="630163"/>
                  </a:cubicBezTo>
                  <a:lnTo>
                    <a:pt x="188094" y="630163"/>
                  </a:lnTo>
                  <a:cubicBezTo>
                    <a:pt x="84213" y="630163"/>
                    <a:pt x="0" y="545950"/>
                    <a:pt x="0" y="442069"/>
                  </a:cubicBezTo>
                  <a:cubicBezTo>
                    <a:pt x="0" y="364739"/>
                    <a:pt x="46666" y="298309"/>
                    <a:pt x="113497" y="269689"/>
                  </a:cubicBezTo>
                  <a:cubicBezTo>
                    <a:pt x="112881" y="267585"/>
                    <a:pt x="112856" y="265461"/>
                    <a:pt x="112856" y="263332"/>
                  </a:cubicBezTo>
                  <a:cubicBezTo>
                    <a:pt x="112856" y="117898"/>
                    <a:pt x="230754" y="0"/>
                    <a:pt x="376188" y="0"/>
                  </a:cubicBezTo>
                  <a:close/>
                </a:path>
              </a:pathLst>
            </a:custGeom>
            <a:solidFill>
              <a:schemeClr val="bg1"/>
            </a:solidFill>
            <a:ln>
              <a:noFill/>
            </a:ln>
            <a:extLst>
              <a:ext uri="{91240B29-F687-4F45-9708-019B960494DF}">
                <a14:hiddenLine xmlns:a14="http://schemas.microsoft.com/office/drawing/2010/main" w="25400">
                  <a:solidFill>
                    <a:srgbClr val="BA990F"/>
                  </a:solidFill>
                  <a:bevel/>
                </a14:hiddenLine>
              </a:ext>
            </a:extLst>
          </p:spPr>
          <p:txBody>
            <a:bodyPr anchor="ct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1+#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p:cBhvr>
                                        <p:cTn id="26" dur="500"/>
                                        <p:tgtEl>
                                          <p:spTgt spid="14"/>
                                        </p:tgtEl>
                                      </p:cBhvr>
                                    </p:animEffect>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1+#ppt_w/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p:cBhvr>
                                        <p:cTn id="36" dur="500"/>
                                        <p:tgtEl>
                                          <p:spTgt spid="16"/>
                                        </p:tgtEl>
                                      </p:cBhvr>
                                    </p:animEffect>
                                  </p:childTnLst>
                                </p:cTn>
                              </p:par>
                            </p:childTnLst>
                          </p:cTn>
                        </p:par>
                        <p:par>
                          <p:cTn id="37" fill="hold">
                            <p:stCondLst>
                              <p:cond delay="1500"/>
                            </p:stCondLst>
                            <p:childTnLst>
                              <p:par>
                                <p:cTn id="38" presetID="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1+#ppt_w/2"/>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p:cBhvr>
                                        <p:cTn id="46" dur="500"/>
                                        <p:tgtEl>
                                          <p:spTgt spid="18"/>
                                        </p:tgtEl>
                                      </p:cBhvr>
                                    </p:animEffect>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ppt_x</p:attrName>
                                        </p:attrNameLst>
                                      </p:cBhvr>
                                      <p:tavLst>
                                        <p:tav tm="0">
                                          <p:val>
                                            <p:strVal val="1+#ppt_w/2"/>
                                          </p:val>
                                        </p:tav>
                                        <p:tav tm="100000">
                                          <p:val>
                                            <p:strVal val="#ppt_x"/>
                                          </p:val>
                                        </p:tav>
                                      </p:tavLst>
                                    </p:anim>
                                    <p:anim calcmode="lin" valueType="num">
                                      <p:cBhvr>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4" grpId="0" bldLvl="0" animBg="1" autoUpdateAnimBg="0"/>
      <p:bldP spid="15" grpId="0" bldLvl="0" autoUpdateAnimBg="0"/>
      <p:bldP spid="16" grpId="0" bldLvl="0" animBg="1" autoUpdateAnimBg="0"/>
      <p:bldP spid="17" grpId="0" bldLvl="0" autoUpdateAnimBg="0"/>
      <p:bldP spid="18"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32196" y="1747045"/>
            <a:ext cx="1491507" cy="597669"/>
          </a:xfrm>
          <a:prstGeom prst="rect">
            <a:avLst/>
          </a:prstGeom>
          <a:noFill/>
        </p:spPr>
        <p:txBody>
          <a:bodyPr wrap="none" rtlCol="0">
            <a:spAutoFit/>
          </a:bodyPr>
          <a:lstStyle/>
          <a:p>
            <a:r>
              <a:rPr lang="en-US" altLang="zh-CN" sz="3700" dirty="0">
                <a:solidFill>
                  <a:schemeClr val="tx2"/>
                </a:solidFill>
                <a:latin typeface="微软雅黑" panose="020B0503020204020204" pitchFamily="34" charset="-122"/>
                <a:ea typeface="微软雅黑" panose="020B0503020204020204" pitchFamily="34" charset="-122"/>
              </a:rPr>
              <a:t>Part01</a:t>
            </a:r>
            <a:endParaRPr lang="zh-CN" altLang="en-US" sz="3700" dirty="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4954961" y="2203794"/>
            <a:ext cx="238535" cy="2056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flipH="1" flipV="1">
            <a:off x="4398916" y="2306611"/>
            <a:ext cx="602542" cy="51943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flipH="1" flipV="1">
            <a:off x="3366809" y="1278138"/>
            <a:ext cx="2614683" cy="2254039"/>
          </a:xfrm>
          <a:prstGeom prst="triangl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2" name="梯形 21"/>
          <p:cNvSpPr/>
          <p:nvPr/>
        </p:nvSpPr>
        <p:spPr>
          <a:xfrm flipV="1">
            <a:off x="3499559" y="1326280"/>
            <a:ext cx="2361513" cy="341279"/>
          </a:xfrm>
          <a:prstGeom prst="trapezoid">
            <a:avLst>
              <a:gd name="adj" fmla="val 562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flipH="1" flipV="1">
            <a:off x="4198401" y="1711947"/>
            <a:ext cx="238535" cy="2056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4" name="直接连接符 23"/>
          <p:cNvCxnSpPr/>
          <p:nvPr/>
        </p:nvCxnSpPr>
        <p:spPr>
          <a:xfrm flipH="1">
            <a:off x="4639701" y="878968"/>
            <a:ext cx="1651283" cy="28690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321912" y="2870321"/>
            <a:ext cx="2723823" cy="600164"/>
          </a:xfrm>
          <a:prstGeom prst="rect">
            <a:avLst/>
          </a:prstGeom>
          <a:noFill/>
        </p:spPr>
        <p:txBody>
          <a:bodyPr wrap="none" rtlCol="0">
            <a:spAutoFit/>
          </a:bodyPr>
          <a:lstStyle/>
          <a:p>
            <a:r>
              <a:rPr lang="zh-CN" altLang="en-US" sz="3300" dirty="0">
                <a:solidFill>
                  <a:schemeClr val="accent2"/>
                </a:solidFill>
                <a:latin typeface="微软雅黑" panose="020B0503020204020204" pitchFamily="34" charset="-122"/>
                <a:ea typeface="微软雅黑" panose="020B0503020204020204" pitchFamily="34" charset="-122"/>
              </a:rPr>
              <a:t>年度工作概述</a:t>
            </a:r>
          </a:p>
        </p:txBody>
      </p:sp>
      <p:sp>
        <p:nvSpPr>
          <p:cNvPr id="26" name="矩形 25"/>
          <p:cNvSpPr/>
          <p:nvPr/>
        </p:nvSpPr>
        <p:spPr>
          <a:xfrm>
            <a:off x="2598814" y="3370685"/>
            <a:ext cx="4169722" cy="471283"/>
          </a:xfrm>
          <a:prstGeom prst="rect">
            <a:avLst/>
          </a:prstGeom>
        </p:spPr>
        <p:txBody>
          <a:bodyPr wrap="square">
            <a:spAutoFit/>
          </a:bodyPr>
          <a:lstStyle/>
          <a:p>
            <a:pPr algn="ctr">
              <a:lnSpc>
                <a:spcPct val="130000"/>
              </a:lnSpc>
            </a:pPr>
            <a:r>
              <a:rPr lang="en-US" altLang="zh-CN" sz="1000" dirty="0">
                <a:solidFill>
                  <a:schemeClr val="tx2"/>
                </a:solidFill>
                <a:latin typeface="微软雅黑" panose="020B0503020204020204" pitchFamily="34" charset="-122"/>
                <a:ea typeface="微软雅黑" panose="020B0503020204020204" pitchFamily="34" charset="-122"/>
              </a:rPr>
              <a:t>achievements have been </a:t>
            </a:r>
            <a:r>
              <a:rPr lang="en-US" altLang="zh-CN" sz="1000" dirty="0" err="1">
                <a:solidFill>
                  <a:schemeClr val="tx2"/>
                </a:solidFill>
                <a:latin typeface="微软雅黑" panose="020B0503020204020204" pitchFamily="34" charset="-122"/>
                <a:ea typeface="微软雅黑" panose="020B0503020204020204" pitchFamily="34" charset="-122"/>
              </a:rPr>
              <a:t>obtainedthere</a:t>
            </a:r>
            <a:r>
              <a:rPr lang="en-US" altLang="zh-CN" sz="1000" dirty="0">
                <a:solidFill>
                  <a:schemeClr val="tx2"/>
                </a:solidFill>
                <a:latin typeface="微软雅黑" panose="020B0503020204020204" pitchFamily="34" charset="-122"/>
                <a:ea typeface="微软雅黑" panose="020B0503020204020204" pitchFamily="34" charset="-122"/>
              </a:rPr>
              <a:t> are shortcomings and </a:t>
            </a:r>
            <a:r>
              <a:rPr lang="en-US" altLang="zh-CN" sz="1000" dirty="0" err="1">
                <a:solidFill>
                  <a:schemeClr val="tx2"/>
                </a:solidFill>
                <a:latin typeface="微软雅黑" panose="020B0503020204020204" pitchFamily="34" charset="-122"/>
                <a:ea typeface="微软雅黑" panose="020B0503020204020204" pitchFamily="34" charset="-122"/>
              </a:rPr>
              <a:t>aReportis</a:t>
            </a:r>
            <a:r>
              <a:rPr lang="en-US" altLang="zh-CN" sz="1000" dirty="0">
                <a:solidFill>
                  <a:schemeClr val="tx2"/>
                </a:solidFill>
                <a:latin typeface="微软雅黑" panose="020B0503020204020204" pitchFamily="34" charset="-122"/>
                <a:ea typeface="微软雅黑" panose="020B0503020204020204" pitchFamily="34" charset="-122"/>
              </a:rPr>
              <a:t> to a certain period of time have done work</a:t>
            </a:r>
            <a:endParaRPr lang="zh-CN" altLang="en-US" sz="1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2" grpId="0" animBg="1"/>
      <p:bldP spid="23" grpId="0" animBg="1"/>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明年工作计划</a:t>
            </a:r>
          </a:p>
        </p:txBody>
      </p:sp>
      <p:sp>
        <p:nvSpPr>
          <p:cNvPr id="3" name="Freeform 19"/>
          <p:cNvSpPr/>
          <p:nvPr/>
        </p:nvSpPr>
        <p:spPr bwMode="auto">
          <a:xfrm>
            <a:off x="2769872" y="3686216"/>
            <a:ext cx="1924114" cy="145661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5" name="Freeform 20"/>
          <p:cNvSpPr/>
          <p:nvPr/>
        </p:nvSpPr>
        <p:spPr bwMode="auto">
          <a:xfrm>
            <a:off x="4576736" y="3732814"/>
            <a:ext cx="1399493" cy="550177"/>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6" name="Freeform 21"/>
          <p:cNvSpPr/>
          <p:nvPr/>
        </p:nvSpPr>
        <p:spPr bwMode="auto">
          <a:xfrm>
            <a:off x="4758625" y="1889874"/>
            <a:ext cx="1277733" cy="521616"/>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7" name="Freeform 22"/>
          <p:cNvSpPr/>
          <p:nvPr/>
        </p:nvSpPr>
        <p:spPr bwMode="auto">
          <a:xfrm>
            <a:off x="3841665" y="2528740"/>
            <a:ext cx="554687" cy="1282243"/>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8" name="Freeform 23"/>
          <p:cNvSpPr/>
          <p:nvPr/>
        </p:nvSpPr>
        <p:spPr bwMode="auto">
          <a:xfrm>
            <a:off x="5011166" y="2969182"/>
            <a:ext cx="1554323" cy="1243159"/>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9" name="Freeform 24"/>
          <p:cNvSpPr/>
          <p:nvPr/>
        </p:nvSpPr>
        <p:spPr bwMode="auto">
          <a:xfrm>
            <a:off x="3348611" y="1467472"/>
            <a:ext cx="1345377" cy="521616"/>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0" name="Freeform 25"/>
          <p:cNvSpPr/>
          <p:nvPr/>
        </p:nvSpPr>
        <p:spPr bwMode="auto">
          <a:xfrm>
            <a:off x="3228353" y="2812848"/>
            <a:ext cx="1053754" cy="53664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1" name="Freeform 26"/>
          <p:cNvSpPr/>
          <p:nvPr/>
        </p:nvSpPr>
        <p:spPr bwMode="auto">
          <a:xfrm>
            <a:off x="4282106" y="2014642"/>
            <a:ext cx="536648" cy="1053754"/>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2" name="Freeform 27"/>
          <p:cNvSpPr/>
          <p:nvPr/>
        </p:nvSpPr>
        <p:spPr bwMode="auto">
          <a:xfrm>
            <a:off x="4630852" y="1005984"/>
            <a:ext cx="539655" cy="1053754"/>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3"/>
          </a:solidFill>
          <a:ln>
            <a:noFill/>
          </a:ln>
        </p:spPr>
        <p:txBody>
          <a:bodyPr vert="horz" wrap="square" lIns="68562" tIns="34281" rIns="68562" bIns="34281" numCol="1" anchor="t" anchorCtr="0" compatLnSpc="1"/>
          <a:lstStyle/>
          <a:p>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3" name="椭圆 12"/>
          <p:cNvSpPr/>
          <p:nvPr/>
        </p:nvSpPr>
        <p:spPr>
          <a:xfrm>
            <a:off x="2618251" y="3650140"/>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4" name="椭圆 13"/>
          <p:cNvSpPr/>
          <p:nvPr/>
        </p:nvSpPr>
        <p:spPr>
          <a:xfrm>
            <a:off x="3159703" y="2574014"/>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5" name="椭圆 14"/>
          <p:cNvSpPr/>
          <p:nvPr/>
        </p:nvSpPr>
        <p:spPr>
          <a:xfrm>
            <a:off x="6395423" y="2907552"/>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a:xfrm>
            <a:off x="5796341" y="1675196"/>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7" name="椭圆 16"/>
          <p:cNvSpPr/>
          <p:nvPr/>
        </p:nvSpPr>
        <p:spPr>
          <a:xfrm>
            <a:off x="3264639" y="1218266"/>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738573" y="3475599"/>
            <a:ext cx="1819378" cy="867930"/>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2"/>
                </a:solidFill>
              </a:rPr>
              <a:t>您的内容打在这里，或者通过复制您的文本后，在此框中选择粘贴，并选择只保留文字。</a:t>
            </a:r>
            <a:endParaRPr lang="en-US" altLang="zh-CN" sz="1050" noProof="1">
              <a:solidFill>
                <a:schemeClr val="tx2"/>
              </a:solidFill>
            </a:endParaRPr>
          </a:p>
        </p:txBody>
      </p:sp>
      <p:sp>
        <p:nvSpPr>
          <p:cNvPr id="19" name="TextBox 22"/>
          <p:cNvSpPr txBox="1"/>
          <p:nvPr/>
        </p:nvSpPr>
        <p:spPr>
          <a:xfrm>
            <a:off x="1310216" y="2350526"/>
            <a:ext cx="1801172" cy="867930"/>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2"/>
                </a:solidFill>
              </a:rPr>
              <a:t>您的内容打在这里，或者通过复制您的文本后，在此框中选择粘贴，并选择只保留文字。</a:t>
            </a:r>
            <a:endParaRPr lang="en-US" altLang="zh-CN" sz="1050" noProof="1">
              <a:solidFill>
                <a:schemeClr val="tx2"/>
              </a:solidFill>
            </a:endParaRPr>
          </a:p>
        </p:txBody>
      </p:sp>
      <p:sp>
        <p:nvSpPr>
          <p:cNvPr id="20" name="TextBox 22"/>
          <p:cNvSpPr txBox="1"/>
          <p:nvPr/>
        </p:nvSpPr>
        <p:spPr>
          <a:xfrm>
            <a:off x="6822340" y="2737111"/>
            <a:ext cx="1745064" cy="867930"/>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2"/>
                </a:solidFill>
              </a:rPr>
              <a:t>您的内容打在这里，或者通过复制您的文本后，在此框中选择粘贴，并选择只保留文字。</a:t>
            </a:r>
            <a:endParaRPr lang="en-US" altLang="zh-CN" sz="1050" noProof="1">
              <a:solidFill>
                <a:schemeClr val="tx2"/>
              </a:solidFill>
            </a:endParaRPr>
          </a:p>
        </p:txBody>
      </p:sp>
      <p:sp>
        <p:nvSpPr>
          <p:cNvPr id="21" name="TextBox 22"/>
          <p:cNvSpPr txBox="1"/>
          <p:nvPr/>
        </p:nvSpPr>
        <p:spPr>
          <a:xfrm>
            <a:off x="6249672" y="1413726"/>
            <a:ext cx="1790212" cy="867930"/>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2"/>
                </a:solidFill>
              </a:rPr>
              <a:t>您的内容打在这里，或者通过复制您的文本后，在此框中选择粘贴，并选择只保留文字。</a:t>
            </a:r>
            <a:endParaRPr lang="en-US" altLang="zh-CN" sz="1050" noProof="1">
              <a:solidFill>
                <a:schemeClr val="tx2"/>
              </a:solidFill>
            </a:endParaRPr>
          </a:p>
        </p:txBody>
      </p:sp>
      <p:sp>
        <p:nvSpPr>
          <p:cNvPr id="22" name="TextBox 22"/>
          <p:cNvSpPr txBox="1"/>
          <p:nvPr/>
        </p:nvSpPr>
        <p:spPr>
          <a:xfrm>
            <a:off x="1310216" y="1104597"/>
            <a:ext cx="1889718" cy="867930"/>
          </a:xfrm>
          <a:prstGeom prst="rect">
            <a:avLst/>
          </a:prstGeom>
          <a:noFill/>
        </p:spPr>
        <p:txBody>
          <a:bodyPr wrap="square" rtlCol="0">
            <a:spAutoFit/>
          </a:bodyPr>
          <a:lstStyle/>
          <a:p>
            <a:pPr lvl="0">
              <a:lnSpc>
                <a:spcPct val="120000"/>
              </a:lnSpc>
              <a:spcAft>
                <a:spcPct val="40000"/>
              </a:spcAft>
              <a:buClr>
                <a:srgbClr val="292929"/>
              </a:buClr>
            </a:pPr>
            <a:r>
              <a:rPr lang="zh-CN" altLang="en-US" sz="10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noProof="1">
              <a:solidFill>
                <a:schemeClr val="tx2"/>
              </a:solidFill>
              <a:latin typeface="微软雅黑" panose="020B0503020204020204" pitchFamily="34" charset="-122"/>
              <a:ea typeface="微软雅黑" panose="020B0503020204020204" pitchFamily="34" charset="-122"/>
            </a:endParaRPr>
          </a:p>
        </p:txBody>
      </p:sp>
      <p:sp>
        <p:nvSpPr>
          <p:cNvPr id="23" name="椭圆 22"/>
          <p:cNvSpPr/>
          <p:nvPr/>
        </p:nvSpPr>
        <p:spPr>
          <a:xfrm>
            <a:off x="4994852" y="919483"/>
            <a:ext cx="321687" cy="321687"/>
          </a:xfrm>
          <a:prstGeom prst="ellipse">
            <a:avLst/>
          </a:pr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0-#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1+#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59"/>
          <p:cNvSpPr>
            <a:spLocks noChangeArrowheads="1"/>
          </p:cNvSpPr>
          <p:nvPr/>
        </p:nvSpPr>
        <p:spPr bwMode="auto">
          <a:xfrm>
            <a:off x="980811" y="2243108"/>
            <a:ext cx="5598054"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500" cap="all" dirty="0">
                <a:solidFill>
                  <a:srgbClr val="C93E3C"/>
                </a:solidFill>
                <a:cs typeface="Arial" panose="020B0604020202020204" pitchFamily="34" charset="0"/>
              </a:rPr>
              <a:t>谢谢观看</a:t>
            </a:r>
          </a:p>
        </p:txBody>
      </p:sp>
      <p:cxnSp>
        <p:nvCxnSpPr>
          <p:cNvPr id="4" name="直接连接符 3"/>
          <p:cNvCxnSpPr/>
          <p:nvPr/>
        </p:nvCxnSpPr>
        <p:spPr>
          <a:xfrm>
            <a:off x="1548936" y="2869800"/>
            <a:ext cx="443799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矩形 259"/>
          <p:cNvSpPr>
            <a:spLocks noChangeArrowheads="1"/>
          </p:cNvSpPr>
          <p:nvPr/>
        </p:nvSpPr>
        <p:spPr bwMode="auto">
          <a:xfrm>
            <a:off x="1939231" y="3118855"/>
            <a:ext cx="3624326"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640" cap="all" dirty="0">
                <a:solidFill>
                  <a:schemeClr val="tx2"/>
                </a:solidFill>
                <a:cs typeface="Arial" panose="020B0604020202020204" pitchFamily="34" charset="0"/>
              </a:rPr>
              <a:t>Job summary | | apply | business report shows the | | project business plan</a:t>
            </a:r>
            <a:endParaRPr lang="zh-CN" altLang="en-US" sz="640" cap="all" dirty="0">
              <a:solidFill>
                <a:schemeClr val="tx2"/>
              </a:solidFill>
              <a:cs typeface="Arial" panose="020B0604020202020204" pitchFamily="34" charset="0"/>
            </a:endParaRPr>
          </a:p>
        </p:txBody>
      </p:sp>
      <p:sp>
        <p:nvSpPr>
          <p:cNvPr id="6" name="矩形 259"/>
          <p:cNvSpPr>
            <a:spLocks noChangeArrowheads="1"/>
          </p:cNvSpPr>
          <p:nvPr/>
        </p:nvSpPr>
        <p:spPr bwMode="auto">
          <a:xfrm>
            <a:off x="2068953" y="2903512"/>
            <a:ext cx="3364882"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适用年终总结</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商务汇报</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项目展示</a:t>
            </a:r>
            <a:r>
              <a:rPr lang="en-US" altLang="zh-CN" sz="1280" cap="all" dirty="0">
                <a:solidFill>
                  <a:schemeClr val="tx2"/>
                </a:solidFill>
                <a:cs typeface="Arial" panose="020B0604020202020204" pitchFamily="34" charset="0"/>
              </a:rPr>
              <a:t>|</a:t>
            </a:r>
            <a:r>
              <a:rPr lang="zh-CN" altLang="en-US" sz="1280" cap="all" dirty="0">
                <a:solidFill>
                  <a:schemeClr val="tx2"/>
                </a:solidFill>
                <a:cs typeface="Arial" panose="020B0604020202020204" pitchFamily="34" charset="0"/>
              </a:rPr>
              <a:t>新年计划</a:t>
            </a:r>
            <a:r>
              <a:rPr lang="en-US" altLang="zh-CN" sz="1280" cap="all" dirty="0">
                <a:solidFill>
                  <a:schemeClr val="tx2"/>
                </a:solidFill>
                <a:cs typeface="Arial" panose="020B0604020202020204" pitchFamily="34" charset="0"/>
              </a:rPr>
              <a:t>|</a:t>
            </a:r>
            <a:endParaRPr lang="zh-CN" altLang="en-US" sz="1280" cap="all" dirty="0">
              <a:solidFill>
                <a:schemeClr val="tx2"/>
              </a:solidFill>
              <a:cs typeface="Arial" panose="020B0604020202020204" pitchFamily="34" charset="0"/>
            </a:endParaRPr>
          </a:p>
        </p:txBody>
      </p:sp>
      <p:sp>
        <p:nvSpPr>
          <p:cNvPr id="7" name="矩形 259"/>
          <p:cNvSpPr>
            <a:spLocks noChangeArrowheads="1"/>
          </p:cNvSpPr>
          <p:nvPr/>
        </p:nvSpPr>
        <p:spPr bwMode="auto">
          <a:xfrm>
            <a:off x="1440872" y="3997102"/>
            <a:ext cx="3624326"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900" cap="all">
                <a:solidFill>
                  <a:schemeClr val="bg1">
                    <a:lumMod val="50000"/>
                  </a:schemeClr>
                </a:solidFill>
                <a:cs typeface="Arial" panose="020B0604020202020204" pitchFamily="34" charset="0"/>
              </a:rPr>
              <a:t>汇报人：</a:t>
            </a:r>
            <a:r>
              <a:rPr lang="en-US" altLang="zh-CN" sz="900" cap="all">
                <a:solidFill>
                  <a:schemeClr val="bg1">
                    <a:lumMod val="50000"/>
                  </a:schemeClr>
                </a:solidFill>
                <a:cs typeface="Arial" panose="020B0604020202020204" pitchFamily="34" charset="0"/>
              </a:rPr>
              <a:t>xiazaii       </a:t>
            </a:r>
            <a:r>
              <a:rPr lang="zh-CN" altLang="en-US" sz="900" cap="all">
                <a:solidFill>
                  <a:schemeClr val="bg1">
                    <a:lumMod val="50000"/>
                  </a:schemeClr>
                </a:solidFill>
                <a:cs typeface="Arial" panose="020B0604020202020204" pitchFamily="34" charset="0"/>
              </a:rPr>
              <a:t>日期：</a:t>
            </a:r>
            <a:r>
              <a:rPr lang="en-US" altLang="zh-CN" sz="900" cap="all">
                <a:solidFill>
                  <a:schemeClr val="bg1">
                    <a:lumMod val="50000"/>
                  </a:schemeClr>
                </a:solidFill>
                <a:cs typeface="Arial" panose="020B0604020202020204" pitchFamily="34" charset="0"/>
              </a:rPr>
              <a:t>202X</a:t>
            </a:r>
            <a:r>
              <a:rPr lang="zh-CN" altLang="en-US" sz="900" cap="all">
                <a:solidFill>
                  <a:schemeClr val="bg1">
                    <a:lumMod val="50000"/>
                  </a:schemeClr>
                </a:solidFill>
                <a:cs typeface="Arial" panose="020B0604020202020204" pitchFamily="34" charset="0"/>
              </a:rPr>
              <a:t>年</a:t>
            </a:r>
            <a:r>
              <a:rPr lang="en-US" altLang="zh-CN" sz="900" cap="all">
                <a:solidFill>
                  <a:schemeClr val="bg1">
                    <a:lumMod val="50000"/>
                  </a:schemeClr>
                </a:solidFill>
                <a:cs typeface="Arial" panose="020B0604020202020204" pitchFamily="34" charset="0"/>
              </a:rPr>
              <a:t>1X</a:t>
            </a:r>
            <a:r>
              <a:rPr lang="zh-CN" altLang="en-US" sz="900" cap="all">
                <a:solidFill>
                  <a:schemeClr val="bg1">
                    <a:lumMod val="50000"/>
                  </a:schemeClr>
                </a:solidFill>
                <a:cs typeface="Arial" panose="020B0604020202020204" pitchFamily="34" charset="0"/>
              </a:rPr>
              <a:t>月</a:t>
            </a:r>
            <a:r>
              <a:rPr lang="en-US" altLang="zh-CN" sz="900" cap="all">
                <a:solidFill>
                  <a:schemeClr val="bg1">
                    <a:lumMod val="50000"/>
                  </a:schemeClr>
                </a:solidFill>
                <a:cs typeface="Arial" panose="020B0604020202020204" pitchFamily="34" charset="0"/>
              </a:rPr>
              <a:t>2X</a:t>
            </a:r>
            <a:r>
              <a:rPr lang="zh-CN" altLang="en-US" sz="900" cap="all">
                <a:solidFill>
                  <a:schemeClr val="bg1">
                    <a:lumMod val="50000"/>
                  </a:schemeClr>
                </a:solidFill>
                <a:cs typeface="Arial" panose="020B0604020202020204" pitchFamily="34" charset="0"/>
              </a:rPr>
              <a:t>日</a:t>
            </a:r>
            <a:endParaRPr lang="zh-CN" altLang="en-US" sz="900" cap="all" dirty="0">
              <a:solidFill>
                <a:schemeClr val="bg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149"/>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6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2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par>
                          <p:cTn id="32" fill="hold">
                            <p:stCondLst>
                              <p:cond delay="3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5"/>
                                        </p:tgtEl>
                                      </p:cBhvr>
                                    </p:animEffect>
                                  </p:childTnLst>
                                </p:cTn>
                              </p:par>
                            </p:childTnLst>
                          </p:cTn>
                        </p:par>
                        <p:par>
                          <p:cTn id="40" fill="hold">
                            <p:stCondLst>
                              <p:cond delay="7949"/>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childTnLst>
                          </p:cTn>
                        </p:par>
                        <p:par>
                          <p:cTn id="44" fill="hold">
                            <p:stCondLst>
                              <p:cond delay="844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7"/>
                                        </p:tgtEl>
                                        <p:attrNameLst>
                                          <p:attrName>ppt_y</p:attrName>
                                        </p:attrNameLst>
                                      </p:cBhvr>
                                      <p:tavLst>
                                        <p:tav tm="0">
                                          <p:val>
                                            <p:strVal val="#ppt_y"/>
                                          </p:val>
                                        </p:tav>
                                        <p:tav tm="100000">
                                          <p:val>
                                            <p:strVal val="#ppt_y"/>
                                          </p:val>
                                        </p:tav>
                                      </p:tavLst>
                                    </p:anim>
                                    <p:anim calcmode="lin" valueType="num">
                                      <p:cBhvr>
                                        <p:cTn id="4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7"/>
                                        </p:tgtEl>
                                      </p:cBhvr>
                                    </p:animEffect>
                                  </p:childTnLst>
                                </p:cTn>
                              </p:par>
                            </p:childTnLst>
                          </p:cTn>
                        </p:par>
                        <p:par>
                          <p:cTn id="52" fill="hold">
                            <p:stCondLst>
                              <p:cond delay="10149"/>
                            </p:stCondLst>
                            <p:childTnLst>
                              <p:par>
                                <p:cTn id="53" presetID="26" presetClass="emph" presetSubtype="0" fill="hold" grpId="1" nodeType="afterEffect">
                                  <p:stCondLst>
                                    <p:cond delay="0"/>
                                  </p:stCondLst>
                                  <p:iterate type="lt">
                                    <p:tmPct val="0"/>
                                  </p:iterate>
                                  <p:childTnLst>
                                    <p:animEffect transition="out" filter="fade">
                                      <p:cBhvr>
                                        <p:cTn id="54" dur="500" tmFilter="0, 0; .2, .5; .8, .5; 1, 0"/>
                                        <p:tgtEl>
                                          <p:spTgt spid="7"/>
                                        </p:tgtEl>
                                      </p:cBhvr>
                                    </p:animEffect>
                                    <p:animScale>
                                      <p:cBhvr>
                                        <p:cTn id="5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grpSp>
        <p:nvGrpSpPr>
          <p:cNvPr id="3" name="Group 4"/>
          <p:cNvGrpSpPr/>
          <p:nvPr/>
        </p:nvGrpSpPr>
        <p:grpSpPr>
          <a:xfrm>
            <a:off x="4798789" y="1504126"/>
            <a:ext cx="995234" cy="2543873"/>
            <a:chOff x="12793597" y="3855041"/>
            <a:chExt cx="2653956" cy="6783662"/>
          </a:xfrm>
          <a:solidFill>
            <a:schemeClr val="accent3"/>
          </a:solidFill>
        </p:grpSpPr>
        <p:sp>
          <p:nvSpPr>
            <p:cNvPr id="5" name="Freeform 56"/>
            <p:cNvSpPr>
              <a:spLocks noChangeArrowheads="1"/>
            </p:cNvSpPr>
            <p:nvPr/>
          </p:nvSpPr>
          <p:spPr bwMode="auto">
            <a:xfrm>
              <a:off x="12793597" y="5105927"/>
              <a:ext cx="2653956" cy="5532776"/>
            </a:xfrm>
            <a:custGeom>
              <a:avLst/>
              <a:gdLst>
                <a:gd name="T0" fmla="*/ 2918 w 2919"/>
                <a:gd name="T1" fmla="*/ 2742 h 6084"/>
                <a:gd name="T2" fmla="*/ 2918 w 2919"/>
                <a:gd name="T3" fmla="*/ 2742 h 6084"/>
                <a:gd name="T4" fmla="*/ 2728 w 2919"/>
                <a:gd name="T5" fmla="*/ 2939 h 6084"/>
                <a:gd name="T6" fmla="*/ 2390 w 2919"/>
                <a:gd name="T7" fmla="*/ 2678 h 6084"/>
                <a:gd name="T8" fmla="*/ 2390 w 2919"/>
                <a:gd name="T9" fmla="*/ 2037 h 6084"/>
                <a:gd name="T10" fmla="*/ 2390 w 2919"/>
                <a:gd name="T11" fmla="*/ 1078 h 6084"/>
                <a:gd name="T12" fmla="*/ 2390 w 2919"/>
                <a:gd name="T13" fmla="*/ 986 h 6084"/>
                <a:gd name="T14" fmla="*/ 2241 w 2919"/>
                <a:gd name="T15" fmla="*/ 986 h 6084"/>
                <a:gd name="T16" fmla="*/ 2241 w 2919"/>
                <a:gd name="T17" fmla="*/ 1099 h 6084"/>
                <a:gd name="T18" fmla="*/ 2241 w 2919"/>
                <a:gd name="T19" fmla="*/ 5639 h 6084"/>
                <a:gd name="T20" fmla="*/ 2213 w 2919"/>
                <a:gd name="T21" fmla="*/ 5836 h 6084"/>
                <a:gd name="T22" fmla="*/ 1847 w 2919"/>
                <a:gd name="T23" fmla="*/ 6034 h 6084"/>
                <a:gd name="T24" fmla="*/ 1551 w 2919"/>
                <a:gd name="T25" fmla="*/ 5745 h 6084"/>
                <a:gd name="T26" fmla="*/ 1544 w 2919"/>
                <a:gd name="T27" fmla="*/ 5611 h 6084"/>
                <a:gd name="T28" fmla="*/ 1544 w 2919"/>
                <a:gd name="T29" fmla="*/ 3080 h 6084"/>
                <a:gd name="T30" fmla="*/ 1544 w 2919"/>
                <a:gd name="T31" fmla="*/ 2974 h 6084"/>
                <a:gd name="T32" fmla="*/ 1389 w 2919"/>
                <a:gd name="T33" fmla="*/ 2974 h 6084"/>
                <a:gd name="T34" fmla="*/ 1389 w 2919"/>
                <a:gd name="T35" fmla="*/ 3066 h 6084"/>
                <a:gd name="T36" fmla="*/ 1389 w 2919"/>
                <a:gd name="T37" fmla="*/ 5660 h 6084"/>
                <a:gd name="T38" fmla="*/ 944 w 2919"/>
                <a:gd name="T39" fmla="*/ 6027 h 6084"/>
                <a:gd name="T40" fmla="*/ 670 w 2919"/>
                <a:gd name="T41" fmla="*/ 5695 h 6084"/>
                <a:gd name="T42" fmla="*/ 670 w 2919"/>
                <a:gd name="T43" fmla="*/ 5611 h 6084"/>
                <a:gd name="T44" fmla="*/ 670 w 2919"/>
                <a:gd name="T45" fmla="*/ 1092 h 6084"/>
                <a:gd name="T46" fmla="*/ 670 w 2919"/>
                <a:gd name="T47" fmla="*/ 986 h 6084"/>
                <a:gd name="T48" fmla="*/ 536 w 2919"/>
                <a:gd name="T49" fmla="*/ 986 h 6084"/>
                <a:gd name="T50" fmla="*/ 529 w 2919"/>
                <a:gd name="T51" fmla="*/ 1085 h 6084"/>
                <a:gd name="T52" fmla="*/ 529 w 2919"/>
                <a:gd name="T53" fmla="*/ 2615 h 6084"/>
                <a:gd name="T54" fmla="*/ 529 w 2919"/>
                <a:gd name="T55" fmla="*/ 2706 h 6084"/>
                <a:gd name="T56" fmla="*/ 268 w 2919"/>
                <a:gd name="T57" fmla="*/ 2946 h 6084"/>
                <a:gd name="T58" fmla="*/ 0 w 2919"/>
                <a:gd name="T59" fmla="*/ 2713 h 6084"/>
                <a:gd name="T60" fmla="*/ 0 w 2919"/>
                <a:gd name="T61" fmla="*/ 2692 h 6084"/>
                <a:gd name="T62" fmla="*/ 14 w 2919"/>
                <a:gd name="T63" fmla="*/ 676 h 6084"/>
                <a:gd name="T64" fmla="*/ 691 w 2919"/>
                <a:gd name="T65" fmla="*/ 14 h 6084"/>
                <a:gd name="T66" fmla="*/ 1734 w 2919"/>
                <a:gd name="T67" fmla="*/ 7 h 6084"/>
                <a:gd name="T68" fmla="*/ 2178 w 2919"/>
                <a:gd name="T69" fmla="*/ 7 h 6084"/>
                <a:gd name="T70" fmla="*/ 2904 w 2919"/>
                <a:gd name="T71" fmla="*/ 655 h 6084"/>
                <a:gd name="T72" fmla="*/ 2918 w 2919"/>
                <a:gd name="T73" fmla="*/ 683 h 6084"/>
                <a:gd name="T74" fmla="*/ 2918 w 2919"/>
                <a:gd name="T75" fmla="*/ 2742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9" h="6084">
                  <a:moveTo>
                    <a:pt x="2918" y="2742"/>
                  </a:moveTo>
                  <a:lnTo>
                    <a:pt x="2918" y="2742"/>
                  </a:lnTo>
                  <a:cubicBezTo>
                    <a:pt x="2883" y="2833"/>
                    <a:pt x="2834" y="2918"/>
                    <a:pt x="2728" y="2939"/>
                  </a:cubicBezTo>
                  <a:cubicBezTo>
                    <a:pt x="2538" y="2981"/>
                    <a:pt x="2390" y="2869"/>
                    <a:pt x="2390" y="2678"/>
                  </a:cubicBezTo>
                  <a:cubicBezTo>
                    <a:pt x="2390" y="2467"/>
                    <a:pt x="2390" y="2248"/>
                    <a:pt x="2390" y="2037"/>
                  </a:cubicBezTo>
                  <a:cubicBezTo>
                    <a:pt x="2390" y="1720"/>
                    <a:pt x="2390" y="1395"/>
                    <a:pt x="2390" y="1078"/>
                  </a:cubicBezTo>
                  <a:cubicBezTo>
                    <a:pt x="2390" y="1050"/>
                    <a:pt x="2390" y="1022"/>
                    <a:pt x="2390" y="986"/>
                  </a:cubicBezTo>
                  <a:cubicBezTo>
                    <a:pt x="2340" y="986"/>
                    <a:pt x="2298" y="986"/>
                    <a:pt x="2241" y="986"/>
                  </a:cubicBezTo>
                  <a:cubicBezTo>
                    <a:pt x="2241" y="1029"/>
                    <a:pt x="2241" y="1064"/>
                    <a:pt x="2241" y="1099"/>
                  </a:cubicBezTo>
                  <a:cubicBezTo>
                    <a:pt x="2241" y="2608"/>
                    <a:pt x="2249" y="4123"/>
                    <a:pt x="2241" y="5639"/>
                  </a:cubicBezTo>
                  <a:cubicBezTo>
                    <a:pt x="2241" y="5702"/>
                    <a:pt x="2234" y="5773"/>
                    <a:pt x="2213" y="5836"/>
                  </a:cubicBezTo>
                  <a:cubicBezTo>
                    <a:pt x="2157" y="5977"/>
                    <a:pt x="2009" y="6055"/>
                    <a:pt x="1847" y="6034"/>
                  </a:cubicBezTo>
                  <a:cubicBezTo>
                    <a:pt x="1685" y="6012"/>
                    <a:pt x="1565" y="5893"/>
                    <a:pt x="1551" y="5745"/>
                  </a:cubicBezTo>
                  <a:cubicBezTo>
                    <a:pt x="1544" y="5702"/>
                    <a:pt x="1544" y="5653"/>
                    <a:pt x="1544" y="5611"/>
                  </a:cubicBezTo>
                  <a:cubicBezTo>
                    <a:pt x="1544" y="4772"/>
                    <a:pt x="1544" y="3926"/>
                    <a:pt x="1544" y="3080"/>
                  </a:cubicBezTo>
                  <a:cubicBezTo>
                    <a:pt x="1544" y="3045"/>
                    <a:pt x="1544" y="3010"/>
                    <a:pt x="1544" y="2974"/>
                  </a:cubicBezTo>
                  <a:cubicBezTo>
                    <a:pt x="1487" y="2974"/>
                    <a:pt x="1445" y="2974"/>
                    <a:pt x="1389" y="2974"/>
                  </a:cubicBezTo>
                  <a:cubicBezTo>
                    <a:pt x="1389" y="3002"/>
                    <a:pt x="1389" y="3031"/>
                    <a:pt x="1389" y="3066"/>
                  </a:cubicBezTo>
                  <a:cubicBezTo>
                    <a:pt x="1389" y="3926"/>
                    <a:pt x="1389" y="4793"/>
                    <a:pt x="1389" y="5660"/>
                  </a:cubicBezTo>
                  <a:cubicBezTo>
                    <a:pt x="1389" y="5921"/>
                    <a:pt x="1184" y="6083"/>
                    <a:pt x="944" y="6027"/>
                  </a:cubicBezTo>
                  <a:cubicBezTo>
                    <a:pt x="796" y="5991"/>
                    <a:pt x="677" y="5850"/>
                    <a:pt x="670" y="5695"/>
                  </a:cubicBezTo>
                  <a:cubicBezTo>
                    <a:pt x="662" y="5667"/>
                    <a:pt x="670" y="5639"/>
                    <a:pt x="670" y="5611"/>
                  </a:cubicBezTo>
                  <a:cubicBezTo>
                    <a:pt x="670" y="4102"/>
                    <a:pt x="670" y="2594"/>
                    <a:pt x="670" y="1092"/>
                  </a:cubicBezTo>
                  <a:cubicBezTo>
                    <a:pt x="670" y="1057"/>
                    <a:pt x="670" y="1029"/>
                    <a:pt x="670" y="986"/>
                  </a:cubicBezTo>
                  <a:cubicBezTo>
                    <a:pt x="620" y="986"/>
                    <a:pt x="585" y="986"/>
                    <a:pt x="536" y="986"/>
                  </a:cubicBezTo>
                  <a:cubicBezTo>
                    <a:pt x="529" y="1022"/>
                    <a:pt x="529" y="1050"/>
                    <a:pt x="529" y="1085"/>
                  </a:cubicBezTo>
                  <a:cubicBezTo>
                    <a:pt x="529" y="1593"/>
                    <a:pt x="529" y="2100"/>
                    <a:pt x="529" y="2615"/>
                  </a:cubicBezTo>
                  <a:cubicBezTo>
                    <a:pt x="529" y="2643"/>
                    <a:pt x="529" y="2678"/>
                    <a:pt x="529" y="2706"/>
                  </a:cubicBezTo>
                  <a:cubicBezTo>
                    <a:pt x="514" y="2861"/>
                    <a:pt x="416" y="2946"/>
                    <a:pt x="268" y="2946"/>
                  </a:cubicBezTo>
                  <a:cubicBezTo>
                    <a:pt x="127" y="2953"/>
                    <a:pt x="14" y="2847"/>
                    <a:pt x="0" y="2713"/>
                  </a:cubicBezTo>
                  <a:cubicBezTo>
                    <a:pt x="0" y="2706"/>
                    <a:pt x="0" y="2699"/>
                    <a:pt x="0" y="2692"/>
                  </a:cubicBezTo>
                  <a:cubicBezTo>
                    <a:pt x="0" y="2023"/>
                    <a:pt x="0" y="1346"/>
                    <a:pt x="14" y="676"/>
                  </a:cubicBezTo>
                  <a:cubicBezTo>
                    <a:pt x="21" y="352"/>
                    <a:pt x="366" y="21"/>
                    <a:pt x="691" y="14"/>
                  </a:cubicBezTo>
                  <a:cubicBezTo>
                    <a:pt x="1036" y="0"/>
                    <a:pt x="1389" y="7"/>
                    <a:pt x="1734" y="7"/>
                  </a:cubicBezTo>
                  <a:cubicBezTo>
                    <a:pt x="1882" y="0"/>
                    <a:pt x="2030" y="0"/>
                    <a:pt x="2178" y="7"/>
                  </a:cubicBezTo>
                  <a:cubicBezTo>
                    <a:pt x="2552" y="28"/>
                    <a:pt x="2841" y="289"/>
                    <a:pt x="2904" y="655"/>
                  </a:cubicBezTo>
                  <a:cubicBezTo>
                    <a:pt x="2911" y="669"/>
                    <a:pt x="2911" y="676"/>
                    <a:pt x="2918" y="683"/>
                  </a:cubicBezTo>
                  <a:cubicBezTo>
                    <a:pt x="2918" y="1374"/>
                    <a:pt x="2918" y="2058"/>
                    <a:pt x="2918" y="2742"/>
                  </a:cubicBez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5">
                <a:solidFill>
                  <a:schemeClr val="tx2"/>
                </a:solidFill>
                <a:latin typeface="微软雅黑" panose="020B0503020204020204" pitchFamily="34" charset="-122"/>
                <a:ea typeface="微软雅黑" panose="020B0503020204020204" pitchFamily="34" charset="-122"/>
              </a:endParaRPr>
            </a:p>
          </p:txBody>
        </p:sp>
        <p:sp>
          <p:nvSpPr>
            <p:cNvPr id="6" name="Freeform 57"/>
            <p:cNvSpPr>
              <a:spLocks noChangeArrowheads="1"/>
            </p:cNvSpPr>
            <p:nvPr/>
          </p:nvSpPr>
          <p:spPr bwMode="auto">
            <a:xfrm>
              <a:off x="13567336" y="3855041"/>
              <a:ext cx="1110490" cy="1114573"/>
            </a:xfrm>
            <a:custGeom>
              <a:avLst/>
              <a:gdLst>
                <a:gd name="T0" fmla="*/ 1219 w 1220"/>
                <a:gd name="T1" fmla="*/ 620 h 1228"/>
                <a:gd name="T2" fmla="*/ 1219 w 1220"/>
                <a:gd name="T3" fmla="*/ 620 h 1228"/>
                <a:gd name="T4" fmla="*/ 606 w 1220"/>
                <a:gd name="T5" fmla="*/ 1219 h 1228"/>
                <a:gd name="T6" fmla="*/ 7 w 1220"/>
                <a:gd name="T7" fmla="*/ 606 h 1228"/>
                <a:gd name="T8" fmla="*/ 613 w 1220"/>
                <a:gd name="T9" fmla="*/ 7 h 1228"/>
                <a:gd name="T10" fmla="*/ 1219 w 1220"/>
                <a:gd name="T11" fmla="*/ 620 h 1228"/>
              </a:gdLst>
              <a:ahLst/>
              <a:cxnLst>
                <a:cxn ang="0">
                  <a:pos x="T0" y="T1"/>
                </a:cxn>
                <a:cxn ang="0">
                  <a:pos x="T2" y="T3"/>
                </a:cxn>
                <a:cxn ang="0">
                  <a:pos x="T4" y="T5"/>
                </a:cxn>
                <a:cxn ang="0">
                  <a:pos x="T6" y="T7"/>
                </a:cxn>
                <a:cxn ang="0">
                  <a:pos x="T8" y="T9"/>
                </a:cxn>
                <a:cxn ang="0">
                  <a:pos x="T10" y="T11"/>
                </a:cxn>
              </a:cxnLst>
              <a:rect l="0" t="0" r="r" b="b"/>
              <a:pathLst>
                <a:path w="1220" h="1228">
                  <a:moveTo>
                    <a:pt x="1219" y="620"/>
                  </a:moveTo>
                  <a:lnTo>
                    <a:pt x="1219" y="620"/>
                  </a:lnTo>
                  <a:cubicBezTo>
                    <a:pt x="1212" y="966"/>
                    <a:pt x="945" y="1227"/>
                    <a:pt x="606" y="1219"/>
                  </a:cubicBezTo>
                  <a:cubicBezTo>
                    <a:pt x="254" y="1212"/>
                    <a:pt x="0" y="959"/>
                    <a:pt x="7" y="606"/>
                  </a:cubicBezTo>
                  <a:cubicBezTo>
                    <a:pt x="14" y="268"/>
                    <a:pt x="289" y="0"/>
                    <a:pt x="613" y="7"/>
                  </a:cubicBezTo>
                  <a:cubicBezTo>
                    <a:pt x="952" y="14"/>
                    <a:pt x="1219" y="289"/>
                    <a:pt x="1219" y="620"/>
                  </a:cubicBez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5">
                <a:solidFill>
                  <a:schemeClr val="tx2"/>
                </a:solidFill>
                <a:latin typeface="微软雅黑" panose="020B0503020204020204" pitchFamily="34" charset="-122"/>
                <a:ea typeface="微软雅黑" panose="020B0503020204020204" pitchFamily="34" charset="-122"/>
              </a:endParaRPr>
            </a:p>
          </p:txBody>
        </p:sp>
      </p:grpSp>
      <p:grpSp>
        <p:nvGrpSpPr>
          <p:cNvPr id="7" name="Group 3"/>
          <p:cNvGrpSpPr/>
          <p:nvPr/>
        </p:nvGrpSpPr>
        <p:grpSpPr>
          <a:xfrm>
            <a:off x="1240305" y="1504126"/>
            <a:ext cx="995234" cy="2543873"/>
            <a:chOff x="3304305" y="3855041"/>
            <a:chExt cx="2653956" cy="6783662"/>
          </a:xfrm>
          <a:solidFill>
            <a:schemeClr val="accent1"/>
          </a:solidFill>
        </p:grpSpPr>
        <p:sp>
          <p:nvSpPr>
            <p:cNvPr id="8" name="Freeform 58"/>
            <p:cNvSpPr>
              <a:spLocks noChangeArrowheads="1"/>
            </p:cNvSpPr>
            <p:nvPr/>
          </p:nvSpPr>
          <p:spPr bwMode="auto">
            <a:xfrm>
              <a:off x="3304305" y="5105927"/>
              <a:ext cx="2653956" cy="5532776"/>
            </a:xfrm>
            <a:custGeom>
              <a:avLst/>
              <a:gdLst>
                <a:gd name="T0" fmla="*/ 2918 w 2919"/>
                <a:gd name="T1" fmla="*/ 2742 h 6084"/>
                <a:gd name="T2" fmla="*/ 2918 w 2919"/>
                <a:gd name="T3" fmla="*/ 2742 h 6084"/>
                <a:gd name="T4" fmla="*/ 2728 w 2919"/>
                <a:gd name="T5" fmla="*/ 2939 h 6084"/>
                <a:gd name="T6" fmla="*/ 2390 w 2919"/>
                <a:gd name="T7" fmla="*/ 2678 h 6084"/>
                <a:gd name="T8" fmla="*/ 2390 w 2919"/>
                <a:gd name="T9" fmla="*/ 2037 h 6084"/>
                <a:gd name="T10" fmla="*/ 2390 w 2919"/>
                <a:gd name="T11" fmla="*/ 1078 h 6084"/>
                <a:gd name="T12" fmla="*/ 2390 w 2919"/>
                <a:gd name="T13" fmla="*/ 986 h 6084"/>
                <a:gd name="T14" fmla="*/ 2249 w 2919"/>
                <a:gd name="T15" fmla="*/ 986 h 6084"/>
                <a:gd name="T16" fmla="*/ 2249 w 2919"/>
                <a:gd name="T17" fmla="*/ 1099 h 6084"/>
                <a:gd name="T18" fmla="*/ 2249 w 2919"/>
                <a:gd name="T19" fmla="*/ 5639 h 6084"/>
                <a:gd name="T20" fmla="*/ 2213 w 2919"/>
                <a:gd name="T21" fmla="*/ 5836 h 6084"/>
                <a:gd name="T22" fmla="*/ 1847 w 2919"/>
                <a:gd name="T23" fmla="*/ 6034 h 6084"/>
                <a:gd name="T24" fmla="*/ 1551 w 2919"/>
                <a:gd name="T25" fmla="*/ 5745 h 6084"/>
                <a:gd name="T26" fmla="*/ 1544 w 2919"/>
                <a:gd name="T27" fmla="*/ 5611 h 6084"/>
                <a:gd name="T28" fmla="*/ 1544 w 2919"/>
                <a:gd name="T29" fmla="*/ 3080 h 6084"/>
                <a:gd name="T30" fmla="*/ 1544 w 2919"/>
                <a:gd name="T31" fmla="*/ 2974 h 6084"/>
                <a:gd name="T32" fmla="*/ 1389 w 2919"/>
                <a:gd name="T33" fmla="*/ 2974 h 6084"/>
                <a:gd name="T34" fmla="*/ 1389 w 2919"/>
                <a:gd name="T35" fmla="*/ 3066 h 6084"/>
                <a:gd name="T36" fmla="*/ 1389 w 2919"/>
                <a:gd name="T37" fmla="*/ 5660 h 6084"/>
                <a:gd name="T38" fmla="*/ 944 w 2919"/>
                <a:gd name="T39" fmla="*/ 6027 h 6084"/>
                <a:gd name="T40" fmla="*/ 670 w 2919"/>
                <a:gd name="T41" fmla="*/ 5695 h 6084"/>
                <a:gd name="T42" fmla="*/ 670 w 2919"/>
                <a:gd name="T43" fmla="*/ 5611 h 6084"/>
                <a:gd name="T44" fmla="*/ 670 w 2919"/>
                <a:gd name="T45" fmla="*/ 1092 h 6084"/>
                <a:gd name="T46" fmla="*/ 670 w 2919"/>
                <a:gd name="T47" fmla="*/ 986 h 6084"/>
                <a:gd name="T48" fmla="*/ 536 w 2919"/>
                <a:gd name="T49" fmla="*/ 986 h 6084"/>
                <a:gd name="T50" fmla="*/ 529 w 2919"/>
                <a:gd name="T51" fmla="*/ 1085 h 6084"/>
                <a:gd name="T52" fmla="*/ 529 w 2919"/>
                <a:gd name="T53" fmla="*/ 2615 h 6084"/>
                <a:gd name="T54" fmla="*/ 529 w 2919"/>
                <a:gd name="T55" fmla="*/ 2706 h 6084"/>
                <a:gd name="T56" fmla="*/ 268 w 2919"/>
                <a:gd name="T57" fmla="*/ 2946 h 6084"/>
                <a:gd name="T58" fmla="*/ 7 w 2919"/>
                <a:gd name="T59" fmla="*/ 2713 h 6084"/>
                <a:gd name="T60" fmla="*/ 0 w 2919"/>
                <a:gd name="T61" fmla="*/ 2692 h 6084"/>
                <a:gd name="T62" fmla="*/ 14 w 2919"/>
                <a:gd name="T63" fmla="*/ 676 h 6084"/>
                <a:gd name="T64" fmla="*/ 698 w 2919"/>
                <a:gd name="T65" fmla="*/ 14 h 6084"/>
                <a:gd name="T66" fmla="*/ 1734 w 2919"/>
                <a:gd name="T67" fmla="*/ 7 h 6084"/>
                <a:gd name="T68" fmla="*/ 2185 w 2919"/>
                <a:gd name="T69" fmla="*/ 7 h 6084"/>
                <a:gd name="T70" fmla="*/ 2911 w 2919"/>
                <a:gd name="T71" fmla="*/ 655 h 6084"/>
                <a:gd name="T72" fmla="*/ 2918 w 2919"/>
                <a:gd name="T73" fmla="*/ 683 h 6084"/>
                <a:gd name="T74" fmla="*/ 2918 w 2919"/>
                <a:gd name="T75" fmla="*/ 2742 h 6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9" h="6084">
                  <a:moveTo>
                    <a:pt x="2918" y="2742"/>
                  </a:moveTo>
                  <a:lnTo>
                    <a:pt x="2918" y="2742"/>
                  </a:lnTo>
                  <a:cubicBezTo>
                    <a:pt x="2883" y="2833"/>
                    <a:pt x="2841" y="2918"/>
                    <a:pt x="2728" y="2939"/>
                  </a:cubicBezTo>
                  <a:cubicBezTo>
                    <a:pt x="2538" y="2981"/>
                    <a:pt x="2397" y="2869"/>
                    <a:pt x="2390" y="2678"/>
                  </a:cubicBezTo>
                  <a:cubicBezTo>
                    <a:pt x="2390" y="2467"/>
                    <a:pt x="2390" y="2248"/>
                    <a:pt x="2390" y="2037"/>
                  </a:cubicBezTo>
                  <a:cubicBezTo>
                    <a:pt x="2390" y="1720"/>
                    <a:pt x="2390" y="1395"/>
                    <a:pt x="2390" y="1078"/>
                  </a:cubicBezTo>
                  <a:cubicBezTo>
                    <a:pt x="2390" y="1050"/>
                    <a:pt x="2390" y="1022"/>
                    <a:pt x="2390" y="986"/>
                  </a:cubicBezTo>
                  <a:cubicBezTo>
                    <a:pt x="2340" y="986"/>
                    <a:pt x="2298" y="986"/>
                    <a:pt x="2249" y="986"/>
                  </a:cubicBezTo>
                  <a:cubicBezTo>
                    <a:pt x="2249" y="1029"/>
                    <a:pt x="2249" y="1064"/>
                    <a:pt x="2249" y="1099"/>
                  </a:cubicBezTo>
                  <a:cubicBezTo>
                    <a:pt x="2249" y="2608"/>
                    <a:pt x="2249" y="4123"/>
                    <a:pt x="2249" y="5639"/>
                  </a:cubicBezTo>
                  <a:cubicBezTo>
                    <a:pt x="2249" y="5702"/>
                    <a:pt x="2242" y="5773"/>
                    <a:pt x="2213" y="5836"/>
                  </a:cubicBezTo>
                  <a:cubicBezTo>
                    <a:pt x="2157" y="5977"/>
                    <a:pt x="2009" y="6055"/>
                    <a:pt x="1847" y="6034"/>
                  </a:cubicBezTo>
                  <a:cubicBezTo>
                    <a:pt x="1692" y="6012"/>
                    <a:pt x="1572" y="5893"/>
                    <a:pt x="1551" y="5745"/>
                  </a:cubicBezTo>
                  <a:cubicBezTo>
                    <a:pt x="1544" y="5702"/>
                    <a:pt x="1544" y="5653"/>
                    <a:pt x="1544" y="5611"/>
                  </a:cubicBezTo>
                  <a:cubicBezTo>
                    <a:pt x="1544" y="4772"/>
                    <a:pt x="1544" y="3926"/>
                    <a:pt x="1544" y="3080"/>
                  </a:cubicBezTo>
                  <a:cubicBezTo>
                    <a:pt x="1544" y="3045"/>
                    <a:pt x="1544" y="3010"/>
                    <a:pt x="1544" y="2974"/>
                  </a:cubicBezTo>
                  <a:cubicBezTo>
                    <a:pt x="1494" y="2974"/>
                    <a:pt x="1445" y="2974"/>
                    <a:pt x="1389" y="2974"/>
                  </a:cubicBezTo>
                  <a:cubicBezTo>
                    <a:pt x="1389" y="3002"/>
                    <a:pt x="1389" y="3031"/>
                    <a:pt x="1389" y="3066"/>
                  </a:cubicBezTo>
                  <a:cubicBezTo>
                    <a:pt x="1389" y="3926"/>
                    <a:pt x="1389" y="4793"/>
                    <a:pt x="1389" y="5660"/>
                  </a:cubicBezTo>
                  <a:cubicBezTo>
                    <a:pt x="1389" y="5921"/>
                    <a:pt x="1191" y="6083"/>
                    <a:pt x="944" y="6027"/>
                  </a:cubicBezTo>
                  <a:cubicBezTo>
                    <a:pt x="797" y="5991"/>
                    <a:pt x="677" y="5850"/>
                    <a:pt x="670" y="5695"/>
                  </a:cubicBezTo>
                  <a:cubicBezTo>
                    <a:pt x="670" y="5667"/>
                    <a:pt x="670" y="5639"/>
                    <a:pt x="670" y="5611"/>
                  </a:cubicBezTo>
                  <a:cubicBezTo>
                    <a:pt x="670" y="4102"/>
                    <a:pt x="670" y="2594"/>
                    <a:pt x="670" y="1092"/>
                  </a:cubicBezTo>
                  <a:cubicBezTo>
                    <a:pt x="670" y="1057"/>
                    <a:pt x="670" y="1029"/>
                    <a:pt x="670" y="986"/>
                  </a:cubicBezTo>
                  <a:cubicBezTo>
                    <a:pt x="620" y="986"/>
                    <a:pt x="585" y="986"/>
                    <a:pt x="536" y="986"/>
                  </a:cubicBezTo>
                  <a:cubicBezTo>
                    <a:pt x="536" y="1022"/>
                    <a:pt x="529" y="1050"/>
                    <a:pt x="529" y="1085"/>
                  </a:cubicBezTo>
                  <a:cubicBezTo>
                    <a:pt x="529" y="1593"/>
                    <a:pt x="529" y="2100"/>
                    <a:pt x="529" y="2615"/>
                  </a:cubicBezTo>
                  <a:cubicBezTo>
                    <a:pt x="529" y="2643"/>
                    <a:pt x="529" y="2678"/>
                    <a:pt x="529" y="2706"/>
                  </a:cubicBezTo>
                  <a:cubicBezTo>
                    <a:pt x="515" y="2861"/>
                    <a:pt x="423" y="2946"/>
                    <a:pt x="268" y="2946"/>
                  </a:cubicBezTo>
                  <a:cubicBezTo>
                    <a:pt x="134" y="2953"/>
                    <a:pt x="21" y="2847"/>
                    <a:pt x="7" y="2713"/>
                  </a:cubicBezTo>
                  <a:cubicBezTo>
                    <a:pt x="7" y="2706"/>
                    <a:pt x="0" y="2699"/>
                    <a:pt x="0" y="2692"/>
                  </a:cubicBezTo>
                  <a:cubicBezTo>
                    <a:pt x="7" y="2023"/>
                    <a:pt x="0" y="1346"/>
                    <a:pt x="14" y="676"/>
                  </a:cubicBezTo>
                  <a:cubicBezTo>
                    <a:pt x="21" y="352"/>
                    <a:pt x="374" y="21"/>
                    <a:pt x="698" y="14"/>
                  </a:cubicBezTo>
                  <a:cubicBezTo>
                    <a:pt x="1043" y="0"/>
                    <a:pt x="1389" y="7"/>
                    <a:pt x="1734" y="7"/>
                  </a:cubicBezTo>
                  <a:cubicBezTo>
                    <a:pt x="1882" y="0"/>
                    <a:pt x="2037" y="0"/>
                    <a:pt x="2185" y="7"/>
                  </a:cubicBezTo>
                  <a:cubicBezTo>
                    <a:pt x="2552" y="28"/>
                    <a:pt x="2841" y="289"/>
                    <a:pt x="2911" y="655"/>
                  </a:cubicBezTo>
                  <a:cubicBezTo>
                    <a:pt x="2911" y="669"/>
                    <a:pt x="2918" y="676"/>
                    <a:pt x="2918" y="683"/>
                  </a:cubicBezTo>
                  <a:cubicBezTo>
                    <a:pt x="2918" y="1374"/>
                    <a:pt x="2918" y="2058"/>
                    <a:pt x="2918" y="2742"/>
                  </a:cubicBez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5">
                <a:solidFill>
                  <a:schemeClr val="tx2"/>
                </a:solidFill>
                <a:latin typeface="微软雅黑" panose="020B0503020204020204" pitchFamily="34" charset="-122"/>
                <a:ea typeface="微软雅黑" panose="020B0503020204020204" pitchFamily="34" charset="-122"/>
              </a:endParaRPr>
            </a:p>
          </p:txBody>
        </p:sp>
        <p:sp>
          <p:nvSpPr>
            <p:cNvPr id="9" name="Freeform 59"/>
            <p:cNvSpPr>
              <a:spLocks noChangeArrowheads="1"/>
            </p:cNvSpPr>
            <p:nvPr/>
          </p:nvSpPr>
          <p:spPr bwMode="auto">
            <a:xfrm>
              <a:off x="4078040" y="3855041"/>
              <a:ext cx="1110492" cy="1114573"/>
            </a:xfrm>
            <a:custGeom>
              <a:avLst/>
              <a:gdLst>
                <a:gd name="T0" fmla="*/ 1219 w 1220"/>
                <a:gd name="T1" fmla="*/ 620 h 1228"/>
                <a:gd name="T2" fmla="*/ 1219 w 1220"/>
                <a:gd name="T3" fmla="*/ 620 h 1228"/>
                <a:gd name="T4" fmla="*/ 606 w 1220"/>
                <a:gd name="T5" fmla="*/ 1219 h 1228"/>
                <a:gd name="T6" fmla="*/ 7 w 1220"/>
                <a:gd name="T7" fmla="*/ 606 h 1228"/>
                <a:gd name="T8" fmla="*/ 613 w 1220"/>
                <a:gd name="T9" fmla="*/ 7 h 1228"/>
                <a:gd name="T10" fmla="*/ 1219 w 1220"/>
                <a:gd name="T11" fmla="*/ 620 h 1228"/>
              </a:gdLst>
              <a:ahLst/>
              <a:cxnLst>
                <a:cxn ang="0">
                  <a:pos x="T0" y="T1"/>
                </a:cxn>
                <a:cxn ang="0">
                  <a:pos x="T2" y="T3"/>
                </a:cxn>
                <a:cxn ang="0">
                  <a:pos x="T4" y="T5"/>
                </a:cxn>
                <a:cxn ang="0">
                  <a:pos x="T6" y="T7"/>
                </a:cxn>
                <a:cxn ang="0">
                  <a:pos x="T8" y="T9"/>
                </a:cxn>
                <a:cxn ang="0">
                  <a:pos x="T10" y="T11"/>
                </a:cxn>
              </a:cxnLst>
              <a:rect l="0" t="0" r="r" b="b"/>
              <a:pathLst>
                <a:path w="1220" h="1228">
                  <a:moveTo>
                    <a:pt x="1219" y="620"/>
                  </a:moveTo>
                  <a:lnTo>
                    <a:pt x="1219" y="620"/>
                  </a:lnTo>
                  <a:cubicBezTo>
                    <a:pt x="1212" y="966"/>
                    <a:pt x="952" y="1227"/>
                    <a:pt x="606" y="1219"/>
                  </a:cubicBezTo>
                  <a:cubicBezTo>
                    <a:pt x="254" y="1212"/>
                    <a:pt x="0" y="959"/>
                    <a:pt x="7" y="606"/>
                  </a:cubicBezTo>
                  <a:cubicBezTo>
                    <a:pt x="14" y="268"/>
                    <a:pt x="289" y="0"/>
                    <a:pt x="613" y="7"/>
                  </a:cubicBezTo>
                  <a:cubicBezTo>
                    <a:pt x="952" y="14"/>
                    <a:pt x="1219" y="289"/>
                    <a:pt x="1219" y="620"/>
                  </a:cubicBez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05">
                <a:solidFill>
                  <a:schemeClr val="tx2"/>
                </a:solidFill>
                <a:latin typeface="微软雅黑" panose="020B0503020204020204" pitchFamily="34" charset="-122"/>
                <a:ea typeface="微软雅黑" panose="020B0503020204020204" pitchFamily="34" charset="-122"/>
              </a:endParaRPr>
            </a:p>
          </p:txBody>
        </p:sp>
      </p:grpSp>
      <p:sp>
        <p:nvSpPr>
          <p:cNvPr id="10" name="TextBox 671"/>
          <p:cNvSpPr txBox="1"/>
          <p:nvPr/>
        </p:nvSpPr>
        <p:spPr>
          <a:xfrm>
            <a:off x="5993516" y="3077257"/>
            <a:ext cx="2105432" cy="1886271"/>
          </a:xfrm>
          <a:prstGeom prst="rect">
            <a:avLst/>
          </a:prstGeom>
          <a:noFill/>
        </p:spPr>
        <p:txBody>
          <a:bodyPr wrap="square" lIns="82282" tIns="41141" rIns="82282" bIns="41141" rtlCol="0">
            <a:spAutoFit/>
          </a:bodyPr>
          <a:lstStyle/>
          <a:p>
            <a:pPr algn="ct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1" name="TextBox 674"/>
          <p:cNvSpPr txBox="1"/>
          <p:nvPr/>
        </p:nvSpPr>
        <p:spPr>
          <a:xfrm>
            <a:off x="6374773" y="1378801"/>
            <a:ext cx="1054235" cy="624772"/>
          </a:xfrm>
          <a:prstGeom prst="rect">
            <a:avLst/>
          </a:prstGeom>
          <a:noFill/>
        </p:spPr>
        <p:txBody>
          <a:bodyPr wrap="none" lIns="82282" tIns="41141" rIns="82282" bIns="41141" rtlCol="0">
            <a:spAutoFit/>
          </a:bodyPr>
          <a:lstStyle/>
          <a:p>
            <a:pPr algn="ctr">
              <a:lnSpc>
                <a:spcPct val="110000"/>
              </a:lnSpc>
            </a:pPr>
            <a:r>
              <a:rPr lang="en-US" sz="3200" b="1" dirty="0">
                <a:solidFill>
                  <a:schemeClr val="tx2"/>
                </a:solidFill>
                <a:latin typeface="微软雅黑" panose="020B0503020204020204" pitchFamily="34" charset="-122"/>
                <a:ea typeface="微软雅黑" panose="020B0503020204020204" pitchFamily="34" charset="-122"/>
                <a:cs typeface="Source Sans Pro"/>
              </a:rPr>
              <a:t>54%</a:t>
            </a:r>
          </a:p>
        </p:txBody>
      </p:sp>
      <p:sp>
        <p:nvSpPr>
          <p:cNvPr id="12" name="TextBox 675"/>
          <p:cNvSpPr txBox="1"/>
          <p:nvPr/>
        </p:nvSpPr>
        <p:spPr>
          <a:xfrm>
            <a:off x="6014778" y="2171119"/>
            <a:ext cx="1807646" cy="575528"/>
          </a:xfrm>
          <a:prstGeom prst="rect">
            <a:avLst/>
          </a:prstGeom>
          <a:noFill/>
        </p:spPr>
        <p:txBody>
          <a:bodyPr wrap="none" lIns="82282" tIns="41141" rIns="82282" bIns="41141" rtlCol="0">
            <a:spAutoFit/>
          </a:bodyPr>
          <a:lstStyle/>
          <a:p>
            <a:pPr algn="ctr" defTabSz="685165">
              <a:buNone/>
              <a:defRPr/>
            </a:pPr>
            <a:r>
              <a:rPr lang="zh-CN" altLang="en-US" sz="3200" dirty="0">
                <a:solidFill>
                  <a:schemeClr val="accent3"/>
                </a:solidFill>
                <a:latin typeface="微软雅黑" panose="020B0503020204020204" pitchFamily="34" charset="-122"/>
                <a:ea typeface="微软雅黑" panose="020B0503020204020204" pitchFamily="34" charset="-122"/>
              </a:rPr>
              <a:t>添加标题</a:t>
            </a:r>
            <a:endParaRPr lang="en-US" altLang="zh-CN" sz="3200" dirty="0">
              <a:solidFill>
                <a:schemeClr val="accent3"/>
              </a:solidFill>
              <a:latin typeface="微软雅黑" panose="020B0503020204020204" pitchFamily="34" charset="-122"/>
              <a:ea typeface="微软雅黑" panose="020B0503020204020204" pitchFamily="34" charset="-122"/>
            </a:endParaRPr>
          </a:p>
        </p:txBody>
      </p:sp>
      <p:sp>
        <p:nvSpPr>
          <p:cNvPr id="13" name="TextBox 676"/>
          <p:cNvSpPr txBox="1"/>
          <p:nvPr/>
        </p:nvSpPr>
        <p:spPr>
          <a:xfrm>
            <a:off x="2434206" y="3077257"/>
            <a:ext cx="2105432" cy="1886271"/>
          </a:xfrm>
          <a:prstGeom prst="rect">
            <a:avLst/>
          </a:prstGeom>
          <a:noFill/>
        </p:spPr>
        <p:txBody>
          <a:bodyPr wrap="square" lIns="82282" tIns="41141" rIns="82282" bIns="41141" rtlCol="0">
            <a:spAutoFit/>
          </a:bodyPr>
          <a:lstStyle/>
          <a:p>
            <a:pPr algn="ctr">
              <a:lnSpc>
                <a:spcPct val="150000"/>
              </a:lnSpc>
            </a:pPr>
            <a:r>
              <a:rPr lang="zh-CN" altLang="en-US" sz="16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4" name="TextBox 677"/>
          <p:cNvSpPr txBox="1"/>
          <p:nvPr/>
        </p:nvSpPr>
        <p:spPr>
          <a:xfrm>
            <a:off x="2815463" y="1378801"/>
            <a:ext cx="1054235" cy="624772"/>
          </a:xfrm>
          <a:prstGeom prst="rect">
            <a:avLst/>
          </a:prstGeom>
          <a:noFill/>
        </p:spPr>
        <p:txBody>
          <a:bodyPr wrap="none" lIns="82282" tIns="41141" rIns="82282" bIns="41141" rtlCol="0">
            <a:spAutoFit/>
          </a:bodyPr>
          <a:lstStyle/>
          <a:p>
            <a:pPr algn="ctr">
              <a:lnSpc>
                <a:spcPct val="110000"/>
              </a:lnSpc>
            </a:pPr>
            <a:r>
              <a:rPr lang="en-US" sz="3200" b="1" dirty="0">
                <a:solidFill>
                  <a:schemeClr val="tx2"/>
                </a:solidFill>
                <a:latin typeface="微软雅黑" panose="020B0503020204020204" pitchFamily="34" charset="-122"/>
                <a:ea typeface="微软雅黑" panose="020B0503020204020204" pitchFamily="34" charset="-122"/>
                <a:cs typeface="Source Sans Pro"/>
              </a:rPr>
              <a:t>46%</a:t>
            </a:r>
          </a:p>
        </p:txBody>
      </p:sp>
      <p:sp>
        <p:nvSpPr>
          <p:cNvPr id="15" name="TextBox 678"/>
          <p:cNvSpPr txBox="1"/>
          <p:nvPr/>
        </p:nvSpPr>
        <p:spPr>
          <a:xfrm>
            <a:off x="2455468" y="2171119"/>
            <a:ext cx="1807646" cy="575528"/>
          </a:xfrm>
          <a:prstGeom prst="rect">
            <a:avLst/>
          </a:prstGeom>
          <a:noFill/>
        </p:spPr>
        <p:txBody>
          <a:bodyPr wrap="none" lIns="82282" tIns="41141" rIns="82282" bIns="41141" rtlCol="0">
            <a:spAutoFit/>
          </a:bodyPr>
          <a:lstStyle/>
          <a:p>
            <a:pPr algn="ctr" defTabSz="685165">
              <a:buNone/>
              <a:defRPr/>
            </a:pPr>
            <a:r>
              <a:rPr lang="zh-CN" altLang="en-US" sz="3200" dirty="0">
                <a:solidFill>
                  <a:schemeClr val="accent1"/>
                </a:solidFill>
                <a:latin typeface="微软雅黑" panose="020B0503020204020204" pitchFamily="34" charset="-122"/>
                <a:ea typeface="微软雅黑" panose="020B0503020204020204" pitchFamily="34" charset="-122"/>
              </a:rPr>
              <a:t>添加标题</a:t>
            </a:r>
            <a:endParaRPr lang="en-US" altLang="zh-CN" sz="32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cxnSp>
        <p:nvCxnSpPr>
          <p:cNvPr id="3" name="直接连接符 26"/>
          <p:cNvCxnSpPr>
            <a:cxnSpLocks noChangeShapeType="1"/>
          </p:cNvCxnSpPr>
          <p:nvPr/>
        </p:nvCxnSpPr>
        <p:spPr bwMode="auto">
          <a:xfrm>
            <a:off x="2068514" y="1381125"/>
            <a:ext cx="4489450" cy="0"/>
          </a:xfrm>
          <a:prstGeom prst="line">
            <a:avLst/>
          </a:prstGeom>
          <a:noFill/>
          <a:ln w="19050" algn="ctr">
            <a:solidFill>
              <a:schemeClr val="accent1"/>
            </a:solidFill>
            <a:round/>
            <a:headEnd type="oval" w="med" len="med"/>
            <a:tailEnd type="oval" w="med" len="med"/>
          </a:ln>
          <a:extLst>
            <a:ext uri="{909E8E84-426E-40DD-AFC4-6F175D3DCCD1}">
              <a14:hiddenFill xmlns:a14="http://schemas.microsoft.com/office/drawing/2010/main">
                <a:noFill/>
              </a14:hiddenFill>
            </a:ext>
          </a:extLst>
        </p:spPr>
      </p:cxnSp>
      <p:cxnSp>
        <p:nvCxnSpPr>
          <p:cNvPr id="5" name="直接连接符 53"/>
          <p:cNvCxnSpPr>
            <a:cxnSpLocks noChangeShapeType="1"/>
          </p:cNvCxnSpPr>
          <p:nvPr/>
        </p:nvCxnSpPr>
        <p:spPr bwMode="auto">
          <a:xfrm>
            <a:off x="4052888" y="2631281"/>
            <a:ext cx="3943350" cy="0"/>
          </a:xfrm>
          <a:prstGeom prst="line">
            <a:avLst/>
          </a:prstGeom>
          <a:noFill/>
          <a:ln w="19050" algn="ctr">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56"/>
          <p:cNvCxnSpPr>
            <a:cxnSpLocks noChangeShapeType="1"/>
          </p:cNvCxnSpPr>
          <p:nvPr/>
        </p:nvCxnSpPr>
        <p:spPr bwMode="auto">
          <a:xfrm>
            <a:off x="2541588" y="3849291"/>
            <a:ext cx="4138612" cy="0"/>
          </a:xfrm>
          <a:prstGeom prst="line">
            <a:avLst/>
          </a:prstGeom>
          <a:noFill/>
          <a:ln w="19050" algn="ctr">
            <a:solidFill>
              <a:schemeClr val="accent3"/>
            </a:solidFill>
            <a:round/>
            <a:headEnd type="oval" w="med" len="med"/>
            <a:tailEnd type="oval" w="med" len="med"/>
          </a:ln>
          <a:extLst>
            <a:ext uri="{909E8E84-426E-40DD-AFC4-6F175D3DCCD1}">
              <a14:hiddenFill xmlns:a14="http://schemas.microsoft.com/office/drawing/2010/main">
                <a:noFill/>
              </a14:hiddenFill>
            </a:ext>
          </a:extLst>
        </p:spPr>
      </p:cxnSp>
      <p:sp>
        <p:nvSpPr>
          <p:cNvPr id="7" name="KSO_GT3"/>
          <p:cNvSpPr txBox="1"/>
          <p:nvPr/>
        </p:nvSpPr>
        <p:spPr>
          <a:xfrm>
            <a:off x="4535491" y="3556399"/>
            <a:ext cx="2073275" cy="290513"/>
          </a:xfrm>
          <a:prstGeom prst="rect">
            <a:avLst/>
          </a:prstGeom>
          <a:noFill/>
        </p:spPr>
        <p:txBody>
          <a:bodyPr lIns="0" tIns="0" rIns="0" bIns="0" anchor="ctr"/>
          <a:lstStyle/>
          <a:p>
            <a:pPr>
              <a:spcBef>
                <a:spcPct val="20000"/>
              </a:spcBef>
            </a:pPr>
            <a:r>
              <a:rPr lang="zh-CN" altLang="en-US" sz="1200" dirty="0">
                <a:solidFill>
                  <a:schemeClr val="accent3"/>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3"/>
              </a:solidFill>
              <a:ea typeface="微软雅黑" panose="020B0503020204020204" pitchFamily="34" charset="-122"/>
              <a:cs typeface="宋体" panose="02010600030101010101" pitchFamily="2" charset="-122"/>
              <a:sym typeface="Arial" panose="020B0604020202020204" pitchFamily="34" charset="0"/>
            </a:endParaRPr>
          </a:p>
        </p:txBody>
      </p:sp>
      <p:sp>
        <p:nvSpPr>
          <p:cNvPr id="8" name="KSO_GT2"/>
          <p:cNvSpPr txBox="1"/>
          <p:nvPr/>
        </p:nvSpPr>
        <p:spPr>
          <a:xfrm>
            <a:off x="5811841" y="2340771"/>
            <a:ext cx="2073275" cy="290513"/>
          </a:xfrm>
          <a:prstGeom prst="rect">
            <a:avLst/>
          </a:prstGeom>
          <a:noFill/>
        </p:spPr>
        <p:txBody>
          <a:bodyPr lIns="0" tIns="0" rIns="0" bIns="0" anchor="ctr"/>
          <a:lstStyle/>
          <a:p>
            <a:pPr>
              <a:spcBef>
                <a:spcPct val="20000"/>
              </a:spcBef>
            </a:pPr>
            <a:r>
              <a:rPr lang="zh-CN" altLang="en-US" sz="1200" dirty="0">
                <a:solidFill>
                  <a:schemeClr val="accent2"/>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2"/>
              </a:solidFill>
              <a:ea typeface="微软雅黑" panose="020B0503020204020204" pitchFamily="34" charset="-122"/>
              <a:cs typeface="宋体" panose="02010600030101010101" pitchFamily="2" charset="-122"/>
              <a:sym typeface="Arial" panose="020B0604020202020204" pitchFamily="34" charset="0"/>
            </a:endParaRPr>
          </a:p>
        </p:txBody>
      </p:sp>
      <p:sp>
        <p:nvSpPr>
          <p:cNvPr id="9" name="KSO_GT1"/>
          <p:cNvSpPr txBox="1"/>
          <p:nvPr/>
        </p:nvSpPr>
        <p:spPr>
          <a:xfrm>
            <a:off x="4422778" y="1081089"/>
            <a:ext cx="2074863" cy="290513"/>
          </a:xfrm>
          <a:prstGeom prst="rect">
            <a:avLst/>
          </a:prstGeom>
          <a:noFill/>
        </p:spPr>
        <p:txBody>
          <a:bodyPr lIns="0" tIns="0" rIns="0" bIns="0" anchor="ctr"/>
          <a:lstStyle/>
          <a:p>
            <a:pPr>
              <a:spcBef>
                <a:spcPct val="20000"/>
              </a:spcBef>
            </a:pPr>
            <a:r>
              <a:rPr lang="zh-CN" altLang="en-US" sz="1200" dirty="0">
                <a:solidFill>
                  <a:schemeClr val="accent1"/>
                </a:solidFill>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1200" dirty="0">
              <a:solidFill>
                <a:schemeClr val="accent1"/>
              </a:solidFill>
              <a:ea typeface="微软雅黑" panose="020B0503020204020204" pitchFamily="34" charset="-122"/>
              <a:cs typeface="宋体" panose="02010600030101010101" pitchFamily="2" charset="-122"/>
              <a:sym typeface="Arial" panose="020B0604020202020204" pitchFamily="34" charset="0"/>
            </a:endParaRPr>
          </a:p>
        </p:txBody>
      </p:sp>
      <p:grpSp>
        <p:nvGrpSpPr>
          <p:cNvPr id="10" name="组合 9"/>
          <p:cNvGrpSpPr/>
          <p:nvPr/>
        </p:nvGrpSpPr>
        <p:grpSpPr>
          <a:xfrm>
            <a:off x="1414465" y="3014665"/>
            <a:ext cx="1163637" cy="1116806"/>
            <a:chOff x="1414463" y="3014663"/>
            <a:chExt cx="1163637" cy="1116806"/>
          </a:xfrm>
          <a:solidFill>
            <a:srgbClr val="EB340D"/>
          </a:solidFill>
        </p:grpSpPr>
        <p:sp>
          <p:nvSpPr>
            <p:cNvPr id="11" name="圆角矩形 10"/>
            <p:cNvSpPr/>
            <p:nvPr/>
          </p:nvSpPr>
          <p:spPr>
            <a:xfrm rot="20248206">
              <a:off x="1414463" y="3014663"/>
              <a:ext cx="1014412" cy="1116806"/>
            </a:xfrm>
            <a:prstGeom prst="roundRect">
              <a:avLst>
                <a:gd name="adj" fmla="val 12132"/>
              </a:avLst>
            </a:prstGeom>
            <a:solidFill>
              <a:schemeClr val="accent3"/>
            </a:solidFill>
            <a:ln w="25400" cap="flat" cmpd="sng" algn="ctr">
              <a:noFill/>
              <a:prstDash val="solid"/>
            </a:ln>
            <a:effectLst/>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12" name="圆角矩形 9"/>
            <p:cNvSpPr/>
            <p:nvPr/>
          </p:nvSpPr>
          <p:spPr>
            <a:xfrm rot="20248206">
              <a:off x="1563688" y="3574257"/>
              <a:ext cx="1014412"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chemeClr val="accent3"/>
            </a:solidFill>
            <a:ln w="25400" cap="flat" cmpd="sng" algn="ctr">
              <a:solidFill>
                <a:schemeClr val="accent3"/>
              </a:solidFill>
              <a:prstDash val="solid"/>
            </a:ln>
            <a:effectLst/>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13" name="KSO_GN3"/>
            <p:cNvSpPr/>
            <p:nvPr/>
          </p:nvSpPr>
          <p:spPr>
            <a:xfrm rot="20248206">
              <a:off x="1458914" y="3037285"/>
              <a:ext cx="930275" cy="1071563"/>
            </a:xfrm>
            <a:prstGeom prst="roundRect">
              <a:avLst>
                <a:gd name="adj" fmla="val 12132"/>
              </a:avLst>
            </a:prstGeom>
            <a:solidFill>
              <a:schemeClr val="accent3"/>
            </a:solidFill>
            <a:ln w="25400" cap="flat" cmpd="sng" algn="ctr">
              <a:solidFill>
                <a:sysClr val="window" lastClr="FFFFFF"/>
              </a:solidFill>
              <a:prstDash val="solid"/>
            </a:ln>
            <a:effectLst>
              <a:innerShdw blurRad="114300">
                <a:prstClr val="black"/>
              </a:innerShdw>
            </a:effectLst>
            <a:scene3d>
              <a:camera prst="orthographicFront"/>
              <a:lightRig rig="threePt" dir="t"/>
            </a:scene3d>
            <a:sp3d>
              <a:bevelT/>
            </a:sp3d>
          </p:spPr>
          <p:txBody>
            <a:bodyPr anchor="ctr"/>
            <a:lstStyle/>
            <a:p>
              <a:pPr algn="ctr">
                <a:defRPr/>
              </a:pPr>
              <a:r>
                <a:rPr lang="en-US" altLang="zh-CN" sz="900" kern="0" dirty="0">
                  <a:solidFill>
                    <a:schemeClr val="bg1"/>
                  </a:solidFill>
                  <a:latin typeface="微软雅黑" panose="020B0503020204020204" pitchFamily="34" charset="-122"/>
                  <a:ea typeface="微软雅黑" panose="020B0503020204020204" pitchFamily="34" charset="-122"/>
                </a:rPr>
                <a:t>C</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078164" y="2141935"/>
            <a:ext cx="1152526" cy="1117997"/>
            <a:chOff x="3078163" y="2141934"/>
            <a:chExt cx="1152526" cy="1117997"/>
          </a:xfrm>
          <a:solidFill>
            <a:schemeClr val="bg1"/>
          </a:solidFill>
        </p:grpSpPr>
        <p:sp>
          <p:nvSpPr>
            <p:cNvPr id="15" name="圆角矩形 14"/>
            <p:cNvSpPr/>
            <p:nvPr/>
          </p:nvSpPr>
          <p:spPr>
            <a:xfrm rot="1132031">
              <a:off x="3216276" y="2141934"/>
              <a:ext cx="1014413" cy="1117997"/>
            </a:xfrm>
            <a:prstGeom prst="roundRect">
              <a:avLst>
                <a:gd name="adj" fmla="val 12132"/>
              </a:avLst>
            </a:prstGeom>
            <a:grpFill/>
            <a:ln w="25400" cap="flat" cmpd="sng" algn="ctr">
              <a:noFill/>
              <a:prstDash val="solid"/>
            </a:ln>
            <a:effectLst/>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16" name="圆角矩形 26"/>
            <p:cNvSpPr/>
            <p:nvPr/>
          </p:nvSpPr>
          <p:spPr>
            <a:xfrm rot="1132031">
              <a:off x="3078163" y="2765822"/>
              <a:ext cx="1014412" cy="476250"/>
            </a:xfrm>
            <a:custGeom>
              <a:avLst/>
              <a:gdLst/>
              <a:ahLst/>
              <a:cxnLst/>
              <a:rect l="l" t="t" r="r" b="b"/>
              <a:pathLst>
                <a:path w="1321797" h="826698">
                  <a:moveTo>
                    <a:pt x="0" y="451707"/>
                  </a:moveTo>
                  <a:lnTo>
                    <a:pt x="1321797" y="0"/>
                  </a:lnTo>
                  <a:lnTo>
                    <a:pt x="1321797" y="666338"/>
                  </a:lnTo>
                  <a:cubicBezTo>
                    <a:pt x="1321797" y="754902"/>
                    <a:pt x="1250001" y="826698"/>
                    <a:pt x="1161437" y="826698"/>
                  </a:cubicBezTo>
                  <a:lnTo>
                    <a:pt x="160360" y="826698"/>
                  </a:lnTo>
                  <a:cubicBezTo>
                    <a:pt x="71796" y="826698"/>
                    <a:pt x="0" y="754902"/>
                    <a:pt x="0" y="666338"/>
                  </a:cubicBezTo>
                  <a:close/>
                </a:path>
              </a:pathLst>
            </a:custGeom>
            <a:grpFill/>
            <a:ln w="25400" cap="flat" cmpd="sng" algn="ctr">
              <a:noFill/>
              <a:prstDash val="solid"/>
            </a:ln>
            <a:effectLst/>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17" name="KSO_GN2"/>
            <p:cNvSpPr/>
            <p:nvPr/>
          </p:nvSpPr>
          <p:spPr>
            <a:xfrm rot="1132031">
              <a:off x="3259138" y="2165747"/>
              <a:ext cx="931862" cy="1070372"/>
            </a:xfrm>
            <a:prstGeom prst="roundRect">
              <a:avLst>
                <a:gd name="adj" fmla="val 12132"/>
              </a:avLst>
            </a:prstGeom>
            <a:solidFill>
              <a:schemeClr val="accent2"/>
            </a:solidFill>
            <a:ln w="25400" cap="flat" cmpd="sng" algn="ctr">
              <a:solidFill>
                <a:sysClr val="window" lastClr="FFFFFF"/>
              </a:solidFill>
              <a:prstDash val="solid"/>
            </a:ln>
            <a:effectLst>
              <a:innerShdw blurRad="114300">
                <a:prstClr val="black"/>
              </a:innerShdw>
            </a:effectLst>
          </p:spPr>
          <p:txBody>
            <a:bodyPr anchor="ctr"/>
            <a:lstStyle/>
            <a:p>
              <a:pPr algn="ctr">
                <a:defRPr/>
              </a:pPr>
              <a:r>
                <a:rPr lang="en-US" altLang="zh-CN" sz="900" kern="0" dirty="0">
                  <a:solidFill>
                    <a:schemeClr val="bg1"/>
                  </a:solidFill>
                  <a:latin typeface="微软雅黑" panose="020B0503020204020204" pitchFamily="34" charset="-122"/>
                  <a:ea typeface="微软雅黑" panose="020B0503020204020204" pitchFamily="34" charset="-122"/>
                </a:rPr>
                <a:t>B</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328740" y="1323977"/>
            <a:ext cx="1162051" cy="1116806"/>
            <a:chOff x="1328738" y="1323976"/>
            <a:chExt cx="1162051" cy="1116806"/>
          </a:xfrm>
        </p:grpSpPr>
        <p:sp>
          <p:nvSpPr>
            <p:cNvPr id="19" name="圆角矩形 18"/>
            <p:cNvSpPr/>
            <p:nvPr/>
          </p:nvSpPr>
          <p:spPr>
            <a:xfrm rot="20248206">
              <a:off x="1328738" y="1323976"/>
              <a:ext cx="1014412" cy="1116806"/>
            </a:xfrm>
            <a:prstGeom prst="roundRect">
              <a:avLst>
                <a:gd name="adj" fmla="val 12132"/>
              </a:avLst>
            </a:prstGeom>
            <a:solidFill>
              <a:schemeClr val="accent1"/>
            </a:solidFill>
            <a:ln w="25400" cap="flat" cmpd="sng" algn="ctr">
              <a:noFill/>
              <a:prstDash val="solid"/>
            </a:ln>
            <a:effectLst>
              <a:innerShdw blurRad="63500" dist="50800" dir="16200000">
                <a:prstClr val="black">
                  <a:alpha val="50000"/>
                </a:prstClr>
              </a:innerShdw>
            </a:effectLst>
          </p:spPr>
          <p:txBody>
            <a:bodyPr anchor="ctr"/>
            <a:lstStyle/>
            <a:p>
              <a:pPr algn="ctr">
                <a:defRPr/>
              </a:pPr>
              <a:r>
                <a:rPr lang="en-US" altLang="zh-CN" sz="900" kern="0" dirty="0">
                  <a:solidFill>
                    <a:schemeClr val="bg1"/>
                  </a:solidFill>
                  <a:latin typeface="微软雅黑" panose="020B0503020204020204" pitchFamily="34" charset="-122"/>
                  <a:ea typeface="微软雅黑" panose="020B0503020204020204" pitchFamily="34" charset="-122"/>
                </a:rPr>
                <a:t>A</a:t>
              </a: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20" name="圆角矩形 9"/>
            <p:cNvSpPr/>
            <p:nvPr/>
          </p:nvSpPr>
          <p:spPr>
            <a:xfrm rot="20248206">
              <a:off x="1476376" y="1883569"/>
              <a:ext cx="1014413" cy="541735"/>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sp>
          <p:nvSpPr>
            <p:cNvPr id="21" name="KSO_GN1"/>
            <p:cNvSpPr/>
            <p:nvPr/>
          </p:nvSpPr>
          <p:spPr>
            <a:xfrm rot="20248206">
              <a:off x="1371601" y="1346597"/>
              <a:ext cx="931863" cy="1071563"/>
            </a:xfrm>
            <a:prstGeom prst="roundRect">
              <a:avLst>
                <a:gd name="adj" fmla="val 12132"/>
              </a:avLst>
            </a:prstGeom>
            <a:noFill/>
            <a:ln w="25400" cap="flat" cmpd="sng" algn="ctr">
              <a:solidFill>
                <a:sysClr val="window" lastClr="FFFFFF"/>
              </a:solidFill>
              <a:prstDash val="solid"/>
            </a:ln>
            <a:effectLst/>
            <a:scene3d>
              <a:camera prst="orthographicFront"/>
              <a:lightRig rig="threePt" dir="t"/>
            </a:scene3d>
            <a:sp3d>
              <a:bevelT/>
            </a:sp3d>
          </p:spPr>
          <p:txBody>
            <a:bodyPr anchor="ctr"/>
            <a:lstStyle/>
            <a:p>
              <a:pPr algn="ctr">
                <a:defRPr/>
              </a:pPr>
              <a:endParaRPr lang="zh-CN" altLang="en-US" sz="900" kern="0">
                <a:solidFill>
                  <a:schemeClr val="tx2"/>
                </a:solidFill>
                <a:latin typeface="微软雅黑" panose="020B0503020204020204" pitchFamily="34" charset="-122"/>
                <a:ea typeface="微软雅黑" panose="020B0503020204020204" pitchFamily="34" charset="-122"/>
              </a:endParaRPr>
            </a:p>
          </p:txBody>
        </p:sp>
      </p:grpSp>
      <p:sp>
        <p:nvSpPr>
          <p:cNvPr id="22" name="KSO_GT3.1"/>
          <p:cNvSpPr txBox="1"/>
          <p:nvPr/>
        </p:nvSpPr>
        <p:spPr>
          <a:xfrm>
            <a:off x="3248025" y="3961137"/>
            <a:ext cx="3354388" cy="554831"/>
          </a:xfrm>
          <a:prstGeom prst="rect">
            <a:avLst/>
          </a:prstGeom>
          <a:noFill/>
        </p:spPr>
        <p:txBody>
          <a:bodyPr lIns="0" tIns="0" rIns="0" bIns="0" anchor="ct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KSO_GT2.1"/>
          <p:cNvSpPr txBox="1"/>
          <p:nvPr/>
        </p:nvSpPr>
        <p:spPr>
          <a:xfrm>
            <a:off x="4643438" y="2744317"/>
            <a:ext cx="3276600" cy="553640"/>
          </a:xfrm>
          <a:prstGeom prst="rect">
            <a:avLst/>
          </a:prstGeom>
          <a:noFill/>
        </p:spPr>
        <p:txBody>
          <a:bodyPr lIns="0" tIns="0" rIns="0" bIns="0" anchor="ct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KSO_GT1.1"/>
          <p:cNvSpPr txBox="1"/>
          <p:nvPr/>
        </p:nvSpPr>
        <p:spPr>
          <a:xfrm>
            <a:off x="2884488" y="1487017"/>
            <a:ext cx="3613150" cy="553640"/>
          </a:xfrm>
          <a:prstGeom prst="rect">
            <a:avLst/>
          </a:prstGeom>
          <a:noFill/>
        </p:spPr>
        <p:txBody>
          <a:bodyPr lIns="0" tIns="0" rIns="0" bIns="0" anchor="ct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childTnLst>
                          </p:cTn>
                        </p:par>
                        <p:par>
                          <p:cTn id="21" fill="hold">
                            <p:stCondLst>
                              <p:cond delay="1750"/>
                            </p:stCondLst>
                            <p:childTnLst>
                              <p:par>
                                <p:cTn id="22" presetID="2" presetClass="entr" presetSubtype="2"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32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 calcmode="lin" valueType="num">
                                      <p:cBhvr>
                                        <p:cTn id="4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par>
                          <p:cTn id="57" fill="hold">
                            <p:stCondLst>
                              <p:cond delay="5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7"/>
                                        </p:tgtEl>
                                        <p:attrNameLst>
                                          <p:attrName>ppt_y</p:attrName>
                                        </p:attrNameLst>
                                      </p:cBhvr>
                                      <p:tavLst>
                                        <p:tav tm="0">
                                          <p:val>
                                            <p:strVal val="#ppt_y"/>
                                          </p:val>
                                        </p:tav>
                                        <p:tav tm="100000">
                                          <p:val>
                                            <p:strVal val="#ppt_y"/>
                                          </p:val>
                                        </p:tav>
                                      </p:tavLst>
                                    </p:anim>
                                    <p:anim calcmode="lin" valueType="num">
                                      <p:cBhvr>
                                        <p:cTn id="6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7"/>
                                        </p:tgtEl>
                                      </p:cBhvr>
                                    </p:animEffect>
                                  </p:childTnLst>
                                </p:cTn>
                              </p:par>
                            </p:childTnLst>
                          </p:cTn>
                        </p:par>
                        <p:par>
                          <p:cTn id="65" fill="hold">
                            <p:stCondLst>
                              <p:cond delay="6250"/>
                            </p:stCondLst>
                            <p:childTnLst>
                              <p:par>
                                <p:cTn id="66" presetID="2"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 name="Metin kutusu 51"/>
          <p:cNvSpPr txBox="1"/>
          <p:nvPr/>
        </p:nvSpPr>
        <p:spPr>
          <a:xfrm>
            <a:off x="1150370" y="2178958"/>
            <a:ext cx="2816164" cy="615553"/>
          </a:xfrm>
          <a:prstGeom prst="rect">
            <a:avLst/>
          </a:prstGeom>
          <a:noFill/>
        </p:spPr>
        <p:txBody>
          <a:bodyPr wrap="square" rtlCol="0">
            <a:spAutoFit/>
          </a:bodyPr>
          <a:lstStyle/>
          <a:p>
            <a:pPr defTabSz="912495">
              <a:defRPr/>
            </a:pPr>
            <a:r>
              <a:rPr lang="zh-CN" altLang="en-US" dirty="0">
                <a:solidFill>
                  <a:schemeClr val="accent2"/>
                </a:solidFill>
                <a:latin typeface="微软雅黑" panose="020B0503020204020204" pitchFamily="34" charset="-122"/>
                <a:ea typeface="微软雅黑" panose="020B0503020204020204" pitchFamily="34" charset="-122"/>
              </a:rPr>
              <a:t>单击编辑标题</a:t>
            </a:r>
            <a:br>
              <a:rPr lang="tr-TR" sz="1000" dirty="0">
                <a:solidFill>
                  <a:schemeClr val="tx2"/>
                </a:solidFill>
                <a:latin typeface="微软雅黑" panose="020B0503020204020204" pitchFamily="34" charset="-122"/>
                <a:ea typeface="微软雅黑" panose="020B0503020204020204" pitchFamily="34" charset="-122"/>
              </a:rPr>
            </a:b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Metin kutusu 52"/>
          <p:cNvSpPr txBox="1"/>
          <p:nvPr/>
        </p:nvSpPr>
        <p:spPr>
          <a:xfrm>
            <a:off x="1150368" y="2968657"/>
            <a:ext cx="2816164" cy="615553"/>
          </a:xfrm>
          <a:prstGeom prst="rect">
            <a:avLst/>
          </a:prstGeom>
          <a:noFill/>
        </p:spPr>
        <p:txBody>
          <a:bodyPr wrap="square" rtlCol="0">
            <a:spAutoFit/>
          </a:bodyPr>
          <a:lstStyle/>
          <a:p>
            <a:pPr defTabSz="912495">
              <a:defRPr/>
            </a:pPr>
            <a:r>
              <a:rPr lang="zh-CN" altLang="en-US" dirty="0">
                <a:solidFill>
                  <a:schemeClr val="accent3"/>
                </a:solidFill>
                <a:latin typeface="微软雅黑" panose="020B0503020204020204" pitchFamily="34" charset="-122"/>
                <a:ea typeface="微软雅黑" panose="020B0503020204020204" pitchFamily="34" charset="-122"/>
              </a:rPr>
              <a:t>单击编辑标题</a:t>
            </a:r>
            <a:br>
              <a:rPr lang="tr-TR" sz="1000" dirty="0">
                <a:solidFill>
                  <a:schemeClr val="tx2"/>
                </a:solidFill>
                <a:latin typeface="微软雅黑" panose="020B0503020204020204" pitchFamily="34" charset="-122"/>
                <a:ea typeface="微软雅黑" panose="020B0503020204020204" pitchFamily="34" charset="-122"/>
              </a:rPr>
            </a:b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Metin kutusu 53"/>
          <p:cNvSpPr txBox="1"/>
          <p:nvPr/>
        </p:nvSpPr>
        <p:spPr>
          <a:xfrm>
            <a:off x="1150368" y="3747550"/>
            <a:ext cx="2816164" cy="615553"/>
          </a:xfrm>
          <a:prstGeom prst="rect">
            <a:avLst/>
          </a:prstGeom>
          <a:noFill/>
        </p:spPr>
        <p:txBody>
          <a:bodyPr wrap="square" rtlCol="0">
            <a:spAutoFit/>
          </a:bodyPr>
          <a:lstStyle/>
          <a:p>
            <a:pPr defTabSz="912495">
              <a:defRPr/>
            </a:pPr>
            <a:r>
              <a:rPr lang="zh-CN" altLang="en-US" dirty="0">
                <a:solidFill>
                  <a:schemeClr val="accent1"/>
                </a:solidFill>
                <a:latin typeface="微软雅黑" panose="020B0503020204020204" pitchFamily="34" charset="-122"/>
                <a:ea typeface="微软雅黑" panose="020B0503020204020204" pitchFamily="34" charset="-122"/>
              </a:rPr>
              <a:t>单击编辑标题</a:t>
            </a:r>
            <a:br>
              <a:rPr lang="tr-TR" sz="1000" dirty="0">
                <a:solidFill>
                  <a:schemeClr val="tx2"/>
                </a:solidFill>
                <a:latin typeface="微软雅黑" panose="020B0503020204020204" pitchFamily="34" charset="-122"/>
                <a:ea typeface="微软雅黑" panose="020B0503020204020204" pitchFamily="34" charset="-122"/>
              </a:rPr>
            </a:b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7" name="Grup 18"/>
          <p:cNvGrpSpPr/>
          <p:nvPr/>
        </p:nvGrpSpPr>
        <p:grpSpPr>
          <a:xfrm>
            <a:off x="4355976" y="3003794"/>
            <a:ext cx="3168352" cy="400110"/>
            <a:chOff x="4355976" y="3125046"/>
            <a:chExt cx="3168352" cy="400110"/>
          </a:xfrm>
        </p:grpSpPr>
        <p:sp>
          <p:nvSpPr>
            <p:cNvPr id="8" name="Freeform 222"/>
            <p:cNvSpPr>
              <a:spLocks noEditPoints="1"/>
            </p:cNvSpPr>
            <p:nvPr/>
          </p:nvSpPr>
          <p:spPr bwMode="auto">
            <a:xfrm>
              <a:off x="4355976" y="3164099"/>
              <a:ext cx="259306" cy="26044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solidFill>
                <a:schemeClr val="bg1"/>
              </a:solidFill>
            </a:ln>
          </p:spPr>
          <p:txBody>
            <a:bodyPr vert="horz" wrap="square" lIns="91440" tIns="45720" rIns="91440" bIns="45720" numCol="1" anchor="t" anchorCtr="0" compatLnSpc="1"/>
            <a:lstStyle/>
            <a:p>
              <a:endParaRPr lang="en-US" sz="1000" dirty="0">
                <a:solidFill>
                  <a:schemeClr val="tx2"/>
                </a:solidFill>
                <a:latin typeface="微软雅黑" panose="020B0503020204020204" pitchFamily="34" charset="-122"/>
                <a:ea typeface="微软雅黑" panose="020B0503020204020204" pitchFamily="34" charset="-122"/>
              </a:endParaRPr>
            </a:p>
          </p:txBody>
        </p:sp>
        <p:sp>
          <p:nvSpPr>
            <p:cNvPr id="9" name="Metin kutusu 17"/>
            <p:cNvSpPr txBox="1"/>
            <p:nvPr/>
          </p:nvSpPr>
          <p:spPr>
            <a:xfrm>
              <a:off x="4644008" y="3125046"/>
              <a:ext cx="2880320" cy="400110"/>
            </a:xfrm>
            <a:prstGeom prst="rect">
              <a:avLst/>
            </a:prstGeom>
            <a:noFill/>
          </p:spPr>
          <p:txBody>
            <a:bodyPr wrap="square" rtlCol="0">
              <a:spAutoFit/>
            </a:bodyPr>
            <a:lstStyle/>
            <a:p>
              <a:pPr defTabSz="912495">
                <a:defRPr/>
              </a:pP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0" name="Grup 55"/>
          <p:cNvGrpSpPr/>
          <p:nvPr/>
        </p:nvGrpSpPr>
        <p:grpSpPr>
          <a:xfrm>
            <a:off x="4355976" y="3382885"/>
            <a:ext cx="3168352" cy="400110"/>
            <a:chOff x="4355976" y="3125046"/>
            <a:chExt cx="3168352" cy="400110"/>
          </a:xfrm>
        </p:grpSpPr>
        <p:sp>
          <p:nvSpPr>
            <p:cNvPr id="11" name="Freeform 222"/>
            <p:cNvSpPr>
              <a:spLocks noEditPoints="1"/>
            </p:cNvSpPr>
            <p:nvPr/>
          </p:nvSpPr>
          <p:spPr bwMode="auto">
            <a:xfrm>
              <a:off x="4355976" y="3164099"/>
              <a:ext cx="259306" cy="26044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2"/>
            </a:solidFill>
            <a:ln>
              <a:solidFill>
                <a:schemeClr val="bg1"/>
              </a:solidFill>
            </a:ln>
          </p:spPr>
          <p:txBody>
            <a:bodyPr vert="horz" wrap="square" lIns="91440" tIns="45720" rIns="91440" bIns="45720" numCol="1" anchor="t" anchorCtr="0" compatLnSpc="1"/>
            <a:lstStyle/>
            <a:p>
              <a:endParaRPr lang="en-US" sz="1000" dirty="0">
                <a:solidFill>
                  <a:schemeClr val="tx2"/>
                </a:solidFill>
                <a:latin typeface="微软雅黑" panose="020B0503020204020204" pitchFamily="34" charset="-122"/>
                <a:ea typeface="微软雅黑" panose="020B0503020204020204" pitchFamily="34" charset="-122"/>
              </a:endParaRPr>
            </a:p>
          </p:txBody>
        </p:sp>
        <p:sp>
          <p:nvSpPr>
            <p:cNvPr id="12" name="Metin kutusu 57"/>
            <p:cNvSpPr txBox="1"/>
            <p:nvPr/>
          </p:nvSpPr>
          <p:spPr>
            <a:xfrm>
              <a:off x="4644008" y="3125046"/>
              <a:ext cx="2880320" cy="400110"/>
            </a:xfrm>
            <a:prstGeom prst="rect">
              <a:avLst/>
            </a:prstGeom>
            <a:noFill/>
          </p:spPr>
          <p:txBody>
            <a:bodyPr wrap="square" rtlCol="0">
              <a:spAutoFit/>
            </a:bodyPr>
            <a:lstStyle/>
            <a:p>
              <a:pPr defTabSz="912495">
                <a:defRPr/>
              </a:pP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3" name="Grup 58"/>
          <p:cNvGrpSpPr/>
          <p:nvPr/>
        </p:nvGrpSpPr>
        <p:grpSpPr>
          <a:xfrm>
            <a:off x="4355976" y="3742924"/>
            <a:ext cx="3168352" cy="400110"/>
            <a:chOff x="4355976" y="3125046"/>
            <a:chExt cx="3168352" cy="400110"/>
          </a:xfrm>
        </p:grpSpPr>
        <p:sp>
          <p:nvSpPr>
            <p:cNvPr id="14" name="Freeform 222"/>
            <p:cNvSpPr>
              <a:spLocks noEditPoints="1"/>
            </p:cNvSpPr>
            <p:nvPr/>
          </p:nvSpPr>
          <p:spPr bwMode="auto">
            <a:xfrm>
              <a:off x="4355976" y="3164099"/>
              <a:ext cx="259306" cy="26044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3"/>
            </a:solidFill>
            <a:ln>
              <a:solidFill>
                <a:schemeClr val="bg1"/>
              </a:solidFill>
            </a:ln>
          </p:spPr>
          <p:txBody>
            <a:bodyPr vert="horz" wrap="square" lIns="91440" tIns="45720" rIns="91440" bIns="45720" numCol="1" anchor="t" anchorCtr="0" compatLnSpc="1"/>
            <a:lstStyle/>
            <a:p>
              <a:endParaRPr lang="en-US" sz="1000" dirty="0">
                <a:solidFill>
                  <a:schemeClr val="tx2"/>
                </a:solidFill>
                <a:latin typeface="微软雅黑" panose="020B0503020204020204" pitchFamily="34" charset="-122"/>
                <a:ea typeface="微软雅黑" panose="020B0503020204020204" pitchFamily="34" charset="-122"/>
              </a:endParaRPr>
            </a:p>
          </p:txBody>
        </p:sp>
        <p:sp>
          <p:nvSpPr>
            <p:cNvPr id="15" name="Metin kutusu 60"/>
            <p:cNvSpPr txBox="1"/>
            <p:nvPr/>
          </p:nvSpPr>
          <p:spPr>
            <a:xfrm>
              <a:off x="4644008" y="3125046"/>
              <a:ext cx="2880320" cy="400110"/>
            </a:xfrm>
            <a:prstGeom prst="rect">
              <a:avLst/>
            </a:prstGeom>
            <a:noFill/>
          </p:spPr>
          <p:txBody>
            <a:bodyPr wrap="square" rtlCol="0">
              <a:spAutoFit/>
            </a:bodyPr>
            <a:lstStyle/>
            <a:p>
              <a:pPr defTabSz="912495">
                <a:defRPr/>
              </a:pP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6" name="Grup 61"/>
          <p:cNvGrpSpPr/>
          <p:nvPr/>
        </p:nvGrpSpPr>
        <p:grpSpPr>
          <a:xfrm>
            <a:off x="4355976" y="4105405"/>
            <a:ext cx="3168352" cy="400110"/>
            <a:chOff x="4355976" y="3125046"/>
            <a:chExt cx="3168352" cy="400110"/>
          </a:xfrm>
        </p:grpSpPr>
        <p:sp>
          <p:nvSpPr>
            <p:cNvPr id="17" name="Freeform 222"/>
            <p:cNvSpPr>
              <a:spLocks noEditPoints="1"/>
            </p:cNvSpPr>
            <p:nvPr/>
          </p:nvSpPr>
          <p:spPr bwMode="auto">
            <a:xfrm>
              <a:off x="4355976" y="3164099"/>
              <a:ext cx="259306" cy="260448"/>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4"/>
            </a:solidFill>
            <a:ln>
              <a:solidFill>
                <a:schemeClr val="bg1"/>
              </a:solidFill>
            </a:ln>
          </p:spPr>
          <p:txBody>
            <a:bodyPr vert="horz" wrap="square" lIns="91440" tIns="45720" rIns="91440" bIns="45720" numCol="1" anchor="t" anchorCtr="0" compatLnSpc="1"/>
            <a:lstStyle/>
            <a:p>
              <a:endParaRPr lang="en-US" sz="1000" dirty="0">
                <a:solidFill>
                  <a:schemeClr val="tx2"/>
                </a:solidFill>
                <a:latin typeface="微软雅黑" panose="020B0503020204020204" pitchFamily="34" charset="-122"/>
                <a:ea typeface="微软雅黑" panose="020B0503020204020204" pitchFamily="34" charset="-122"/>
              </a:endParaRPr>
            </a:p>
          </p:txBody>
        </p:sp>
        <p:sp>
          <p:nvSpPr>
            <p:cNvPr id="18" name="Metin kutusu 63"/>
            <p:cNvSpPr txBox="1"/>
            <p:nvPr/>
          </p:nvSpPr>
          <p:spPr>
            <a:xfrm>
              <a:off x="4644008" y="3125046"/>
              <a:ext cx="2880320" cy="400110"/>
            </a:xfrm>
            <a:prstGeom prst="rect">
              <a:avLst/>
            </a:prstGeom>
            <a:noFill/>
          </p:spPr>
          <p:txBody>
            <a:bodyPr wrap="square" rtlCol="0">
              <a:spAutoFit/>
            </a:bodyPr>
            <a:lstStyle/>
            <a:p>
              <a:pPr defTabSz="912495">
                <a:defRPr/>
              </a:pPr>
              <a:r>
                <a:rPr lang="zh-CN" altLang="en-US"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9" name="Rectangle 15"/>
          <p:cNvSpPr/>
          <p:nvPr/>
        </p:nvSpPr>
        <p:spPr>
          <a:xfrm>
            <a:off x="4416960" y="941929"/>
            <a:ext cx="3107368" cy="183331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par>
                                <p:cTn id="15" presetID="21" presetClass="entr" presetSubtype="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par>
                                <p:cTn id="21" presetID="21" presetClass="entr" presetSubtype="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87" name="Freeform 83"/>
          <p:cNvSpPr/>
          <p:nvPr/>
        </p:nvSpPr>
        <p:spPr>
          <a:xfrm>
            <a:off x="5132491" y="1316155"/>
            <a:ext cx="604484" cy="500769"/>
          </a:xfrm>
          <a:custGeom>
            <a:avLst/>
            <a:gdLst>
              <a:gd name="connsiteX0" fmla="*/ 572492 w 977305"/>
              <a:gd name="connsiteY0" fmla="*/ 0 h 809624"/>
              <a:gd name="connsiteX1" fmla="*/ 858738 w 977305"/>
              <a:gd name="connsiteY1" fmla="*/ 118567 h 809624"/>
              <a:gd name="connsiteX2" fmla="*/ 858738 w 977305"/>
              <a:gd name="connsiteY2" fmla="*/ 691059 h 809624"/>
              <a:gd name="connsiteX3" fmla="*/ 858738 w 977305"/>
              <a:gd name="connsiteY3" fmla="*/ 691058 h 809624"/>
              <a:gd name="connsiteX4" fmla="*/ 286246 w 977305"/>
              <a:gd name="connsiteY4" fmla="*/ 691058 h 809624"/>
              <a:gd name="connsiteX5" fmla="*/ 0 w 977305"/>
              <a:gd name="connsiteY5" fmla="*/ 404813 h 809624"/>
              <a:gd name="connsiteX6" fmla="*/ 286246 w 977305"/>
              <a:gd name="connsiteY6" fmla="*/ 118567 h 809624"/>
              <a:gd name="connsiteX7" fmla="*/ 572492 w 977305"/>
              <a:gd name="connsiteY7" fmla="*/ 0 h 80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305" h="809624">
                <a:moveTo>
                  <a:pt x="572492" y="0"/>
                </a:moveTo>
                <a:cubicBezTo>
                  <a:pt x="676093" y="0"/>
                  <a:pt x="779693" y="39522"/>
                  <a:pt x="858738" y="118567"/>
                </a:cubicBezTo>
                <a:cubicBezTo>
                  <a:pt x="1016828" y="276656"/>
                  <a:pt x="1016828" y="532969"/>
                  <a:pt x="858738" y="691059"/>
                </a:cubicBezTo>
                <a:lnTo>
                  <a:pt x="858738" y="691058"/>
                </a:lnTo>
                <a:cubicBezTo>
                  <a:pt x="700648" y="849147"/>
                  <a:pt x="444335" y="849147"/>
                  <a:pt x="286246" y="691058"/>
                </a:cubicBezTo>
                <a:lnTo>
                  <a:pt x="0" y="404813"/>
                </a:lnTo>
                <a:lnTo>
                  <a:pt x="286246" y="118567"/>
                </a:lnTo>
                <a:cubicBezTo>
                  <a:pt x="365291" y="39522"/>
                  <a:pt x="468892" y="0"/>
                  <a:pt x="572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0" bIns="27000" rtlCol="0" anchor="ctr"/>
          <a:lstStyle/>
          <a:p>
            <a:pPr algn="ctr"/>
            <a:r>
              <a:rPr lang="en-IN" sz="1800" dirty="0">
                <a:solidFill>
                  <a:schemeClr val="bg1"/>
                </a:solidFill>
                <a:latin typeface="微软雅黑" panose="020B0503020204020204" pitchFamily="34" charset="-122"/>
                <a:ea typeface="微软雅黑" panose="020B0503020204020204" pitchFamily="34" charset="-122"/>
              </a:rPr>
              <a:t>01</a:t>
            </a:r>
          </a:p>
        </p:txBody>
      </p:sp>
      <p:cxnSp>
        <p:nvCxnSpPr>
          <p:cNvPr id="88" name="Straight Connector 71"/>
          <p:cNvCxnSpPr/>
          <p:nvPr/>
        </p:nvCxnSpPr>
        <p:spPr>
          <a:xfrm>
            <a:off x="4574721" y="1089423"/>
            <a:ext cx="0" cy="425053"/>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9" name="Oval 72"/>
          <p:cNvSpPr/>
          <p:nvPr/>
        </p:nvSpPr>
        <p:spPr>
          <a:xfrm>
            <a:off x="4517571" y="1514475"/>
            <a:ext cx="114300" cy="1143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90" name="Text Placeholder 14"/>
          <p:cNvSpPr txBox="1"/>
          <p:nvPr/>
        </p:nvSpPr>
        <p:spPr>
          <a:xfrm>
            <a:off x="2470666" y="1162876"/>
            <a:ext cx="1540843" cy="1661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accent1"/>
                </a:solidFill>
                <a:latin typeface="微软雅黑" panose="020B0503020204020204" pitchFamily="34" charset="-122"/>
                <a:ea typeface="微软雅黑" panose="020B0503020204020204" pitchFamily="34" charset="-122"/>
              </a:rPr>
              <a:t>单击编辑标题</a:t>
            </a:r>
          </a:p>
        </p:txBody>
      </p:sp>
      <p:sp>
        <p:nvSpPr>
          <p:cNvPr id="91" name="Text Placeholder 14"/>
          <p:cNvSpPr txBox="1"/>
          <p:nvPr/>
        </p:nvSpPr>
        <p:spPr>
          <a:xfrm>
            <a:off x="2471598" y="1353429"/>
            <a:ext cx="1539911" cy="37394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Text Placeholder 14"/>
          <p:cNvSpPr txBox="1"/>
          <p:nvPr/>
        </p:nvSpPr>
        <p:spPr>
          <a:xfrm>
            <a:off x="2470666" y="1636315"/>
            <a:ext cx="1540843"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solidFill>
                <a:latin typeface="微软雅黑" panose="020B0503020204020204" pitchFamily="34" charset="-122"/>
                <a:ea typeface="微软雅黑" panose="020B0503020204020204" pitchFamily="34" charset="-122"/>
              </a:rPr>
              <a:t>1990</a:t>
            </a:r>
          </a:p>
        </p:txBody>
      </p:sp>
      <p:sp>
        <p:nvSpPr>
          <p:cNvPr id="93" name="Freeform 6"/>
          <p:cNvSpPr>
            <a:spLocks noEditPoints="1"/>
          </p:cNvSpPr>
          <p:nvPr/>
        </p:nvSpPr>
        <p:spPr bwMode="auto">
          <a:xfrm>
            <a:off x="1627564" y="1181602"/>
            <a:ext cx="586981" cy="597569"/>
          </a:xfrm>
          <a:custGeom>
            <a:avLst/>
            <a:gdLst>
              <a:gd name="T0" fmla="*/ 1770 w 3662"/>
              <a:gd name="T1" fmla="*/ 3387 h 3726"/>
              <a:gd name="T2" fmla="*/ 1747 w 3662"/>
              <a:gd name="T3" fmla="*/ 3471 h 3726"/>
              <a:gd name="T4" fmla="*/ 1808 w 3662"/>
              <a:gd name="T5" fmla="*/ 3531 h 3726"/>
              <a:gd name="T6" fmla="*/ 1892 w 3662"/>
              <a:gd name="T7" fmla="*/ 3509 h 3726"/>
              <a:gd name="T8" fmla="*/ 1914 w 3662"/>
              <a:gd name="T9" fmla="*/ 3425 h 3726"/>
              <a:gd name="T10" fmla="*/ 1854 w 3662"/>
              <a:gd name="T11" fmla="*/ 3365 h 3726"/>
              <a:gd name="T12" fmla="*/ 2108 w 3662"/>
              <a:gd name="T13" fmla="*/ 1381 h 3726"/>
              <a:gd name="T14" fmla="*/ 3407 w 3662"/>
              <a:gd name="T15" fmla="*/ 3300 h 3726"/>
              <a:gd name="T16" fmla="*/ 3390 w 3662"/>
              <a:gd name="T17" fmla="*/ 3379 h 3726"/>
              <a:gd name="T18" fmla="*/ 3305 w 3662"/>
              <a:gd name="T19" fmla="*/ 3432 h 3726"/>
              <a:gd name="T20" fmla="*/ 3233 w 3662"/>
              <a:gd name="T21" fmla="*/ 3411 h 3726"/>
              <a:gd name="T22" fmla="*/ 1985 w 3662"/>
              <a:gd name="T23" fmla="*/ 1458 h 3726"/>
              <a:gd name="T24" fmla="*/ 2021 w 3662"/>
              <a:gd name="T25" fmla="*/ 1387 h 3726"/>
              <a:gd name="T26" fmla="*/ 2069 w 3662"/>
              <a:gd name="T27" fmla="*/ 1372 h 3726"/>
              <a:gd name="T28" fmla="*/ 772 w 3662"/>
              <a:gd name="T29" fmla="*/ 927 h 3726"/>
              <a:gd name="T30" fmla="*/ 748 w 3662"/>
              <a:gd name="T31" fmla="*/ 1021 h 3726"/>
              <a:gd name="T32" fmla="*/ 814 w 3662"/>
              <a:gd name="T33" fmla="*/ 1088 h 3726"/>
              <a:gd name="T34" fmla="*/ 2835 w 3662"/>
              <a:gd name="T35" fmla="*/ 1079 h 3726"/>
              <a:gd name="T36" fmla="*/ 2883 w 3662"/>
              <a:gd name="T37" fmla="*/ 996 h 3726"/>
              <a:gd name="T38" fmla="*/ 2835 w 3662"/>
              <a:gd name="T39" fmla="*/ 912 h 3726"/>
              <a:gd name="T40" fmla="*/ 192 w 3662"/>
              <a:gd name="T41" fmla="*/ 193 h 3726"/>
              <a:gd name="T42" fmla="*/ 192 w 3662"/>
              <a:gd name="T43" fmla="*/ 193 h 3726"/>
              <a:gd name="T44" fmla="*/ 3615 w 3662"/>
              <a:gd name="T45" fmla="*/ 14 h 3726"/>
              <a:gd name="T46" fmla="*/ 3662 w 3662"/>
              <a:gd name="T47" fmla="*/ 97 h 3726"/>
              <a:gd name="T48" fmla="*/ 3634 w 3662"/>
              <a:gd name="T49" fmla="*/ 446 h 3726"/>
              <a:gd name="T50" fmla="*/ 3470 w 3662"/>
              <a:gd name="T51" fmla="*/ 474 h 3726"/>
              <a:gd name="T52" fmla="*/ 3447 w 3662"/>
              <a:gd name="T53" fmla="*/ 2934 h 3726"/>
              <a:gd name="T54" fmla="*/ 2787 w 3662"/>
              <a:gd name="T55" fmla="*/ 1871 h 3726"/>
              <a:gd name="T56" fmla="*/ 2869 w 3662"/>
              <a:gd name="T57" fmla="*/ 1824 h 3726"/>
              <a:gd name="T58" fmla="*/ 2869 w 3662"/>
              <a:gd name="T59" fmla="*/ 1728 h 3726"/>
              <a:gd name="T60" fmla="*/ 2787 w 3662"/>
              <a:gd name="T61" fmla="*/ 1680 h 3726"/>
              <a:gd name="T62" fmla="*/ 2245 w 3662"/>
              <a:gd name="T63" fmla="*/ 1243 h 3726"/>
              <a:gd name="T64" fmla="*/ 2108 w 3662"/>
              <a:gd name="T65" fmla="*/ 1183 h 3726"/>
              <a:gd name="T66" fmla="*/ 1954 w 3662"/>
              <a:gd name="T67" fmla="*/ 1205 h 3726"/>
              <a:gd name="T68" fmla="*/ 1857 w 3662"/>
              <a:gd name="T69" fmla="*/ 1279 h 3726"/>
              <a:gd name="T70" fmla="*/ 1795 w 3662"/>
              <a:gd name="T71" fmla="*/ 1417 h 3726"/>
              <a:gd name="T72" fmla="*/ 1817 w 3662"/>
              <a:gd name="T73" fmla="*/ 1568 h 3726"/>
              <a:gd name="T74" fmla="*/ 814 w 3662"/>
              <a:gd name="T75" fmla="*/ 1683 h 3726"/>
              <a:gd name="T76" fmla="*/ 748 w 3662"/>
              <a:gd name="T77" fmla="*/ 1750 h 3726"/>
              <a:gd name="T78" fmla="*/ 772 w 3662"/>
              <a:gd name="T79" fmla="*/ 1844 h 3726"/>
              <a:gd name="T80" fmla="*/ 2009 w 3662"/>
              <a:gd name="T81" fmla="*/ 1871 h 3726"/>
              <a:gd name="T82" fmla="*/ 1965 w 3662"/>
              <a:gd name="T83" fmla="*/ 3205 h 3726"/>
              <a:gd name="T84" fmla="*/ 2080 w 3662"/>
              <a:gd name="T85" fmla="*/ 3324 h 3726"/>
              <a:gd name="T86" fmla="*/ 2106 w 3662"/>
              <a:gd name="T87" fmla="*/ 3489 h 3726"/>
              <a:gd name="T88" fmla="*/ 2041 w 3662"/>
              <a:gd name="T89" fmla="*/ 3630 h 3726"/>
              <a:gd name="T90" fmla="*/ 1911 w 3662"/>
              <a:gd name="T91" fmla="*/ 3715 h 3726"/>
              <a:gd name="T92" fmla="*/ 1751 w 3662"/>
              <a:gd name="T93" fmla="*/ 3715 h 3726"/>
              <a:gd name="T94" fmla="*/ 1621 w 3662"/>
              <a:gd name="T95" fmla="*/ 3630 h 3726"/>
              <a:gd name="T96" fmla="*/ 1555 w 3662"/>
              <a:gd name="T97" fmla="*/ 3489 h 3726"/>
              <a:gd name="T98" fmla="*/ 1582 w 3662"/>
              <a:gd name="T99" fmla="*/ 3324 h 3726"/>
              <a:gd name="T100" fmla="*/ 1696 w 3662"/>
              <a:gd name="T101" fmla="*/ 3205 h 3726"/>
              <a:gd name="T102" fmla="*/ 263 w 3662"/>
              <a:gd name="T103" fmla="*/ 2966 h 3726"/>
              <a:gd name="T104" fmla="*/ 195 w 3662"/>
              <a:gd name="T105" fmla="*/ 2898 h 3726"/>
              <a:gd name="T106" fmla="*/ 71 w 3662"/>
              <a:gd name="T107" fmla="*/ 470 h 3726"/>
              <a:gd name="T108" fmla="*/ 3 w 3662"/>
              <a:gd name="T109" fmla="*/ 404 h 3726"/>
              <a:gd name="T110" fmla="*/ 14 w 3662"/>
              <a:gd name="T111" fmla="*/ 48 h 3726"/>
              <a:gd name="T112" fmla="*/ 96 w 3662"/>
              <a:gd name="T113" fmla="*/ 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2" h="3726">
                <a:moveTo>
                  <a:pt x="1831" y="3361"/>
                </a:moveTo>
                <a:lnTo>
                  <a:pt x="1808" y="3365"/>
                </a:lnTo>
                <a:lnTo>
                  <a:pt x="1787" y="3374"/>
                </a:lnTo>
                <a:lnTo>
                  <a:pt x="1770" y="3387"/>
                </a:lnTo>
                <a:lnTo>
                  <a:pt x="1756" y="3404"/>
                </a:lnTo>
                <a:lnTo>
                  <a:pt x="1747" y="3425"/>
                </a:lnTo>
                <a:lnTo>
                  <a:pt x="1744" y="3448"/>
                </a:lnTo>
                <a:lnTo>
                  <a:pt x="1747" y="3471"/>
                </a:lnTo>
                <a:lnTo>
                  <a:pt x="1756" y="3491"/>
                </a:lnTo>
                <a:lnTo>
                  <a:pt x="1770" y="3509"/>
                </a:lnTo>
                <a:lnTo>
                  <a:pt x="1787" y="3522"/>
                </a:lnTo>
                <a:lnTo>
                  <a:pt x="1808" y="3531"/>
                </a:lnTo>
                <a:lnTo>
                  <a:pt x="1831" y="3534"/>
                </a:lnTo>
                <a:lnTo>
                  <a:pt x="1854" y="3531"/>
                </a:lnTo>
                <a:lnTo>
                  <a:pt x="1874" y="3522"/>
                </a:lnTo>
                <a:lnTo>
                  <a:pt x="1892" y="3509"/>
                </a:lnTo>
                <a:lnTo>
                  <a:pt x="1905" y="3491"/>
                </a:lnTo>
                <a:lnTo>
                  <a:pt x="1914" y="3471"/>
                </a:lnTo>
                <a:lnTo>
                  <a:pt x="1918" y="3448"/>
                </a:lnTo>
                <a:lnTo>
                  <a:pt x="1914" y="3425"/>
                </a:lnTo>
                <a:lnTo>
                  <a:pt x="1905" y="3404"/>
                </a:lnTo>
                <a:lnTo>
                  <a:pt x="1892" y="3387"/>
                </a:lnTo>
                <a:lnTo>
                  <a:pt x="1874" y="3374"/>
                </a:lnTo>
                <a:lnTo>
                  <a:pt x="1854" y="3365"/>
                </a:lnTo>
                <a:lnTo>
                  <a:pt x="1831" y="3361"/>
                </a:lnTo>
                <a:close/>
                <a:moveTo>
                  <a:pt x="2069" y="1372"/>
                </a:moveTo>
                <a:lnTo>
                  <a:pt x="2089" y="1374"/>
                </a:lnTo>
                <a:lnTo>
                  <a:pt x="2108" y="1381"/>
                </a:lnTo>
                <a:lnTo>
                  <a:pt x="2124" y="1392"/>
                </a:lnTo>
                <a:lnTo>
                  <a:pt x="2137" y="1407"/>
                </a:lnTo>
                <a:lnTo>
                  <a:pt x="3397" y="3280"/>
                </a:lnTo>
                <a:lnTo>
                  <a:pt x="3407" y="3300"/>
                </a:lnTo>
                <a:lnTo>
                  <a:pt x="3410" y="3320"/>
                </a:lnTo>
                <a:lnTo>
                  <a:pt x="3409" y="3342"/>
                </a:lnTo>
                <a:lnTo>
                  <a:pt x="3402" y="3362"/>
                </a:lnTo>
                <a:lnTo>
                  <a:pt x="3390" y="3379"/>
                </a:lnTo>
                <a:lnTo>
                  <a:pt x="3374" y="3394"/>
                </a:lnTo>
                <a:lnTo>
                  <a:pt x="3334" y="3419"/>
                </a:lnTo>
                <a:lnTo>
                  <a:pt x="3320" y="3427"/>
                </a:lnTo>
                <a:lnTo>
                  <a:pt x="3305" y="3432"/>
                </a:lnTo>
                <a:lnTo>
                  <a:pt x="3289" y="3433"/>
                </a:lnTo>
                <a:lnTo>
                  <a:pt x="3269" y="3431"/>
                </a:lnTo>
                <a:lnTo>
                  <a:pt x="3250" y="3423"/>
                </a:lnTo>
                <a:lnTo>
                  <a:pt x="3233" y="3411"/>
                </a:lnTo>
                <a:lnTo>
                  <a:pt x="3221" y="3395"/>
                </a:lnTo>
                <a:lnTo>
                  <a:pt x="1997" y="1500"/>
                </a:lnTo>
                <a:lnTo>
                  <a:pt x="1988" y="1479"/>
                </a:lnTo>
                <a:lnTo>
                  <a:pt x="1985" y="1458"/>
                </a:lnTo>
                <a:lnTo>
                  <a:pt x="1986" y="1438"/>
                </a:lnTo>
                <a:lnTo>
                  <a:pt x="1993" y="1419"/>
                </a:lnTo>
                <a:lnTo>
                  <a:pt x="2005" y="1400"/>
                </a:lnTo>
                <a:lnTo>
                  <a:pt x="2021" y="1387"/>
                </a:lnTo>
                <a:lnTo>
                  <a:pt x="2025" y="1384"/>
                </a:lnTo>
                <a:lnTo>
                  <a:pt x="2039" y="1378"/>
                </a:lnTo>
                <a:lnTo>
                  <a:pt x="2053" y="1373"/>
                </a:lnTo>
                <a:lnTo>
                  <a:pt x="2069" y="1372"/>
                </a:lnTo>
                <a:close/>
                <a:moveTo>
                  <a:pt x="840" y="900"/>
                </a:moveTo>
                <a:lnTo>
                  <a:pt x="814" y="903"/>
                </a:lnTo>
                <a:lnTo>
                  <a:pt x="791" y="912"/>
                </a:lnTo>
                <a:lnTo>
                  <a:pt x="772" y="927"/>
                </a:lnTo>
                <a:lnTo>
                  <a:pt x="757" y="947"/>
                </a:lnTo>
                <a:lnTo>
                  <a:pt x="748" y="971"/>
                </a:lnTo>
                <a:lnTo>
                  <a:pt x="745" y="996"/>
                </a:lnTo>
                <a:lnTo>
                  <a:pt x="748" y="1021"/>
                </a:lnTo>
                <a:lnTo>
                  <a:pt x="757" y="1044"/>
                </a:lnTo>
                <a:lnTo>
                  <a:pt x="772" y="1063"/>
                </a:lnTo>
                <a:lnTo>
                  <a:pt x="791" y="1079"/>
                </a:lnTo>
                <a:lnTo>
                  <a:pt x="814" y="1088"/>
                </a:lnTo>
                <a:lnTo>
                  <a:pt x="840" y="1091"/>
                </a:lnTo>
                <a:lnTo>
                  <a:pt x="2787" y="1091"/>
                </a:lnTo>
                <a:lnTo>
                  <a:pt x="2812" y="1088"/>
                </a:lnTo>
                <a:lnTo>
                  <a:pt x="2835" y="1079"/>
                </a:lnTo>
                <a:lnTo>
                  <a:pt x="2854" y="1063"/>
                </a:lnTo>
                <a:lnTo>
                  <a:pt x="2869" y="1044"/>
                </a:lnTo>
                <a:lnTo>
                  <a:pt x="2879" y="1021"/>
                </a:lnTo>
                <a:lnTo>
                  <a:pt x="2883" y="996"/>
                </a:lnTo>
                <a:lnTo>
                  <a:pt x="2879" y="971"/>
                </a:lnTo>
                <a:lnTo>
                  <a:pt x="2869" y="947"/>
                </a:lnTo>
                <a:lnTo>
                  <a:pt x="2854" y="927"/>
                </a:lnTo>
                <a:lnTo>
                  <a:pt x="2835" y="912"/>
                </a:lnTo>
                <a:lnTo>
                  <a:pt x="2812" y="903"/>
                </a:lnTo>
                <a:lnTo>
                  <a:pt x="2787" y="900"/>
                </a:lnTo>
                <a:lnTo>
                  <a:pt x="840" y="900"/>
                </a:lnTo>
                <a:close/>
                <a:moveTo>
                  <a:pt x="192" y="193"/>
                </a:moveTo>
                <a:lnTo>
                  <a:pt x="192" y="282"/>
                </a:lnTo>
                <a:lnTo>
                  <a:pt x="3470" y="282"/>
                </a:lnTo>
                <a:lnTo>
                  <a:pt x="3470" y="193"/>
                </a:lnTo>
                <a:lnTo>
                  <a:pt x="192" y="193"/>
                </a:lnTo>
                <a:close/>
                <a:moveTo>
                  <a:pt x="96" y="0"/>
                </a:moveTo>
                <a:lnTo>
                  <a:pt x="3566" y="0"/>
                </a:lnTo>
                <a:lnTo>
                  <a:pt x="3591" y="4"/>
                </a:lnTo>
                <a:lnTo>
                  <a:pt x="3615" y="14"/>
                </a:lnTo>
                <a:lnTo>
                  <a:pt x="3634" y="29"/>
                </a:lnTo>
                <a:lnTo>
                  <a:pt x="3649" y="48"/>
                </a:lnTo>
                <a:lnTo>
                  <a:pt x="3658" y="71"/>
                </a:lnTo>
                <a:lnTo>
                  <a:pt x="3662" y="97"/>
                </a:lnTo>
                <a:lnTo>
                  <a:pt x="3662" y="378"/>
                </a:lnTo>
                <a:lnTo>
                  <a:pt x="3658" y="404"/>
                </a:lnTo>
                <a:lnTo>
                  <a:pt x="3649" y="427"/>
                </a:lnTo>
                <a:lnTo>
                  <a:pt x="3634" y="446"/>
                </a:lnTo>
                <a:lnTo>
                  <a:pt x="3615" y="461"/>
                </a:lnTo>
                <a:lnTo>
                  <a:pt x="3591" y="470"/>
                </a:lnTo>
                <a:lnTo>
                  <a:pt x="3566" y="474"/>
                </a:lnTo>
                <a:lnTo>
                  <a:pt x="3470" y="474"/>
                </a:lnTo>
                <a:lnTo>
                  <a:pt x="3470" y="2873"/>
                </a:lnTo>
                <a:lnTo>
                  <a:pt x="3467" y="2895"/>
                </a:lnTo>
                <a:lnTo>
                  <a:pt x="3459" y="2917"/>
                </a:lnTo>
                <a:lnTo>
                  <a:pt x="3447" y="2934"/>
                </a:lnTo>
                <a:lnTo>
                  <a:pt x="3432" y="2948"/>
                </a:lnTo>
                <a:lnTo>
                  <a:pt x="3413" y="2960"/>
                </a:lnTo>
                <a:lnTo>
                  <a:pt x="2680" y="1871"/>
                </a:lnTo>
                <a:lnTo>
                  <a:pt x="2787" y="1871"/>
                </a:lnTo>
                <a:lnTo>
                  <a:pt x="2812" y="1868"/>
                </a:lnTo>
                <a:lnTo>
                  <a:pt x="2835" y="1859"/>
                </a:lnTo>
                <a:lnTo>
                  <a:pt x="2854" y="1844"/>
                </a:lnTo>
                <a:lnTo>
                  <a:pt x="2869" y="1824"/>
                </a:lnTo>
                <a:lnTo>
                  <a:pt x="2879" y="1802"/>
                </a:lnTo>
                <a:lnTo>
                  <a:pt x="2883" y="1775"/>
                </a:lnTo>
                <a:lnTo>
                  <a:pt x="2879" y="1750"/>
                </a:lnTo>
                <a:lnTo>
                  <a:pt x="2869" y="1728"/>
                </a:lnTo>
                <a:lnTo>
                  <a:pt x="2854" y="1708"/>
                </a:lnTo>
                <a:lnTo>
                  <a:pt x="2835" y="1693"/>
                </a:lnTo>
                <a:lnTo>
                  <a:pt x="2812" y="1683"/>
                </a:lnTo>
                <a:lnTo>
                  <a:pt x="2787" y="1680"/>
                </a:lnTo>
                <a:lnTo>
                  <a:pt x="2551" y="1680"/>
                </a:lnTo>
                <a:lnTo>
                  <a:pt x="2297" y="1301"/>
                </a:lnTo>
                <a:lnTo>
                  <a:pt x="2273" y="1270"/>
                </a:lnTo>
                <a:lnTo>
                  <a:pt x="2245" y="1243"/>
                </a:lnTo>
                <a:lnTo>
                  <a:pt x="2214" y="1221"/>
                </a:lnTo>
                <a:lnTo>
                  <a:pt x="2181" y="1203"/>
                </a:lnTo>
                <a:lnTo>
                  <a:pt x="2146" y="1191"/>
                </a:lnTo>
                <a:lnTo>
                  <a:pt x="2108" y="1183"/>
                </a:lnTo>
                <a:lnTo>
                  <a:pt x="2069" y="1179"/>
                </a:lnTo>
                <a:lnTo>
                  <a:pt x="2029" y="1183"/>
                </a:lnTo>
                <a:lnTo>
                  <a:pt x="1991" y="1191"/>
                </a:lnTo>
                <a:lnTo>
                  <a:pt x="1954" y="1205"/>
                </a:lnTo>
                <a:lnTo>
                  <a:pt x="1919" y="1225"/>
                </a:lnTo>
                <a:lnTo>
                  <a:pt x="1916" y="1226"/>
                </a:lnTo>
                <a:lnTo>
                  <a:pt x="1884" y="1251"/>
                </a:lnTo>
                <a:lnTo>
                  <a:pt x="1857" y="1279"/>
                </a:lnTo>
                <a:lnTo>
                  <a:pt x="1834" y="1310"/>
                </a:lnTo>
                <a:lnTo>
                  <a:pt x="1816" y="1344"/>
                </a:lnTo>
                <a:lnTo>
                  <a:pt x="1803" y="1380"/>
                </a:lnTo>
                <a:lnTo>
                  <a:pt x="1795" y="1417"/>
                </a:lnTo>
                <a:lnTo>
                  <a:pt x="1793" y="1455"/>
                </a:lnTo>
                <a:lnTo>
                  <a:pt x="1795" y="1493"/>
                </a:lnTo>
                <a:lnTo>
                  <a:pt x="1803" y="1531"/>
                </a:lnTo>
                <a:lnTo>
                  <a:pt x="1817" y="1568"/>
                </a:lnTo>
                <a:lnTo>
                  <a:pt x="1835" y="1603"/>
                </a:lnTo>
                <a:lnTo>
                  <a:pt x="1886" y="1680"/>
                </a:lnTo>
                <a:lnTo>
                  <a:pt x="840" y="1680"/>
                </a:lnTo>
                <a:lnTo>
                  <a:pt x="814" y="1683"/>
                </a:lnTo>
                <a:lnTo>
                  <a:pt x="791" y="1693"/>
                </a:lnTo>
                <a:lnTo>
                  <a:pt x="772" y="1708"/>
                </a:lnTo>
                <a:lnTo>
                  <a:pt x="757" y="1728"/>
                </a:lnTo>
                <a:lnTo>
                  <a:pt x="748" y="1750"/>
                </a:lnTo>
                <a:lnTo>
                  <a:pt x="745" y="1775"/>
                </a:lnTo>
                <a:lnTo>
                  <a:pt x="748" y="1802"/>
                </a:lnTo>
                <a:lnTo>
                  <a:pt x="757" y="1824"/>
                </a:lnTo>
                <a:lnTo>
                  <a:pt x="772" y="1844"/>
                </a:lnTo>
                <a:lnTo>
                  <a:pt x="791" y="1859"/>
                </a:lnTo>
                <a:lnTo>
                  <a:pt x="814" y="1868"/>
                </a:lnTo>
                <a:lnTo>
                  <a:pt x="840" y="1871"/>
                </a:lnTo>
                <a:lnTo>
                  <a:pt x="2009" y="1871"/>
                </a:lnTo>
                <a:lnTo>
                  <a:pt x="2717" y="2969"/>
                </a:lnTo>
                <a:lnTo>
                  <a:pt x="1927" y="2969"/>
                </a:lnTo>
                <a:lnTo>
                  <a:pt x="1927" y="3188"/>
                </a:lnTo>
                <a:lnTo>
                  <a:pt x="1965" y="3205"/>
                </a:lnTo>
                <a:lnTo>
                  <a:pt x="2000" y="3228"/>
                </a:lnTo>
                <a:lnTo>
                  <a:pt x="2032" y="3255"/>
                </a:lnTo>
                <a:lnTo>
                  <a:pt x="2058" y="3287"/>
                </a:lnTo>
                <a:lnTo>
                  <a:pt x="2080" y="3324"/>
                </a:lnTo>
                <a:lnTo>
                  <a:pt x="2096" y="3362"/>
                </a:lnTo>
                <a:lnTo>
                  <a:pt x="2106" y="3404"/>
                </a:lnTo>
                <a:lnTo>
                  <a:pt x="2109" y="3448"/>
                </a:lnTo>
                <a:lnTo>
                  <a:pt x="2106" y="3489"/>
                </a:lnTo>
                <a:lnTo>
                  <a:pt x="2098" y="3529"/>
                </a:lnTo>
                <a:lnTo>
                  <a:pt x="2083" y="3565"/>
                </a:lnTo>
                <a:lnTo>
                  <a:pt x="2065" y="3599"/>
                </a:lnTo>
                <a:lnTo>
                  <a:pt x="2041" y="3630"/>
                </a:lnTo>
                <a:lnTo>
                  <a:pt x="2013" y="3658"/>
                </a:lnTo>
                <a:lnTo>
                  <a:pt x="1983" y="3681"/>
                </a:lnTo>
                <a:lnTo>
                  <a:pt x="1948" y="3700"/>
                </a:lnTo>
                <a:lnTo>
                  <a:pt x="1911" y="3715"/>
                </a:lnTo>
                <a:lnTo>
                  <a:pt x="1872" y="3723"/>
                </a:lnTo>
                <a:lnTo>
                  <a:pt x="1831" y="3726"/>
                </a:lnTo>
                <a:lnTo>
                  <a:pt x="1790" y="3723"/>
                </a:lnTo>
                <a:lnTo>
                  <a:pt x="1751" y="3715"/>
                </a:lnTo>
                <a:lnTo>
                  <a:pt x="1713" y="3700"/>
                </a:lnTo>
                <a:lnTo>
                  <a:pt x="1679" y="3681"/>
                </a:lnTo>
                <a:lnTo>
                  <a:pt x="1648" y="3658"/>
                </a:lnTo>
                <a:lnTo>
                  <a:pt x="1621" y="3630"/>
                </a:lnTo>
                <a:lnTo>
                  <a:pt x="1598" y="3599"/>
                </a:lnTo>
                <a:lnTo>
                  <a:pt x="1578" y="3565"/>
                </a:lnTo>
                <a:lnTo>
                  <a:pt x="1565" y="3529"/>
                </a:lnTo>
                <a:lnTo>
                  <a:pt x="1555" y="3489"/>
                </a:lnTo>
                <a:lnTo>
                  <a:pt x="1552" y="3448"/>
                </a:lnTo>
                <a:lnTo>
                  <a:pt x="1555" y="3404"/>
                </a:lnTo>
                <a:lnTo>
                  <a:pt x="1566" y="3362"/>
                </a:lnTo>
                <a:lnTo>
                  <a:pt x="1582" y="3324"/>
                </a:lnTo>
                <a:lnTo>
                  <a:pt x="1603" y="3287"/>
                </a:lnTo>
                <a:lnTo>
                  <a:pt x="1631" y="3255"/>
                </a:lnTo>
                <a:lnTo>
                  <a:pt x="1662" y="3228"/>
                </a:lnTo>
                <a:lnTo>
                  <a:pt x="1696" y="3205"/>
                </a:lnTo>
                <a:lnTo>
                  <a:pt x="1735" y="3188"/>
                </a:lnTo>
                <a:lnTo>
                  <a:pt x="1735" y="2969"/>
                </a:lnTo>
                <a:lnTo>
                  <a:pt x="288" y="2969"/>
                </a:lnTo>
                <a:lnTo>
                  <a:pt x="263" y="2966"/>
                </a:lnTo>
                <a:lnTo>
                  <a:pt x="240" y="2955"/>
                </a:lnTo>
                <a:lnTo>
                  <a:pt x="220" y="2940"/>
                </a:lnTo>
                <a:lnTo>
                  <a:pt x="205" y="2921"/>
                </a:lnTo>
                <a:lnTo>
                  <a:pt x="195" y="2898"/>
                </a:lnTo>
                <a:lnTo>
                  <a:pt x="192" y="2873"/>
                </a:lnTo>
                <a:lnTo>
                  <a:pt x="192" y="474"/>
                </a:lnTo>
                <a:lnTo>
                  <a:pt x="96" y="474"/>
                </a:lnTo>
                <a:lnTo>
                  <a:pt x="71" y="470"/>
                </a:lnTo>
                <a:lnTo>
                  <a:pt x="48" y="461"/>
                </a:lnTo>
                <a:lnTo>
                  <a:pt x="28" y="446"/>
                </a:lnTo>
                <a:lnTo>
                  <a:pt x="14" y="427"/>
                </a:lnTo>
                <a:lnTo>
                  <a:pt x="3" y="404"/>
                </a:lnTo>
                <a:lnTo>
                  <a:pt x="0" y="378"/>
                </a:lnTo>
                <a:lnTo>
                  <a:pt x="0" y="97"/>
                </a:lnTo>
                <a:lnTo>
                  <a:pt x="3" y="71"/>
                </a:lnTo>
                <a:lnTo>
                  <a:pt x="14" y="48"/>
                </a:lnTo>
                <a:lnTo>
                  <a:pt x="28" y="29"/>
                </a:lnTo>
                <a:lnTo>
                  <a:pt x="48" y="14"/>
                </a:lnTo>
                <a:lnTo>
                  <a:pt x="71" y="4"/>
                </a:lnTo>
                <a:lnTo>
                  <a:pt x="96" y="0"/>
                </a:lnTo>
                <a:close/>
              </a:path>
            </a:pathLst>
          </a:custGeom>
          <a:solidFill>
            <a:schemeClr val="accent1"/>
          </a:solid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94" name="Text Placeholder 14"/>
          <p:cNvSpPr txBox="1"/>
          <p:nvPr/>
        </p:nvSpPr>
        <p:spPr>
          <a:xfrm>
            <a:off x="5132492" y="2098838"/>
            <a:ext cx="1540843" cy="1661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accent2"/>
                </a:solidFill>
                <a:latin typeface="微软雅黑" panose="020B0503020204020204" pitchFamily="34" charset="-122"/>
                <a:ea typeface="微软雅黑" panose="020B0503020204020204" pitchFamily="34" charset="-122"/>
              </a:rPr>
              <a:t>单击编辑标题</a:t>
            </a:r>
          </a:p>
        </p:txBody>
      </p:sp>
      <p:sp>
        <p:nvSpPr>
          <p:cNvPr id="95" name="Text Placeholder 14"/>
          <p:cNvSpPr txBox="1"/>
          <p:nvPr/>
        </p:nvSpPr>
        <p:spPr>
          <a:xfrm>
            <a:off x="5132492" y="2289391"/>
            <a:ext cx="1539911" cy="37394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6" name="Text Placeholder 14"/>
          <p:cNvSpPr txBox="1"/>
          <p:nvPr/>
        </p:nvSpPr>
        <p:spPr>
          <a:xfrm>
            <a:off x="5132492" y="2572277"/>
            <a:ext cx="1540843"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solidFill>
                <a:latin typeface="微软雅黑" panose="020B0503020204020204" pitchFamily="34" charset="-122"/>
                <a:ea typeface="微软雅黑" panose="020B0503020204020204" pitchFamily="34" charset="-122"/>
              </a:rPr>
              <a:t>2000</a:t>
            </a:r>
          </a:p>
        </p:txBody>
      </p:sp>
      <p:sp>
        <p:nvSpPr>
          <p:cNvPr id="97" name="Freeform 94"/>
          <p:cNvSpPr/>
          <p:nvPr/>
        </p:nvSpPr>
        <p:spPr>
          <a:xfrm flipH="1">
            <a:off x="3407025" y="2232320"/>
            <a:ext cx="604484" cy="500769"/>
          </a:xfrm>
          <a:custGeom>
            <a:avLst/>
            <a:gdLst>
              <a:gd name="connsiteX0" fmla="*/ 572492 w 977305"/>
              <a:gd name="connsiteY0" fmla="*/ 0 h 809624"/>
              <a:gd name="connsiteX1" fmla="*/ 858738 w 977305"/>
              <a:gd name="connsiteY1" fmla="*/ 118567 h 809624"/>
              <a:gd name="connsiteX2" fmla="*/ 858738 w 977305"/>
              <a:gd name="connsiteY2" fmla="*/ 691059 h 809624"/>
              <a:gd name="connsiteX3" fmla="*/ 858738 w 977305"/>
              <a:gd name="connsiteY3" fmla="*/ 691058 h 809624"/>
              <a:gd name="connsiteX4" fmla="*/ 286246 w 977305"/>
              <a:gd name="connsiteY4" fmla="*/ 691058 h 809624"/>
              <a:gd name="connsiteX5" fmla="*/ 0 w 977305"/>
              <a:gd name="connsiteY5" fmla="*/ 404813 h 809624"/>
              <a:gd name="connsiteX6" fmla="*/ 286246 w 977305"/>
              <a:gd name="connsiteY6" fmla="*/ 118567 h 809624"/>
              <a:gd name="connsiteX7" fmla="*/ 572492 w 977305"/>
              <a:gd name="connsiteY7" fmla="*/ 0 h 80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305" h="809624">
                <a:moveTo>
                  <a:pt x="572492" y="0"/>
                </a:moveTo>
                <a:cubicBezTo>
                  <a:pt x="676093" y="0"/>
                  <a:pt x="779693" y="39522"/>
                  <a:pt x="858738" y="118567"/>
                </a:cubicBezTo>
                <a:cubicBezTo>
                  <a:pt x="1016828" y="276656"/>
                  <a:pt x="1016828" y="532969"/>
                  <a:pt x="858738" y="691059"/>
                </a:cubicBezTo>
                <a:lnTo>
                  <a:pt x="858738" y="691058"/>
                </a:lnTo>
                <a:cubicBezTo>
                  <a:pt x="700648" y="849147"/>
                  <a:pt x="444335" y="849147"/>
                  <a:pt x="286246" y="691058"/>
                </a:cubicBezTo>
                <a:lnTo>
                  <a:pt x="0" y="404813"/>
                </a:lnTo>
                <a:lnTo>
                  <a:pt x="286246" y="118567"/>
                </a:lnTo>
                <a:cubicBezTo>
                  <a:pt x="365291" y="39522"/>
                  <a:pt x="468892" y="0"/>
                  <a:pt x="5724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4000" bIns="27000" rtlCol="0" anchor="ctr"/>
          <a:lstStyle/>
          <a:p>
            <a:pPr algn="ctr"/>
            <a:r>
              <a:rPr lang="en-IN" sz="1800" dirty="0">
                <a:solidFill>
                  <a:schemeClr val="bg1"/>
                </a:solidFill>
                <a:latin typeface="微软雅黑" panose="020B0503020204020204" pitchFamily="34" charset="-122"/>
                <a:ea typeface="微软雅黑" panose="020B0503020204020204" pitchFamily="34" charset="-122"/>
              </a:rPr>
              <a:t>02</a:t>
            </a:r>
          </a:p>
        </p:txBody>
      </p:sp>
      <p:cxnSp>
        <p:nvCxnSpPr>
          <p:cNvPr id="98" name="Straight Connector 96"/>
          <p:cNvCxnSpPr/>
          <p:nvPr/>
        </p:nvCxnSpPr>
        <p:spPr>
          <a:xfrm flipH="1">
            <a:off x="4573361" y="1628776"/>
            <a:ext cx="2721" cy="76330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Oval 99"/>
          <p:cNvSpPr/>
          <p:nvPr/>
        </p:nvSpPr>
        <p:spPr>
          <a:xfrm>
            <a:off x="4517571" y="2392079"/>
            <a:ext cx="114300" cy="1143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5" dirty="0">
              <a:solidFill>
                <a:schemeClr val="tx2"/>
              </a:solidFill>
              <a:latin typeface="微软雅黑" panose="020B0503020204020204" pitchFamily="34" charset="-122"/>
              <a:ea typeface="微软雅黑" panose="020B0503020204020204" pitchFamily="34" charset="-122"/>
            </a:endParaRPr>
          </a:p>
        </p:txBody>
      </p:sp>
      <p:grpSp>
        <p:nvGrpSpPr>
          <p:cNvPr id="100" name="Group 101"/>
          <p:cNvGrpSpPr/>
          <p:nvPr/>
        </p:nvGrpSpPr>
        <p:grpSpPr>
          <a:xfrm>
            <a:off x="7080885" y="2112677"/>
            <a:ext cx="561668" cy="620412"/>
            <a:chOff x="1092200" y="1422400"/>
            <a:chExt cx="622301" cy="687388"/>
          </a:xfrm>
          <a:solidFill>
            <a:schemeClr val="accent2"/>
          </a:solidFill>
        </p:grpSpPr>
        <p:sp>
          <p:nvSpPr>
            <p:cNvPr id="101" name="Freeform 25"/>
            <p:cNvSpPr/>
            <p:nvPr/>
          </p:nvSpPr>
          <p:spPr bwMode="auto">
            <a:xfrm>
              <a:off x="1160463" y="1471613"/>
              <a:ext cx="88900" cy="284163"/>
            </a:xfrm>
            <a:custGeom>
              <a:avLst/>
              <a:gdLst>
                <a:gd name="T0" fmla="*/ 352 w 447"/>
                <a:gd name="T1" fmla="*/ 5 h 1431"/>
                <a:gd name="T2" fmla="*/ 390 w 447"/>
                <a:gd name="T3" fmla="*/ 28 h 1431"/>
                <a:gd name="T4" fmla="*/ 433 w 447"/>
                <a:gd name="T5" fmla="*/ 74 h 1431"/>
                <a:gd name="T6" fmla="*/ 446 w 447"/>
                <a:gd name="T7" fmla="*/ 112 h 1431"/>
                <a:gd name="T8" fmla="*/ 444 w 447"/>
                <a:gd name="T9" fmla="*/ 152 h 1431"/>
                <a:gd name="T10" fmla="*/ 424 w 447"/>
                <a:gd name="T11" fmla="*/ 188 h 1431"/>
                <a:gd name="T12" fmla="*/ 405 w 447"/>
                <a:gd name="T13" fmla="*/ 209 h 1431"/>
                <a:gd name="T14" fmla="*/ 338 w 447"/>
                <a:gd name="T15" fmla="*/ 310 h 1431"/>
                <a:gd name="T16" fmla="*/ 286 w 447"/>
                <a:gd name="T17" fmla="*/ 420 h 1431"/>
                <a:gd name="T18" fmla="*/ 251 w 447"/>
                <a:gd name="T19" fmla="*/ 534 h 1431"/>
                <a:gd name="T20" fmla="*/ 235 w 447"/>
                <a:gd name="T21" fmla="*/ 652 h 1431"/>
                <a:gd name="T22" fmla="*/ 234 w 447"/>
                <a:gd name="T23" fmla="*/ 770 h 1431"/>
                <a:gd name="T24" fmla="*/ 249 w 447"/>
                <a:gd name="T25" fmla="*/ 888 h 1431"/>
                <a:gd name="T26" fmla="*/ 283 w 447"/>
                <a:gd name="T27" fmla="*/ 1002 h 1431"/>
                <a:gd name="T28" fmla="*/ 333 w 447"/>
                <a:gd name="T29" fmla="*/ 1112 h 1431"/>
                <a:gd name="T30" fmla="*/ 392 w 447"/>
                <a:gd name="T31" fmla="*/ 1202 h 1431"/>
                <a:gd name="T32" fmla="*/ 437 w 447"/>
                <a:gd name="T33" fmla="*/ 1262 h 1431"/>
                <a:gd name="T34" fmla="*/ 447 w 447"/>
                <a:gd name="T35" fmla="*/ 1300 h 1431"/>
                <a:gd name="T36" fmla="*/ 442 w 447"/>
                <a:gd name="T37" fmla="*/ 1339 h 1431"/>
                <a:gd name="T38" fmla="*/ 420 w 447"/>
                <a:gd name="T39" fmla="*/ 1373 h 1431"/>
                <a:gd name="T40" fmla="*/ 372 w 447"/>
                <a:gd name="T41" fmla="*/ 1418 h 1431"/>
                <a:gd name="T42" fmla="*/ 329 w 447"/>
                <a:gd name="T43" fmla="*/ 1431 h 1431"/>
                <a:gd name="T44" fmla="*/ 287 w 447"/>
                <a:gd name="T45" fmla="*/ 1424 h 1431"/>
                <a:gd name="T46" fmla="*/ 250 w 447"/>
                <a:gd name="T47" fmla="*/ 1398 h 1431"/>
                <a:gd name="T48" fmla="*/ 179 w 447"/>
                <a:gd name="T49" fmla="*/ 1303 h 1431"/>
                <a:gd name="T50" fmla="*/ 107 w 447"/>
                <a:gd name="T51" fmla="*/ 1179 h 1431"/>
                <a:gd name="T52" fmla="*/ 49 w 447"/>
                <a:gd name="T53" fmla="*/ 1036 h 1431"/>
                <a:gd name="T54" fmla="*/ 12 w 447"/>
                <a:gd name="T55" fmla="*/ 878 h 1431"/>
                <a:gd name="T56" fmla="*/ 0 w 447"/>
                <a:gd name="T57" fmla="*/ 715 h 1431"/>
                <a:gd name="T58" fmla="*/ 12 w 447"/>
                <a:gd name="T59" fmla="*/ 553 h 1431"/>
                <a:gd name="T60" fmla="*/ 49 w 447"/>
                <a:gd name="T61" fmla="*/ 395 h 1431"/>
                <a:gd name="T62" fmla="*/ 105 w 447"/>
                <a:gd name="T63" fmla="*/ 256 h 1431"/>
                <a:gd name="T64" fmla="*/ 170 w 447"/>
                <a:gd name="T65" fmla="*/ 140 h 1431"/>
                <a:gd name="T66" fmla="*/ 250 w 447"/>
                <a:gd name="T67" fmla="*/ 33 h 1431"/>
                <a:gd name="T68" fmla="*/ 287 w 447"/>
                <a:gd name="T69" fmla="*/ 7 h 1431"/>
                <a:gd name="T70" fmla="*/ 329 w 447"/>
                <a:gd name="T71"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7" h="1431">
                  <a:moveTo>
                    <a:pt x="329" y="0"/>
                  </a:moveTo>
                  <a:lnTo>
                    <a:pt x="352" y="5"/>
                  </a:lnTo>
                  <a:lnTo>
                    <a:pt x="372" y="14"/>
                  </a:lnTo>
                  <a:lnTo>
                    <a:pt x="390" y="28"/>
                  </a:lnTo>
                  <a:lnTo>
                    <a:pt x="420" y="58"/>
                  </a:lnTo>
                  <a:lnTo>
                    <a:pt x="433" y="74"/>
                  </a:lnTo>
                  <a:lnTo>
                    <a:pt x="442" y="93"/>
                  </a:lnTo>
                  <a:lnTo>
                    <a:pt x="446" y="112"/>
                  </a:lnTo>
                  <a:lnTo>
                    <a:pt x="447" y="132"/>
                  </a:lnTo>
                  <a:lnTo>
                    <a:pt x="444" y="152"/>
                  </a:lnTo>
                  <a:lnTo>
                    <a:pt x="436" y="171"/>
                  </a:lnTo>
                  <a:lnTo>
                    <a:pt x="424" y="188"/>
                  </a:lnTo>
                  <a:lnTo>
                    <a:pt x="413" y="200"/>
                  </a:lnTo>
                  <a:lnTo>
                    <a:pt x="405" y="209"/>
                  </a:lnTo>
                  <a:lnTo>
                    <a:pt x="370" y="258"/>
                  </a:lnTo>
                  <a:lnTo>
                    <a:pt x="338" y="310"/>
                  </a:lnTo>
                  <a:lnTo>
                    <a:pt x="310" y="365"/>
                  </a:lnTo>
                  <a:lnTo>
                    <a:pt x="286" y="420"/>
                  </a:lnTo>
                  <a:lnTo>
                    <a:pt x="267" y="477"/>
                  </a:lnTo>
                  <a:lnTo>
                    <a:pt x="251" y="534"/>
                  </a:lnTo>
                  <a:lnTo>
                    <a:pt x="241" y="593"/>
                  </a:lnTo>
                  <a:lnTo>
                    <a:pt x="235" y="652"/>
                  </a:lnTo>
                  <a:lnTo>
                    <a:pt x="231" y="711"/>
                  </a:lnTo>
                  <a:lnTo>
                    <a:pt x="234" y="770"/>
                  </a:lnTo>
                  <a:lnTo>
                    <a:pt x="240" y="829"/>
                  </a:lnTo>
                  <a:lnTo>
                    <a:pt x="249" y="888"/>
                  </a:lnTo>
                  <a:lnTo>
                    <a:pt x="264" y="946"/>
                  </a:lnTo>
                  <a:lnTo>
                    <a:pt x="283" y="1002"/>
                  </a:lnTo>
                  <a:lnTo>
                    <a:pt x="305" y="1058"/>
                  </a:lnTo>
                  <a:lnTo>
                    <a:pt x="333" y="1112"/>
                  </a:lnTo>
                  <a:lnTo>
                    <a:pt x="361" y="1158"/>
                  </a:lnTo>
                  <a:lnTo>
                    <a:pt x="392" y="1202"/>
                  </a:lnTo>
                  <a:lnTo>
                    <a:pt x="425" y="1245"/>
                  </a:lnTo>
                  <a:lnTo>
                    <a:pt x="437" y="1262"/>
                  </a:lnTo>
                  <a:lnTo>
                    <a:pt x="444" y="1280"/>
                  </a:lnTo>
                  <a:lnTo>
                    <a:pt x="447" y="1300"/>
                  </a:lnTo>
                  <a:lnTo>
                    <a:pt x="446" y="1320"/>
                  </a:lnTo>
                  <a:lnTo>
                    <a:pt x="442" y="1339"/>
                  </a:lnTo>
                  <a:lnTo>
                    <a:pt x="433" y="1357"/>
                  </a:lnTo>
                  <a:lnTo>
                    <a:pt x="420" y="1373"/>
                  </a:lnTo>
                  <a:lnTo>
                    <a:pt x="390" y="1403"/>
                  </a:lnTo>
                  <a:lnTo>
                    <a:pt x="372" y="1418"/>
                  </a:lnTo>
                  <a:lnTo>
                    <a:pt x="352" y="1426"/>
                  </a:lnTo>
                  <a:lnTo>
                    <a:pt x="329" y="1431"/>
                  </a:lnTo>
                  <a:lnTo>
                    <a:pt x="308" y="1430"/>
                  </a:lnTo>
                  <a:lnTo>
                    <a:pt x="287" y="1424"/>
                  </a:lnTo>
                  <a:lnTo>
                    <a:pt x="267" y="1414"/>
                  </a:lnTo>
                  <a:lnTo>
                    <a:pt x="250" y="1398"/>
                  </a:lnTo>
                  <a:lnTo>
                    <a:pt x="214" y="1352"/>
                  </a:lnTo>
                  <a:lnTo>
                    <a:pt x="179" y="1303"/>
                  </a:lnTo>
                  <a:lnTo>
                    <a:pt x="141" y="1242"/>
                  </a:lnTo>
                  <a:lnTo>
                    <a:pt x="107" y="1179"/>
                  </a:lnTo>
                  <a:lnTo>
                    <a:pt x="78" y="1113"/>
                  </a:lnTo>
                  <a:lnTo>
                    <a:pt x="49" y="1036"/>
                  </a:lnTo>
                  <a:lnTo>
                    <a:pt x="28" y="958"/>
                  </a:lnTo>
                  <a:lnTo>
                    <a:pt x="12" y="878"/>
                  </a:lnTo>
                  <a:lnTo>
                    <a:pt x="3" y="797"/>
                  </a:lnTo>
                  <a:lnTo>
                    <a:pt x="0" y="715"/>
                  </a:lnTo>
                  <a:lnTo>
                    <a:pt x="3" y="634"/>
                  </a:lnTo>
                  <a:lnTo>
                    <a:pt x="12" y="553"/>
                  </a:lnTo>
                  <a:lnTo>
                    <a:pt x="28" y="473"/>
                  </a:lnTo>
                  <a:lnTo>
                    <a:pt x="49" y="395"/>
                  </a:lnTo>
                  <a:lnTo>
                    <a:pt x="78" y="318"/>
                  </a:lnTo>
                  <a:lnTo>
                    <a:pt x="105" y="256"/>
                  </a:lnTo>
                  <a:lnTo>
                    <a:pt x="136" y="197"/>
                  </a:lnTo>
                  <a:lnTo>
                    <a:pt x="170" y="140"/>
                  </a:lnTo>
                  <a:lnTo>
                    <a:pt x="209" y="86"/>
                  </a:lnTo>
                  <a:lnTo>
                    <a:pt x="250" y="33"/>
                  </a:lnTo>
                  <a:lnTo>
                    <a:pt x="267" y="17"/>
                  </a:lnTo>
                  <a:lnTo>
                    <a:pt x="287" y="7"/>
                  </a:lnTo>
                  <a:lnTo>
                    <a:pt x="308" y="1"/>
                  </a:lnTo>
                  <a:lnTo>
                    <a:pt x="329"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2" name="Freeform 26"/>
            <p:cNvSpPr/>
            <p:nvPr/>
          </p:nvSpPr>
          <p:spPr bwMode="auto">
            <a:xfrm>
              <a:off x="1092200" y="1422400"/>
              <a:ext cx="107950" cy="382588"/>
            </a:xfrm>
            <a:custGeom>
              <a:avLst/>
              <a:gdLst>
                <a:gd name="T0" fmla="*/ 452 w 548"/>
                <a:gd name="T1" fmla="*/ 5 h 1922"/>
                <a:gd name="T2" fmla="*/ 490 w 548"/>
                <a:gd name="T3" fmla="*/ 29 h 1922"/>
                <a:gd name="T4" fmla="*/ 533 w 548"/>
                <a:gd name="T5" fmla="*/ 75 h 1922"/>
                <a:gd name="T6" fmla="*/ 547 w 548"/>
                <a:gd name="T7" fmla="*/ 112 h 1922"/>
                <a:gd name="T8" fmla="*/ 545 w 548"/>
                <a:gd name="T9" fmla="*/ 152 h 1922"/>
                <a:gd name="T10" fmla="*/ 525 w 548"/>
                <a:gd name="T11" fmla="*/ 187 h 1922"/>
                <a:gd name="T12" fmla="*/ 429 w 548"/>
                <a:gd name="T13" fmla="*/ 313 h 1922"/>
                <a:gd name="T14" fmla="*/ 350 w 548"/>
                <a:gd name="T15" fmla="*/ 448 h 1922"/>
                <a:gd name="T16" fmla="*/ 291 w 548"/>
                <a:gd name="T17" fmla="*/ 592 h 1922"/>
                <a:gd name="T18" fmla="*/ 253 w 548"/>
                <a:gd name="T19" fmla="*/ 737 h 1922"/>
                <a:gd name="T20" fmla="*/ 234 w 548"/>
                <a:gd name="T21" fmla="*/ 885 h 1922"/>
                <a:gd name="T22" fmla="*/ 234 w 548"/>
                <a:gd name="T23" fmla="*/ 1037 h 1922"/>
                <a:gd name="T24" fmla="*/ 253 w 548"/>
                <a:gd name="T25" fmla="*/ 1186 h 1922"/>
                <a:gd name="T26" fmla="*/ 291 w 548"/>
                <a:gd name="T27" fmla="*/ 1331 h 1922"/>
                <a:gd name="T28" fmla="*/ 349 w 548"/>
                <a:gd name="T29" fmla="*/ 1473 h 1922"/>
                <a:gd name="T30" fmla="*/ 426 w 548"/>
                <a:gd name="T31" fmla="*/ 1607 h 1922"/>
                <a:gd name="T32" fmla="*/ 521 w 548"/>
                <a:gd name="T33" fmla="*/ 1730 h 1922"/>
                <a:gd name="T34" fmla="*/ 524 w 548"/>
                <a:gd name="T35" fmla="*/ 1735 h 1922"/>
                <a:gd name="T36" fmla="*/ 544 w 548"/>
                <a:gd name="T37" fmla="*/ 1770 h 1922"/>
                <a:gd name="T38" fmla="*/ 547 w 548"/>
                <a:gd name="T39" fmla="*/ 1810 h 1922"/>
                <a:gd name="T40" fmla="*/ 533 w 548"/>
                <a:gd name="T41" fmla="*/ 1848 h 1922"/>
                <a:gd name="T42" fmla="*/ 490 w 548"/>
                <a:gd name="T43" fmla="*/ 1895 h 1922"/>
                <a:gd name="T44" fmla="*/ 452 w 548"/>
                <a:gd name="T45" fmla="*/ 1918 h 1922"/>
                <a:gd name="T46" fmla="*/ 410 w 548"/>
                <a:gd name="T47" fmla="*/ 1922 h 1922"/>
                <a:gd name="T48" fmla="*/ 369 w 548"/>
                <a:gd name="T49" fmla="*/ 1906 h 1922"/>
                <a:gd name="T50" fmla="*/ 301 w 548"/>
                <a:gd name="T51" fmla="*/ 1829 h 1922"/>
                <a:gd name="T52" fmla="*/ 211 w 548"/>
                <a:gd name="T53" fmla="*/ 1701 h 1922"/>
                <a:gd name="T54" fmla="*/ 134 w 548"/>
                <a:gd name="T55" fmla="*/ 1562 h 1922"/>
                <a:gd name="T56" fmla="*/ 71 w 548"/>
                <a:gd name="T57" fmla="*/ 1404 h 1922"/>
                <a:gd name="T58" fmla="*/ 25 w 548"/>
                <a:gd name="T59" fmla="*/ 1230 h 1922"/>
                <a:gd name="T60" fmla="*/ 2 w 548"/>
                <a:gd name="T61" fmla="*/ 1052 h 1922"/>
                <a:gd name="T62" fmla="*/ 2 w 548"/>
                <a:gd name="T63" fmla="*/ 871 h 1922"/>
                <a:gd name="T64" fmla="*/ 25 w 548"/>
                <a:gd name="T65" fmla="*/ 692 h 1922"/>
                <a:gd name="T66" fmla="*/ 71 w 548"/>
                <a:gd name="T67" fmla="*/ 518 h 1922"/>
                <a:gd name="T68" fmla="*/ 134 w 548"/>
                <a:gd name="T69" fmla="*/ 361 h 1922"/>
                <a:gd name="T70" fmla="*/ 211 w 548"/>
                <a:gd name="T71" fmla="*/ 222 h 1922"/>
                <a:gd name="T72" fmla="*/ 301 w 548"/>
                <a:gd name="T73" fmla="*/ 93 h 1922"/>
                <a:gd name="T74" fmla="*/ 369 w 548"/>
                <a:gd name="T75" fmla="*/ 17 h 1922"/>
                <a:gd name="T76" fmla="*/ 410 w 548"/>
                <a:gd name="T77" fmla="*/ 1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8" h="1922">
                  <a:moveTo>
                    <a:pt x="431" y="0"/>
                  </a:moveTo>
                  <a:lnTo>
                    <a:pt x="452" y="5"/>
                  </a:lnTo>
                  <a:lnTo>
                    <a:pt x="472" y="14"/>
                  </a:lnTo>
                  <a:lnTo>
                    <a:pt x="490" y="29"/>
                  </a:lnTo>
                  <a:lnTo>
                    <a:pt x="521" y="58"/>
                  </a:lnTo>
                  <a:lnTo>
                    <a:pt x="533" y="75"/>
                  </a:lnTo>
                  <a:lnTo>
                    <a:pt x="543" y="93"/>
                  </a:lnTo>
                  <a:lnTo>
                    <a:pt x="547" y="112"/>
                  </a:lnTo>
                  <a:lnTo>
                    <a:pt x="548" y="132"/>
                  </a:lnTo>
                  <a:lnTo>
                    <a:pt x="545" y="152"/>
                  </a:lnTo>
                  <a:lnTo>
                    <a:pt x="536" y="171"/>
                  </a:lnTo>
                  <a:lnTo>
                    <a:pt x="525" y="187"/>
                  </a:lnTo>
                  <a:lnTo>
                    <a:pt x="475" y="249"/>
                  </a:lnTo>
                  <a:lnTo>
                    <a:pt x="429" y="313"/>
                  </a:lnTo>
                  <a:lnTo>
                    <a:pt x="387" y="379"/>
                  </a:lnTo>
                  <a:lnTo>
                    <a:pt x="350" y="448"/>
                  </a:lnTo>
                  <a:lnTo>
                    <a:pt x="317" y="521"/>
                  </a:lnTo>
                  <a:lnTo>
                    <a:pt x="291" y="592"/>
                  </a:lnTo>
                  <a:lnTo>
                    <a:pt x="270" y="664"/>
                  </a:lnTo>
                  <a:lnTo>
                    <a:pt x="253" y="737"/>
                  </a:lnTo>
                  <a:lnTo>
                    <a:pt x="241" y="811"/>
                  </a:lnTo>
                  <a:lnTo>
                    <a:pt x="234" y="885"/>
                  </a:lnTo>
                  <a:lnTo>
                    <a:pt x="232" y="961"/>
                  </a:lnTo>
                  <a:lnTo>
                    <a:pt x="234" y="1037"/>
                  </a:lnTo>
                  <a:lnTo>
                    <a:pt x="241" y="1113"/>
                  </a:lnTo>
                  <a:lnTo>
                    <a:pt x="253" y="1186"/>
                  </a:lnTo>
                  <a:lnTo>
                    <a:pt x="270" y="1259"/>
                  </a:lnTo>
                  <a:lnTo>
                    <a:pt x="291" y="1331"/>
                  </a:lnTo>
                  <a:lnTo>
                    <a:pt x="317" y="1402"/>
                  </a:lnTo>
                  <a:lnTo>
                    <a:pt x="349" y="1473"/>
                  </a:lnTo>
                  <a:lnTo>
                    <a:pt x="386" y="1541"/>
                  </a:lnTo>
                  <a:lnTo>
                    <a:pt x="426" y="1607"/>
                  </a:lnTo>
                  <a:lnTo>
                    <a:pt x="471" y="1669"/>
                  </a:lnTo>
                  <a:lnTo>
                    <a:pt x="521" y="1730"/>
                  </a:lnTo>
                  <a:lnTo>
                    <a:pt x="522" y="1731"/>
                  </a:lnTo>
                  <a:lnTo>
                    <a:pt x="524" y="1735"/>
                  </a:lnTo>
                  <a:lnTo>
                    <a:pt x="536" y="1751"/>
                  </a:lnTo>
                  <a:lnTo>
                    <a:pt x="544" y="1770"/>
                  </a:lnTo>
                  <a:lnTo>
                    <a:pt x="548" y="1790"/>
                  </a:lnTo>
                  <a:lnTo>
                    <a:pt x="547" y="1810"/>
                  </a:lnTo>
                  <a:lnTo>
                    <a:pt x="543" y="1829"/>
                  </a:lnTo>
                  <a:lnTo>
                    <a:pt x="533" y="1848"/>
                  </a:lnTo>
                  <a:lnTo>
                    <a:pt x="521" y="1864"/>
                  </a:lnTo>
                  <a:lnTo>
                    <a:pt x="490" y="1895"/>
                  </a:lnTo>
                  <a:lnTo>
                    <a:pt x="472" y="1909"/>
                  </a:lnTo>
                  <a:lnTo>
                    <a:pt x="452" y="1918"/>
                  </a:lnTo>
                  <a:lnTo>
                    <a:pt x="431" y="1922"/>
                  </a:lnTo>
                  <a:lnTo>
                    <a:pt x="410" y="1922"/>
                  </a:lnTo>
                  <a:lnTo>
                    <a:pt x="389" y="1916"/>
                  </a:lnTo>
                  <a:lnTo>
                    <a:pt x="369" y="1906"/>
                  </a:lnTo>
                  <a:lnTo>
                    <a:pt x="352" y="1890"/>
                  </a:lnTo>
                  <a:lnTo>
                    <a:pt x="301" y="1829"/>
                  </a:lnTo>
                  <a:lnTo>
                    <a:pt x="254" y="1766"/>
                  </a:lnTo>
                  <a:lnTo>
                    <a:pt x="211" y="1701"/>
                  </a:lnTo>
                  <a:lnTo>
                    <a:pt x="171" y="1632"/>
                  </a:lnTo>
                  <a:lnTo>
                    <a:pt x="134" y="1562"/>
                  </a:lnTo>
                  <a:lnTo>
                    <a:pt x="102" y="1489"/>
                  </a:lnTo>
                  <a:lnTo>
                    <a:pt x="71" y="1404"/>
                  </a:lnTo>
                  <a:lnTo>
                    <a:pt x="45" y="1318"/>
                  </a:lnTo>
                  <a:lnTo>
                    <a:pt x="25" y="1230"/>
                  </a:lnTo>
                  <a:lnTo>
                    <a:pt x="12" y="1142"/>
                  </a:lnTo>
                  <a:lnTo>
                    <a:pt x="2" y="1052"/>
                  </a:lnTo>
                  <a:lnTo>
                    <a:pt x="0" y="961"/>
                  </a:lnTo>
                  <a:lnTo>
                    <a:pt x="2" y="871"/>
                  </a:lnTo>
                  <a:lnTo>
                    <a:pt x="12" y="781"/>
                  </a:lnTo>
                  <a:lnTo>
                    <a:pt x="25" y="692"/>
                  </a:lnTo>
                  <a:lnTo>
                    <a:pt x="45" y="604"/>
                  </a:lnTo>
                  <a:lnTo>
                    <a:pt x="71" y="518"/>
                  </a:lnTo>
                  <a:lnTo>
                    <a:pt x="102" y="434"/>
                  </a:lnTo>
                  <a:lnTo>
                    <a:pt x="134" y="361"/>
                  </a:lnTo>
                  <a:lnTo>
                    <a:pt x="171" y="291"/>
                  </a:lnTo>
                  <a:lnTo>
                    <a:pt x="211" y="222"/>
                  </a:lnTo>
                  <a:lnTo>
                    <a:pt x="254" y="156"/>
                  </a:lnTo>
                  <a:lnTo>
                    <a:pt x="301" y="93"/>
                  </a:lnTo>
                  <a:lnTo>
                    <a:pt x="352" y="32"/>
                  </a:lnTo>
                  <a:lnTo>
                    <a:pt x="369" y="17"/>
                  </a:lnTo>
                  <a:lnTo>
                    <a:pt x="389" y="6"/>
                  </a:lnTo>
                  <a:lnTo>
                    <a:pt x="410" y="1"/>
                  </a:lnTo>
                  <a:lnTo>
                    <a:pt x="431"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3" name="Freeform 27"/>
            <p:cNvSpPr/>
            <p:nvPr/>
          </p:nvSpPr>
          <p:spPr bwMode="auto">
            <a:xfrm>
              <a:off x="1231900" y="1522413"/>
              <a:ext cx="68263" cy="182563"/>
            </a:xfrm>
            <a:custGeom>
              <a:avLst/>
              <a:gdLst>
                <a:gd name="T0" fmla="*/ 213 w 348"/>
                <a:gd name="T1" fmla="*/ 0 h 923"/>
                <a:gd name="T2" fmla="*/ 232 w 348"/>
                <a:gd name="T3" fmla="*/ 1 h 923"/>
                <a:gd name="T4" fmla="*/ 252 w 348"/>
                <a:gd name="T5" fmla="*/ 5 h 923"/>
                <a:gd name="T6" fmla="*/ 270 w 348"/>
                <a:gd name="T7" fmla="*/ 15 h 923"/>
                <a:gd name="T8" fmla="*/ 286 w 348"/>
                <a:gd name="T9" fmla="*/ 27 h 923"/>
                <a:gd name="T10" fmla="*/ 317 w 348"/>
                <a:gd name="T11" fmla="*/ 58 h 923"/>
                <a:gd name="T12" fmla="*/ 332 w 348"/>
                <a:gd name="T13" fmla="*/ 77 h 923"/>
                <a:gd name="T14" fmla="*/ 341 w 348"/>
                <a:gd name="T15" fmla="*/ 97 h 923"/>
                <a:gd name="T16" fmla="*/ 345 w 348"/>
                <a:gd name="T17" fmla="*/ 119 h 923"/>
                <a:gd name="T18" fmla="*/ 344 w 348"/>
                <a:gd name="T19" fmla="*/ 141 h 923"/>
                <a:gd name="T20" fmla="*/ 338 w 348"/>
                <a:gd name="T21" fmla="*/ 162 h 923"/>
                <a:gd name="T22" fmla="*/ 327 w 348"/>
                <a:gd name="T23" fmla="*/ 182 h 923"/>
                <a:gd name="T24" fmla="*/ 298 w 348"/>
                <a:gd name="T25" fmla="*/ 224 h 923"/>
                <a:gd name="T26" fmla="*/ 274 w 348"/>
                <a:gd name="T27" fmla="*/ 268 h 923"/>
                <a:gd name="T28" fmla="*/ 256 w 348"/>
                <a:gd name="T29" fmla="*/ 314 h 923"/>
                <a:gd name="T30" fmla="*/ 242 w 348"/>
                <a:gd name="T31" fmla="*/ 362 h 923"/>
                <a:gd name="T32" fmla="*/ 234 w 348"/>
                <a:gd name="T33" fmla="*/ 412 h 923"/>
                <a:gd name="T34" fmla="*/ 232 w 348"/>
                <a:gd name="T35" fmla="*/ 462 h 923"/>
                <a:gd name="T36" fmla="*/ 234 w 348"/>
                <a:gd name="T37" fmla="*/ 501 h 923"/>
                <a:gd name="T38" fmla="*/ 237 w 348"/>
                <a:gd name="T39" fmla="*/ 537 h 923"/>
                <a:gd name="T40" fmla="*/ 242 w 348"/>
                <a:gd name="T41" fmla="*/ 568 h 923"/>
                <a:gd name="T42" fmla="*/ 251 w 348"/>
                <a:gd name="T43" fmla="*/ 599 h 923"/>
                <a:gd name="T44" fmla="*/ 261 w 348"/>
                <a:gd name="T45" fmla="*/ 627 h 923"/>
                <a:gd name="T46" fmla="*/ 275 w 348"/>
                <a:gd name="T47" fmla="*/ 656 h 923"/>
                <a:gd name="T48" fmla="*/ 292 w 348"/>
                <a:gd name="T49" fmla="*/ 685 h 923"/>
                <a:gd name="T50" fmla="*/ 312 w 348"/>
                <a:gd name="T51" fmla="*/ 717 h 923"/>
                <a:gd name="T52" fmla="*/ 329 w 348"/>
                <a:gd name="T53" fmla="*/ 739 h 923"/>
                <a:gd name="T54" fmla="*/ 340 w 348"/>
                <a:gd name="T55" fmla="*/ 759 h 923"/>
                <a:gd name="T56" fmla="*/ 347 w 348"/>
                <a:gd name="T57" fmla="*/ 781 h 923"/>
                <a:gd name="T58" fmla="*/ 348 w 348"/>
                <a:gd name="T59" fmla="*/ 803 h 923"/>
                <a:gd name="T60" fmla="*/ 343 w 348"/>
                <a:gd name="T61" fmla="*/ 824 h 923"/>
                <a:gd name="T62" fmla="*/ 334 w 348"/>
                <a:gd name="T63" fmla="*/ 845 h 923"/>
                <a:gd name="T64" fmla="*/ 319 w 348"/>
                <a:gd name="T65" fmla="*/ 863 h 923"/>
                <a:gd name="T66" fmla="*/ 288 w 348"/>
                <a:gd name="T67" fmla="*/ 896 h 923"/>
                <a:gd name="T68" fmla="*/ 271 w 348"/>
                <a:gd name="T69" fmla="*/ 908 h 923"/>
                <a:gd name="T70" fmla="*/ 253 w 348"/>
                <a:gd name="T71" fmla="*/ 918 h 923"/>
                <a:gd name="T72" fmla="*/ 234 w 348"/>
                <a:gd name="T73" fmla="*/ 922 h 923"/>
                <a:gd name="T74" fmla="*/ 214 w 348"/>
                <a:gd name="T75" fmla="*/ 923 h 923"/>
                <a:gd name="T76" fmla="*/ 195 w 348"/>
                <a:gd name="T77" fmla="*/ 920 h 923"/>
                <a:gd name="T78" fmla="*/ 176 w 348"/>
                <a:gd name="T79" fmla="*/ 913 h 923"/>
                <a:gd name="T80" fmla="*/ 159 w 348"/>
                <a:gd name="T81" fmla="*/ 901 h 923"/>
                <a:gd name="T82" fmla="*/ 145 w 348"/>
                <a:gd name="T83" fmla="*/ 886 h 923"/>
                <a:gd name="T84" fmla="*/ 118 w 348"/>
                <a:gd name="T85" fmla="*/ 848 h 923"/>
                <a:gd name="T86" fmla="*/ 93 w 348"/>
                <a:gd name="T87" fmla="*/ 808 h 923"/>
                <a:gd name="T88" fmla="*/ 70 w 348"/>
                <a:gd name="T89" fmla="*/ 767 h 923"/>
                <a:gd name="T90" fmla="*/ 51 w 348"/>
                <a:gd name="T91" fmla="*/ 725 h 923"/>
                <a:gd name="T92" fmla="*/ 29 w 348"/>
                <a:gd name="T93" fmla="*/ 661 h 923"/>
                <a:gd name="T94" fmla="*/ 13 w 348"/>
                <a:gd name="T95" fmla="*/ 596 h 923"/>
                <a:gd name="T96" fmla="*/ 3 w 348"/>
                <a:gd name="T97" fmla="*/ 529 h 923"/>
                <a:gd name="T98" fmla="*/ 0 w 348"/>
                <a:gd name="T99" fmla="*/ 462 h 923"/>
                <a:gd name="T100" fmla="*/ 3 w 348"/>
                <a:gd name="T101" fmla="*/ 400 h 923"/>
                <a:gd name="T102" fmla="*/ 10 w 348"/>
                <a:gd name="T103" fmla="*/ 339 h 923"/>
                <a:gd name="T104" fmla="*/ 23 w 348"/>
                <a:gd name="T105" fmla="*/ 280 h 923"/>
                <a:gd name="T106" fmla="*/ 42 w 348"/>
                <a:gd name="T107" fmla="*/ 223 h 923"/>
                <a:gd name="T108" fmla="*/ 65 w 348"/>
                <a:gd name="T109" fmla="*/ 167 h 923"/>
                <a:gd name="T110" fmla="*/ 95 w 348"/>
                <a:gd name="T111" fmla="*/ 113 h 923"/>
                <a:gd name="T112" fmla="*/ 112 w 348"/>
                <a:gd name="T113" fmla="*/ 84 h 923"/>
                <a:gd name="T114" fmla="*/ 128 w 348"/>
                <a:gd name="T115" fmla="*/ 60 h 923"/>
                <a:gd name="T116" fmla="*/ 143 w 348"/>
                <a:gd name="T117" fmla="*/ 38 h 923"/>
                <a:gd name="T118" fmla="*/ 158 w 348"/>
                <a:gd name="T119" fmla="*/ 23 h 923"/>
                <a:gd name="T120" fmla="*/ 175 w 348"/>
                <a:gd name="T121" fmla="*/ 12 h 923"/>
                <a:gd name="T122" fmla="*/ 193 w 348"/>
                <a:gd name="T123" fmla="*/ 3 h 923"/>
                <a:gd name="T124" fmla="*/ 213 w 348"/>
                <a:gd name="T125"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923">
                  <a:moveTo>
                    <a:pt x="213" y="0"/>
                  </a:moveTo>
                  <a:lnTo>
                    <a:pt x="232" y="1"/>
                  </a:lnTo>
                  <a:lnTo>
                    <a:pt x="252" y="5"/>
                  </a:lnTo>
                  <a:lnTo>
                    <a:pt x="270" y="15"/>
                  </a:lnTo>
                  <a:lnTo>
                    <a:pt x="286" y="27"/>
                  </a:lnTo>
                  <a:lnTo>
                    <a:pt x="317" y="58"/>
                  </a:lnTo>
                  <a:lnTo>
                    <a:pt x="332" y="77"/>
                  </a:lnTo>
                  <a:lnTo>
                    <a:pt x="341" y="97"/>
                  </a:lnTo>
                  <a:lnTo>
                    <a:pt x="345" y="119"/>
                  </a:lnTo>
                  <a:lnTo>
                    <a:pt x="344" y="141"/>
                  </a:lnTo>
                  <a:lnTo>
                    <a:pt x="338" y="162"/>
                  </a:lnTo>
                  <a:lnTo>
                    <a:pt x="327" y="182"/>
                  </a:lnTo>
                  <a:lnTo>
                    <a:pt x="298" y="224"/>
                  </a:lnTo>
                  <a:lnTo>
                    <a:pt x="274" y="268"/>
                  </a:lnTo>
                  <a:lnTo>
                    <a:pt x="256" y="314"/>
                  </a:lnTo>
                  <a:lnTo>
                    <a:pt x="242" y="362"/>
                  </a:lnTo>
                  <a:lnTo>
                    <a:pt x="234" y="412"/>
                  </a:lnTo>
                  <a:lnTo>
                    <a:pt x="232" y="462"/>
                  </a:lnTo>
                  <a:lnTo>
                    <a:pt x="234" y="501"/>
                  </a:lnTo>
                  <a:lnTo>
                    <a:pt x="237" y="537"/>
                  </a:lnTo>
                  <a:lnTo>
                    <a:pt x="242" y="568"/>
                  </a:lnTo>
                  <a:lnTo>
                    <a:pt x="251" y="599"/>
                  </a:lnTo>
                  <a:lnTo>
                    <a:pt x="261" y="627"/>
                  </a:lnTo>
                  <a:lnTo>
                    <a:pt x="275" y="656"/>
                  </a:lnTo>
                  <a:lnTo>
                    <a:pt x="292" y="685"/>
                  </a:lnTo>
                  <a:lnTo>
                    <a:pt x="312" y="717"/>
                  </a:lnTo>
                  <a:lnTo>
                    <a:pt x="329" y="739"/>
                  </a:lnTo>
                  <a:lnTo>
                    <a:pt x="340" y="759"/>
                  </a:lnTo>
                  <a:lnTo>
                    <a:pt x="347" y="781"/>
                  </a:lnTo>
                  <a:lnTo>
                    <a:pt x="348" y="803"/>
                  </a:lnTo>
                  <a:lnTo>
                    <a:pt x="343" y="824"/>
                  </a:lnTo>
                  <a:lnTo>
                    <a:pt x="334" y="845"/>
                  </a:lnTo>
                  <a:lnTo>
                    <a:pt x="319" y="863"/>
                  </a:lnTo>
                  <a:lnTo>
                    <a:pt x="288" y="896"/>
                  </a:lnTo>
                  <a:lnTo>
                    <a:pt x="271" y="908"/>
                  </a:lnTo>
                  <a:lnTo>
                    <a:pt x="253" y="918"/>
                  </a:lnTo>
                  <a:lnTo>
                    <a:pt x="234" y="922"/>
                  </a:lnTo>
                  <a:lnTo>
                    <a:pt x="214" y="923"/>
                  </a:lnTo>
                  <a:lnTo>
                    <a:pt x="195" y="920"/>
                  </a:lnTo>
                  <a:lnTo>
                    <a:pt x="176" y="913"/>
                  </a:lnTo>
                  <a:lnTo>
                    <a:pt x="159" y="901"/>
                  </a:lnTo>
                  <a:lnTo>
                    <a:pt x="145" y="886"/>
                  </a:lnTo>
                  <a:lnTo>
                    <a:pt x="118" y="848"/>
                  </a:lnTo>
                  <a:lnTo>
                    <a:pt x="93" y="808"/>
                  </a:lnTo>
                  <a:lnTo>
                    <a:pt x="70" y="767"/>
                  </a:lnTo>
                  <a:lnTo>
                    <a:pt x="51" y="725"/>
                  </a:lnTo>
                  <a:lnTo>
                    <a:pt x="29" y="661"/>
                  </a:lnTo>
                  <a:lnTo>
                    <a:pt x="13" y="596"/>
                  </a:lnTo>
                  <a:lnTo>
                    <a:pt x="3" y="529"/>
                  </a:lnTo>
                  <a:lnTo>
                    <a:pt x="0" y="462"/>
                  </a:lnTo>
                  <a:lnTo>
                    <a:pt x="3" y="400"/>
                  </a:lnTo>
                  <a:lnTo>
                    <a:pt x="10" y="339"/>
                  </a:lnTo>
                  <a:lnTo>
                    <a:pt x="23" y="280"/>
                  </a:lnTo>
                  <a:lnTo>
                    <a:pt x="42" y="223"/>
                  </a:lnTo>
                  <a:lnTo>
                    <a:pt x="65" y="167"/>
                  </a:lnTo>
                  <a:lnTo>
                    <a:pt x="95" y="113"/>
                  </a:lnTo>
                  <a:lnTo>
                    <a:pt x="112" y="84"/>
                  </a:lnTo>
                  <a:lnTo>
                    <a:pt x="128" y="60"/>
                  </a:lnTo>
                  <a:lnTo>
                    <a:pt x="143" y="38"/>
                  </a:lnTo>
                  <a:lnTo>
                    <a:pt x="158" y="23"/>
                  </a:lnTo>
                  <a:lnTo>
                    <a:pt x="175" y="12"/>
                  </a:lnTo>
                  <a:lnTo>
                    <a:pt x="193" y="3"/>
                  </a:lnTo>
                  <a:lnTo>
                    <a:pt x="213"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4" name="Freeform 28"/>
            <p:cNvSpPr/>
            <p:nvPr/>
          </p:nvSpPr>
          <p:spPr bwMode="auto">
            <a:xfrm>
              <a:off x="1557338" y="1471613"/>
              <a:ext cx="88900" cy="284163"/>
            </a:xfrm>
            <a:custGeom>
              <a:avLst/>
              <a:gdLst>
                <a:gd name="T0" fmla="*/ 141 w 448"/>
                <a:gd name="T1" fmla="*/ 1 h 1432"/>
                <a:gd name="T2" fmla="*/ 181 w 448"/>
                <a:gd name="T3" fmla="*/ 18 h 1432"/>
                <a:gd name="T4" fmla="*/ 239 w 448"/>
                <a:gd name="T5" fmla="*/ 87 h 1432"/>
                <a:gd name="T6" fmla="*/ 312 w 448"/>
                <a:gd name="T7" fmla="*/ 198 h 1432"/>
                <a:gd name="T8" fmla="*/ 371 w 448"/>
                <a:gd name="T9" fmla="*/ 318 h 1432"/>
                <a:gd name="T10" fmla="*/ 420 w 448"/>
                <a:gd name="T11" fmla="*/ 474 h 1432"/>
                <a:gd name="T12" fmla="*/ 445 w 448"/>
                <a:gd name="T13" fmla="*/ 634 h 1432"/>
                <a:gd name="T14" fmla="*/ 445 w 448"/>
                <a:gd name="T15" fmla="*/ 797 h 1432"/>
                <a:gd name="T16" fmla="*/ 420 w 448"/>
                <a:gd name="T17" fmla="*/ 958 h 1432"/>
                <a:gd name="T18" fmla="*/ 371 w 448"/>
                <a:gd name="T19" fmla="*/ 1113 h 1432"/>
                <a:gd name="T20" fmla="*/ 307 w 448"/>
                <a:gd name="T21" fmla="*/ 1242 h 1432"/>
                <a:gd name="T22" fmla="*/ 235 w 448"/>
                <a:gd name="T23" fmla="*/ 1353 h 1432"/>
                <a:gd name="T24" fmla="*/ 181 w 448"/>
                <a:gd name="T25" fmla="*/ 1415 h 1432"/>
                <a:gd name="T26" fmla="*/ 140 w 448"/>
                <a:gd name="T27" fmla="*/ 1431 h 1432"/>
                <a:gd name="T28" fmla="*/ 97 w 448"/>
                <a:gd name="T29" fmla="*/ 1428 h 1432"/>
                <a:gd name="T30" fmla="*/ 58 w 448"/>
                <a:gd name="T31" fmla="*/ 1404 h 1432"/>
                <a:gd name="T32" fmla="*/ 15 w 448"/>
                <a:gd name="T33" fmla="*/ 1357 h 1432"/>
                <a:gd name="T34" fmla="*/ 2 w 448"/>
                <a:gd name="T35" fmla="*/ 1320 h 1432"/>
                <a:gd name="T36" fmla="*/ 4 w 448"/>
                <a:gd name="T37" fmla="*/ 1281 h 1432"/>
                <a:gd name="T38" fmla="*/ 23 w 448"/>
                <a:gd name="T39" fmla="*/ 1245 h 1432"/>
                <a:gd name="T40" fmla="*/ 88 w 448"/>
                <a:gd name="T41" fmla="*/ 1159 h 1432"/>
                <a:gd name="T42" fmla="*/ 142 w 448"/>
                <a:gd name="T43" fmla="*/ 1058 h 1432"/>
                <a:gd name="T44" fmla="*/ 184 w 448"/>
                <a:gd name="T45" fmla="*/ 946 h 1432"/>
                <a:gd name="T46" fmla="*/ 208 w 448"/>
                <a:gd name="T47" fmla="*/ 830 h 1432"/>
                <a:gd name="T48" fmla="*/ 216 w 448"/>
                <a:gd name="T49" fmla="*/ 712 h 1432"/>
                <a:gd name="T50" fmla="*/ 207 w 448"/>
                <a:gd name="T51" fmla="*/ 593 h 1432"/>
                <a:gd name="T52" fmla="*/ 182 w 448"/>
                <a:gd name="T53" fmla="*/ 477 h 1432"/>
                <a:gd name="T54" fmla="*/ 139 w 448"/>
                <a:gd name="T55" fmla="*/ 365 h 1432"/>
                <a:gd name="T56" fmla="*/ 78 w 448"/>
                <a:gd name="T57" fmla="*/ 259 h 1432"/>
                <a:gd name="T58" fmla="*/ 38 w 448"/>
                <a:gd name="T59" fmla="*/ 204 h 1432"/>
                <a:gd name="T60" fmla="*/ 25 w 448"/>
                <a:gd name="T61" fmla="*/ 188 h 1432"/>
                <a:gd name="T62" fmla="*/ 5 w 448"/>
                <a:gd name="T63" fmla="*/ 152 h 1432"/>
                <a:gd name="T64" fmla="*/ 2 w 448"/>
                <a:gd name="T65" fmla="*/ 112 h 1432"/>
                <a:gd name="T66" fmla="*/ 15 w 448"/>
                <a:gd name="T67" fmla="*/ 75 h 1432"/>
                <a:gd name="T68" fmla="*/ 58 w 448"/>
                <a:gd name="T69" fmla="*/ 28 h 1432"/>
                <a:gd name="T70" fmla="*/ 96 w 448"/>
                <a:gd name="T71" fmla="*/ 5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8" h="1432">
                  <a:moveTo>
                    <a:pt x="118" y="0"/>
                  </a:moveTo>
                  <a:lnTo>
                    <a:pt x="141" y="1"/>
                  </a:lnTo>
                  <a:lnTo>
                    <a:pt x="162" y="8"/>
                  </a:lnTo>
                  <a:lnTo>
                    <a:pt x="181" y="18"/>
                  </a:lnTo>
                  <a:lnTo>
                    <a:pt x="198" y="34"/>
                  </a:lnTo>
                  <a:lnTo>
                    <a:pt x="239" y="87"/>
                  </a:lnTo>
                  <a:lnTo>
                    <a:pt x="278" y="140"/>
                  </a:lnTo>
                  <a:lnTo>
                    <a:pt x="312" y="198"/>
                  </a:lnTo>
                  <a:lnTo>
                    <a:pt x="344" y="257"/>
                  </a:lnTo>
                  <a:lnTo>
                    <a:pt x="371" y="318"/>
                  </a:lnTo>
                  <a:lnTo>
                    <a:pt x="399" y="395"/>
                  </a:lnTo>
                  <a:lnTo>
                    <a:pt x="420" y="474"/>
                  </a:lnTo>
                  <a:lnTo>
                    <a:pt x="436" y="553"/>
                  </a:lnTo>
                  <a:lnTo>
                    <a:pt x="445" y="634"/>
                  </a:lnTo>
                  <a:lnTo>
                    <a:pt x="448" y="716"/>
                  </a:lnTo>
                  <a:lnTo>
                    <a:pt x="445" y="797"/>
                  </a:lnTo>
                  <a:lnTo>
                    <a:pt x="436" y="878"/>
                  </a:lnTo>
                  <a:lnTo>
                    <a:pt x="420" y="958"/>
                  </a:lnTo>
                  <a:lnTo>
                    <a:pt x="399" y="1036"/>
                  </a:lnTo>
                  <a:lnTo>
                    <a:pt x="371" y="1113"/>
                  </a:lnTo>
                  <a:lnTo>
                    <a:pt x="342" y="1179"/>
                  </a:lnTo>
                  <a:lnTo>
                    <a:pt x="307" y="1242"/>
                  </a:lnTo>
                  <a:lnTo>
                    <a:pt x="269" y="1304"/>
                  </a:lnTo>
                  <a:lnTo>
                    <a:pt x="235" y="1353"/>
                  </a:lnTo>
                  <a:lnTo>
                    <a:pt x="198" y="1399"/>
                  </a:lnTo>
                  <a:lnTo>
                    <a:pt x="181" y="1415"/>
                  </a:lnTo>
                  <a:lnTo>
                    <a:pt x="161" y="1425"/>
                  </a:lnTo>
                  <a:lnTo>
                    <a:pt x="140" y="1431"/>
                  </a:lnTo>
                  <a:lnTo>
                    <a:pt x="118" y="1432"/>
                  </a:lnTo>
                  <a:lnTo>
                    <a:pt x="97" y="1428"/>
                  </a:lnTo>
                  <a:lnTo>
                    <a:pt x="76" y="1418"/>
                  </a:lnTo>
                  <a:lnTo>
                    <a:pt x="58" y="1404"/>
                  </a:lnTo>
                  <a:lnTo>
                    <a:pt x="28" y="1374"/>
                  </a:lnTo>
                  <a:lnTo>
                    <a:pt x="15" y="1357"/>
                  </a:lnTo>
                  <a:lnTo>
                    <a:pt x="6" y="1339"/>
                  </a:lnTo>
                  <a:lnTo>
                    <a:pt x="2" y="1320"/>
                  </a:lnTo>
                  <a:lnTo>
                    <a:pt x="0" y="1301"/>
                  </a:lnTo>
                  <a:lnTo>
                    <a:pt x="4" y="1281"/>
                  </a:lnTo>
                  <a:lnTo>
                    <a:pt x="11" y="1262"/>
                  </a:lnTo>
                  <a:lnTo>
                    <a:pt x="23" y="1245"/>
                  </a:lnTo>
                  <a:lnTo>
                    <a:pt x="56" y="1203"/>
                  </a:lnTo>
                  <a:lnTo>
                    <a:pt x="88" y="1159"/>
                  </a:lnTo>
                  <a:lnTo>
                    <a:pt x="115" y="1112"/>
                  </a:lnTo>
                  <a:lnTo>
                    <a:pt x="142" y="1058"/>
                  </a:lnTo>
                  <a:lnTo>
                    <a:pt x="165" y="1002"/>
                  </a:lnTo>
                  <a:lnTo>
                    <a:pt x="184" y="946"/>
                  </a:lnTo>
                  <a:lnTo>
                    <a:pt x="199" y="888"/>
                  </a:lnTo>
                  <a:lnTo>
                    <a:pt x="208" y="830"/>
                  </a:lnTo>
                  <a:lnTo>
                    <a:pt x="214" y="771"/>
                  </a:lnTo>
                  <a:lnTo>
                    <a:pt x="216" y="712"/>
                  </a:lnTo>
                  <a:lnTo>
                    <a:pt x="213" y="652"/>
                  </a:lnTo>
                  <a:lnTo>
                    <a:pt x="207" y="593"/>
                  </a:lnTo>
                  <a:lnTo>
                    <a:pt x="196" y="535"/>
                  </a:lnTo>
                  <a:lnTo>
                    <a:pt x="182" y="477"/>
                  </a:lnTo>
                  <a:lnTo>
                    <a:pt x="162" y="421"/>
                  </a:lnTo>
                  <a:lnTo>
                    <a:pt x="139" y="365"/>
                  </a:lnTo>
                  <a:lnTo>
                    <a:pt x="110" y="311"/>
                  </a:lnTo>
                  <a:lnTo>
                    <a:pt x="78" y="259"/>
                  </a:lnTo>
                  <a:lnTo>
                    <a:pt x="43" y="210"/>
                  </a:lnTo>
                  <a:lnTo>
                    <a:pt x="38" y="204"/>
                  </a:lnTo>
                  <a:lnTo>
                    <a:pt x="32" y="196"/>
                  </a:lnTo>
                  <a:lnTo>
                    <a:pt x="25" y="188"/>
                  </a:lnTo>
                  <a:lnTo>
                    <a:pt x="12" y="171"/>
                  </a:lnTo>
                  <a:lnTo>
                    <a:pt x="5" y="152"/>
                  </a:lnTo>
                  <a:lnTo>
                    <a:pt x="0" y="132"/>
                  </a:lnTo>
                  <a:lnTo>
                    <a:pt x="2" y="112"/>
                  </a:lnTo>
                  <a:lnTo>
                    <a:pt x="6" y="93"/>
                  </a:lnTo>
                  <a:lnTo>
                    <a:pt x="15" y="75"/>
                  </a:lnTo>
                  <a:lnTo>
                    <a:pt x="28" y="58"/>
                  </a:lnTo>
                  <a:lnTo>
                    <a:pt x="58" y="28"/>
                  </a:lnTo>
                  <a:lnTo>
                    <a:pt x="76" y="14"/>
                  </a:lnTo>
                  <a:lnTo>
                    <a:pt x="96" y="5"/>
                  </a:lnTo>
                  <a:lnTo>
                    <a:pt x="118"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5" name="Freeform 29"/>
            <p:cNvSpPr/>
            <p:nvPr/>
          </p:nvSpPr>
          <p:spPr bwMode="auto">
            <a:xfrm>
              <a:off x="1604963" y="1423988"/>
              <a:ext cx="109538" cy="381000"/>
            </a:xfrm>
            <a:custGeom>
              <a:avLst/>
              <a:gdLst>
                <a:gd name="T0" fmla="*/ 138 w 548"/>
                <a:gd name="T1" fmla="*/ 1 h 1922"/>
                <a:gd name="T2" fmla="*/ 178 w 548"/>
                <a:gd name="T3" fmla="*/ 17 h 1922"/>
                <a:gd name="T4" fmla="*/ 247 w 548"/>
                <a:gd name="T5" fmla="*/ 93 h 1922"/>
                <a:gd name="T6" fmla="*/ 337 w 548"/>
                <a:gd name="T7" fmla="*/ 222 h 1922"/>
                <a:gd name="T8" fmla="*/ 413 w 548"/>
                <a:gd name="T9" fmla="*/ 360 h 1922"/>
                <a:gd name="T10" fmla="*/ 476 w 548"/>
                <a:gd name="T11" fmla="*/ 518 h 1922"/>
                <a:gd name="T12" fmla="*/ 523 w 548"/>
                <a:gd name="T13" fmla="*/ 692 h 1922"/>
                <a:gd name="T14" fmla="*/ 545 w 548"/>
                <a:gd name="T15" fmla="*/ 871 h 1922"/>
                <a:gd name="T16" fmla="*/ 545 w 548"/>
                <a:gd name="T17" fmla="*/ 1052 h 1922"/>
                <a:gd name="T18" fmla="*/ 523 w 548"/>
                <a:gd name="T19" fmla="*/ 1229 h 1922"/>
                <a:gd name="T20" fmla="*/ 476 w 548"/>
                <a:gd name="T21" fmla="*/ 1403 h 1922"/>
                <a:gd name="T22" fmla="*/ 413 w 548"/>
                <a:gd name="T23" fmla="*/ 1561 h 1922"/>
                <a:gd name="T24" fmla="*/ 337 w 548"/>
                <a:gd name="T25" fmla="*/ 1700 h 1922"/>
                <a:gd name="T26" fmla="*/ 247 w 548"/>
                <a:gd name="T27" fmla="*/ 1829 h 1922"/>
                <a:gd name="T28" fmla="*/ 179 w 548"/>
                <a:gd name="T29" fmla="*/ 1905 h 1922"/>
                <a:gd name="T30" fmla="*/ 138 w 548"/>
                <a:gd name="T31" fmla="*/ 1921 h 1922"/>
                <a:gd name="T32" fmla="*/ 96 w 548"/>
                <a:gd name="T33" fmla="*/ 1918 h 1922"/>
                <a:gd name="T34" fmla="*/ 58 w 548"/>
                <a:gd name="T35" fmla="*/ 1895 h 1922"/>
                <a:gd name="T36" fmla="*/ 15 w 548"/>
                <a:gd name="T37" fmla="*/ 1847 h 1922"/>
                <a:gd name="T38" fmla="*/ 1 w 548"/>
                <a:gd name="T39" fmla="*/ 1809 h 1922"/>
                <a:gd name="T40" fmla="*/ 4 w 548"/>
                <a:gd name="T41" fmla="*/ 1770 h 1922"/>
                <a:gd name="T42" fmla="*/ 24 w 548"/>
                <a:gd name="T43" fmla="*/ 1735 h 1922"/>
                <a:gd name="T44" fmla="*/ 27 w 548"/>
                <a:gd name="T45" fmla="*/ 1729 h 1922"/>
                <a:gd name="T46" fmla="*/ 121 w 548"/>
                <a:gd name="T47" fmla="*/ 1607 h 1922"/>
                <a:gd name="T48" fmla="*/ 199 w 548"/>
                <a:gd name="T49" fmla="*/ 1473 h 1922"/>
                <a:gd name="T50" fmla="*/ 256 w 548"/>
                <a:gd name="T51" fmla="*/ 1330 h 1922"/>
                <a:gd name="T52" fmla="*/ 295 w 548"/>
                <a:gd name="T53" fmla="*/ 1185 h 1922"/>
                <a:gd name="T54" fmla="*/ 314 w 548"/>
                <a:gd name="T55" fmla="*/ 1037 h 1922"/>
                <a:gd name="T56" fmla="*/ 314 w 548"/>
                <a:gd name="T57" fmla="*/ 885 h 1922"/>
                <a:gd name="T58" fmla="*/ 295 w 548"/>
                <a:gd name="T59" fmla="*/ 737 h 1922"/>
                <a:gd name="T60" fmla="*/ 256 w 548"/>
                <a:gd name="T61" fmla="*/ 592 h 1922"/>
                <a:gd name="T62" fmla="*/ 198 w 548"/>
                <a:gd name="T63" fmla="*/ 449 h 1922"/>
                <a:gd name="T64" fmla="*/ 119 w 548"/>
                <a:gd name="T65" fmla="*/ 312 h 1922"/>
                <a:gd name="T66" fmla="*/ 23 w 548"/>
                <a:gd name="T67" fmla="*/ 186 h 1922"/>
                <a:gd name="T68" fmla="*/ 3 w 548"/>
                <a:gd name="T69" fmla="*/ 151 h 1922"/>
                <a:gd name="T70" fmla="*/ 0 w 548"/>
                <a:gd name="T71" fmla="*/ 112 h 1922"/>
                <a:gd name="T72" fmla="*/ 14 w 548"/>
                <a:gd name="T73" fmla="*/ 74 h 1922"/>
                <a:gd name="T74" fmla="*/ 58 w 548"/>
                <a:gd name="T75" fmla="*/ 28 h 1922"/>
                <a:gd name="T76" fmla="*/ 96 w 548"/>
                <a:gd name="T77" fmla="*/ 4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8" h="1922">
                  <a:moveTo>
                    <a:pt x="117" y="0"/>
                  </a:moveTo>
                  <a:lnTo>
                    <a:pt x="138" y="1"/>
                  </a:lnTo>
                  <a:lnTo>
                    <a:pt x="159" y="7"/>
                  </a:lnTo>
                  <a:lnTo>
                    <a:pt x="178" y="17"/>
                  </a:lnTo>
                  <a:lnTo>
                    <a:pt x="195" y="32"/>
                  </a:lnTo>
                  <a:lnTo>
                    <a:pt x="247" y="93"/>
                  </a:lnTo>
                  <a:lnTo>
                    <a:pt x="294" y="156"/>
                  </a:lnTo>
                  <a:lnTo>
                    <a:pt x="337" y="222"/>
                  </a:lnTo>
                  <a:lnTo>
                    <a:pt x="377" y="290"/>
                  </a:lnTo>
                  <a:lnTo>
                    <a:pt x="413" y="360"/>
                  </a:lnTo>
                  <a:lnTo>
                    <a:pt x="446" y="434"/>
                  </a:lnTo>
                  <a:lnTo>
                    <a:pt x="476" y="518"/>
                  </a:lnTo>
                  <a:lnTo>
                    <a:pt x="503" y="604"/>
                  </a:lnTo>
                  <a:lnTo>
                    <a:pt x="523" y="692"/>
                  </a:lnTo>
                  <a:lnTo>
                    <a:pt x="536" y="780"/>
                  </a:lnTo>
                  <a:lnTo>
                    <a:pt x="545" y="871"/>
                  </a:lnTo>
                  <a:lnTo>
                    <a:pt x="548" y="961"/>
                  </a:lnTo>
                  <a:lnTo>
                    <a:pt x="545" y="1052"/>
                  </a:lnTo>
                  <a:lnTo>
                    <a:pt x="536" y="1141"/>
                  </a:lnTo>
                  <a:lnTo>
                    <a:pt x="523" y="1229"/>
                  </a:lnTo>
                  <a:lnTo>
                    <a:pt x="503" y="1317"/>
                  </a:lnTo>
                  <a:lnTo>
                    <a:pt x="476" y="1403"/>
                  </a:lnTo>
                  <a:lnTo>
                    <a:pt x="446" y="1488"/>
                  </a:lnTo>
                  <a:lnTo>
                    <a:pt x="413" y="1561"/>
                  </a:lnTo>
                  <a:lnTo>
                    <a:pt x="377" y="1631"/>
                  </a:lnTo>
                  <a:lnTo>
                    <a:pt x="337" y="1700"/>
                  </a:lnTo>
                  <a:lnTo>
                    <a:pt x="294" y="1765"/>
                  </a:lnTo>
                  <a:lnTo>
                    <a:pt x="247" y="1829"/>
                  </a:lnTo>
                  <a:lnTo>
                    <a:pt x="196" y="1890"/>
                  </a:lnTo>
                  <a:lnTo>
                    <a:pt x="179" y="1905"/>
                  </a:lnTo>
                  <a:lnTo>
                    <a:pt x="159" y="1916"/>
                  </a:lnTo>
                  <a:lnTo>
                    <a:pt x="138" y="1921"/>
                  </a:lnTo>
                  <a:lnTo>
                    <a:pt x="117" y="1922"/>
                  </a:lnTo>
                  <a:lnTo>
                    <a:pt x="96" y="1918"/>
                  </a:lnTo>
                  <a:lnTo>
                    <a:pt x="76" y="1908"/>
                  </a:lnTo>
                  <a:lnTo>
                    <a:pt x="58" y="1895"/>
                  </a:lnTo>
                  <a:lnTo>
                    <a:pt x="27" y="1864"/>
                  </a:lnTo>
                  <a:lnTo>
                    <a:pt x="15" y="1847"/>
                  </a:lnTo>
                  <a:lnTo>
                    <a:pt x="5" y="1829"/>
                  </a:lnTo>
                  <a:lnTo>
                    <a:pt x="1" y="1809"/>
                  </a:lnTo>
                  <a:lnTo>
                    <a:pt x="0" y="1790"/>
                  </a:lnTo>
                  <a:lnTo>
                    <a:pt x="4" y="1770"/>
                  </a:lnTo>
                  <a:lnTo>
                    <a:pt x="12" y="1751"/>
                  </a:lnTo>
                  <a:lnTo>
                    <a:pt x="24" y="1735"/>
                  </a:lnTo>
                  <a:lnTo>
                    <a:pt x="25" y="1731"/>
                  </a:lnTo>
                  <a:lnTo>
                    <a:pt x="27" y="1729"/>
                  </a:lnTo>
                  <a:lnTo>
                    <a:pt x="77" y="1669"/>
                  </a:lnTo>
                  <a:lnTo>
                    <a:pt x="121" y="1607"/>
                  </a:lnTo>
                  <a:lnTo>
                    <a:pt x="162" y="1541"/>
                  </a:lnTo>
                  <a:lnTo>
                    <a:pt x="199" y="1473"/>
                  </a:lnTo>
                  <a:lnTo>
                    <a:pt x="231" y="1402"/>
                  </a:lnTo>
                  <a:lnTo>
                    <a:pt x="256" y="1330"/>
                  </a:lnTo>
                  <a:lnTo>
                    <a:pt x="278" y="1259"/>
                  </a:lnTo>
                  <a:lnTo>
                    <a:pt x="295" y="1185"/>
                  </a:lnTo>
                  <a:lnTo>
                    <a:pt x="307" y="1112"/>
                  </a:lnTo>
                  <a:lnTo>
                    <a:pt x="314" y="1037"/>
                  </a:lnTo>
                  <a:lnTo>
                    <a:pt x="316" y="961"/>
                  </a:lnTo>
                  <a:lnTo>
                    <a:pt x="314" y="885"/>
                  </a:lnTo>
                  <a:lnTo>
                    <a:pt x="307" y="811"/>
                  </a:lnTo>
                  <a:lnTo>
                    <a:pt x="295" y="737"/>
                  </a:lnTo>
                  <a:lnTo>
                    <a:pt x="278" y="663"/>
                  </a:lnTo>
                  <a:lnTo>
                    <a:pt x="256" y="592"/>
                  </a:lnTo>
                  <a:lnTo>
                    <a:pt x="231" y="521"/>
                  </a:lnTo>
                  <a:lnTo>
                    <a:pt x="198" y="449"/>
                  </a:lnTo>
                  <a:lnTo>
                    <a:pt x="161" y="379"/>
                  </a:lnTo>
                  <a:lnTo>
                    <a:pt x="119" y="312"/>
                  </a:lnTo>
                  <a:lnTo>
                    <a:pt x="73" y="248"/>
                  </a:lnTo>
                  <a:lnTo>
                    <a:pt x="23" y="186"/>
                  </a:lnTo>
                  <a:lnTo>
                    <a:pt x="11" y="170"/>
                  </a:lnTo>
                  <a:lnTo>
                    <a:pt x="3" y="151"/>
                  </a:lnTo>
                  <a:lnTo>
                    <a:pt x="0" y="132"/>
                  </a:lnTo>
                  <a:lnTo>
                    <a:pt x="0" y="112"/>
                  </a:lnTo>
                  <a:lnTo>
                    <a:pt x="5" y="93"/>
                  </a:lnTo>
                  <a:lnTo>
                    <a:pt x="14" y="74"/>
                  </a:lnTo>
                  <a:lnTo>
                    <a:pt x="27" y="58"/>
                  </a:lnTo>
                  <a:lnTo>
                    <a:pt x="58" y="28"/>
                  </a:lnTo>
                  <a:lnTo>
                    <a:pt x="76" y="14"/>
                  </a:lnTo>
                  <a:lnTo>
                    <a:pt x="96" y="4"/>
                  </a:lnTo>
                  <a:lnTo>
                    <a:pt x="117"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6" name="Freeform 30"/>
            <p:cNvSpPr/>
            <p:nvPr/>
          </p:nvSpPr>
          <p:spPr bwMode="auto">
            <a:xfrm>
              <a:off x="1506538" y="1522413"/>
              <a:ext cx="68263" cy="182563"/>
            </a:xfrm>
            <a:custGeom>
              <a:avLst/>
              <a:gdLst>
                <a:gd name="T0" fmla="*/ 135 w 347"/>
                <a:gd name="T1" fmla="*/ 0 h 923"/>
                <a:gd name="T2" fmla="*/ 154 w 347"/>
                <a:gd name="T3" fmla="*/ 3 h 923"/>
                <a:gd name="T4" fmla="*/ 173 w 347"/>
                <a:gd name="T5" fmla="*/ 11 h 923"/>
                <a:gd name="T6" fmla="*/ 189 w 347"/>
                <a:gd name="T7" fmla="*/ 22 h 923"/>
                <a:gd name="T8" fmla="*/ 204 w 347"/>
                <a:gd name="T9" fmla="*/ 38 h 923"/>
                <a:gd name="T10" fmla="*/ 219 w 347"/>
                <a:gd name="T11" fmla="*/ 60 h 923"/>
                <a:gd name="T12" fmla="*/ 235 w 347"/>
                <a:gd name="T13" fmla="*/ 84 h 923"/>
                <a:gd name="T14" fmla="*/ 252 w 347"/>
                <a:gd name="T15" fmla="*/ 112 h 923"/>
                <a:gd name="T16" fmla="*/ 282 w 347"/>
                <a:gd name="T17" fmla="*/ 167 h 923"/>
                <a:gd name="T18" fmla="*/ 305 w 347"/>
                <a:gd name="T19" fmla="*/ 223 h 923"/>
                <a:gd name="T20" fmla="*/ 324 w 347"/>
                <a:gd name="T21" fmla="*/ 280 h 923"/>
                <a:gd name="T22" fmla="*/ 337 w 347"/>
                <a:gd name="T23" fmla="*/ 339 h 923"/>
                <a:gd name="T24" fmla="*/ 344 w 347"/>
                <a:gd name="T25" fmla="*/ 400 h 923"/>
                <a:gd name="T26" fmla="*/ 347 w 347"/>
                <a:gd name="T27" fmla="*/ 462 h 923"/>
                <a:gd name="T28" fmla="*/ 344 w 347"/>
                <a:gd name="T29" fmla="*/ 529 h 923"/>
                <a:gd name="T30" fmla="*/ 334 w 347"/>
                <a:gd name="T31" fmla="*/ 596 h 923"/>
                <a:gd name="T32" fmla="*/ 318 w 347"/>
                <a:gd name="T33" fmla="*/ 661 h 923"/>
                <a:gd name="T34" fmla="*/ 295 w 347"/>
                <a:gd name="T35" fmla="*/ 724 h 923"/>
                <a:gd name="T36" fmla="*/ 276 w 347"/>
                <a:gd name="T37" fmla="*/ 767 h 923"/>
                <a:gd name="T38" fmla="*/ 254 w 347"/>
                <a:gd name="T39" fmla="*/ 808 h 923"/>
                <a:gd name="T40" fmla="*/ 229 w 347"/>
                <a:gd name="T41" fmla="*/ 848 h 923"/>
                <a:gd name="T42" fmla="*/ 203 w 347"/>
                <a:gd name="T43" fmla="*/ 886 h 923"/>
                <a:gd name="T44" fmla="*/ 188 w 347"/>
                <a:gd name="T45" fmla="*/ 901 h 923"/>
                <a:gd name="T46" fmla="*/ 171 w 347"/>
                <a:gd name="T47" fmla="*/ 913 h 923"/>
                <a:gd name="T48" fmla="*/ 152 w 347"/>
                <a:gd name="T49" fmla="*/ 920 h 923"/>
                <a:gd name="T50" fmla="*/ 133 w 347"/>
                <a:gd name="T51" fmla="*/ 923 h 923"/>
                <a:gd name="T52" fmla="*/ 113 w 347"/>
                <a:gd name="T53" fmla="*/ 922 h 923"/>
                <a:gd name="T54" fmla="*/ 94 w 347"/>
                <a:gd name="T55" fmla="*/ 918 h 923"/>
                <a:gd name="T56" fmla="*/ 76 w 347"/>
                <a:gd name="T57" fmla="*/ 908 h 923"/>
                <a:gd name="T58" fmla="*/ 59 w 347"/>
                <a:gd name="T59" fmla="*/ 896 h 923"/>
                <a:gd name="T60" fmla="*/ 28 w 347"/>
                <a:gd name="T61" fmla="*/ 862 h 923"/>
                <a:gd name="T62" fmla="*/ 13 w 347"/>
                <a:gd name="T63" fmla="*/ 844 h 923"/>
                <a:gd name="T64" fmla="*/ 4 w 347"/>
                <a:gd name="T65" fmla="*/ 824 h 923"/>
                <a:gd name="T66" fmla="*/ 0 w 347"/>
                <a:gd name="T67" fmla="*/ 802 h 923"/>
                <a:gd name="T68" fmla="*/ 0 w 347"/>
                <a:gd name="T69" fmla="*/ 780 h 923"/>
                <a:gd name="T70" fmla="*/ 7 w 347"/>
                <a:gd name="T71" fmla="*/ 759 h 923"/>
                <a:gd name="T72" fmla="*/ 18 w 347"/>
                <a:gd name="T73" fmla="*/ 739 h 923"/>
                <a:gd name="T74" fmla="*/ 35 w 347"/>
                <a:gd name="T75" fmla="*/ 717 h 923"/>
                <a:gd name="T76" fmla="*/ 55 w 347"/>
                <a:gd name="T77" fmla="*/ 685 h 923"/>
                <a:gd name="T78" fmla="*/ 73 w 347"/>
                <a:gd name="T79" fmla="*/ 656 h 923"/>
                <a:gd name="T80" fmla="*/ 86 w 347"/>
                <a:gd name="T81" fmla="*/ 627 h 923"/>
                <a:gd name="T82" fmla="*/ 96 w 347"/>
                <a:gd name="T83" fmla="*/ 598 h 923"/>
                <a:gd name="T84" fmla="*/ 105 w 347"/>
                <a:gd name="T85" fmla="*/ 568 h 923"/>
                <a:gd name="T86" fmla="*/ 110 w 347"/>
                <a:gd name="T87" fmla="*/ 536 h 923"/>
                <a:gd name="T88" fmla="*/ 113 w 347"/>
                <a:gd name="T89" fmla="*/ 501 h 923"/>
                <a:gd name="T90" fmla="*/ 115 w 347"/>
                <a:gd name="T91" fmla="*/ 461 h 923"/>
                <a:gd name="T92" fmla="*/ 113 w 347"/>
                <a:gd name="T93" fmla="*/ 411 h 923"/>
                <a:gd name="T94" fmla="*/ 106 w 347"/>
                <a:gd name="T95" fmla="*/ 361 h 923"/>
                <a:gd name="T96" fmla="*/ 92 w 347"/>
                <a:gd name="T97" fmla="*/ 314 h 923"/>
                <a:gd name="T98" fmla="*/ 73 w 347"/>
                <a:gd name="T99" fmla="*/ 267 h 923"/>
                <a:gd name="T100" fmla="*/ 49 w 347"/>
                <a:gd name="T101" fmla="*/ 223 h 923"/>
                <a:gd name="T102" fmla="*/ 20 w 347"/>
                <a:gd name="T103" fmla="*/ 182 h 923"/>
                <a:gd name="T104" fmla="*/ 10 w 347"/>
                <a:gd name="T105" fmla="*/ 162 h 923"/>
                <a:gd name="T106" fmla="*/ 4 w 347"/>
                <a:gd name="T107" fmla="*/ 140 h 923"/>
                <a:gd name="T108" fmla="*/ 3 w 347"/>
                <a:gd name="T109" fmla="*/ 118 h 923"/>
                <a:gd name="T110" fmla="*/ 7 w 347"/>
                <a:gd name="T111" fmla="*/ 97 h 923"/>
                <a:gd name="T112" fmla="*/ 15 w 347"/>
                <a:gd name="T113" fmla="*/ 76 h 923"/>
                <a:gd name="T114" fmla="*/ 30 w 347"/>
                <a:gd name="T115" fmla="*/ 58 h 923"/>
                <a:gd name="T116" fmla="*/ 60 w 347"/>
                <a:gd name="T117" fmla="*/ 27 h 923"/>
                <a:gd name="T118" fmla="*/ 77 w 347"/>
                <a:gd name="T119" fmla="*/ 14 h 923"/>
                <a:gd name="T120" fmla="*/ 95 w 347"/>
                <a:gd name="T121" fmla="*/ 5 h 923"/>
                <a:gd name="T122" fmla="*/ 115 w 347"/>
                <a:gd name="T123" fmla="*/ 0 h 923"/>
                <a:gd name="T124" fmla="*/ 135 w 347"/>
                <a:gd name="T125"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7" h="923">
                  <a:moveTo>
                    <a:pt x="135" y="0"/>
                  </a:moveTo>
                  <a:lnTo>
                    <a:pt x="154" y="3"/>
                  </a:lnTo>
                  <a:lnTo>
                    <a:pt x="173" y="11"/>
                  </a:lnTo>
                  <a:lnTo>
                    <a:pt x="189" y="22"/>
                  </a:lnTo>
                  <a:lnTo>
                    <a:pt x="204" y="38"/>
                  </a:lnTo>
                  <a:lnTo>
                    <a:pt x="219" y="60"/>
                  </a:lnTo>
                  <a:lnTo>
                    <a:pt x="235" y="84"/>
                  </a:lnTo>
                  <a:lnTo>
                    <a:pt x="252" y="112"/>
                  </a:lnTo>
                  <a:lnTo>
                    <a:pt x="282" y="167"/>
                  </a:lnTo>
                  <a:lnTo>
                    <a:pt x="305" y="223"/>
                  </a:lnTo>
                  <a:lnTo>
                    <a:pt x="324" y="280"/>
                  </a:lnTo>
                  <a:lnTo>
                    <a:pt x="337" y="339"/>
                  </a:lnTo>
                  <a:lnTo>
                    <a:pt x="344" y="400"/>
                  </a:lnTo>
                  <a:lnTo>
                    <a:pt x="347" y="462"/>
                  </a:lnTo>
                  <a:lnTo>
                    <a:pt x="344" y="529"/>
                  </a:lnTo>
                  <a:lnTo>
                    <a:pt x="334" y="596"/>
                  </a:lnTo>
                  <a:lnTo>
                    <a:pt x="318" y="661"/>
                  </a:lnTo>
                  <a:lnTo>
                    <a:pt x="295" y="724"/>
                  </a:lnTo>
                  <a:lnTo>
                    <a:pt x="276" y="767"/>
                  </a:lnTo>
                  <a:lnTo>
                    <a:pt x="254" y="808"/>
                  </a:lnTo>
                  <a:lnTo>
                    <a:pt x="229" y="848"/>
                  </a:lnTo>
                  <a:lnTo>
                    <a:pt x="203" y="886"/>
                  </a:lnTo>
                  <a:lnTo>
                    <a:pt x="188" y="901"/>
                  </a:lnTo>
                  <a:lnTo>
                    <a:pt x="171" y="913"/>
                  </a:lnTo>
                  <a:lnTo>
                    <a:pt x="152" y="920"/>
                  </a:lnTo>
                  <a:lnTo>
                    <a:pt x="133" y="923"/>
                  </a:lnTo>
                  <a:lnTo>
                    <a:pt x="113" y="922"/>
                  </a:lnTo>
                  <a:lnTo>
                    <a:pt x="94" y="918"/>
                  </a:lnTo>
                  <a:lnTo>
                    <a:pt x="76" y="908"/>
                  </a:lnTo>
                  <a:lnTo>
                    <a:pt x="59" y="896"/>
                  </a:lnTo>
                  <a:lnTo>
                    <a:pt x="28" y="862"/>
                  </a:lnTo>
                  <a:lnTo>
                    <a:pt x="13" y="844"/>
                  </a:lnTo>
                  <a:lnTo>
                    <a:pt x="4" y="824"/>
                  </a:lnTo>
                  <a:lnTo>
                    <a:pt x="0" y="802"/>
                  </a:lnTo>
                  <a:lnTo>
                    <a:pt x="0" y="780"/>
                  </a:lnTo>
                  <a:lnTo>
                    <a:pt x="7" y="759"/>
                  </a:lnTo>
                  <a:lnTo>
                    <a:pt x="18" y="739"/>
                  </a:lnTo>
                  <a:lnTo>
                    <a:pt x="35" y="717"/>
                  </a:lnTo>
                  <a:lnTo>
                    <a:pt x="55" y="685"/>
                  </a:lnTo>
                  <a:lnTo>
                    <a:pt x="73" y="656"/>
                  </a:lnTo>
                  <a:lnTo>
                    <a:pt x="86" y="627"/>
                  </a:lnTo>
                  <a:lnTo>
                    <a:pt x="96" y="598"/>
                  </a:lnTo>
                  <a:lnTo>
                    <a:pt x="105" y="568"/>
                  </a:lnTo>
                  <a:lnTo>
                    <a:pt x="110" y="536"/>
                  </a:lnTo>
                  <a:lnTo>
                    <a:pt x="113" y="501"/>
                  </a:lnTo>
                  <a:lnTo>
                    <a:pt x="115" y="461"/>
                  </a:lnTo>
                  <a:lnTo>
                    <a:pt x="113" y="411"/>
                  </a:lnTo>
                  <a:lnTo>
                    <a:pt x="106" y="361"/>
                  </a:lnTo>
                  <a:lnTo>
                    <a:pt x="92" y="314"/>
                  </a:lnTo>
                  <a:lnTo>
                    <a:pt x="73" y="267"/>
                  </a:lnTo>
                  <a:lnTo>
                    <a:pt x="49" y="223"/>
                  </a:lnTo>
                  <a:lnTo>
                    <a:pt x="20" y="182"/>
                  </a:lnTo>
                  <a:lnTo>
                    <a:pt x="10" y="162"/>
                  </a:lnTo>
                  <a:lnTo>
                    <a:pt x="4" y="140"/>
                  </a:lnTo>
                  <a:lnTo>
                    <a:pt x="3" y="118"/>
                  </a:lnTo>
                  <a:lnTo>
                    <a:pt x="7" y="97"/>
                  </a:lnTo>
                  <a:lnTo>
                    <a:pt x="15" y="76"/>
                  </a:lnTo>
                  <a:lnTo>
                    <a:pt x="30" y="58"/>
                  </a:lnTo>
                  <a:lnTo>
                    <a:pt x="60" y="27"/>
                  </a:lnTo>
                  <a:lnTo>
                    <a:pt x="77" y="14"/>
                  </a:lnTo>
                  <a:lnTo>
                    <a:pt x="95" y="5"/>
                  </a:lnTo>
                  <a:lnTo>
                    <a:pt x="115" y="0"/>
                  </a:lnTo>
                  <a:lnTo>
                    <a:pt x="135"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07" name="Freeform 31"/>
            <p:cNvSpPr>
              <a:spLocks noEditPoints="1"/>
            </p:cNvSpPr>
            <p:nvPr/>
          </p:nvSpPr>
          <p:spPr bwMode="auto">
            <a:xfrm>
              <a:off x="1228725" y="1544638"/>
              <a:ext cx="347663" cy="565150"/>
            </a:xfrm>
            <a:custGeom>
              <a:avLst/>
              <a:gdLst>
                <a:gd name="T0" fmla="*/ 406 w 1757"/>
                <a:gd name="T1" fmla="*/ 2241 h 2851"/>
                <a:gd name="T2" fmla="*/ 1272 w 1757"/>
                <a:gd name="T3" fmla="*/ 1995 h 2851"/>
                <a:gd name="T4" fmla="*/ 641 w 1757"/>
                <a:gd name="T5" fmla="*/ 1501 h 2851"/>
                <a:gd name="T6" fmla="*/ 1194 w 1757"/>
                <a:gd name="T7" fmla="*/ 1750 h 2851"/>
                <a:gd name="T8" fmla="*/ 641 w 1757"/>
                <a:gd name="T9" fmla="*/ 1501 h 2851"/>
                <a:gd name="T10" fmla="*/ 720 w 1757"/>
                <a:gd name="T11" fmla="*/ 1254 h 2851"/>
                <a:gd name="T12" fmla="*/ 878 w 1757"/>
                <a:gd name="T13" fmla="*/ 753 h 2851"/>
                <a:gd name="T14" fmla="*/ 926 w 1757"/>
                <a:gd name="T15" fmla="*/ 3 h 2851"/>
                <a:gd name="T16" fmla="*/ 1016 w 1757"/>
                <a:gd name="T17" fmla="*/ 27 h 2851"/>
                <a:gd name="T18" fmla="*/ 1093 w 1757"/>
                <a:gd name="T19" fmla="*/ 72 h 2851"/>
                <a:gd name="T20" fmla="*/ 1156 w 1757"/>
                <a:gd name="T21" fmla="*/ 134 h 2851"/>
                <a:gd name="T22" fmla="*/ 1201 w 1757"/>
                <a:gd name="T23" fmla="*/ 212 h 2851"/>
                <a:gd name="T24" fmla="*/ 1225 w 1757"/>
                <a:gd name="T25" fmla="*/ 301 h 2851"/>
                <a:gd name="T26" fmla="*/ 1225 w 1757"/>
                <a:gd name="T27" fmla="*/ 394 h 2851"/>
                <a:gd name="T28" fmla="*/ 1201 w 1757"/>
                <a:gd name="T29" fmla="*/ 483 h 2851"/>
                <a:gd name="T30" fmla="*/ 1157 w 1757"/>
                <a:gd name="T31" fmla="*/ 560 h 2851"/>
                <a:gd name="T32" fmla="*/ 1095 w 1757"/>
                <a:gd name="T33" fmla="*/ 622 h 2851"/>
                <a:gd name="T34" fmla="*/ 1757 w 1757"/>
                <a:gd name="T35" fmla="*/ 2715 h 2851"/>
                <a:gd name="T36" fmla="*/ 1751 w 1757"/>
                <a:gd name="T37" fmla="*/ 2762 h 2851"/>
                <a:gd name="T38" fmla="*/ 1730 w 1757"/>
                <a:gd name="T39" fmla="*/ 2803 h 2851"/>
                <a:gd name="T40" fmla="*/ 1694 w 1757"/>
                <a:gd name="T41" fmla="*/ 2835 h 2851"/>
                <a:gd name="T42" fmla="*/ 1652 w 1757"/>
                <a:gd name="T43" fmla="*/ 2849 h 2851"/>
                <a:gd name="T44" fmla="*/ 1608 w 1757"/>
                <a:gd name="T45" fmla="*/ 2848 h 2851"/>
                <a:gd name="T46" fmla="*/ 1562 w 1757"/>
                <a:gd name="T47" fmla="*/ 2827 h 2851"/>
                <a:gd name="T48" fmla="*/ 1528 w 1757"/>
                <a:gd name="T49" fmla="*/ 2789 h 2851"/>
                <a:gd name="T50" fmla="*/ 1429 w 1757"/>
                <a:gd name="T51" fmla="*/ 2486 h 2851"/>
                <a:gd name="T52" fmla="*/ 1420 w 1757"/>
                <a:gd name="T53" fmla="*/ 2487 h 2851"/>
                <a:gd name="T54" fmla="*/ 333 w 1757"/>
                <a:gd name="T55" fmla="*/ 2487 h 2851"/>
                <a:gd name="T56" fmla="*/ 239 w 1757"/>
                <a:gd name="T57" fmla="*/ 2764 h 2851"/>
                <a:gd name="T58" fmla="*/ 218 w 1757"/>
                <a:gd name="T59" fmla="*/ 2804 h 2851"/>
                <a:gd name="T60" fmla="*/ 185 w 1757"/>
                <a:gd name="T61" fmla="*/ 2833 h 2851"/>
                <a:gd name="T62" fmla="*/ 144 w 1757"/>
                <a:gd name="T63" fmla="*/ 2849 h 2851"/>
                <a:gd name="T64" fmla="*/ 104 w 1757"/>
                <a:gd name="T65" fmla="*/ 2849 h 2851"/>
                <a:gd name="T66" fmla="*/ 62 w 1757"/>
                <a:gd name="T67" fmla="*/ 2835 h 2851"/>
                <a:gd name="T68" fmla="*/ 26 w 1757"/>
                <a:gd name="T69" fmla="*/ 2803 h 2851"/>
                <a:gd name="T70" fmla="*/ 4 w 1757"/>
                <a:gd name="T71" fmla="*/ 2762 h 2851"/>
                <a:gd name="T72" fmla="*/ 0 w 1757"/>
                <a:gd name="T73" fmla="*/ 2715 h 2851"/>
                <a:gd name="T74" fmla="*/ 662 w 1757"/>
                <a:gd name="T75" fmla="*/ 620 h 2851"/>
                <a:gd name="T76" fmla="*/ 601 w 1757"/>
                <a:gd name="T77" fmla="*/ 558 h 2851"/>
                <a:gd name="T78" fmla="*/ 557 w 1757"/>
                <a:gd name="T79" fmla="*/ 481 h 2851"/>
                <a:gd name="T80" fmla="*/ 533 w 1757"/>
                <a:gd name="T81" fmla="*/ 394 h 2851"/>
                <a:gd name="T82" fmla="*/ 533 w 1757"/>
                <a:gd name="T83" fmla="*/ 301 h 2851"/>
                <a:gd name="T84" fmla="*/ 557 w 1757"/>
                <a:gd name="T85" fmla="*/ 212 h 2851"/>
                <a:gd name="T86" fmla="*/ 603 w 1757"/>
                <a:gd name="T87" fmla="*/ 134 h 2851"/>
                <a:gd name="T88" fmla="*/ 666 w 1757"/>
                <a:gd name="T89" fmla="*/ 71 h 2851"/>
                <a:gd name="T90" fmla="*/ 744 w 1757"/>
                <a:gd name="T91" fmla="*/ 27 h 2851"/>
                <a:gd name="T92" fmla="*/ 832 w 1757"/>
                <a:gd name="T93" fmla="*/ 3 h 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7" h="2851">
                  <a:moveTo>
                    <a:pt x="484" y="1995"/>
                  </a:moveTo>
                  <a:lnTo>
                    <a:pt x="406" y="2241"/>
                  </a:lnTo>
                  <a:lnTo>
                    <a:pt x="1350" y="2241"/>
                  </a:lnTo>
                  <a:lnTo>
                    <a:pt x="1272" y="1995"/>
                  </a:lnTo>
                  <a:lnTo>
                    <a:pt x="484" y="1995"/>
                  </a:lnTo>
                  <a:close/>
                  <a:moveTo>
                    <a:pt x="641" y="1501"/>
                  </a:moveTo>
                  <a:lnTo>
                    <a:pt x="562" y="1750"/>
                  </a:lnTo>
                  <a:lnTo>
                    <a:pt x="1194" y="1750"/>
                  </a:lnTo>
                  <a:lnTo>
                    <a:pt x="1115" y="1501"/>
                  </a:lnTo>
                  <a:lnTo>
                    <a:pt x="641" y="1501"/>
                  </a:lnTo>
                  <a:close/>
                  <a:moveTo>
                    <a:pt x="878" y="753"/>
                  </a:moveTo>
                  <a:lnTo>
                    <a:pt x="720" y="1254"/>
                  </a:lnTo>
                  <a:lnTo>
                    <a:pt x="1037" y="1254"/>
                  </a:lnTo>
                  <a:lnTo>
                    <a:pt x="878" y="753"/>
                  </a:lnTo>
                  <a:close/>
                  <a:moveTo>
                    <a:pt x="879" y="0"/>
                  </a:moveTo>
                  <a:lnTo>
                    <a:pt x="926" y="3"/>
                  </a:lnTo>
                  <a:lnTo>
                    <a:pt x="973" y="11"/>
                  </a:lnTo>
                  <a:lnTo>
                    <a:pt x="1016" y="27"/>
                  </a:lnTo>
                  <a:lnTo>
                    <a:pt x="1056" y="47"/>
                  </a:lnTo>
                  <a:lnTo>
                    <a:pt x="1093" y="72"/>
                  </a:lnTo>
                  <a:lnTo>
                    <a:pt x="1126" y="102"/>
                  </a:lnTo>
                  <a:lnTo>
                    <a:pt x="1156" y="134"/>
                  </a:lnTo>
                  <a:lnTo>
                    <a:pt x="1181" y="172"/>
                  </a:lnTo>
                  <a:lnTo>
                    <a:pt x="1201" y="212"/>
                  </a:lnTo>
                  <a:lnTo>
                    <a:pt x="1216" y="255"/>
                  </a:lnTo>
                  <a:lnTo>
                    <a:pt x="1225" y="301"/>
                  </a:lnTo>
                  <a:lnTo>
                    <a:pt x="1229" y="348"/>
                  </a:lnTo>
                  <a:lnTo>
                    <a:pt x="1225" y="394"/>
                  </a:lnTo>
                  <a:lnTo>
                    <a:pt x="1216" y="440"/>
                  </a:lnTo>
                  <a:lnTo>
                    <a:pt x="1201" y="483"/>
                  </a:lnTo>
                  <a:lnTo>
                    <a:pt x="1181" y="523"/>
                  </a:lnTo>
                  <a:lnTo>
                    <a:pt x="1157" y="560"/>
                  </a:lnTo>
                  <a:lnTo>
                    <a:pt x="1127" y="592"/>
                  </a:lnTo>
                  <a:lnTo>
                    <a:pt x="1095" y="622"/>
                  </a:lnTo>
                  <a:lnTo>
                    <a:pt x="1751" y="2691"/>
                  </a:lnTo>
                  <a:lnTo>
                    <a:pt x="1757" y="2715"/>
                  </a:lnTo>
                  <a:lnTo>
                    <a:pt x="1757" y="2739"/>
                  </a:lnTo>
                  <a:lnTo>
                    <a:pt x="1751" y="2762"/>
                  </a:lnTo>
                  <a:lnTo>
                    <a:pt x="1743" y="2784"/>
                  </a:lnTo>
                  <a:lnTo>
                    <a:pt x="1730" y="2803"/>
                  </a:lnTo>
                  <a:lnTo>
                    <a:pt x="1713" y="2821"/>
                  </a:lnTo>
                  <a:lnTo>
                    <a:pt x="1694" y="2835"/>
                  </a:lnTo>
                  <a:lnTo>
                    <a:pt x="1671" y="2844"/>
                  </a:lnTo>
                  <a:lnTo>
                    <a:pt x="1652" y="2849"/>
                  </a:lnTo>
                  <a:lnTo>
                    <a:pt x="1634" y="2850"/>
                  </a:lnTo>
                  <a:lnTo>
                    <a:pt x="1608" y="2848"/>
                  </a:lnTo>
                  <a:lnTo>
                    <a:pt x="1584" y="2839"/>
                  </a:lnTo>
                  <a:lnTo>
                    <a:pt x="1562" y="2827"/>
                  </a:lnTo>
                  <a:lnTo>
                    <a:pt x="1543" y="2810"/>
                  </a:lnTo>
                  <a:lnTo>
                    <a:pt x="1528" y="2789"/>
                  </a:lnTo>
                  <a:lnTo>
                    <a:pt x="1516" y="2764"/>
                  </a:lnTo>
                  <a:lnTo>
                    <a:pt x="1429" y="2486"/>
                  </a:lnTo>
                  <a:lnTo>
                    <a:pt x="1425" y="2487"/>
                  </a:lnTo>
                  <a:lnTo>
                    <a:pt x="1420" y="2487"/>
                  </a:lnTo>
                  <a:lnTo>
                    <a:pt x="338" y="2487"/>
                  </a:lnTo>
                  <a:lnTo>
                    <a:pt x="333" y="2487"/>
                  </a:lnTo>
                  <a:lnTo>
                    <a:pt x="329" y="2486"/>
                  </a:lnTo>
                  <a:lnTo>
                    <a:pt x="239" y="2764"/>
                  </a:lnTo>
                  <a:lnTo>
                    <a:pt x="231" y="2786"/>
                  </a:lnTo>
                  <a:lnTo>
                    <a:pt x="218" y="2804"/>
                  </a:lnTo>
                  <a:lnTo>
                    <a:pt x="203" y="2820"/>
                  </a:lnTo>
                  <a:lnTo>
                    <a:pt x="185" y="2833"/>
                  </a:lnTo>
                  <a:lnTo>
                    <a:pt x="165" y="2842"/>
                  </a:lnTo>
                  <a:lnTo>
                    <a:pt x="144" y="2849"/>
                  </a:lnTo>
                  <a:lnTo>
                    <a:pt x="122" y="2851"/>
                  </a:lnTo>
                  <a:lnTo>
                    <a:pt x="104" y="2849"/>
                  </a:lnTo>
                  <a:lnTo>
                    <a:pt x="85" y="2844"/>
                  </a:lnTo>
                  <a:lnTo>
                    <a:pt x="62" y="2835"/>
                  </a:lnTo>
                  <a:lnTo>
                    <a:pt x="42" y="2821"/>
                  </a:lnTo>
                  <a:lnTo>
                    <a:pt x="26" y="2803"/>
                  </a:lnTo>
                  <a:lnTo>
                    <a:pt x="13" y="2784"/>
                  </a:lnTo>
                  <a:lnTo>
                    <a:pt x="4" y="2762"/>
                  </a:lnTo>
                  <a:lnTo>
                    <a:pt x="0" y="2739"/>
                  </a:lnTo>
                  <a:lnTo>
                    <a:pt x="0" y="2715"/>
                  </a:lnTo>
                  <a:lnTo>
                    <a:pt x="5" y="2691"/>
                  </a:lnTo>
                  <a:lnTo>
                    <a:pt x="662" y="620"/>
                  </a:lnTo>
                  <a:lnTo>
                    <a:pt x="629" y="590"/>
                  </a:lnTo>
                  <a:lnTo>
                    <a:pt x="601" y="558"/>
                  </a:lnTo>
                  <a:lnTo>
                    <a:pt x="576" y="521"/>
                  </a:lnTo>
                  <a:lnTo>
                    <a:pt x="557" y="481"/>
                  </a:lnTo>
                  <a:lnTo>
                    <a:pt x="543" y="439"/>
                  </a:lnTo>
                  <a:lnTo>
                    <a:pt x="533" y="394"/>
                  </a:lnTo>
                  <a:lnTo>
                    <a:pt x="530" y="348"/>
                  </a:lnTo>
                  <a:lnTo>
                    <a:pt x="533" y="301"/>
                  </a:lnTo>
                  <a:lnTo>
                    <a:pt x="543" y="255"/>
                  </a:lnTo>
                  <a:lnTo>
                    <a:pt x="557" y="212"/>
                  </a:lnTo>
                  <a:lnTo>
                    <a:pt x="578" y="171"/>
                  </a:lnTo>
                  <a:lnTo>
                    <a:pt x="603" y="134"/>
                  </a:lnTo>
                  <a:lnTo>
                    <a:pt x="632" y="101"/>
                  </a:lnTo>
                  <a:lnTo>
                    <a:pt x="666" y="71"/>
                  </a:lnTo>
                  <a:lnTo>
                    <a:pt x="703" y="47"/>
                  </a:lnTo>
                  <a:lnTo>
                    <a:pt x="744" y="27"/>
                  </a:lnTo>
                  <a:lnTo>
                    <a:pt x="786" y="11"/>
                  </a:lnTo>
                  <a:lnTo>
                    <a:pt x="832" y="3"/>
                  </a:lnTo>
                  <a:lnTo>
                    <a:pt x="879" y="0"/>
                  </a:lnTo>
                  <a:close/>
                </a:path>
              </a:pathLst>
            </a:custGeom>
            <a:grpFill/>
            <a:ln w="0">
              <a:noFill/>
              <a:prstDash val="solid"/>
              <a:round/>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grpSp>
      <p:cxnSp>
        <p:nvCxnSpPr>
          <p:cNvPr id="108" name="Straight Connector 109"/>
          <p:cNvCxnSpPr/>
          <p:nvPr/>
        </p:nvCxnSpPr>
        <p:spPr>
          <a:xfrm flipH="1">
            <a:off x="4573361" y="2506379"/>
            <a:ext cx="2721" cy="813906"/>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9" name="Oval 110"/>
          <p:cNvSpPr/>
          <p:nvPr/>
        </p:nvSpPr>
        <p:spPr>
          <a:xfrm>
            <a:off x="4517571" y="3320285"/>
            <a:ext cx="114300" cy="1143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10" name="Text Placeholder 14"/>
          <p:cNvSpPr txBox="1"/>
          <p:nvPr/>
        </p:nvSpPr>
        <p:spPr>
          <a:xfrm>
            <a:off x="2470666" y="3045371"/>
            <a:ext cx="1540843" cy="1661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accent3"/>
                </a:solidFill>
                <a:latin typeface="微软雅黑" panose="020B0503020204020204" pitchFamily="34" charset="-122"/>
                <a:ea typeface="微软雅黑" panose="020B0503020204020204" pitchFamily="34" charset="-122"/>
              </a:rPr>
              <a:t>单击编辑标题</a:t>
            </a:r>
          </a:p>
        </p:txBody>
      </p:sp>
      <p:sp>
        <p:nvSpPr>
          <p:cNvPr id="111" name="Text Placeholder 14"/>
          <p:cNvSpPr txBox="1"/>
          <p:nvPr/>
        </p:nvSpPr>
        <p:spPr>
          <a:xfrm>
            <a:off x="2471598" y="3235924"/>
            <a:ext cx="1539911" cy="37394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2" name="Text Placeholder 14"/>
          <p:cNvSpPr txBox="1"/>
          <p:nvPr/>
        </p:nvSpPr>
        <p:spPr>
          <a:xfrm>
            <a:off x="2470666" y="3518810"/>
            <a:ext cx="1540843"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IN" sz="1800" dirty="0">
                <a:solidFill>
                  <a:schemeClr val="tx2"/>
                </a:solidFill>
                <a:latin typeface="微软雅黑" panose="020B0503020204020204" pitchFamily="34" charset="-122"/>
                <a:ea typeface="微软雅黑" panose="020B0503020204020204" pitchFamily="34" charset="-122"/>
              </a:rPr>
              <a:t>2005</a:t>
            </a:r>
          </a:p>
        </p:txBody>
      </p:sp>
      <p:sp>
        <p:nvSpPr>
          <p:cNvPr id="113" name="Freeform 119"/>
          <p:cNvSpPr/>
          <p:nvPr/>
        </p:nvSpPr>
        <p:spPr>
          <a:xfrm>
            <a:off x="5132491" y="3154979"/>
            <a:ext cx="604484" cy="500769"/>
          </a:xfrm>
          <a:custGeom>
            <a:avLst/>
            <a:gdLst>
              <a:gd name="connsiteX0" fmla="*/ 572492 w 977305"/>
              <a:gd name="connsiteY0" fmla="*/ 0 h 809624"/>
              <a:gd name="connsiteX1" fmla="*/ 858738 w 977305"/>
              <a:gd name="connsiteY1" fmla="*/ 118567 h 809624"/>
              <a:gd name="connsiteX2" fmla="*/ 858738 w 977305"/>
              <a:gd name="connsiteY2" fmla="*/ 691059 h 809624"/>
              <a:gd name="connsiteX3" fmla="*/ 858738 w 977305"/>
              <a:gd name="connsiteY3" fmla="*/ 691058 h 809624"/>
              <a:gd name="connsiteX4" fmla="*/ 286246 w 977305"/>
              <a:gd name="connsiteY4" fmla="*/ 691058 h 809624"/>
              <a:gd name="connsiteX5" fmla="*/ 0 w 977305"/>
              <a:gd name="connsiteY5" fmla="*/ 404813 h 809624"/>
              <a:gd name="connsiteX6" fmla="*/ 286246 w 977305"/>
              <a:gd name="connsiteY6" fmla="*/ 118567 h 809624"/>
              <a:gd name="connsiteX7" fmla="*/ 572492 w 977305"/>
              <a:gd name="connsiteY7" fmla="*/ 0 h 80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305" h="809624">
                <a:moveTo>
                  <a:pt x="572492" y="0"/>
                </a:moveTo>
                <a:cubicBezTo>
                  <a:pt x="676093" y="0"/>
                  <a:pt x="779693" y="39522"/>
                  <a:pt x="858738" y="118567"/>
                </a:cubicBezTo>
                <a:cubicBezTo>
                  <a:pt x="1016828" y="276656"/>
                  <a:pt x="1016828" y="532969"/>
                  <a:pt x="858738" y="691059"/>
                </a:cubicBezTo>
                <a:lnTo>
                  <a:pt x="858738" y="691058"/>
                </a:lnTo>
                <a:cubicBezTo>
                  <a:pt x="700648" y="849147"/>
                  <a:pt x="444335" y="849147"/>
                  <a:pt x="286246" y="691058"/>
                </a:cubicBezTo>
                <a:lnTo>
                  <a:pt x="0" y="404813"/>
                </a:lnTo>
                <a:lnTo>
                  <a:pt x="286246" y="118567"/>
                </a:lnTo>
                <a:cubicBezTo>
                  <a:pt x="365291" y="39522"/>
                  <a:pt x="468892" y="0"/>
                  <a:pt x="57249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0" bIns="27000" rtlCol="0" anchor="ctr"/>
          <a:lstStyle/>
          <a:p>
            <a:pPr algn="ctr"/>
            <a:r>
              <a:rPr lang="en-IN" sz="1800" dirty="0">
                <a:solidFill>
                  <a:schemeClr val="bg1"/>
                </a:solidFill>
                <a:latin typeface="微软雅黑" panose="020B0503020204020204" pitchFamily="34" charset="-122"/>
                <a:ea typeface="微软雅黑" panose="020B0503020204020204" pitchFamily="34" charset="-122"/>
              </a:rPr>
              <a:t>03</a:t>
            </a:r>
          </a:p>
        </p:txBody>
      </p:sp>
      <p:cxnSp>
        <p:nvCxnSpPr>
          <p:cNvPr id="114" name="Straight Connector 120"/>
          <p:cNvCxnSpPr/>
          <p:nvPr/>
        </p:nvCxnSpPr>
        <p:spPr>
          <a:xfrm>
            <a:off x="4573361" y="3434585"/>
            <a:ext cx="2722" cy="86916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5" name="Oval 121"/>
          <p:cNvSpPr/>
          <p:nvPr/>
        </p:nvSpPr>
        <p:spPr>
          <a:xfrm>
            <a:off x="4517571" y="4303745"/>
            <a:ext cx="114300" cy="1143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16" name="Text Placeholder 14"/>
          <p:cNvSpPr txBox="1"/>
          <p:nvPr/>
        </p:nvSpPr>
        <p:spPr>
          <a:xfrm>
            <a:off x="5132492" y="3947809"/>
            <a:ext cx="1540843" cy="1661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accent4"/>
                </a:solidFill>
                <a:latin typeface="微软雅黑" panose="020B0503020204020204" pitchFamily="34" charset="-122"/>
                <a:ea typeface="微软雅黑" panose="020B0503020204020204" pitchFamily="34" charset="-122"/>
              </a:rPr>
              <a:t>单击编辑标题</a:t>
            </a:r>
          </a:p>
        </p:txBody>
      </p:sp>
      <p:sp>
        <p:nvSpPr>
          <p:cNvPr id="117" name="Text Placeholder 14"/>
          <p:cNvSpPr txBox="1"/>
          <p:nvPr/>
        </p:nvSpPr>
        <p:spPr>
          <a:xfrm>
            <a:off x="5132492" y="4138362"/>
            <a:ext cx="1539911" cy="37394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8" name="Text Placeholder 14"/>
          <p:cNvSpPr txBox="1"/>
          <p:nvPr/>
        </p:nvSpPr>
        <p:spPr>
          <a:xfrm>
            <a:off x="5132492" y="4421248"/>
            <a:ext cx="1540843"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N" sz="1800" dirty="0">
                <a:solidFill>
                  <a:schemeClr val="tx2"/>
                </a:solidFill>
                <a:latin typeface="微软雅黑" panose="020B0503020204020204" pitchFamily="34" charset="-122"/>
                <a:ea typeface="微软雅黑" panose="020B0503020204020204" pitchFamily="34" charset="-122"/>
              </a:rPr>
              <a:t>2010</a:t>
            </a:r>
          </a:p>
        </p:txBody>
      </p:sp>
      <p:sp>
        <p:nvSpPr>
          <p:cNvPr id="119" name="Freeform 134"/>
          <p:cNvSpPr/>
          <p:nvPr/>
        </p:nvSpPr>
        <p:spPr>
          <a:xfrm flipH="1">
            <a:off x="3407025" y="4134315"/>
            <a:ext cx="604484" cy="500769"/>
          </a:xfrm>
          <a:custGeom>
            <a:avLst/>
            <a:gdLst>
              <a:gd name="connsiteX0" fmla="*/ 572492 w 977305"/>
              <a:gd name="connsiteY0" fmla="*/ 0 h 809624"/>
              <a:gd name="connsiteX1" fmla="*/ 858738 w 977305"/>
              <a:gd name="connsiteY1" fmla="*/ 118567 h 809624"/>
              <a:gd name="connsiteX2" fmla="*/ 858738 w 977305"/>
              <a:gd name="connsiteY2" fmla="*/ 691059 h 809624"/>
              <a:gd name="connsiteX3" fmla="*/ 858738 w 977305"/>
              <a:gd name="connsiteY3" fmla="*/ 691058 h 809624"/>
              <a:gd name="connsiteX4" fmla="*/ 286246 w 977305"/>
              <a:gd name="connsiteY4" fmla="*/ 691058 h 809624"/>
              <a:gd name="connsiteX5" fmla="*/ 0 w 977305"/>
              <a:gd name="connsiteY5" fmla="*/ 404813 h 809624"/>
              <a:gd name="connsiteX6" fmla="*/ 286246 w 977305"/>
              <a:gd name="connsiteY6" fmla="*/ 118567 h 809624"/>
              <a:gd name="connsiteX7" fmla="*/ 572492 w 977305"/>
              <a:gd name="connsiteY7" fmla="*/ 0 h 80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305" h="809624">
                <a:moveTo>
                  <a:pt x="572492" y="0"/>
                </a:moveTo>
                <a:cubicBezTo>
                  <a:pt x="676093" y="0"/>
                  <a:pt x="779693" y="39522"/>
                  <a:pt x="858738" y="118567"/>
                </a:cubicBezTo>
                <a:cubicBezTo>
                  <a:pt x="1016828" y="276656"/>
                  <a:pt x="1016828" y="532969"/>
                  <a:pt x="858738" y="691059"/>
                </a:cubicBezTo>
                <a:lnTo>
                  <a:pt x="858738" y="691058"/>
                </a:lnTo>
                <a:cubicBezTo>
                  <a:pt x="700648" y="849147"/>
                  <a:pt x="444335" y="849147"/>
                  <a:pt x="286246" y="691058"/>
                </a:cubicBezTo>
                <a:lnTo>
                  <a:pt x="0" y="404813"/>
                </a:lnTo>
                <a:lnTo>
                  <a:pt x="286246" y="118567"/>
                </a:lnTo>
                <a:cubicBezTo>
                  <a:pt x="365291" y="39522"/>
                  <a:pt x="468892" y="0"/>
                  <a:pt x="5724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4000" bIns="27000" rtlCol="0" anchor="ctr"/>
          <a:lstStyle/>
          <a:p>
            <a:pPr algn="ctr"/>
            <a:r>
              <a:rPr lang="en-IN" sz="1800" dirty="0">
                <a:solidFill>
                  <a:schemeClr val="bg1"/>
                </a:solidFill>
                <a:latin typeface="微软雅黑" panose="020B0503020204020204" pitchFamily="34" charset="-122"/>
                <a:ea typeface="微软雅黑" panose="020B0503020204020204" pitchFamily="34" charset="-122"/>
              </a:rPr>
              <a:t>04</a:t>
            </a:r>
          </a:p>
        </p:txBody>
      </p:sp>
      <p:sp>
        <p:nvSpPr>
          <p:cNvPr id="120" name="Freeform 116"/>
          <p:cNvSpPr>
            <a:spLocks noEditPoints="1"/>
          </p:cNvSpPr>
          <p:nvPr/>
        </p:nvSpPr>
        <p:spPr bwMode="auto">
          <a:xfrm>
            <a:off x="6941816" y="3959044"/>
            <a:ext cx="616253" cy="459002"/>
          </a:xfrm>
          <a:custGeom>
            <a:avLst/>
            <a:gdLst>
              <a:gd name="T0" fmla="*/ 189 w 581"/>
              <a:gd name="T1" fmla="*/ 16 h 432"/>
              <a:gd name="T2" fmla="*/ 68 w 581"/>
              <a:gd name="T3" fmla="*/ 0 h 432"/>
              <a:gd name="T4" fmla="*/ 41 w 581"/>
              <a:gd name="T5" fmla="*/ 27 h 432"/>
              <a:gd name="T6" fmla="*/ 24 w 581"/>
              <a:gd name="T7" fmla="*/ 64 h 432"/>
              <a:gd name="T8" fmla="*/ 0 w 581"/>
              <a:gd name="T9" fmla="*/ 108 h 432"/>
              <a:gd name="T10" fmla="*/ 17 w 581"/>
              <a:gd name="T11" fmla="*/ 417 h 432"/>
              <a:gd name="T12" fmla="*/ 527 w 581"/>
              <a:gd name="T13" fmla="*/ 432 h 432"/>
              <a:gd name="T14" fmla="*/ 577 w 581"/>
              <a:gd name="T15" fmla="*/ 400 h 432"/>
              <a:gd name="T16" fmla="*/ 575 w 581"/>
              <a:gd name="T17" fmla="*/ 88 h 432"/>
              <a:gd name="T18" fmla="*/ 526 w 581"/>
              <a:gd name="T19" fmla="*/ 55 h 432"/>
              <a:gd name="T20" fmla="*/ 164 w 581"/>
              <a:gd name="T21" fmla="*/ 25 h 432"/>
              <a:gd name="T22" fmla="*/ 165 w 581"/>
              <a:gd name="T23" fmla="*/ 55 h 432"/>
              <a:gd name="T24" fmla="*/ 66 w 581"/>
              <a:gd name="T25" fmla="*/ 27 h 432"/>
              <a:gd name="T26" fmla="*/ 551 w 581"/>
              <a:gd name="T27" fmla="*/ 97 h 432"/>
              <a:gd name="T28" fmla="*/ 413 w 581"/>
              <a:gd name="T29" fmla="*/ 224 h 432"/>
              <a:gd name="T30" fmla="*/ 336 w 581"/>
              <a:gd name="T31" fmla="*/ 132 h 432"/>
              <a:gd name="T32" fmla="*/ 268 w 581"/>
              <a:gd name="T33" fmla="*/ 125 h 432"/>
              <a:gd name="T34" fmla="*/ 173 w 581"/>
              <a:gd name="T35" fmla="*/ 211 h 432"/>
              <a:gd name="T36" fmla="*/ 28 w 581"/>
              <a:gd name="T37" fmla="*/ 97 h 432"/>
              <a:gd name="T38" fmla="*/ 390 w 581"/>
              <a:gd name="T39" fmla="*/ 248 h 432"/>
              <a:gd name="T40" fmla="*/ 346 w 581"/>
              <a:gd name="T41" fmla="*/ 329 h 432"/>
              <a:gd name="T42" fmla="*/ 254 w 581"/>
              <a:gd name="T43" fmla="*/ 338 h 432"/>
              <a:gd name="T44" fmla="*/ 193 w 581"/>
              <a:gd name="T45" fmla="*/ 248 h 432"/>
              <a:gd name="T46" fmla="*/ 237 w 581"/>
              <a:gd name="T47" fmla="*/ 167 h 432"/>
              <a:gd name="T48" fmla="*/ 329 w 581"/>
              <a:gd name="T49" fmla="*/ 158 h 432"/>
              <a:gd name="T50" fmla="*/ 390 w 581"/>
              <a:gd name="T51" fmla="*/ 248 h 432"/>
              <a:gd name="T52" fmla="*/ 35 w 581"/>
              <a:gd name="T53" fmla="*/ 398 h 432"/>
              <a:gd name="T54" fmla="*/ 167 w 581"/>
              <a:gd name="T55" fmla="*/ 261 h 432"/>
              <a:gd name="T56" fmla="*/ 224 w 581"/>
              <a:gd name="T57" fmla="*/ 353 h 432"/>
              <a:gd name="T58" fmla="*/ 303 w 581"/>
              <a:gd name="T59" fmla="*/ 371 h 432"/>
              <a:gd name="T60" fmla="*/ 401 w 581"/>
              <a:gd name="T61" fmla="*/ 305 h 432"/>
              <a:gd name="T62" fmla="*/ 553 w 581"/>
              <a:gd name="T63" fmla="*/ 378 h 432"/>
              <a:gd name="T64" fmla="*/ 526 w 581"/>
              <a:gd name="T65" fmla="*/ 406 h 432"/>
              <a:gd name="T66" fmla="*/ 257 w 581"/>
              <a:gd name="T67" fmla="*/ 196 h 432"/>
              <a:gd name="T68" fmla="*/ 230 w 581"/>
              <a:gd name="T69" fmla="*/ 248 h 432"/>
              <a:gd name="T70" fmla="*/ 267 w 581"/>
              <a:gd name="T71" fmla="*/ 305 h 432"/>
              <a:gd name="T72" fmla="*/ 325 w 581"/>
              <a:gd name="T73" fmla="*/ 299 h 432"/>
              <a:gd name="T74" fmla="*/ 353 w 581"/>
              <a:gd name="T75" fmla="*/ 248 h 432"/>
              <a:gd name="T76" fmla="*/ 316 w 581"/>
              <a:gd name="T77" fmla="*/ 189 h 432"/>
              <a:gd name="T78" fmla="*/ 283 w 581"/>
              <a:gd name="T79" fmla="*/ 285 h 432"/>
              <a:gd name="T80" fmla="*/ 255 w 581"/>
              <a:gd name="T81" fmla="*/ 255 h 432"/>
              <a:gd name="T82" fmla="*/ 265 w 581"/>
              <a:gd name="T83" fmla="*/ 222 h 432"/>
              <a:gd name="T84" fmla="*/ 300 w 581"/>
              <a:gd name="T85" fmla="*/ 213 h 432"/>
              <a:gd name="T86" fmla="*/ 327 w 581"/>
              <a:gd name="T87" fmla="*/ 240 h 432"/>
              <a:gd name="T88" fmla="*/ 316 w 581"/>
              <a:gd name="T89" fmla="*/ 274 h 432"/>
              <a:gd name="T90" fmla="*/ 491 w 581"/>
              <a:gd name="T91" fmla="*/ 130 h 432"/>
              <a:gd name="T92" fmla="*/ 505 w 581"/>
              <a:gd name="T93" fmla="*/ 117 h 432"/>
              <a:gd name="T94" fmla="*/ 518 w 581"/>
              <a:gd name="T95" fmla="*/ 136 h 432"/>
              <a:gd name="T96" fmla="*/ 496 w 581"/>
              <a:gd name="T97" fmla="*/ 141 h 432"/>
              <a:gd name="T98" fmla="*/ 441 w 581"/>
              <a:gd name="T99" fmla="*/ 125 h 432"/>
              <a:gd name="T100" fmla="*/ 463 w 581"/>
              <a:gd name="T101" fmla="*/ 121 h 432"/>
              <a:gd name="T102" fmla="*/ 459 w 581"/>
              <a:gd name="T103" fmla="*/ 143 h 432"/>
              <a:gd name="T104" fmla="*/ 439 w 581"/>
              <a:gd name="T105"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432">
                <a:moveTo>
                  <a:pt x="526" y="55"/>
                </a:moveTo>
                <a:lnTo>
                  <a:pt x="193" y="55"/>
                </a:lnTo>
                <a:lnTo>
                  <a:pt x="193" y="27"/>
                </a:lnTo>
                <a:lnTo>
                  <a:pt x="193" y="27"/>
                </a:lnTo>
                <a:lnTo>
                  <a:pt x="191" y="22"/>
                </a:lnTo>
                <a:lnTo>
                  <a:pt x="189" y="16"/>
                </a:lnTo>
                <a:lnTo>
                  <a:pt x="184" y="7"/>
                </a:lnTo>
                <a:lnTo>
                  <a:pt x="175" y="2"/>
                </a:lnTo>
                <a:lnTo>
                  <a:pt x="169" y="0"/>
                </a:lnTo>
                <a:lnTo>
                  <a:pt x="164" y="0"/>
                </a:lnTo>
                <a:lnTo>
                  <a:pt x="68" y="0"/>
                </a:lnTo>
                <a:lnTo>
                  <a:pt x="68" y="0"/>
                </a:lnTo>
                <a:lnTo>
                  <a:pt x="63" y="0"/>
                </a:lnTo>
                <a:lnTo>
                  <a:pt x="57" y="2"/>
                </a:lnTo>
                <a:lnTo>
                  <a:pt x="48" y="7"/>
                </a:lnTo>
                <a:lnTo>
                  <a:pt x="42" y="16"/>
                </a:lnTo>
                <a:lnTo>
                  <a:pt x="41" y="22"/>
                </a:lnTo>
                <a:lnTo>
                  <a:pt x="41" y="27"/>
                </a:lnTo>
                <a:lnTo>
                  <a:pt x="41" y="53"/>
                </a:lnTo>
                <a:lnTo>
                  <a:pt x="41" y="53"/>
                </a:lnTo>
                <a:lnTo>
                  <a:pt x="41" y="57"/>
                </a:lnTo>
                <a:lnTo>
                  <a:pt x="41" y="57"/>
                </a:lnTo>
                <a:lnTo>
                  <a:pt x="33" y="60"/>
                </a:lnTo>
                <a:lnTo>
                  <a:pt x="24" y="64"/>
                </a:lnTo>
                <a:lnTo>
                  <a:pt x="18" y="70"/>
                </a:lnTo>
                <a:lnTo>
                  <a:pt x="11" y="75"/>
                </a:lnTo>
                <a:lnTo>
                  <a:pt x="7" y="82"/>
                </a:lnTo>
                <a:lnTo>
                  <a:pt x="4" y="92"/>
                </a:lnTo>
                <a:lnTo>
                  <a:pt x="0" y="99"/>
                </a:lnTo>
                <a:lnTo>
                  <a:pt x="0" y="108"/>
                </a:lnTo>
                <a:lnTo>
                  <a:pt x="0" y="378"/>
                </a:lnTo>
                <a:lnTo>
                  <a:pt x="0" y="378"/>
                </a:lnTo>
                <a:lnTo>
                  <a:pt x="2" y="389"/>
                </a:lnTo>
                <a:lnTo>
                  <a:pt x="4" y="400"/>
                </a:lnTo>
                <a:lnTo>
                  <a:pt x="9" y="410"/>
                </a:lnTo>
                <a:lnTo>
                  <a:pt x="17" y="417"/>
                </a:lnTo>
                <a:lnTo>
                  <a:pt x="24" y="424"/>
                </a:lnTo>
                <a:lnTo>
                  <a:pt x="33" y="428"/>
                </a:lnTo>
                <a:lnTo>
                  <a:pt x="42" y="432"/>
                </a:lnTo>
                <a:lnTo>
                  <a:pt x="53" y="432"/>
                </a:lnTo>
                <a:lnTo>
                  <a:pt x="527" y="432"/>
                </a:lnTo>
                <a:lnTo>
                  <a:pt x="527" y="432"/>
                </a:lnTo>
                <a:lnTo>
                  <a:pt x="538" y="432"/>
                </a:lnTo>
                <a:lnTo>
                  <a:pt x="548" y="428"/>
                </a:lnTo>
                <a:lnTo>
                  <a:pt x="557" y="424"/>
                </a:lnTo>
                <a:lnTo>
                  <a:pt x="564" y="417"/>
                </a:lnTo>
                <a:lnTo>
                  <a:pt x="572" y="410"/>
                </a:lnTo>
                <a:lnTo>
                  <a:pt x="577" y="400"/>
                </a:lnTo>
                <a:lnTo>
                  <a:pt x="579" y="389"/>
                </a:lnTo>
                <a:lnTo>
                  <a:pt x="581" y="378"/>
                </a:lnTo>
                <a:lnTo>
                  <a:pt x="581" y="108"/>
                </a:lnTo>
                <a:lnTo>
                  <a:pt x="581" y="108"/>
                </a:lnTo>
                <a:lnTo>
                  <a:pt x="579" y="97"/>
                </a:lnTo>
                <a:lnTo>
                  <a:pt x="575" y="88"/>
                </a:lnTo>
                <a:lnTo>
                  <a:pt x="572" y="79"/>
                </a:lnTo>
                <a:lnTo>
                  <a:pt x="564" y="71"/>
                </a:lnTo>
                <a:lnTo>
                  <a:pt x="557" y="64"/>
                </a:lnTo>
                <a:lnTo>
                  <a:pt x="548" y="60"/>
                </a:lnTo>
                <a:lnTo>
                  <a:pt x="537" y="57"/>
                </a:lnTo>
                <a:lnTo>
                  <a:pt x="526" y="55"/>
                </a:lnTo>
                <a:lnTo>
                  <a:pt x="526" y="55"/>
                </a:lnTo>
                <a:close/>
                <a:moveTo>
                  <a:pt x="66" y="27"/>
                </a:moveTo>
                <a:lnTo>
                  <a:pt x="66" y="27"/>
                </a:lnTo>
                <a:lnTo>
                  <a:pt x="66" y="25"/>
                </a:lnTo>
                <a:lnTo>
                  <a:pt x="68" y="25"/>
                </a:lnTo>
                <a:lnTo>
                  <a:pt x="164" y="25"/>
                </a:lnTo>
                <a:lnTo>
                  <a:pt x="164" y="25"/>
                </a:lnTo>
                <a:lnTo>
                  <a:pt x="165" y="25"/>
                </a:lnTo>
                <a:lnTo>
                  <a:pt x="167" y="27"/>
                </a:lnTo>
                <a:lnTo>
                  <a:pt x="167" y="53"/>
                </a:lnTo>
                <a:lnTo>
                  <a:pt x="167" y="53"/>
                </a:lnTo>
                <a:lnTo>
                  <a:pt x="165" y="55"/>
                </a:lnTo>
                <a:lnTo>
                  <a:pt x="164" y="55"/>
                </a:lnTo>
                <a:lnTo>
                  <a:pt x="68" y="55"/>
                </a:lnTo>
                <a:lnTo>
                  <a:pt x="68" y="55"/>
                </a:lnTo>
                <a:lnTo>
                  <a:pt x="66" y="55"/>
                </a:lnTo>
                <a:lnTo>
                  <a:pt x="66" y="53"/>
                </a:lnTo>
                <a:lnTo>
                  <a:pt x="66" y="27"/>
                </a:lnTo>
                <a:close/>
                <a:moveTo>
                  <a:pt x="53" y="81"/>
                </a:moveTo>
                <a:lnTo>
                  <a:pt x="527" y="81"/>
                </a:lnTo>
                <a:lnTo>
                  <a:pt x="527" y="81"/>
                </a:lnTo>
                <a:lnTo>
                  <a:pt x="537" y="82"/>
                </a:lnTo>
                <a:lnTo>
                  <a:pt x="546" y="90"/>
                </a:lnTo>
                <a:lnTo>
                  <a:pt x="551" y="97"/>
                </a:lnTo>
                <a:lnTo>
                  <a:pt x="553" y="103"/>
                </a:lnTo>
                <a:lnTo>
                  <a:pt x="555" y="108"/>
                </a:lnTo>
                <a:lnTo>
                  <a:pt x="555" y="235"/>
                </a:lnTo>
                <a:lnTo>
                  <a:pt x="415" y="235"/>
                </a:lnTo>
                <a:lnTo>
                  <a:pt x="415" y="235"/>
                </a:lnTo>
                <a:lnTo>
                  <a:pt x="413" y="224"/>
                </a:lnTo>
                <a:lnTo>
                  <a:pt x="410" y="211"/>
                </a:lnTo>
                <a:lnTo>
                  <a:pt x="402" y="191"/>
                </a:lnTo>
                <a:lnTo>
                  <a:pt x="390" y="172"/>
                </a:lnTo>
                <a:lnTo>
                  <a:pt x="375" y="156"/>
                </a:lnTo>
                <a:lnTo>
                  <a:pt x="357" y="141"/>
                </a:lnTo>
                <a:lnTo>
                  <a:pt x="336" y="132"/>
                </a:lnTo>
                <a:lnTo>
                  <a:pt x="314" y="125"/>
                </a:lnTo>
                <a:lnTo>
                  <a:pt x="303" y="123"/>
                </a:lnTo>
                <a:lnTo>
                  <a:pt x="290" y="123"/>
                </a:lnTo>
                <a:lnTo>
                  <a:pt x="290" y="123"/>
                </a:lnTo>
                <a:lnTo>
                  <a:pt x="279" y="123"/>
                </a:lnTo>
                <a:lnTo>
                  <a:pt x="268" y="125"/>
                </a:lnTo>
                <a:lnTo>
                  <a:pt x="246" y="132"/>
                </a:lnTo>
                <a:lnTo>
                  <a:pt x="226" y="141"/>
                </a:lnTo>
                <a:lnTo>
                  <a:pt x="208" y="156"/>
                </a:lnTo>
                <a:lnTo>
                  <a:pt x="193" y="172"/>
                </a:lnTo>
                <a:lnTo>
                  <a:pt x="180" y="191"/>
                </a:lnTo>
                <a:lnTo>
                  <a:pt x="173" y="211"/>
                </a:lnTo>
                <a:lnTo>
                  <a:pt x="169" y="224"/>
                </a:lnTo>
                <a:lnTo>
                  <a:pt x="167" y="235"/>
                </a:lnTo>
                <a:lnTo>
                  <a:pt x="26" y="235"/>
                </a:lnTo>
                <a:lnTo>
                  <a:pt x="26" y="108"/>
                </a:lnTo>
                <a:lnTo>
                  <a:pt x="26" y="108"/>
                </a:lnTo>
                <a:lnTo>
                  <a:pt x="28" y="97"/>
                </a:lnTo>
                <a:lnTo>
                  <a:pt x="33" y="90"/>
                </a:lnTo>
                <a:lnTo>
                  <a:pt x="42" y="82"/>
                </a:lnTo>
                <a:lnTo>
                  <a:pt x="48" y="82"/>
                </a:lnTo>
                <a:lnTo>
                  <a:pt x="53" y="81"/>
                </a:lnTo>
                <a:lnTo>
                  <a:pt x="53" y="81"/>
                </a:lnTo>
                <a:close/>
                <a:moveTo>
                  <a:pt x="390" y="248"/>
                </a:moveTo>
                <a:lnTo>
                  <a:pt x="390" y="248"/>
                </a:lnTo>
                <a:lnTo>
                  <a:pt x="388" y="268"/>
                </a:lnTo>
                <a:lnTo>
                  <a:pt x="382" y="286"/>
                </a:lnTo>
                <a:lnTo>
                  <a:pt x="373" y="303"/>
                </a:lnTo>
                <a:lnTo>
                  <a:pt x="360" y="318"/>
                </a:lnTo>
                <a:lnTo>
                  <a:pt x="346" y="329"/>
                </a:lnTo>
                <a:lnTo>
                  <a:pt x="329" y="338"/>
                </a:lnTo>
                <a:lnTo>
                  <a:pt x="311" y="343"/>
                </a:lnTo>
                <a:lnTo>
                  <a:pt x="290" y="347"/>
                </a:lnTo>
                <a:lnTo>
                  <a:pt x="290" y="347"/>
                </a:lnTo>
                <a:lnTo>
                  <a:pt x="272" y="343"/>
                </a:lnTo>
                <a:lnTo>
                  <a:pt x="254" y="338"/>
                </a:lnTo>
                <a:lnTo>
                  <a:pt x="237" y="329"/>
                </a:lnTo>
                <a:lnTo>
                  <a:pt x="222" y="318"/>
                </a:lnTo>
                <a:lnTo>
                  <a:pt x="210" y="303"/>
                </a:lnTo>
                <a:lnTo>
                  <a:pt x="200" y="286"/>
                </a:lnTo>
                <a:lnTo>
                  <a:pt x="195" y="268"/>
                </a:lnTo>
                <a:lnTo>
                  <a:pt x="193" y="248"/>
                </a:lnTo>
                <a:lnTo>
                  <a:pt x="193" y="248"/>
                </a:lnTo>
                <a:lnTo>
                  <a:pt x="195" y="228"/>
                </a:lnTo>
                <a:lnTo>
                  <a:pt x="200" y="209"/>
                </a:lnTo>
                <a:lnTo>
                  <a:pt x="210" y="193"/>
                </a:lnTo>
                <a:lnTo>
                  <a:pt x="222" y="178"/>
                </a:lnTo>
                <a:lnTo>
                  <a:pt x="237" y="167"/>
                </a:lnTo>
                <a:lnTo>
                  <a:pt x="254" y="158"/>
                </a:lnTo>
                <a:lnTo>
                  <a:pt x="272" y="152"/>
                </a:lnTo>
                <a:lnTo>
                  <a:pt x="290" y="150"/>
                </a:lnTo>
                <a:lnTo>
                  <a:pt x="290" y="150"/>
                </a:lnTo>
                <a:lnTo>
                  <a:pt x="311" y="152"/>
                </a:lnTo>
                <a:lnTo>
                  <a:pt x="329" y="158"/>
                </a:lnTo>
                <a:lnTo>
                  <a:pt x="346" y="167"/>
                </a:lnTo>
                <a:lnTo>
                  <a:pt x="360" y="178"/>
                </a:lnTo>
                <a:lnTo>
                  <a:pt x="373" y="193"/>
                </a:lnTo>
                <a:lnTo>
                  <a:pt x="382" y="209"/>
                </a:lnTo>
                <a:lnTo>
                  <a:pt x="388" y="228"/>
                </a:lnTo>
                <a:lnTo>
                  <a:pt x="390" y="248"/>
                </a:lnTo>
                <a:lnTo>
                  <a:pt x="390" y="248"/>
                </a:lnTo>
                <a:close/>
                <a:moveTo>
                  <a:pt x="526" y="406"/>
                </a:moveTo>
                <a:lnTo>
                  <a:pt x="53" y="406"/>
                </a:lnTo>
                <a:lnTo>
                  <a:pt x="53" y="406"/>
                </a:lnTo>
                <a:lnTo>
                  <a:pt x="42" y="404"/>
                </a:lnTo>
                <a:lnTo>
                  <a:pt x="35" y="398"/>
                </a:lnTo>
                <a:lnTo>
                  <a:pt x="28" y="389"/>
                </a:lnTo>
                <a:lnTo>
                  <a:pt x="26" y="386"/>
                </a:lnTo>
                <a:lnTo>
                  <a:pt x="26" y="378"/>
                </a:lnTo>
                <a:lnTo>
                  <a:pt x="26" y="261"/>
                </a:lnTo>
                <a:lnTo>
                  <a:pt x="167" y="261"/>
                </a:lnTo>
                <a:lnTo>
                  <a:pt x="167" y="261"/>
                </a:lnTo>
                <a:lnTo>
                  <a:pt x="169" y="272"/>
                </a:lnTo>
                <a:lnTo>
                  <a:pt x="171" y="283"/>
                </a:lnTo>
                <a:lnTo>
                  <a:pt x="180" y="305"/>
                </a:lnTo>
                <a:lnTo>
                  <a:pt x="193" y="323"/>
                </a:lnTo>
                <a:lnTo>
                  <a:pt x="208" y="340"/>
                </a:lnTo>
                <a:lnTo>
                  <a:pt x="224" y="353"/>
                </a:lnTo>
                <a:lnTo>
                  <a:pt x="244" y="364"/>
                </a:lnTo>
                <a:lnTo>
                  <a:pt x="267" y="369"/>
                </a:lnTo>
                <a:lnTo>
                  <a:pt x="279" y="371"/>
                </a:lnTo>
                <a:lnTo>
                  <a:pt x="290" y="373"/>
                </a:lnTo>
                <a:lnTo>
                  <a:pt x="290" y="373"/>
                </a:lnTo>
                <a:lnTo>
                  <a:pt x="303" y="371"/>
                </a:lnTo>
                <a:lnTo>
                  <a:pt x="314" y="369"/>
                </a:lnTo>
                <a:lnTo>
                  <a:pt x="336" y="364"/>
                </a:lnTo>
                <a:lnTo>
                  <a:pt x="357" y="353"/>
                </a:lnTo>
                <a:lnTo>
                  <a:pt x="373" y="340"/>
                </a:lnTo>
                <a:lnTo>
                  <a:pt x="390" y="323"/>
                </a:lnTo>
                <a:lnTo>
                  <a:pt x="401" y="305"/>
                </a:lnTo>
                <a:lnTo>
                  <a:pt x="410" y="283"/>
                </a:lnTo>
                <a:lnTo>
                  <a:pt x="412" y="272"/>
                </a:lnTo>
                <a:lnTo>
                  <a:pt x="413" y="261"/>
                </a:lnTo>
                <a:lnTo>
                  <a:pt x="553" y="261"/>
                </a:lnTo>
                <a:lnTo>
                  <a:pt x="553" y="378"/>
                </a:lnTo>
                <a:lnTo>
                  <a:pt x="553" y="378"/>
                </a:lnTo>
                <a:lnTo>
                  <a:pt x="553" y="386"/>
                </a:lnTo>
                <a:lnTo>
                  <a:pt x="551" y="389"/>
                </a:lnTo>
                <a:lnTo>
                  <a:pt x="546" y="398"/>
                </a:lnTo>
                <a:lnTo>
                  <a:pt x="537" y="404"/>
                </a:lnTo>
                <a:lnTo>
                  <a:pt x="531" y="406"/>
                </a:lnTo>
                <a:lnTo>
                  <a:pt x="526" y="406"/>
                </a:lnTo>
                <a:lnTo>
                  <a:pt x="526" y="406"/>
                </a:lnTo>
                <a:close/>
                <a:moveTo>
                  <a:pt x="290" y="185"/>
                </a:moveTo>
                <a:lnTo>
                  <a:pt x="290" y="185"/>
                </a:lnTo>
                <a:lnTo>
                  <a:pt x="279" y="185"/>
                </a:lnTo>
                <a:lnTo>
                  <a:pt x="267" y="189"/>
                </a:lnTo>
                <a:lnTo>
                  <a:pt x="257" y="196"/>
                </a:lnTo>
                <a:lnTo>
                  <a:pt x="246" y="204"/>
                </a:lnTo>
                <a:lnTo>
                  <a:pt x="239" y="213"/>
                </a:lnTo>
                <a:lnTo>
                  <a:pt x="233" y="224"/>
                </a:lnTo>
                <a:lnTo>
                  <a:pt x="230" y="235"/>
                </a:lnTo>
                <a:lnTo>
                  <a:pt x="230" y="248"/>
                </a:lnTo>
                <a:lnTo>
                  <a:pt x="230" y="248"/>
                </a:lnTo>
                <a:lnTo>
                  <a:pt x="230" y="261"/>
                </a:lnTo>
                <a:lnTo>
                  <a:pt x="233" y="272"/>
                </a:lnTo>
                <a:lnTo>
                  <a:pt x="239" y="283"/>
                </a:lnTo>
                <a:lnTo>
                  <a:pt x="246" y="292"/>
                </a:lnTo>
                <a:lnTo>
                  <a:pt x="257" y="299"/>
                </a:lnTo>
                <a:lnTo>
                  <a:pt x="267" y="305"/>
                </a:lnTo>
                <a:lnTo>
                  <a:pt x="279" y="308"/>
                </a:lnTo>
                <a:lnTo>
                  <a:pt x="290" y="310"/>
                </a:lnTo>
                <a:lnTo>
                  <a:pt x="290" y="310"/>
                </a:lnTo>
                <a:lnTo>
                  <a:pt x="303" y="308"/>
                </a:lnTo>
                <a:lnTo>
                  <a:pt x="316" y="305"/>
                </a:lnTo>
                <a:lnTo>
                  <a:pt x="325" y="299"/>
                </a:lnTo>
                <a:lnTo>
                  <a:pt x="334" y="292"/>
                </a:lnTo>
                <a:lnTo>
                  <a:pt x="344" y="283"/>
                </a:lnTo>
                <a:lnTo>
                  <a:pt x="349" y="272"/>
                </a:lnTo>
                <a:lnTo>
                  <a:pt x="353" y="261"/>
                </a:lnTo>
                <a:lnTo>
                  <a:pt x="353" y="248"/>
                </a:lnTo>
                <a:lnTo>
                  <a:pt x="353" y="248"/>
                </a:lnTo>
                <a:lnTo>
                  <a:pt x="353" y="235"/>
                </a:lnTo>
                <a:lnTo>
                  <a:pt x="349" y="224"/>
                </a:lnTo>
                <a:lnTo>
                  <a:pt x="344" y="213"/>
                </a:lnTo>
                <a:lnTo>
                  <a:pt x="334" y="204"/>
                </a:lnTo>
                <a:lnTo>
                  <a:pt x="325" y="196"/>
                </a:lnTo>
                <a:lnTo>
                  <a:pt x="316" y="189"/>
                </a:lnTo>
                <a:lnTo>
                  <a:pt x="303" y="185"/>
                </a:lnTo>
                <a:lnTo>
                  <a:pt x="290" y="185"/>
                </a:lnTo>
                <a:lnTo>
                  <a:pt x="290" y="185"/>
                </a:lnTo>
                <a:close/>
                <a:moveTo>
                  <a:pt x="290" y="285"/>
                </a:moveTo>
                <a:lnTo>
                  <a:pt x="290" y="285"/>
                </a:lnTo>
                <a:lnTo>
                  <a:pt x="283" y="285"/>
                </a:lnTo>
                <a:lnTo>
                  <a:pt x="278" y="281"/>
                </a:lnTo>
                <a:lnTo>
                  <a:pt x="270" y="279"/>
                </a:lnTo>
                <a:lnTo>
                  <a:pt x="265" y="274"/>
                </a:lnTo>
                <a:lnTo>
                  <a:pt x="261" y="268"/>
                </a:lnTo>
                <a:lnTo>
                  <a:pt x="257" y="263"/>
                </a:lnTo>
                <a:lnTo>
                  <a:pt x="255" y="255"/>
                </a:lnTo>
                <a:lnTo>
                  <a:pt x="255" y="248"/>
                </a:lnTo>
                <a:lnTo>
                  <a:pt x="255" y="248"/>
                </a:lnTo>
                <a:lnTo>
                  <a:pt x="255" y="240"/>
                </a:lnTo>
                <a:lnTo>
                  <a:pt x="257" y="233"/>
                </a:lnTo>
                <a:lnTo>
                  <a:pt x="261" y="228"/>
                </a:lnTo>
                <a:lnTo>
                  <a:pt x="265" y="222"/>
                </a:lnTo>
                <a:lnTo>
                  <a:pt x="270" y="218"/>
                </a:lnTo>
                <a:lnTo>
                  <a:pt x="278" y="215"/>
                </a:lnTo>
                <a:lnTo>
                  <a:pt x="283" y="213"/>
                </a:lnTo>
                <a:lnTo>
                  <a:pt x="290" y="211"/>
                </a:lnTo>
                <a:lnTo>
                  <a:pt x="290" y="211"/>
                </a:lnTo>
                <a:lnTo>
                  <a:pt x="300" y="213"/>
                </a:lnTo>
                <a:lnTo>
                  <a:pt x="305" y="215"/>
                </a:lnTo>
                <a:lnTo>
                  <a:pt x="312" y="218"/>
                </a:lnTo>
                <a:lnTo>
                  <a:pt x="318" y="222"/>
                </a:lnTo>
                <a:lnTo>
                  <a:pt x="322" y="228"/>
                </a:lnTo>
                <a:lnTo>
                  <a:pt x="325" y="233"/>
                </a:lnTo>
                <a:lnTo>
                  <a:pt x="327" y="240"/>
                </a:lnTo>
                <a:lnTo>
                  <a:pt x="327" y="248"/>
                </a:lnTo>
                <a:lnTo>
                  <a:pt x="327" y="248"/>
                </a:lnTo>
                <a:lnTo>
                  <a:pt x="327" y="255"/>
                </a:lnTo>
                <a:lnTo>
                  <a:pt x="325" y="263"/>
                </a:lnTo>
                <a:lnTo>
                  <a:pt x="322" y="268"/>
                </a:lnTo>
                <a:lnTo>
                  <a:pt x="316" y="274"/>
                </a:lnTo>
                <a:lnTo>
                  <a:pt x="311" y="279"/>
                </a:lnTo>
                <a:lnTo>
                  <a:pt x="305" y="281"/>
                </a:lnTo>
                <a:lnTo>
                  <a:pt x="298" y="285"/>
                </a:lnTo>
                <a:lnTo>
                  <a:pt x="290" y="285"/>
                </a:lnTo>
                <a:lnTo>
                  <a:pt x="290" y="285"/>
                </a:lnTo>
                <a:close/>
                <a:moveTo>
                  <a:pt x="491" y="130"/>
                </a:moveTo>
                <a:lnTo>
                  <a:pt x="491" y="130"/>
                </a:lnTo>
                <a:lnTo>
                  <a:pt x="493" y="125"/>
                </a:lnTo>
                <a:lnTo>
                  <a:pt x="496" y="121"/>
                </a:lnTo>
                <a:lnTo>
                  <a:pt x="500" y="117"/>
                </a:lnTo>
                <a:lnTo>
                  <a:pt x="505" y="117"/>
                </a:lnTo>
                <a:lnTo>
                  <a:pt x="505" y="117"/>
                </a:lnTo>
                <a:lnTo>
                  <a:pt x="511" y="117"/>
                </a:lnTo>
                <a:lnTo>
                  <a:pt x="515" y="121"/>
                </a:lnTo>
                <a:lnTo>
                  <a:pt x="518" y="125"/>
                </a:lnTo>
                <a:lnTo>
                  <a:pt x="520" y="130"/>
                </a:lnTo>
                <a:lnTo>
                  <a:pt x="520" y="130"/>
                </a:lnTo>
                <a:lnTo>
                  <a:pt x="518" y="136"/>
                </a:lnTo>
                <a:lnTo>
                  <a:pt x="515" y="141"/>
                </a:lnTo>
                <a:lnTo>
                  <a:pt x="511" y="143"/>
                </a:lnTo>
                <a:lnTo>
                  <a:pt x="505" y="145"/>
                </a:lnTo>
                <a:lnTo>
                  <a:pt x="505" y="145"/>
                </a:lnTo>
                <a:lnTo>
                  <a:pt x="500" y="145"/>
                </a:lnTo>
                <a:lnTo>
                  <a:pt x="496" y="141"/>
                </a:lnTo>
                <a:lnTo>
                  <a:pt x="493" y="138"/>
                </a:lnTo>
                <a:lnTo>
                  <a:pt x="491" y="130"/>
                </a:lnTo>
                <a:lnTo>
                  <a:pt x="491" y="130"/>
                </a:lnTo>
                <a:close/>
                <a:moveTo>
                  <a:pt x="439" y="130"/>
                </a:moveTo>
                <a:lnTo>
                  <a:pt x="439" y="130"/>
                </a:lnTo>
                <a:lnTo>
                  <a:pt x="441" y="125"/>
                </a:lnTo>
                <a:lnTo>
                  <a:pt x="443" y="121"/>
                </a:lnTo>
                <a:lnTo>
                  <a:pt x="448" y="117"/>
                </a:lnTo>
                <a:lnTo>
                  <a:pt x="454" y="117"/>
                </a:lnTo>
                <a:lnTo>
                  <a:pt x="454" y="117"/>
                </a:lnTo>
                <a:lnTo>
                  <a:pt x="459" y="117"/>
                </a:lnTo>
                <a:lnTo>
                  <a:pt x="463" y="121"/>
                </a:lnTo>
                <a:lnTo>
                  <a:pt x="467" y="125"/>
                </a:lnTo>
                <a:lnTo>
                  <a:pt x="467" y="130"/>
                </a:lnTo>
                <a:lnTo>
                  <a:pt x="467" y="130"/>
                </a:lnTo>
                <a:lnTo>
                  <a:pt x="467" y="136"/>
                </a:lnTo>
                <a:lnTo>
                  <a:pt x="463" y="141"/>
                </a:lnTo>
                <a:lnTo>
                  <a:pt x="459" y="143"/>
                </a:lnTo>
                <a:lnTo>
                  <a:pt x="454" y="145"/>
                </a:lnTo>
                <a:lnTo>
                  <a:pt x="454" y="145"/>
                </a:lnTo>
                <a:lnTo>
                  <a:pt x="448" y="145"/>
                </a:lnTo>
                <a:lnTo>
                  <a:pt x="443" y="141"/>
                </a:lnTo>
                <a:lnTo>
                  <a:pt x="441" y="138"/>
                </a:lnTo>
                <a:lnTo>
                  <a:pt x="439" y="130"/>
                </a:lnTo>
                <a:lnTo>
                  <a:pt x="439" y="130"/>
                </a:lnTo>
                <a:close/>
                <a:moveTo>
                  <a:pt x="439" y="130"/>
                </a:moveTo>
                <a:lnTo>
                  <a:pt x="439" y="130"/>
                </a:lnTo>
                <a:close/>
              </a:path>
            </a:pathLst>
          </a:custGeom>
          <a:solidFill>
            <a:schemeClr val="accent4"/>
          </a:solidFill>
          <a:ln>
            <a:noFill/>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sp>
        <p:nvSpPr>
          <p:cNvPr id="121" name="Freeform 472"/>
          <p:cNvSpPr>
            <a:spLocks noEditPoints="1"/>
          </p:cNvSpPr>
          <p:nvPr/>
        </p:nvSpPr>
        <p:spPr bwMode="auto">
          <a:xfrm>
            <a:off x="1680373" y="3096137"/>
            <a:ext cx="457147" cy="559611"/>
          </a:xfrm>
          <a:custGeom>
            <a:avLst/>
            <a:gdLst>
              <a:gd name="T0" fmla="*/ 564 w 581"/>
              <a:gd name="T1" fmla="*/ 540 h 709"/>
              <a:gd name="T2" fmla="*/ 524 w 581"/>
              <a:gd name="T3" fmla="*/ 397 h 709"/>
              <a:gd name="T4" fmla="*/ 517 w 581"/>
              <a:gd name="T5" fmla="*/ 305 h 709"/>
              <a:gd name="T6" fmla="*/ 482 w 581"/>
              <a:gd name="T7" fmla="*/ 189 h 709"/>
              <a:gd name="T8" fmla="*/ 395 w 581"/>
              <a:gd name="T9" fmla="*/ 66 h 709"/>
              <a:gd name="T10" fmla="*/ 375 w 581"/>
              <a:gd name="T11" fmla="*/ 18 h 709"/>
              <a:gd name="T12" fmla="*/ 265 w 581"/>
              <a:gd name="T13" fmla="*/ 0 h 709"/>
              <a:gd name="T14" fmla="*/ 217 w 581"/>
              <a:gd name="T15" fmla="*/ 18 h 709"/>
              <a:gd name="T16" fmla="*/ 197 w 581"/>
              <a:gd name="T17" fmla="*/ 103 h 709"/>
              <a:gd name="T18" fmla="*/ 121 w 581"/>
              <a:gd name="T19" fmla="*/ 160 h 709"/>
              <a:gd name="T20" fmla="*/ 81 w 581"/>
              <a:gd name="T21" fmla="*/ 228 h 709"/>
              <a:gd name="T22" fmla="*/ 65 w 581"/>
              <a:gd name="T23" fmla="*/ 309 h 709"/>
              <a:gd name="T24" fmla="*/ 52 w 581"/>
              <a:gd name="T25" fmla="*/ 435 h 709"/>
              <a:gd name="T26" fmla="*/ 8 w 581"/>
              <a:gd name="T27" fmla="*/ 559 h 709"/>
              <a:gd name="T28" fmla="*/ 2 w 581"/>
              <a:gd name="T29" fmla="*/ 597 h 709"/>
              <a:gd name="T30" fmla="*/ 33 w 581"/>
              <a:gd name="T31" fmla="*/ 627 h 709"/>
              <a:gd name="T32" fmla="*/ 212 w 581"/>
              <a:gd name="T33" fmla="*/ 660 h 709"/>
              <a:gd name="T34" fmla="*/ 274 w 581"/>
              <a:gd name="T35" fmla="*/ 707 h 709"/>
              <a:gd name="T36" fmla="*/ 338 w 581"/>
              <a:gd name="T37" fmla="*/ 696 h 709"/>
              <a:gd name="T38" fmla="*/ 379 w 581"/>
              <a:gd name="T39" fmla="*/ 628 h 709"/>
              <a:gd name="T40" fmla="*/ 568 w 581"/>
              <a:gd name="T41" fmla="*/ 615 h 709"/>
              <a:gd name="T42" fmla="*/ 579 w 581"/>
              <a:gd name="T43" fmla="*/ 575 h 709"/>
              <a:gd name="T44" fmla="*/ 232 w 581"/>
              <a:gd name="T45" fmla="*/ 59 h 709"/>
              <a:gd name="T46" fmla="*/ 252 w 581"/>
              <a:gd name="T47" fmla="*/ 35 h 709"/>
              <a:gd name="T48" fmla="*/ 335 w 581"/>
              <a:gd name="T49" fmla="*/ 33 h 709"/>
              <a:gd name="T50" fmla="*/ 358 w 581"/>
              <a:gd name="T51" fmla="*/ 51 h 709"/>
              <a:gd name="T52" fmla="*/ 344 w 581"/>
              <a:gd name="T53" fmla="*/ 88 h 709"/>
              <a:gd name="T54" fmla="*/ 307 w 581"/>
              <a:gd name="T55" fmla="*/ 84 h 709"/>
              <a:gd name="T56" fmla="*/ 274 w 581"/>
              <a:gd name="T57" fmla="*/ 84 h 709"/>
              <a:gd name="T58" fmla="*/ 232 w 581"/>
              <a:gd name="T59" fmla="*/ 90 h 709"/>
              <a:gd name="T60" fmla="*/ 272 w 581"/>
              <a:gd name="T61" fmla="*/ 672 h 709"/>
              <a:gd name="T62" fmla="*/ 239 w 581"/>
              <a:gd name="T63" fmla="*/ 638 h 709"/>
              <a:gd name="T64" fmla="*/ 340 w 581"/>
              <a:gd name="T65" fmla="*/ 647 h 709"/>
              <a:gd name="T66" fmla="*/ 302 w 581"/>
              <a:gd name="T67" fmla="*/ 674 h 709"/>
              <a:gd name="T68" fmla="*/ 544 w 581"/>
              <a:gd name="T69" fmla="*/ 593 h 709"/>
              <a:gd name="T70" fmla="*/ 35 w 581"/>
              <a:gd name="T71" fmla="*/ 590 h 709"/>
              <a:gd name="T72" fmla="*/ 48 w 581"/>
              <a:gd name="T73" fmla="*/ 553 h 709"/>
              <a:gd name="T74" fmla="*/ 92 w 581"/>
              <a:gd name="T75" fmla="*/ 402 h 709"/>
              <a:gd name="T76" fmla="*/ 99 w 581"/>
              <a:gd name="T77" fmla="*/ 292 h 709"/>
              <a:gd name="T78" fmla="*/ 134 w 581"/>
              <a:gd name="T79" fmla="*/ 198 h 709"/>
              <a:gd name="T80" fmla="*/ 221 w 581"/>
              <a:gd name="T81" fmla="*/ 130 h 709"/>
              <a:gd name="T82" fmla="*/ 296 w 581"/>
              <a:gd name="T83" fmla="*/ 116 h 709"/>
              <a:gd name="T84" fmla="*/ 371 w 581"/>
              <a:gd name="T85" fmla="*/ 134 h 709"/>
              <a:gd name="T86" fmla="*/ 436 w 581"/>
              <a:gd name="T87" fmla="*/ 182 h 709"/>
              <a:gd name="T88" fmla="*/ 483 w 581"/>
              <a:gd name="T89" fmla="*/ 309 h 709"/>
              <a:gd name="T90" fmla="*/ 493 w 581"/>
              <a:gd name="T91" fmla="*/ 413 h 709"/>
              <a:gd name="T92" fmla="*/ 544 w 581"/>
              <a:gd name="T93" fmla="*/ 575 h 709"/>
              <a:gd name="T94" fmla="*/ 250 w 581"/>
              <a:gd name="T95" fmla="*/ 193 h 709"/>
              <a:gd name="T96" fmla="*/ 245 w 581"/>
              <a:gd name="T97" fmla="*/ 217 h 709"/>
              <a:gd name="T98" fmla="*/ 210 w 581"/>
              <a:gd name="T99" fmla="*/ 257 h 709"/>
              <a:gd name="T100" fmla="*/ 193 w 581"/>
              <a:gd name="T101" fmla="*/ 340 h 709"/>
              <a:gd name="T102" fmla="*/ 180 w 581"/>
              <a:gd name="T103" fmla="*/ 459 h 709"/>
              <a:gd name="T104" fmla="*/ 160 w 581"/>
              <a:gd name="T105" fmla="*/ 472 h 709"/>
              <a:gd name="T106" fmla="*/ 147 w 581"/>
              <a:gd name="T107" fmla="*/ 454 h 709"/>
              <a:gd name="T108" fmla="*/ 158 w 581"/>
              <a:gd name="T109" fmla="*/ 336 h 709"/>
              <a:gd name="T110" fmla="*/ 162 w 581"/>
              <a:gd name="T111" fmla="*/ 292 h 709"/>
              <a:gd name="T112" fmla="*/ 204 w 581"/>
              <a:gd name="T113" fmla="*/ 208 h 709"/>
              <a:gd name="T114" fmla="*/ 239 w 581"/>
              <a:gd name="T115" fmla="*/ 186 h 709"/>
              <a:gd name="T116" fmla="*/ 164 w 581"/>
              <a:gd name="T117" fmla="*/ 520 h 709"/>
              <a:gd name="T118" fmla="*/ 145 w 581"/>
              <a:gd name="T119" fmla="*/ 538 h 709"/>
              <a:gd name="T120" fmla="*/ 127 w 581"/>
              <a:gd name="T121" fmla="*/ 520 h 709"/>
              <a:gd name="T122" fmla="*/ 145 w 581"/>
              <a:gd name="T123" fmla="*/ 502 h 709"/>
              <a:gd name="T124" fmla="*/ 164 w 581"/>
              <a:gd name="T125" fmla="*/ 52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1" h="709">
                <a:moveTo>
                  <a:pt x="575" y="560"/>
                </a:moveTo>
                <a:lnTo>
                  <a:pt x="575" y="560"/>
                </a:lnTo>
                <a:lnTo>
                  <a:pt x="573" y="559"/>
                </a:lnTo>
                <a:lnTo>
                  <a:pt x="573" y="559"/>
                </a:lnTo>
                <a:lnTo>
                  <a:pt x="564" y="540"/>
                </a:lnTo>
                <a:lnTo>
                  <a:pt x="555" y="520"/>
                </a:lnTo>
                <a:lnTo>
                  <a:pt x="548" y="498"/>
                </a:lnTo>
                <a:lnTo>
                  <a:pt x="540" y="478"/>
                </a:lnTo>
                <a:lnTo>
                  <a:pt x="531" y="435"/>
                </a:lnTo>
                <a:lnTo>
                  <a:pt x="524" y="397"/>
                </a:lnTo>
                <a:lnTo>
                  <a:pt x="520" y="362"/>
                </a:lnTo>
                <a:lnTo>
                  <a:pt x="518" y="334"/>
                </a:lnTo>
                <a:lnTo>
                  <a:pt x="517" y="309"/>
                </a:lnTo>
                <a:lnTo>
                  <a:pt x="517" y="305"/>
                </a:lnTo>
                <a:lnTo>
                  <a:pt x="517" y="305"/>
                </a:lnTo>
                <a:lnTo>
                  <a:pt x="517" y="288"/>
                </a:lnTo>
                <a:lnTo>
                  <a:pt x="515" y="274"/>
                </a:lnTo>
                <a:lnTo>
                  <a:pt x="507" y="244"/>
                </a:lnTo>
                <a:lnTo>
                  <a:pt x="496" y="215"/>
                </a:lnTo>
                <a:lnTo>
                  <a:pt x="482" y="189"/>
                </a:lnTo>
                <a:lnTo>
                  <a:pt x="465" y="163"/>
                </a:lnTo>
                <a:lnTo>
                  <a:pt x="445" y="143"/>
                </a:lnTo>
                <a:lnTo>
                  <a:pt x="421" y="123"/>
                </a:lnTo>
                <a:lnTo>
                  <a:pt x="395" y="108"/>
                </a:lnTo>
                <a:lnTo>
                  <a:pt x="395" y="66"/>
                </a:lnTo>
                <a:lnTo>
                  <a:pt x="395" y="66"/>
                </a:lnTo>
                <a:lnTo>
                  <a:pt x="393" y="53"/>
                </a:lnTo>
                <a:lnTo>
                  <a:pt x="390" y="40"/>
                </a:lnTo>
                <a:lnTo>
                  <a:pt x="384" y="29"/>
                </a:lnTo>
                <a:lnTo>
                  <a:pt x="375" y="18"/>
                </a:lnTo>
                <a:lnTo>
                  <a:pt x="366" y="11"/>
                </a:lnTo>
                <a:lnTo>
                  <a:pt x="355" y="4"/>
                </a:lnTo>
                <a:lnTo>
                  <a:pt x="342" y="0"/>
                </a:lnTo>
                <a:lnTo>
                  <a:pt x="327" y="0"/>
                </a:lnTo>
                <a:lnTo>
                  <a:pt x="265" y="0"/>
                </a:lnTo>
                <a:lnTo>
                  <a:pt x="265" y="0"/>
                </a:lnTo>
                <a:lnTo>
                  <a:pt x="250" y="0"/>
                </a:lnTo>
                <a:lnTo>
                  <a:pt x="237" y="4"/>
                </a:lnTo>
                <a:lnTo>
                  <a:pt x="226" y="11"/>
                </a:lnTo>
                <a:lnTo>
                  <a:pt x="217" y="18"/>
                </a:lnTo>
                <a:lnTo>
                  <a:pt x="208" y="29"/>
                </a:lnTo>
                <a:lnTo>
                  <a:pt x="202" y="40"/>
                </a:lnTo>
                <a:lnTo>
                  <a:pt x="199" y="53"/>
                </a:lnTo>
                <a:lnTo>
                  <a:pt x="197" y="66"/>
                </a:lnTo>
                <a:lnTo>
                  <a:pt x="197" y="103"/>
                </a:lnTo>
                <a:lnTo>
                  <a:pt x="197" y="103"/>
                </a:lnTo>
                <a:lnTo>
                  <a:pt x="182" y="110"/>
                </a:lnTo>
                <a:lnTo>
                  <a:pt x="169" y="119"/>
                </a:lnTo>
                <a:lnTo>
                  <a:pt x="144" y="138"/>
                </a:lnTo>
                <a:lnTo>
                  <a:pt x="121" y="160"/>
                </a:lnTo>
                <a:lnTo>
                  <a:pt x="112" y="173"/>
                </a:lnTo>
                <a:lnTo>
                  <a:pt x="103" y="186"/>
                </a:lnTo>
                <a:lnTo>
                  <a:pt x="94" y="198"/>
                </a:lnTo>
                <a:lnTo>
                  <a:pt x="87" y="213"/>
                </a:lnTo>
                <a:lnTo>
                  <a:pt x="81" y="228"/>
                </a:lnTo>
                <a:lnTo>
                  <a:pt x="76" y="243"/>
                </a:lnTo>
                <a:lnTo>
                  <a:pt x="70" y="259"/>
                </a:lnTo>
                <a:lnTo>
                  <a:pt x="68" y="274"/>
                </a:lnTo>
                <a:lnTo>
                  <a:pt x="66" y="290"/>
                </a:lnTo>
                <a:lnTo>
                  <a:pt x="65" y="309"/>
                </a:lnTo>
                <a:lnTo>
                  <a:pt x="65" y="309"/>
                </a:lnTo>
                <a:lnTo>
                  <a:pt x="65" y="334"/>
                </a:lnTo>
                <a:lnTo>
                  <a:pt x="63" y="362"/>
                </a:lnTo>
                <a:lnTo>
                  <a:pt x="57" y="397"/>
                </a:lnTo>
                <a:lnTo>
                  <a:pt x="52" y="435"/>
                </a:lnTo>
                <a:lnTo>
                  <a:pt x="41" y="478"/>
                </a:lnTo>
                <a:lnTo>
                  <a:pt x="35" y="500"/>
                </a:lnTo>
                <a:lnTo>
                  <a:pt x="26" y="520"/>
                </a:lnTo>
                <a:lnTo>
                  <a:pt x="19" y="540"/>
                </a:lnTo>
                <a:lnTo>
                  <a:pt x="8" y="559"/>
                </a:lnTo>
                <a:lnTo>
                  <a:pt x="8" y="560"/>
                </a:lnTo>
                <a:lnTo>
                  <a:pt x="8" y="560"/>
                </a:lnTo>
                <a:lnTo>
                  <a:pt x="2" y="573"/>
                </a:lnTo>
                <a:lnTo>
                  <a:pt x="0" y="586"/>
                </a:lnTo>
                <a:lnTo>
                  <a:pt x="2" y="597"/>
                </a:lnTo>
                <a:lnTo>
                  <a:pt x="6" y="608"/>
                </a:lnTo>
                <a:lnTo>
                  <a:pt x="6" y="608"/>
                </a:lnTo>
                <a:lnTo>
                  <a:pt x="13" y="615"/>
                </a:lnTo>
                <a:lnTo>
                  <a:pt x="22" y="623"/>
                </a:lnTo>
                <a:lnTo>
                  <a:pt x="33" y="627"/>
                </a:lnTo>
                <a:lnTo>
                  <a:pt x="48" y="628"/>
                </a:lnTo>
                <a:lnTo>
                  <a:pt x="202" y="628"/>
                </a:lnTo>
                <a:lnTo>
                  <a:pt x="202" y="628"/>
                </a:lnTo>
                <a:lnTo>
                  <a:pt x="204" y="645"/>
                </a:lnTo>
                <a:lnTo>
                  <a:pt x="212" y="660"/>
                </a:lnTo>
                <a:lnTo>
                  <a:pt x="219" y="674"/>
                </a:lnTo>
                <a:lnTo>
                  <a:pt x="230" y="685"/>
                </a:lnTo>
                <a:lnTo>
                  <a:pt x="243" y="696"/>
                </a:lnTo>
                <a:lnTo>
                  <a:pt x="257" y="704"/>
                </a:lnTo>
                <a:lnTo>
                  <a:pt x="274" y="707"/>
                </a:lnTo>
                <a:lnTo>
                  <a:pt x="291" y="709"/>
                </a:lnTo>
                <a:lnTo>
                  <a:pt x="291" y="709"/>
                </a:lnTo>
                <a:lnTo>
                  <a:pt x="307" y="707"/>
                </a:lnTo>
                <a:lnTo>
                  <a:pt x="324" y="704"/>
                </a:lnTo>
                <a:lnTo>
                  <a:pt x="338" y="696"/>
                </a:lnTo>
                <a:lnTo>
                  <a:pt x="351" y="685"/>
                </a:lnTo>
                <a:lnTo>
                  <a:pt x="362" y="674"/>
                </a:lnTo>
                <a:lnTo>
                  <a:pt x="370" y="660"/>
                </a:lnTo>
                <a:lnTo>
                  <a:pt x="377" y="645"/>
                </a:lnTo>
                <a:lnTo>
                  <a:pt x="379" y="628"/>
                </a:lnTo>
                <a:lnTo>
                  <a:pt x="533" y="628"/>
                </a:lnTo>
                <a:lnTo>
                  <a:pt x="533" y="628"/>
                </a:lnTo>
                <a:lnTo>
                  <a:pt x="548" y="627"/>
                </a:lnTo>
                <a:lnTo>
                  <a:pt x="559" y="623"/>
                </a:lnTo>
                <a:lnTo>
                  <a:pt x="568" y="615"/>
                </a:lnTo>
                <a:lnTo>
                  <a:pt x="575" y="608"/>
                </a:lnTo>
                <a:lnTo>
                  <a:pt x="575" y="608"/>
                </a:lnTo>
                <a:lnTo>
                  <a:pt x="579" y="597"/>
                </a:lnTo>
                <a:lnTo>
                  <a:pt x="581" y="586"/>
                </a:lnTo>
                <a:lnTo>
                  <a:pt x="579" y="575"/>
                </a:lnTo>
                <a:lnTo>
                  <a:pt x="575" y="560"/>
                </a:lnTo>
                <a:lnTo>
                  <a:pt x="575" y="560"/>
                </a:lnTo>
                <a:close/>
                <a:moveTo>
                  <a:pt x="232" y="66"/>
                </a:moveTo>
                <a:lnTo>
                  <a:pt x="232" y="66"/>
                </a:lnTo>
                <a:lnTo>
                  <a:pt x="232" y="59"/>
                </a:lnTo>
                <a:lnTo>
                  <a:pt x="234" y="53"/>
                </a:lnTo>
                <a:lnTo>
                  <a:pt x="237" y="46"/>
                </a:lnTo>
                <a:lnTo>
                  <a:pt x="241" y="42"/>
                </a:lnTo>
                <a:lnTo>
                  <a:pt x="246" y="39"/>
                </a:lnTo>
                <a:lnTo>
                  <a:pt x="252" y="35"/>
                </a:lnTo>
                <a:lnTo>
                  <a:pt x="257" y="33"/>
                </a:lnTo>
                <a:lnTo>
                  <a:pt x="265" y="31"/>
                </a:lnTo>
                <a:lnTo>
                  <a:pt x="327" y="31"/>
                </a:lnTo>
                <a:lnTo>
                  <a:pt x="327" y="31"/>
                </a:lnTo>
                <a:lnTo>
                  <a:pt x="335" y="33"/>
                </a:lnTo>
                <a:lnTo>
                  <a:pt x="340" y="35"/>
                </a:lnTo>
                <a:lnTo>
                  <a:pt x="346" y="37"/>
                </a:lnTo>
                <a:lnTo>
                  <a:pt x="351" y="42"/>
                </a:lnTo>
                <a:lnTo>
                  <a:pt x="355" y="46"/>
                </a:lnTo>
                <a:lnTo>
                  <a:pt x="358" y="51"/>
                </a:lnTo>
                <a:lnTo>
                  <a:pt x="360" y="59"/>
                </a:lnTo>
                <a:lnTo>
                  <a:pt x="362" y="66"/>
                </a:lnTo>
                <a:lnTo>
                  <a:pt x="362" y="94"/>
                </a:lnTo>
                <a:lnTo>
                  <a:pt x="362" y="94"/>
                </a:lnTo>
                <a:lnTo>
                  <a:pt x="344" y="88"/>
                </a:lnTo>
                <a:lnTo>
                  <a:pt x="327" y="86"/>
                </a:lnTo>
                <a:lnTo>
                  <a:pt x="327" y="86"/>
                </a:lnTo>
                <a:lnTo>
                  <a:pt x="311" y="84"/>
                </a:lnTo>
                <a:lnTo>
                  <a:pt x="307" y="84"/>
                </a:lnTo>
                <a:lnTo>
                  <a:pt x="307" y="84"/>
                </a:lnTo>
                <a:lnTo>
                  <a:pt x="291" y="83"/>
                </a:lnTo>
                <a:lnTo>
                  <a:pt x="291" y="83"/>
                </a:lnTo>
                <a:lnTo>
                  <a:pt x="278" y="84"/>
                </a:lnTo>
                <a:lnTo>
                  <a:pt x="274" y="84"/>
                </a:lnTo>
                <a:lnTo>
                  <a:pt x="274" y="84"/>
                </a:lnTo>
                <a:lnTo>
                  <a:pt x="263" y="84"/>
                </a:lnTo>
                <a:lnTo>
                  <a:pt x="261" y="84"/>
                </a:lnTo>
                <a:lnTo>
                  <a:pt x="261" y="84"/>
                </a:lnTo>
                <a:lnTo>
                  <a:pt x="246" y="88"/>
                </a:lnTo>
                <a:lnTo>
                  <a:pt x="232" y="90"/>
                </a:lnTo>
                <a:lnTo>
                  <a:pt x="232" y="66"/>
                </a:lnTo>
                <a:close/>
                <a:moveTo>
                  <a:pt x="291" y="676"/>
                </a:moveTo>
                <a:lnTo>
                  <a:pt x="291" y="676"/>
                </a:lnTo>
                <a:lnTo>
                  <a:pt x="281" y="674"/>
                </a:lnTo>
                <a:lnTo>
                  <a:pt x="272" y="672"/>
                </a:lnTo>
                <a:lnTo>
                  <a:pt x="263" y="667"/>
                </a:lnTo>
                <a:lnTo>
                  <a:pt x="256" y="661"/>
                </a:lnTo>
                <a:lnTo>
                  <a:pt x="248" y="654"/>
                </a:lnTo>
                <a:lnTo>
                  <a:pt x="243" y="647"/>
                </a:lnTo>
                <a:lnTo>
                  <a:pt x="239" y="638"/>
                </a:lnTo>
                <a:lnTo>
                  <a:pt x="235" y="628"/>
                </a:lnTo>
                <a:lnTo>
                  <a:pt x="347" y="628"/>
                </a:lnTo>
                <a:lnTo>
                  <a:pt x="347" y="628"/>
                </a:lnTo>
                <a:lnTo>
                  <a:pt x="344" y="638"/>
                </a:lnTo>
                <a:lnTo>
                  <a:pt x="340" y="647"/>
                </a:lnTo>
                <a:lnTo>
                  <a:pt x="335" y="654"/>
                </a:lnTo>
                <a:lnTo>
                  <a:pt x="327" y="661"/>
                </a:lnTo>
                <a:lnTo>
                  <a:pt x="320" y="667"/>
                </a:lnTo>
                <a:lnTo>
                  <a:pt x="311" y="672"/>
                </a:lnTo>
                <a:lnTo>
                  <a:pt x="302" y="674"/>
                </a:lnTo>
                <a:lnTo>
                  <a:pt x="291" y="676"/>
                </a:lnTo>
                <a:lnTo>
                  <a:pt x="291" y="676"/>
                </a:lnTo>
                <a:close/>
                <a:moveTo>
                  <a:pt x="548" y="590"/>
                </a:moveTo>
                <a:lnTo>
                  <a:pt x="548" y="590"/>
                </a:lnTo>
                <a:lnTo>
                  <a:pt x="544" y="593"/>
                </a:lnTo>
                <a:lnTo>
                  <a:pt x="533" y="595"/>
                </a:lnTo>
                <a:lnTo>
                  <a:pt x="50" y="595"/>
                </a:lnTo>
                <a:lnTo>
                  <a:pt x="50" y="595"/>
                </a:lnTo>
                <a:lnTo>
                  <a:pt x="39" y="593"/>
                </a:lnTo>
                <a:lnTo>
                  <a:pt x="35" y="590"/>
                </a:lnTo>
                <a:lnTo>
                  <a:pt x="35" y="590"/>
                </a:lnTo>
                <a:lnTo>
                  <a:pt x="35" y="584"/>
                </a:lnTo>
                <a:lnTo>
                  <a:pt x="39" y="575"/>
                </a:lnTo>
                <a:lnTo>
                  <a:pt x="39" y="575"/>
                </a:lnTo>
                <a:lnTo>
                  <a:pt x="48" y="553"/>
                </a:lnTo>
                <a:lnTo>
                  <a:pt x="57" y="533"/>
                </a:lnTo>
                <a:lnTo>
                  <a:pt x="66" y="511"/>
                </a:lnTo>
                <a:lnTo>
                  <a:pt x="74" y="489"/>
                </a:lnTo>
                <a:lnTo>
                  <a:pt x="83" y="445"/>
                </a:lnTo>
                <a:lnTo>
                  <a:pt x="92" y="402"/>
                </a:lnTo>
                <a:lnTo>
                  <a:pt x="96" y="366"/>
                </a:lnTo>
                <a:lnTo>
                  <a:pt x="98" y="336"/>
                </a:lnTo>
                <a:lnTo>
                  <a:pt x="99" y="309"/>
                </a:lnTo>
                <a:lnTo>
                  <a:pt x="99" y="309"/>
                </a:lnTo>
                <a:lnTo>
                  <a:pt x="99" y="292"/>
                </a:lnTo>
                <a:lnTo>
                  <a:pt x="101" y="277"/>
                </a:lnTo>
                <a:lnTo>
                  <a:pt x="105" y="265"/>
                </a:lnTo>
                <a:lnTo>
                  <a:pt x="109" y="250"/>
                </a:lnTo>
                <a:lnTo>
                  <a:pt x="120" y="224"/>
                </a:lnTo>
                <a:lnTo>
                  <a:pt x="134" y="198"/>
                </a:lnTo>
                <a:lnTo>
                  <a:pt x="151" y="176"/>
                </a:lnTo>
                <a:lnTo>
                  <a:pt x="171" y="158"/>
                </a:lnTo>
                <a:lnTo>
                  <a:pt x="195" y="141"/>
                </a:lnTo>
                <a:lnTo>
                  <a:pt x="221" y="130"/>
                </a:lnTo>
                <a:lnTo>
                  <a:pt x="221" y="130"/>
                </a:lnTo>
                <a:lnTo>
                  <a:pt x="221" y="130"/>
                </a:lnTo>
                <a:lnTo>
                  <a:pt x="239" y="123"/>
                </a:lnTo>
                <a:lnTo>
                  <a:pt x="259" y="119"/>
                </a:lnTo>
                <a:lnTo>
                  <a:pt x="278" y="118"/>
                </a:lnTo>
                <a:lnTo>
                  <a:pt x="296" y="116"/>
                </a:lnTo>
                <a:lnTo>
                  <a:pt x="296" y="116"/>
                </a:lnTo>
                <a:lnTo>
                  <a:pt x="316" y="118"/>
                </a:lnTo>
                <a:lnTo>
                  <a:pt x="335" y="121"/>
                </a:lnTo>
                <a:lnTo>
                  <a:pt x="353" y="127"/>
                </a:lnTo>
                <a:lnTo>
                  <a:pt x="371" y="134"/>
                </a:lnTo>
                <a:lnTo>
                  <a:pt x="371" y="134"/>
                </a:lnTo>
                <a:lnTo>
                  <a:pt x="371" y="134"/>
                </a:lnTo>
                <a:lnTo>
                  <a:pt x="395" y="147"/>
                </a:lnTo>
                <a:lnTo>
                  <a:pt x="417" y="162"/>
                </a:lnTo>
                <a:lnTo>
                  <a:pt x="436" y="182"/>
                </a:lnTo>
                <a:lnTo>
                  <a:pt x="452" y="202"/>
                </a:lnTo>
                <a:lnTo>
                  <a:pt x="465" y="226"/>
                </a:lnTo>
                <a:lnTo>
                  <a:pt x="476" y="252"/>
                </a:lnTo>
                <a:lnTo>
                  <a:pt x="482" y="279"/>
                </a:lnTo>
                <a:lnTo>
                  <a:pt x="483" y="309"/>
                </a:lnTo>
                <a:lnTo>
                  <a:pt x="483" y="310"/>
                </a:lnTo>
                <a:lnTo>
                  <a:pt x="483" y="310"/>
                </a:lnTo>
                <a:lnTo>
                  <a:pt x="485" y="347"/>
                </a:lnTo>
                <a:lnTo>
                  <a:pt x="489" y="377"/>
                </a:lnTo>
                <a:lnTo>
                  <a:pt x="493" y="413"/>
                </a:lnTo>
                <a:lnTo>
                  <a:pt x="500" y="452"/>
                </a:lnTo>
                <a:lnTo>
                  <a:pt x="511" y="492"/>
                </a:lnTo>
                <a:lnTo>
                  <a:pt x="526" y="535"/>
                </a:lnTo>
                <a:lnTo>
                  <a:pt x="535" y="555"/>
                </a:lnTo>
                <a:lnTo>
                  <a:pt x="544" y="575"/>
                </a:lnTo>
                <a:lnTo>
                  <a:pt x="544" y="575"/>
                </a:lnTo>
                <a:lnTo>
                  <a:pt x="548" y="586"/>
                </a:lnTo>
                <a:lnTo>
                  <a:pt x="548" y="590"/>
                </a:lnTo>
                <a:lnTo>
                  <a:pt x="548" y="590"/>
                </a:lnTo>
                <a:close/>
                <a:moveTo>
                  <a:pt x="250" y="193"/>
                </a:moveTo>
                <a:lnTo>
                  <a:pt x="250" y="193"/>
                </a:lnTo>
                <a:lnTo>
                  <a:pt x="252" y="200"/>
                </a:lnTo>
                <a:lnTo>
                  <a:pt x="252" y="206"/>
                </a:lnTo>
                <a:lnTo>
                  <a:pt x="248" y="211"/>
                </a:lnTo>
                <a:lnTo>
                  <a:pt x="245" y="217"/>
                </a:lnTo>
                <a:lnTo>
                  <a:pt x="245" y="217"/>
                </a:lnTo>
                <a:lnTo>
                  <a:pt x="235" y="224"/>
                </a:lnTo>
                <a:lnTo>
                  <a:pt x="228" y="231"/>
                </a:lnTo>
                <a:lnTo>
                  <a:pt x="219" y="243"/>
                </a:lnTo>
                <a:lnTo>
                  <a:pt x="210" y="257"/>
                </a:lnTo>
                <a:lnTo>
                  <a:pt x="200" y="276"/>
                </a:lnTo>
                <a:lnTo>
                  <a:pt x="195" y="299"/>
                </a:lnTo>
                <a:lnTo>
                  <a:pt x="193" y="325"/>
                </a:lnTo>
                <a:lnTo>
                  <a:pt x="193" y="325"/>
                </a:lnTo>
                <a:lnTo>
                  <a:pt x="193" y="340"/>
                </a:lnTo>
                <a:lnTo>
                  <a:pt x="191" y="369"/>
                </a:lnTo>
                <a:lnTo>
                  <a:pt x="188" y="412"/>
                </a:lnTo>
                <a:lnTo>
                  <a:pt x="184" y="434"/>
                </a:lnTo>
                <a:lnTo>
                  <a:pt x="180" y="459"/>
                </a:lnTo>
                <a:lnTo>
                  <a:pt x="180" y="459"/>
                </a:lnTo>
                <a:lnTo>
                  <a:pt x="177" y="465"/>
                </a:lnTo>
                <a:lnTo>
                  <a:pt x="173" y="468"/>
                </a:lnTo>
                <a:lnTo>
                  <a:pt x="169" y="472"/>
                </a:lnTo>
                <a:lnTo>
                  <a:pt x="164" y="472"/>
                </a:lnTo>
                <a:lnTo>
                  <a:pt x="160" y="472"/>
                </a:lnTo>
                <a:lnTo>
                  <a:pt x="160" y="472"/>
                </a:lnTo>
                <a:lnTo>
                  <a:pt x="153" y="470"/>
                </a:lnTo>
                <a:lnTo>
                  <a:pt x="149" y="467"/>
                </a:lnTo>
                <a:lnTo>
                  <a:pt x="147" y="459"/>
                </a:lnTo>
                <a:lnTo>
                  <a:pt x="147" y="454"/>
                </a:lnTo>
                <a:lnTo>
                  <a:pt x="147" y="454"/>
                </a:lnTo>
                <a:lnTo>
                  <a:pt x="151" y="428"/>
                </a:lnTo>
                <a:lnTo>
                  <a:pt x="155" y="404"/>
                </a:lnTo>
                <a:lnTo>
                  <a:pt x="158" y="364"/>
                </a:lnTo>
                <a:lnTo>
                  <a:pt x="158" y="336"/>
                </a:lnTo>
                <a:lnTo>
                  <a:pt x="158" y="325"/>
                </a:lnTo>
                <a:lnTo>
                  <a:pt x="158" y="325"/>
                </a:lnTo>
                <a:lnTo>
                  <a:pt x="158" y="325"/>
                </a:lnTo>
                <a:lnTo>
                  <a:pt x="160" y="309"/>
                </a:lnTo>
                <a:lnTo>
                  <a:pt x="162" y="292"/>
                </a:lnTo>
                <a:lnTo>
                  <a:pt x="166" y="277"/>
                </a:lnTo>
                <a:lnTo>
                  <a:pt x="171" y="263"/>
                </a:lnTo>
                <a:lnTo>
                  <a:pt x="180" y="241"/>
                </a:lnTo>
                <a:lnTo>
                  <a:pt x="193" y="222"/>
                </a:lnTo>
                <a:lnTo>
                  <a:pt x="204" y="208"/>
                </a:lnTo>
                <a:lnTo>
                  <a:pt x="215" y="197"/>
                </a:lnTo>
                <a:lnTo>
                  <a:pt x="226" y="187"/>
                </a:lnTo>
                <a:lnTo>
                  <a:pt x="226" y="187"/>
                </a:lnTo>
                <a:lnTo>
                  <a:pt x="234" y="186"/>
                </a:lnTo>
                <a:lnTo>
                  <a:pt x="239" y="186"/>
                </a:lnTo>
                <a:lnTo>
                  <a:pt x="245" y="189"/>
                </a:lnTo>
                <a:lnTo>
                  <a:pt x="250" y="193"/>
                </a:lnTo>
                <a:lnTo>
                  <a:pt x="250" y="193"/>
                </a:lnTo>
                <a:close/>
                <a:moveTo>
                  <a:pt x="164" y="520"/>
                </a:moveTo>
                <a:lnTo>
                  <a:pt x="164" y="520"/>
                </a:lnTo>
                <a:lnTo>
                  <a:pt x="162" y="527"/>
                </a:lnTo>
                <a:lnTo>
                  <a:pt x="158" y="533"/>
                </a:lnTo>
                <a:lnTo>
                  <a:pt x="153" y="536"/>
                </a:lnTo>
                <a:lnTo>
                  <a:pt x="145" y="538"/>
                </a:lnTo>
                <a:lnTo>
                  <a:pt x="145" y="538"/>
                </a:lnTo>
                <a:lnTo>
                  <a:pt x="138" y="536"/>
                </a:lnTo>
                <a:lnTo>
                  <a:pt x="133" y="533"/>
                </a:lnTo>
                <a:lnTo>
                  <a:pt x="129" y="527"/>
                </a:lnTo>
                <a:lnTo>
                  <a:pt x="127" y="520"/>
                </a:lnTo>
                <a:lnTo>
                  <a:pt x="127" y="520"/>
                </a:lnTo>
                <a:lnTo>
                  <a:pt x="129" y="513"/>
                </a:lnTo>
                <a:lnTo>
                  <a:pt x="133" y="507"/>
                </a:lnTo>
                <a:lnTo>
                  <a:pt x="138" y="503"/>
                </a:lnTo>
                <a:lnTo>
                  <a:pt x="145" y="502"/>
                </a:lnTo>
                <a:lnTo>
                  <a:pt x="145" y="502"/>
                </a:lnTo>
                <a:lnTo>
                  <a:pt x="153" y="503"/>
                </a:lnTo>
                <a:lnTo>
                  <a:pt x="158" y="507"/>
                </a:lnTo>
                <a:lnTo>
                  <a:pt x="162" y="513"/>
                </a:lnTo>
                <a:lnTo>
                  <a:pt x="164" y="520"/>
                </a:lnTo>
                <a:lnTo>
                  <a:pt x="164" y="520"/>
                </a:lnTo>
                <a:close/>
                <a:moveTo>
                  <a:pt x="164" y="520"/>
                </a:moveTo>
                <a:lnTo>
                  <a:pt x="164" y="520"/>
                </a:lnTo>
                <a:close/>
              </a:path>
            </a:pathLst>
          </a:custGeom>
          <a:solidFill>
            <a:schemeClr val="accent3"/>
          </a:solidFill>
          <a:ln>
            <a:noFill/>
          </a:ln>
        </p:spPr>
        <p:txBody>
          <a:bodyPr vert="horz" wrap="square" lIns="68580" tIns="34290" rIns="68580" bIns="34290" numCol="1" anchor="t" anchorCtr="0" compatLnSpc="1"/>
          <a:lstStyle/>
          <a:p>
            <a:endParaRPr lang="en-IN" sz="1015" dirty="0">
              <a:solidFill>
                <a:schemeClr val="tx2"/>
              </a:solidFill>
              <a:latin typeface="微软雅黑" panose="020B0503020204020204" pitchFamily="34" charset="-122"/>
              <a:ea typeface="微软雅黑" panose="020B0503020204020204" pitchFamily="34" charset="-122"/>
            </a:endParaRPr>
          </a:p>
        </p:txBody>
      </p:sp>
      <p:cxnSp>
        <p:nvCxnSpPr>
          <p:cNvPr id="122" name="Straight Connector 137"/>
          <p:cNvCxnSpPr/>
          <p:nvPr/>
        </p:nvCxnSpPr>
        <p:spPr>
          <a:xfrm>
            <a:off x="4573361" y="4418046"/>
            <a:ext cx="2722" cy="72545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500"/>
                                        <p:tgtEl>
                                          <p:spTgt spid="8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87"/>
                                        </p:tgtEl>
                                        <p:attrNameLst>
                                          <p:attrName>style.visibility</p:attrName>
                                        </p:attrNameLst>
                                      </p:cBhvr>
                                      <p:to>
                                        <p:strVal val="visible"/>
                                      </p:to>
                                    </p:set>
                                    <p:set>
                                      <p:cBhvr>
                                        <p:cTn id="14" dur="227" fill="hold">
                                          <p:stCondLst>
                                            <p:cond delay="0"/>
                                          </p:stCondLst>
                                        </p:cTn>
                                        <p:tgtEl>
                                          <p:spTgt spid="87"/>
                                        </p:tgtEl>
                                        <p:attrNameLst>
                                          <p:attrName>style.rotation</p:attrName>
                                        </p:attrNameLst>
                                      </p:cBhvr>
                                      <p:to>
                                        <p:strVal val="-45.0"/>
                                      </p:to>
                                    </p:set>
                                    <p:anim calcmode="lin" valueType="num">
                                      <p:cBhvr>
                                        <p:cTn id="15" dur="227" fill="hold">
                                          <p:stCondLst>
                                            <p:cond delay="227"/>
                                          </p:stCondLst>
                                        </p:cTn>
                                        <p:tgtEl>
                                          <p:spTgt spid="87"/>
                                        </p:tgtEl>
                                        <p:attrNameLst>
                                          <p:attrName>style.rotation</p:attrName>
                                        </p:attrNameLst>
                                      </p:cBhvr>
                                      <p:tavLst>
                                        <p:tav tm="0">
                                          <p:val>
                                            <p:fltVal val="-45"/>
                                          </p:val>
                                        </p:tav>
                                        <p:tav tm="69900">
                                          <p:val>
                                            <p:fltVal val="45"/>
                                          </p:val>
                                        </p:tav>
                                        <p:tav tm="100000">
                                          <p:val>
                                            <p:fltVal val="0"/>
                                          </p:val>
                                        </p:tav>
                                      </p:tavLst>
                                    </p:anim>
                                    <p:anim calcmode="lin" valueType="num">
                                      <p:cBhvr>
                                        <p:cTn id="16" dur="227" fill="hold">
                                          <p:stCondLst>
                                            <p:cond delay="0"/>
                                          </p:stCondLst>
                                        </p:cTn>
                                        <p:tgtEl>
                                          <p:spTgt spid="87"/>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7"/>
                                          </p:stCondLst>
                                        </p:cTn>
                                        <p:tgtEl>
                                          <p:spTgt spid="87"/>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87"/>
                                        </p:tgtEl>
                                        <p:attrNameLst>
                                          <p:attrName>ppt_y</p:attrName>
                                        </p:attrNameLst>
                                      </p:cBhvr>
                                      <p:tavLst>
                                        <p:tav tm="0">
                                          <p:val>
                                            <p:strVal val="#ppt_y-(0.354*#ppt_w-0.172*#ppt_h)"/>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800" decel="100000"/>
                                        <p:tgtEl>
                                          <p:spTgt spid="90"/>
                                        </p:tgtEl>
                                      </p:cBhvr>
                                    </p:animEffect>
                                    <p:anim calcmode="lin" valueType="num">
                                      <p:cBhvr>
                                        <p:cTn id="22" dur="800" decel="100000" fill="hold"/>
                                        <p:tgtEl>
                                          <p:spTgt spid="90"/>
                                        </p:tgtEl>
                                        <p:attrNameLst>
                                          <p:attrName>style.rotation</p:attrName>
                                        </p:attrNameLst>
                                      </p:cBhvr>
                                      <p:tavLst>
                                        <p:tav tm="0">
                                          <p:val>
                                            <p:fltVal val="-90"/>
                                          </p:val>
                                        </p:tav>
                                        <p:tav tm="100000">
                                          <p:val>
                                            <p:fltVal val="0"/>
                                          </p:val>
                                        </p:tav>
                                      </p:tavLst>
                                    </p:anim>
                                    <p:anim calcmode="lin" valueType="num">
                                      <p:cBhvr>
                                        <p:cTn id="23" dur="800" decel="100000" fill="hold"/>
                                        <p:tgtEl>
                                          <p:spTgt spid="90"/>
                                        </p:tgtEl>
                                        <p:attrNameLst>
                                          <p:attrName>ppt_x</p:attrName>
                                        </p:attrNameLst>
                                      </p:cBhvr>
                                      <p:tavLst>
                                        <p:tav tm="0">
                                          <p:val>
                                            <p:strVal val="#ppt_x+0.4"/>
                                          </p:val>
                                        </p:tav>
                                        <p:tav tm="100000">
                                          <p:val>
                                            <p:strVal val="#ppt_x-0.05"/>
                                          </p:val>
                                        </p:tav>
                                      </p:tavLst>
                                    </p:anim>
                                    <p:anim calcmode="lin" valueType="num">
                                      <p:cBhvr>
                                        <p:cTn id="24" dur="800" decel="100000" fill="hold"/>
                                        <p:tgtEl>
                                          <p:spTgt spid="9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0"/>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800" decel="100000"/>
                                        <p:tgtEl>
                                          <p:spTgt spid="91"/>
                                        </p:tgtEl>
                                      </p:cBhvr>
                                    </p:animEffect>
                                    <p:anim calcmode="lin" valueType="num">
                                      <p:cBhvr>
                                        <p:cTn id="30" dur="800" decel="100000" fill="hold"/>
                                        <p:tgtEl>
                                          <p:spTgt spid="91"/>
                                        </p:tgtEl>
                                        <p:attrNameLst>
                                          <p:attrName>style.rotation</p:attrName>
                                        </p:attrNameLst>
                                      </p:cBhvr>
                                      <p:tavLst>
                                        <p:tav tm="0">
                                          <p:val>
                                            <p:fltVal val="-90"/>
                                          </p:val>
                                        </p:tav>
                                        <p:tav tm="100000">
                                          <p:val>
                                            <p:fltVal val="0"/>
                                          </p:val>
                                        </p:tav>
                                      </p:tavLst>
                                    </p:anim>
                                    <p:anim calcmode="lin" valueType="num">
                                      <p:cBhvr>
                                        <p:cTn id="31" dur="800" decel="100000" fill="hold"/>
                                        <p:tgtEl>
                                          <p:spTgt spid="91"/>
                                        </p:tgtEl>
                                        <p:attrNameLst>
                                          <p:attrName>ppt_x</p:attrName>
                                        </p:attrNameLst>
                                      </p:cBhvr>
                                      <p:tavLst>
                                        <p:tav tm="0">
                                          <p:val>
                                            <p:strVal val="#ppt_x+0.4"/>
                                          </p:val>
                                        </p:tav>
                                        <p:tav tm="100000">
                                          <p:val>
                                            <p:strVal val="#ppt_x-0.05"/>
                                          </p:val>
                                        </p:tav>
                                      </p:tavLst>
                                    </p:anim>
                                    <p:anim calcmode="lin" valueType="num">
                                      <p:cBhvr>
                                        <p:cTn id="32" dur="800" decel="100000" fill="hold"/>
                                        <p:tgtEl>
                                          <p:spTgt spid="9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1"/>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800" decel="100000"/>
                                        <p:tgtEl>
                                          <p:spTgt spid="92"/>
                                        </p:tgtEl>
                                      </p:cBhvr>
                                    </p:animEffect>
                                    <p:anim calcmode="lin" valueType="num">
                                      <p:cBhvr>
                                        <p:cTn id="38" dur="800" decel="100000" fill="hold"/>
                                        <p:tgtEl>
                                          <p:spTgt spid="92"/>
                                        </p:tgtEl>
                                        <p:attrNameLst>
                                          <p:attrName>style.rotation</p:attrName>
                                        </p:attrNameLst>
                                      </p:cBhvr>
                                      <p:tavLst>
                                        <p:tav tm="0">
                                          <p:val>
                                            <p:fltVal val="-90"/>
                                          </p:val>
                                        </p:tav>
                                        <p:tav tm="100000">
                                          <p:val>
                                            <p:fltVal val="0"/>
                                          </p:val>
                                        </p:tav>
                                      </p:tavLst>
                                    </p:anim>
                                    <p:anim calcmode="lin" valueType="num">
                                      <p:cBhvr>
                                        <p:cTn id="39" dur="800" decel="100000" fill="hold"/>
                                        <p:tgtEl>
                                          <p:spTgt spid="92"/>
                                        </p:tgtEl>
                                        <p:attrNameLst>
                                          <p:attrName>ppt_x</p:attrName>
                                        </p:attrNameLst>
                                      </p:cBhvr>
                                      <p:tavLst>
                                        <p:tav tm="0">
                                          <p:val>
                                            <p:strVal val="#ppt_x+0.4"/>
                                          </p:val>
                                        </p:tav>
                                        <p:tav tm="100000">
                                          <p:val>
                                            <p:strVal val="#ppt_x-0.05"/>
                                          </p:val>
                                        </p:tav>
                                      </p:tavLst>
                                    </p:anim>
                                    <p:anim calcmode="lin" valueType="num">
                                      <p:cBhvr>
                                        <p:cTn id="40" dur="800" decel="100000" fill="hold"/>
                                        <p:tgtEl>
                                          <p:spTgt spid="9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2"/>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1000"/>
                                        <p:tgtEl>
                                          <p:spTgt spid="93"/>
                                        </p:tgtEl>
                                      </p:cBhvr>
                                    </p:animEffect>
                                    <p:anim calcmode="lin" valueType="num">
                                      <p:cBhvr>
                                        <p:cTn id="46" dur="1000" fill="hold"/>
                                        <p:tgtEl>
                                          <p:spTgt spid="93"/>
                                        </p:tgtEl>
                                        <p:attrNameLst>
                                          <p:attrName>ppt_x</p:attrName>
                                        </p:attrNameLst>
                                      </p:cBhvr>
                                      <p:tavLst>
                                        <p:tav tm="0">
                                          <p:val>
                                            <p:strVal val="#ppt_x"/>
                                          </p:val>
                                        </p:tav>
                                        <p:tav tm="100000">
                                          <p:val>
                                            <p:strVal val="#ppt_x"/>
                                          </p:val>
                                        </p:tav>
                                      </p:tavLst>
                                    </p:anim>
                                    <p:anim calcmode="lin" valueType="num">
                                      <p:cBhvr>
                                        <p:cTn id="47" dur="1000" fill="hold"/>
                                        <p:tgtEl>
                                          <p:spTgt spid="93"/>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wipe(up)">
                                      <p:cBhvr>
                                        <p:cTn id="51" dur="500"/>
                                        <p:tgtEl>
                                          <p:spTgt spid="9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38" presetClass="entr" presetSubtype="0" accel="50000" fill="hold" grpId="0" nodeType="withEffect">
                                  <p:stCondLst>
                                    <p:cond delay="0"/>
                                  </p:stCondLst>
                                  <p:iterate type="lt">
                                    <p:tmPct val="50000"/>
                                  </p:iterate>
                                  <p:childTnLst>
                                    <p:set>
                                      <p:cBhvr>
                                        <p:cTn id="57" dur="1" fill="hold">
                                          <p:stCondLst>
                                            <p:cond delay="0"/>
                                          </p:stCondLst>
                                        </p:cTn>
                                        <p:tgtEl>
                                          <p:spTgt spid="97"/>
                                        </p:tgtEl>
                                        <p:attrNameLst>
                                          <p:attrName>style.visibility</p:attrName>
                                        </p:attrNameLst>
                                      </p:cBhvr>
                                      <p:to>
                                        <p:strVal val="visible"/>
                                      </p:to>
                                    </p:set>
                                    <p:set>
                                      <p:cBhvr>
                                        <p:cTn id="58" dur="227" fill="hold">
                                          <p:stCondLst>
                                            <p:cond delay="0"/>
                                          </p:stCondLst>
                                        </p:cTn>
                                        <p:tgtEl>
                                          <p:spTgt spid="97"/>
                                        </p:tgtEl>
                                        <p:attrNameLst>
                                          <p:attrName>style.rotation</p:attrName>
                                        </p:attrNameLst>
                                      </p:cBhvr>
                                      <p:to>
                                        <p:strVal val="-45.0"/>
                                      </p:to>
                                    </p:set>
                                    <p:anim calcmode="lin" valueType="num">
                                      <p:cBhvr>
                                        <p:cTn id="59" dur="227" fill="hold">
                                          <p:stCondLst>
                                            <p:cond delay="227"/>
                                          </p:stCondLst>
                                        </p:cTn>
                                        <p:tgtEl>
                                          <p:spTgt spid="97"/>
                                        </p:tgtEl>
                                        <p:attrNameLst>
                                          <p:attrName>style.rotation</p:attrName>
                                        </p:attrNameLst>
                                      </p:cBhvr>
                                      <p:tavLst>
                                        <p:tav tm="0">
                                          <p:val>
                                            <p:fltVal val="-45"/>
                                          </p:val>
                                        </p:tav>
                                        <p:tav tm="69900">
                                          <p:val>
                                            <p:fltVal val="45"/>
                                          </p:val>
                                        </p:tav>
                                        <p:tav tm="100000">
                                          <p:val>
                                            <p:fltVal val="0"/>
                                          </p:val>
                                        </p:tav>
                                      </p:tavLst>
                                    </p:anim>
                                    <p:anim calcmode="lin" valueType="num">
                                      <p:cBhvr>
                                        <p:cTn id="60" dur="227" fill="hold">
                                          <p:stCondLst>
                                            <p:cond delay="0"/>
                                          </p:stCondLst>
                                        </p:cTn>
                                        <p:tgtEl>
                                          <p:spTgt spid="97"/>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7"/>
                                          </p:stCondLst>
                                        </p:cTn>
                                        <p:tgtEl>
                                          <p:spTgt spid="97"/>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97"/>
                                        </p:tgtEl>
                                        <p:attrNameLst>
                                          <p:attrName>ppt_y</p:attrName>
                                        </p:attrNameLst>
                                      </p:cBhvr>
                                      <p:tavLst>
                                        <p:tav tm="0">
                                          <p:val>
                                            <p:strVal val="#ppt_y-(0.354*#ppt_w-0.172*#ppt_h)"/>
                                          </p:val>
                                        </p:tav>
                                        <p:tav tm="100000">
                                          <p:val>
                                            <p:strVal val="#ppt_y"/>
                                          </p:val>
                                        </p:tav>
                                      </p:tavLst>
                                    </p:anim>
                                  </p:childTnLst>
                                </p:cTn>
                              </p:par>
                              <p:par>
                                <p:cTn id="63" presetID="30" presetClass="entr" presetSubtype="0"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800" decel="100000"/>
                                        <p:tgtEl>
                                          <p:spTgt spid="94"/>
                                        </p:tgtEl>
                                      </p:cBhvr>
                                    </p:animEffect>
                                    <p:anim calcmode="lin" valueType="num">
                                      <p:cBhvr>
                                        <p:cTn id="66" dur="800" decel="100000" fill="hold"/>
                                        <p:tgtEl>
                                          <p:spTgt spid="94"/>
                                        </p:tgtEl>
                                        <p:attrNameLst>
                                          <p:attrName>style.rotation</p:attrName>
                                        </p:attrNameLst>
                                      </p:cBhvr>
                                      <p:tavLst>
                                        <p:tav tm="0">
                                          <p:val>
                                            <p:fltVal val="-90"/>
                                          </p:val>
                                        </p:tav>
                                        <p:tav tm="100000">
                                          <p:val>
                                            <p:fltVal val="0"/>
                                          </p:val>
                                        </p:tav>
                                      </p:tavLst>
                                    </p:anim>
                                    <p:anim calcmode="lin" valueType="num">
                                      <p:cBhvr>
                                        <p:cTn id="67" dur="800" decel="100000" fill="hold"/>
                                        <p:tgtEl>
                                          <p:spTgt spid="94"/>
                                        </p:tgtEl>
                                        <p:attrNameLst>
                                          <p:attrName>ppt_x</p:attrName>
                                        </p:attrNameLst>
                                      </p:cBhvr>
                                      <p:tavLst>
                                        <p:tav tm="0">
                                          <p:val>
                                            <p:strVal val="#ppt_x+0.4"/>
                                          </p:val>
                                        </p:tav>
                                        <p:tav tm="100000">
                                          <p:val>
                                            <p:strVal val="#ppt_x-0.05"/>
                                          </p:val>
                                        </p:tav>
                                      </p:tavLst>
                                    </p:anim>
                                    <p:anim calcmode="lin" valueType="num">
                                      <p:cBhvr>
                                        <p:cTn id="68" dur="800" decel="100000" fill="hold"/>
                                        <p:tgtEl>
                                          <p:spTgt spid="94"/>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94"/>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94"/>
                                        </p:tgtEl>
                                        <p:attrNameLst>
                                          <p:attrName>ppt_y</p:attrName>
                                        </p:attrNameLst>
                                      </p:cBhvr>
                                      <p:tavLst>
                                        <p:tav tm="0">
                                          <p:val>
                                            <p:strVal val="#ppt_y+0.1"/>
                                          </p:val>
                                        </p:tav>
                                        <p:tav tm="100000">
                                          <p:val>
                                            <p:strVal val="#ppt_y"/>
                                          </p:val>
                                        </p:tav>
                                      </p:tavLst>
                                    </p:anim>
                                  </p:childTnLst>
                                </p:cTn>
                              </p:par>
                              <p:par>
                                <p:cTn id="71" presetID="30"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fade">
                                      <p:cBhvr>
                                        <p:cTn id="73" dur="800" decel="100000"/>
                                        <p:tgtEl>
                                          <p:spTgt spid="95"/>
                                        </p:tgtEl>
                                      </p:cBhvr>
                                    </p:animEffect>
                                    <p:anim calcmode="lin" valueType="num">
                                      <p:cBhvr>
                                        <p:cTn id="74" dur="800" decel="100000" fill="hold"/>
                                        <p:tgtEl>
                                          <p:spTgt spid="95"/>
                                        </p:tgtEl>
                                        <p:attrNameLst>
                                          <p:attrName>style.rotation</p:attrName>
                                        </p:attrNameLst>
                                      </p:cBhvr>
                                      <p:tavLst>
                                        <p:tav tm="0">
                                          <p:val>
                                            <p:fltVal val="-90"/>
                                          </p:val>
                                        </p:tav>
                                        <p:tav tm="100000">
                                          <p:val>
                                            <p:fltVal val="0"/>
                                          </p:val>
                                        </p:tav>
                                      </p:tavLst>
                                    </p:anim>
                                    <p:anim calcmode="lin" valueType="num">
                                      <p:cBhvr>
                                        <p:cTn id="75" dur="800" decel="100000" fill="hold"/>
                                        <p:tgtEl>
                                          <p:spTgt spid="95"/>
                                        </p:tgtEl>
                                        <p:attrNameLst>
                                          <p:attrName>ppt_x</p:attrName>
                                        </p:attrNameLst>
                                      </p:cBhvr>
                                      <p:tavLst>
                                        <p:tav tm="0">
                                          <p:val>
                                            <p:strVal val="#ppt_x+0.4"/>
                                          </p:val>
                                        </p:tav>
                                        <p:tav tm="100000">
                                          <p:val>
                                            <p:strVal val="#ppt_x-0.05"/>
                                          </p:val>
                                        </p:tav>
                                      </p:tavLst>
                                    </p:anim>
                                    <p:anim calcmode="lin" valueType="num">
                                      <p:cBhvr>
                                        <p:cTn id="76" dur="800" decel="100000" fill="hold"/>
                                        <p:tgtEl>
                                          <p:spTgt spid="95"/>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95"/>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95"/>
                                        </p:tgtEl>
                                        <p:attrNameLst>
                                          <p:attrName>ppt_y</p:attrName>
                                        </p:attrNameLst>
                                      </p:cBhvr>
                                      <p:tavLst>
                                        <p:tav tm="0">
                                          <p:val>
                                            <p:strVal val="#ppt_y+0.1"/>
                                          </p:val>
                                        </p:tav>
                                        <p:tav tm="100000">
                                          <p:val>
                                            <p:strVal val="#ppt_y"/>
                                          </p:val>
                                        </p:tav>
                                      </p:tavLst>
                                    </p:anim>
                                  </p:childTnLst>
                                </p:cTn>
                              </p:par>
                              <p:par>
                                <p:cTn id="79" presetID="30"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800" decel="100000"/>
                                        <p:tgtEl>
                                          <p:spTgt spid="96"/>
                                        </p:tgtEl>
                                      </p:cBhvr>
                                    </p:animEffect>
                                    <p:anim calcmode="lin" valueType="num">
                                      <p:cBhvr>
                                        <p:cTn id="82" dur="800" decel="100000" fill="hold"/>
                                        <p:tgtEl>
                                          <p:spTgt spid="96"/>
                                        </p:tgtEl>
                                        <p:attrNameLst>
                                          <p:attrName>style.rotation</p:attrName>
                                        </p:attrNameLst>
                                      </p:cBhvr>
                                      <p:tavLst>
                                        <p:tav tm="0">
                                          <p:val>
                                            <p:fltVal val="-90"/>
                                          </p:val>
                                        </p:tav>
                                        <p:tav tm="100000">
                                          <p:val>
                                            <p:fltVal val="0"/>
                                          </p:val>
                                        </p:tav>
                                      </p:tavLst>
                                    </p:anim>
                                    <p:anim calcmode="lin" valueType="num">
                                      <p:cBhvr>
                                        <p:cTn id="83" dur="800" decel="100000" fill="hold"/>
                                        <p:tgtEl>
                                          <p:spTgt spid="96"/>
                                        </p:tgtEl>
                                        <p:attrNameLst>
                                          <p:attrName>ppt_x</p:attrName>
                                        </p:attrNameLst>
                                      </p:cBhvr>
                                      <p:tavLst>
                                        <p:tav tm="0">
                                          <p:val>
                                            <p:strVal val="#ppt_x+0.4"/>
                                          </p:val>
                                        </p:tav>
                                        <p:tav tm="100000">
                                          <p:val>
                                            <p:strVal val="#ppt_x-0.05"/>
                                          </p:val>
                                        </p:tav>
                                      </p:tavLst>
                                    </p:anim>
                                    <p:anim calcmode="lin" valueType="num">
                                      <p:cBhvr>
                                        <p:cTn id="84" dur="800" decel="100000" fill="hold"/>
                                        <p:tgtEl>
                                          <p:spTgt spid="96"/>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96"/>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96"/>
                                        </p:tgtEl>
                                        <p:attrNameLst>
                                          <p:attrName>ppt_y</p:attrName>
                                        </p:attrNameLst>
                                      </p:cBhvr>
                                      <p:tavLst>
                                        <p:tav tm="0">
                                          <p:val>
                                            <p:strVal val="#ppt_y+0.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fade">
                                      <p:cBhvr>
                                        <p:cTn id="89" dur="1000"/>
                                        <p:tgtEl>
                                          <p:spTgt spid="100"/>
                                        </p:tgtEl>
                                      </p:cBhvr>
                                    </p:animEffect>
                                    <p:anim calcmode="lin" valueType="num">
                                      <p:cBhvr>
                                        <p:cTn id="90" dur="1000" fill="hold"/>
                                        <p:tgtEl>
                                          <p:spTgt spid="100"/>
                                        </p:tgtEl>
                                        <p:attrNameLst>
                                          <p:attrName>ppt_x</p:attrName>
                                        </p:attrNameLst>
                                      </p:cBhvr>
                                      <p:tavLst>
                                        <p:tav tm="0">
                                          <p:val>
                                            <p:strVal val="#ppt_x"/>
                                          </p:val>
                                        </p:tav>
                                        <p:tav tm="100000">
                                          <p:val>
                                            <p:strVal val="#ppt_x"/>
                                          </p:val>
                                        </p:tav>
                                      </p:tavLst>
                                    </p:anim>
                                    <p:anim calcmode="lin" valueType="num">
                                      <p:cBhvr>
                                        <p:cTn id="91" dur="1000" fill="hold"/>
                                        <p:tgtEl>
                                          <p:spTgt spid="100"/>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22" presetClass="entr" presetSubtype="1"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wipe(up)">
                                      <p:cBhvr>
                                        <p:cTn id="95" dur="500"/>
                                        <p:tgtEl>
                                          <p:spTgt spid="108"/>
                                        </p:tgtEl>
                                      </p:cBhvr>
                                    </p:animEffect>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500"/>
                                        <p:tgtEl>
                                          <p:spTgt spid="109"/>
                                        </p:tgtEl>
                                      </p:cBhvr>
                                    </p:animEffect>
                                  </p:childTnLst>
                                </p:cTn>
                              </p:par>
                              <p:par>
                                <p:cTn id="100" presetID="38" presetClass="entr" presetSubtype="0" accel="50000" fill="hold" grpId="0" nodeType="withEffect">
                                  <p:stCondLst>
                                    <p:cond delay="0"/>
                                  </p:stCondLst>
                                  <p:iterate type="lt">
                                    <p:tmPct val="50000"/>
                                  </p:iterate>
                                  <p:childTnLst>
                                    <p:set>
                                      <p:cBhvr>
                                        <p:cTn id="101" dur="1" fill="hold">
                                          <p:stCondLst>
                                            <p:cond delay="0"/>
                                          </p:stCondLst>
                                        </p:cTn>
                                        <p:tgtEl>
                                          <p:spTgt spid="113"/>
                                        </p:tgtEl>
                                        <p:attrNameLst>
                                          <p:attrName>style.visibility</p:attrName>
                                        </p:attrNameLst>
                                      </p:cBhvr>
                                      <p:to>
                                        <p:strVal val="visible"/>
                                      </p:to>
                                    </p:set>
                                    <p:set>
                                      <p:cBhvr>
                                        <p:cTn id="102" dur="227" fill="hold">
                                          <p:stCondLst>
                                            <p:cond delay="0"/>
                                          </p:stCondLst>
                                        </p:cTn>
                                        <p:tgtEl>
                                          <p:spTgt spid="113"/>
                                        </p:tgtEl>
                                        <p:attrNameLst>
                                          <p:attrName>style.rotation</p:attrName>
                                        </p:attrNameLst>
                                      </p:cBhvr>
                                      <p:to>
                                        <p:strVal val="-45.0"/>
                                      </p:to>
                                    </p:set>
                                    <p:anim calcmode="lin" valueType="num">
                                      <p:cBhvr>
                                        <p:cTn id="103" dur="227" fill="hold">
                                          <p:stCondLst>
                                            <p:cond delay="227"/>
                                          </p:stCondLst>
                                        </p:cTn>
                                        <p:tgtEl>
                                          <p:spTgt spid="113"/>
                                        </p:tgtEl>
                                        <p:attrNameLst>
                                          <p:attrName>style.rotation</p:attrName>
                                        </p:attrNameLst>
                                      </p:cBhvr>
                                      <p:tavLst>
                                        <p:tav tm="0">
                                          <p:val>
                                            <p:fltVal val="-45"/>
                                          </p:val>
                                        </p:tav>
                                        <p:tav tm="69900">
                                          <p:val>
                                            <p:fltVal val="45"/>
                                          </p:val>
                                        </p:tav>
                                        <p:tav tm="100000">
                                          <p:val>
                                            <p:fltVal val="0"/>
                                          </p:val>
                                        </p:tav>
                                      </p:tavLst>
                                    </p:anim>
                                    <p:anim calcmode="lin" valueType="num">
                                      <p:cBhvr>
                                        <p:cTn id="104" dur="227" fill="hold">
                                          <p:stCondLst>
                                            <p:cond delay="0"/>
                                          </p:stCondLst>
                                        </p:cTn>
                                        <p:tgtEl>
                                          <p:spTgt spid="113"/>
                                        </p:tgtEl>
                                        <p:attrNameLst>
                                          <p:attrName>ppt_y</p:attrName>
                                        </p:attrNameLst>
                                      </p:cBhvr>
                                      <p:tavLst>
                                        <p:tav tm="0">
                                          <p:val>
                                            <p:strVal val="#ppt_y-1"/>
                                          </p:val>
                                        </p:tav>
                                        <p:tav tm="100000">
                                          <p:val>
                                            <p:strVal val="#ppt_y-(0.354*#ppt_w-0.172*#ppt_h)"/>
                                          </p:val>
                                        </p:tav>
                                      </p:tavLst>
                                    </p:anim>
                                    <p:anim calcmode="lin" valueType="num">
                                      <p:cBhvr>
                                        <p:cTn id="105" dur="78" decel="50000" autoRev="1" fill="hold">
                                          <p:stCondLst>
                                            <p:cond delay="227"/>
                                          </p:stCondLst>
                                        </p:cTn>
                                        <p:tgtEl>
                                          <p:spTgt spid="113"/>
                                        </p:tgtEl>
                                        <p:attrNameLst>
                                          <p:attrName>ppt_y</p:attrName>
                                        </p:attrNameLst>
                                      </p:cBhvr>
                                      <p:tavLst>
                                        <p:tav tm="0">
                                          <p:val>
                                            <p:strVal val="#ppt_y-(0.354*#ppt_w-0.172*#ppt_h)"/>
                                          </p:val>
                                        </p:tav>
                                        <p:tav tm="100000">
                                          <p:val>
                                            <p:strVal val="#ppt_y-(0.354*#ppt_w-0.172*#ppt_h)-#ppt_h/2"/>
                                          </p:val>
                                        </p:tav>
                                      </p:tavLst>
                                    </p:anim>
                                    <p:anim calcmode="lin" valueType="num">
                                      <p:cBhvr>
                                        <p:cTn id="106" dur="68" fill="hold">
                                          <p:stCondLst>
                                            <p:cond delay="432"/>
                                          </p:stCondLst>
                                        </p:cTn>
                                        <p:tgtEl>
                                          <p:spTgt spid="113"/>
                                        </p:tgtEl>
                                        <p:attrNameLst>
                                          <p:attrName>ppt_y</p:attrName>
                                        </p:attrNameLst>
                                      </p:cBhvr>
                                      <p:tavLst>
                                        <p:tav tm="0">
                                          <p:val>
                                            <p:strVal val="#ppt_y-(0.354*#ppt_w-0.172*#ppt_h)"/>
                                          </p:val>
                                        </p:tav>
                                        <p:tav tm="100000">
                                          <p:val>
                                            <p:strVal val="#ppt_y"/>
                                          </p:val>
                                        </p:tav>
                                      </p:tavLst>
                                    </p:anim>
                                  </p:childTnLst>
                                </p:cTn>
                              </p:par>
                              <p:par>
                                <p:cTn id="107" presetID="30" presetClass="entr" presetSubtype="0"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fade">
                                      <p:cBhvr>
                                        <p:cTn id="109" dur="800" decel="100000"/>
                                        <p:tgtEl>
                                          <p:spTgt spid="110"/>
                                        </p:tgtEl>
                                      </p:cBhvr>
                                    </p:animEffect>
                                    <p:anim calcmode="lin" valueType="num">
                                      <p:cBhvr>
                                        <p:cTn id="110" dur="800" decel="100000" fill="hold"/>
                                        <p:tgtEl>
                                          <p:spTgt spid="110"/>
                                        </p:tgtEl>
                                        <p:attrNameLst>
                                          <p:attrName>style.rotation</p:attrName>
                                        </p:attrNameLst>
                                      </p:cBhvr>
                                      <p:tavLst>
                                        <p:tav tm="0">
                                          <p:val>
                                            <p:fltVal val="-90"/>
                                          </p:val>
                                        </p:tav>
                                        <p:tav tm="100000">
                                          <p:val>
                                            <p:fltVal val="0"/>
                                          </p:val>
                                        </p:tav>
                                      </p:tavLst>
                                    </p:anim>
                                    <p:anim calcmode="lin" valueType="num">
                                      <p:cBhvr>
                                        <p:cTn id="111" dur="800" decel="100000" fill="hold"/>
                                        <p:tgtEl>
                                          <p:spTgt spid="110"/>
                                        </p:tgtEl>
                                        <p:attrNameLst>
                                          <p:attrName>ppt_x</p:attrName>
                                        </p:attrNameLst>
                                      </p:cBhvr>
                                      <p:tavLst>
                                        <p:tav tm="0">
                                          <p:val>
                                            <p:strVal val="#ppt_x+0.4"/>
                                          </p:val>
                                        </p:tav>
                                        <p:tav tm="100000">
                                          <p:val>
                                            <p:strVal val="#ppt_x-0.05"/>
                                          </p:val>
                                        </p:tav>
                                      </p:tavLst>
                                    </p:anim>
                                    <p:anim calcmode="lin" valueType="num">
                                      <p:cBhvr>
                                        <p:cTn id="112" dur="800" decel="100000" fill="hold"/>
                                        <p:tgtEl>
                                          <p:spTgt spid="110"/>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110"/>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110"/>
                                        </p:tgtEl>
                                        <p:attrNameLst>
                                          <p:attrName>ppt_y</p:attrName>
                                        </p:attrNameLst>
                                      </p:cBhvr>
                                      <p:tavLst>
                                        <p:tav tm="0">
                                          <p:val>
                                            <p:strVal val="#ppt_y+0.1"/>
                                          </p:val>
                                        </p:tav>
                                        <p:tav tm="100000">
                                          <p:val>
                                            <p:strVal val="#ppt_y"/>
                                          </p:val>
                                        </p:tav>
                                      </p:tavLst>
                                    </p:anim>
                                  </p:childTnLst>
                                </p:cTn>
                              </p:par>
                              <p:par>
                                <p:cTn id="115" presetID="30" presetClass="entr" presetSubtype="0" fill="hold" grpId="0" nodeType="with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fade">
                                      <p:cBhvr>
                                        <p:cTn id="117" dur="800" decel="100000"/>
                                        <p:tgtEl>
                                          <p:spTgt spid="111"/>
                                        </p:tgtEl>
                                      </p:cBhvr>
                                    </p:animEffect>
                                    <p:anim calcmode="lin" valueType="num">
                                      <p:cBhvr>
                                        <p:cTn id="118" dur="800" decel="100000" fill="hold"/>
                                        <p:tgtEl>
                                          <p:spTgt spid="111"/>
                                        </p:tgtEl>
                                        <p:attrNameLst>
                                          <p:attrName>style.rotation</p:attrName>
                                        </p:attrNameLst>
                                      </p:cBhvr>
                                      <p:tavLst>
                                        <p:tav tm="0">
                                          <p:val>
                                            <p:fltVal val="-90"/>
                                          </p:val>
                                        </p:tav>
                                        <p:tav tm="100000">
                                          <p:val>
                                            <p:fltVal val="0"/>
                                          </p:val>
                                        </p:tav>
                                      </p:tavLst>
                                    </p:anim>
                                    <p:anim calcmode="lin" valueType="num">
                                      <p:cBhvr>
                                        <p:cTn id="119" dur="800" decel="100000" fill="hold"/>
                                        <p:tgtEl>
                                          <p:spTgt spid="111"/>
                                        </p:tgtEl>
                                        <p:attrNameLst>
                                          <p:attrName>ppt_x</p:attrName>
                                        </p:attrNameLst>
                                      </p:cBhvr>
                                      <p:tavLst>
                                        <p:tav tm="0">
                                          <p:val>
                                            <p:strVal val="#ppt_x+0.4"/>
                                          </p:val>
                                        </p:tav>
                                        <p:tav tm="100000">
                                          <p:val>
                                            <p:strVal val="#ppt_x-0.05"/>
                                          </p:val>
                                        </p:tav>
                                      </p:tavLst>
                                    </p:anim>
                                    <p:anim calcmode="lin" valueType="num">
                                      <p:cBhvr>
                                        <p:cTn id="120" dur="800" decel="100000" fill="hold"/>
                                        <p:tgtEl>
                                          <p:spTgt spid="111"/>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11"/>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11"/>
                                        </p:tgtEl>
                                        <p:attrNameLst>
                                          <p:attrName>ppt_y</p:attrName>
                                        </p:attrNameLst>
                                      </p:cBhvr>
                                      <p:tavLst>
                                        <p:tav tm="0">
                                          <p:val>
                                            <p:strVal val="#ppt_y+0.1"/>
                                          </p:val>
                                        </p:tav>
                                        <p:tav tm="100000">
                                          <p:val>
                                            <p:strVal val="#ppt_y"/>
                                          </p:val>
                                        </p:tav>
                                      </p:tavLst>
                                    </p:anim>
                                  </p:childTnLst>
                                </p:cTn>
                              </p:par>
                              <p:par>
                                <p:cTn id="123" presetID="30" presetClass="entr" presetSubtype="0" fill="hold" grpId="0" nodeType="withEffect">
                                  <p:stCondLst>
                                    <p:cond delay="0"/>
                                  </p:stCondLst>
                                  <p:childTnLst>
                                    <p:set>
                                      <p:cBhvr>
                                        <p:cTn id="124" dur="1" fill="hold">
                                          <p:stCondLst>
                                            <p:cond delay="0"/>
                                          </p:stCondLst>
                                        </p:cTn>
                                        <p:tgtEl>
                                          <p:spTgt spid="112"/>
                                        </p:tgtEl>
                                        <p:attrNameLst>
                                          <p:attrName>style.visibility</p:attrName>
                                        </p:attrNameLst>
                                      </p:cBhvr>
                                      <p:to>
                                        <p:strVal val="visible"/>
                                      </p:to>
                                    </p:set>
                                    <p:animEffect transition="in" filter="fade">
                                      <p:cBhvr>
                                        <p:cTn id="125" dur="800" decel="100000"/>
                                        <p:tgtEl>
                                          <p:spTgt spid="112"/>
                                        </p:tgtEl>
                                      </p:cBhvr>
                                    </p:animEffect>
                                    <p:anim calcmode="lin" valueType="num">
                                      <p:cBhvr>
                                        <p:cTn id="126" dur="800" decel="100000" fill="hold"/>
                                        <p:tgtEl>
                                          <p:spTgt spid="112"/>
                                        </p:tgtEl>
                                        <p:attrNameLst>
                                          <p:attrName>style.rotation</p:attrName>
                                        </p:attrNameLst>
                                      </p:cBhvr>
                                      <p:tavLst>
                                        <p:tav tm="0">
                                          <p:val>
                                            <p:fltVal val="-90"/>
                                          </p:val>
                                        </p:tav>
                                        <p:tav tm="100000">
                                          <p:val>
                                            <p:fltVal val="0"/>
                                          </p:val>
                                        </p:tav>
                                      </p:tavLst>
                                    </p:anim>
                                    <p:anim calcmode="lin" valueType="num">
                                      <p:cBhvr>
                                        <p:cTn id="127" dur="800" decel="100000" fill="hold"/>
                                        <p:tgtEl>
                                          <p:spTgt spid="112"/>
                                        </p:tgtEl>
                                        <p:attrNameLst>
                                          <p:attrName>ppt_x</p:attrName>
                                        </p:attrNameLst>
                                      </p:cBhvr>
                                      <p:tavLst>
                                        <p:tav tm="0">
                                          <p:val>
                                            <p:strVal val="#ppt_x+0.4"/>
                                          </p:val>
                                        </p:tav>
                                        <p:tav tm="100000">
                                          <p:val>
                                            <p:strVal val="#ppt_x-0.05"/>
                                          </p:val>
                                        </p:tav>
                                      </p:tavLst>
                                    </p:anim>
                                    <p:anim calcmode="lin" valueType="num">
                                      <p:cBhvr>
                                        <p:cTn id="128" dur="800" decel="100000" fill="hold"/>
                                        <p:tgtEl>
                                          <p:spTgt spid="112"/>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112"/>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112"/>
                                        </p:tgtEl>
                                        <p:attrNameLst>
                                          <p:attrName>ppt_y</p:attrName>
                                        </p:attrNameLst>
                                      </p:cBhvr>
                                      <p:tavLst>
                                        <p:tav tm="0">
                                          <p:val>
                                            <p:strVal val="#ppt_y+0.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21"/>
                                        </p:tgtEl>
                                        <p:attrNameLst>
                                          <p:attrName>style.visibility</p:attrName>
                                        </p:attrNameLst>
                                      </p:cBhvr>
                                      <p:to>
                                        <p:strVal val="visible"/>
                                      </p:to>
                                    </p:set>
                                    <p:animEffect transition="in" filter="fade">
                                      <p:cBhvr>
                                        <p:cTn id="133" dur="1000"/>
                                        <p:tgtEl>
                                          <p:spTgt spid="121"/>
                                        </p:tgtEl>
                                      </p:cBhvr>
                                    </p:animEffect>
                                    <p:anim calcmode="lin" valueType="num">
                                      <p:cBhvr>
                                        <p:cTn id="134" dur="1000" fill="hold"/>
                                        <p:tgtEl>
                                          <p:spTgt spid="121"/>
                                        </p:tgtEl>
                                        <p:attrNameLst>
                                          <p:attrName>ppt_x</p:attrName>
                                        </p:attrNameLst>
                                      </p:cBhvr>
                                      <p:tavLst>
                                        <p:tav tm="0">
                                          <p:val>
                                            <p:strVal val="#ppt_x"/>
                                          </p:val>
                                        </p:tav>
                                        <p:tav tm="100000">
                                          <p:val>
                                            <p:strVal val="#ppt_x"/>
                                          </p:val>
                                        </p:tav>
                                      </p:tavLst>
                                    </p:anim>
                                    <p:anim calcmode="lin" valueType="num">
                                      <p:cBhvr>
                                        <p:cTn id="135" dur="1000" fill="hold"/>
                                        <p:tgtEl>
                                          <p:spTgt spid="121"/>
                                        </p:tgtEl>
                                        <p:attrNameLst>
                                          <p:attrName>ppt_y</p:attrName>
                                        </p:attrNameLst>
                                      </p:cBhvr>
                                      <p:tavLst>
                                        <p:tav tm="0">
                                          <p:val>
                                            <p:strVal val="#ppt_y+.1"/>
                                          </p:val>
                                        </p:tav>
                                        <p:tav tm="100000">
                                          <p:val>
                                            <p:strVal val="#ppt_y"/>
                                          </p:val>
                                        </p:tav>
                                      </p:tavLst>
                                    </p:anim>
                                  </p:childTnLst>
                                </p:cTn>
                              </p:par>
                            </p:childTnLst>
                          </p:cTn>
                        </p:par>
                        <p:par>
                          <p:cTn id="136" fill="hold">
                            <p:stCondLst>
                              <p:cond delay="4500"/>
                            </p:stCondLst>
                            <p:childTnLst>
                              <p:par>
                                <p:cTn id="137" presetID="22" presetClass="entr" presetSubtype="1" fill="hold" nodeType="afterEffect">
                                  <p:stCondLst>
                                    <p:cond delay="0"/>
                                  </p:stCondLst>
                                  <p:childTnLst>
                                    <p:set>
                                      <p:cBhvr>
                                        <p:cTn id="138" dur="1" fill="hold">
                                          <p:stCondLst>
                                            <p:cond delay="0"/>
                                          </p:stCondLst>
                                        </p:cTn>
                                        <p:tgtEl>
                                          <p:spTgt spid="114"/>
                                        </p:tgtEl>
                                        <p:attrNameLst>
                                          <p:attrName>style.visibility</p:attrName>
                                        </p:attrNameLst>
                                      </p:cBhvr>
                                      <p:to>
                                        <p:strVal val="visible"/>
                                      </p:to>
                                    </p:set>
                                    <p:animEffect transition="in" filter="wipe(up)">
                                      <p:cBhvr>
                                        <p:cTn id="139" dur="500"/>
                                        <p:tgtEl>
                                          <p:spTgt spid="114"/>
                                        </p:tgtEl>
                                      </p:cBhvr>
                                    </p:animEffect>
                                  </p:childTnLst>
                                </p:cTn>
                              </p:par>
                            </p:childTnLst>
                          </p:cTn>
                        </p:par>
                        <p:par>
                          <p:cTn id="140" fill="hold">
                            <p:stCondLst>
                              <p:cond delay="5000"/>
                            </p:stCondLst>
                            <p:childTnLst>
                              <p:par>
                                <p:cTn id="141" presetID="10" presetClass="entr" presetSubtype="0" fill="hold" grpId="0" nodeType="after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fade">
                                      <p:cBhvr>
                                        <p:cTn id="143" dur="500"/>
                                        <p:tgtEl>
                                          <p:spTgt spid="115"/>
                                        </p:tgtEl>
                                      </p:cBhvr>
                                    </p:animEffect>
                                  </p:childTnLst>
                                </p:cTn>
                              </p:par>
                              <p:par>
                                <p:cTn id="144" presetID="38" presetClass="entr" presetSubtype="0" accel="50000" fill="hold" grpId="0" nodeType="withEffect">
                                  <p:stCondLst>
                                    <p:cond delay="0"/>
                                  </p:stCondLst>
                                  <p:iterate type="lt">
                                    <p:tmPct val="50000"/>
                                  </p:iterate>
                                  <p:childTnLst>
                                    <p:set>
                                      <p:cBhvr>
                                        <p:cTn id="145" dur="1" fill="hold">
                                          <p:stCondLst>
                                            <p:cond delay="0"/>
                                          </p:stCondLst>
                                        </p:cTn>
                                        <p:tgtEl>
                                          <p:spTgt spid="119"/>
                                        </p:tgtEl>
                                        <p:attrNameLst>
                                          <p:attrName>style.visibility</p:attrName>
                                        </p:attrNameLst>
                                      </p:cBhvr>
                                      <p:to>
                                        <p:strVal val="visible"/>
                                      </p:to>
                                    </p:set>
                                    <p:set>
                                      <p:cBhvr>
                                        <p:cTn id="146" dur="227" fill="hold">
                                          <p:stCondLst>
                                            <p:cond delay="0"/>
                                          </p:stCondLst>
                                        </p:cTn>
                                        <p:tgtEl>
                                          <p:spTgt spid="119"/>
                                        </p:tgtEl>
                                        <p:attrNameLst>
                                          <p:attrName>style.rotation</p:attrName>
                                        </p:attrNameLst>
                                      </p:cBhvr>
                                      <p:to>
                                        <p:strVal val="-45.0"/>
                                      </p:to>
                                    </p:set>
                                    <p:anim calcmode="lin" valueType="num">
                                      <p:cBhvr>
                                        <p:cTn id="147" dur="227" fill="hold">
                                          <p:stCondLst>
                                            <p:cond delay="227"/>
                                          </p:stCondLst>
                                        </p:cTn>
                                        <p:tgtEl>
                                          <p:spTgt spid="119"/>
                                        </p:tgtEl>
                                        <p:attrNameLst>
                                          <p:attrName>style.rotation</p:attrName>
                                        </p:attrNameLst>
                                      </p:cBhvr>
                                      <p:tavLst>
                                        <p:tav tm="0">
                                          <p:val>
                                            <p:fltVal val="-45"/>
                                          </p:val>
                                        </p:tav>
                                        <p:tav tm="69900">
                                          <p:val>
                                            <p:fltVal val="45"/>
                                          </p:val>
                                        </p:tav>
                                        <p:tav tm="100000">
                                          <p:val>
                                            <p:fltVal val="0"/>
                                          </p:val>
                                        </p:tav>
                                      </p:tavLst>
                                    </p:anim>
                                    <p:anim calcmode="lin" valueType="num">
                                      <p:cBhvr>
                                        <p:cTn id="148" dur="227" fill="hold">
                                          <p:stCondLst>
                                            <p:cond delay="0"/>
                                          </p:stCondLst>
                                        </p:cTn>
                                        <p:tgtEl>
                                          <p:spTgt spid="119"/>
                                        </p:tgtEl>
                                        <p:attrNameLst>
                                          <p:attrName>ppt_y</p:attrName>
                                        </p:attrNameLst>
                                      </p:cBhvr>
                                      <p:tavLst>
                                        <p:tav tm="0">
                                          <p:val>
                                            <p:strVal val="#ppt_y-1"/>
                                          </p:val>
                                        </p:tav>
                                        <p:tav tm="100000">
                                          <p:val>
                                            <p:strVal val="#ppt_y-(0.354*#ppt_w-0.172*#ppt_h)"/>
                                          </p:val>
                                        </p:tav>
                                      </p:tavLst>
                                    </p:anim>
                                    <p:anim calcmode="lin" valueType="num">
                                      <p:cBhvr>
                                        <p:cTn id="149" dur="78" decel="50000" autoRev="1" fill="hold">
                                          <p:stCondLst>
                                            <p:cond delay="227"/>
                                          </p:stCondLst>
                                        </p:cTn>
                                        <p:tgtEl>
                                          <p:spTgt spid="119"/>
                                        </p:tgtEl>
                                        <p:attrNameLst>
                                          <p:attrName>ppt_y</p:attrName>
                                        </p:attrNameLst>
                                      </p:cBhvr>
                                      <p:tavLst>
                                        <p:tav tm="0">
                                          <p:val>
                                            <p:strVal val="#ppt_y-(0.354*#ppt_w-0.172*#ppt_h)"/>
                                          </p:val>
                                        </p:tav>
                                        <p:tav tm="100000">
                                          <p:val>
                                            <p:strVal val="#ppt_y-(0.354*#ppt_w-0.172*#ppt_h)-#ppt_h/2"/>
                                          </p:val>
                                        </p:tav>
                                      </p:tavLst>
                                    </p:anim>
                                    <p:anim calcmode="lin" valueType="num">
                                      <p:cBhvr>
                                        <p:cTn id="150" dur="68" fill="hold">
                                          <p:stCondLst>
                                            <p:cond delay="432"/>
                                          </p:stCondLst>
                                        </p:cTn>
                                        <p:tgtEl>
                                          <p:spTgt spid="119"/>
                                        </p:tgtEl>
                                        <p:attrNameLst>
                                          <p:attrName>ppt_y</p:attrName>
                                        </p:attrNameLst>
                                      </p:cBhvr>
                                      <p:tavLst>
                                        <p:tav tm="0">
                                          <p:val>
                                            <p:strVal val="#ppt_y-(0.354*#ppt_w-0.172*#ppt_h)"/>
                                          </p:val>
                                        </p:tav>
                                        <p:tav tm="100000">
                                          <p:val>
                                            <p:strVal val="#ppt_y"/>
                                          </p:val>
                                        </p:tav>
                                      </p:tavLst>
                                    </p:anim>
                                  </p:childTnLst>
                                </p:cTn>
                              </p:par>
                              <p:par>
                                <p:cTn id="151" presetID="30" presetClass="entr" presetSubtype="0" fill="hold" grpId="0" nodeType="with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fade">
                                      <p:cBhvr>
                                        <p:cTn id="153" dur="800" decel="100000"/>
                                        <p:tgtEl>
                                          <p:spTgt spid="116"/>
                                        </p:tgtEl>
                                      </p:cBhvr>
                                    </p:animEffect>
                                    <p:anim calcmode="lin" valueType="num">
                                      <p:cBhvr>
                                        <p:cTn id="154" dur="800" decel="100000" fill="hold"/>
                                        <p:tgtEl>
                                          <p:spTgt spid="116"/>
                                        </p:tgtEl>
                                        <p:attrNameLst>
                                          <p:attrName>style.rotation</p:attrName>
                                        </p:attrNameLst>
                                      </p:cBhvr>
                                      <p:tavLst>
                                        <p:tav tm="0">
                                          <p:val>
                                            <p:fltVal val="-90"/>
                                          </p:val>
                                        </p:tav>
                                        <p:tav tm="100000">
                                          <p:val>
                                            <p:fltVal val="0"/>
                                          </p:val>
                                        </p:tav>
                                      </p:tavLst>
                                    </p:anim>
                                    <p:anim calcmode="lin" valueType="num">
                                      <p:cBhvr>
                                        <p:cTn id="155" dur="800" decel="100000" fill="hold"/>
                                        <p:tgtEl>
                                          <p:spTgt spid="116"/>
                                        </p:tgtEl>
                                        <p:attrNameLst>
                                          <p:attrName>ppt_x</p:attrName>
                                        </p:attrNameLst>
                                      </p:cBhvr>
                                      <p:tavLst>
                                        <p:tav tm="0">
                                          <p:val>
                                            <p:strVal val="#ppt_x+0.4"/>
                                          </p:val>
                                        </p:tav>
                                        <p:tav tm="100000">
                                          <p:val>
                                            <p:strVal val="#ppt_x-0.05"/>
                                          </p:val>
                                        </p:tav>
                                      </p:tavLst>
                                    </p:anim>
                                    <p:anim calcmode="lin" valueType="num">
                                      <p:cBhvr>
                                        <p:cTn id="156" dur="800" decel="100000" fill="hold"/>
                                        <p:tgtEl>
                                          <p:spTgt spid="116"/>
                                        </p:tgtEl>
                                        <p:attrNameLst>
                                          <p:attrName>ppt_y</p:attrName>
                                        </p:attrNameLst>
                                      </p:cBhvr>
                                      <p:tavLst>
                                        <p:tav tm="0">
                                          <p:val>
                                            <p:strVal val="#ppt_y-0.4"/>
                                          </p:val>
                                        </p:tav>
                                        <p:tav tm="100000">
                                          <p:val>
                                            <p:strVal val="#ppt_y+0.1"/>
                                          </p:val>
                                        </p:tav>
                                      </p:tavLst>
                                    </p:anim>
                                    <p:anim calcmode="lin" valueType="num">
                                      <p:cBhvr>
                                        <p:cTn id="157" dur="200" accel="100000" fill="hold">
                                          <p:stCondLst>
                                            <p:cond delay="800"/>
                                          </p:stCondLst>
                                        </p:cTn>
                                        <p:tgtEl>
                                          <p:spTgt spid="116"/>
                                        </p:tgtEl>
                                        <p:attrNameLst>
                                          <p:attrName>ppt_x</p:attrName>
                                        </p:attrNameLst>
                                      </p:cBhvr>
                                      <p:tavLst>
                                        <p:tav tm="0">
                                          <p:val>
                                            <p:strVal val="#ppt_x-0.05"/>
                                          </p:val>
                                        </p:tav>
                                        <p:tav tm="100000">
                                          <p:val>
                                            <p:strVal val="#ppt_x"/>
                                          </p:val>
                                        </p:tav>
                                      </p:tavLst>
                                    </p:anim>
                                    <p:anim calcmode="lin" valueType="num">
                                      <p:cBhvr>
                                        <p:cTn id="158" dur="200" accel="100000" fill="hold">
                                          <p:stCondLst>
                                            <p:cond delay="800"/>
                                          </p:stCondLst>
                                        </p:cTn>
                                        <p:tgtEl>
                                          <p:spTgt spid="116"/>
                                        </p:tgtEl>
                                        <p:attrNameLst>
                                          <p:attrName>ppt_y</p:attrName>
                                        </p:attrNameLst>
                                      </p:cBhvr>
                                      <p:tavLst>
                                        <p:tav tm="0">
                                          <p:val>
                                            <p:strVal val="#ppt_y+0.1"/>
                                          </p:val>
                                        </p:tav>
                                        <p:tav tm="100000">
                                          <p:val>
                                            <p:strVal val="#ppt_y"/>
                                          </p:val>
                                        </p:tav>
                                      </p:tavLst>
                                    </p:anim>
                                  </p:childTnLst>
                                </p:cTn>
                              </p:par>
                              <p:par>
                                <p:cTn id="159" presetID="30" presetClass="entr" presetSubtype="0" fill="hold" grpId="0" nodeType="withEffect">
                                  <p:stCondLst>
                                    <p:cond delay="0"/>
                                  </p:stCondLst>
                                  <p:childTnLst>
                                    <p:set>
                                      <p:cBhvr>
                                        <p:cTn id="160" dur="1" fill="hold">
                                          <p:stCondLst>
                                            <p:cond delay="0"/>
                                          </p:stCondLst>
                                        </p:cTn>
                                        <p:tgtEl>
                                          <p:spTgt spid="117"/>
                                        </p:tgtEl>
                                        <p:attrNameLst>
                                          <p:attrName>style.visibility</p:attrName>
                                        </p:attrNameLst>
                                      </p:cBhvr>
                                      <p:to>
                                        <p:strVal val="visible"/>
                                      </p:to>
                                    </p:set>
                                    <p:animEffect transition="in" filter="fade">
                                      <p:cBhvr>
                                        <p:cTn id="161" dur="800" decel="100000"/>
                                        <p:tgtEl>
                                          <p:spTgt spid="117"/>
                                        </p:tgtEl>
                                      </p:cBhvr>
                                    </p:animEffect>
                                    <p:anim calcmode="lin" valueType="num">
                                      <p:cBhvr>
                                        <p:cTn id="162" dur="800" decel="100000" fill="hold"/>
                                        <p:tgtEl>
                                          <p:spTgt spid="117"/>
                                        </p:tgtEl>
                                        <p:attrNameLst>
                                          <p:attrName>style.rotation</p:attrName>
                                        </p:attrNameLst>
                                      </p:cBhvr>
                                      <p:tavLst>
                                        <p:tav tm="0">
                                          <p:val>
                                            <p:fltVal val="-90"/>
                                          </p:val>
                                        </p:tav>
                                        <p:tav tm="100000">
                                          <p:val>
                                            <p:fltVal val="0"/>
                                          </p:val>
                                        </p:tav>
                                      </p:tavLst>
                                    </p:anim>
                                    <p:anim calcmode="lin" valueType="num">
                                      <p:cBhvr>
                                        <p:cTn id="163" dur="800" decel="100000" fill="hold"/>
                                        <p:tgtEl>
                                          <p:spTgt spid="117"/>
                                        </p:tgtEl>
                                        <p:attrNameLst>
                                          <p:attrName>ppt_x</p:attrName>
                                        </p:attrNameLst>
                                      </p:cBhvr>
                                      <p:tavLst>
                                        <p:tav tm="0">
                                          <p:val>
                                            <p:strVal val="#ppt_x+0.4"/>
                                          </p:val>
                                        </p:tav>
                                        <p:tav tm="100000">
                                          <p:val>
                                            <p:strVal val="#ppt_x-0.05"/>
                                          </p:val>
                                        </p:tav>
                                      </p:tavLst>
                                    </p:anim>
                                    <p:anim calcmode="lin" valueType="num">
                                      <p:cBhvr>
                                        <p:cTn id="164" dur="800" decel="100000" fill="hold"/>
                                        <p:tgtEl>
                                          <p:spTgt spid="117"/>
                                        </p:tgtEl>
                                        <p:attrNameLst>
                                          <p:attrName>ppt_y</p:attrName>
                                        </p:attrNameLst>
                                      </p:cBhvr>
                                      <p:tavLst>
                                        <p:tav tm="0">
                                          <p:val>
                                            <p:strVal val="#ppt_y-0.4"/>
                                          </p:val>
                                        </p:tav>
                                        <p:tav tm="100000">
                                          <p:val>
                                            <p:strVal val="#ppt_y+0.1"/>
                                          </p:val>
                                        </p:tav>
                                      </p:tavLst>
                                    </p:anim>
                                    <p:anim calcmode="lin" valueType="num">
                                      <p:cBhvr>
                                        <p:cTn id="165" dur="200" accel="100000" fill="hold">
                                          <p:stCondLst>
                                            <p:cond delay="800"/>
                                          </p:stCondLst>
                                        </p:cTn>
                                        <p:tgtEl>
                                          <p:spTgt spid="117"/>
                                        </p:tgtEl>
                                        <p:attrNameLst>
                                          <p:attrName>ppt_x</p:attrName>
                                        </p:attrNameLst>
                                      </p:cBhvr>
                                      <p:tavLst>
                                        <p:tav tm="0">
                                          <p:val>
                                            <p:strVal val="#ppt_x-0.05"/>
                                          </p:val>
                                        </p:tav>
                                        <p:tav tm="100000">
                                          <p:val>
                                            <p:strVal val="#ppt_x"/>
                                          </p:val>
                                        </p:tav>
                                      </p:tavLst>
                                    </p:anim>
                                    <p:anim calcmode="lin" valueType="num">
                                      <p:cBhvr>
                                        <p:cTn id="166" dur="200" accel="100000" fill="hold">
                                          <p:stCondLst>
                                            <p:cond delay="800"/>
                                          </p:stCondLst>
                                        </p:cTn>
                                        <p:tgtEl>
                                          <p:spTgt spid="117"/>
                                        </p:tgtEl>
                                        <p:attrNameLst>
                                          <p:attrName>ppt_y</p:attrName>
                                        </p:attrNameLst>
                                      </p:cBhvr>
                                      <p:tavLst>
                                        <p:tav tm="0">
                                          <p:val>
                                            <p:strVal val="#ppt_y+0.1"/>
                                          </p:val>
                                        </p:tav>
                                        <p:tav tm="100000">
                                          <p:val>
                                            <p:strVal val="#ppt_y"/>
                                          </p:val>
                                        </p:tav>
                                      </p:tavLst>
                                    </p:anim>
                                  </p:childTnLst>
                                </p:cTn>
                              </p:par>
                              <p:par>
                                <p:cTn id="167" presetID="30" presetClass="entr" presetSubtype="0" fill="hold" grpId="0" nodeType="withEffect">
                                  <p:stCondLst>
                                    <p:cond delay="0"/>
                                  </p:stCondLst>
                                  <p:childTnLst>
                                    <p:set>
                                      <p:cBhvr>
                                        <p:cTn id="168" dur="1" fill="hold">
                                          <p:stCondLst>
                                            <p:cond delay="0"/>
                                          </p:stCondLst>
                                        </p:cTn>
                                        <p:tgtEl>
                                          <p:spTgt spid="118"/>
                                        </p:tgtEl>
                                        <p:attrNameLst>
                                          <p:attrName>style.visibility</p:attrName>
                                        </p:attrNameLst>
                                      </p:cBhvr>
                                      <p:to>
                                        <p:strVal val="visible"/>
                                      </p:to>
                                    </p:set>
                                    <p:animEffect transition="in" filter="fade">
                                      <p:cBhvr>
                                        <p:cTn id="169" dur="800" decel="100000"/>
                                        <p:tgtEl>
                                          <p:spTgt spid="118"/>
                                        </p:tgtEl>
                                      </p:cBhvr>
                                    </p:animEffect>
                                    <p:anim calcmode="lin" valueType="num">
                                      <p:cBhvr>
                                        <p:cTn id="170" dur="800" decel="100000" fill="hold"/>
                                        <p:tgtEl>
                                          <p:spTgt spid="118"/>
                                        </p:tgtEl>
                                        <p:attrNameLst>
                                          <p:attrName>style.rotation</p:attrName>
                                        </p:attrNameLst>
                                      </p:cBhvr>
                                      <p:tavLst>
                                        <p:tav tm="0">
                                          <p:val>
                                            <p:fltVal val="-90"/>
                                          </p:val>
                                        </p:tav>
                                        <p:tav tm="100000">
                                          <p:val>
                                            <p:fltVal val="0"/>
                                          </p:val>
                                        </p:tav>
                                      </p:tavLst>
                                    </p:anim>
                                    <p:anim calcmode="lin" valueType="num">
                                      <p:cBhvr>
                                        <p:cTn id="171" dur="800" decel="100000" fill="hold"/>
                                        <p:tgtEl>
                                          <p:spTgt spid="118"/>
                                        </p:tgtEl>
                                        <p:attrNameLst>
                                          <p:attrName>ppt_x</p:attrName>
                                        </p:attrNameLst>
                                      </p:cBhvr>
                                      <p:tavLst>
                                        <p:tav tm="0">
                                          <p:val>
                                            <p:strVal val="#ppt_x+0.4"/>
                                          </p:val>
                                        </p:tav>
                                        <p:tav tm="100000">
                                          <p:val>
                                            <p:strVal val="#ppt_x-0.05"/>
                                          </p:val>
                                        </p:tav>
                                      </p:tavLst>
                                    </p:anim>
                                    <p:anim calcmode="lin" valueType="num">
                                      <p:cBhvr>
                                        <p:cTn id="172" dur="800" decel="100000" fill="hold"/>
                                        <p:tgtEl>
                                          <p:spTgt spid="118"/>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118"/>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118"/>
                                        </p:tgtEl>
                                        <p:attrNameLst>
                                          <p:attrName>ppt_y</p:attrName>
                                        </p:attrNameLst>
                                      </p:cBhvr>
                                      <p:tavLst>
                                        <p:tav tm="0">
                                          <p:val>
                                            <p:strVal val="#ppt_y+0.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20"/>
                                        </p:tgtEl>
                                        <p:attrNameLst>
                                          <p:attrName>style.visibility</p:attrName>
                                        </p:attrNameLst>
                                      </p:cBhvr>
                                      <p:to>
                                        <p:strVal val="visible"/>
                                      </p:to>
                                    </p:set>
                                    <p:animEffect transition="in" filter="fade">
                                      <p:cBhvr>
                                        <p:cTn id="177" dur="1000"/>
                                        <p:tgtEl>
                                          <p:spTgt spid="120"/>
                                        </p:tgtEl>
                                      </p:cBhvr>
                                    </p:animEffect>
                                    <p:anim calcmode="lin" valueType="num">
                                      <p:cBhvr>
                                        <p:cTn id="178" dur="1000" fill="hold"/>
                                        <p:tgtEl>
                                          <p:spTgt spid="120"/>
                                        </p:tgtEl>
                                        <p:attrNameLst>
                                          <p:attrName>ppt_x</p:attrName>
                                        </p:attrNameLst>
                                      </p:cBhvr>
                                      <p:tavLst>
                                        <p:tav tm="0">
                                          <p:val>
                                            <p:strVal val="#ppt_x"/>
                                          </p:val>
                                        </p:tav>
                                        <p:tav tm="100000">
                                          <p:val>
                                            <p:strVal val="#ppt_x"/>
                                          </p:val>
                                        </p:tav>
                                      </p:tavLst>
                                    </p:anim>
                                    <p:anim calcmode="lin" valueType="num">
                                      <p:cBhvr>
                                        <p:cTn id="179" dur="1000" fill="hold"/>
                                        <p:tgtEl>
                                          <p:spTgt spid="120"/>
                                        </p:tgtEl>
                                        <p:attrNameLst>
                                          <p:attrName>ppt_y</p:attrName>
                                        </p:attrNameLst>
                                      </p:cBhvr>
                                      <p:tavLst>
                                        <p:tav tm="0">
                                          <p:val>
                                            <p:strVal val="#ppt_y+.1"/>
                                          </p:val>
                                        </p:tav>
                                        <p:tav tm="100000">
                                          <p:val>
                                            <p:strVal val="#ppt_y"/>
                                          </p:val>
                                        </p:tav>
                                      </p:tavLst>
                                    </p:anim>
                                  </p:childTnLst>
                                </p:cTn>
                              </p:par>
                            </p:childTnLst>
                          </p:cTn>
                        </p:par>
                        <p:par>
                          <p:cTn id="180" fill="hold">
                            <p:stCondLst>
                              <p:cond delay="6000"/>
                            </p:stCondLst>
                            <p:childTnLst>
                              <p:par>
                                <p:cTn id="181" presetID="22" presetClass="entr" presetSubtype="1" fill="hold" nodeType="afterEffect">
                                  <p:stCondLst>
                                    <p:cond delay="0"/>
                                  </p:stCondLst>
                                  <p:childTnLst>
                                    <p:set>
                                      <p:cBhvr>
                                        <p:cTn id="182" dur="1" fill="hold">
                                          <p:stCondLst>
                                            <p:cond delay="0"/>
                                          </p:stCondLst>
                                        </p:cTn>
                                        <p:tgtEl>
                                          <p:spTgt spid="122"/>
                                        </p:tgtEl>
                                        <p:attrNameLst>
                                          <p:attrName>style.visibility</p:attrName>
                                        </p:attrNameLst>
                                      </p:cBhvr>
                                      <p:to>
                                        <p:strVal val="visible"/>
                                      </p:to>
                                    </p:set>
                                    <p:animEffect transition="in" filter="wipe(up)">
                                      <p:cBhvr>
                                        <p:cTn id="18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autoUpdateAnimBg="0"/>
      <p:bldP spid="89" grpId="0" animBg="1"/>
      <p:bldP spid="90" grpId="0"/>
      <p:bldP spid="91" grpId="0"/>
      <p:bldP spid="92" grpId="0"/>
      <p:bldP spid="93" grpId="0" animBg="1"/>
      <p:bldP spid="94" grpId="0"/>
      <p:bldP spid="95" grpId="0"/>
      <p:bldP spid="96" grpId="0"/>
      <p:bldP spid="97" grpId="0" animBg="1"/>
      <p:bldP spid="99" grpId="0" animBg="1"/>
      <p:bldP spid="109" grpId="0" animBg="1"/>
      <p:bldP spid="110" grpId="0"/>
      <p:bldP spid="111" grpId="0"/>
      <p:bldP spid="112" grpId="0"/>
      <p:bldP spid="113" grpId="0" animBg="1"/>
      <p:bldP spid="115" grpId="0" animBg="1"/>
      <p:bldP spid="116" grpId="0"/>
      <p:bldP spid="117" grpId="0"/>
      <p:bldP spid="118" grpId="0"/>
      <p:bldP spid="119" grpId="0" animBg="1"/>
      <p:bldP spid="120" grpId="0" animBg="1"/>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grpSp>
        <p:nvGrpSpPr>
          <p:cNvPr id="132" name="Group 61"/>
          <p:cNvGrpSpPr/>
          <p:nvPr/>
        </p:nvGrpSpPr>
        <p:grpSpPr>
          <a:xfrm rot="16200000">
            <a:off x="2431151" y="2871208"/>
            <a:ext cx="547263" cy="364843"/>
            <a:chOff x="3200400" y="1234012"/>
            <a:chExt cx="1371600" cy="728138"/>
          </a:xfrm>
        </p:grpSpPr>
        <p:sp>
          <p:nvSpPr>
            <p:cNvPr id="133" name="Round Single Corner Rectangle 58"/>
            <p:cNvSpPr/>
            <p:nvPr/>
          </p:nvSpPr>
          <p:spPr>
            <a:xfrm>
              <a:off x="4114800" y="1234012"/>
              <a:ext cx="457200" cy="728138"/>
            </a:xfrm>
            <a:prstGeom prst="round1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4" name="Rectangle 59"/>
            <p:cNvSpPr/>
            <p:nvPr/>
          </p:nvSpPr>
          <p:spPr>
            <a:xfrm>
              <a:off x="3657600" y="1234012"/>
              <a:ext cx="457200" cy="728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5" name="Round Single Corner Rectangle 60"/>
            <p:cNvSpPr/>
            <p:nvPr/>
          </p:nvSpPr>
          <p:spPr>
            <a:xfrm flipH="1">
              <a:off x="3200400" y="1234012"/>
              <a:ext cx="457200" cy="728138"/>
            </a:xfrm>
            <a:prstGeom prst="round1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36" name="Group 62"/>
          <p:cNvGrpSpPr/>
          <p:nvPr/>
        </p:nvGrpSpPr>
        <p:grpSpPr>
          <a:xfrm rot="16200000">
            <a:off x="3171166" y="2871208"/>
            <a:ext cx="547263" cy="364843"/>
            <a:chOff x="3200400" y="1234012"/>
            <a:chExt cx="1371600" cy="728138"/>
          </a:xfrm>
        </p:grpSpPr>
        <p:sp>
          <p:nvSpPr>
            <p:cNvPr id="137" name="Round Single Corner Rectangle 63"/>
            <p:cNvSpPr/>
            <p:nvPr/>
          </p:nvSpPr>
          <p:spPr>
            <a:xfrm>
              <a:off x="4114800" y="1234012"/>
              <a:ext cx="457200" cy="728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8" name="Rectangle 65"/>
            <p:cNvSpPr/>
            <p:nvPr/>
          </p:nvSpPr>
          <p:spPr>
            <a:xfrm>
              <a:off x="3657600" y="1234012"/>
              <a:ext cx="457200" cy="728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9" name="Round Single Corner Rectangle 73"/>
            <p:cNvSpPr/>
            <p:nvPr/>
          </p:nvSpPr>
          <p:spPr>
            <a:xfrm flipH="1">
              <a:off x="3200400" y="1234012"/>
              <a:ext cx="457200" cy="7281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40" name="Group 74"/>
          <p:cNvGrpSpPr/>
          <p:nvPr/>
        </p:nvGrpSpPr>
        <p:grpSpPr>
          <a:xfrm rot="16200000">
            <a:off x="3911181" y="2871207"/>
            <a:ext cx="547263" cy="364843"/>
            <a:chOff x="3200400" y="1234012"/>
            <a:chExt cx="1371600" cy="728138"/>
          </a:xfrm>
        </p:grpSpPr>
        <p:sp>
          <p:nvSpPr>
            <p:cNvPr id="141" name="Round Single Corner Rectangle 63"/>
            <p:cNvSpPr/>
            <p:nvPr/>
          </p:nvSpPr>
          <p:spPr>
            <a:xfrm>
              <a:off x="4114800" y="1234012"/>
              <a:ext cx="457200" cy="7281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2" name="Rectangle 76"/>
            <p:cNvSpPr/>
            <p:nvPr/>
          </p:nvSpPr>
          <p:spPr>
            <a:xfrm>
              <a:off x="3657600" y="1234012"/>
              <a:ext cx="457200" cy="72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3" name="Round Single Corner Rectangle 73"/>
            <p:cNvSpPr/>
            <p:nvPr/>
          </p:nvSpPr>
          <p:spPr>
            <a:xfrm flipH="1">
              <a:off x="3200400" y="1234012"/>
              <a:ext cx="457200" cy="728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44" name="Group 100"/>
          <p:cNvGrpSpPr/>
          <p:nvPr/>
        </p:nvGrpSpPr>
        <p:grpSpPr>
          <a:xfrm rot="16200000">
            <a:off x="6361508" y="2642571"/>
            <a:ext cx="548961" cy="823817"/>
            <a:chOff x="4257815" y="3604273"/>
            <a:chExt cx="632164" cy="948677"/>
          </a:xfrm>
        </p:grpSpPr>
        <p:grpSp>
          <p:nvGrpSpPr>
            <p:cNvPr id="145" name="Group 96"/>
            <p:cNvGrpSpPr/>
            <p:nvPr/>
          </p:nvGrpSpPr>
          <p:grpSpPr>
            <a:xfrm>
              <a:off x="4257815" y="3905805"/>
              <a:ext cx="632164" cy="647145"/>
              <a:chOff x="4107979" y="4055348"/>
              <a:chExt cx="966386" cy="788823"/>
            </a:xfrm>
          </p:grpSpPr>
          <p:sp>
            <p:nvSpPr>
              <p:cNvPr id="150" name="Isosceles Triangle 36"/>
              <p:cNvSpPr/>
              <p:nvPr/>
            </p:nvSpPr>
            <p:spPr bwMode="auto">
              <a:xfrm rot="10800000">
                <a:off x="4107979" y="4055348"/>
                <a:ext cx="966386" cy="785648"/>
              </a:xfrm>
              <a:prstGeom prst="triangle">
                <a:avLst/>
              </a:prstGeom>
              <a:gradFill>
                <a:gsLst>
                  <a:gs pos="0">
                    <a:schemeClr val="tx1">
                      <a:lumMod val="50000"/>
                      <a:lumOff val="50000"/>
                    </a:schemeClr>
                  </a:gs>
                  <a:gs pos="50000">
                    <a:schemeClr val="bg1">
                      <a:lumMod val="85000"/>
                    </a:schemeClr>
                  </a:gs>
                </a:gsLst>
                <a:lin ang="0" scaled="0"/>
              </a:gradFill>
              <a:ln w="9525">
                <a:noFill/>
                <a:round/>
              </a:ln>
            </p:spPr>
            <p:txBody>
              <a:bodyPr vert="horz" wrap="square" lIns="79406" tIns="39703" rIns="79406" bIns="39703" numCol="1" rtlCol="0" anchor="t" anchorCtr="0" compatLnSpc="1"/>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1" name="Isosceles Triangle 37"/>
              <p:cNvSpPr/>
              <p:nvPr/>
            </p:nvSpPr>
            <p:spPr bwMode="auto">
              <a:xfrm rot="10800000">
                <a:off x="4472566" y="4640971"/>
                <a:ext cx="237212" cy="203200"/>
              </a:xfrm>
              <a:prstGeom prst="triangle">
                <a:avLst/>
              </a:prstGeom>
              <a:solidFill>
                <a:schemeClr val="tx1">
                  <a:lumMod val="90000"/>
                  <a:lumOff val="10000"/>
                </a:schemeClr>
              </a:solidFill>
              <a:ln w="9525">
                <a:noFill/>
                <a:round/>
              </a:ln>
            </p:spPr>
            <p:txBody>
              <a:bodyPr vert="horz" wrap="square" lIns="79406" tIns="39703" rIns="79406" bIns="39703" numCol="1" rtlCol="0" anchor="t" anchorCtr="0" compatLnSpc="1"/>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46" name="Group 96"/>
            <p:cNvGrpSpPr/>
            <p:nvPr/>
          </p:nvGrpSpPr>
          <p:grpSpPr>
            <a:xfrm>
              <a:off x="4259771" y="3604273"/>
              <a:ext cx="630208" cy="416793"/>
              <a:chOff x="2514600" y="3103313"/>
              <a:chExt cx="914400" cy="604745"/>
            </a:xfrm>
          </p:grpSpPr>
          <p:sp>
            <p:nvSpPr>
              <p:cNvPr id="147" name="Pentagon 93"/>
              <p:cNvSpPr/>
              <p:nvPr/>
            </p:nvSpPr>
            <p:spPr>
              <a:xfrm rot="5400000">
                <a:off x="2364628" y="3253285"/>
                <a:ext cx="604743" cy="3048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8" name="Pentagon 94"/>
              <p:cNvSpPr/>
              <p:nvPr/>
            </p:nvSpPr>
            <p:spPr>
              <a:xfrm rot="5400000">
                <a:off x="2669428" y="3253286"/>
                <a:ext cx="604743" cy="304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9" name="Pentagon 95"/>
              <p:cNvSpPr/>
              <p:nvPr/>
            </p:nvSpPr>
            <p:spPr>
              <a:xfrm rot="5400000">
                <a:off x="2974228" y="3253287"/>
                <a:ext cx="604743" cy="30480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grpSp>
        <p:nvGrpSpPr>
          <p:cNvPr id="152" name="Group 120"/>
          <p:cNvGrpSpPr/>
          <p:nvPr/>
        </p:nvGrpSpPr>
        <p:grpSpPr>
          <a:xfrm rot="16200000" flipH="1">
            <a:off x="3190252" y="3225521"/>
            <a:ext cx="1261242" cy="363038"/>
            <a:chOff x="4889980" y="1620289"/>
            <a:chExt cx="1452400" cy="418060"/>
          </a:xfrm>
        </p:grpSpPr>
        <p:sp>
          <p:nvSpPr>
            <p:cNvPr id="153" name="Arc 121"/>
            <p:cNvSpPr/>
            <p:nvPr/>
          </p:nvSpPr>
          <p:spPr>
            <a:xfrm>
              <a:off x="5925370" y="1621338"/>
              <a:ext cx="417010" cy="417011"/>
            </a:xfrm>
            <a:prstGeom prst="arc">
              <a:avLst>
                <a:gd name="adj1" fmla="val 16003896"/>
                <a:gd name="adj2" fmla="val 5453928"/>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54" name="Straight Connector 122"/>
            <p:cNvCxnSpPr/>
            <p:nvPr/>
          </p:nvCxnSpPr>
          <p:spPr>
            <a:xfrm flipH="1" flipV="1">
              <a:off x="4889980" y="1620289"/>
              <a:ext cx="1236500" cy="13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23"/>
            <p:cNvCxnSpPr/>
            <p:nvPr/>
          </p:nvCxnSpPr>
          <p:spPr>
            <a:xfrm flipH="1">
              <a:off x="4889980" y="2038323"/>
              <a:ext cx="1236500" cy="2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6" name="Group 74"/>
          <p:cNvGrpSpPr/>
          <p:nvPr/>
        </p:nvGrpSpPr>
        <p:grpSpPr>
          <a:xfrm rot="16200000">
            <a:off x="4631336" y="2871207"/>
            <a:ext cx="547263" cy="364843"/>
            <a:chOff x="3200400" y="1234012"/>
            <a:chExt cx="1371600" cy="728138"/>
          </a:xfrm>
        </p:grpSpPr>
        <p:sp>
          <p:nvSpPr>
            <p:cNvPr id="157" name="Round Single Corner Rectangle 63"/>
            <p:cNvSpPr/>
            <p:nvPr/>
          </p:nvSpPr>
          <p:spPr>
            <a:xfrm>
              <a:off x="4114800" y="1234012"/>
              <a:ext cx="457200" cy="7281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8" name="Rectangle 70"/>
            <p:cNvSpPr/>
            <p:nvPr/>
          </p:nvSpPr>
          <p:spPr>
            <a:xfrm>
              <a:off x="3657600" y="1234012"/>
              <a:ext cx="457200" cy="728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9" name="Round Single Corner Rectangle 73"/>
            <p:cNvSpPr/>
            <p:nvPr/>
          </p:nvSpPr>
          <p:spPr>
            <a:xfrm flipH="1">
              <a:off x="3200400" y="1234012"/>
              <a:ext cx="457200" cy="7281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60" name="Group 74"/>
          <p:cNvGrpSpPr/>
          <p:nvPr/>
        </p:nvGrpSpPr>
        <p:grpSpPr>
          <a:xfrm rot="16200000">
            <a:off x="5379614" y="2871208"/>
            <a:ext cx="547263" cy="364843"/>
            <a:chOff x="3200400" y="1234012"/>
            <a:chExt cx="1371600" cy="728138"/>
          </a:xfrm>
        </p:grpSpPr>
        <p:sp>
          <p:nvSpPr>
            <p:cNvPr id="161" name="Round Single Corner Rectangle 63"/>
            <p:cNvSpPr/>
            <p:nvPr/>
          </p:nvSpPr>
          <p:spPr>
            <a:xfrm>
              <a:off x="4114800" y="1234012"/>
              <a:ext cx="457200" cy="7281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2" name="Rectangle 78"/>
            <p:cNvSpPr/>
            <p:nvPr/>
          </p:nvSpPr>
          <p:spPr>
            <a:xfrm>
              <a:off x="3657600" y="1234012"/>
              <a:ext cx="457200" cy="728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3" name="Round Single Corner Rectangle 73"/>
            <p:cNvSpPr/>
            <p:nvPr/>
          </p:nvSpPr>
          <p:spPr>
            <a:xfrm flipH="1">
              <a:off x="3200400" y="1234012"/>
              <a:ext cx="457200" cy="7281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64" name="Group 120"/>
          <p:cNvGrpSpPr/>
          <p:nvPr/>
        </p:nvGrpSpPr>
        <p:grpSpPr>
          <a:xfrm rot="5400000" flipH="1" flipV="1">
            <a:off x="3918131" y="2508084"/>
            <a:ext cx="1261242" cy="363038"/>
            <a:chOff x="4889980" y="1620289"/>
            <a:chExt cx="1452400" cy="418060"/>
          </a:xfrm>
        </p:grpSpPr>
        <p:sp>
          <p:nvSpPr>
            <p:cNvPr id="165" name="Arc 81"/>
            <p:cNvSpPr/>
            <p:nvPr/>
          </p:nvSpPr>
          <p:spPr>
            <a:xfrm>
              <a:off x="5925370" y="1621338"/>
              <a:ext cx="417010" cy="417011"/>
            </a:xfrm>
            <a:prstGeom prst="arc">
              <a:avLst>
                <a:gd name="adj1" fmla="val 16003896"/>
                <a:gd name="adj2" fmla="val 5453928"/>
              </a:avLst>
            </a:prstGeom>
            <a:ln w="28575">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66" name="Straight Connector 82"/>
            <p:cNvCxnSpPr/>
            <p:nvPr/>
          </p:nvCxnSpPr>
          <p:spPr>
            <a:xfrm flipH="1" flipV="1">
              <a:off x="4889980" y="1620289"/>
              <a:ext cx="1236500" cy="138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7" name="Straight Connector 83"/>
            <p:cNvCxnSpPr/>
            <p:nvPr/>
          </p:nvCxnSpPr>
          <p:spPr>
            <a:xfrm flipH="1">
              <a:off x="4889980" y="2038323"/>
              <a:ext cx="1236500" cy="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8" name="Group 120"/>
          <p:cNvGrpSpPr/>
          <p:nvPr/>
        </p:nvGrpSpPr>
        <p:grpSpPr>
          <a:xfrm rot="16200000" flipH="1">
            <a:off x="4649314" y="3225521"/>
            <a:ext cx="1261242" cy="363038"/>
            <a:chOff x="4889980" y="1620289"/>
            <a:chExt cx="1452400" cy="418060"/>
          </a:xfrm>
        </p:grpSpPr>
        <p:sp>
          <p:nvSpPr>
            <p:cNvPr id="169" name="Arc 85"/>
            <p:cNvSpPr/>
            <p:nvPr/>
          </p:nvSpPr>
          <p:spPr>
            <a:xfrm>
              <a:off x="5925370" y="1621338"/>
              <a:ext cx="417010" cy="417011"/>
            </a:xfrm>
            <a:prstGeom prst="arc">
              <a:avLst>
                <a:gd name="adj1" fmla="val 16003896"/>
                <a:gd name="adj2" fmla="val 5453928"/>
              </a:avLst>
            </a:prstGeom>
            <a:ln w="28575">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70" name="Straight Connector 86"/>
            <p:cNvCxnSpPr/>
            <p:nvPr/>
          </p:nvCxnSpPr>
          <p:spPr>
            <a:xfrm flipH="1" flipV="1">
              <a:off x="4889980" y="1620289"/>
              <a:ext cx="1236500" cy="138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1" name="Straight Connector 87"/>
            <p:cNvCxnSpPr/>
            <p:nvPr/>
          </p:nvCxnSpPr>
          <p:spPr>
            <a:xfrm flipH="1">
              <a:off x="4889980" y="2038323"/>
              <a:ext cx="1236500" cy="2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2" name="Group 120"/>
          <p:cNvGrpSpPr/>
          <p:nvPr/>
        </p:nvGrpSpPr>
        <p:grpSpPr>
          <a:xfrm rot="5400000" flipH="1" flipV="1">
            <a:off x="5397592" y="2508084"/>
            <a:ext cx="1261242" cy="363038"/>
            <a:chOff x="4889980" y="1620289"/>
            <a:chExt cx="1452400" cy="418060"/>
          </a:xfrm>
        </p:grpSpPr>
        <p:sp>
          <p:nvSpPr>
            <p:cNvPr id="173" name="Arc 89"/>
            <p:cNvSpPr/>
            <p:nvPr/>
          </p:nvSpPr>
          <p:spPr>
            <a:xfrm>
              <a:off x="5925370" y="1621338"/>
              <a:ext cx="417010" cy="417011"/>
            </a:xfrm>
            <a:prstGeom prst="arc">
              <a:avLst>
                <a:gd name="adj1" fmla="val 16003896"/>
                <a:gd name="adj2" fmla="val 5453928"/>
              </a:avLst>
            </a:prstGeom>
            <a:ln w="28575">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74" name="Straight Connector 90"/>
            <p:cNvCxnSpPr/>
            <p:nvPr/>
          </p:nvCxnSpPr>
          <p:spPr>
            <a:xfrm flipH="1" flipV="1">
              <a:off x="4889980" y="1620289"/>
              <a:ext cx="1236500" cy="138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5" name="Straight Connector 91"/>
            <p:cNvCxnSpPr/>
            <p:nvPr/>
          </p:nvCxnSpPr>
          <p:spPr>
            <a:xfrm flipH="1">
              <a:off x="4889980" y="2038323"/>
              <a:ext cx="1236500" cy="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76" name="Group 120"/>
          <p:cNvGrpSpPr/>
          <p:nvPr/>
        </p:nvGrpSpPr>
        <p:grpSpPr>
          <a:xfrm rot="5400000" flipH="1" flipV="1">
            <a:off x="2438100" y="2508084"/>
            <a:ext cx="1261242" cy="363038"/>
            <a:chOff x="4889980" y="1620289"/>
            <a:chExt cx="1452400" cy="418060"/>
          </a:xfrm>
        </p:grpSpPr>
        <p:sp>
          <p:nvSpPr>
            <p:cNvPr id="177" name="Arc 96"/>
            <p:cNvSpPr/>
            <p:nvPr/>
          </p:nvSpPr>
          <p:spPr>
            <a:xfrm>
              <a:off x="5925370" y="1621338"/>
              <a:ext cx="417010" cy="417011"/>
            </a:xfrm>
            <a:prstGeom prst="arc">
              <a:avLst>
                <a:gd name="adj1" fmla="val 16003896"/>
                <a:gd name="adj2" fmla="val 5453928"/>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78" name="Straight Connector 97"/>
            <p:cNvCxnSpPr/>
            <p:nvPr/>
          </p:nvCxnSpPr>
          <p:spPr>
            <a:xfrm flipH="1" flipV="1">
              <a:off x="4889980" y="1620289"/>
              <a:ext cx="1236500" cy="13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98"/>
            <p:cNvCxnSpPr/>
            <p:nvPr/>
          </p:nvCxnSpPr>
          <p:spPr>
            <a:xfrm flipH="1">
              <a:off x="4889980" y="2038323"/>
              <a:ext cx="1236500" cy="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0" name="Group 108"/>
          <p:cNvGrpSpPr/>
          <p:nvPr/>
        </p:nvGrpSpPr>
        <p:grpSpPr>
          <a:xfrm>
            <a:off x="4238904" y="1922452"/>
            <a:ext cx="663953" cy="644945"/>
            <a:chOff x="6299532" y="3384456"/>
            <a:chExt cx="469021" cy="455593"/>
          </a:xfrm>
        </p:grpSpPr>
        <p:sp>
          <p:nvSpPr>
            <p:cNvPr id="181" name="Oval 101"/>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79406" tIns="39703" rIns="79406" bIns="39703"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83" name="Group 111"/>
          <p:cNvGrpSpPr/>
          <p:nvPr/>
        </p:nvGrpSpPr>
        <p:grpSpPr>
          <a:xfrm>
            <a:off x="4959058" y="3581080"/>
            <a:ext cx="663953" cy="644945"/>
            <a:chOff x="630683" y="4190009"/>
            <a:chExt cx="469021" cy="455593"/>
          </a:xfrm>
        </p:grpSpPr>
        <p:sp>
          <p:nvSpPr>
            <p:cNvPr id="184" name="Oval 105"/>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79406" tIns="39703" rIns="79406" bIns="39703"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86" name="Group 114"/>
          <p:cNvGrpSpPr/>
          <p:nvPr/>
        </p:nvGrpSpPr>
        <p:grpSpPr>
          <a:xfrm>
            <a:off x="3498887" y="3581080"/>
            <a:ext cx="663953" cy="644945"/>
            <a:chOff x="3425803" y="3384456"/>
            <a:chExt cx="469021" cy="455593"/>
          </a:xfrm>
        </p:grpSpPr>
        <p:sp>
          <p:nvSpPr>
            <p:cNvPr id="187" name="Oval 108"/>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79406" tIns="39703" rIns="79406" bIns="39703"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89" name="Group 117"/>
          <p:cNvGrpSpPr/>
          <p:nvPr/>
        </p:nvGrpSpPr>
        <p:grpSpPr>
          <a:xfrm>
            <a:off x="2758872" y="1922452"/>
            <a:ext cx="663953" cy="644945"/>
            <a:chOff x="630683" y="3383511"/>
            <a:chExt cx="469021" cy="455593"/>
          </a:xfrm>
        </p:grpSpPr>
        <p:sp>
          <p:nvSpPr>
            <p:cNvPr id="190" name="Oval 11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79406" tIns="39703" rIns="79406" bIns="39703"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192" name="Group 120"/>
          <p:cNvGrpSpPr/>
          <p:nvPr/>
        </p:nvGrpSpPr>
        <p:grpSpPr>
          <a:xfrm>
            <a:off x="5700919" y="1922452"/>
            <a:ext cx="663953" cy="644945"/>
            <a:chOff x="3428938" y="4190009"/>
            <a:chExt cx="469021" cy="455593"/>
          </a:xfrm>
        </p:grpSpPr>
        <p:sp>
          <p:nvSpPr>
            <p:cNvPr id="193" name="Oval 116"/>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9406" tIns="39703" rIns="79406" bIns="39703" numCol="1" anchor="t" anchorCtr="0" compatLnSpc="1"/>
            <a:lstStyle/>
            <a:p>
              <a:pPr>
                <a:lnSpc>
                  <a:spcPct val="120000"/>
                </a:lnSpc>
              </a:pPr>
              <a:endParaRPr 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95" name="Text Placeholder 3"/>
          <p:cNvSpPr txBox="1"/>
          <p:nvPr/>
        </p:nvSpPr>
        <p:spPr>
          <a:xfrm>
            <a:off x="2086244" y="3680032"/>
            <a:ext cx="126255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6" name="Text Placeholder 3"/>
          <p:cNvSpPr txBox="1"/>
          <p:nvPr/>
        </p:nvSpPr>
        <p:spPr>
          <a:xfrm>
            <a:off x="5837388" y="3680032"/>
            <a:ext cx="126255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7" name="Text Placeholder 3"/>
          <p:cNvSpPr txBox="1"/>
          <p:nvPr/>
        </p:nvSpPr>
        <p:spPr>
          <a:xfrm>
            <a:off x="1349662" y="1919546"/>
            <a:ext cx="126255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8" name="Text Placeholder 3"/>
          <p:cNvSpPr txBox="1"/>
          <p:nvPr/>
        </p:nvSpPr>
        <p:spPr>
          <a:xfrm>
            <a:off x="3939031" y="1384354"/>
            <a:ext cx="126255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9" name="Text Placeholder 3"/>
          <p:cNvSpPr txBox="1"/>
          <p:nvPr/>
        </p:nvSpPr>
        <p:spPr>
          <a:xfrm>
            <a:off x="6519698" y="1919546"/>
            <a:ext cx="1262551"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2495">
              <a:spcBef>
                <a:spcPct val="20000"/>
              </a:spcBef>
              <a:defRPr/>
            </a:pPr>
            <a:r>
              <a:rPr lang="zh-CN" altLang="en-US"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9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1+#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wipe(down)">
                                      <p:cBhvr>
                                        <p:cTn id="12" dur="500"/>
                                        <p:tgtEl>
                                          <p:spTgt spid="17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9"/>
                                        </p:tgtEl>
                                        <p:attrNameLst>
                                          <p:attrName>style.visibility</p:attrName>
                                        </p:attrNameLst>
                                      </p:cBhvr>
                                      <p:to>
                                        <p:strVal val="visible"/>
                                      </p:to>
                                    </p:set>
                                    <p:anim calcmode="lin" valueType="num">
                                      <p:cBhvr>
                                        <p:cTn id="16" dur="500" fill="hold"/>
                                        <p:tgtEl>
                                          <p:spTgt spid="189"/>
                                        </p:tgtEl>
                                        <p:attrNameLst>
                                          <p:attrName>ppt_w</p:attrName>
                                        </p:attrNameLst>
                                      </p:cBhvr>
                                      <p:tavLst>
                                        <p:tav tm="0">
                                          <p:val>
                                            <p:fltVal val="0"/>
                                          </p:val>
                                        </p:tav>
                                        <p:tav tm="100000">
                                          <p:val>
                                            <p:strVal val="#ppt_w"/>
                                          </p:val>
                                        </p:tav>
                                      </p:tavLst>
                                    </p:anim>
                                    <p:anim calcmode="lin" valueType="num">
                                      <p:cBhvr>
                                        <p:cTn id="17" dur="500" fill="hold"/>
                                        <p:tgtEl>
                                          <p:spTgt spid="189"/>
                                        </p:tgtEl>
                                        <p:attrNameLst>
                                          <p:attrName>ppt_h</p:attrName>
                                        </p:attrNameLst>
                                      </p:cBhvr>
                                      <p:tavLst>
                                        <p:tav tm="0">
                                          <p:val>
                                            <p:fltVal val="0"/>
                                          </p:val>
                                        </p:tav>
                                        <p:tav tm="100000">
                                          <p:val>
                                            <p:strVal val="#ppt_h"/>
                                          </p:val>
                                        </p:tav>
                                      </p:tavLst>
                                    </p:anim>
                                    <p:animEffect transition="in" filter="fade">
                                      <p:cBhvr>
                                        <p:cTn id="18" dur="500"/>
                                        <p:tgtEl>
                                          <p:spTgt spid="189"/>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wipe(right)">
                                      <p:cBhvr>
                                        <p:cTn id="22" dur="500"/>
                                        <p:tgtEl>
                                          <p:spTgt spid="197"/>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136"/>
                                        </p:tgtEl>
                                        <p:attrNameLst>
                                          <p:attrName>style.visibility</p:attrName>
                                        </p:attrNameLst>
                                      </p:cBhvr>
                                      <p:to>
                                        <p:strVal val="visible"/>
                                      </p:to>
                                    </p:set>
                                    <p:anim calcmode="lin" valueType="num">
                                      <p:cBhvr additive="base">
                                        <p:cTn id="26" dur="500" fill="hold"/>
                                        <p:tgtEl>
                                          <p:spTgt spid="136"/>
                                        </p:tgtEl>
                                        <p:attrNameLst>
                                          <p:attrName>ppt_x</p:attrName>
                                        </p:attrNameLst>
                                      </p:cBhvr>
                                      <p:tavLst>
                                        <p:tav tm="0">
                                          <p:val>
                                            <p:strVal val="1+#ppt_w/2"/>
                                          </p:val>
                                        </p:tav>
                                        <p:tav tm="100000">
                                          <p:val>
                                            <p:strVal val="#ppt_x"/>
                                          </p:val>
                                        </p:tav>
                                      </p:tavLst>
                                    </p:anim>
                                    <p:anim calcmode="lin" valueType="num">
                                      <p:cBhvr additive="base">
                                        <p:cTn id="27" dur="500" fill="hold"/>
                                        <p:tgtEl>
                                          <p:spTgt spid="13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wipe(up)">
                                      <p:cBhvr>
                                        <p:cTn id="31" dur="500"/>
                                        <p:tgtEl>
                                          <p:spTgt spid="15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86"/>
                                        </p:tgtEl>
                                        <p:attrNameLst>
                                          <p:attrName>style.visibility</p:attrName>
                                        </p:attrNameLst>
                                      </p:cBhvr>
                                      <p:to>
                                        <p:strVal val="visible"/>
                                      </p:to>
                                    </p:set>
                                    <p:anim calcmode="lin" valueType="num">
                                      <p:cBhvr>
                                        <p:cTn id="35" dur="500" fill="hold"/>
                                        <p:tgtEl>
                                          <p:spTgt spid="186"/>
                                        </p:tgtEl>
                                        <p:attrNameLst>
                                          <p:attrName>ppt_w</p:attrName>
                                        </p:attrNameLst>
                                      </p:cBhvr>
                                      <p:tavLst>
                                        <p:tav tm="0">
                                          <p:val>
                                            <p:fltVal val="0"/>
                                          </p:val>
                                        </p:tav>
                                        <p:tav tm="100000">
                                          <p:val>
                                            <p:strVal val="#ppt_w"/>
                                          </p:val>
                                        </p:tav>
                                      </p:tavLst>
                                    </p:anim>
                                    <p:anim calcmode="lin" valueType="num">
                                      <p:cBhvr>
                                        <p:cTn id="36" dur="500" fill="hold"/>
                                        <p:tgtEl>
                                          <p:spTgt spid="186"/>
                                        </p:tgtEl>
                                        <p:attrNameLst>
                                          <p:attrName>ppt_h</p:attrName>
                                        </p:attrNameLst>
                                      </p:cBhvr>
                                      <p:tavLst>
                                        <p:tav tm="0">
                                          <p:val>
                                            <p:fltVal val="0"/>
                                          </p:val>
                                        </p:tav>
                                        <p:tav tm="100000">
                                          <p:val>
                                            <p:strVal val="#ppt_h"/>
                                          </p:val>
                                        </p:tav>
                                      </p:tavLst>
                                    </p:anim>
                                    <p:animEffect transition="in" filter="fade">
                                      <p:cBhvr>
                                        <p:cTn id="37" dur="500"/>
                                        <p:tgtEl>
                                          <p:spTgt spid="186"/>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195"/>
                                        </p:tgtEl>
                                        <p:attrNameLst>
                                          <p:attrName>style.visibility</p:attrName>
                                        </p:attrNameLst>
                                      </p:cBhvr>
                                      <p:to>
                                        <p:strVal val="visible"/>
                                      </p:to>
                                    </p:set>
                                    <p:animEffect transition="in" filter="wipe(right)">
                                      <p:cBhvr>
                                        <p:cTn id="41" dur="500"/>
                                        <p:tgtEl>
                                          <p:spTgt spid="195"/>
                                        </p:tgtEl>
                                      </p:cBhvr>
                                    </p:animEffect>
                                  </p:childTnLst>
                                </p:cTn>
                              </p:par>
                            </p:childTnLst>
                          </p:cTn>
                        </p:par>
                        <p:par>
                          <p:cTn id="42" fill="hold">
                            <p:stCondLst>
                              <p:cond delay="4000"/>
                            </p:stCondLst>
                            <p:childTnLst>
                              <p:par>
                                <p:cTn id="43" presetID="2" presetClass="entr" presetSubtype="2" accel="50000" decel="50000" fill="hold" nodeType="after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500" fill="hold"/>
                                        <p:tgtEl>
                                          <p:spTgt spid="140"/>
                                        </p:tgtEl>
                                        <p:attrNameLst>
                                          <p:attrName>ppt_x</p:attrName>
                                        </p:attrNameLst>
                                      </p:cBhvr>
                                      <p:tavLst>
                                        <p:tav tm="0">
                                          <p:val>
                                            <p:strVal val="1+#ppt_w/2"/>
                                          </p:val>
                                        </p:tav>
                                        <p:tav tm="100000">
                                          <p:val>
                                            <p:strVal val="#ppt_x"/>
                                          </p:val>
                                        </p:tav>
                                      </p:tavLst>
                                    </p:anim>
                                    <p:anim calcmode="lin" valueType="num">
                                      <p:cBhvr additive="base">
                                        <p:cTn id="46" dur="500" fill="hold"/>
                                        <p:tgtEl>
                                          <p:spTgt spid="140"/>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164"/>
                                        </p:tgtEl>
                                        <p:attrNameLst>
                                          <p:attrName>style.visibility</p:attrName>
                                        </p:attrNameLst>
                                      </p:cBhvr>
                                      <p:to>
                                        <p:strVal val="visible"/>
                                      </p:to>
                                    </p:set>
                                    <p:animEffect transition="in" filter="wipe(down)">
                                      <p:cBhvr>
                                        <p:cTn id="50" dur="500"/>
                                        <p:tgtEl>
                                          <p:spTgt spid="164"/>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180"/>
                                        </p:tgtEl>
                                        <p:attrNameLst>
                                          <p:attrName>style.visibility</p:attrName>
                                        </p:attrNameLst>
                                      </p:cBhvr>
                                      <p:to>
                                        <p:strVal val="visible"/>
                                      </p:to>
                                    </p:set>
                                    <p:anim calcmode="lin" valueType="num">
                                      <p:cBhvr>
                                        <p:cTn id="54" dur="500" fill="hold"/>
                                        <p:tgtEl>
                                          <p:spTgt spid="180"/>
                                        </p:tgtEl>
                                        <p:attrNameLst>
                                          <p:attrName>ppt_w</p:attrName>
                                        </p:attrNameLst>
                                      </p:cBhvr>
                                      <p:tavLst>
                                        <p:tav tm="0">
                                          <p:val>
                                            <p:fltVal val="0"/>
                                          </p:val>
                                        </p:tav>
                                        <p:tav tm="100000">
                                          <p:val>
                                            <p:strVal val="#ppt_w"/>
                                          </p:val>
                                        </p:tav>
                                      </p:tavLst>
                                    </p:anim>
                                    <p:anim calcmode="lin" valueType="num">
                                      <p:cBhvr>
                                        <p:cTn id="55" dur="500" fill="hold"/>
                                        <p:tgtEl>
                                          <p:spTgt spid="180"/>
                                        </p:tgtEl>
                                        <p:attrNameLst>
                                          <p:attrName>ppt_h</p:attrName>
                                        </p:attrNameLst>
                                      </p:cBhvr>
                                      <p:tavLst>
                                        <p:tav tm="0">
                                          <p:val>
                                            <p:fltVal val="0"/>
                                          </p:val>
                                        </p:tav>
                                        <p:tav tm="100000">
                                          <p:val>
                                            <p:strVal val="#ppt_h"/>
                                          </p:val>
                                        </p:tav>
                                      </p:tavLst>
                                    </p:anim>
                                    <p:animEffect transition="in" filter="fade">
                                      <p:cBhvr>
                                        <p:cTn id="56" dur="500"/>
                                        <p:tgtEl>
                                          <p:spTgt spid="180"/>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wipe(down)">
                                      <p:cBhvr>
                                        <p:cTn id="60" dur="500"/>
                                        <p:tgtEl>
                                          <p:spTgt spid="198"/>
                                        </p:tgtEl>
                                      </p:cBhvr>
                                    </p:animEffect>
                                  </p:childTnLst>
                                </p:cTn>
                              </p:par>
                            </p:childTnLst>
                          </p:cTn>
                        </p:par>
                        <p:par>
                          <p:cTn id="61" fill="hold">
                            <p:stCondLst>
                              <p:cond delay="6000"/>
                            </p:stCondLst>
                            <p:childTnLst>
                              <p:par>
                                <p:cTn id="62" presetID="2" presetClass="entr" presetSubtype="2" accel="50000" decel="50000" fill="hold" nodeType="afterEffect">
                                  <p:stCondLst>
                                    <p:cond delay="0"/>
                                  </p:stCondLst>
                                  <p:childTnLst>
                                    <p:set>
                                      <p:cBhvr>
                                        <p:cTn id="63" dur="1" fill="hold">
                                          <p:stCondLst>
                                            <p:cond delay="0"/>
                                          </p:stCondLst>
                                        </p:cTn>
                                        <p:tgtEl>
                                          <p:spTgt spid="156"/>
                                        </p:tgtEl>
                                        <p:attrNameLst>
                                          <p:attrName>style.visibility</p:attrName>
                                        </p:attrNameLst>
                                      </p:cBhvr>
                                      <p:to>
                                        <p:strVal val="visible"/>
                                      </p:to>
                                    </p:set>
                                    <p:anim calcmode="lin" valueType="num">
                                      <p:cBhvr additive="base">
                                        <p:cTn id="64" dur="500" fill="hold"/>
                                        <p:tgtEl>
                                          <p:spTgt spid="156"/>
                                        </p:tgtEl>
                                        <p:attrNameLst>
                                          <p:attrName>ppt_x</p:attrName>
                                        </p:attrNameLst>
                                      </p:cBhvr>
                                      <p:tavLst>
                                        <p:tav tm="0">
                                          <p:val>
                                            <p:strVal val="1+#ppt_w/2"/>
                                          </p:val>
                                        </p:tav>
                                        <p:tav tm="100000">
                                          <p:val>
                                            <p:strVal val="#ppt_x"/>
                                          </p:val>
                                        </p:tav>
                                      </p:tavLst>
                                    </p:anim>
                                    <p:anim calcmode="lin" valueType="num">
                                      <p:cBhvr additive="base">
                                        <p:cTn id="65" dur="500" fill="hold"/>
                                        <p:tgtEl>
                                          <p:spTgt spid="156"/>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168"/>
                                        </p:tgtEl>
                                        <p:attrNameLst>
                                          <p:attrName>style.visibility</p:attrName>
                                        </p:attrNameLst>
                                      </p:cBhvr>
                                      <p:to>
                                        <p:strVal val="visible"/>
                                      </p:to>
                                    </p:set>
                                    <p:animEffect transition="in" filter="wipe(up)">
                                      <p:cBhvr>
                                        <p:cTn id="69" dur="500"/>
                                        <p:tgtEl>
                                          <p:spTgt spid="168"/>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500" fill="hold"/>
                                        <p:tgtEl>
                                          <p:spTgt spid="183"/>
                                        </p:tgtEl>
                                        <p:attrNameLst>
                                          <p:attrName>ppt_w</p:attrName>
                                        </p:attrNameLst>
                                      </p:cBhvr>
                                      <p:tavLst>
                                        <p:tav tm="0">
                                          <p:val>
                                            <p:fltVal val="0"/>
                                          </p:val>
                                        </p:tav>
                                        <p:tav tm="100000">
                                          <p:val>
                                            <p:strVal val="#ppt_w"/>
                                          </p:val>
                                        </p:tav>
                                      </p:tavLst>
                                    </p:anim>
                                    <p:anim calcmode="lin" valueType="num">
                                      <p:cBhvr>
                                        <p:cTn id="74" dur="500" fill="hold"/>
                                        <p:tgtEl>
                                          <p:spTgt spid="183"/>
                                        </p:tgtEl>
                                        <p:attrNameLst>
                                          <p:attrName>ppt_h</p:attrName>
                                        </p:attrNameLst>
                                      </p:cBhvr>
                                      <p:tavLst>
                                        <p:tav tm="0">
                                          <p:val>
                                            <p:fltVal val="0"/>
                                          </p:val>
                                        </p:tav>
                                        <p:tav tm="100000">
                                          <p:val>
                                            <p:strVal val="#ppt_h"/>
                                          </p:val>
                                        </p:tav>
                                      </p:tavLst>
                                    </p:anim>
                                    <p:animEffect transition="in" filter="fade">
                                      <p:cBhvr>
                                        <p:cTn id="75" dur="500"/>
                                        <p:tgtEl>
                                          <p:spTgt spid="183"/>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6"/>
                                        </p:tgtEl>
                                        <p:attrNameLst>
                                          <p:attrName>style.visibility</p:attrName>
                                        </p:attrNameLst>
                                      </p:cBhvr>
                                      <p:to>
                                        <p:strVal val="visible"/>
                                      </p:to>
                                    </p:set>
                                    <p:animEffect transition="in" filter="wipe(left)">
                                      <p:cBhvr>
                                        <p:cTn id="79" dur="500"/>
                                        <p:tgtEl>
                                          <p:spTgt spid="196"/>
                                        </p:tgtEl>
                                      </p:cBhvr>
                                    </p:animEffect>
                                  </p:childTnLst>
                                </p:cTn>
                              </p:par>
                            </p:childTnLst>
                          </p:cTn>
                        </p:par>
                        <p:par>
                          <p:cTn id="80" fill="hold">
                            <p:stCondLst>
                              <p:cond delay="8000"/>
                            </p:stCondLst>
                            <p:childTnLst>
                              <p:par>
                                <p:cTn id="81" presetID="2" presetClass="entr" presetSubtype="2" accel="50000" decel="50000" fill="hold" nodeType="afterEffect">
                                  <p:stCondLst>
                                    <p:cond delay="0"/>
                                  </p:stCondLst>
                                  <p:childTnLst>
                                    <p:set>
                                      <p:cBhvr>
                                        <p:cTn id="82" dur="1" fill="hold">
                                          <p:stCondLst>
                                            <p:cond delay="0"/>
                                          </p:stCondLst>
                                        </p:cTn>
                                        <p:tgtEl>
                                          <p:spTgt spid="160"/>
                                        </p:tgtEl>
                                        <p:attrNameLst>
                                          <p:attrName>style.visibility</p:attrName>
                                        </p:attrNameLst>
                                      </p:cBhvr>
                                      <p:to>
                                        <p:strVal val="visible"/>
                                      </p:to>
                                    </p:set>
                                    <p:anim calcmode="lin" valueType="num">
                                      <p:cBhvr additive="base">
                                        <p:cTn id="83" dur="500" fill="hold"/>
                                        <p:tgtEl>
                                          <p:spTgt spid="160"/>
                                        </p:tgtEl>
                                        <p:attrNameLst>
                                          <p:attrName>ppt_x</p:attrName>
                                        </p:attrNameLst>
                                      </p:cBhvr>
                                      <p:tavLst>
                                        <p:tav tm="0">
                                          <p:val>
                                            <p:strVal val="1+#ppt_w/2"/>
                                          </p:val>
                                        </p:tav>
                                        <p:tav tm="100000">
                                          <p:val>
                                            <p:strVal val="#ppt_x"/>
                                          </p:val>
                                        </p:tav>
                                      </p:tavLst>
                                    </p:anim>
                                    <p:anim calcmode="lin" valueType="num">
                                      <p:cBhvr additive="base">
                                        <p:cTn id="84" dur="500" fill="hold"/>
                                        <p:tgtEl>
                                          <p:spTgt spid="160"/>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172"/>
                                        </p:tgtEl>
                                        <p:attrNameLst>
                                          <p:attrName>style.visibility</p:attrName>
                                        </p:attrNameLst>
                                      </p:cBhvr>
                                      <p:to>
                                        <p:strVal val="visible"/>
                                      </p:to>
                                    </p:set>
                                    <p:animEffect transition="in" filter="wipe(down)">
                                      <p:cBhvr>
                                        <p:cTn id="88" dur="500"/>
                                        <p:tgtEl>
                                          <p:spTgt spid="172"/>
                                        </p:tgtEl>
                                      </p:cBhvr>
                                    </p:animEffect>
                                  </p:childTnLst>
                                </p:cTn>
                              </p:par>
                            </p:childTnLst>
                          </p:cTn>
                        </p:par>
                        <p:par>
                          <p:cTn id="89" fill="hold">
                            <p:stCondLst>
                              <p:cond delay="9000"/>
                            </p:stCondLst>
                            <p:childTnLst>
                              <p:par>
                                <p:cTn id="90" presetID="53" presetClass="entr" presetSubtype="16" fill="hold" nodeType="afterEffect">
                                  <p:stCondLst>
                                    <p:cond delay="0"/>
                                  </p:stCondLst>
                                  <p:childTnLst>
                                    <p:set>
                                      <p:cBhvr>
                                        <p:cTn id="91" dur="1" fill="hold">
                                          <p:stCondLst>
                                            <p:cond delay="0"/>
                                          </p:stCondLst>
                                        </p:cTn>
                                        <p:tgtEl>
                                          <p:spTgt spid="192"/>
                                        </p:tgtEl>
                                        <p:attrNameLst>
                                          <p:attrName>style.visibility</p:attrName>
                                        </p:attrNameLst>
                                      </p:cBhvr>
                                      <p:to>
                                        <p:strVal val="visible"/>
                                      </p:to>
                                    </p:set>
                                    <p:anim calcmode="lin" valueType="num">
                                      <p:cBhvr>
                                        <p:cTn id="92" dur="500" fill="hold"/>
                                        <p:tgtEl>
                                          <p:spTgt spid="192"/>
                                        </p:tgtEl>
                                        <p:attrNameLst>
                                          <p:attrName>ppt_w</p:attrName>
                                        </p:attrNameLst>
                                      </p:cBhvr>
                                      <p:tavLst>
                                        <p:tav tm="0">
                                          <p:val>
                                            <p:fltVal val="0"/>
                                          </p:val>
                                        </p:tav>
                                        <p:tav tm="100000">
                                          <p:val>
                                            <p:strVal val="#ppt_w"/>
                                          </p:val>
                                        </p:tav>
                                      </p:tavLst>
                                    </p:anim>
                                    <p:anim calcmode="lin" valueType="num">
                                      <p:cBhvr>
                                        <p:cTn id="93" dur="500" fill="hold"/>
                                        <p:tgtEl>
                                          <p:spTgt spid="192"/>
                                        </p:tgtEl>
                                        <p:attrNameLst>
                                          <p:attrName>ppt_h</p:attrName>
                                        </p:attrNameLst>
                                      </p:cBhvr>
                                      <p:tavLst>
                                        <p:tav tm="0">
                                          <p:val>
                                            <p:fltVal val="0"/>
                                          </p:val>
                                        </p:tav>
                                        <p:tav tm="100000">
                                          <p:val>
                                            <p:strVal val="#ppt_h"/>
                                          </p:val>
                                        </p:tav>
                                      </p:tavLst>
                                    </p:anim>
                                    <p:animEffect transition="in" filter="fade">
                                      <p:cBhvr>
                                        <p:cTn id="94" dur="500"/>
                                        <p:tgtEl>
                                          <p:spTgt spid="192"/>
                                        </p:tgtEl>
                                      </p:cBhvr>
                                    </p:animEffect>
                                  </p:childTnLst>
                                </p:cTn>
                              </p:par>
                            </p:childTnLst>
                          </p:cTn>
                        </p:par>
                        <p:par>
                          <p:cTn id="95" fill="hold">
                            <p:stCondLst>
                              <p:cond delay="9500"/>
                            </p:stCondLst>
                            <p:childTnLst>
                              <p:par>
                                <p:cTn id="96" presetID="22" presetClass="entr" presetSubtype="8" fill="hold" grpId="0" nodeType="afterEffect">
                                  <p:stCondLst>
                                    <p:cond delay="0"/>
                                  </p:stCondLst>
                                  <p:childTnLst>
                                    <p:set>
                                      <p:cBhvr>
                                        <p:cTn id="97" dur="1" fill="hold">
                                          <p:stCondLst>
                                            <p:cond delay="0"/>
                                          </p:stCondLst>
                                        </p:cTn>
                                        <p:tgtEl>
                                          <p:spTgt spid="199"/>
                                        </p:tgtEl>
                                        <p:attrNameLst>
                                          <p:attrName>style.visibility</p:attrName>
                                        </p:attrNameLst>
                                      </p:cBhvr>
                                      <p:to>
                                        <p:strVal val="visible"/>
                                      </p:to>
                                    </p:set>
                                    <p:animEffect transition="in" filter="wipe(left)">
                                      <p:cBhvr>
                                        <p:cTn id="98" dur="500"/>
                                        <p:tgtEl>
                                          <p:spTgt spid="199"/>
                                        </p:tgtEl>
                                      </p:cBhvr>
                                    </p:animEffect>
                                  </p:childTnLst>
                                </p:cTn>
                              </p:par>
                            </p:childTnLst>
                          </p:cTn>
                        </p:par>
                        <p:par>
                          <p:cTn id="99" fill="hold">
                            <p:stCondLst>
                              <p:cond delay="10000"/>
                            </p:stCondLst>
                            <p:childTnLst>
                              <p:par>
                                <p:cTn id="100" presetID="2" presetClass="entr" presetSubtype="2" accel="50000" decel="50000" fill="hold" nodeType="afterEffect">
                                  <p:stCondLst>
                                    <p:cond delay="0"/>
                                  </p:stCondLst>
                                  <p:childTnLst>
                                    <p:set>
                                      <p:cBhvr>
                                        <p:cTn id="101" dur="1" fill="hold">
                                          <p:stCondLst>
                                            <p:cond delay="0"/>
                                          </p:stCondLst>
                                        </p:cTn>
                                        <p:tgtEl>
                                          <p:spTgt spid="144"/>
                                        </p:tgtEl>
                                        <p:attrNameLst>
                                          <p:attrName>style.visibility</p:attrName>
                                        </p:attrNameLst>
                                      </p:cBhvr>
                                      <p:to>
                                        <p:strVal val="visible"/>
                                      </p:to>
                                    </p:set>
                                    <p:anim calcmode="lin" valueType="num">
                                      <p:cBhvr additive="base">
                                        <p:cTn id="102" dur="500" fill="hold"/>
                                        <p:tgtEl>
                                          <p:spTgt spid="144"/>
                                        </p:tgtEl>
                                        <p:attrNameLst>
                                          <p:attrName>ppt_x</p:attrName>
                                        </p:attrNameLst>
                                      </p:cBhvr>
                                      <p:tavLst>
                                        <p:tav tm="0">
                                          <p:val>
                                            <p:strVal val="1+#ppt_w/2"/>
                                          </p:val>
                                        </p:tav>
                                        <p:tav tm="100000">
                                          <p:val>
                                            <p:strVal val="#ppt_x"/>
                                          </p:val>
                                        </p:tav>
                                      </p:tavLst>
                                    </p:anim>
                                    <p:anim calcmode="lin" valueType="num">
                                      <p:cBhvr additive="base">
                                        <p:cTn id="10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p:bldP spid="197" grpId="0"/>
      <p:bldP spid="198" grpId="0"/>
      <p:bldP spid="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818973" y="158344"/>
            <a:ext cx="1470384" cy="338554"/>
          </a:xfrm>
          <a:prstGeom prst="rect">
            <a:avLst/>
          </a:prstGeom>
          <a:noFill/>
        </p:spPr>
        <p:txBody>
          <a:bodyPr wrap="squar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年度工作概述</a:t>
            </a:r>
          </a:p>
        </p:txBody>
      </p:sp>
      <p:sp>
        <p:nvSpPr>
          <p:cNvPr id="32" name="流程图: 摘录 31"/>
          <p:cNvSpPr/>
          <p:nvPr/>
        </p:nvSpPr>
        <p:spPr>
          <a:xfrm rot="16200000">
            <a:off x="4782638" y="1957228"/>
            <a:ext cx="1407583" cy="1140143"/>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240" dirty="0">
                <a:solidFill>
                  <a:schemeClr val="bg1"/>
                </a:solidFill>
                <a:latin typeface="微软雅黑" panose="020B0503020204020204" pitchFamily="34" charset="-122"/>
                <a:ea typeface="微软雅黑" panose="020B0503020204020204" pitchFamily="34" charset="-122"/>
              </a:rPr>
              <a:t>2</a:t>
            </a:r>
            <a:endParaRPr lang="zh-CN" altLang="en-US" sz="3240" dirty="0">
              <a:solidFill>
                <a:schemeClr val="bg1"/>
              </a:solidFill>
              <a:latin typeface="微软雅黑" panose="020B0503020204020204" pitchFamily="34" charset="-122"/>
              <a:ea typeface="微软雅黑" panose="020B0503020204020204" pitchFamily="34" charset="-122"/>
            </a:endParaRPr>
          </a:p>
        </p:txBody>
      </p:sp>
      <p:sp>
        <p:nvSpPr>
          <p:cNvPr id="33" name="流程图: 摘录 32"/>
          <p:cNvSpPr/>
          <p:nvPr/>
        </p:nvSpPr>
        <p:spPr>
          <a:xfrm rot="5400000">
            <a:off x="4679769" y="1088227"/>
            <a:ext cx="1407583" cy="1140143"/>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240" dirty="0">
                <a:solidFill>
                  <a:schemeClr val="bg1"/>
                </a:solidFill>
                <a:latin typeface="微软雅黑" panose="020B0503020204020204" pitchFamily="34" charset="-122"/>
                <a:ea typeface="微软雅黑" panose="020B0503020204020204" pitchFamily="34" charset="-122"/>
              </a:rPr>
              <a:t>1</a:t>
            </a:r>
            <a:endParaRPr lang="zh-CN" altLang="en-US" sz="3240" dirty="0">
              <a:solidFill>
                <a:schemeClr val="bg1"/>
              </a:solidFill>
              <a:latin typeface="微软雅黑" panose="020B0503020204020204" pitchFamily="34" charset="-122"/>
              <a:ea typeface="微软雅黑" panose="020B0503020204020204" pitchFamily="34" charset="-122"/>
            </a:endParaRPr>
          </a:p>
        </p:txBody>
      </p:sp>
      <p:sp>
        <p:nvSpPr>
          <p:cNvPr id="34" name="流程图: 摘录 33"/>
          <p:cNvSpPr/>
          <p:nvPr/>
        </p:nvSpPr>
        <p:spPr>
          <a:xfrm rot="5400000">
            <a:off x="4679769" y="2810956"/>
            <a:ext cx="1407583" cy="1140143"/>
          </a:xfrm>
          <a:prstGeom prst="flowChartExtra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3240" dirty="0">
                <a:solidFill>
                  <a:schemeClr val="bg1"/>
                </a:solidFill>
                <a:latin typeface="微软雅黑" panose="020B0503020204020204" pitchFamily="34" charset="-122"/>
                <a:ea typeface="微软雅黑" panose="020B0503020204020204" pitchFamily="34" charset="-122"/>
              </a:rPr>
              <a:t>3</a:t>
            </a:r>
            <a:endParaRPr lang="zh-CN" altLang="en-US" sz="3240" dirty="0">
              <a:solidFill>
                <a:schemeClr val="bg1"/>
              </a:solidFill>
              <a:latin typeface="微软雅黑" panose="020B0503020204020204" pitchFamily="34" charset="-122"/>
              <a:ea typeface="微软雅黑" panose="020B0503020204020204" pitchFamily="34" charset="-122"/>
            </a:endParaRPr>
          </a:p>
        </p:txBody>
      </p:sp>
      <p:sp>
        <p:nvSpPr>
          <p:cNvPr id="35" name="TextBox 5"/>
          <p:cNvSpPr txBox="1"/>
          <p:nvPr/>
        </p:nvSpPr>
        <p:spPr>
          <a:xfrm>
            <a:off x="2314987" y="1440475"/>
            <a:ext cx="2297431" cy="848502"/>
          </a:xfrm>
          <a:prstGeom prst="rect">
            <a:avLst/>
          </a:prstGeom>
          <a:noFill/>
        </p:spPr>
        <p:txBody>
          <a:bodyPr wrap="square" rtlCol="0">
            <a:spAutoFit/>
          </a:bodyPr>
          <a:lstStyle/>
          <a:p>
            <a:pPr algn="just">
              <a:lnSpc>
                <a:spcPct val="130000"/>
              </a:lnSpc>
            </a:pPr>
            <a:r>
              <a:rPr lang="zh-CN" altLang="en-US" sz="126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60" dirty="0">
              <a:solidFill>
                <a:schemeClr val="tx2"/>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323575" y="936294"/>
            <a:ext cx="2542775" cy="486900"/>
            <a:chOff x="2073750" y="1152682"/>
            <a:chExt cx="2825306" cy="438210"/>
          </a:xfrm>
        </p:grpSpPr>
        <p:sp>
          <p:nvSpPr>
            <p:cNvPr id="37" name="TextBox 7"/>
            <p:cNvSpPr txBox="1"/>
            <p:nvPr/>
          </p:nvSpPr>
          <p:spPr>
            <a:xfrm>
              <a:off x="2073750" y="1152682"/>
              <a:ext cx="1487587" cy="3323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800" dirty="0">
                  <a:solidFill>
                    <a:schemeClr val="accent1"/>
                  </a:solidFill>
                  <a:latin typeface="微软雅黑" panose="020B0503020204020204" pitchFamily="34" charset="-122"/>
                  <a:ea typeface="微软雅黑" panose="020B0503020204020204" pitchFamily="34" charset="-122"/>
                </a:rPr>
                <a:t>您的小标题</a:t>
              </a:r>
            </a:p>
          </p:txBody>
        </p:sp>
        <p:cxnSp>
          <p:nvCxnSpPr>
            <p:cNvPr id="38" name="直接连接符 37"/>
            <p:cNvCxnSpPr/>
            <p:nvPr/>
          </p:nvCxnSpPr>
          <p:spPr>
            <a:xfrm>
              <a:off x="2169000" y="159089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39" name="TextBox 9"/>
          <p:cNvSpPr txBox="1"/>
          <p:nvPr/>
        </p:nvSpPr>
        <p:spPr>
          <a:xfrm>
            <a:off x="2314987" y="3655411"/>
            <a:ext cx="2297431" cy="848502"/>
          </a:xfrm>
          <a:prstGeom prst="rect">
            <a:avLst/>
          </a:prstGeom>
          <a:noFill/>
        </p:spPr>
        <p:txBody>
          <a:bodyPr wrap="square" rtlCol="0">
            <a:spAutoFit/>
          </a:bodyPr>
          <a:lstStyle/>
          <a:p>
            <a:pPr algn="just">
              <a:lnSpc>
                <a:spcPct val="130000"/>
              </a:lnSpc>
            </a:pPr>
            <a:r>
              <a:rPr lang="zh-CN" altLang="en-US" sz="126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60" dirty="0">
              <a:solidFill>
                <a:schemeClr val="tx2"/>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2323575" y="3151230"/>
            <a:ext cx="2542775" cy="486900"/>
            <a:chOff x="2073750" y="3146124"/>
            <a:chExt cx="2825306" cy="438210"/>
          </a:xfrm>
        </p:grpSpPr>
        <p:sp>
          <p:nvSpPr>
            <p:cNvPr id="41" name="TextBox 11"/>
            <p:cNvSpPr txBox="1"/>
            <p:nvPr/>
          </p:nvSpPr>
          <p:spPr>
            <a:xfrm>
              <a:off x="2073750" y="3146124"/>
              <a:ext cx="1487587" cy="3323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800" dirty="0">
                  <a:solidFill>
                    <a:schemeClr val="accent2"/>
                  </a:solidFill>
                  <a:latin typeface="微软雅黑" panose="020B0503020204020204" pitchFamily="34" charset="-122"/>
                  <a:ea typeface="微软雅黑" panose="020B0503020204020204" pitchFamily="34" charset="-122"/>
                </a:rPr>
                <a:t>您的小标题</a:t>
              </a:r>
            </a:p>
          </p:txBody>
        </p:sp>
        <p:cxnSp>
          <p:nvCxnSpPr>
            <p:cNvPr id="42" name="直接连接符 41"/>
            <p:cNvCxnSpPr/>
            <p:nvPr/>
          </p:nvCxnSpPr>
          <p:spPr>
            <a:xfrm>
              <a:off x="2169000" y="3584334"/>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6187443" y="2327614"/>
            <a:ext cx="2297431" cy="848502"/>
          </a:xfrm>
          <a:prstGeom prst="rect">
            <a:avLst/>
          </a:prstGeom>
          <a:noFill/>
        </p:spPr>
        <p:txBody>
          <a:bodyPr wrap="square" rtlCol="0">
            <a:spAutoFit/>
          </a:bodyPr>
          <a:lstStyle/>
          <a:p>
            <a:pPr algn="just">
              <a:lnSpc>
                <a:spcPct val="130000"/>
              </a:lnSpc>
            </a:pPr>
            <a:r>
              <a:rPr lang="zh-CN" altLang="en-US" sz="126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60" dirty="0">
              <a:solidFill>
                <a:schemeClr val="tx2"/>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953630" y="1823433"/>
            <a:ext cx="2457050" cy="486900"/>
            <a:chOff x="6107144" y="1951107"/>
            <a:chExt cx="2730056" cy="438210"/>
          </a:xfrm>
        </p:grpSpPr>
        <p:sp>
          <p:nvSpPr>
            <p:cNvPr id="45" name="TextBox 15"/>
            <p:cNvSpPr txBox="1"/>
            <p:nvPr/>
          </p:nvSpPr>
          <p:spPr>
            <a:xfrm>
              <a:off x="6420021" y="1951107"/>
              <a:ext cx="1487587" cy="33239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1800" dirty="0">
                  <a:solidFill>
                    <a:schemeClr val="accent3"/>
                  </a:solidFill>
                  <a:latin typeface="微软雅黑" panose="020B0503020204020204" pitchFamily="34" charset="-122"/>
                  <a:ea typeface="微软雅黑" panose="020B0503020204020204" pitchFamily="34" charset="-122"/>
                </a:rPr>
                <a:t>您的小标题</a:t>
              </a:r>
            </a:p>
          </p:txBody>
        </p:sp>
        <p:cxnSp>
          <p:nvCxnSpPr>
            <p:cNvPr id="46" name="直接连接符 45"/>
            <p:cNvCxnSpPr/>
            <p:nvPr/>
          </p:nvCxnSpPr>
          <p:spPr>
            <a:xfrm>
              <a:off x="6107144" y="2389317"/>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ppt_w</p:attrName>
                                        </p:attrNameLst>
                                      </p:cBhvr>
                                      <p:tavLst>
                                        <p:tav tm="0">
                                          <p:val>
                                            <p:fltVal val="0"/>
                                          </p:val>
                                        </p:tav>
                                        <p:tav tm="100000">
                                          <p:val>
                                            <p:strVal val="#ppt_w"/>
                                          </p:val>
                                        </p:tav>
                                      </p:tavLst>
                                    </p:anim>
                                    <p:anim calcmode="lin" valueType="num">
                                      <p:cBhvr>
                                        <p:cTn id="8" dur="250" fill="hold"/>
                                        <p:tgtEl>
                                          <p:spTgt spid="33"/>
                                        </p:tgtEl>
                                        <p:attrNameLst>
                                          <p:attrName>ppt_h</p:attrName>
                                        </p:attrNameLst>
                                      </p:cBhvr>
                                      <p:tavLst>
                                        <p:tav tm="0">
                                          <p:val>
                                            <p:fltVal val="0"/>
                                          </p:val>
                                        </p:tav>
                                        <p:tav tm="100000">
                                          <p:val>
                                            <p:strVal val="#ppt_h"/>
                                          </p:val>
                                        </p:tav>
                                      </p:tavLst>
                                    </p:anim>
                                    <p:animEffect transition="in" filter="fade">
                                      <p:cBhvr>
                                        <p:cTn id="9" dur="250"/>
                                        <p:tgtEl>
                                          <p:spTgt spid="3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500"/>
                                        <p:tgtEl>
                                          <p:spTgt spid="3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50" fill="hold"/>
                                        <p:tgtEl>
                                          <p:spTgt spid="32"/>
                                        </p:tgtEl>
                                        <p:attrNameLst>
                                          <p:attrName>ppt_w</p:attrName>
                                        </p:attrNameLst>
                                      </p:cBhvr>
                                      <p:tavLst>
                                        <p:tav tm="0">
                                          <p:val>
                                            <p:fltVal val="0"/>
                                          </p:val>
                                        </p:tav>
                                        <p:tav tm="100000">
                                          <p:val>
                                            <p:strVal val="#ppt_w"/>
                                          </p:val>
                                        </p:tav>
                                      </p:tavLst>
                                    </p:anim>
                                    <p:anim calcmode="lin" valueType="num">
                                      <p:cBhvr>
                                        <p:cTn id="23" dur="250" fill="hold"/>
                                        <p:tgtEl>
                                          <p:spTgt spid="32"/>
                                        </p:tgtEl>
                                        <p:attrNameLst>
                                          <p:attrName>ppt_h</p:attrName>
                                        </p:attrNameLst>
                                      </p:cBhvr>
                                      <p:tavLst>
                                        <p:tav tm="0">
                                          <p:val>
                                            <p:fltVal val="0"/>
                                          </p:val>
                                        </p:tav>
                                        <p:tav tm="100000">
                                          <p:val>
                                            <p:strVal val="#ppt_h"/>
                                          </p:val>
                                        </p:tav>
                                      </p:tavLst>
                                    </p:anim>
                                    <p:animEffect transition="in" filter="fade">
                                      <p:cBhvr>
                                        <p:cTn id="24" dur="250"/>
                                        <p:tgtEl>
                                          <p:spTgt spid="3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250" fill="hold"/>
                                        <p:tgtEl>
                                          <p:spTgt spid="34"/>
                                        </p:tgtEl>
                                        <p:attrNameLst>
                                          <p:attrName>ppt_w</p:attrName>
                                        </p:attrNameLst>
                                      </p:cBhvr>
                                      <p:tavLst>
                                        <p:tav tm="0">
                                          <p:val>
                                            <p:fltVal val="0"/>
                                          </p:val>
                                        </p:tav>
                                        <p:tav tm="100000">
                                          <p:val>
                                            <p:strVal val="#ppt_w"/>
                                          </p:val>
                                        </p:tav>
                                      </p:tavLst>
                                    </p:anim>
                                    <p:anim calcmode="lin" valueType="num">
                                      <p:cBhvr>
                                        <p:cTn id="38" dur="250" fill="hold"/>
                                        <p:tgtEl>
                                          <p:spTgt spid="34"/>
                                        </p:tgtEl>
                                        <p:attrNameLst>
                                          <p:attrName>ppt_h</p:attrName>
                                        </p:attrNameLst>
                                      </p:cBhvr>
                                      <p:tavLst>
                                        <p:tav tm="0">
                                          <p:val>
                                            <p:fltVal val="0"/>
                                          </p:val>
                                        </p:tav>
                                        <p:tav tm="100000">
                                          <p:val>
                                            <p:strVal val="#ppt_h"/>
                                          </p:val>
                                        </p:tav>
                                      </p:tavLst>
                                    </p:anim>
                                    <p:animEffect transition="in" filter="fade">
                                      <p:cBhvr>
                                        <p:cTn id="39" dur="250"/>
                                        <p:tgtEl>
                                          <p:spTgt spid="34"/>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9" grpId="0"/>
      <p:bldP spid="43" grpId="0"/>
    </p:bldLst>
  </p:timing>
</p:sld>
</file>

<file path=ppt/theme/theme1.xml><?xml version="1.0" encoding="utf-8"?>
<a:theme xmlns:a="http://schemas.openxmlformats.org/drawingml/2006/main" name="Office Theme">
  <a:themeElements>
    <a:clrScheme name="自定义 619">
      <a:dk1>
        <a:srgbClr val="5F5F5F"/>
      </a:dk1>
      <a:lt1>
        <a:sysClr val="window" lastClr="FFFFFF"/>
      </a:lt1>
      <a:dk2>
        <a:srgbClr val="080808"/>
      </a:dk2>
      <a:lt2>
        <a:srgbClr val="E7E6E6"/>
      </a:lt2>
      <a:accent1>
        <a:srgbClr val="B85584"/>
      </a:accent1>
      <a:accent2>
        <a:srgbClr val="C93E3C"/>
      </a:accent2>
      <a:accent3>
        <a:srgbClr val="DAA974"/>
      </a:accent3>
      <a:accent4>
        <a:srgbClr val="B85584"/>
      </a:accent4>
      <a:accent5>
        <a:srgbClr val="C93E3C"/>
      </a:accent5>
      <a:accent6>
        <a:srgbClr val="DAA974"/>
      </a:accent6>
      <a:hlink>
        <a:srgbClr val="B85584"/>
      </a:hlink>
      <a:folHlink>
        <a:srgbClr val="C93E3C"/>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2729</Words>
  <Application>Microsoft Office PowerPoint</Application>
  <PresentationFormat>全屏显示(16:9)</PresentationFormat>
  <Paragraphs>311</Paragraphs>
  <Slides>31</Slides>
  <Notes>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Neris Thin</vt:lpstr>
      <vt:lpstr>微软雅黑</vt:lpstr>
      <vt:lpstr>Arial</vt:lpstr>
      <vt:lpstr>Calibri</vt:lpstr>
      <vt:lpstr>Lato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小树设计</dc:creator>
  <cp:lastModifiedBy>天 下</cp:lastModifiedBy>
  <cp:revision>1875</cp:revision>
  <dcterms:created xsi:type="dcterms:W3CDTF">2014-11-26T08:06:00Z</dcterms:created>
  <dcterms:modified xsi:type="dcterms:W3CDTF">2021-01-06T01:28:55Z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